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xlsx" ContentType="application/vnd.openxmlformats-officedocument.spreadsheetml.sheet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notesSlides/notesSlide9.xml" ContentType="application/vnd.openxmlformats-officedocument.presentationml.notesSlide+xml"/>
  <Override PartName="/ppt/charts/chart4.xml" ContentType="application/vnd.openxmlformats-officedocument.drawingml.chart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  <Override PartName="/ppt/charts/style3.xml" ContentType="application/vnd.ms-office.chartstyle+xml"/>
  <Override PartName="/ppt/charts/colors3.xml" ContentType="application/vnd.ms-office.chartcolorstyle+xml"/>
  <Override PartName="/ppt/charts/style4.xml" ContentType="application/vnd.ms-office.chartstyle+xml"/>
  <Override PartName="/ppt/charts/colors4.xml" ContentType="application/vnd.ms-office.chartcolorstyle+xml"/>
  <Override PartName="/ppt/charts/style5.xml" ContentType="application/vnd.ms-office.chartstyle+xml"/>
  <Override PartName="/ppt/charts/colors5.xml" ContentType="application/vnd.ms-office.chartcolorstyle+xml"/>
  <Override PartName="/ppt/charts/style6.xml" ContentType="application/vnd.ms-office.chartstyle+xml"/>
  <Override PartName="/ppt/charts/colors6.xml" ContentType="application/vnd.ms-office.chartcolorstyl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  <p:sldMasterId id="2147483686" r:id="rId2"/>
    <p:sldMasterId id="2147483699" r:id="rId3"/>
  </p:sldMasterIdLst>
  <p:notesMasterIdLst>
    <p:notesMasterId r:id="rId16"/>
  </p:notesMasterIdLst>
  <p:sldIdLst>
    <p:sldId id="261" r:id="rId4"/>
    <p:sldId id="264" r:id="rId5"/>
    <p:sldId id="256" r:id="rId6"/>
    <p:sldId id="257" r:id="rId7"/>
    <p:sldId id="258" r:id="rId8"/>
    <p:sldId id="268" r:id="rId9"/>
    <p:sldId id="262" r:id="rId10"/>
    <p:sldId id="266" r:id="rId11"/>
    <p:sldId id="265" r:id="rId12"/>
    <p:sldId id="260" r:id="rId13"/>
    <p:sldId id="267" r:id="rId14"/>
    <p:sldId id="263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5E3D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-1160" y="-1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Relationship Id="rId2" Type="http://schemas.microsoft.com/office/2011/relationships/chartStyle" Target="style2.xml"/><Relationship Id="rId3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Relationship Id="rId2" Type="http://schemas.microsoft.com/office/2011/relationships/chartStyle" Target="style3.xml"/><Relationship Id="rId3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4.xlsx"/><Relationship Id="rId2" Type="http://schemas.microsoft.com/office/2011/relationships/chartStyle" Target="style4.xml"/><Relationship Id="rId3" Type="http://schemas.microsoft.com/office/2011/relationships/chartColorStyle" Target="colors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5.xlsx"/><Relationship Id="rId2" Type="http://schemas.microsoft.com/office/2011/relationships/chartStyle" Target="style5.xml"/><Relationship Id="rId3" Type="http://schemas.microsoft.com/office/2011/relationships/chartColorStyle" Target="colors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6.xlsx"/><Relationship Id="rId2" Type="http://schemas.microsoft.com/office/2011/relationships/chartStyle" Target="style6.xml"/><Relationship Id="rId3" Type="http://schemas.microsoft.com/office/2011/relationships/chartColorStyle" Target="colors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Monit</a:t>
            </a:r>
            <a:r>
              <a:rPr lang="en-US" baseline="0" dirty="0"/>
              <a:t> well</a:t>
            </a:r>
            <a:r>
              <a:rPr lang="en-US" dirty="0"/>
              <a:t> @ center of </a:t>
            </a:r>
            <a:r>
              <a:rPr lang="en-US" dirty="0" err="1"/>
              <a:t>ET_zone</a:t>
            </a:r>
            <a:r>
              <a:rPr lang="en-US" dirty="0"/>
              <a:t>     </a:t>
            </a:r>
          </a:p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Transient scenario 1</a:t>
            </a:r>
          </a:p>
        </c:rich>
      </c:tx>
      <c:layout>
        <c:manualLayout>
          <c:xMode val="edge"/>
          <c:yMode val="edge"/>
          <c:x val="0.259965732424161"/>
          <c:y val="0.0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61714016760975"/>
          <c:y val="0.123487130529766"/>
          <c:w val="0.760117000861092"/>
          <c:h val="0.762319223736264"/>
        </c:manualLayout>
      </c:layout>
      <c:scatterChart>
        <c:scatterStyle val="lineMarker"/>
        <c:varyColors val="0"/>
        <c:ser>
          <c:idx val="0"/>
          <c:order val="0"/>
          <c:tx>
            <c:v>SS(ET = 0)</c:v>
          </c:tx>
          <c:spPr>
            <a:ln w="25400" cap="rnd">
              <a:solidFill>
                <a:srgbClr val="0F1AF9"/>
              </a:solidFill>
              <a:round/>
            </a:ln>
            <a:effectLst/>
          </c:spPr>
          <c:marker>
            <c:symbol val="none"/>
          </c:marker>
          <c:xVal>
            <c:numRef>
              <c:f>tseries_heads!$A$4:$A$5844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tseries_heads!$B$4:$B$5844</c:f>
              <c:numCache>
                <c:formatCode>General</c:formatCode>
                <c:ptCount val="5841"/>
                <c:pt idx="0">
                  <c:v>75.564644</c:v>
                </c:pt>
                <c:pt idx="1">
                  <c:v>75.564644</c:v>
                </c:pt>
                <c:pt idx="2">
                  <c:v>75.564644</c:v>
                </c:pt>
                <c:pt idx="3">
                  <c:v>75.564644</c:v>
                </c:pt>
                <c:pt idx="4">
                  <c:v>75.564644</c:v>
                </c:pt>
                <c:pt idx="5">
                  <c:v>75.564644</c:v>
                </c:pt>
                <c:pt idx="6">
                  <c:v>75.564644</c:v>
                </c:pt>
                <c:pt idx="7">
                  <c:v>75.564644</c:v>
                </c:pt>
                <c:pt idx="8">
                  <c:v>75.564644</c:v>
                </c:pt>
                <c:pt idx="9">
                  <c:v>75.564644</c:v>
                </c:pt>
                <c:pt idx="10">
                  <c:v>75.564644</c:v>
                </c:pt>
                <c:pt idx="11">
                  <c:v>75.564644</c:v>
                </c:pt>
                <c:pt idx="12">
                  <c:v>75.564644</c:v>
                </c:pt>
                <c:pt idx="13">
                  <c:v>75.564644</c:v>
                </c:pt>
                <c:pt idx="14">
                  <c:v>75.564644</c:v>
                </c:pt>
                <c:pt idx="15">
                  <c:v>75.564644</c:v>
                </c:pt>
                <c:pt idx="16">
                  <c:v>75.564644</c:v>
                </c:pt>
                <c:pt idx="17">
                  <c:v>75.564644</c:v>
                </c:pt>
                <c:pt idx="18">
                  <c:v>75.564644</c:v>
                </c:pt>
                <c:pt idx="19">
                  <c:v>75.564644</c:v>
                </c:pt>
                <c:pt idx="20">
                  <c:v>75.564644</c:v>
                </c:pt>
                <c:pt idx="21">
                  <c:v>75.564644</c:v>
                </c:pt>
                <c:pt idx="22">
                  <c:v>75.564644</c:v>
                </c:pt>
                <c:pt idx="23">
                  <c:v>75.564644</c:v>
                </c:pt>
                <c:pt idx="24">
                  <c:v>75.564644</c:v>
                </c:pt>
                <c:pt idx="25">
                  <c:v>75.564644</c:v>
                </c:pt>
                <c:pt idx="26">
                  <c:v>75.564644</c:v>
                </c:pt>
                <c:pt idx="27">
                  <c:v>75.564644</c:v>
                </c:pt>
                <c:pt idx="28">
                  <c:v>75.564644</c:v>
                </c:pt>
                <c:pt idx="29">
                  <c:v>75.564644</c:v>
                </c:pt>
                <c:pt idx="30">
                  <c:v>75.564644</c:v>
                </c:pt>
                <c:pt idx="31">
                  <c:v>75.562126</c:v>
                </c:pt>
                <c:pt idx="32">
                  <c:v>75.55961</c:v>
                </c:pt>
                <c:pt idx="33">
                  <c:v>75.55709</c:v>
                </c:pt>
                <c:pt idx="34">
                  <c:v>75.55457000000001</c:v>
                </c:pt>
                <c:pt idx="35">
                  <c:v>75.55205499999998</c:v>
                </c:pt>
                <c:pt idx="36">
                  <c:v>75.54954</c:v>
                </c:pt>
                <c:pt idx="37">
                  <c:v>75.54702</c:v>
                </c:pt>
                <c:pt idx="38">
                  <c:v>75.5445</c:v>
                </c:pt>
                <c:pt idx="39">
                  <c:v>75.541985</c:v>
                </c:pt>
                <c:pt idx="40">
                  <c:v>75.53947</c:v>
                </c:pt>
                <c:pt idx="41">
                  <c:v>75.53696</c:v>
                </c:pt>
                <c:pt idx="42">
                  <c:v>75.53444</c:v>
                </c:pt>
                <c:pt idx="43">
                  <c:v>75.53192</c:v>
                </c:pt>
                <c:pt idx="44">
                  <c:v>75.52939999999998</c:v>
                </c:pt>
                <c:pt idx="45">
                  <c:v>75.52688599999999</c:v>
                </c:pt>
                <c:pt idx="46">
                  <c:v>75.52437599999999</c:v>
                </c:pt>
                <c:pt idx="47">
                  <c:v>75.521866</c:v>
                </c:pt>
                <c:pt idx="48">
                  <c:v>75.519356</c:v>
                </c:pt>
                <c:pt idx="49">
                  <c:v>75.516846</c:v>
                </c:pt>
                <c:pt idx="50">
                  <c:v>75.514336</c:v>
                </c:pt>
                <c:pt idx="51">
                  <c:v>75.511826</c:v>
                </c:pt>
                <c:pt idx="52">
                  <c:v>75.509315</c:v>
                </c:pt>
                <c:pt idx="53">
                  <c:v>75.506805</c:v>
                </c:pt>
                <c:pt idx="54">
                  <c:v>75.504295</c:v>
                </c:pt>
                <c:pt idx="55">
                  <c:v>75.50179</c:v>
                </c:pt>
                <c:pt idx="56">
                  <c:v>75.49929</c:v>
                </c:pt>
                <c:pt idx="57">
                  <c:v>75.496796</c:v>
                </c:pt>
                <c:pt idx="58">
                  <c:v>75.49429</c:v>
                </c:pt>
                <c:pt idx="59">
                  <c:v>75.4918</c:v>
                </c:pt>
                <c:pt idx="60">
                  <c:v>75.4893</c:v>
                </c:pt>
                <c:pt idx="61">
                  <c:v>75.48681</c:v>
                </c:pt>
                <c:pt idx="62">
                  <c:v>75.48432</c:v>
                </c:pt>
                <c:pt idx="63">
                  <c:v>75.481834</c:v>
                </c:pt>
                <c:pt idx="64">
                  <c:v>75.47934999999998</c:v>
                </c:pt>
                <c:pt idx="65">
                  <c:v>75.47687</c:v>
                </c:pt>
                <c:pt idx="66">
                  <c:v>75.47439</c:v>
                </c:pt>
                <c:pt idx="67">
                  <c:v>75.47191</c:v>
                </c:pt>
                <c:pt idx="68">
                  <c:v>75.46944</c:v>
                </c:pt>
                <c:pt idx="69">
                  <c:v>75.466965</c:v>
                </c:pt>
                <c:pt idx="70">
                  <c:v>75.4645</c:v>
                </c:pt>
                <c:pt idx="71">
                  <c:v>75.462036</c:v>
                </c:pt>
                <c:pt idx="72">
                  <c:v>75.45957000000001</c:v>
                </c:pt>
                <c:pt idx="73">
                  <c:v>75.457115</c:v>
                </c:pt>
                <c:pt idx="74">
                  <c:v>75.45466</c:v>
                </c:pt>
                <c:pt idx="75">
                  <c:v>75.45221</c:v>
                </c:pt>
                <c:pt idx="76">
                  <c:v>75.44976</c:v>
                </c:pt>
                <c:pt idx="77">
                  <c:v>75.44732</c:v>
                </c:pt>
                <c:pt idx="78">
                  <c:v>75.44488</c:v>
                </c:pt>
                <c:pt idx="79">
                  <c:v>75.44244</c:v>
                </c:pt>
                <c:pt idx="80">
                  <c:v>75.44</c:v>
                </c:pt>
                <c:pt idx="81">
                  <c:v>75.43758</c:v>
                </c:pt>
                <c:pt idx="82">
                  <c:v>75.43515</c:v>
                </c:pt>
                <c:pt idx="83">
                  <c:v>75.432724</c:v>
                </c:pt>
                <c:pt idx="84">
                  <c:v>75.430305</c:v>
                </c:pt>
                <c:pt idx="85">
                  <c:v>75.427895</c:v>
                </c:pt>
                <c:pt idx="86">
                  <c:v>75.42548999999998</c:v>
                </c:pt>
                <c:pt idx="87">
                  <c:v>75.42309</c:v>
                </c:pt>
                <c:pt idx="88">
                  <c:v>75.420685</c:v>
                </c:pt>
                <c:pt idx="89">
                  <c:v>75.41829</c:v>
                </c:pt>
                <c:pt idx="90">
                  <c:v>75.41589</c:v>
                </c:pt>
                <c:pt idx="91">
                  <c:v>75.413506</c:v>
                </c:pt>
                <c:pt idx="92">
                  <c:v>75.41112</c:v>
                </c:pt>
                <c:pt idx="93">
                  <c:v>75.40873999999998</c:v>
                </c:pt>
                <c:pt idx="94">
                  <c:v>75.406364</c:v>
                </c:pt>
                <c:pt idx="95">
                  <c:v>75.404</c:v>
                </c:pt>
                <c:pt idx="96">
                  <c:v>75.401634</c:v>
                </c:pt>
                <c:pt idx="97">
                  <c:v>75.39928</c:v>
                </c:pt>
                <c:pt idx="98">
                  <c:v>75.39692</c:v>
                </c:pt>
                <c:pt idx="99">
                  <c:v>75.39457</c:v>
                </c:pt>
                <c:pt idx="100">
                  <c:v>75.39223000000001</c:v>
                </c:pt>
                <c:pt idx="101">
                  <c:v>75.38988499999999</c:v>
                </c:pt>
                <c:pt idx="102">
                  <c:v>75.38755</c:v>
                </c:pt>
                <c:pt idx="103">
                  <c:v>75.38522</c:v>
                </c:pt>
                <c:pt idx="104">
                  <c:v>75.38289999999999</c:v>
                </c:pt>
                <c:pt idx="105">
                  <c:v>75.38057999999998</c:v>
                </c:pt>
                <c:pt idx="106">
                  <c:v>75.37825999999998</c:v>
                </c:pt>
                <c:pt idx="107">
                  <c:v>75.37594599999998</c:v>
                </c:pt>
                <c:pt idx="108">
                  <c:v>75.37365</c:v>
                </c:pt>
                <c:pt idx="109">
                  <c:v>75.37134999999999</c:v>
                </c:pt>
                <c:pt idx="110">
                  <c:v>75.369064</c:v>
                </c:pt>
                <c:pt idx="111">
                  <c:v>75.36677599999999</c:v>
                </c:pt>
                <c:pt idx="112">
                  <c:v>75.36449</c:v>
                </c:pt>
                <c:pt idx="113">
                  <c:v>75.362206</c:v>
                </c:pt>
                <c:pt idx="114">
                  <c:v>75.35993</c:v>
                </c:pt>
                <c:pt idx="115">
                  <c:v>75.357666</c:v>
                </c:pt>
                <c:pt idx="116">
                  <c:v>75.35540999999999</c:v>
                </c:pt>
                <c:pt idx="117">
                  <c:v>75.35315</c:v>
                </c:pt>
                <c:pt idx="118">
                  <c:v>75.35089999999998</c:v>
                </c:pt>
                <c:pt idx="119">
                  <c:v>75.348656</c:v>
                </c:pt>
                <c:pt idx="120">
                  <c:v>75.34642</c:v>
                </c:pt>
                <c:pt idx="121">
                  <c:v>75.344185</c:v>
                </c:pt>
                <c:pt idx="122">
                  <c:v>75.34196</c:v>
                </c:pt>
                <c:pt idx="123">
                  <c:v>75.33973999999999</c:v>
                </c:pt>
                <c:pt idx="124">
                  <c:v>75.33752</c:v>
                </c:pt>
                <c:pt idx="125">
                  <c:v>75.33530399999998</c:v>
                </c:pt>
                <c:pt idx="126">
                  <c:v>75.33309</c:v>
                </c:pt>
                <c:pt idx="127">
                  <c:v>75.33088999999998</c:v>
                </c:pt>
                <c:pt idx="128">
                  <c:v>75.32868999999998</c:v>
                </c:pt>
                <c:pt idx="129">
                  <c:v>75.32649999999998</c:v>
                </c:pt>
                <c:pt idx="130">
                  <c:v>75.32430999999998</c:v>
                </c:pt>
                <c:pt idx="131">
                  <c:v>75.32212999999998</c:v>
                </c:pt>
                <c:pt idx="132">
                  <c:v>75.319954</c:v>
                </c:pt>
                <c:pt idx="133">
                  <c:v>75.31779</c:v>
                </c:pt>
                <c:pt idx="134">
                  <c:v>75.31562</c:v>
                </c:pt>
                <c:pt idx="135">
                  <c:v>75.31345</c:v>
                </c:pt>
                <c:pt idx="136">
                  <c:v>75.311295</c:v>
                </c:pt>
                <c:pt idx="137">
                  <c:v>75.30914</c:v>
                </c:pt>
                <c:pt idx="138">
                  <c:v>75.307</c:v>
                </c:pt>
                <c:pt idx="139">
                  <c:v>75.30486</c:v>
                </c:pt>
                <c:pt idx="140">
                  <c:v>75.30273399999999</c:v>
                </c:pt>
                <c:pt idx="141">
                  <c:v>75.300606</c:v>
                </c:pt>
                <c:pt idx="142">
                  <c:v>75.298485</c:v>
                </c:pt>
                <c:pt idx="143">
                  <c:v>75.296364</c:v>
                </c:pt>
                <c:pt idx="144">
                  <c:v>75.29426</c:v>
                </c:pt>
                <c:pt idx="145">
                  <c:v>75.29215</c:v>
                </c:pt>
                <c:pt idx="146">
                  <c:v>75.290054</c:v>
                </c:pt>
                <c:pt idx="147">
                  <c:v>75.28796</c:v>
                </c:pt>
                <c:pt idx="148">
                  <c:v>75.285866</c:v>
                </c:pt>
                <c:pt idx="149">
                  <c:v>75.28377999999998</c:v>
                </c:pt>
                <c:pt idx="150">
                  <c:v>75.28171</c:v>
                </c:pt>
                <c:pt idx="151">
                  <c:v>75.27964</c:v>
                </c:pt>
                <c:pt idx="152">
                  <c:v>75.27757</c:v>
                </c:pt>
                <c:pt idx="153">
                  <c:v>75.27550999999998</c:v>
                </c:pt>
                <c:pt idx="154">
                  <c:v>75.27344999999998</c:v>
                </c:pt>
                <c:pt idx="155">
                  <c:v>75.2714</c:v>
                </c:pt>
                <c:pt idx="156">
                  <c:v>75.269356</c:v>
                </c:pt>
                <c:pt idx="157">
                  <c:v>75.26732</c:v>
                </c:pt>
                <c:pt idx="158">
                  <c:v>75.26528</c:v>
                </c:pt>
                <c:pt idx="159">
                  <c:v>75.26325</c:v>
                </c:pt>
                <c:pt idx="160">
                  <c:v>75.26123000000002</c:v>
                </c:pt>
                <c:pt idx="161">
                  <c:v>75.25921</c:v>
                </c:pt>
                <c:pt idx="162">
                  <c:v>75.257195</c:v>
                </c:pt>
                <c:pt idx="163">
                  <c:v>75.25519</c:v>
                </c:pt>
                <c:pt idx="164">
                  <c:v>75.25319</c:v>
                </c:pt>
                <c:pt idx="165">
                  <c:v>75.25119</c:v>
                </c:pt>
                <c:pt idx="166">
                  <c:v>75.2492</c:v>
                </c:pt>
                <c:pt idx="167">
                  <c:v>75.24721</c:v>
                </c:pt>
                <c:pt idx="168">
                  <c:v>75.245224</c:v>
                </c:pt>
                <c:pt idx="169">
                  <c:v>75.24324</c:v>
                </c:pt>
                <c:pt idx="170">
                  <c:v>75.24127</c:v>
                </c:pt>
                <c:pt idx="171">
                  <c:v>75.2393</c:v>
                </c:pt>
                <c:pt idx="172">
                  <c:v>75.23734</c:v>
                </c:pt>
                <c:pt idx="173">
                  <c:v>75.23538999999998</c:v>
                </c:pt>
                <c:pt idx="174">
                  <c:v>75.23344</c:v>
                </c:pt>
                <c:pt idx="175">
                  <c:v>75.23149</c:v>
                </c:pt>
                <c:pt idx="176">
                  <c:v>75.229546</c:v>
                </c:pt>
                <c:pt idx="177">
                  <c:v>75.22761</c:v>
                </c:pt>
                <c:pt idx="178">
                  <c:v>75.22567999999998</c:v>
                </c:pt>
                <c:pt idx="179">
                  <c:v>75.22375499999998</c:v>
                </c:pt>
                <c:pt idx="180">
                  <c:v>75.22183</c:v>
                </c:pt>
                <c:pt idx="181">
                  <c:v>75.21992</c:v>
                </c:pt>
                <c:pt idx="182">
                  <c:v>75.218</c:v>
                </c:pt>
                <c:pt idx="183">
                  <c:v>75.216095</c:v>
                </c:pt>
                <c:pt idx="184">
                  <c:v>75.214195</c:v>
                </c:pt>
                <c:pt idx="185">
                  <c:v>75.212296</c:v>
                </c:pt>
                <c:pt idx="186">
                  <c:v>75.2104</c:v>
                </c:pt>
                <c:pt idx="187">
                  <c:v>75.20852</c:v>
                </c:pt>
                <c:pt idx="188">
                  <c:v>75.20664</c:v>
                </c:pt>
                <c:pt idx="189">
                  <c:v>75.204765</c:v>
                </c:pt>
                <c:pt idx="190">
                  <c:v>75.20288999999998</c:v>
                </c:pt>
                <c:pt idx="191">
                  <c:v>75.20102</c:v>
                </c:pt>
                <c:pt idx="192">
                  <c:v>75.19916</c:v>
                </c:pt>
                <c:pt idx="193">
                  <c:v>75.197296</c:v>
                </c:pt>
                <c:pt idx="194">
                  <c:v>75.19543999999999</c:v>
                </c:pt>
                <c:pt idx="195">
                  <c:v>75.19359</c:v>
                </c:pt>
                <c:pt idx="196">
                  <c:v>75.19173999999998</c:v>
                </c:pt>
                <c:pt idx="197">
                  <c:v>75.18989999999998</c:v>
                </c:pt>
                <c:pt idx="198">
                  <c:v>75.18806499999998</c:v>
                </c:pt>
                <c:pt idx="199">
                  <c:v>75.18623</c:v>
                </c:pt>
                <c:pt idx="200">
                  <c:v>75.18439999999998</c:v>
                </c:pt>
                <c:pt idx="201">
                  <c:v>75.18258999999999</c:v>
                </c:pt>
                <c:pt idx="202">
                  <c:v>75.18076999999998</c:v>
                </c:pt>
                <c:pt idx="203">
                  <c:v>75.17895999999999</c:v>
                </c:pt>
                <c:pt idx="204">
                  <c:v>75.177155</c:v>
                </c:pt>
                <c:pt idx="205">
                  <c:v>75.17535399999998</c:v>
                </c:pt>
                <c:pt idx="206">
                  <c:v>75.17355999999998</c:v>
                </c:pt>
                <c:pt idx="207">
                  <c:v>75.17176999999998</c:v>
                </c:pt>
                <c:pt idx="208">
                  <c:v>75.16997499999998</c:v>
                </c:pt>
                <c:pt idx="209">
                  <c:v>75.16818999999998</c:v>
                </c:pt>
                <c:pt idx="210">
                  <c:v>75.16641</c:v>
                </c:pt>
                <c:pt idx="211">
                  <c:v>75.16464</c:v>
                </c:pt>
                <c:pt idx="212">
                  <c:v>75.16287</c:v>
                </c:pt>
                <c:pt idx="213">
                  <c:v>75.1611</c:v>
                </c:pt>
                <c:pt idx="214">
                  <c:v>75.15934999999999</c:v>
                </c:pt>
                <c:pt idx="215">
                  <c:v>75.15758499999998</c:v>
                </c:pt>
                <c:pt idx="216">
                  <c:v>75.15582999999998</c:v>
                </c:pt>
                <c:pt idx="217">
                  <c:v>75.15407999999998</c:v>
                </c:pt>
                <c:pt idx="218">
                  <c:v>75.15233999999997</c:v>
                </c:pt>
                <c:pt idx="219">
                  <c:v>75.150604</c:v>
                </c:pt>
                <c:pt idx="220">
                  <c:v>75.14886999999998</c:v>
                </c:pt>
                <c:pt idx="221">
                  <c:v>75.14714</c:v>
                </c:pt>
                <c:pt idx="222">
                  <c:v>75.14541</c:v>
                </c:pt>
                <c:pt idx="223">
                  <c:v>75.143684</c:v>
                </c:pt>
                <c:pt idx="224">
                  <c:v>75.14197</c:v>
                </c:pt>
                <c:pt idx="225">
                  <c:v>75.14026</c:v>
                </c:pt>
                <c:pt idx="226">
                  <c:v>75.13854999999998</c:v>
                </c:pt>
                <c:pt idx="227">
                  <c:v>75.13683999999999</c:v>
                </c:pt>
                <c:pt idx="228">
                  <c:v>75.13513999999999</c:v>
                </c:pt>
                <c:pt idx="229">
                  <c:v>75.13343999999998</c:v>
                </c:pt>
                <c:pt idx="230">
                  <c:v>75.131744</c:v>
                </c:pt>
                <c:pt idx="231">
                  <c:v>75.13004999999998</c:v>
                </c:pt>
                <c:pt idx="232">
                  <c:v>75.12836999999998</c:v>
                </c:pt>
                <c:pt idx="233">
                  <c:v>75.12668999999998</c:v>
                </c:pt>
                <c:pt idx="234">
                  <c:v>75.12501499999999</c:v>
                </c:pt>
                <c:pt idx="235">
                  <c:v>75.12334399999999</c:v>
                </c:pt>
                <c:pt idx="236">
                  <c:v>75.12168</c:v>
                </c:pt>
                <c:pt idx="237">
                  <c:v>75.12001999999998</c:v>
                </c:pt>
                <c:pt idx="238">
                  <c:v>75.11835499999998</c:v>
                </c:pt>
                <c:pt idx="239">
                  <c:v>75.1167</c:v>
                </c:pt>
                <c:pt idx="240">
                  <c:v>75.11504999999998</c:v>
                </c:pt>
                <c:pt idx="241">
                  <c:v>75.1134</c:v>
                </c:pt>
                <c:pt idx="242">
                  <c:v>75.11176</c:v>
                </c:pt>
                <c:pt idx="243">
                  <c:v>75.11012</c:v>
                </c:pt>
                <c:pt idx="244">
                  <c:v>75.10848999999999</c:v>
                </c:pt>
                <c:pt idx="245">
                  <c:v>75.10686</c:v>
                </c:pt>
                <c:pt idx="246">
                  <c:v>75.10523</c:v>
                </c:pt>
                <c:pt idx="247">
                  <c:v>75.10361</c:v>
                </c:pt>
                <c:pt idx="248">
                  <c:v>75.10199</c:v>
                </c:pt>
                <c:pt idx="249">
                  <c:v>75.10037</c:v>
                </c:pt>
                <c:pt idx="250">
                  <c:v>75.09876</c:v>
                </c:pt>
                <c:pt idx="251">
                  <c:v>75.09715</c:v>
                </c:pt>
                <c:pt idx="252">
                  <c:v>75.09555</c:v>
                </c:pt>
                <c:pt idx="253">
                  <c:v>75.093956</c:v>
                </c:pt>
                <c:pt idx="254">
                  <c:v>75.09236</c:v>
                </c:pt>
                <c:pt idx="255">
                  <c:v>75.09077</c:v>
                </c:pt>
                <c:pt idx="256">
                  <c:v>75.08918</c:v>
                </c:pt>
                <c:pt idx="257">
                  <c:v>75.08759</c:v>
                </c:pt>
                <c:pt idx="258">
                  <c:v>75.08601</c:v>
                </c:pt>
                <c:pt idx="259">
                  <c:v>75.084435</c:v>
                </c:pt>
                <c:pt idx="260">
                  <c:v>75.08285999999998</c:v>
                </c:pt>
                <c:pt idx="261">
                  <c:v>75.08130000000001</c:v>
                </c:pt>
                <c:pt idx="262">
                  <c:v>75.07973499999999</c:v>
                </c:pt>
                <c:pt idx="263">
                  <c:v>75.07816999999998</c:v>
                </c:pt>
                <c:pt idx="264">
                  <c:v>75.07661</c:v>
                </c:pt>
                <c:pt idx="265">
                  <c:v>75.07504999999999</c:v>
                </c:pt>
                <c:pt idx="266">
                  <c:v>75.07349999999998</c:v>
                </c:pt>
                <c:pt idx="267">
                  <c:v>75.07195</c:v>
                </c:pt>
                <c:pt idx="268">
                  <c:v>75.07040399999998</c:v>
                </c:pt>
                <c:pt idx="269">
                  <c:v>75.06886</c:v>
                </c:pt>
                <c:pt idx="270">
                  <c:v>75.06733000000001</c:v>
                </c:pt>
                <c:pt idx="271">
                  <c:v>75.06579599999999</c:v>
                </c:pt>
                <c:pt idx="272">
                  <c:v>75.06426</c:v>
                </c:pt>
                <c:pt idx="273">
                  <c:v>75.06273999999999</c:v>
                </c:pt>
                <c:pt idx="274">
                  <c:v>75.06121</c:v>
                </c:pt>
                <c:pt idx="275">
                  <c:v>75.05969</c:v>
                </c:pt>
                <c:pt idx="276">
                  <c:v>75.05817399999998</c:v>
                </c:pt>
                <c:pt idx="277">
                  <c:v>75.05666</c:v>
                </c:pt>
                <c:pt idx="278">
                  <c:v>75.05515</c:v>
                </c:pt>
                <c:pt idx="279">
                  <c:v>75.05365</c:v>
                </c:pt>
                <c:pt idx="280">
                  <c:v>75.05214999999998</c:v>
                </c:pt>
                <c:pt idx="281">
                  <c:v>75.05065</c:v>
                </c:pt>
                <c:pt idx="282">
                  <c:v>75.04916</c:v>
                </c:pt>
                <c:pt idx="283">
                  <c:v>75.04767</c:v>
                </c:pt>
                <c:pt idx="284">
                  <c:v>75.04618</c:v>
                </c:pt>
                <c:pt idx="285">
                  <c:v>75.04469</c:v>
                </c:pt>
                <c:pt idx="286">
                  <c:v>75.043205</c:v>
                </c:pt>
                <c:pt idx="287">
                  <c:v>75.041725</c:v>
                </c:pt>
                <c:pt idx="288">
                  <c:v>75.04025</c:v>
                </c:pt>
                <c:pt idx="289">
                  <c:v>75.03877999999999</c:v>
                </c:pt>
                <c:pt idx="290">
                  <c:v>75.037315</c:v>
                </c:pt>
                <c:pt idx="291">
                  <c:v>75.03584999999998</c:v>
                </c:pt>
                <c:pt idx="292">
                  <c:v>75.034386</c:v>
                </c:pt>
                <c:pt idx="293">
                  <c:v>75.03293</c:v>
                </c:pt>
                <c:pt idx="294">
                  <c:v>75.03147000000001</c:v>
                </c:pt>
                <c:pt idx="295">
                  <c:v>75.03002</c:v>
                </c:pt>
                <c:pt idx="296">
                  <c:v>75.02856999999998</c:v>
                </c:pt>
                <c:pt idx="297">
                  <c:v>75.02713</c:v>
                </c:pt>
                <c:pt idx="298">
                  <c:v>75.02568999999998</c:v>
                </c:pt>
                <c:pt idx="299">
                  <c:v>75.024254</c:v>
                </c:pt>
                <c:pt idx="300">
                  <c:v>75.02281999999998</c:v>
                </c:pt>
                <c:pt idx="301">
                  <c:v>75.02138499999998</c:v>
                </c:pt>
                <c:pt idx="302">
                  <c:v>75.01996</c:v>
                </c:pt>
                <c:pt idx="303">
                  <c:v>75.01853000000001</c:v>
                </c:pt>
                <c:pt idx="304">
                  <c:v>75.01711</c:v>
                </c:pt>
                <c:pt idx="305">
                  <c:v>75.01569</c:v>
                </c:pt>
                <c:pt idx="306">
                  <c:v>75.014275</c:v>
                </c:pt>
                <c:pt idx="307">
                  <c:v>75.01286</c:v>
                </c:pt>
                <c:pt idx="308">
                  <c:v>75.01146</c:v>
                </c:pt>
                <c:pt idx="309">
                  <c:v>75.010056</c:v>
                </c:pt>
                <c:pt idx="310">
                  <c:v>75.00865</c:v>
                </c:pt>
                <c:pt idx="311">
                  <c:v>75.00725</c:v>
                </c:pt>
                <c:pt idx="312">
                  <c:v>75.00584399999998</c:v>
                </c:pt>
                <c:pt idx="313">
                  <c:v>75.00445</c:v>
                </c:pt>
                <c:pt idx="314">
                  <c:v>75.00306</c:v>
                </c:pt>
                <c:pt idx="315">
                  <c:v>75.00167</c:v>
                </c:pt>
                <c:pt idx="316">
                  <c:v>75.00028</c:v>
                </c:pt>
                <c:pt idx="317">
                  <c:v>74.9989</c:v>
                </c:pt>
                <c:pt idx="318">
                  <c:v>74.99751</c:v>
                </c:pt>
                <c:pt idx="319">
                  <c:v>74.99613</c:v>
                </c:pt>
                <c:pt idx="320">
                  <c:v>74.99476</c:v>
                </c:pt>
                <c:pt idx="321">
                  <c:v>74.99339</c:v>
                </c:pt>
                <c:pt idx="322">
                  <c:v>74.99203</c:v>
                </c:pt>
                <c:pt idx="323">
                  <c:v>74.99066</c:v>
                </c:pt>
                <c:pt idx="324">
                  <c:v>74.989296</c:v>
                </c:pt>
                <c:pt idx="325">
                  <c:v>74.98793</c:v>
                </c:pt>
                <c:pt idx="326">
                  <c:v>74.98657</c:v>
                </c:pt>
                <c:pt idx="327">
                  <c:v>74.98522</c:v>
                </c:pt>
                <c:pt idx="328">
                  <c:v>74.98387</c:v>
                </c:pt>
                <c:pt idx="329">
                  <c:v>74.98252</c:v>
                </c:pt>
                <c:pt idx="330">
                  <c:v>74.98118</c:v>
                </c:pt>
                <c:pt idx="331">
                  <c:v>74.97983599999999</c:v>
                </c:pt>
                <c:pt idx="332">
                  <c:v>74.97848999999998</c:v>
                </c:pt>
                <c:pt idx="333">
                  <c:v>74.97716</c:v>
                </c:pt>
                <c:pt idx="334">
                  <c:v>74.97582</c:v>
                </c:pt>
                <c:pt idx="335">
                  <c:v>74.974495</c:v>
                </c:pt>
                <c:pt idx="336">
                  <c:v>74.97316</c:v>
                </c:pt>
                <c:pt idx="337">
                  <c:v>74.97183</c:v>
                </c:pt>
                <c:pt idx="338">
                  <c:v>74.97051</c:v>
                </c:pt>
                <c:pt idx="339">
                  <c:v>74.96919</c:v>
                </c:pt>
                <c:pt idx="340">
                  <c:v>74.96787</c:v>
                </c:pt>
                <c:pt idx="341">
                  <c:v>74.96656</c:v>
                </c:pt>
                <c:pt idx="342">
                  <c:v>74.96525</c:v>
                </c:pt>
                <c:pt idx="343">
                  <c:v>74.963936</c:v>
                </c:pt>
                <c:pt idx="344">
                  <c:v>74.96263</c:v>
                </c:pt>
                <c:pt idx="345">
                  <c:v>74.96133</c:v>
                </c:pt>
                <c:pt idx="346">
                  <c:v>74.96002</c:v>
                </c:pt>
                <c:pt idx="347">
                  <c:v>74.958725</c:v>
                </c:pt>
                <c:pt idx="348">
                  <c:v>74.95743</c:v>
                </c:pt>
                <c:pt idx="349">
                  <c:v>74.95614</c:v>
                </c:pt>
                <c:pt idx="350">
                  <c:v>74.95485</c:v>
                </c:pt>
                <c:pt idx="351">
                  <c:v>74.95356</c:v>
                </c:pt>
                <c:pt idx="352">
                  <c:v>74.95227000000001</c:v>
                </c:pt>
                <c:pt idx="353">
                  <c:v>74.95099</c:v>
                </c:pt>
                <c:pt idx="354">
                  <c:v>74.949715</c:v>
                </c:pt>
                <c:pt idx="355">
                  <c:v>74.94844</c:v>
                </c:pt>
                <c:pt idx="356">
                  <c:v>74.94717</c:v>
                </c:pt>
                <c:pt idx="357">
                  <c:v>74.94589</c:v>
                </c:pt>
                <c:pt idx="358">
                  <c:v>74.944626</c:v>
                </c:pt>
                <c:pt idx="359">
                  <c:v>74.94336</c:v>
                </c:pt>
                <c:pt idx="360">
                  <c:v>74.94209</c:v>
                </c:pt>
                <c:pt idx="361">
                  <c:v>74.940834</c:v>
                </c:pt>
                <c:pt idx="362">
                  <c:v>74.939575</c:v>
                </c:pt>
                <c:pt idx="363">
                  <c:v>74.93832</c:v>
                </c:pt>
                <c:pt idx="364">
                  <c:v>74.93706</c:v>
                </c:pt>
                <c:pt idx="365">
                  <c:v>74.93581</c:v>
                </c:pt>
                <c:pt idx="366">
                  <c:v>74.93706</c:v>
                </c:pt>
                <c:pt idx="367">
                  <c:v>74.93831</c:v>
                </c:pt>
                <c:pt idx="368">
                  <c:v>74.93957</c:v>
                </c:pt>
                <c:pt idx="369">
                  <c:v>74.94083</c:v>
                </c:pt>
                <c:pt idx="370">
                  <c:v>74.942085</c:v>
                </c:pt>
                <c:pt idx="371">
                  <c:v>74.94335</c:v>
                </c:pt>
                <c:pt idx="372">
                  <c:v>74.94462</c:v>
                </c:pt>
                <c:pt idx="373">
                  <c:v>74.945885</c:v>
                </c:pt>
                <c:pt idx="374">
                  <c:v>74.94716</c:v>
                </c:pt>
                <c:pt idx="375">
                  <c:v>74.94843</c:v>
                </c:pt>
                <c:pt idx="376">
                  <c:v>74.9497</c:v>
                </c:pt>
                <c:pt idx="377">
                  <c:v>74.95097000000001</c:v>
                </c:pt>
                <c:pt idx="378">
                  <c:v>74.95225</c:v>
                </c:pt>
                <c:pt idx="379">
                  <c:v>74.95353</c:v>
                </c:pt>
                <c:pt idx="380">
                  <c:v>74.95481</c:v>
                </c:pt>
                <c:pt idx="381">
                  <c:v>74.9561</c:v>
                </c:pt>
                <c:pt idx="382">
                  <c:v>74.95739</c:v>
                </c:pt>
                <c:pt idx="383">
                  <c:v>74.95867000000001</c:v>
                </c:pt>
                <c:pt idx="384">
                  <c:v>74.95996</c:v>
                </c:pt>
                <c:pt idx="385">
                  <c:v>74.96125</c:v>
                </c:pt>
                <c:pt idx="386">
                  <c:v>74.96255</c:v>
                </c:pt>
                <c:pt idx="387">
                  <c:v>74.96384</c:v>
                </c:pt>
                <c:pt idx="388">
                  <c:v>74.965126</c:v>
                </c:pt>
                <c:pt idx="389">
                  <c:v>74.96642</c:v>
                </c:pt>
                <c:pt idx="390">
                  <c:v>74.96772</c:v>
                </c:pt>
                <c:pt idx="391">
                  <c:v>74.96902</c:v>
                </c:pt>
                <c:pt idx="392">
                  <c:v>74.970314</c:v>
                </c:pt>
                <c:pt idx="393">
                  <c:v>74.97161</c:v>
                </c:pt>
                <c:pt idx="394">
                  <c:v>74.97291</c:v>
                </c:pt>
                <c:pt idx="395">
                  <c:v>74.974205</c:v>
                </c:pt>
                <c:pt idx="396">
                  <c:v>74.97301</c:v>
                </c:pt>
                <c:pt idx="397">
                  <c:v>74.9718</c:v>
                </c:pt>
                <c:pt idx="398">
                  <c:v>74.970604</c:v>
                </c:pt>
                <c:pt idx="399">
                  <c:v>74.969406</c:v>
                </c:pt>
                <c:pt idx="400">
                  <c:v>74.96821</c:v>
                </c:pt>
                <c:pt idx="401">
                  <c:v>74.96701</c:v>
                </c:pt>
                <c:pt idx="402">
                  <c:v>74.965805</c:v>
                </c:pt>
                <c:pt idx="403">
                  <c:v>74.9646</c:v>
                </c:pt>
                <c:pt idx="404">
                  <c:v>74.963394</c:v>
                </c:pt>
                <c:pt idx="405">
                  <c:v>74.9622</c:v>
                </c:pt>
                <c:pt idx="406">
                  <c:v>74.96099</c:v>
                </c:pt>
                <c:pt idx="407">
                  <c:v>74.95978499999998</c:v>
                </c:pt>
                <c:pt idx="408">
                  <c:v>74.95858</c:v>
                </c:pt>
                <c:pt idx="409">
                  <c:v>74.957375</c:v>
                </c:pt>
                <c:pt idx="410">
                  <c:v>74.95617</c:v>
                </c:pt>
                <c:pt idx="411">
                  <c:v>74.954956</c:v>
                </c:pt>
                <c:pt idx="412">
                  <c:v>74.95373999999998</c:v>
                </c:pt>
                <c:pt idx="413">
                  <c:v>74.95253</c:v>
                </c:pt>
                <c:pt idx="414">
                  <c:v>74.951324</c:v>
                </c:pt>
                <c:pt idx="415">
                  <c:v>74.95011</c:v>
                </c:pt>
                <c:pt idx="416">
                  <c:v>74.9489</c:v>
                </c:pt>
                <c:pt idx="417">
                  <c:v>74.947685</c:v>
                </c:pt>
                <c:pt idx="418">
                  <c:v>74.94647</c:v>
                </c:pt>
                <c:pt idx="419">
                  <c:v>74.94526</c:v>
                </c:pt>
                <c:pt idx="420">
                  <c:v>74.944046</c:v>
                </c:pt>
                <c:pt idx="421">
                  <c:v>74.94283</c:v>
                </c:pt>
                <c:pt idx="422">
                  <c:v>74.94162</c:v>
                </c:pt>
                <c:pt idx="423">
                  <c:v>74.9404</c:v>
                </c:pt>
                <c:pt idx="424">
                  <c:v>74.939186</c:v>
                </c:pt>
                <c:pt idx="425">
                  <c:v>74.93797</c:v>
                </c:pt>
                <c:pt idx="426">
                  <c:v>74.93676</c:v>
                </c:pt>
                <c:pt idx="427">
                  <c:v>74.93555</c:v>
                </c:pt>
                <c:pt idx="428">
                  <c:v>74.934326</c:v>
                </c:pt>
                <c:pt idx="429">
                  <c:v>74.933105</c:v>
                </c:pt>
                <c:pt idx="430">
                  <c:v>74.93189</c:v>
                </c:pt>
                <c:pt idx="431">
                  <c:v>74.93068</c:v>
                </c:pt>
                <c:pt idx="432">
                  <c:v>74.92947</c:v>
                </c:pt>
                <c:pt idx="433">
                  <c:v>74.928246</c:v>
                </c:pt>
                <c:pt idx="434">
                  <c:v>74.92703</c:v>
                </c:pt>
                <c:pt idx="435">
                  <c:v>74.92582</c:v>
                </c:pt>
                <c:pt idx="436">
                  <c:v>74.9246</c:v>
                </c:pt>
                <c:pt idx="437">
                  <c:v>74.92337999999998</c:v>
                </c:pt>
                <c:pt idx="438">
                  <c:v>74.92216</c:v>
                </c:pt>
                <c:pt idx="439">
                  <c:v>74.920944</c:v>
                </c:pt>
                <c:pt idx="440">
                  <c:v>74.91973</c:v>
                </c:pt>
                <c:pt idx="441">
                  <c:v>74.91852</c:v>
                </c:pt>
                <c:pt idx="442">
                  <c:v>74.917305</c:v>
                </c:pt>
                <c:pt idx="443">
                  <c:v>74.91609</c:v>
                </c:pt>
                <c:pt idx="444">
                  <c:v>74.91488</c:v>
                </c:pt>
                <c:pt idx="445">
                  <c:v>74.913666</c:v>
                </c:pt>
                <c:pt idx="446">
                  <c:v>74.91245</c:v>
                </c:pt>
                <c:pt idx="447">
                  <c:v>74.91124</c:v>
                </c:pt>
                <c:pt idx="448">
                  <c:v>74.91003</c:v>
                </c:pt>
                <c:pt idx="449">
                  <c:v>74.90881</c:v>
                </c:pt>
                <c:pt idx="450">
                  <c:v>74.90761</c:v>
                </c:pt>
                <c:pt idx="451">
                  <c:v>74.906395</c:v>
                </c:pt>
                <c:pt idx="452">
                  <c:v>74.90519</c:v>
                </c:pt>
                <c:pt idx="453">
                  <c:v>74.903984</c:v>
                </c:pt>
                <c:pt idx="454">
                  <c:v>74.90277999999999</c:v>
                </c:pt>
                <c:pt idx="455">
                  <c:v>74.90157</c:v>
                </c:pt>
                <c:pt idx="456">
                  <c:v>74.90037</c:v>
                </c:pt>
                <c:pt idx="457">
                  <c:v>74.89916</c:v>
                </c:pt>
                <c:pt idx="458">
                  <c:v>74.897964</c:v>
                </c:pt>
                <c:pt idx="459">
                  <c:v>74.89676999999998</c:v>
                </c:pt>
                <c:pt idx="460">
                  <c:v>74.89557</c:v>
                </c:pt>
                <c:pt idx="461">
                  <c:v>74.89437</c:v>
                </c:pt>
                <c:pt idx="462">
                  <c:v>74.89317000000001</c:v>
                </c:pt>
                <c:pt idx="463">
                  <c:v>74.891975</c:v>
                </c:pt>
                <c:pt idx="464">
                  <c:v>74.89077999999999</c:v>
                </c:pt>
                <c:pt idx="465">
                  <c:v>74.88957999999998</c:v>
                </c:pt>
                <c:pt idx="466">
                  <c:v>74.88837999999998</c:v>
                </c:pt>
                <c:pt idx="467">
                  <c:v>74.88719</c:v>
                </c:pt>
                <c:pt idx="468">
                  <c:v>74.88599999999998</c:v>
                </c:pt>
                <c:pt idx="469">
                  <c:v>74.88481</c:v>
                </c:pt>
                <c:pt idx="470">
                  <c:v>74.88362</c:v>
                </c:pt>
                <c:pt idx="471">
                  <c:v>74.88243</c:v>
                </c:pt>
                <c:pt idx="472">
                  <c:v>74.88124</c:v>
                </c:pt>
                <c:pt idx="473">
                  <c:v>74.88006</c:v>
                </c:pt>
                <c:pt idx="474">
                  <c:v>74.87887599999998</c:v>
                </c:pt>
                <c:pt idx="475">
                  <c:v>74.87769</c:v>
                </c:pt>
                <c:pt idx="476">
                  <c:v>74.87650999999998</c:v>
                </c:pt>
                <c:pt idx="477">
                  <c:v>74.87533599999998</c:v>
                </c:pt>
                <c:pt idx="478">
                  <c:v>74.87416</c:v>
                </c:pt>
                <c:pt idx="479">
                  <c:v>74.87297999999998</c:v>
                </c:pt>
                <c:pt idx="480">
                  <c:v>74.87179999999998</c:v>
                </c:pt>
                <c:pt idx="481">
                  <c:v>74.87063</c:v>
                </c:pt>
                <c:pt idx="482">
                  <c:v>74.86945</c:v>
                </c:pt>
                <c:pt idx="483">
                  <c:v>74.86828</c:v>
                </c:pt>
                <c:pt idx="484">
                  <c:v>74.86711</c:v>
                </c:pt>
                <c:pt idx="485">
                  <c:v>74.865944</c:v>
                </c:pt>
                <c:pt idx="486">
                  <c:v>74.864784</c:v>
                </c:pt>
                <c:pt idx="487">
                  <c:v>74.863625</c:v>
                </c:pt>
                <c:pt idx="488">
                  <c:v>74.862465</c:v>
                </c:pt>
                <c:pt idx="489">
                  <c:v>74.861305</c:v>
                </c:pt>
                <c:pt idx="490">
                  <c:v>74.860146</c:v>
                </c:pt>
                <c:pt idx="491">
                  <c:v>74.85898999999999</c:v>
                </c:pt>
                <c:pt idx="492">
                  <c:v>74.85783999999998</c:v>
                </c:pt>
                <c:pt idx="493">
                  <c:v>74.85669</c:v>
                </c:pt>
                <c:pt idx="494">
                  <c:v>74.85553999999999</c:v>
                </c:pt>
                <c:pt idx="495">
                  <c:v>74.85438999999998</c:v>
                </c:pt>
                <c:pt idx="496">
                  <c:v>74.85325</c:v>
                </c:pt>
                <c:pt idx="497">
                  <c:v>74.85210399999998</c:v>
                </c:pt>
                <c:pt idx="498">
                  <c:v>74.85096</c:v>
                </c:pt>
                <c:pt idx="499">
                  <c:v>74.849815</c:v>
                </c:pt>
                <c:pt idx="500">
                  <c:v>74.84868</c:v>
                </c:pt>
                <c:pt idx="501">
                  <c:v>74.84754</c:v>
                </c:pt>
                <c:pt idx="502">
                  <c:v>74.846405</c:v>
                </c:pt>
                <c:pt idx="503">
                  <c:v>74.845276</c:v>
                </c:pt>
                <c:pt idx="504">
                  <c:v>74.84414</c:v>
                </c:pt>
                <c:pt idx="505">
                  <c:v>74.84301</c:v>
                </c:pt>
                <c:pt idx="506">
                  <c:v>74.84188</c:v>
                </c:pt>
                <c:pt idx="507">
                  <c:v>74.84075</c:v>
                </c:pt>
                <c:pt idx="508">
                  <c:v>74.83963</c:v>
                </c:pt>
                <c:pt idx="509">
                  <c:v>74.83849999999998</c:v>
                </c:pt>
                <c:pt idx="510">
                  <c:v>74.83737999999998</c:v>
                </c:pt>
                <c:pt idx="511">
                  <c:v>74.83626</c:v>
                </c:pt>
                <c:pt idx="512">
                  <c:v>74.835144</c:v>
                </c:pt>
                <c:pt idx="513">
                  <c:v>74.83403000000001</c:v>
                </c:pt>
                <c:pt idx="514">
                  <c:v>74.832924</c:v>
                </c:pt>
                <c:pt idx="515">
                  <c:v>74.83181</c:v>
                </c:pt>
                <c:pt idx="516">
                  <c:v>74.8307</c:v>
                </c:pt>
                <c:pt idx="517">
                  <c:v>74.82958999999998</c:v>
                </c:pt>
                <c:pt idx="518">
                  <c:v>74.82847999999998</c:v>
                </c:pt>
                <c:pt idx="519">
                  <c:v>74.82737999999999</c:v>
                </c:pt>
                <c:pt idx="520">
                  <c:v>74.82627999999998</c:v>
                </c:pt>
                <c:pt idx="521">
                  <c:v>74.82517999999999</c:v>
                </c:pt>
                <c:pt idx="522">
                  <c:v>74.82407999999998</c:v>
                </c:pt>
                <c:pt idx="523">
                  <c:v>74.82297999999999</c:v>
                </c:pt>
                <c:pt idx="524">
                  <c:v>74.82188399999998</c:v>
                </c:pt>
                <c:pt idx="525">
                  <c:v>74.82078999999999</c:v>
                </c:pt>
                <c:pt idx="526">
                  <c:v>74.8197</c:v>
                </c:pt>
                <c:pt idx="527">
                  <c:v>74.81861</c:v>
                </c:pt>
                <c:pt idx="528">
                  <c:v>74.81753</c:v>
                </c:pt>
                <c:pt idx="529">
                  <c:v>74.816444</c:v>
                </c:pt>
                <c:pt idx="530">
                  <c:v>74.81536</c:v>
                </c:pt>
                <c:pt idx="531">
                  <c:v>74.814285</c:v>
                </c:pt>
                <c:pt idx="532">
                  <c:v>74.8132</c:v>
                </c:pt>
                <c:pt idx="533">
                  <c:v>74.812126</c:v>
                </c:pt>
                <c:pt idx="534">
                  <c:v>74.81105</c:v>
                </c:pt>
                <c:pt idx="535">
                  <c:v>74.80997999999998</c:v>
                </c:pt>
                <c:pt idx="536">
                  <c:v>74.808914</c:v>
                </c:pt>
                <c:pt idx="537">
                  <c:v>74.807846</c:v>
                </c:pt>
                <c:pt idx="538">
                  <c:v>74.80677999999999</c:v>
                </c:pt>
                <c:pt idx="539">
                  <c:v>74.80570999999999</c:v>
                </c:pt>
                <c:pt idx="540">
                  <c:v>74.80465</c:v>
                </c:pt>
                <c:pt idx="541">
                  <c:v>74.80359</c:v>
                </c:pt>
                <c:pt idx="542">
                  <c:v>74.80253</c:v>
                </c:pt>
                <c:pt idx="543">
                  <c:v>74.80147</c:v>
                </c:pt>
                <c:pt idx="544">
                  <c:v>74.800415</c:v>
                </c:pt>
                <c:pt idx="545">
                  <c:v>74.79936</c:v>
                </c:pt>
                <c:pt idx="546">
                  <c:v>74.79831</c:v>
                </c:pt>
                <c:pt idx="547">
                  <c:v>74.79726</c:v>
                </c:pt>
                <c:pt idx="548">
                  <c:v>74.79621</c:v>
                </c:pt>
                <c:pt idx="549">
                  <c:v>74.795166</c:v>
                </c:pt>
                <c:pt idx="550">
                  <c:v>74.79412</c:v>
                </c:pt>
                <c:pt idx="551">
                  <c:v>74.793076</c:v>
                </c:pt>
                <c:pt idx="552">
                  <c:v>74.79203</c:v>
                </c:pt>
                <c:pt idx="553">
                  <c:v>74.79099</c:v>
                </c:pt>
                <c:pt idx="554">
                  <c:v>74.789955</c:v>
                </c:pt>
                <c:pt idx="555">
                  <c:v>74.78892</c:v>
                </c:pt>
                <c:pt idx="556">
                  <c:v>74.78789</c:v>
                </c:pt>
                <c:pt idx="557">
                  <c:v>74.78686</c:v>
                </c:pt>
                <c:pt idx="558">
                  <c:v>74.78582999999998</c:v>
                </c:pt>
                <c:pt idx="559">
                  <c:v>74.7848</c:v>
                </c:pt>
                <c:pt idx="560">
                  <c:v>74.78377499999999</c:v>
                </c:pt>
                <c:pt idx="561">
                  <c:v>74.78274499999999</c:v>
                </c:pt>
                <c:pt idx="562">
                  <c:v>74.78172</c:v>
                </c:pt>
                <c:pt idx="563">
                  <c:v>74.7807</c:v>
                </c:pt>
                <c:pt idx="564">
                  <c:v>74.77968</c:v>
                </c:pt>
                <c:pt idx="565">
                  <c:v>74.77866</c:v>
                </c:pt>
                <c:pt idx="566">
                  <c:v>74.77765</c:v>
                </c:pt>
                <c:pt idx="567">
                  <c:v>74.776634</c:v>
                </c:pt>
                <c:pt idx="568">
                  <c:v>74.77563</c:v>
                </c:pt>
                <c:pt idx="569">
                  <c:v>74.77462</c:v>
                </c:pt>
                <c:pt idx="570">
                  <c:v>74.77361</c:v>
                </c:pt>
                <c:pt idx="571">
                  <c:v>74.77261</c:v>
                </c:pt>
                <c:pt idx="572">
                  <c:v>74.771614</c:v>
                </c:pt>
                <c:pt idx="573">
                  <c:v>74.770615</c:v>
                </c:pt>
                <c:pt idx="574">
                  <c:v>74.769615</c:v>
                </c:pt>
                <c:pt idx="575">
                  <c:v>74.768616</c:v>
                </c:pt>
                <c:pt idx="576">
                  <c:v>74.76762</c:v>
                </c:pt>
                <c:pt idx="577">
                  <c:v>74.76662</c:v>
                </c:pt>
                <c:pt idx="578">
                  <c:v>74.765625</c:v>
                </c:pt>
                <c:pt idx="579">
                  <c:v>74.76463</c:v>
                </c:pt>
                <c:pt idx="580">
                  <c:v>74.76364</c:v>
                </c:pt>
                <c:pt idx="581">
                  <c:v>74.76265</c:v>
                </c:pt>
                <c:pt idx="582">
                  <c:v>74.76166</c:v>
                </c:pt>
                <c:pt idx="583">
                  <c:v>74.76067</c:v>
                </c:pt>
                <c:pt idx="584">
                  <c:v>74.75969</c:v>
                </c:pt>
                <c:pt idx="585">
                  <c:v>74.75870999999998</c:v>
                </c:pt>
                <c:pt idx="586">
                  <c:v>74.75773</c:v>
                </c:pt>
                <c:pt idx="587">
                  <c:v>74.75674999999998</c:v>
                </c:pt>
                <c:pt idx="588">
                  <c:v>74.75577499999999</c:v>
                </c:pt>
                <c:pt idx="589">
                  <c:v>74.7548</c:v>
                </c:pt>
                <c:pt idx="590">
                  <c:v>74.75383</c:v>
                </c:pt>
                <c:pt idx="591">
                  <c:v>74.75286</c:v>
                </c:pt>
                <c:pt idx="592">
                  <c:v>74.75189</c:v>
                </c:pt>
                <c:pt idx="593">
                  <c:v>74.75092</c:v>
                </c:pt>
                <c:pt idx="594">
                  <c:v>74.74996</c:v>
                </c:pt>
                <c:pt idx="595">
                  <c:v>74.74899</c:v>
                </c:pt>
                <c:pt idx="596">
                  <c:v>74.74803</c:v>
                </c:pt>
                <c:pt idx="597">
                  <c:v>74.74707</c:v>
                </c:pt>
                <c:pt idx="598">
                  <c:v>74.74611</c:v>
                </c:pt>
                <c:pt idx="599">
                  <c:v>74.74515</c:v>
                </c:pt>
                <c:pt idx="600">
                  <c:v>74.744194</c:v>
                </c:pt>
                <c:pt idx="601">
                  <c:v>74.74324</c:v>
                </c:pt>
                <c:pt idx="602">
                  <c:v>74.74229</c:v>
                </c:pt>
                <c:pt idx="603">
                  <c:v>74.74133</c:v>
                </c:pt>
                <c:pt idx="604">
                  <c:v>74.74039</c:v>
                </c:pt>
                <c:pt idx="605">
                  <c:v>74.73944</c:v>
                </c:pt>
                <c:pt idx="606">
                  <c:v>74.738495</c:v>
                </c:pt>
                <c:pt idx="607">
                  <c:v>74.73755</c:v>
                </c:pt>
                <c:pt idx="608">
                  <c:v>74.73661</c:v>
                </c:pt>
                <c:pt idx="609">
                  <c:v>74.73567000000001</c:v>
                </c:pt>
                <c:pt idx="610">
                  <c:v>74.73473000000001</c:v>
                </c:pt>
                <c:pt idx="611">
                  <c:v>74.733795</c:v>
                </c:pt>
                <c:pt idx="612">
                  <c:v>74.73286</c:v>
                </c:pt>
                <c:pt idx="613">
                  <c:v>74.731926</c:v>
                </c:pt>
                <c:pt idx="614">
                  <c:v>74.730995</c:v>
                </c:pt>
                <c:pt idx="615">
                  <c:v>74.730064</c:v>
                </c:pt>
                <c:pt idx="616">
                  <c:v>74.72913000000001</c:v>
                </c:pt>
                <c:pt idx="617">
                  <c:v>74.72821</c:v>
                </c:pt>
                <c:pt idx="618">
                  <c:v>74.72729</c:v>
                </c:pt>
                <c:pt idx="619">
                  <c:v>74.726364</c:v>
                </c:pt>
                <c:pt idx="620">
                  <c:v>74.72543999999999</c:v>
                </c:pt>
                <c:pt idx="621">
                  <c:v>74.72452</c:v>
                </c:pt>
                <c:pt idx="622">
                  <c:v>74.723595</c:v>
                </c:pt>
                <c:pt idx="623">
                  <c:v>74.72267999999998</c:v>
                </c:pt>
                <c:pt idx="624">
                  <c:v>74.72176</c:v>
                </c:pt>
                <c:pt idx="625">
                  <c:v>74.72085</c:v>
                </c:pt>
                <c:pt idx="626">
                  <c:v>74.71993</c:v>
                </c:pt>
                <c:pt idx="627">
                  <c:v>74.71902</c:v>
                </c:pt>
                <c:pt idx="628">
                  <c:v>74.71811</c:v>
                </c:pt>
                <c:pt idx="629">
                  <c:v>74.7172</c:v>
                </c:pt>
                <c:pt idx="630">
                  <c:v>74.71629</c:v>
                </c:pt>
                <c:pt idx="631">
                  <c:v>74.715385</c:v>
                </c:pt>
                <c:pt idx="632">
                  <c:v>74.714485</c:v>
                </c:pt>
                <c:pt idx="633">
                  <c:v>74.713585</c:v>
                </c:pt>
                <c:pt idx="634">
                  <c:v>74.712685</c:v>
                </c:pt>
                <c:pt idx="635">
                  <c:v>74.711784</c:v>
                </c:pt>
                <c:pt idx="636">
                  <c:v>74.710884</c:v>
                </c:pt>
                <c:pt idx="637">
                  <c:v>74.70999</c:v>
                </c:pt>
                <c:pt idx="638">
                  <c:v>74.7091</c:v>
                </c:pt>
                <c:pt idx="639">
                  <c:v>74.708206</c:v>
                </c:pt>
                <c:pt idx="640">
                  <c:v>74.70731</c:v>
                </c:pt>
                <c:pt idx="641">
                  <c:v>74.70642</c:v>
                </c:pt>
                <c:pt idx="642">
                  <c:v>74.70553</c:v>
                </c:pt>
                <c:pt idx="643">
                  <c:v>74.70464</c:v>
                </c:pt>
                <c:pt idx="644">
                  <c:v>74.70376</c:v>
                </c:pt>
                <c:pt idx="645">
                  <c:v>74.70287</c:v>
                </c:pt>
                <c:pt idx="646">
                  <c:v>74.701996</c:v>
                </c:pt>
                <c:pt idx="647">
                  <c:v>74.70112</c:v>
                </c:pt>
                <c:pt idx="648">
                  <c:v>74.70023</c:v>
                </c:pt>
                <c:pt idx="649">
                  <c:v>74.69935599999998</c:v>
                </c:pt>
                <c:pt idx="650">
                  <c:v>74.69847999999999</c:v>
                </c:pt>
                <c:pt idx="651">
                  <c:v>74.69761</c:v>
                </c:pt>
                <c:pt idx="652">
                  <c:v>74.69672999999998</c:v>
                </c:pt>
                <c:pt idx="653">
                  <c:v>74.69585999999998</c:v>
                </c:pt>
                <c:pt idx="654">
                  <c:v>74.69499</c:v>
                </c:pt>
                <c:pt idx="655">
                  <c:v>74.69412</c:v>
                </c:pt>
                <c:pt idx="656">
                  <c:v>74.69325</c:v>
                </c:pt>
                <c:pt idx="657">
                  <c:v>74.69237999999999</c:v>
                </c:pt>
                <c:pt idx="658">
                  <c:v>74.69151</c:v>
                </c:pt>
                <c:pt idx="659">
                  <c:v>74.69065</c:v>
                </c:pt>
                <c:pt idx="660">
                  <c:v>74.68978999999999</c:v>
                </c:pt>
                <c:pt idx="661">
                  <c:v>74.68893</c:v>
                </c:pt>
                <c:pt idx="662">
                  <c:v>74.68806999999998</c:v>
                </c:pt>
                <c:pt idx="663">
                  <c:v>74.68722</c:v>
                </c:pt>
                <c:pt idx="664">
                  <c:v>74.68635999999998</c:v>
                </c:pt>
                <c:pt idx="665">
                  <c:v>74.68550999999998</c:v>
                </c:pt>
                <c:pt idx="666">
                  <c:v>74.684654</c:v>
                </c:pt>
                <c:pt idx="667">
                  <c:v>74.68379999999999</c:v>
                </c:pt>
                <c:pt idx="668">
                  <c:v>74.68294499999999</c:v>
                </c:pt>
                <c:pt idx="669">
                  <c:v>74.68208999999999</c:v>
                </c:pt>
                <c:pt idx="670">
                  <c:v>74.681244</c:v>
                </c:pt>
                <c:pt idx="671">
                  <c:v>74.68039999999999</c:v>
                </c:pt>
                <c:pt idx="672">
                  <c:v>74.67954999999999</c:v>
                </c:pt>
                <c:pt idx="673">
                  <c:v>74.67869999999998</c:v>
                </c:pt>
                <c:pt idx="674">
                  <c:v>74.67785999999998</c:v>
                </c:pt>
                <c:pt idx="675">
                  <c:v>74.67700999999998</c:v>
                </c:pt>
                <c:pt idx="676">
                  <c:v>74.67617</c:v>
                </c:pt>
                <c:pt idx="677">
                  <c:v>74.67532999999997</c:v>
                </c:pt>
                <c:pt idx="678">
                  <c:v>74.67448999999999</c:v>
                </c:pt>
                <c:pt idx="679">
                  <c:v>74.67364999999998</c:v>
                </c:pt>
                <c:pt idx="680">
                  <c:v>74.67280999999998</c:v>
                </c:pt>
                <c:pt idx="681">
                  <c:v>74.67197999999999</c:v>
                </c:pt>
                <c:pt idx="682">
                  <c:v>74.67114999999998</c:v>
                </c:pt>
                <c:pt idx="683">
                  <c:v>74.67031999999999</c:v>
                </c:pt>
                <c:pt idx="684">
                  <c:v>74.66948999999998</c:v>
                </c:pt>
                <c:pt idx="685">
                  <c:v>74.668655</c:v>
                </c:pt>
                <c:pt idx="686">
                  <c:v>74.66783</c:v>
                </c:pt>
                <c:pt idx="687">
                  <c:v>74.667</c:v>
                </c:pt>
                <c:pt idx="688">
                  <c:v>74.66617599999998</c:v>
                </c:pt>
                <c:pt idx="689">
                  <c:v>74.66534999999999</c:v>
                </c:pt>
                <c:pt idx="690">
                  <c:v>74.66453000000001</c:v>
                </c:pt>
                <c:pt idx="691">
                  <c:v>74.66370399999998</c:v>
                </c:pt>
                <c:pt idx="692">
                  <c:v>74.66288999999999</c:v>
                </c:pt>
                <c:pt idx="693">
                  <c:v>74.66206999999998</c:v>
                </c:pt>
                <c:pt idx="694">
                  <c:v>74.661255</c:v>
                </c:pt>
                <c:pt idx="695">
                  <c:v>74.66043999999998</c:v>
                </c:pt>
                <c:pt idx="696">
                  <c:v>74.65962</c:v>
                </c:pt>
                <c:pt idx="697">
                  <c:v>74.65880599999998</c:v>
                </c:pt>
                <c:pt idx="698">
                  <c:v>74.65799</c:v>
                </c:pt>
                <c:pt idx="699">
                  <c:v>74.65717999999998</c:v>
                </c:pt>
                <c:pt idx="700">
                  <c:v>74.65636999999998</c:v>
                </c:pt>
                <c:pt idx="701">
                  <c:v>74.65555999999998</c:v>
                </c:pt>
                <c:pt idx="702">
                  <c:v>74.65475499999998</c:v>
                </c:pt>
                <c:pt idx="703">
                  <c:v>74.65394599999999</c:v>
                </c:pt>
                <c:pt idx="704">
                  <c:v>74.65313999999998</c:v>
                </c:pt>
                <c:pt idx="705">
                  <c:v>74.65233599999998</c:v>
                </c:pt>
                <c:pt idx="706">
                  <c:v>74.65153499999998</c:v>
                </c:pt>
                <c:pt idx="707">
                  <c:v>74.65073399999999</c:v>
                </c:pt>
                <c:pt idx="708">
                  <c:v>74.64993000000001</c:v>
                </c:pt>
                <c:pt idx="709">
                  <c:v>74.64913</c:v>
                </c:pt>
                <c:pt idx="710">
                  <c:v>74.64833999999999</c:v>
                </c:pt>
                <c:pt idx="711">
                  <c:v>74.64754</c:v>
                </c:pt>
                <c:pt idx="712">
                  <c:v>74.64673999999998</c:v>
                </c:pt>
                <c:pt idx="713">
                  <c:v>74.64595</c:v>
                </c:pt>
                <c:pt idx="714">
                  <c:v>74.64516</c:v>
                </c:pt>
                <c:pt idx="715">
                  <c:v>74.64437</c:v>
                </c:pt>
                <c:pt idx="716">
                  <c:v>74.643585</c:v>
                </c:pt>
                <c:pt idx="717">
                  <c:v>74.64279999999998</c:v>
                </c:pt>
                <c:pt idx="718">
                  <c:v>74.64201</c:v>
                </c:pt>
                <c:pt idx="719">
                  <c:v>74.64123</c:v>
                </c:pt>
                <c:pt idx="720">
                  <c:v>74.64044</c:v>
                </c:pt>
                <c:pt idx="721">
                  <c:v>74.639656</c:v>
                </c:pt>
                <c:pt idx="722">
                  <c:v>74.63887999999999</c:v>
                </c:pt>
                <c:pt idx="723">
                  <c:v>74.63808999999999</c:v>
                </c:pt>
                <c:pt idx="724">
                  <c:v>74.637314</c:v>
                </c:pt>
                <c:pt idx="725">
                  <c:v>74.63653599999999</c:v>
                </c:pt>
                <c:pt idx="726">
                  <c:v>74.63575999999999</c:v>
                </c:pt>
                <c:pt idx="727">
                  <c:v>74.63498</c:v>
                </c:pt>
                <c:pt idx="728">
                  <c:v>74.63421</c:v>
                </c:pt>
                <c:pt idx="729">
                  <c:v>74.63343999999998</c:v>
                </c:pt>
                <c:pt idx="730">
                  <c:v>74.63267</c:v>
                </c:pt>
                <c:pt idx="731">
                  <c:v>74.63438399999998</c:v>
                </c:pt>
                <c:pt idx="732">
                  <c:v>74.63611</c:v>
                </c:pt>
                <c:pt idx="733">
                  <c:v>74.637825</c:v>
                </c:pt>
                <c:pt idx="734">
                  <c:v>74.63955</c:v>
                </c:pt>
                <c:pt idx="735">
                  <c:v>74.64127</c:v>
                </c:pt>
                <c:pt idx="736">
                  <c:v>74.643</c:v>
                </c:pt>
                <c:pt idx="737">
                  <c:v>74.64472</c:v>
                </c:pt>
                <c:pt idx="738">
                  <c:v>74.64645</c:v>
                </c:pt>
                <c:pt idx="739">
                  <c:v>74.64817999999998</c:v>
                </c:pt>
                <c:pt idx="740">
                  <c:v>74.6499</c:v>
                </c:pt>
                <c:pt idx="741">
                  <c:v>74.651634</c:v>
                </c:pt>
                <c:pt idx="742">
                  <c:v>74.65336599999999</c:v>
                </c:pt>
                <c:pt idx="743">
                  <c:v>74.65509999999999</c:v>
                </c:pt>
                <c:pt idx="744">
                  <c:v>74.65681999999998</c:v>
                </c:pt>
                <c:pt idx="745">
                  <c:v>74.65855399999998</c:v>
                </c:pt>
                <c:pt idx="746">
                  <c:v>74.660286</c:v>
                </c:pt>
                <c:pt idx="747">
                  <c:v>74.66202</c:v>
                </c:pt>
                <c:pt idx="748">
                  <c:v>74.66374999999998</c:v>
                </c:pt>
                <c:pt idx="749">
                  <c:v>74.66547999999999</c:v>
                </c:pt>
                <c:pt idx="750">
                  <c:v>74.66721</c:v>
                </c:pt>
                <c:pt idx="751">
                  <c:v>74.66894499999998</c:v>
                </c:pt>
                <c:pt idx="752">
                  <c:v>74.67067999999999</c:v>
                </c:pt>
                <c:pt idx="753">
                  <c:v>74.67240999999998</c:v>
                </c:pt>
                <c:pt idx="754">
                  <c:v>74.67413999999998</c:v>
                </c:pt>
                <c:pt idx="755">
                  <c:v>74.67586999999997</c:v>
                </c:pt>
                <c:pt idx="756">
                  <c:v>74.677605</c:v>
                </c:pt>
                <c:pt idx="757">
                  <c:v>74.67933999999997</c:v>
                </c:pt>
                <c:pt idx="758">
                  <c:v>74.68107</c:v>
                </c:pt>
                <c:pt idx="759">
                  <c:v>74.68279999999999</c:v>
                </c:pt>
                <c:pt idx="760">
                  <c:v>74.68453</c:v>
                </c:pt>
                <c:pt idx="761">
                  <c:v>74.68376999999998</c:v>
                </c:pt>
                <c:pt idx="762">
                  <c:v>74.68300999999998</c:v>
                </c:pt>
                <c:pt idx="763">
                  <c:v>74.68223999999998</c:v>
                </c:pt>
                <c:pt idx="764">
                  <c:v>74.68147</c:v>
                </c:pt>
                <c:pt idx="765">
                  <c:v>74.68069999999998</c:v>
                </c:pt>
                <c:pt idx="766">
                  <c:v>74.67993</c:v>
                </c:pt>
                <c:pt idx="767">
                  <c:v>74.67915999999998</c:v>
                </c:pt>
                <c:pt idx="768">
                  <c:v>74.67838999999996</c:v>
                </c:pt>
                <c:pt idx="769">
                  <c:v>74.67762</c:v>
                </c:pt>
                <c:pt idx="770">
                  <c:v>74.67683999999998</c:v>
                </c:pt>
                <c:pt idx="771">
                  <c:v>74.67605999999999</c:v>
                </c:pt>
                <c:pt idx="772">
                  <c:v>74.67528499999999</c:v>
                </c:pt>
                <c:pt idx="773">
                  <c:v>74.67451</c:v>
                </c:pt>
                <c:pt idx="774">
                  <c:v>74.67372999999998</c:v>
                </c:pt>
                <c:pt idx="775">
                  <c:v>74.67294999999999</c:v>
                </c:pt>
                <c:pt idx="776">
                  <c:v>74.67216499999999</c:v>
                </c:pt>
                <c:pt idx="777">
                  <c:v>74.67138999999999</c:v>
                </c:pt>
                <c:pt idx="778">
                  <c:v>74.67059999999998</c:v>
                </c:pt>
                <c:pt idx="779">
                  <c:v>74.669815</c:v>
                </c:pt>
                <c:pt idx="780">
                  <c:v>74.66902</c:v>
                </c:pt>
                <c:pt idx="781">
                  <c:v>74.66823</c:v>
                </c:pt>
                <c:pt idx="782">
                  <c:v>74.667435</c:v>
                </c:pt>
                <c:pt idx="783">
                  <c:v>74.66664</c:v>
                </c:pt>
                <c:pt idx="784">
                  <c:v>74.66583999999999</c:v>
                </c:pt>
                <c:pt idx="785">
                  <c:v>74.66503999999999</c:v>
                </c:pt>
                <c:pt idx="786">
                  <c:v>74.66424</c:v>
                </c:pt>
                <c:pt idx="787">
                  <c:v>74.66343999999998</c:v>
                </c:pt>
                <c:pt idx="788">
                  <c:v>74.66263599999999</c:v>
                </c:pt>
                <c:pt idx="789">
                  <c:v>74.66183499999998</c:v>
                </c:pt>
                <c:pt idx="790">
                  <c:v>74.661026</c:v>
                </c:pt>
                <c:pt idx="791">
                  <c:v>74.66022</c:v>
                </c:pt>
                <c:pt idx="792">
                  <c:v>74.65940999999998</c:v>
                </c:pt>
                <c:pt idx="793">
                  <c:v>74.65859999999999</c:v>
                </c:pt>
                <c:pt idx="794">
                  <c:v>74.65778999999999</c:v>
                </c:pt>
                <c:pt idx="795">
                  <c:v>74.65697999999999</c:v>
                </c:pt>
                <c:pt idx="796">
                  <c:v>74.656166</c:v>
                </c:pt>
                <c:pt idx="797">
                  <c:v>74.65534999999998</c:v>
                </c:pt>
                <c:pt idx="798">
                  <c:v>74.65453</c:v>
                </c:pt>
                <c:pt idx="799">
                  <c:v>74.65371999999999</c:v>
                </c:pt>
                <c:pt idx="800">
                  <c:v>74.65289999999999</c:v>
                </c:pt>
                <c:pt idx="801">
                  <c:v>74.65207999999998</c:v>
                </c:pt>
                <c:pt idx="802">
                  <c:v>74.65125</c:v>
                </c:pt>
                <c:pt idx="803">
                  <c:v>74.65042999999998</c:v>
                </c:pt>
                <c:pt idx="804">
                  <c:v>74.649605</c:v>
                </c:pt>
                <c:pt idx="805">
                  <c:v>74.64877999999999</c:v>
                </c:pt>
                <c:pt idx="806">
                  <c:v>74.64796</c:v>
                </c:pt>
                <c:pt idx="807">
                  <c:v>74.64713</c:v>
                </c:pt>
                <c:pt idx="808">
                  <c:v>74.64631</c:v>
                </c:pt>
                <c:pt idx="809">
                  <c:v>74.64548499999998</c:v>
                </c:pt>
                <c:pt idx="810">
                  <c:v>74.64465</c:v>
                </c:pt>
                <c:pt idx="811">
                  <c:v>74.64383</c:v>
                </c:pt>
                <c:pt idx="812">
                  <c:v>74.643005</c:v>
                </c:pt>
                <c:pt idx="813">
                  <c:v>74.64217</c:v>
                </c:pt>
                <c:pt idx="814">
                  <c:v>74.64135</c:v>
                </c:pt>
                <c:pt idx="815">
                  <c:v>74.640526</c:v>
                </c:pt>
                <c:pt idx="816">
                  <c:v>74.639694</c:v>
                </c:pt>
                <c:pt idx="817">
                  <c:v>74.63886999999998</c:v>
                </c:pt>
                <c:pt idx="818">
                  <c:v>74.63803999999999</c:v>
                </c:pt>
                <c:pt idx="819">
                  <c:v>74.637215</c:v>
                </c:pt>
                <c:pt idx="820">
                  <c:v>74.63638999999999</c:v>
                </c:pt>
                <c:pt idx="821">
                  <c:v>74.63556</c:v>
                </c:pt>
                <c:pt idx="822">
                  <c:v>74.63473499999999</c:v>
                </c:pt>
                <c:pt idx="823">
                  <c:v>74.63389999999998</c:v>
                </c:pt>
                <c:pt idx="824">
                  <c:v>74.63306999999998</c:v>
                </c:pt>
                <c:pt idx="825">
                  <c:v>74.63225</c:v>
                </c:pt>
                <c:pt idx="826">
                  <c:v>74.63142</c:v>
                </c:pt>
                <c:pt idx="827">
                  <c:v>74.63059</c:v>
                </c:pt>
                <c:pt idx="828">
                  <c:v>74.62976999999998</c:v>
                </c:pt>
                <c:pt idx="829">
                  <c:v>74.62894399999999</c:v>
                </c:pt>
                <c:pt idx="830">
                  <c:v>74.62811999999998</c:v>
                </c:pt>
                <c:pt idx="831">
                  <c:v>74.62729</c:v>
                </c:pt>
                <c:pt idx="832">
                  <c:v>74.62646499999998</c:v>
                </c:pt>
                <c:pt idx="833">
                  <c:v>74.62563999999999</c:v>
                </c:pt>
                <c:pt idx="834">
                  <c:v>74.62482</c:v>
                </c:pt>
                <c:pt idx="835">
                  <c:v>74.62398999999999</c:v>
                </c:pt>
                <c:pt idx="836">
                  <c:v>74.62316999999998</c:v>
                </c:pt>
                <c:pt idx="837">
                  <c:v>74.62234499999997</c:v>
                </c:pt>
                <c:pt idx="838">
                  <c:v>74.62152</c:v>
                </c:pt>
                <c:pt idx="839">
                  <c:v>74.62070499999999</c:v>
                </c:pt>
                <c:pt idx="840">
                  <c:v>74.61987999999998</c:v>
                </c:pt>
                <c:pt idx="841">
                  <c:v>74.61906</c:v>
                </c:pt>
                <c:pt idx="842">
                  <c:v>74.61823</c:v>
                </c:pt>
                <c:pt idx="843">
                  <c:v>74.61741</c:v>
                </c:pt>
                <c:pt idx="844">
                  <c:v>74.61659</c:v>
                </c:pt>
                <c:pt idx="845">
                  <c:v>74.61577599999997</c:v>
                </c:pt>
                <c:pt idx="846">
                  <c:v>74.61496</c:v>
                </c:pt>
                <c:pt idx="847">
                  <c:v>74.61414</c:v>
                </c:pt>
                <c:pt idx="848">
                  <c:v>74.61333</c:v>
                </c:pt>
                <c:pt idx="849">
                  <c:v>74.61251</c:v>
                </c:pt>
                <c:pt idx="850">
                  <c:v>74.61170000000001</c:v>
                </c:pt>
                <c:pt idx="851">
                  <c:v>74.61088599999998</c:v>
                </c:pt>
                <c:pt idx="852">
                  <c:v>74.61007999999998</c:v>
                </c:pt>
                <c:pt idx="853">
                  <c:v>74.60926</c:v>
                </c:pt>
                <c:pt idx="854">
                  <c:v>74.60844999999999</c:v>
                </c:pt>
                <c:pt idx="855">
                  <c:v>74.60764</c:v>
                </c:pt>
                <c:pt idx="856">
                  <c:v>74.60683399999999</c:v>
                </c:pt>
                <c:pt idx="857">
                  <c:v>74.606026</c:v>
                </c:pt>
                <c:pt idx="858">
                  <c:v>74.60522</c:v>
                </c:pt>
                <c:pt idx="859">
                  <c:v>74.604416</c:v>
                </c:pt>
                <c:pt idx="860">
                  <c:v>74.603615</c:v>
                </c:pt>
                <c:pt idx="861">
                  <c:v>74.60280999999999</c:v>
                </c:pt>
                <c:pt idx="862">
                  <c:v>74.60200999999999</c:v>
                </c:pt>
                <c:pt idx="863">
                  <c:v>74.60121</c:v>
                </c:pt>
                <c:pt idx="864">
                  <c:v>74.60040999999998</c:v>
                </c:pt>
                <c:pt idx="865">
                  <c:v>74.59961</c:v>
                </c:pt>
                <c:pt idx="866">
                  <c:v>74.59881</c:v>
                </c:pt>
                <c:pt idx="867">
                  <c:v>74.59801</c:v>
                </c:pt>
                <c:pt idx="868">
                  <c:v>74.597206</c:v>
                </c:pt>
                <c:pt idx="869">
                  <c:v>74.596405</c:v>
                </c:pt>
                <c:pt idx="870">
                  <c:v>74.59561</c:v>
                </c:pt>
                <c:pt idx="871">
                  <c:v>74.59482</c:v>
                </c:pt>
                <c:pt idx="872">
                  <c:v>74.594025</c:v>
                </c:pt>
                <c:pt idx="873">
                  <c:v>74.59323</c:v>
                </c:pt>
                <c:pt idx="874">
                  <c:v>74.59243999999998</c:v>
                </c:pt>
                <c:pt idx="875">
                  <c:v>74.59165</c:v>
                </c:pt>
                <c:pt idx="876">
                  <c:v>74.590866</c:v>
                </c:pt>
                <c:pt idx="877">
                  <c:v>74.59008</c:v>
                </c:pt>
                <c:pt idx="878">
                  <c:v>74.589294</c:v>
                </c:pt>
                <c:pt idx="879">
                  <c:v>74.58851</c:v>
                </c:pt>
                <c:pt idx="880">
                  <c:v>74.58773</c:v>
                </c:pt>
                <c:pt idx="881">
                  <c:v>74.586945</c:v>
                </c:pt>
                <c:pt idx="882">
                  <c:v>74.58617</c:v>
                </c:pt>
                <c:pt idx="883">
                  <c:v>74.58538999999999</c:v>
                </c:pt>
                <c:pt idx="884">
                  <c:v>74.58461</c:v>
                </c:pt>
                <c:pt idx="885">
                  <c:v>74.583824</c:v>
                </c:pt>
                <c:pt idx="886">
                  <c:v>74.58304599999998</c:v>
                </c:pt>
                <c:pt idx="887">
                  <c:v>74.58227</c:v>
                </c:pt>
                <c:pt idx="888">
                  <c:v>74.58149</c:v>
                </c:pt>
                <c:pt idx="889">
                  <c:v>74.58072</c:v>
                </c:pt>
                <c:pt idx="890">
                  <c:v>74.57994999999998</c:v>
                </c:pt>
                <c:pt idx="891">
                  <c:v>74.57917999999998</c:v>
                </c:pt>
                <c:pt idx="892">
                  <c:v>74.57840999999999</c:v>
                </c:pt>
                <c:pt idx="893">
                  <c:v>74.57764</c:v>
                </c:pt>
                <c:pt idx="894">
                  <c:v>74.57686599999998</c:v>
                </c:pt>
                <c:pt idx="895">
                  <c:v>74.57609999999998</c:v>
                </c:pt>
                <c:pt idx="896">
                  <c:v>74.57533999999997</c:v>
                </c:pt>
                <c:pt idx="897">
                  <c:v>74.57457999999998</c:v>
                </c:pt>
                <c:pt idx="898">
                  <c:v>74.573814</c:v>
                </c:pt>
                <c:pt idx="899">
                  <c:v>74.57304999999998</c:v>
                </c:pt>
                <c:pt idx="900">
                  <c:v>74.57229599999998</c:v>
                </c:pt>
                <c:pt idx="901">
                  <c:v>74.57153</c:v>
                </c:pt>
                <c:pt idx="902">
                  <c:v>74.57077999999998</c:v>
                </c:pt>
                <c:pt idx="903">
                  <c:v>74.57002</c:v>
                </c:pt>
                <c:pt idx="904">
                  <c:v>74.56927</c:v>
                </c:pt>
                <c:pt idx="905">
                  <c:v>74.56851</c:v>
                </c:pt>
                <c:pt idx="906">
                  <c:v>74.56776</c:v>
                </c:pt>
                <c:pt idx="907">
                  <c:v>74.567</c:v>
                </c:pt>
                <c:pt idx="908">
                  <c:v>74.56625</c:v>
                </c:pt>
                <c:pt idx="909">
                  <c:v>74.5655</c:v>
                </c:pt>
                <c:pt idx="910">
                  <c:v>74.56475</c:v>
                </c:pt>
                <c:pt idx="911">
                  <c:v>74.564</c:v>
                </c:pt>
                <c:pt idx="912">
                  <c:v>74.563255</c:v>
                </c:pt>
                <c:pt idx="913">
                  <c:v>74.56251</c:v>
                </c:pt>
                <c:pt idx="914">
                  <c:v>74.56176</c:v>
                </c:pt>
                <c:pt idx="915">
                  <c:v>74.56102</c:v>
                </c:pt>
                <c:pt idx="916">
                  <c:v>74.56028</c:v>
                </c:pt>
                <c:pt idx="917">
                  <c:v>74.55954</c:v>
                </c:pt>
                <c:pt idx="918">
                  <c:v>74.55879999999999</c:v>
                </c:pt>
                <c:pt idx="919">
                  <c:v>74.55806</c:v>
                </c:pt>
                <c:pt idx="920">
                  <c:v>74.55732</c:v>
                </c:pt>
                <c:pt idx="921">
                  <c:v>74.55659</c:v>
                </c:pt>
                <c:pt idx="922">
                  <c:v>74.55584999999999</c:v>
                </c:pt>
                <c:pt idx="923">
                  <c:v>74.555115</c:v>
                </c:pt>
                <c:pt idx="924">
                  <c:v>74.55437999999998</c:v>
                </c:pt>
                <c:pt idx="925">
                  <c:v>74.55365</c:v>
                </c:pt>
                <c:pt idx="926">
                  <c:v>74.55292</c:v>
                </c:pt>
                <c:pt idx="927">
                  <c:v>74.55218999999998</c:v>
                </c:pt>
                <c:pt idx="928">
                  <c:v>74.55146</c:v>
                </c:pt>
                <c:pt idx="929">
                  <c:v>74.55073499999999</c:v>
                </c:pt>
                <c:pt idx="930">
                  <c:v>74.55001</c:v>
                </c:pt>
                <c:pt idx="931">
                  <c:v>74.549286</c:v>
                </c:pt>
                <c:pt idx="932">
                  <c:v>74.54856</c:v>
                </c:pt>
                <c:pt idx="933">
                  <c:v>74.547844</c:v>
                </c:pt>
                <c:pt idx="934">
                  <c:v>74.54713</c:v>
                </c:pt>
                <c:pt idx="935">
                  <c:v>74.54641</c:v>
                </c:pt>
                <c:pt idx="936">
                  <c:v>74.54569</c:v>
                </c:pt>
                <c:pt idx="937">
                  <c:v>74.544975</c:v>
                </c:pt>
                <c:pt idx="938">
                  <c:v>74.54426</c:v>
                </c:pt>
                <c:pt idx="939">
                  <c:v>74.54354</c:v>
                </c:pt>
                <c:pt idx="940">
                  <c:v>74.54283</c:v>
                </c:pt>
                <c:pt idx="941">
                  <c:v>74.54212</c:v>
                </c:pt>
                <c:pt idx="942">
                  <c:v>74.54141</c:v>
                </c:pt>
                <c:pt idx="943">
                  <c:v>74.5407</c:v>
                </c:pt>
                <c:pt idx="944">
                  <c:v>74.53999</c:v>
                </c:pt>
                <c:pt idx="945">
                  <c:v>74.53928</c:v>
                </c:pt>
                <c:pt idx="946">
                  <c:v>74.53857399999998</c:v>
                </c:pt>
                <c:pt idx="947">
                  <c:v>74.53787000000001</c:v>
                </c:pt>
                <c:pt idx="948">
                  <c:v>74.53717</c:v>
                </c:pt>
                <c:pt idx="949">
                  <c:v>74.53647</c:v>
                </c:pt>
                <c:pt idx="950">
                  <c:v>74.53577</c:v>
                </c:pt>
                <c:pt idx="951">
                  <c:v>74.535065</c:v>
                </c:pt>
                <c:pt idx="952">
                  <c:v>74.53436</c:v>
                </c:pt>
                <c:pt idx="953">
                  <c:v>74.53367</c:v>
                </c:pt>
                <c:pt idx="954">
                  <c:v>74.53297399999998</c:v>
                </c:pt>
                <c:pt idx="955">
                  <c:v>74.53227</c:v>
                </c:pt>
                <c:pt idx="956">
                  <c:v>74.53158</c:v>
                </c:pt>
                <c:pt idx="957">
                  <c:v>74.53087999999998</c:v>
                </c:pt>
                <c:pt idx="958">
                  <c:v>74.5302</c:v>
                </c:pt>
                <c:pt idx="959">
                  <c:v>74.52951</c:v>
                </c:pt>
                <c:pt idx="960">
                  <c:v>74.528824</c:v>
                </c:pt>
                <c:pt idx="961">
                  <c:v>74.52813999999998</c:v>
                </c:pt>
                <c:pt idx="962">
                  <c:v>74.52745</c:v>
                </c:pt>
                <c:pt idx="963">
                  <c:v>74.526764</c:v>
                </c:pt>
                <c:pt idx="964">
                  <c:v>74.52607999999998</c:v>
                </c:pt>
                <c:pt idx="965">
                  <c:v>74.52538999999999</c:v>
                </c:pt>
                <c:pt idx="966">
                  <c:v>74.524704</c:v>
                </c:pt>
                <c:pt idx="967">
                  <c:v>74.524025</c:v>
                </c:pt>
                <c:pt idx="968">
                  <c:v>74.52333999999999</c:v>
                </c:pt>
                <c:pt idx="969">
                  <c:v>74.52265</c:v>
                </c:pt>
                <c:pt idx="970">
                  <c:v>74.52197</c:v>
                </c:pt>
                <c:pt idx="971">
                  <c:v>74.52129</c:v>
                </c:pt>
                <c:pt idx="972">
                  <c:v>74.520615</c:v>
                </c:pt>
                <c:pt idx="973">
                  <c:v>74.51994</c:v>
                </c:pt>
                <c:pt idx="974">
                  <c:v>74.519264</c:v>
                </c:pt>
                <c:pt idx="975">
                  <c:v>74.51859</c:v>
                </c:pt>
                <c:pt idx="976">
                  <c:v>74.51792</c:v>
                </c:pt>
                <c:pt idx="977">
                  <c:v>74.51725</c:v>
                </c:pt>
                <c:pt idx="978">
                  <c:v>74.51659</c:v>
                </c:pt>
                <c:pt idx="979">
                  <c:v>74.515915</c:v>
                </c:pt>
                <c:pt idx="980">
                  <c:v>74.51525</c:v>
                </c:pt>
                <c:pt idx="981">
                  <c:v>74.51459</c:v>
                </c:pt>
                <c:pt idx="982">
                  <c:v>74.513916</c:v>
                </c:pt>
                <c:pt idx="983">
                  <c:v>74.51325</c:v>
                </c:pt>
                <c:pt idx="984">
                  <c:v>74.51259</c:v>
                </c:pt>
                <c:pt idx="985">
                  <c:v>74.511925</c:v>
                </c:pt>
                <c:pt idx="986">
                  <c:v>74.51126</c:v>
                </c:pt>
                <c:pt idx="987">
                  <c:v>74.5106</c:v>
                </c:pt>
                <c:pt idx="988">
                  <c:v>74.50993</c:v>
                </c:pt>
                <c:pt idx="989">
                  <c:v>74.50928</c:v>
                </c:pt>
                <c:pt idx="990">
                  <c:v>74.50862</c:v>
                </c:pt>
                <c:pt idx="991">
                  <c:v>74.507965</c:v>
                </c:pt>
                <c:pt idx="992">
                  <c:v>74.50731</c:v>
                </c:pt>
                <c:pt idx="993">
                  <c:v>74.50665</c:v>
                </c:pt>
                <c:pt idx="994">
                  <c:v>74.506</c:v>
                </c:pt>
                <c:pt idx="995">
                  <c:v>74.50533999999999</c:v>
                </c:pt>
                <c:pt idx="996">
                  <c:v>74.50469</c:v>
                </c:pt>
                <c:pt idx="997">
                  <c:v>74.504036</c:v>
                </c:pt>
                <c:pt idx="998">
                  <c:v>74.50338999999998</c:v>
                </c:pt>
                <c:pt idx="999">
                  <c:v>74.50273999999999</c:v>
                </c:pt>
                <c:pt idx="1000">
                  <c:v>74.50208999999998</c:v>
                </c:pt>
                <c:pt idx="1001">
                  <c:v>74.50144</c:v>
                </c:pt>
                <c:pt idx="1002">
                  <c:v>74.50078999999998</c:v>
                </c:pt>
                <c:pt idx="1003">
                  <c:v>74.50015</c:v>
                </c:pt>
                <c:pt idx="1004">
                  <c:v>74.49951</c:v>
                </c:pt>
                <c:pt idx="1005">
                  <c:v>74.49887</c:v>
                </c:pt>
                <c:pt idx="1006">
                  <c:v>74.49823</c:v>
                </c:pt>
                <c:pt idx="1007">
                  <c:v>74.49759</c:v>
                </c:pt>
                <c:pt idx="1008">
                  <c:v>74.49695</c:v>
                </c:pt>
                <c:pt idx="1009">
                  <c:v>74.49631</c:v>
                </c:pt>
                <c:pt idx="1010">
                  <c:v>74.49567</c:v>
                </c:pt>
                <c:pt idx="1011">
                  <c:v>74.49503</c:v>
                </c:pt>
                <c:pt idx="1012">
                  <c:v>74.4944</c:v>
                </c:pt>
                <c:pt idx="1013">
                  <c:v>74.49376</c:v>
                </c:pt>
                <c:pt idx="1014">
                  <c:v>74.493126</c:v>
                </c:pt>
                <c:pt idx="1015">
                  <c:v>74.49249</c:v>
                </c:pt>
                <c:pt idx="1016">
                  <c:v>74.49186</c:v>
                </c:pt>
                <c:pt idx="1017">
                  <c:v>74.49123</c:v>
                </c:pt>
                <c:pt idx="1018">
                  <c:v>74.49059</c:v>
                </c:pt>
                <c:pt idx="1019">
                  <c:v>74.48997</c:v>
                </c:pt>
                <c:pt idx="1020">
                  <c:v>74.48934</c:v>
                </c:pt>
                <c:pt idx="1021">
                  <c:v>74.48871599999998</c:v>
                </c:pt>
                <c:pt idx="1022">
                  <c:v>74.48809</c:v>
                </c:pt>
                <c:pt idx="1023">
                  <c:v>74.487465</c:v>
                </c:pt>
                <c:pt idx="1024">
                  <c:v>74.48684</c:v>
                </c:pt>
                <c:pt idx="1025">
                  <c:v>74.48621</c:v>
                </c:pt>
                <c:pt idx="1026">
                  <c:v>74.48559</c:v>
                </c:pt>
                <c:pt idx="1027">
                  <c:v>74.48496</c:v>
                </c:pt>
                <c:pt idx="1028">
                  <c:v>74.48434</c:v>
                </c:pt>
                <c:pt idx="1029">
                  <c:v>74.48372</c:v>
                </c:pt>
                <c:pt idx="1030">
                  <c:v>74.4831</c:v>
                </c:pt>
                <c:pt idx="1031">
                  <c:v>74.48247999999998</c:v>
                </c:pt>
                <c:pt idx="1032">
                  <c:v>74.481865</c:v>
                </c:pt>
                <c:pt idx="1033">
                  <c:v>74.48125</c:v>
                </c:pt>
                <c:pt idx="1034">
                  <c:v>74.48063</c:v>
                </c:pt>
                <c:pt idx="1035">
                  <c:v>74.48001</c:v>
                </c:pt>
                <c:pt idx="1036">
                  <c:v>74.4794</c:v>
                </c:pt>
                <c:pt idx="1037">
                  <c:v>74.47877999999999</c:v>
                </c:pt>
                <c:pt idx="1038">
                  <c:v>74.47817</c:v>
                </c:pt>
                <c:pt idx="1039">
                  <c:v>74.47756</c:v>
                </c:pt>
                <c:pt idx="1040">
                  <c:v>74.47695</c:v>
                </c:pt>
                <c:pt idx="1041">
                  <c:v>74.47633999999998</c:v>
                </c:pt>
                <c:pt idx="1042">
                  <c:v>74.47573</c:v>
                </c:pt>
                <c:pt idx="1043">
                  <c:v>74.47513</c:v>
                </c:pt>
                <c:pt idx="1044">
                  <c:v>74.47452</c:v>
                </c:pt>
                <c:pt idx="1045">
                  <c:v>74.473915</c:v>
                </c:pt>
                <c:pt idx="1046">
                  <c:v>74.47331</c:v>
                </c:pt>
                <c:pt idx="1047">
                  <c:v>74.47270999999999</c:v>
                </c:pt>
                <c:pt idx="1048">
                  <c:v>74.47211</c:v>
                </c:pt>
                <c:pt idx="1049">
                  <c:v>74.471504</c:v>
                </c:pt>
                <c:pt idx="1050">
                  <c:v>74.4709</c:v>
                </c:pt>
                <c:pt idx="1051">
                  <c:v>74.4703</c:v>
                </c:pt>
                <c:pt idx="1052">
                  <c:v>74.4697</c:v>
                </c:pt>
                <c:pt idx="1053">
                  <c:v>74.4691</c:v>
                </c:pt>
                <c:pt idx="1054">
                  <c:v>74.468506</c:v>
                </c:pt>
                <c:pt idx="1055">
                  <c:v>74.4679</c:v>
                </c:pt>
                <c:pt idx="1056">
                  <c:v>74.46731</c:v>
                </c:pt>
                <c:pt idx="1057">
                  <c:v>74.46671</c:v>
                </c:pt>
                <c:pt idx="1058">
                  <c:v>74.46612</c:v>
                </c:pt>
                <c:pt idx="1059">
                  <c:v>74.46552</c:v>
                </c:pt>
                <c:pt idx="1060">
                  <c:v>74.46493</c:v>
                </c:pt>
                <c:pt idx="1061">
                  <c:v>74.46434</c:v>
                </c:pt>
                <c:pt idx="1062">
                  <c:v>74.46375</c:v>
                </c:pt>
                <c:pt idx="1063">
                  <c:v>74.463165</c:v>
                </c:pt>
                <c:pt idx="1064">
                  <c:v>74.46258</c:v>
                </c:pt>
                <c:pt idx="1065">
                  <c:v>74.46199</c:v>
                </c:pt>
                <c:pt idx="1066">
                  <c:v>74.4614</c:v>
                </c:pt>
                <c:pt idx="1067">
                  <c:v>74.460815</c:v>
                </c:pt>
                <c:pt idx="1068">
                  <c:v>74.46023</c:v>
                </c:pt>
                <c:pt idx="1069">
                  <c:v>74.45965</c:v>
                </c:pt>
                <c:pt idx="1070">
                  <c:v>74.45906</c:v>
                </c:pt>
                <c:pt idx="1071">
                  <c:v>74.45847</c:v>
                </c:pt>
                <c:pt idx="1072">
                  <c:v>74.457886</c:v>
                </c:pt>
                <c:pt idx="1073">
                  <c:v>74.457306</c:v>
                </c:pt>
                <c:pt idx="1074">
                  <c:v>74.456726</c:v>
                </c:pt>
                <c:pt idx="1075">
                  <c:v>74.45615</c:v>
                </c:pt>
                <c:pt idx="1076">
                  <c:v>74.45557</c:v>
                </c:pt>
                <c:pt idx="1077">
                  <c:v>74.45499</c:v>
                </c:pt>
                <c:pt idx="1078">
                  <c:v>74.45441</c:v>
                </c:pt>
                <c:pt idx="1079">
                  <c:v>74.453835</c:v>
                </c:pt>
                <c:pt idx="1080">
                  <c:v>74.45326</c:v>
                </c:pt>
                <c:pt idx="1081">
                  <c:v>74.45268</c:v>
                </c:pt>
                <c:pt idx="1082">
                  <c:v>74.4521</c:v>
                </c:pt>
                <c:pt idx="1083">
                  <c:v>74.45153</c:v>
                </c:pt>
                <c:pt idx="1084">
                  <c:v>74.45096</c:v>
                </c:pt>
                <c:pt idx="1085">
                  <c:v>74.45038599999998</c:v>
                </c:pt>
                <c:pt idx="1086">
                  <c:v>74.449814</c:v>
                </c:pt>
                <c:pt idx="1087">
                  <c:v>74.44924</c:v>
                </c:pt>
                <c:pt idx="1088">
                  <c:v>74.44867</c:v>
                </c:pt>
                <c:pt idx="1089">
                  <c:v>74.4481</c:v>
                </c:pt>
                <c:pt idx="1090">
                  <c:v>74.447525</c:v>
                </c:pt>
                <c:pt idx="1091">
                  <c:v>74.44696</c:v>
                </c:pt>
                <c:pt idx="1092">
                  <c:v>74.446396</c:v>
                </c:pt>
                <c:pt idx="1093">
                  <c:v>74.44583</c:v>
                </c:pt>
                <c:pt idx="1094">
                  <c:v>74.44527</c:v>
                </c:pt>
                <c:pt idx="1095">
                  <c:v>74.4447</c:v>
                </c:pt>
                <c:pt idx="1096">
                  <c:v>74.446625</c:v>
                </c:pt>
                <c:pt idx="1097">
                  <c:v>74.44855</c:v>
                </c:pt>
                <c:pt idx="1098">
                  <c:v>74.45047</c:v>
                </c:pt>
                <c:pt idx="1099">
                  <c:v>74.45238999999998</c:v>
                </c:pt>
                <c:pt idx="1100">
                  <c:v>74.454315</c:v>
                </c:pt>
                <c:pt idx="1101">
                  <c:v>74.45624</c:v>
                </c:pt>
                <c:pt idx="1102">
                  <c:v>74.45817</c:v>
                </c:pt>
                <c:pt idx="1103">
                  <c:v>74.4601</c:v>
                </c:pt>
                <c:pt idx="1104">
                  <c:v>74.46202</c:v>
                </c:pt>
                <c:pt idx="1105">
                  <c:v>74.46395</c:v>
                </c:pt>
                <c:pt idx="1106">
                  <c:v>74.46587</c:v>
                </c:pt>
                <c:pt idx="1107">
                  <c:v>74.467804</c:v>
                </c:pt>
                <c:pt idx="1108">
                  <c:v>74.469734</c:v>
                </c:pt>
                <c:pt idx="1109">
                  <c:v>74.47166</c:v>
                </c:pt>
                <c:pt idx="1110">
                  <c:v>74.47359</c:v>
                </c:pt>
                <c:pt idx="1111">
                  <c:v>74.47552</c:v>
                </c:pt>
                <c:pt idx="1112">
                  <c:v>74.47745</c:v>
                </c:pt>
                <c:pt idx="1113">
                  <c:v>74.47937999999999</c:v>
                </c:pt>
                <c:pt idx="1114">
                  <c:v>74.48131</c:v>
                </c:pt>
                <c:pt idx="1115">
                  <c:v>74.48323</c:v>
                </c:pt>
                <c:pt idx="1116">
                  <c:v>74.48516</c:v>
                </c:pt>
                <c:pt idx="1117">
                  <c:v>74.48709</c:v>
                </c:pt>
                <c:pt idx="1118">
                  <c:v>74.48902</c:v>
                </c:pt>
                <c:pt idx="1119">
                  <c:v>74.49095</c:v>
                </c:pt>
                <c:pt idx="1120">
                  <c:v>74.492874</c:v>
                </c:pt>
                <c:pt idx="1121">
                  <c:v>74.494804</c:v>
                </c:pt>
                <c:pt idx="1122">
                  <c:v>74.49673000000001</c:v>
                </c:pt>
                <c:pt idx="1123">
                  <c:v>74.49865</c:v>
                </c:pt>
                <c:pt idx="1124">
                  <c:v>74.50057</c:v>
                </c:pt>
                <c:pt idx="1125">
                  <c:v>74.50249499999998</c:v>
                </c:pt>
                <c:pt idx="1126">
                  <c:v>74.50193</c:v>
                </c:pt>
                <c:pt idx="1127">
                  <c:v>74.501366</c:v>
                </c:pt>
                <c:pt idx="1128">
                  <c:v>74.5008</c:v>
                </c:pt>
                <c:pt idx="1129">
                  <c:v>74.50024</c:v>
                </c:pt>
                <c:pt idx="1130">
                  <c:v>74.499664</c:v>
                </c:pt>
                <c:pt idx="1131">
                  <c:v>74.49909</c:v>
                </c:pt>
                <c:pt idx="1132">
                  <c:v>74.49852</c:v>
                </c:pt>
                <c:pt idx="1133">
                  <c:v>74.49795</c:v>
                </c:pt>
                <c:pt idx="1134">
                  <c:v>74.497375</c:v>
                </c:pt>
                <c:pt idx="1135">
                  <c:v>74.496796</c:v>
                </c:pt>
                <c:pt idx="1136">
                  <c:v>74.496216</c:v>
                </c:pt>
                <c:pt idx="1137">
                  <c:v>74.49563</c:v>
                </c:pt>
                <c:pt idx="1138">
                  <c:v>74.49504</c:v>
                </c:pt>
                <c:pt idx="1139">
                  <c:v>74.49445</c:v>
                </c:pt>
                <c:pt idx="1140">
                  <c:v>74.49386</c:v>
                </c:pt>
                <c:pt idx="1141">
                  <c:v>74.49326</c:v>
                </c:pt>
                <c:pt idx="1142">
                  <c:v>74.49267</c:v>
                </c:pt>
                <c:pt idx="1143">
                  <c:v>74.49207000000001</c:v>
                </c:pt>
                <c:pt idx="1144">
                  <c:v>74.49148</c:v>
                </c:pt>
                <c:pt idx="1145">
                  <c:v>74.49088</c:v>
                </c:pt>
                <c:pt idx="1146">
                  <c:v>74.49028</c:v>
                </c:pt>
                <c:pt idx="1147">
                  <c:v>74.48968</c:v>
                </c:pt>
                <c:pt idx="1148">
                  <c:v>74.489075</c:v>
                </c:pt>
                <c:pt idx="1149">
                  <c:v>74.488464</c:v>
                </c:pt>
                <c:pt idx="1150">
                  <c:v>74.487854</c:v>
                </c:pt>
                <c:pt idx="1151">
                  <c:v>74.48724</c:v>
                </c:pt>
                <c:pt idx="1152">
                  <c:v>74.486626</c:v>
                </c:pt>
                <c:pt idx="1153">
                  <c:v>74.486015</c:v>
                </c:pt>
                <c:pt idx="1154">
                  <c:v>74.4854</c:v>
                </c:pt>
                <c:pt idx="1155">
                  <c:v>74.48478</c:v>
                </c:pt>
                <c:pt idx="1156">
                  <c:v>74.48416</c:v>
                </c:pt>
                <c:pt idx="1157">
                  <c:v>74.483536</c:v>
                </c:pt>
                <c:pt idx="1158">
                  <c:v>74.48291</c:v>
                </c:pt>
                <c:pt idx="1159">
                  <c:v>74.482285</c:v>
                </c:pt>
                <c:pt idx="1160">
                  <c:v>74.48166</c:v>
                </c:pt>
                <c:pt idx="1161">
                  <c:v>74.48103</c:v>
                </c:pt>
                <c:pt idx="1162">
                  <c:v>74.4804</c:v>
                </c:pt>
                <c:pt idx="1163">
                  <c:v>74.47976999999998</c:v>
                </c:pt>
                <c:pt idx="1164">
                  <c:v>74.47913000000001</c:v>
                </c:pt>
                <c:pt idx="1165">
                  <c:v>74.47849999999998</c:v>
                </c:pt>
                <c:pt idx="1166">
                  <c:v>74.47787</c:v>
                </c:pt>
                <c:pt idx="1167">
                  <c:v>74.477234</c:v>
                </c:pt>
                <c:pt idx="1168">
                  <c:v>74.47659</c:v>
                </c:pt>
                <c:pt idx="1169">
                  <c:v>74.47596</c:v>
                </c:pt>
                <c:pt idx="1170">
                  <c:v>74.47531999999998</c:v>
                </c:pt>
                <c:pt idx="1171">
                  <c:v>74.47468</c:v>
                </c:pt>
                <c:pt idx="1172">
                  <c:v>74.47404</c:v>
                </c:pt>
                <c:pt idx="1173">
                  <c:v>74.47338999999998</c:v>
                </c:pt>
                <c:pt idx="1174">
                  <c:v>74.47274999999999</c:v>
                </c:pt>
                <c:pt idx="1175">
                  <c:v>74.47211</c:v>
                </c:pt>
                <c:pt idx="1176">
                  <c:v>74.47146</c:v>
                </c:pt>
                <c:pt idx="1177">
                  <c:v>74.47082</c:v>
                </c:pt>
                <c:pt idx="1178">
                  <c:v>74.47017</c:v>
                </c:pt>
                <c:pt idx="1179">
                  <c:v>74.46952</c:v>
                </c:pt>
                <c:pt idx="1180">
                  <c:v>74.46888</c:v>
                </c:pt>
                <c:pt idx="1181">
                  <c:v>74.46823</c:v>
                </c:pt>
                <c:pt idx="1182">
                  <c:v>74.46758</c:v>
                </c:pt>
                <c:pt idx="1183">
                  <c:v>74.466934</c:v>
                </c:pt>
                <c:pt idx="1184">
                  <c:v>74.466286</c:v>
                </c:pt>
                <c:pt idx="1185">
                  <c:v>74.46564</c:v>
                </c:pt>
                <c:pt idx="1186">
                  <c:v>74.46499</c:v>
                </c:pt>
                <c:pt idx="1187">
                  <c:v>74.46434</c:v>
                </c:pt>
                <c:pt idx="1188">
                  <c:v>74.46369</c:v>
                </c:pt>
                <c:pt idx="1189">
                  <c:v>74.46304</c:v>
                </c:pt>
                <c:pt idx="1190">
                  <c:v>74.462395</c:v>
                </c:pt>
                <c:pt idx="1191">
                  <c:v>74.46175</c:v>
                </c:pt>
                <c:pt idx="1192">
                  <c:v>74.4611</c:v>
                </c:pt>
                <c:pt idx="1193">
                  <c:v>74.46044</c:v>
                </c:pt>
                <c:pt idx="1194">
                  <c:v>74.45978499999998</c:v>
                </c:pt>
                <c:pt idx="1195">
                  <c:v>74.45913</c:v>
                </c:pt>
                <c:pt idx="1196">
                  <c:v>74.45847999999998</c:v>
                </c:pt>
                <c:pt idx="1197">
                  <c:v>74.45783</c:v>
                </c:pt>
                <c:pt idx="1198">
                  <c:v>74.457184</c:v>
                </c:pt>
                <c:pt idx="1199">
                  <c:v>74.456535</c:v>
                </c:pt>
                <c:pt idx="1200">
                  <c:v>74.45588999999998</c:v>
                </c:pt>
                <c:pt idx="1201">
                  <c:v>74.45524</c:v>
                </c:pt>
                <c:pt idx="1202">
                  <c:v>74.45459</c:v>
                </c:pt>
                <c:pt idx="1203">
                  <c:v>74.45394</c:v>
                </c:pt>
                <c:pt idx="1204">
                  <c:v>74.45329</c:v>
                </c:pt>
                <c:pt idx="1205">
                  <c:v>74.452644</c:v>
                </c:pt>
                <c:pt idx="1206">
                  <c:v>74.451996</c:v>
                </c:pt>
                <c:pt idx="1207">
                  <c:v>74.45135</c:v>
                </c:pt>
                <c:pt idx="1208">
                  <c:v>74.45070000000001</c:v>
                </c:pt>
                <c:pt idx="1209">
                  <c:v>74.45005</c:v>
                </c:pt>
                <c:pt idx="1210">
                  <c:v>74.44941</c:v>
                </c:pt>
                <c:pt idx="1211">
                  <c:v>74.44876</c:v>
                </c:pt>
                <c:pt idx="1212">
                  <c:v>74.44811</c:v>
                </c:pt>
                <c:pt idx="1213">
                  <c:v>74.447464</c:v>
                </c:pt>
                <c:pt idx="1214">
                  <c:v>74.446815</c:v>
                </c:pt>
                <c:pt idx="1215">
                  <c:v>74.44617</c:v>
                </c:pt>
                <c:pt idx="1216">
                  <c:v>74.445526</c:v>
                </c:pt>
                <c:pt idx="1217">
                  <c:v>74.44488</c:v>
                </c:pt>
                <c:pt idx="1218">
                  <c:v>74.44424</c:v>
                </c:pt>
                <c:pt idx="1219">
                  <c:v>74.443596</c:v>
                </c:pt>
                <c:pt idx="1220">
                  <c:v>74.442955</c:v>
                </c:pt>
                <c:pt idx="1221">
                  <c:v>74.442314</c:v>
                </c:pt>
                <c:pt idx="1222">
                  <c:v>74.44167</c:v>
                </c:pt>
                <c:pt idx="1223">
                  <c:v>74.44103000000002</c:v>
                </c:pt>
                <c:pt idx="1224">
                  <c:v>74.44039</c:v>
                </c:pt>
                <c:pt idx="1225">
                  <c:v>74.43975</c:v>
                </c:pt>
                <c:pt idx="1226">
                  <c:v>74.43912</c:v>
                </c:pt>
                <c:pt idx="1227">
                  <c:v>74.43848</c:v>
                </c:pt>
                <c:pt idx="1228">
                  <c:v>74.43784</c:v>
                </c:pt>
                <c:pt idx="1229">
                  <c:v>74.43721</c:v>
                </c:pt>
                <c:pt idx="1230">
                  <c:v>74.43658</c:v>
                </c:pt>
                <c:pt idx="1231">
                  <c:v>74.435936</c:v>
                </c:pt>
                <c:pt idx="1232">
                  <c:v>74.43530000000001</c:v>
                </c:pt>
                <c:pt idx="1233">
                  <c:v>74.43467</c:v>
                </c:pt>
                <c:pt idx="1234">
                  <c:v>74.43404</c:v>
                </c:pt>
                <c:pt idx="1235">
                  <c:v>74.4334</c:v>
                </c:pt>
                <c:pt idx="1236">
                  <c:v>74.43277</c:v>
                </c:pt>
                <c:pt idx="1237">
                  <c:v>74.432144</c:v>
                </c:pt>
                <c:pt idx="1238">
                  <c:v>74.43152</c:v>
                </c:pt>
                <c:pt idx="1239">
                  <c:v>74.430885</c:v>
                </c:pt>
                <c:pt idx="1240">
                  <c:v>74.43026</c:v>
                </c:pt>
                <c:pt idx="1241">
                  <c:v>74.429634</c:v>
                </c:pt>
                <c:pt idx="1242">
                  <c:v>74.42901</c:v>
                </c:pt>
                <c:pt idx="1243">
                  <c:v>74.42837999999999</c:v>
                </c:pt>
                <c:pt idx="1244">
                  <c:v>74.42776</c:v>
                </c:pt>
                <c:pt idx="1245">
                  <c:v>74.42713</c:v>
                </c:pt>
                <c:pt idx="1246">
                  <c:v>74.426506</c:v>
                </c:pt>
                <c:pt idx="1247">
                  <c:v>74.42588999999998</c:v>
                </c:pt>
                <c:pt idx="1248">
                  <c:v>74.42527000000001</c:v>
                </c:pt>
                <c:pt idx="1249">
                  <c:v>74.42465</c:v>
                </c:pt>
                <c:pt idx="1250">
                  <c:v>74.424034</c:v>
                </c:pt>
                <c:pt idx="1251">
                  <c:v>74.423416</c:v>
                </c:pt>
                <c:pt idx="1252">
                  <c:v>74.42279999999998</c:v>
                </c:pt>
                <c:pt idx="1253">
                  <c:v>74.42217999999998</c:v>
                </c:pt>
                <c:pt idx="1254">
                  <c:v>74.42156</c:v>
                </c:pt>
                <c:pt idx="1255">
                  <c:v>74.42095</c:v>
                </c:pt>
                <c:pt idx="1256">
                  <c:v>74.42033399999998</c:v>
                </c:pt>
                <c:pt idx="1257">
                  <c:v>74.41972</c:v>
                </c:pt>
                <c:pt idx="1258">
                  <c:v>74.41911</c:v>
                </c:pt>
                <c:pt idx="1259">
                  <c:v>74.4185</c:v>
                </c:pt>
                <c:pt idx="1260">
                  <c:v>74.41789</c:v>
                </c:pt>
                <c:pt idx="1261">
                  <c:v>74.41728</c:v>
                </c:pt>
                <c:pt idx="1262">
                  <c:v>74.41667</c:v>
                </c:pt>
                <c:pt idx="1263">
                  <c:v>74.41606</c:v>
                </c:pt>
                <c:pt idx="1264">
                  <c:v>74.41546</c:v>
                </c:pt>
                <c:pt idx="1265">
                  <c:v>74.414856</c:v>
                </c:pt>
                <c:pt idx="1266">
                  <c:v>74.41425</c:v>
                </c:pt>
                <c:pt idx="1267">
                  <c:v>74.41365</c:v>
                </c:pt>
                <c:pt idx="1268">
                  <c:v>74.41305</c:v>
                </c:pt>
                <c:pt idx="1269">
                  <c:v>74.412445</c:v>
                </c:pt>
                <c:pt idx="1270">
                  <c:v>74.41184</c:v>
                </c:pt>
                <c:pt idx="1271">
                  <c:v>74.41125</c:v>
                </c:pt>
                <c:pt idx="1272">
                  <c:v>74.410645</c:v>
                </c:pt>
                <c:pt idx="1273">
                  <c:v>74.41005</c:v>
                </c:pt>
                <c:pt idx="1274">
                  <c:v>74.409454</c:v>
                </c:pt>
                <c:pt idx="1275">
                  <c:v>74.40886</c:v>
                </c:pt>
                <c:pt idx="1276">
                  <c:v>74.408264</c:v>
                </c:pt>
                <c:pt idx="1277">
                  <c:v>74.40767</c:v>
                </c:pt>
                <c:pt idx="1278">
                  <c:v>74.407074</c:v>
                </c:pt>
                <c:pt idx="1279">
                  <c:v>74.40648</c:v>
                </c:pt>
                <c:pt idx="1280">
                  <c:v>74.40589</c:v>
                </c:pt>
                <c:pt idx="1281">
                  <c:v>74.405304</c:v>
                </c:pt>
                <c:pt idx="1282">
                  <c:v>74.40472</c:v>
                </c:pt>
                <c:pt idx="1283">
                  <c:v>74.40413</c:v>
                </c:pt>
                <c:pt idx="1284">
                  <c:v>74.40354</c:v>
                </c:pt>
                <c:pt idx="1285">
                  <c:v>74.402954</c:v>
                </c:pt>
                <c:pt idx="1286">
                  <c:v>74.40237</c:v>
                </c:pt>
                <c:pt idx="1287">
                  <c:v>74.40178</c:v>
                </c:pt>
                <c:pt idx="1288">
                  <c:v>74.40119</c:v>
                </c:pt>
                <c:pt idx="1289">
                  <c:v>74.400604</c:v>
                </c:pt>
                <c:pt idx="1290">
                  <c:v>74.400024</c:v>
                </c:pt>
                <c:pt idx="1291">
                  <c:v>74.399445</c:v>
                </c:pt>
                <c:pt idx="1292">
                  <c:v>74.398865</c:v>
                </c:pt>
                <c:pt idx="1293">
                  <c:v>74.398285</c:v>
                </c:pt>
                <c:pt idx="1294">
                  <c:v>74.397705</c:v>
                </c:pt>
                <c:pt idx="1295">
                  <c:v>74.397125</c:v>
                </c:pt>
                <c:pt idx="1296">
                  <c:v>74.39655</c:v>
                </c:pt>
                <c:pt idx="1297">
                  <c:v>74.39597999999998</c:v>
                </c:pt>
                <c:pt idx="1298">
                  <c:v>74.39541</c:v>
                </c:pt>
                <c:pt idx="1299">
                  <c:v>74.39484</c:v>
                </c:pt>
                <c:pt idx="1300">
                  <c:v>74.394264</c:v>
                </c:pt>
                <c:pt idx="1301">
                  <c:v>74.39369</c:v>
                </c:pt>
                <c:pt idx="1302">
                  <c:v>74.39312</c:v>
                </c:pt>
                <c:pt idx="1303">
                  <c:v>74.39255</c:v>
                </c:pt>
                <c:pt idx="1304">
                  <c:v>74.391975</c:v>
                </c:pt>
                <c:pt idx="1305">
                  <c:v>74.39141</c:v>
                </c:pt>
                <c:pt idx="1306">
                  <c:v>74.39083999999998</c:v>
                </c:pt>
                <c:pt idx="1307">
                  <c:v>74.390274</c:v>
                </c:pt>
                <c:pt idx="1308">
                  <c:v>74.38970999999998</c:v>
                </c:pt>
                <c:pt idx="1309">
                  <c:v>74.389145</c:v>
                </c:pt>
                <c:pt idx="1310">
                  <c:v>74.38858999999998</c:v>
                </c:pt>
                <c:pt idx="1311">
                  <c:v>74.38801999999998</c:v>
                </c:pt>
                <c:pt idx="1312">
                  <c:v>74.38746</c:v>
                </c:pt>
                <c:pt idx="1313">
                  <c:v>74.38689999999998</c:v>
                </c:pt>
                <c:pt idx="1314">
                  <c:v>74.38634499999999</c:v>
                </c:pt>
                <c:pt idx="1315">
                  <c:v>74.38578999999999</c:v>
                </c:pt>
                <c:pt idx="1316">
                  <c:v>74.38523</c:v>
                </c:pt>
                <c:pt idx="1317">
                  <c:v>74.384674</c:v>
                </c:pt>
                <c:pt idx="1318">
                  <c:v>74.38412</c:v>
                </c:pt>
                <c:pt idx="1319">
                  <c:v>74.38356</c:v>
                </c:pt>
                <c:pt idx="1320">
                  <c:v>74.38301</c:v>
                </c:pt>
                <c:pt idx="1321">
                  <c:v>74.38245999999998</c:v>
                </c:pt>
                <c:pt idx="1322">
                  <c:v>74.38191</c:v>
                </c:pt>
                <c:pt idx="1323">
                  <c:v>74.381355</c:v>
                </c:pt>
                <c:pt idx="1324">
                  <c:v>74.38080599999999</c:v>
                </c:pt>
                <c:pt idx="1325">
                  <c:v>74.38026</c:v>
                </c:pt>
                <c:pt idx="1326">
                  <c:v>74.37970999999999</c:v>
                </c:pt>
                <c:pt idx="1327">
                  <c:v>74.379166</c:v>
                </c:pt>
                <c:pt idx="1328">
                  <c:v>74.378624</c:v>
                </c:pt>
                <c:pt idx="1329">
                  <c:v>74.37807999999997</c:v>
                </c:pt>
                <c:pt idx="1330">
                  <c:v>74.37753999999998</c:v>
                </c:pt>
                <c:pt idx="1331">
                  <c:v>74.37699999999998</c:v>
                </c:pt>
                <c:pt idx="1332">
                  <c:v>74.37645999999998</c:v>
                </c:pt>
                <c:pt idx="1333">
                  <c:v>74.37591599999999</c:v>
                </c:pt>
                <c:pt idx="1334">
                  <c:v>74.37537399999997</c:v>
                </c:pt>
                <c:pt idx="1335">
                  <c:v>74.37482999999998</c:v>
                </c:pt>
                <c:pt idx="1336">
                  <c:v>74.3743</c:v>
                </c:pt>
                <c:pt idx="1337">
                  <c:v>74.37375999999999</c:v>
                </c:pt>
                <c:pt idx="1338">
                  <c:v>74.37322</c:v>
                </c:pt>
                <c:pt idx="1339">
                  <c:v>74.37267999999999</c:v>
                </c:pt>
                <c:pt idx="1340">
                  <c:v>74.37214999999999</c:v>
                </c:pt>
                <c:pt idx="1341">
                  <c:v>74.37161</c:v>
                </c:pt>
                <c:pt idx="1342">
                  <c:v>74.37107999999999</c:v>
                </c:pt>
                <c:pt idx="1343">
                  <c:v>74.37054399999998</c:v>
                </c:pt>
                <c:pt idx="1344">
                  <c:v>74.37000999999998</c:v>
                </c:pt>
                <c:pt idx="1345">
                  <c:v>74.36947999999998</c:v>
                </c:pt>
                <c:pt idx="1346">
                  <c:v>74.36893999999998</c:v>
                </c:pt>
                <c:pt idx="1347">
                  <c:v>74.36840999999998</c:v>
                </c:pt>
                <c:pt idx="1348">
                  <c:v>74.36788</c:v>
                </c:pt>
                <c:pt idx="1349">
                  <c:v>74.367355</c:v>
                </c:pt>
                <c:pt idx="1350">
                  <c:v>74.36683</c:v>
                </c:pt>
                <c:pt idx="1351">
                  <c:v>74.3663</c:v>
                </c:pt>
                <c:pt idx="1352">
                  <c:v>74.36577599999997</c:v>
                </c:pt>
                <c:pt idx="1353">
                  <c:v>74.36525</c:v>
                </c:pt>
                <c:pt idx="1354">
                  <c:v>74.36472</c:v>
                </c:pt>
                <c:pt idx="1355">
                  <c:v>74.3642</c:v>
                </c:pt>
                <c:pt idx="1356">
                  <c:v>74.36368</c:v>
                </c:pt>
                <c:pt idx="1357">
                  <c:v>74.36316</c:v>
                </c:pt>
                <c:pt idx="1358">
                  <c:v>74.36263</c:v>
                </c:pt>
                <c:pt idx="1359">
                  <c:v>74.362114</c:v>
                </c:pt>
                <c:pt idx="1360">
                  <c:v>74.361595</c:v>
                </c:pt>
                <c:pt idx="1361">
                  <c:v>74.36108</c:v>
                </c:pt>
                <c:pt idx="1362">
                  <c:v>74.36056</c:v>
                </c:pt>
                <c:pt idx="1363">
                  <c:v>74.36004</c:v>
                </c:pt>
                <c:pt idx="1364">
                  <c:v>74.35952</c:v>
                </c:pt>
                <c:pt idx="1365">
                  <c:v>74.35901</c:v>
                </c:pt>
                <c:pt idx="1366">
                  <c:v>74.35849999999999</c:v>
                </c:pt>
                <c:pt idx="1367">
                  <c:v>74.35798</c:v>
                </c:pt>
                <c:pt idx="1368">
                  <c:v>74.35747</c:v>
                </c:pt>
                <c:pt idx="1369">
                  <c:v>74.35696</c:v>
                </c:pt>
                <c:pt idx="1370">
                  <c:v>74.35644499999998</c:v>
                </c:pt>
                <c:pt idx="1371">
                  <c:v>74.35593399999999</c:v>
                </c:pt>
                <c:pt idx="1372">
                  <c:v>74.35541999999998</c:v>
                </c:pt>
                <c:pt idx="1373">
                  <c:v>74.35491</c:v>
                </c:pt>
                <c:pt idx="1374">
                  <c:v>74.3544</c:v>
                </c:pt>
                <c:pt idx="1375">
                  <c:v>74.35388999999999</c:v>
                </c:pt>
                <c:pt idx="1376">
                  <c:v>74.35337999999999</c:v>
                </c:pt>
                <c:pt idx="1377">
                  <c:v>74.35287499999997</c:v>
                </c:pt>
                <c:pt idx="1378">
                  <c:v>74.35236999999998</c:v>
                </c:pt>
                <c:pt idx="1379">
                  <c:v>74.35187</c:v>
                </c:pt>
                <c:pt idx="1380">
                  <c:v>74.351364</c:v>
                </c:pt>
                <c:pt idx="1381">
                  <c:v>74.35085999999998</c:v>
                </c:pt>
                <c:pt idx="1382">
                  <c:v>74.35035999999998</c:v>
                </c:pt>
                <c:pt idx="1383">
                  <c:v>74.34985</c:v>
                </c:pt>
                <c:pt idx="1384">
                  <c:v>74.34936</c:v>
                </c:pt>
                <c:pt idx="1385">
                  <c:v>74.348854</c:v>
                </c:pt>
                <c:pt idx="1386">
                  <c:v>74.34836</c:v>
                </c:pt>
                <c:pt idx="1387">
                  <c:v>74.347855</c:v>
                </c:pt>
                <c:pt idx="1388">
                  <c:v>74.34736</c:v>
                </c:pt>
                <c:pt idx="1389">
                  <c:v>74.346855</c:v>
                </c:pt>
                <c:pt idx="1390">
                  <c:v>74.34636</c:v>
                </c:pt>
                <c:pt idx="1391">
                  <c:v>74.34586</c:v>
                </c:pt>
                <c:pt idx="1392">
                  <c:v>74.34536999999998</c:v>
                </c:pt>
                <c:pt idx="1393">
                  <c:v>74.34487</c:v>
                </c:pt>
                <c:pt idx="1394">
                  <c:v>74.34437599999998</c:v>
                </c:pt>
                <c:pt idx="1395">
                  <c:v>74.34389</c:v>
                </c:pt>
                <c:pt idx="1396">
                  <c:v>74.34339</c:v>
                </c:pt>
                <c:pt idx="1397">
                  <c:v>74.3429</c:v>
                </c:pt>
                <c:pt idx="1398">
                  <c:v>74.342415</c:v>
                </c:pt>
                <c:pt idx="1399">
                  <c:v>74.34193</c:v>
                </c:pt>
                <c:pt idx="1400">
                  <c:v>74.34144</c:v>
                </c:pt>
                <c:pt idx="1401">
                  <c:v>74.34095</c:v>
                </c:pt>
                <c:pt idx="1402">
                  <c:v>74.34046</c:v>
                </c:pt>
                <c:pt idx="1403">
                  <c:v>74.33997</c:v>
                </c:pt>
                <c:pt idx="1404">
                  <c:v>74.33948499999998</c:v>
                </c:pt>
                <c:pt idx="1405">
                  <c:v>74.339</c:v>
                </c:pt>
                <c:pt idx="1406">
                  <c:v>74.33851</c:v>
                </c:pt>
                <c:pt idx="1407">
                  <c:v>74.33802999999998</c:v>
                </c:pt>
                <c:pt idx="1408">
                  <c:v>74.33755</c:v>
                </c:pt>
                <c:pt idx="1409">
                  <c:v>74.33706</c:v>
                </c:pt>
                <c:pt idx="1410">
                  <c:v>74.33658</c:v>
                </c:pt>
                <c:pt idx="1411">
                  <c:v>74.33609</c:v>
                </c:pt>
                <c:pt idx="1412">
                  <c:v>74.33561</c:v>
                </c:pt>
                <c:pt idx="1413">
                  <c:v>74.33513</c:v>
                </c:pt>
                <c:pt idx="1414">
                  <c:v>74.33465</c:v>
                </c:pt>
                <c:pt idx="1415">
                  <c:v>74.33417</c:v>
                </c:pt>
                <c:pt idx="1416">
                  <c:v>74.333694</c:v>
                </c:pt>
                <c:pt idx="1417">
                  <c:v>74.33322</c:v>
                </c:pt>
                <c:pt idx="1418">
                  <c:v>74.33273999999999</c:v>
                </c:pt>
                <c:pt idx="1419">
                  <c:v>74.33227</c:v>
                </c:pt>
                <c:pt idx="1420">
                  <c:v>74.331795</c:v>
                </c:pt>
                <c:pt idx="1421">
                  <c:v>74.33132</c:v>
                </c:pt>
                <c:pt idx="1422">
                  <c:v>74.33085</c:v>
                </c:pt>
                <c:pt idx="1423">
                  <c:v>74.33037599999999</c:v>
                </c:pt>
                <c:pt idx="1424">
                  <c:v>74.32989999999998</c:v>
                </c:pt>
                <c:pt idx="1425">
                  <c:v>74.32942999999998</c:v>
                </c:pt>
                <c:pt idx="1426">
                  <c:v>74.32895999999998</c:v>
                </c:pt>
                <c:pt idx="1427">
                  <c:v>74.32848999999999</c:v>
                </c:pt>
                <c:pt idx="1428">
                  <c:v>74.32801999999998</c:v>
                </c:pt>
                <c:pt idx="1429">
                  <c:v>74.327545</c:v>
                </c:pt>
                <c:pt idx="1430">
                  <c:v>74.32707</c:v>
                </c:pt>
                <c:pt idx="1431">
                  <c:v>74.32661</c:v>
                </c:pt>
                <c:pt idx="1432">
                  <c:v>74.32613999999998</c:v>
                </c:pt>
                <c:pt idx="1433">
                  <c:v>74.32566999999998</c:v>
                </c:pt>
                <c:pt idx="1434">
                  <c:v>74.32519999999998</c:v>
                </c:pt>
                <c:pt idx="1435">
                  <c:v>74.32473999999999</c:v>
                </c:pt>
                <c:pt idx="1436">
                  <c:v>74.32427000000001</c:v>
                </c:pt>
                <c:pt idx="1437">
                  <c:v>74.32380999999998</c:v>
                </c:pt>
                <c:pt idx="1438">
                  <c:v>74.32333999999999</c:v>
                </c:pt>
                <c:pt idx="1439">
                  <c:v>74.32287599999997</c:v>
                </c:pt>
                <c:pt idx="1440">
                  <c:v>74.32241999999998</c:v>
                </c:pt>
                <c:pt idx="1441">
                  <c:v>74.32196</c:v>
                </c:pt>
                <c:pt idx="1442">
                  <c:v>74.3215</c:v>
                </c:pt>
                <c:pt idx="1443">
                  <c:v>74.321045</c:v>
                </c:pt>
                <c:pt idx="1444">
                  <c:v>74.32058999999998</c:v>
                </c:pt>
                <c:pt idx="1445">
                  <c:v>74.32013</c:v>
                </c:pt>
                <c:pt idx="1446">
                  <c:v>74.31967</c:v>
                </c:pt>
                <c:pt idx="1447">
                  <c:v>74.319214</c:v>
                </c:pt>
                <c:pt idx="1448">
                  <c:v>74.31875599999998</c:v>
                </c:pt>
                <c:pt idx="1449">
                  <c:v>74.3183</c:v>
                </c:pt>
                <c:pt idx="1450">
                  <c:v>74.31784</c:v>
                </c:pt>
                <c:pt idx="1451">
                  <c:v>74.31738</c:v>
                </c:pt>
                <c:pt idx="1452">
                  <c:v>74.316925</c:v>
                </c:pt>
                <c:pt idx="1453">
                  <c:v>74.31647</c:v>
                </c:pt>
                <c:pt idx="1454">
                  <c:v>74.31602</c:v>
                </c:pt>
                <c:pt idx="1455">
                  <c:v>74.31557</c:v>
                </c:pt>
                <c:pt idx="1456">
                  <c:v>74.31511</c:v>
                </c:pt>
                <c:pt idx="1457">
                  <c:v>74.31466</c:v>
                </c:pt>
                <c:pt idx="1458">
                  <c:v>74.31421</c:v>
                </c:pt>
                <c:pt idx="1459">
                  <c:v>74.31376</c:v>
                </c:pt>
                <c:pt idx="1460">
                  <c:v>74.31332</c:v>
                </c:pt>
                <c:pt idx="1461">
                  <c:v>74.31534599999999</c:v>
                </c:pt>
                <c:pt idx="1462">
                  <c:v>74.317375</c:v>
                </c:pt>
                <c:pt idx="1463">
                  <c:v>74.31941</c:v>
                </c:pt>
                <c:pt idx="1464">
                  <c:v>74.32143999999998</c:v>
                </c:pt>
                <c:pt idx="1465">
                  <c:v>74.32346999999998</c:v>
                </c:pt>
                <c:pt idx="1466">
                  <c:v>74.32550999999998</c:v>
                </c:pt>
                <c:pt idx="1467">
                  <c:v>74.327545</c:v>
                </c:pt>
                <c:pt idx="1468">
                  <c:v>74.32957999999999</c:v>
                </c:pt>
                <c:pt idx="1469">
                  <c:v>74.33162</c:v>
                </c:pt>
                <c:pt idx="1470">
                  <c:v>74.33365</c:v>
                </c:pt>
                <c:pt idx="1471">
                  <c:v>74.33568599999998</c:v>
                </c:pt>
                <c:pt idx="1472">
                  <c:v>74.33772</c:v>
                </c:pt>
                <c:pt idx="1473">
                  <c:v>74.33976</c:v>
                </c:pt>
                <c:pt idx="1474">
                  <c:v>74.3418</c:v>
                </c:pt>
                <c:pt idx="1475">
                  <c:v>74.343834</c:v>
                </c:pt>
                <c:pt idx="1476">
                  <c:v>74.34587</c:v>
                </c:pt>
                <c:pt idx="1477">
                  <c:v>74.34791</c:v>
                </c:pt>
                <c:pt idx="1478">
                  <c:v>74.349945</c:v>
                </c:pt>
                <c:pt idx="1479">
                  <c:v>74.35198</c:v>
                </c:pt>
                <c:pt idx="1480">
                  <c:v>74.35402</c:v>
                </c:pt>
                <c:pt idx="1481">
                  <c:v>74.35606</c:v>
                </c:pt>
                <c:pt idx="1482">
                  <c:v>74.35808999999999</c:v>
                </c:pt>
                <c:pt idx="1483">
                  <c:v>74.36013000000001</c:v>
                </c:pt>
                <c:pt idx="1484">
                  <c:v>74.36216</c:v>
                </c:pt>
                <c:pt idx="1485">
                  <c:v>74.36419</c:v>
                </c:pt>
                <c:pt idx="1486">
                  <c:v>74.36623</c:v>
                </c:pt>
                <c:pt idx="1487">
                  <c:v>74.368256</c:v>
                </c:pt>
                <c:pt idx="1488">
                  <c:v>74.37028499999998</c:v>
                </c:pt>
                <c:pt idx="1489">
                  <c:v>74.37231399999999</c:v>
                </c:pt>
                <c:pt idx="1490">
                  <c:v>74.37434399999998</c:v>
                </c:pt>
                <c:pt idx="1491">
                  <c:v>74.37388999999999</c:v>
                </c:pt>
                <c:pt idx="1492">
                  <c:v>74.37343599999998</c:v>
                </c:pt>
                <c:pt idx="1493">
                  <c:v>74.37298599999997</c:v>
                </c:pt>
                <c:pt idx="1494">
                  <c:v>74.37253</c:v>
                </c:pt>
                <c:pt idx="1495">
                  <c:v>74.37206999999998</c:v>
                </c:pt>
                <c:pt idx="1496">
                  <c:v>74.371605</c:v>
                </c:pt>
                <c:pt idx="1497">
                  <c:v>74.37113999999998</c:v>
                </c:pt>
                <c:pt idx="1498">
                  <c:v>74.37067399999998</c:v>
                </c:pt>
                <c:pt idx="1499">
                  <c:v>74.37021</c:v>
                </c:pt>
                <c:pt idx="1500">
                  <c:v>74.36973599999999</c:v>
                </c:pt>
                <c:pt idx="1501">
                  <c:v>74.36926</c:v>
                </c:pt>
                <c:pt idx="1502">
                  <c:v>74.36878999999999</c:v>
                </c:pt>
                <c:pt idx="1503">
                  <c:v>74.36830999999998</c:v>
                </c:pt>
                <c:pt idx="1504">
                  <c:v>74.36783000000001</c:v>
                </c:pt>
                <c:pt idx="1505">
                  <c:v>74.36735</c:v>
                </c:pt>
                <c:pt idx="1506">
                  <c:v>74.36686</c:v>
                </c:pt>
                <c:pt idx="1507">
                  <c:v>74.36636999999998</c:v>
                </c:pt>
                <c:pt idx="1508">
                  <c:v>74.36587999999999</c:v>
                </c:pt>
                <c:pt idx="1509">
                  <c:v>74.36539499999999</c:v>
                </c:pt>
                <c:pt idx="1510">
                  <c:v>74.36491</c:v>
                </c:pt>
                <c:pt idx="1511">
                  <c:v>74.36441</c:v>
                </c:pt>
                <c:pt idx="1512">
                  <c:v>74.363914</c:v>
                </c:pt>
                <c:pt idx="1513">
                  <c:v>74.36341</c:v>
                </c:pt>
                <c:pt idx="1514">
                  <c:v>74.36291</c:v>
                </c:pt>
                <c:pt idx="1515">
                  <c:v>74.362404</c:v>
                </c:pt>
                <c:pt idx="1516">
                  <c:v>74.3619</c:v>
                </c:pt>
                <c:pt idx="1517">
                  <c:v>74.36139</c:v>
                </c:pt>
                <c:pt idx="1518">
                  <c:v>74.36087999999998</c:v>
                </c:pt>
                <c:pt idx="1519">
                  <c:v>74.36036999999998</c:v>
                </c:pt>
                <c:pt idx="1520">
                  <c:v>74.35985599999998</c:v>
                </c:pt>
                <c:pt idx="1521">
                  <c:v>74.35934399999998</c:v>
                </c:pt>
                <c:pt idx="1522">
                  <c:v>74.35882599999998</c:v>
                </c:pt>
                <c:pt idx="1523">
                  <c:v>74.35830999999999</c:v>
                </c:pt>
                <c:pt idx="1524">
                  <c:v>74.35778999999998</c:v>
                </c:pt>
                <c:pt idx="1525">
                  <c:v>74.35727</c:v>
                </c:pt>
                <c:pt idx="1526">
                  <c:v>74.35674999999999</c:v>
                </c:pt>
                <c:pt idx="1527">
                  <c:v>74.356224</c:v>
                </c:pt>
                <c:pt idx="1528">
                  <c:v>74.3557</c:v>
                </c:pt>
                <c:pt idx="1529">
                  <c:v>74.35516999999998</c:v>
                </c:pt>
                <c:pt idx="1530">
                  <c:v>74.35464</c:v>
                </c:pt>
                <c:pt idx="1531">
                  <c:v>74.3541</c:v>
                </c:pt>
                <c:pt idx="1532">
                  <c:v>74.35357999999998</c:v>
                </c:pt>
                <c:pt idx="1533">
                  <c:v>74.35303999999998</c:v>
                </c:pt>
                <c:pt idx="1534">
                  <c:v>74.35250999999998</c:v>
                </c:pt>
                <c:pt idx="1535">
                  <c:v>74.351974</c:v>
                </c:pt>
                <c:pt idx="1536">
                  <c:v>74.35143</c:v>
                </c:pt>
                <c:pt idx="1537">
                  <c:v>74.35088999999999</c:v>
                </c:pt>
                <c:pt idx="1538">
                  <c:v>74.35034999999999</c:v>
                </c:pt>
                <c:pt idx="1539">
                  <c:v>74.34981</c:v>
                </c:pt>
                <c:pt idx="1540">
                  <c:v>74.349266</c:v>
                </c:pt>
                <c:pt idx="1541">
                  <c:v>74.348724</c:v>
                </c:pt>
                <c:pt idx="1542">
                  <c:v>74.34818</c:v>
                </c:pt>
                <c:pt idx="1543">
                  <c:v>74.34763</c:v>
                </c:pt>
                <c:pt idx="1544">
                  <c:v>74.34709</c:v>
                </c:pt>
                <c:pt idx="1545">
                  <c:v>74.34655</c:v>
                </c:pt>
                <c:pt idx="1546">
                  <c:v>74.346</c:v>
                </c:pt>
                <c:pt idx="1547">
                  <c:v>74.34546</c:v>
                </c:pt>
                <c:pt idx="1548">
                  <c:v>74.34492</c:v>
                </c:pt>
                <c:pt idx="1549">
                  <c:v>74.34437000000001</c:v>
                </c:pt>
                <c:pt idx="1550">
                  <c:v>74.34382</c:v>
                </c:pt>
                <c:pt idx="1551">
                  <c:v>74.34327</c:v>
                </c:pt>
                <c:pt idx="1552">
                  <c:v>74.34272</c:v>
                </c:pt>
                <c:pt idx="1553">
                  <c:v>74.34217</c:v>
                </c:pt>
                <c:pt idx="1554">
                  <c:v>74.34162</c:v>
                </c:pt>
                <c:pt idx="1555">
                  <c:v>74.34107</c:v>
                </c:pt>
                <c:pt idx="1556">
                  <c:v>74.34052</c:v>
                </c:pt>
                <c:pt idx="1557">
                  <c:v>74.33997</c:v>
                </c:pt>
                <c:pt idx="1558">
                  <c:v>74.339424</c:v>
                </c:pt>
                <c:pt idx="1559">
                  <c:v>74.33887499999999</c:v>
                </c:pt>
                <c:pt idx="1560">
                  <c:v>74.33832599999998</c:v>
                </c:pt>
                <c:pt idx="1561">
                  <c:v>74.33777599999999</c:v>
                </c:pt>
                <c:pt idx="1562">
                  <c:v>74.33722</c:v>
                </c:pt>
                <c:pt idx="1563">
                  <c:v>74.33667000000001</c:v>
                </c:pt>
                <c:pt idx="1564">
                  <c:v>74.33612</c:v>
                </c:pt>
                <c:pt idx="1565">
                  <c:v>74.33556999999998</c:v>
                </c:pt>
                <c:pt idx="1566">
                  <c:v>74.33502</c:v>
                </c:pt>
                <c:pt idx="1567">
                  <c:v>74.33447</c:v>
                </c:pt>
                <c:pt idx="1568">
                  <c:v>74.33392</c:v>
                </c:pt>
                <c:pt idx="1569">
                  <c:v>74.33337399999999</c:v>
                </c:pt>
                <c:pt idx="1570">
                  <c:v>74.332825</c:v>
                </c:pt>
                <c:pt idx="1571">
                  <c:v>74.33227499999998</c:v>
                </c:pt>
                <c:pt idx="1572">
                  <c:v>74.331726</c:v>
                </c:pt>
                <c:pt idx="1573">
                  <c:v>74.33118</c:v>
                </c:pt>
                <c:pt idx="1574">
                  <c:v>74.33063000000001</c:v>
                </c:pt>
                <c:pt idx="1575">
                  <c:v>74.33007999999998</c:v>
                </c:pt>
                <c:pt idx="1576">
                  <c:v>74.32953</c:v>
                </c:pt>
                <c:pt idx="1577">
                  <c:v>74.32897999999999</c:v>
                </c:pt>
                <c:pt idx="1578">
                  <c:v>74.32842999999998</c:v>
                </c:pt>
                <c:pt idx="1579">
                  <c:v>74.32787999999998</c:v>
                </c:pt>
                <c:pt idx="1580">
                  <c:v>74.32732999999998</c:v>
                </c:pt>
                <c:pt idx="1581">
                  <c:v>74.32678999999999</c:v>
                </c:pt>
                <c:pt idx="1582">
                  <c:v>74.32625</c:v>
                </c:pt>
                <c:pt idx="1583">
                  <c:v>74.3257</c:v>
                </c:pt>
                <c:pt idx="1584">
                  <c:v>74.32515999999998</c:v>
                </c:pt>
                <c:pt idx="1585">
                  <c:v>74.324615</c:v>
                </c:pt>
                <c:pt idx="1586">
                  <c:v>74.32407</c:v>
                </c:pt>
                <c:pt idx="1587">
                  <c:v>74.32353</c:v>
                </c:pt>
                <c:pt idx="1588">
                  <c:v>74.32298999999999</c:v>
                </c:pt>
                <c:pt idx="1589">
                  <c:v>74.32244999999999</c:v>
                </c:pt>
                <c:pt idx="1590">
                  <c:v>74.32191</c:v>
                </c:pt>
                <c:pt idx="1591">
                  <c:v>74.321365</c:v>
                </c:pt>
                <c:pt idx="1592">
                  <c:v>74.32082</c:v>
                </c:pt>
                <c:pt idx="1593">
                  <c:v>74.32027999999998</c:v>
                </c:pt>
                <c:pt idx="1594">
                  <c:v>74.31973999999998</c:v>
                </c:pt>
                <c:pt idx="1595">
                  <c:v>74.3192</c:v>
                </c:pt>
                <c:pt idx="1596">
                  <c:v>74.31866</c:v>
                </c:pt>
                <c:pt idx="1597">
                  <c:v>74.318115</c:v>
                </c:pt>
                <c:pt idx="1598">
                  <c:v>74.31757</c:v>
                </c:pt>
                <c:pt idx="1599">
                  <c:v>74.31704</c:v>
                </c:pt>
                <c:pt idx="1600">
                  <c:v>74.3165</c:v>
                </c:pt>
                <c:pt idx="1601">
                  <c:v>74.31596</c:v>
                </c:pt>
                <c:pt idx="1602">
                  <c:v>74.31542</c:v>
                </c:pt>
                <c:pt idx="1603">
                  <c:v>74.31488</c:v>
                </c:pt>
                <c:pt idx="1604">
                  <c:v>74.31435</c:v>
                </c:pt>
                <c:pt idx="1605">
                  <c:v>74.31381</c:v>
                </c:pt>
                <c:pt idx="1606">
                  <c:v>74.31328</c:v>
                </c:pt>
                <c:pt idx="1607">
                  <c:v>74.31274399999998</c:v>
                </c:pt>
                <c:pt idx="1608">
                  <c:v>74.31221</c:v>
                </c:pt>
                <c:pt idx="1609">
                  <c:v>74.31168</c:v>
                </c:pt>
                <c:pt idx="1610">
                  <c:v>74.31116</c:v>
                </c:pt>
                <c:pt idx="1611">
                  <c:v>74.31063</c:v>
                </c:pt>
                <c:pt idx="1612">
                  <c:v>74.3101</c:v>
                </c:pt>
                <c:pt idx="1613">
                  <c:v>74.30957</c:v>
                </c:pt>
                <c:pt idx="1614">
                  <c:v>74.309044</c:v>
                </c:pt>
                <c:pt idx="1615">
                  <c:v>74.30852</c:v>
                </c:pt>
                <c:pt idx="1616">
                  <c:v>74.30799</c:v>
                </c:pt>
                <c:pt idx="1617">
                  <c:v>74.307465</c:v>
                </c:pt>
                <c:pt idx="1618">
                  <c:v>74.30694599999998</c:v>
                </c:pt>
                <c:pt idx="1619">
                  <c:v>74.30642</c:v>
                </c:pt>
                <c:pt idx="1620">
                  <c:v>74.30588999999999</c:v>
                </c:pt>
                <c:pt idx="1621">
                  <c:v>74.30537399999999</c:v>
                </c:pt>
                <c:pt idx="1622">
                  <c:v>74.304855</c:v>
                </c:pt>
                <c:pt idx="1623">
                  <c:v>74.30433999999998</c:v>
                </c:pt>
                <c:pt idx="1624">
                  <c:v>74.30382</c:v>
                </c:pt>
                <c:pt idx="1625">
                  <c:v>74.3033</c:v>
                </c:pt>
                <c:pt idx="1626">
                  <c:v>74.30277999999998</c:v>
                </c:pt>
                <c:pt idx="1627">
                  <c:v>74.30227</c:v>
                </c:pt>
                <c:pt idx="1628">
                  <c:v>74.30175</c:v>
                </c:pt>
                <c:pt idx="1629">
                  <c:v>74.30124</c:v>
                </c:pt>
                <c:pt idx="1630">
                  <c:v>74.30072999999998</c:v>
                </c:pt>
                <c:pt idx="1631">
                  <c:v>74.30022</c:v>
                </c:pt>
                <c:pt idx="1632">
                  <c:v>74.2997</c:v>
                </c:pt>
                <c:pt idx="1633">
                  <c:v>74.29919</c:v>
                </c:pt>
                <c:pt idx="1634">
                  <c:v>74.298676</c:v>
                </c:pt>
                <c:pt idx="1635">
                  <c:v>74.298164</c:v>
                </c:pt>
                <c:pt idx="1636">
                  <c:v>74.29765</c:v>
                </c:pt>
                <c:pt idx="1637">
                  <c:v>74.29714</c:v>
                </c:pt>
                <c:pt idx="1638">
                  <c:v>74.29663</c:v>
                </c:pt>
                <c:pt idx="1639">
                  <c:v>74.29612</c:v>
                </c:pt>
                <c:pt idx="1640">
                  <c:v>74.29561</c:v>
                </c:pt>
                <c:pt idx="1641">
                  <c:v>74.2951</c:v>
                </c:pt>
                <c:pt idx="1642">
                  <c:v>74.29459</c:v>
                </c:pt>
                <c:pt idx="1643">
                  <c:v>74.29409</c:v>
                </c:pt>
                <c:pt idx="1644">
                  <c:v>74.29359</c:v>
                </c:pt>
                <c:pt idx="1645">
                  <c:v>74.29308</c:v>
                </c:pt>
                <c:pt idx="1646">
                  <c:v>74.29259</c:v>
                </c:pt>
                <c:pt idx="1647">
                  <c:v>74.29208</c:v>
                </c:pt>
                <c:pt idx="1648">
                  <c:v>74.29159</c:v>
                </c:pt>
                <c:pt idx="1649">
                  <c:v>74.291084</c:v>
                </c:pt>
                <c:pt idx="1650">
                  <c:v>74.29059</c:v>
                </c:pt>
                <c:pt idx="1651">
                  <c:v>74.290085</c:v>
                </c:pt>
                <c:pt idx="1652">
                  <c:v>74.28959</c:v>
                </c:pt>
                <c:pt idx="1653">
                  <c:v>74.28909</c:v>
                </c:pt>
                <c:pt idx="1654">
                  <c:v>74.2886</c:v>
                </c:pt>
                <c:pt idx="1655">
                  <c:v>74.2881</c:v>
                </c:pt>
                <c:pt idx="1656">
                  <c:v>74.287605</c:v>
                </c:pt>
                <c:pt idx="1657">
                  <c:v>74.28712</c:v>
                </c:pt>
                <c:pt idx="1658">
                  <c:v>74.28663</c:v>
                </c:pt>
                <c:pt idx="1659">
                  <c:v>74.28613</c:v>
                </c:pt>
                <c:pt idx="1660">
                  <c:v>74.285645</c:v>
                </c:pt>
                <c:pt idx="1661">
                  <c:v>74.28516</c:v>
                </c:pt>
                <c:pt idx="1662">
                  <c:v>74.28467</c:v>
                </c:pt>
                <c:pt idx="1663">
                  <c:v>74.28418</c:v>
                </c:pt>
                <c:pt idx="1664">
                  <c:v>74.28369</c:v>
                </c:pt>
                <c:pt idx="1665">
                  <c:v>74.2832</c:v>
                </c:pt>
                <c:pt idx="1666">
                  <c:v>74.28271499999998</c:v>
                </c:pt>
                <c:pt idx="1667">
                  <c:v>74.282234</c:v>
                </c:pt>
                <c:pt idx="1668">
                  <c:v>74.281746</c:v>
                </c:pt>
                <c:pt idx="1669">
                  <c:v>74.281265</c:v>
                </c:pt>
                <c:pt idx="1670">
                  <c:v>74.28078499999998</c:v>
                </c:pt>
                <c:pt idx="1671">
                  <c:v>74.280304</c:v>
                </c:pt>
                <c:pt idx="1672">
                  <c:v>74.27982</c:v>
                </c:pt>
                <c:pt idx="1673">
                  <c:v>74.27934999999998</c:v>
                </c:pt>
                <c:pt idx="1674">
                  <c:v>74.27887</c:v>
                </c:pt>
                <c:pt idx="1675">
                  <c:v>74.27838999999999</c:v>
                </c:pt>
                <c:pt idx="1676">
                  <c:v>74.27791</c:v>
                </c:pt>
                <c:pt idx="1677">
                  <c:v>74.27743499999998</c:v>
                </c:pt>
                <c:pt idx="1678">
                  <c:v>74.27696</c:v>
                </c:pt>
                <c:pt idx="1679">
                  <c:v>74.27648999999998</c:v>
                </c:pt>
                <c:pt idx="1680">
                  <c:v>74.27602</c:v>
                </c:pt>
                <c:pt idx="1681">
                  <c:v>74.27553999999999</c:v>
                </c:pt>
                <c:pt idx="1682">
                  <c:v>74.27507</c:v>
                </c:pt>
                <c:pt idx="1683">
                  <c:v>74.2746</c:v>
                </c:pt>
                <c:pt idx="1684">
                  <c:v>74.274124</c:v>
                </c:pt>
                <c:pt idx="1685">
                  <c:v>74.27366</c:v>
                </c:pt>
                <c:pt idx="1686">
                  <c:v>74.27319</c:v>
                </c:pt>
                <c:pt idx="1687">
                  <c:v>74.27271999999999</c:v>
                </c:pt>
                <c:pt idx="1688">
                  <c:v>74.272255</c:v>
                </c:pt>
                <c:pt idx="1689">
                  <c:v>74.27178999999998</c:v>
                </c:pt>
                <c:pt idx="1690">
                  <c:v>74.271324</c:v>
                </c:pt>
                <c:pt idx="1691">
                  <c:v>74.27086</c:v>
                </c:pt>
                <c:pt idx="1692">
                  <c:v>74.27038999999999</c:v>
                </c:pt>
                <c:pt idx="1693">
                  <c:v>74.26993</c:v>
                </c:pt>
                <c:pt idx="1694">
                  <c:v>74.26947000000001</c:v>
                </c:pt>
                <c:pt idx="1695">
                  <c:v>74.26901</c:v>
                </c:pt>
                <c:pt idx="1696">
                  <c:v>74.268555</c:v>
                </c:pt>
                <c:pt idx="1697">
                  <c:v>74.2681</c:v>
                </c:pt>
                <c:pt idx="1698">
                  <c:v>74.26764</c:v>
                </c:pt>
                <c:pt idx="1699">
                  <c:v>74.26718</c:v>
                </c:pt>
                <c:pt idx="1700">
                  <c:v>74.26672</c:v>
                </c:pt>
                <c:pt idx="1701">
                  <c:v>74.266266</c:v>
                </c:pt>
                <c:pt idx="1702">
                  <c:v>74.26581</c:v>
                </c:pt>
                <c:pt idx="1703">
                  <c:v>74.26535</c:v>
                </c:pt>
                <c:pt idx="1704">
                  <c:v>74.2649</c:v>
                </c:pt>
                <c:pt idx="1705">
                  <c:v>74.26444</c:v>
                </c:pt>
                <c:pt idx="1706">
                  <c:v>74.263985</c:v>
                </c:pt>
                <c:pt idx="1707">
                  <c:v>74.26353</c:v>
                </c:pt>
                <c:pt idx="1708">
                  <c:v>74.26308</c:v>
                </c:pt>
                <c:pt idx="1709">
                  <c:v>74.26263</c:v>
                </c:pt>
                <c:pt idx="1710">
                  <c:v>74.26218</c:v>
                </c:pt>
                <c:pt idx="1711">
                  <c:v>74.26173</c:v>
                </c:pt>
                <c:pt idx="1712">
                  <c:v>74.26128</c:v>
                </c:pt>
                <c:pt idx="1713">
                  <c:v>74.260826</c:v>
                </c:pt>
                <c:pt idx="1714">
                  <c:v>74.26037599999998</c:v>
                </c:pt>
                <c:pt idx="1715">
                  <c:v>74.25993</c:v>
                </c:pt>
                <c:pt idx="1716">
                  <c:v>74.25949</c:v>
                </c:pt>
                <c:pt idx="1717">
                  <c:v>74.25905</c:v>
                </c:pt>
                <c:pt idx="1718">
                  <c:v>74.258606</c:v>
                </c:pt>
                <c:pt idx="1719">
                  <c:v>74.25816</c:v>
                </c:pt>
                <c:pt idx="1720">
                  <c:v>74.25772</c:v>
                </c:pt>
                <c:pt idx="1721">
                  <c:v>74.25728</c:v>
                </c:pt>
                <c:pt idx="1722">
                  <c:v>74.25683599999999</c:v>
                </c:pt>
                <c:pt idx="1723">
                  <c:v>74.25638999999998</c:v>
                </c:pt>
                <c:pt idx="1724">
                  <c:v>74.25595</c:v>
                </c:pt>
                <c:pt idx="1725">
                  <c:v>74.255516</c:v>
                </c:pt>
                <c:pt idx="1726">
                  <c:v>74.25506999999998</c:v>
                </c:pt>
                <c:pt idx="1727">
                  <c:v>74.25464</c:v>
                </c:pt>
                <c:pt idx="1728">
                  <c:v>74.2542</c:v>
                </c:pt>
                <c:pt idx="1729">
                  <c:v>74.25376</c:v>
                </c:pt>
                <c:pt idx="1730">
                  <c:v>74.25333</c:v>
                </c:pt>
                <c:pt idx="1731">
                  <c:v>74.25288999999998</c:v>
                </c:pt>
                <c:pt idx="1732">
                  <c:v>74.25246</c:v>
                </c:pt>
                <c:pt idx="1733">
                  <c:v>74.25203</c:v>
                </c:pt>
                <c:pt idx="1734">
                  <c:v>74.251595</c:v>
                </c:pt>
                <c:pt idx="1735">
                  <c:v>74.25117</c:v>
                </c:pt>
                <c:pt idx="1736">
                  <c:v>74.25073999999998</c:v>
                </c:pt>
                <c:pt idx="1737">
                  <c:v>74.25031</c:v>
                </c:pt>
                <c:pt idx="1738">
                  <c:v>74.249886</c:v>
                </c:pt>
                <c:pt idx="1739">
                  <c:v>74.24946</c:v>
                </c:pt>
                <c:pt idx="1740">
                  <c:v>74.24903</c:v>
                </c:pt>
                <c:pt idx="1741">
                  <c:v>74.248604</c:v>
                </c:pt>
                <c:pt idx="1742">
                  <c:v>74.24818</c:v>
                </c:pt>
                <c:pt idx="1743">
                  <c:v>74.24775</c:v>
                </c:pt>
                <c:pt idx="1744">
                  <c:v>74.24732</c:v>
                </c:pt>
                <c:pt idx="1745">
                  <c:v>74.246895</c:v>
                </c:pt>
                <c:pt idx="1746">
                  <c:v>74.246475</c:v>
                </c:pt>
                <c:pt idx="1747">
                  <c:v>74.24605</c:v>
                </c:pt>
                <c:pt idx="1748">
                  <c:v>74.24562</c:v>
                </c:pt>
                <c:pt idx="1749">
                  <c:v>74.2452</c:v>
                </c:pt>
                <c:pt idx="1750">
                  <c:v>74.244774</c:v>
                </c:pt>
                <c:pt idx="1751">
                  <c:v>74.244354</c:v>
                </c:pt>
                <c:pt idx="1752">
                  <c:v>74.243935</c:v>
                </c:pt>
                <c:pt idx="1753">
                  <c:v>74.243515</c:v>
                </c:pt>
                <c:pt idx="1754">
                  <c:v>74.243095</c:v>
                </c:pt>
                <c:pt idx="1755">
                  <c:v>74.242676</c:v>
                </c:pt>
                <c:pt idx="1756">
                  <c:v>74.242256</c:v>
                </c:pt>
                <c:pt idx="1757">
                  <c:v>74.24184</c:v>
                </c:pt>
                <c:pt idx="1758">
                  <c:v>74.24142</c:v>
                </c:pt>
                <c:pt idx="1759">
                  <c:v>74.241005</c:v>
                </c:pt>
                <c:pt idx="1760">
                  <c:v>74.240585</c:v>
                </c:pt>
                <c:pt idx="1761">
                  <c:v>74.24017</c:v>
                </c:pt>
                <c:pt idx="1762">
                  <c:v>74.23976</c:v>
                </c:pt>
                <c:pt idx="1763">
                  <c:v>74.23935</c:v>
                </c:pt>
                <c:pt idx="1764">
                  <c:v>74.23893</c:v>
                </c:pt>
                <c:pt idx="1765">
                  <c:v>74.23852</c:v>
                </c:pt>
                <c:pt idx="1766">
                  <c:v>74.238106</c:v>
                </c:pt>
                <c:pt idx="1767">
                  <c:v>74.23769</c:v>
                </c:pt>
                <c:pt idx="1768">
                  <c:v>74.23728</c:v>
                </c:pt>
                <c:pt idx="1769">
                  <c:v>74.23687</c:v>
                </c:pt>
                <c:pt idx="1770">
                  <c:v>74.23646</c:v>
                </c:pt>
                <c:pt idx="1771">
                  <c:v>74.23605</c:v>
                </c:pt>
                <c:pt idx="1772">
                  <c:v>74.23564</c:v>
                </c:pt>
                <c:pt idx="1773">
                  <c:v>74.23524</c:v>
                </c:pt>
                <c:pt idx="1774">
                  <c:v>74.234825</c:v>
                </c:pt>
                <c:pt idx="1775">
                  <c:v>74.23442</c:v>
                </c:pt>
                <c:pt idx="1776">
                  <c:v>74.23401</c:v>
                </c:pt>
                <c:pt idx="1777">
                  <c:v>74.233604</c:v>
                </c:pt>
                <c:pt idx="1778">
                  <c:v>74.2332</c:v>
                </c:pt>
                <c:pt idx="1779">
                  <c:v>74.23279599999998</c:v>
                </c:pt>
                <c:pt idx="1780">
                  <c:v>74.23238999999998</c:v>
                </c:pt>
                <c:pt idx="1781">
                  <c:v>74.23199</c:v>
                </c:pt>
                <c:pt idx="1782">
                  <c:v>74.23158</c:v>
                </c:pt>
                <c:pt idx="1783">
                  <c:v>74.231186</c:v>
                </c:pt>
                <c:pt idx="1784">
                  <c:v>74.23079</c:v>
                </c:pt>
                <c:pt idx="1785">
                  <c:v>74.230385</c:v>
                </c:pt>
                <c:pt idx="1786">
                  <c:v>74.22999</c:v>
                </c:pt>
                <c:pt idx="1787">
                  <c:v>74.22959</c:v>
                </c:pt>
                <c:pt idx="1788">
                  <c:v>74.22919</c:v>
                </c:pt>
                <c:pt idx="1789">
                  <c:v>74.22878999999999</c:v>
                </c:pt>
                <c:pt idx="1790">
                  <c:v>74.22838999999999</c:v>
                </c:pt>
                <c:pt idx="1791">
                  <c:v>74.228</c:v>
                </c:pt>
                <c:pt idx="1792">
                  <c:v>74.2276</c:v>
                </c:pt>
                <c:pt idx="1793">
                  <c:v>74.2272</c:v>
                </c:pt>
                <c:pt idx="1794">
                  <c:v>74.22679999999998</c:v>
                </c:pt>
                <c:pt idx="1795">
                  <c:v>74.2264</c:v>
                </c:pt>
                <c:pt idx="1796">
                  <c:v>74.226006</c:v>
                </c:pt>
                <c:pt idx="1797">
                  <c:v>74.22561</c:v>
                </c:pt>
                <c:pt idx="1798">
                  <c:v>74.22521</c:v>
                </c:pt>
                <c:pt idx="1799">
                  <c:v>74.224815</c:v>
                </c:pt>
                <c:pt idx="1800">
                  <c:v>74.22442</c:v>
                </c:pt>
                <c:pt idx="1801">
                  <c:v>74.22403000000001</c:v>
                </c:pt>
                <c:pt idx="1802">
                  <c:v>74.22364</c:v>
                </c:pt>
                <c:pt idx="1803">
                  <c:v>74.22324</c:v>
                </c:pt>
                <c:pt idx="1804">
                  <c:v>74.22285499999998</c:v>
                </c:pt>
                <c:pt idx="1805">
                  <c:v>74.22246599999998</c:v>
                </c:pt>
                <c:pt idx="1806">
                  <c:v>74.22207999999999</c:v>
                </c:pt>
                <c:pt idx="1807">
                  <c:v>74.22169</c:v>
                </c:pt>
                <c:pt idx="1808">
                  <c:v>74.22130000000001</c:v>
                </c:pt>
                <c:pt idx="1809">
                  <c:v>74.22091</c:v>
                </c:pt>
                <c:pt idx="1810">
                  <c:v>74.22052</c:v>
                </c:pt>
                <c:pt idx="1811">
                  <c:v>74.22014</c:v>
                </c:pt>
                <c:pt idx="1812">
                  <c:v>74.21975</c:v>
                </c:pt>
                <c:pt idx="1813">
                  <c:v>74.21937000000001</c:v>
                </c:pt>
                <c:pt idx="1814">
                  <c:v>74.21898</c:v>
                </c:pt>
                <c:pt idx="1815">
                  <c:v>74.2186</c:v>
                </c:pt>
                <c:pt idx="1816">
                  <c:v>74.21821</c:v>
                </c:pt>
                <c:pt idx="1817">
                  <c:v>74.21783</c:v>
                </c:pt>
                <c:pt idx="1818">
                  <c:v>74.21744</c:v>
                </c:pt>
                <c:pt idx="1819">
                  <c:v>74.21706</c:v>
                </c:pt>
                <c:pt idx="1820">
                  <c:v>74.216675</c:v>
                </c:pt>
                <c:pt idx="1821">
                  <c:v>74.21629</c:v>
                </c:pt>
                <c:pt idx="1822">
                  <c:v>74.21591</c:v>
                </c:pt>
                <c:pt idx="1823">
                  <c:v>74.21553</c:v>
                </c:pt>
                <c:pt idx="1824">
                  <c:v>74.21516</c:v>
                </c:pt>
                <c:pt idx="1825">
                  <c:v>74.214775</c:v>
                </c:pt>
                <c:pt idx="1826">
                  <c:v>74.21687</c:v>
                </c:pt>
                <c:pt idx="1827">
                  <c:v>74.21897000000001</c:v>
                </c:pt>
                <c:pt idx="1828">
                  <c:v>74.22107</c:v>
                </c:pt>
                <c:pt idx="1829">
                  <c:v>74.22317</c:v>
                </c:pt>
                <c:pt idx="1830">
                  <c:v>74.225266</c:v>
                </c:pt>
                <c:pt idx="1831">
                  <c:v>74.22736</c:v>
                </c:pt>
                <c:pt idx="1832">
                  <c:v>74.22947</c:v>
                </c:pt>
                <c:pt idx="1833">
                  <c:v>74.231575</c:v>
                </c:pt>
                <c:pt idx="1834">
                  <c:v>74.23367</c:v>
                </c:pt>
                <c:pt idx="1835">
                  <c:v>74.23577999999999</c:v>
                </c:pt>
                <c:pt idx="1836">
                  <c:v>74.23788</c:v>
                </c:pt>
                <c:pt idx="1837">
                  <c:v>74.23998</c:v>
                </c:pt>
                <c:pt idx="1838">
                  <c:v>74.24208</c:v>
                </c:pt>
                <c:pt idx="1839">
                  <c:v>74.24419</c:v>
                </c:pt>
                <c:pt idx="1840">
                  <c:v>74.24629</c:v>
                </c:pt>
                <c:pt idx="1841">
                  <c:v>74.2484</c:v>
                </c:pt>
                <c:pt idx="1842">
                  <c:v>74.2505</c:v>
                </c:pt>
                <c:pt idx="1843">
                  <c:v>74.2526</c:v>
                </c:pt>
                <c:pt idx="1844">
                  <c:v>74.2547</c:v>
                </c:pt>
                <c:pt idx="1845">
                  <c:v>74.256805</c:v>
                </c:pt>
                <c:pt idx="1846">
                  <c:v>74.25889999999998</c:v>
                </c:pt>
                <c:pt idx="1847">
                  <c:v>74.261</c:v>
                </c:pt>
                <c:pt idx="1848">
                  <c:v>74.2631</c:v>
                </c:pt>
                <c:pt idx="1849">
                  <c:v>74.2652</c:v>
                </c:pt>
                <c:pt idx="1850">
                  <c:v>74.267296</c:v>
                </c:pt>
                <c:pt idx="1851">
                  <c:v>74.269394</c:v>
                </c:pt>
                <c:pt idx="1852">
                  <c:v>74.27149</c:v>
                </c:pt>
                <c:pt idx="1853">
                  <c:v>74.27359</c:v>
                </c:pt>
                <c:pt idx="1854">
                  <c:v>74.27568999999998</c:v>
                </c:pt>
                <c:pt idx="1855">
                  <c:v>74.27778999999998</c:v>
                </c:pt>
                <c:pt idx="1856">
                  <c:v>74.2774</c:v>
                </c:pt>
                <c:pt idx="1857">
                  <c:v>74.27701</c:v>
                </c:pt>
                <c:pt idx="1858">
                  <c:v>74.27662</c:v>
                </c:pt>
                <c:pt idx="1859">
                  <c:v>74.27622</c:v>
                </c:pt>
                <c:pt idx="1860">
                  <c:v>74.27582599999998</c:v>
                </c:pt>
                <c:pt idx="1861">
                  <c:v>74.27542999999998</c:v>
                </c:pt>
                <c:pt idx="1862">
                  <c:v>74.27502999999998</c:v>
                </c:pt>
                <c:pt idx="1863">
                  <c:v>74.274635</c:v>
                </c:pt>
                <c:pt idx="1864">
                  <c:v>74.27424</c:v>
                </c:pt>
                <c:pt idx="1865">
                  <c:v>74.27383999999999</c:v>
                </c:pt>
                <c:pt idx="1866">
                  <c:v>74.27343999999998</c:v>
                </c:pt>
                <c:pt idx="1867">
                  <c:v>74.27303</c:v>
                </c:pt>
                <c:pt idx="1868">
                  <c:v>74.27262</c:v>
                </c:pt>
                <c:pt idx="1869">
                  <c:v>74.27221</c:v>
                </c:pt>
                <c:pt idx="1870">
                  <c:v>74.2718</c:v>
                </c:pt>
                <c:pt idx="1871">
                  <c:v>74.27137999999998</c:v>
                </c:pt>
                <c:pt idx="1872">
                  <c:v>74.27096</c:v>
                </c:pt>
                <c:pt idx="1873">
                  <c:v>74.27053999999998</c:v>
                </c:pt>
                <c:pt idx="1874">
                  <c:v>74.27011</c:v>
                </c:pt>
                <c:pt idx="1875">
                  <c:v>74.269684</c:v>
                </c:pt>
                <c:pt idx="1876">
                  <c:v>74.26926</c:v>
                </c:pt>
                <c:pt idx="1877">
                  <c:v>74.26883</c:v>
                </c:pt>
                <c:pt idx="1878">
                  <c:v>74.268394</c:v>
                </c:pt>
                <c:pt idx="1879">
                  <c:v>74.26796</c:v>
                </c:pt>
                <c:pt idx="1880">
                  <c:v>74.267525</c:v>
                </c:pt>
                <c:pt idx="1881">
                  <c:v>74.26708</c:v>
                </c:pt>
                <c:pt idx="1882">
                  <c:v>74.26665</c:v>
                </c:pt>
                <c:pt idx="1883">
                  <c:v>74.266205</c:v>
                </c:pt>
                <c:pt idx="1884">
                  <c:v>74.26576</c:v>
                </c:pt>
                <c:pt idx="1885">
                  <c:v>74.26531</c:v>
                </c:pt>
                <c:pt idx="1886">
                  <c:v>74.26486</c:v>
                </c:pt>
                <c:pt idx="1887">
                  <c:v>74.26441</c:v>
                </c:pt>
                <c:pt idx="1888">
                  <c:v>74.263954</c:v>
                </c:pt>
                <c:pt idx="1889">
                  <c:v>74.263504</c:v>
                </c:pt>
                <c:pt idx="1890">
                  <c:v>74.26305</c:v>
                </c:pt>
                <c:pt idx="1891">
                  <c:v>74.26259</c:v>
                </c:pt>
                <c:pt idx="1892">
                  <c:v>74.26212</c:v>
                </c:pt>
                <c:pt idx="1893">
                  <c:v>74.26166</c:v>
                </c:pt>
                <c:pt idx="1894">
                  <c:v>74.2612</c:v>
                </c:pt>
                <c:pt idx="1895">
                  <c:v>74.26073499999998</c:v>
                </c:pt>
                <c:pt idx="1896">
                  <c:v>74.26027</c:v>
                </c:pt>
                <c:pt idx="1897">
                  <c:v>74.2598</c:v>
                </c:pt>
                <c:pt idx="1898">
                  <c:v>74.25933999999998</c:v>
                </c:pt>
                <c:pt idx="1899">
                  <c:v>74.258865</c:v>
                </c:pt>
                <c:pt idx="1900">
                  <c:v>74.25838999999999</c:v>
                </c:pt>
                <c:pt idx="1901">
                  <c:v>74.25792</c:v>
                </c:pt>
                <c:pt idx="1902">
                  <c:v>74.25745</c:v>
                </c:pt>
                <c:pt idx="1903">
                  <c:v>74.25697</c:v>
                </c:pt>
                <c:pt idx="1904">
                  <c:v>74.25649</c:v>
                </c:pt>
                <c:pt idx="1905">
                  <c:v>74.25602</c:v>
                </c:pt>
                <c:pt idx="1906">
                  <c:v>74.25555</c:v>
                </c:pt>
                <c:pt idx="1907">
                  <c:v>74.255066</c:v>
                </c:pt>
                <c:pt idx="1908">
                  <c:v>74.254585</c:v>
                </c:pt>
                <c:pt idx="1909">
                  <c:v>74.254105</c:v>
                </c:pt>
                <c:pt idx="1910">
                  <c:v>74.253624</c:v>
                </c:pt>
                <c:pt idx="1911">
                  <c:v>74.25314</c:v>
                </c:pt>
                <c:pt idx="1912">
                  <c:v>74.25266</c:v>
                </c:pt>
                <c:pt idx="1913">
                  <c:v>74.25217999999998</c:v>
                </c:pt>
                <c:pt idx="1914">
                  <c:v>74.25169</c:v>
                </c:pt>
                <c:pt idx="1915">
                  <c:v>74.25121</c:v>
                </c:pt>
                <c:pt idx="1916">
                  <c:v>74.250725</c:v>
                </c:pt>
                <c:pt idx="1917">
                  <c:v>74.250244</c:v>
                </c:pt>
                <c:pt idx="1918">
                  <c:v>74.249756</c:v>
                </c:pt>
                <c:pt idx="1919">
                  <c:v>74.24927</c:v>
                </c:pt>
                <c:pt idx="1920">
                  <c:v>74.24877999999998</c:v>
                </c:pt>
                <c:pt idx="1921">
                  <c:v>74.24829</c:v>
                </c:pt>
                <c:pt idx="1922">
                  <c:v>74.24781</c:v>
                </c:pt>
                <c:pt idx="1923">
                  <c:v>74.24732</c:v>
                </c:pt>
                <c:pt idx="1924">
                  <c:v>74.24684</c:v>
                </c:pt>
                <c:pt idx="1925">
                  <c:v>74.24635</c:v>
                </c:pt>
                <c:pt idx="1926">
                  <c:v>74.245865</c:v>
                </c:pt>
                <c:pt idx="1927">
                  <c:v>74.24537999999998</c:v>
                </c:pt>
                <c:pt idx="1928">
                  <c:v>74.24489</c:v>
                </c:pt>
                <c:pt idx="1929">
                  <c:v>74.2444</c:v>
                </c:pt>
                <c:pt idx="1930">
                  <c:v>74.24391</c:v>
                </c:pt>
                <c:pt idx="1931">
                  <c:v>74.24342</c:v>
                </c:pt>
                <c:pt idx="1932">
                  <c:v>74.242935</c:v>
                </c:pt>
                <c:pt idx="1933">
                  <c:v>74.24245</c:v>
                </c:pt>
                <c:pt idx="1934">
                  <c:v>74.24196</c:v>
                </c:pt>
                <c:pt idx="1935">
                  <c:v>74.24147</c:v>
                </c:pt>
                <c:pt idx="1936">
                  <c:v>74.24098</c:v>
                </c:pt>
                <c:pt idx="1937">
                  <c:v>74.24049</c:v>
                </c:pt>
                <c:pt idx="1938">
                  <c:v>74.240005</c:v>
                </c:pt>
                <c:pt idx="1939">
                  <c:v>74.23952</c:v>
                </c:pt>
                <c:pt idx="1940">
                  <c:v>74.23903</c:v>
                </c:pt>
                <c:pt idx="1941">
                  <c:v>74.23854</c:v>
                </c:pt>
                <c:pt idx="1942">
                  <c:v>74.23806</c:v>
                </c:pt>
                <c:pt idx="1943">
                  <c:v>74.23757</c:v>
                </c:pt>
                <c:pt idx="1944">
                  <c:v>74.23709</c:v>
                </c:pt>
                <c:pt idx="1945">
                  <c:v>74.2366</c:v>
                </c:pt>
                <c:pt idx="1946">
                  <c:v>74.23612</c:v>
                </c:pt>
                <c:pt idx="1947">
                  <c:v>74.235634</c:v>
                </c:pt>
                <c:pt idx="1948">
                  <c:v>74.23515</c:v>
                </c:pt>
                <c:pt idx="1949">
                  <c:v>74.234665</c:v>
                </c:pt>
                <c:pt idx="1950">
                  <c:v>74.234184</c:v>
                </c:pt>
                <c:pt idx="1951">
                  <c:v>74.233696</c:v>
                </c:pt>
                <c:pt idx="1952">
                  <c:v>74.23321</c:v>
                </c:pt>
                <c:pt idx="1953">
                  <c:v>74.23272999999998</c:v>
                </c:pt>
                <c:pt idx="1954">
                  <c:v>74.23225</c:v>
                </c:pt>
                <c:pt idx="1955">
                  <c:v>74.231766</c:v>
                </c:pt>
                <c:pt idx="1956">
                  <c:v>74.23128</c:v>
                </c:pt>
                <c:pt idx="1957">
                  <c:v>74.2308</c:v>
                </c:pt>
                <c:pt idx="1958">
                  <c:v>74.230316</c:v>
                </c:pt>
                <c:pt idx="1959">
                  <c:v>74.22983599999999</c:v>
                </c:pt>
                <c:pt idx="1960">
                  <c:v>74.229355</c:v>
                </c:pt>
                <c:pt idx="1961">
                  <c:v>74.22887399999999</c:v>
                </c:pt>
                <c:pt idx="1962">
                  <c:v>74.22839999999998</c:v>
                </c:pt>
                <c:pt idx="1963">
                  <c:v>74.22792</c:v>
                </c:pt>
                <c:pt idx="1964">
                  <c:v>74.22744</c:v>
                </c:pt>
                <c:pt idx="1965">
                  <c:v>74.22696</c:v>
                </c:pt>
                <c:pt idx="1966">
                  <c:v>74.22649</c:v>
                </c:pt>
                <c:pt idx="1967">
                  <c:v>74.22601</c:v>
                </c:pt>
                <c:pt idx="1968">
                  <c:v>74.22553999999998</c:v>
                </c:pt>
                <c:pt idx="1969">
                  <c:v>74.22506999999998</c:v>
                </c:pt>
                <c:pt idx="1970">
                  <c:v>74.224594</c:v>
                </c:pt>
                <c:pt idx="1971">
                  <c:v>74.22412</c:v>
                </c:pt>
                <c:pt idx="1972">
                  <c:v>74.22365</c:v>
                </c:pt>
                <c:pt idx="1973">
                  <c:v>74.223175</c:v>
                </c:pt>
                <c:pt idx="1974">
                  <c:v>74.22269999999998</c:v>
                </c:pt>
                <c:pt idx="1975">
                  <c:v>74.22223</c:v>
                </c:pt>
                <c:pt idx="1976">
                  <c:v>74.22176</c:v>
                </c:pt>
                <c:pt idx="1977">
                  <c:v>74.22129</c:v>
                </c:pt>
                <c:pt idx="1978">
                  <c:v>74.220825</c:v>
                </c:pt>
                <c:pt idx="1979">
                  <c:v>74.22036</c:v>
                </c:pt>
                <c:pt idx="1980">
                  <c:v>74.21989</c:v>
                </c:pt>
                <c:pt idx="1981">
                  <c:v>74.21942</c:v>
                </c:pt>
                <c:pt idx="1982">
                  <c:v>74.218956</c:v>
                </c:pt>
                <c:pt idx="1983">
                  <c:v>74.21849</c:v>
                </c:pt>
                <c:pt idx="1984">
                  <c:v>74.218025</c:v>
                </c:pt>
                <c:pt idx="1985">
                  <c:v>74.21756</c:v>
                </c:pt>
                <c:pt idx="1986">
                  <c:v>74.217094</c:v>
                </c:pt>
                <c:pt idx="1987">
                  <c:v>74.21664</c:v>
                </c:pt>
                <c:pt idx="1988">
                  <c:v>74.21618</c:v>
                </c:pt>
                <c:pt idx="1989">
                  <c:v>74.21572</c:v>
                </c:pt>
                <c:pt idx="1990">
                  <c:v>74.21526</c:v>
                </c:pt>
                <c:pt idx="1991">
                  <c:v>74.214806</c:v>
                </c:pt>
                <c:pt idx="1992">
                  <c:v>74.21435</c:v>
                </c:pt>
                <c:pt idx="1993">
                  <c:v>74.21389</c:v>
                </c:pt>
                <c:pt idx="1994">
                  <c:v>74.21343</c:v>
                </c:pt>
                <c:pt idx="1995">
                  <c:v>74.212975</c:v>
                </c:pt>
                <c:pt idx="1996">
                  <c:v>74.21252</c:v>
                </c:pt>
                <c:pt idx="1997">
                  <c:v>74.21206</c:v>
                </c:pt>
                <c:pt idx="1998">
                  <c:v>74.2116</c:v>
                </c:pt>
                <c:pt idx="1999">
                  <c:v>74.21115</c:v>
                </c:pt>
                <c:pt idx="2000">
                  <c:v>74.21069</c:v>
                </c:pt>
                <c:pt idx="2001">
                  <c:v>74.210236</c:v>
                </c:pt>
                <c:pt idx="2002">
                  <c:v>74.20978499999998</c:v>
                </c:pt>
                <c:pt idx="2003">
                  <c:v>74.20933499999998</c:v>
                </c:pt>
                <c:pt idx="2004">
                  <c:v>74.20888499999998</c:v>
                </c:pt>
                <c:pt idx="2005">
                  <c:v>74.20843999999998</c:v>
                </c:pt>
                <c:pt idx="2006">
                  <c:v>74.20799</c:v>
                </c:pt>
                <c:pt idx="2007">
                  <c:v>74.20754</c:v>
                </c:pt>
                <c:pt idx="2008">
                  <c:v>74.2071</c:v>
                </c:pt>
                <c:pt idx="2009">
                  <c:v>74.20666</c:v>
                </c:pt>
                <c:pt idx="2010">
                  <c:v>74.206215</c:v>
                </c:pt>
                <c:pt idx="2011">
                  <c:v>74.20576999999998</c:v>
                </c:pt>
                <c:pt idx="2012">
                  <c:v>74.20532999999998</c:v>
                </c:pt>
                <c:pt idx="2013">
                  <c:v>74.20489</c:v>
                </c:pt>
                <c:pt idx="2014">
                  <c:v>74.204445</c:v>
                </c:pt>
                <c:pt idx="2015">
                  <c:v>74.204</c:v>
                </c:pt>
                <c:pt idx="2016">
                  <c:v>74.20356</c:v>
                </c:pt>
                <c:pt idx="2017">
                  <c:v>74.20312</c:v>
                </c:pt>
                <c:pt idx="2018">
                  <c:v>74.202675</c:v>
                </c:pt>
                <c:pt idx="2019">
                  <c:v>74.20223</c:v>
                </c:pt>
                <c:pt idx="2020">
                  <c:v>74.2018</c:v>
                </c:pt>
                <c:pt idx="2021">
                  <c:v>74.201355</c:v>
                </c:pt>
                <c:pt idx="2022">
                  <c:v>74.20092</c:v>
                </c:pt>
                <c:pt idx="2023">
                  <c:v>74.200485</c:v>
                </c:pt>
                <c:pt idx="2024">
                  <c:v>74.20005</c:v>
                </c:pt>
                <c:pt idx="2025">
                  <c:v>74.19962</c:v>
                </c:pt>
                <c:pt idx="2026">
                  <c:v>74.19919</c:v>
                </c:pt>
                <c:pt idx="2027">
                  <c:v>74.19875999999998</c:v>
                </c:pt>
                <c:pt idx="2028">
                  <c:v>74.19833</c:v>
                </c:pt>
                <c:pt idx="2029">
                  <c:v>74.19791</c:v>
                </c:pt>
                <c:pt idx="2030">
                  <c:v>74.19748</c:v>
                </c:pt>
                <c:pt idx="2031">
                  <c:v>74.19705</c:v>
                </c:pt>
                <c:pt idx="2032">
                  <c:v>74.196625</c:v>
                </c:pt>
                <c:pt idx="2033">
                  <c:v>74.1962</c:v>
                </c:pt>
                <c:pt idx="2034">
                  <c:v>74.19576999999998</c:v>
                </c:pt>
                <c:pt idx="2035">
                  <c:v>74.19533999999999</c:v>
                </c:pt>
                <c:pt idx="2036">
                  <c:v>74.194916</c:v>
                </c:pt>
                <c:pt idx="2037">
                  <c:v>74.194496</c:v>
                </c:pt>
                <c:pt idx="2038">
                  <c:v>74.19407</c:v>
                </c:pt>
                <c:pt idx="2039">
                  <c:v>74.19365</c:v>
                </c:pt>
                <c:pt idx="2040">
                  <c:v>74.19322</c:v>
                </c:pt>
                <c:pt idx="2041">
                  <c:v>74.19279999999999</c:v>
                </c:pt>
                <c:pt idx="2042">
                  <c:v>74.19237999999999</c:v>
                </c:pt>
                <c:pt idx="2043">
                  <c:v>74.19196</c:v>
                </c:pt>
                <c:pt idx="2044">
                  <c:v>74.19154</c:v>
                </c:pt>
                <c:pt idx="2045">
                  <c:v>74.191124</c:v>
                </c:pt>
                <c:pt idx="2046">
                  <c:v>74.19070399999998</c:v>
                </c:pt>
                <c:pt idx="2047">
                  <c:v>74.190285</c:v>
                </c:pt>
                <c:pt idx="2048">
                  <c:v>74.189865</c:v>
                </c:pt>
                <c:pt idx="2049">
                  <c:v>74.18944999999998</c:v>
                </c:pt>
                <c:pt idx="2050">
                  <c:v>74.18902999999998</c:v>
                </c:pt>
                <c:pt idx="2051">
                  <c:v>74.18862</c:v>
                </c:pt>
                <c:pt idx="2052">
                  <c:v>74.18821</c:v>
                </c:pt>
                <c:pt idx="2053">
                  <c:v>74.18779999999998</c:v>
                </c:pt>
                <c:pt idx="2054">
                  <c:v>74.18737999999999</c:v>
                </c:pt>
                <c:pt idx="2055">
                  <c:v>74.186966</c:v>
                </c:pt>
                <c:pt idx="2056">
                  <c:v>74.186554</c:v>
                </c:pt>
                <c:pt idx="2057">
                  <c:v>74.18613999999998</c:v>
                </c:pt>
                <c:pt idx="2058">
                  <c:v>74.18572999999998</c:v>
                </c:pt>
                <c:pt idx="2059">
                  <c:v>74.18532599999999</c:v>
                </c:pt>
                <c:pt idx="2060">
                  <c:v>74.18491</c:v>
                </c:pt>
                <c:pt idx="2061">
                  <c:v>74.18451</c:v>
                </c:pt>
                <c:pt idx="2062">
                  <c:v>74.184105</c:v>
                </c:pt>
                <c:pt idx="2063">
                  <c:v>74.18369999999998</c:v>
                </c:pt>
                <c:pt idx="2064">
                  <c:v>74.18329999999998</c:v>
                </c:pt>
                <c:pt idx="2065">
                  <c:v>74.18288999999999</c:v>
                </c:pt>
                <c:pt idx="2066">
                  <c:v>74.18248999999999</c:v>
                </c:pt>
                <c:pt idx="2067">
                  <c:v>74.18207999999998</c:v>
                </c:pt>
                <c:pt idx="2068">
                  <c:v>74.18169</c:v>
                </c:pt>
                <c:pt idx="2069">
                  <c:v>74.18129</c:v>
                </c:pt>
                <c:pt idx="2070">
                  <c:v>74.18088499999999</c:v>
                </c:pt>
                <c:pt idx="2071">
                  <c:v>74.18048999999999</c:v>
                </c:pt>
                <c:pt idx="2072">
                  <c:v>74.18008999999999</c:v>
                </c:pt>
                <c:pt idx="2073">
                  <c:v>74.17968999999998</c:v>
                </c:pt>
                <c:pt idx="2074">
                  <c:v>74.17928999999998</c:v>
                </c:pt>
                <c:pt idx="2075">
                  <c:v>74.17889399999999</c:v>
                </c:pt>
                <c:pt idx="2076">
                  <c:v>74.17849999999999</c:v>
                </c:pt>
                <c:pt idx="2077">
                  <c:v>74.17809999999999</c:v>
                </c:pt>
                <c:pt idx="2078">
                  <c:v>74.17770399999999</c:v>
                </c:pt>
                <c:pt idx="2079">
                  <c:v>74.17730999999999</c:v>
                </c:pt>
                <c:pt idx="2080">
                  <c:v>74.17690999999999</c:v>
                </c:pt>
                <c:pt idx="2081">
                  <c:v>74.17650999999998</c:v>
                </c:pt>
                <c:pt idx="2082">
                  <c:v>74.17611999999998</c:v>
                </c:pt>
                <c:pt idx="2083">
                  <c:v>74.17572999999997</c:v>
                </c:pt>
                <c:pt idx="2084">
                  <c:v>74.17533999999998</c:v>
                </c:pt>
                <c:pt idx="2085">
                  <c:v>74.17493999999999</c:v>
                </c:pt>
                <c:pt idx="2086">
                  <c:v>74.17454999999998</c:v>
                </c:pt>
                <c:pt idx="2087">
                  <c:v>74.174164</c:v>
                </c:pt>
                <c:pt idx="2088">
                  <c:v>74.17377499999998</c:v>
                </c:pt>
                <c:pt idx="2089">
                  <c:v>74.17338599999997</c:v>
                </c:pt>
                <c:pt idx="2090">
                  <c:v>74.17299999999999</c:v>
                </c:pt>
                <c:pt idx="2091">
                  <c:v>74.17260999999999</c:v>
                </c:pt>
                <c:pt idx="2092">
                  <c:v>74.17221999999998</c:v>
                </c:pt>
                <c:pt idx="2093">
                  <c:v>74.17183999999999</c:v>
                </c:pt>
                <c:pt idx="2094">
                  <c:v>74.17144999999998</c:v>
                </c:pt>
                <c:pt idx="2095">
                  <c:v>74.17106999999998</c:v>
                </c:pt>
                <c:pt idx="2096">
                  <c:v>74.17068499999999</c:v>
                </c:pt>
                <c:pt idx="2097">
                  <c:v>74.17029999999998</c:v>
                </c:pt>
                <c:pt idx="2098">
                  <c:v>74.16992</c:v>
                </c:pt>
                <c:pt idx="2099">
                  <c:v>74.16954</c:v>
                </c:pt>
                <c:pt idx="2100">
                  <c:v>74.16916</c:v>
                </c:pt>
                <c:pt idx="2101">
                  <c:v>74.16877999999998</c:v>
                </c:pt>
                <c:pt idx="2102">
                  <c:v>74.16839599999999</c:v>
                </c:pt>
                <c:pt idx="2103">
                  <c:v>74.16802</c:v>
                </c:pt>
                <c:pt idx="2104">
                  <c:v>74.16764</c:v>
                </c:pt>
                <c:pt idx="2105">
                  <c:v>74.16726</c:v>
                </c:pt>
                <c:pt idx="2106">
                  <c:v>74.16688499999998</c:v>
                </c:pt>
                <c:pt idx="2107">
                  <c:v>74.16651</c:v>
                </c:pt>
                <c:pt idx="2108">
                  <c:v>74.16614</c:v>
                </c:pt>
                <c:pt idx="2109">
                  <c:v>74.16576399999998</c:v>
                </c:pt>
                <c:pt idx="2110">
                  <c:v>74.16538999999999</c:v>
                </c:pt>
                <c:pt idx="2111">
                  <c:v>74.16501599999998</c:v>
                </c:pt>
                <c:pt idx="2112">
                  <c:v>74.164635</c:v>
                </c:pt>
                <c:pt idx="2113">
                  <c:v>74.16426</c:v>
                </c:pt>
                <c:pt idx="2114">
                  <c:v>74.16388999999998</c:v>
                </c:pt>
                <c:pt idx="2115">
                  <c:v>74.16351</c:v>
                </c:pt>
                <c:pt idx="2116">
                  <c:v>74.16314</c:v>
                </c:pt>
                <c:pt idx="2117">
                  <c:v>74.16276599999999</c:v>
                </c:pt>
                <c:pt idx="2118">
                  <c:v>74.16238999999999</c:v>
                </c:pt>
                <c:pt idx="2119">
                  <c:v>74.162025</c:v>
                </c:pt>
                <c:pt idx="2120">
                  <c:v>74.16165</c:v>
                </c:pt>
                <c:pt idx="2121">
                  <c:v>74.16128</c:v>
                </c:pt>
                <c:pt idx="2122">
                  <c:v>74.16091</c:v>
                </c:pt>
                <c:pt idx="2123">
                  <c:v>74.160545</c:v>
                </c:pt>
                <c:pt idx="2124">
                  <c:v>74.16017999999998</c:v>
                </c:pt>
                <c:pt idx="2125">
                  <c:v>74.15980999999998</c:v>
                </c:pt>
                <c:pt idx="2126">
                  <c:v>74.15944999999999</c:v>
                </c:pt>
                <c:pt idx="2127">
                  <c:v>74.15908999999999</c:v>
                </c:pt>
                <c:pt idx="2128">
                  <c:v>74.15871999999999</c:v>
                </c:pt>
                <c:pt idx="2129">
                  <c:v>74.15835599999998</c:v>
                </c:pt>
                <c:pt idx="2130">
                  <c:v>74.15799999999998</c:v>
                </c:pt>
                <c:pt idx="2131">
                  <c:v>74.15764</c:v>
                </c:pt>
                <c:pt idx="2132">
                  <c:v>74.15727</c:v>
                </c:pt>
                <c:pt idx="2133">
                  <c:v>74.15690999999998</c:v>
                </c:pt>
                <c:pt idx="2134">
                  <c:v>74.15655499999998</c:v>
                </c:pt>
                <c:pt idx="2135">
                  <c:v>74.1562</c:v>
                </c:pt>
                <c:pt idx="2136">
                  <c:v>74.15583999999998</c:v>
                </c:pt>
                <c:pt idx="2137">
                  <c:v>74.15547999999997</c:v>
                </c:pt>
                <c:pt idx="2138">
                  <c:v>74.15511999999998</c:v>
                </c:pt>
                <c:pt idx="2139">
                  <c:v>74.15475999999998</c:v>
                </c:pt>
                <c:pt idx="2140">
                  <c:v>74.15439999999998</c:v>
                </c:pt>
                <c:pt idx="2141">
                  <c:v>74.15404499999998</c:v>
                </c:pt>
                <c:pt idx="2142">
                  <c:v>74.15368999999998</c:v>
                </c:pt>
                <c:pt idx="2143">
                  <c:v>74.15333599999997</c:v>
                </c:pt>
                <c:pt idx="2144">
                  <c:v>74.15298499999999</c:v>
                </c:pt>
                <c:pt idx="2145">
                  <c:v>74.152626</c:v>
                </c:pt>
                <c:pt idx="2146">
                  <c:v>74.15227499999999</c:v>
                </c:pt>
                <c:pt idx="2147">
                  <c:v>74.15192</c:v>
                </c:pt>
                <c:pt idx="2148">
                  <c:v>74.151566</c:v>
                </c:pt>
                <c:pt idx="2149">
                  <c:v>74.151215</c:v>
                </c:pt>
                <c:pt idx="2150">
                  <c:v>74.15085999999998</c:v>
                </c:pt>
                <c:pt idx="2151">
                  <c:v>74.15050999999998</c:v>
                </c:pt>
                <c:pt idx="2152">
                  <c:v>74.15016</c:v>
                </c:pt>
                <c:pt idx="2153">
                  <c:v>74.14981</c:v>
                </c:pt>
                <c:pt idx="2154">
                  <c:v>74.14947</c:v>
                </c:pt>
                <c:pt idx="2155">
                  <c:v>74.149124</c:v>
                </c:pt>
                <c:pt idx="2156">
                  <c:v>74.14877</c:v>
                </c:pt>
                <c:pt idx="2157">
                  <c:v>74.14842</c:v>
                </c:pt>
                <c:pt idx="2158">
                  <c:v>74.14806999999998</c:v>
                </c:pt>
                <c:pt idx="2159">
                  <c:v>74.14773</c:v>
                </c:pt>
                <c:pt idx="2160">
                  <c:v>74.147385</c:v>
                </c:pt>
                <c:pt idx="2161">
                  <c:v>74.14704</c:v>
                </c:pt>
                <c:pt idx="2162">
                  <c:v>74.1467</c:v>
                </c:pt>
                <c:pt idx="2163">
                  <c:v>74.146355</c:v>
                </c:pt>
                <c:pt idx="2164">
                  <c:v>74.14601</c:v>
                </c:pt>
                <c:pt idx="2165">
                  <c:v>74.14567</c:v>
                </c:pt>
                <c:pt idx="2166">
                  <c:v>74.145325</c:v>
                </c:pt>
                <c:pt idx="2167">
                  <c:v>74.14498</c:v>
                </c:pt>
                <c:pt idx="2168">
                  <c:v>74.14464</c:v>
                </c:pt>
                <c:pt idx="2169">
                  <c:v>74.144295</c:v>
                </c:pt>
                <c:pt idx="2170">
                  <c:v>74.14395</c:v>
                </c:pt>
                <c:pt idx="2171">
                  <c:v>74.14361</c:v>
                </c:pt>
                <c:pt idx="2172">
                  <c:v>74.143265</c:v>
                </c:pt>
                <c:pt idx="2173">
                  <c:v>74.14292</c:v>
                </c:pt>
                <c:pt idx="2174">
                  <c:v>74.14257999999998</c:v>
                </c:pt>
                <c:pt idx="2175">
                  <c:v>74.142235</c:v>
                </c:pt>
                <c:pt idx="2176">
                  <c:v>74.14189</c:v>
                </c:pt>
                <c:pt idx="2177">
                  <c:v>74.141556</c:v>
                </c:pt>
                <c:pt idx="2178">
                  <c:v>74.14122</c:v>
                </c:pt>
                <c:pt idx="2179">
                  <c:v>74.140884</c:v>
                </c:pt>
                <c:pt idx="2180">
                  <c:v>74.14055</c:v>
                </c:pt>
                <c:pt idx="2181">
                  <c:v>74.14021</c:v>
                </c:pt>
                <c:pt idx="2182">
                  <c:v>74.13987999999999</c:v>
                </c:pt>
                <c:pt idx="2183">
                  <c:v>74.13953999999998</c:v>
                </c:pt>
                <c:pt idx="2184">
                  <c:v>74.139206</c:v>
                </c:pt>
                <c:pt idx="2185">
                  <c:v>74.13886999999998</c:v>
                </c:pt>
                <c:pt idx="2186">
                  <c:v>74.13853499999999</c:v>
                </c:pt>
                <c:pt idx="2187">
                  <c:v>74.1382</c:v>
                </c:pt>
                <c:pt idx="2188">
                  <c:v>74.13786</c:v>
                </c:pt>
                <c:pt idx="2189">
                  <c:v>74.137535</c:v>
                </c:pt>
                <c:pt idx="2190">
                  <c:v>74.1372</c:v>
                </c:pt>
                <c:pt idx="2191">
                  <c:v>74.13933999999999</c:v>
                </c:pt>
                <c:pt idx="2192">
                  <c:v>74.14149</c:v>
                </c:pt>
                <c:pt idx="2193">
                  <c:v>74.14363</c:v>
                </c:pt>
                <c:pt idx="2194">
                  <c:v>74.14577</c:v>
                </c:pt>
                <c:pt idx="2195">
                  <c:v>74.14791</c:v>
                </c:pt>
                <c:pt idx="2196">
                  <c:v>74.15005499999998</c:v>
                </c:pt>
                <c:pt idx="2197">
                  <c:v>74.15219999999998</c:v>
                </c:pt>
                <c:pt idx="2198">
                  <c:v>74.15433999999999</c:v>
                </c:pt>
                <c:pt idx="2199">
                  <c:v>74.15649399999998</c:v>
                </c:pt>
                <c:pt idx="2200">
                  <c:v>74.15863999999999</c:v>
                </c:pt>
                <c:pt idx="2201">
                  <c:v>74.16077999999999</c:v>
                </c:pt>
                <c:pt idx="2202">
                  <c:v>74.16292999999998</c:v>
                </c:pt>
                <c:pt idx="2203">
                  <c:v>74.16507999999999</c:v>
                </c:pt>
                <c:pt idx="2204">
                  <c:v>74.16722</c:v>
                </c:pt>
                <c:pt idx="2205">
                  <c:v>74.169365</c:v>
                </c:pt>
                <c:pt idx="2206">
                  <c:v>74.17152</c:v>
                </c:pt>
                <c:pt idx="2207">
                  <c:v>74.17366</c:v>
                </c:pt>
                <c:pt idx="2208">
                  <c:v>74.17580399999999</c:v>
                </c:pt>
                <c:pt idx="2209">
                  <c:v>74.17794999999998</c:v>
                </c:pt>
                <c:pt idx="2210">
                  <c:v>74.18009999999998</c:v>
                </c:pt>
                <c:pt idx="2211">
                  <c:v>74.18223999999998</c:v>
                </c:pt>
                <c:pt idx="2212">
                  <c:v>74.18438999999998</c:v>
                </c:pt>
                <c:pt idx="2213">
                  <c:v>74.18653</c:v>
                </c:pt>
                <c:pt idx="2214">
                  <c:v>74.18867499999999</c:v>
                </c:pt>
                <c:pt idx="2215">
                  <c:v>74.19082</c:v>
                </c:pt>
                <c:pt idx="2216">
                  <c:v>74.19296</c:v>
                </c:pt>
                <c:pt idx="2217">
                  <c:v>74.19509999999998</c:v>
                </c:pt>
                <c:pt idx="2218">
                  <c:v>74.197235</c:v>
                </c:pt>
                <c:pt idx="2219">
                  <c:v>74.19936999999998</c:v>
                </c:pt>
                <c:pt idx="2220">
                  <c:v>74.20151</c:v>
                </c:pt>
                <c:pt idx="2221">
                  <c:v>74.201164</c:v>
                </c:pt>
                <c:pt idx="2222">
                  <c:v>74.20082</c:v>
                </c:pt>
                <c:pt idx="2223">
                  <c:v>74.20048</c:v>
                </c:pt>
                <c:pt idx="2224">
                  <c:v>74.200134</c:v>
                </c:pt>
                <c:pt idx="2225">
                  <c:v>74.19978999999998</c:v>
                </c:pt>
                <c:pt idx="2226">
                  <c:v>74.19945</c:v>
                </c:pt>
                <c:pt idx="2227">
                  <c:v>74.1991</c:v>
                </c:pt>
                <c:pt idx="2228">
                  <c:v>74.19874599999999</c:v>
                </c:pt>
                <c:pt idx="2229">
                  <c:v>74.19838999999999</c:v>
                </c:pt>
                <c:pt idx="2230">
                  <c:v>74.19802999999998</c:v>
                </c:pt>
                <c:pt idx="2231">
                  <c:v>74.19767</c:v>
                </c:pt>
                <c:pt idx="2232">
                  <c:v>74.19730000000001</c:v>
                </c:pt>
                <c:pt idx="2233">
                  <c:v>74.19694</c:v>
                </c:pt>
                <c:pt idx="2234">
                  <c:v>74.19657</c:v>
                </c:pt>
                <c:pt idx="2235">
                  <c:v>74.196205</c:v>
                </c:pt>
                <c:pt idx="2236">
                  <c:v>74.19582999999998</c:v>
                </c:pt>
                <c:pt idx="2237">
                  <c:v>74.19545999999998</c:v>
                </c:pt>
                <c:pt idx="2238">
                  <c:v>74.19507999999999</c:v>
                </c:pt>
                <c:pt idx="2239">
                  <c:v>74.19471</c:v>
                </c:pt>
                <c:pt idx="2240">
                  <c:v>74.19433</c:v>
                </c:pt>
                <c:pt idx="2241">
                  <c:v>74.19394</c:v>
                </c:pt>
                <c:pt idx="2242">
                  <c:v>74.19356</c:v>
                </c:pt>
                <c:pt idx="2243">
                  <c:v>74.19317</c:v>
                </c:pt>
                <c:pt idx="2244">
                  <c:v>74.19277999999998</c:v>
                </c:pt>
                <c:pt idx="2245">
                  <c:v>74.19238999999999</c:v>
                </c:pt>
                <c:pt idx="2246">
                  <c:v>74.19199</c:v>
                </c:pt>
                <c:pt idx="2247">
                  <c:v>74.1916</c:v>
                </c:pt>
                <c:pt idx="2248">
                  <c:v>74.1912</c:v>
                </c:pt>
                <c:pt idx="2249">
                  <c:v>74.19079599999999</c:v>
                </c:pt>
                <c:pt idx="2250">
                  <c:v>74.19038999999998</c:v>
                </c:pt>
                <c:pt idx="2251">
                  <c:v>74.18998999999998</c:v>
                </c:pt>
                <c:pt idx="2252">
                  <c:v>74.18957999999999</c:v>
                </c:pt>
                <c:pt idx="2253">
                  <c:v>74.18917999999998</c:v>
                </c:pt>
                <c:pt idx="2254">
                  <c:v>74.18876999999998</c:v>
                </c:pt>
                <c:pt idx="2255">
                  <c:v>74.18835399999999</c:v>
                </c:pt>
                <c:pt idx="2256">
                  <c:v>74.18794</c:v>
                </c:pt>
                <c:pt idx="2257">
                  <c:v>74.18752</c:v>
                </c:pt>
                <c:pt idx="2258">
                  <c:v>74.1871</c:v>
                </c:pt>
                <c:pt idx="2259">
                  <c:v>74.18669</c:v>
                </c:pt>
                <c:pt idx="2260">
                  <c:v>74.18627</c:v>
                </c:pt>
                <c:pt idx="2261">
                  <c:v>74.18584999999999</c:v>
                </c:pt>
                <c:pt idx="2262">
                  <c:v>74.18542499999998</c:v>
                </c:pt>
                <c:pt idx="2263">
                  <c:v>74.18499999999998</c:v>
                </c:pt>
                <c:pt idx="2264">
                  <c:v>74.18457</c:v>
                </c:pt>
                <c:pt idx="2265">
                  <c:v>74.18414</c:v>
                </c:pt>
                <c:pt idx="2266">
                  <c:v>74.18371599999999</c:v>
                </c:pt>
                <c:pt idx="2267">
                  <c:v>74.18329</c:v>
                </c:pt>
                <c:pt idx="2268">
                  <c:v>74.18285999999999</c:v>
                </c:pt>
                <c:pt idx="2269">
                  <c:v>74.18242999999998</c:v>
                </c:pt>
                <c:pt idx="2270">
                  <c:v>74.18199999999998</c:v>
                </c:pt>
                <c:pt idx="2271">
                  <c:v>74.181564</c:v>
                </c:pt>
                <c:pt idx="2272">
                  <c:v>74.18113</c:v>
                </c:pt>
                <c:pt idx="2273">
                  <c:v>74.180695</c:v>
                </c:pt>
                <c:pt idx="2274">
                  <c:v>74.18026</c:v>
                </c:pt>
                <c:pt idx="2275">
                  <c:v>74.17982499999998</c:v>
                </c:pt>
                <c:pt idx="2276">
                  <c:v>74.17937999999997</c:v>
                </c:pt>
                <c:pt idx="2277">
                  <c:v>74.17893999999997</c:v>
                </c:pt>
                <c:pt idx="2278">
                  <c:v>74.17849999999999</c:v>
                </c:pt>
                <c:pt idx="2279">
                  <c:v>74.17805499999999</c:v>
                </c:pt>
                <c:pt idx="2280">
                  <c:v>74.17761</c:v>
                </c:pt>
                <c:pt idx="2281">
                  <c:v>74.17716999999998</c:v>
                </c:pt>
                <c:pt idx="2282">
                  <c:v>74.17672999999998</c:v>
                </c:pt>
                <c:pt idx="2283">
                  <c:v>74.17628499999998</c:v>
                </c:pt>
                <c:pt idx="2284">
                  <c:v>74.17583999999997</c:v>
                </c:pt>
                <c:pt idx="2285">
                  <c:v>74.17539999999997</c:v>
                </c:pt>
                <c:pt idx="2286">
                  <c:v>74.17496</c:v>
                </c:pt>
                <c:pt idx="2287">
                  <c:v>74.174515</c:v>
                </c:pt>
                <c:pt idx="2288">
                  <c:v>74.17406999999998</c:v>
                </c:pt>
                <c:pt idx="2289">
                  <c:v>74.17362999999998</c:v>
                </c:pt>
                <c:pt idx="2290">
                  <c:v>74.17317999999999</c:v>
                </c:pt>
                <c:pt idx="2291">
                  <c:v>74.17273999999998</c:v>
                </c:pt>
                <c:pt idx="2292">
                  <c:v>74.17229499999999</c:v>
                </c:pt>
                <c:pt idx="2293">
                  <c:v>74.17184999999999</c:v>
                </c:pt>
                <c:pt idx="2294">
                  <c:v>74.17139999999999</c:v>
                </c:pt>
                <c:pt idx="2295">
                  <c:v>74.17095999999998</c:v>
                </c:pt>
                <c:pt idx="2296">
                  <c:v>74.17051999999998</c:v>
                </c:pt>
                <c:pt idx="2297">
                  <c:v>74.17007399999999</c:v>
                </c:pt>
                <c:pt idx="2298">
                  <c:v>74.16963000000001</c:v>
                </c:pt>
                <c:pt idx="2299">
                  <c:v>74.16919</c:v>
                </c:pt>
                <c:pt idx="2300">
                  <c:v>74.16874999999999</c:v>
                </c:pt>
                <c:pt idx="2301">
                  <c:v>74.16829999999998</c:v>
                </c:pt>
                <c:pt idx="2302">
                  <c:v>74.16785</c:v>
                </c:pt>
                <c:pt idx="2303">
                  <c:v>74.1674</c:v>
                </c:pt>
                <c:pt idx="2304">
                  <c:v>74.166954</c:v>
                </c:pt>
                <c:pt idx="2305">
                  <c:v>74.16651</c:v>
                </c:pt>
                <c:pt idx="2306">
                  <c:v>74.16607</c:v>
                </c:pt>
                <c:pt idx="2307">
                  <c:v>74.16563</c:v>
                </c:pt>
                <c:pt idx="2308">
                  <c:v>74.16518399999998</c:v>
                </c:pt>
                <c:pt idx="2309">
                  <c:v>74.16473999999998</c:v>
                </c:pt>
                <c:pt idx="2310">
                  <c:v>74.1643</c:v>
                </c:pt>
                <c:pt idx="2311">
                  <c:v>74.16386</c:v>
                </c:pt>
                <c:pt idx="2312">
                  <c:v>74.163414</c:v>
                </c:pt>
                <c:pt idx="2313">
                  <c:v>74.16296999999998</c:v>
                </c:pt>
                <c:pt idx="2314">
                  <c:v>74.16252999999998</c:v>
                </c:pt>
                <c:pt idx="2315">
                  <c:v>74.16208999999999</c:v>
                </c:pt>
                <c:pt idx="2316">
                  <c:v>74.161644</c:v>
                </c:pt>
                <c:pt idx="2317">
                  <c:v>74.1612</c:v>
                </c:pt>
                <c:pt idx="2318">
                  <c:v>74.16075999999998</c:v>
                </c:pt>
                <c:pt idx="2319">
                  <c:v>74.160324</c:v>
                </c:pt>
                <c:pt idx="2320">
                  <c:v>74.15987999999999</c:v>
                </c:pt>
                <c:pt idx="2321">
                  <c:v>74.15943999999999</c:v>
                </c:pt>
                <c:pt idx="2322">
                  <c:v>74.15899999999999</c:v>
                </c:pt>
                <c:pt idx="2323">
                  <c:v>74.15855399999998</c:v>
                </c:pt>
                <c:pt idx="2324">
                  <c:v>74.15811999999998</c:v>
                </c:pt>
                <c:pt idx="2325">
                  <c:v>74.15768</c:v>
                </c:pt>
                <c:pt idx="2326">
                  <c:v>74.15724</c:v>
                </c:pt>
                <c:pt idx="2327">
                  <c:v>74.15680999999998</c:v>
                </c:pt>
                <c:pt idx="2328">
                  <c:v>74.15636399999998</c:v>
                </c:pt>
                <c:pt idx="2329">
                  <c:v>74.15593</c:v>
                </c:pt>
                <c:pt idx="2330">
                  <c:v>74.15549499999999</c:v>
                </c:pt>
                <c:pt idx="2331">
                  <c:v>74.15505999999999</c:v>
                </c:pt>
                <c:pt idx="2332">
                  <c:v>74.154625</c:v>
                </c:pt>
                <c:pt idx="2333">
                  <c:v>74.15419</c:v>
                </c:pt>
                <c:pt idx="2334">
                  <c:v>74.15375499999999</c:v>
                </c:pt>
                <c:pt idx="2335">
                  <c:v>74.15331999999998</c:v>
                </c:pt>
                <c:pt idx="2336">
                  <c:v>74.15288499999998</c:v>
                </c:pt>
                <c:pt idx="2337">
                  <c:v>74.15245999999999</c:v>
                </c:pt>
                <c:pt idx="2338">
                  <c:v>74.15202999999998</c:v>
                </c:pt>
                <c:pt idx="2339">
                  <c:v>74.1516</c:v>
                </c:pt>
                <c:pt idx="2340">
                  <c:v>74.15117999999998</c:v>
                </c:pt>
                <c:pt idx="2341">
                  <c:v>74.15074999999999</c:v>
                </c:pt>
                <c:pt idx="2342">
                  <c:v>74.15031999999998</c:v>
                </c:pt>
                <c:pt idx="2343">
                  <c:v>74.149895</c:v>
                </c:pt>
                <c:pt idx="2344">
                  <c:v>74.14947</c:v>
                </c:pt>
                <c:pt idx="2345">
                  <c:v>74.14904</c:v>
                </c:pt>
                <c:pt idx="2346">
                  <c:v>74.14861</c:v>
                </c:pt>
                <c:pt idx="2347">
                  <c:v>74.14818599999998</c:v>
                </c:pt>
                <c:pt idx="2348">
                  <c:v>74.147766</c:v>
                </c:pt>
                <c:pt idx="2349">
                  <c:v>74.14734</c:v>
                </c:pt>
                <c:pt idx="2350">
                  <c:v>74.14691</c:v>
                </c:pt>
                <c:pt idx="2351">
                  <c:v>74.146484</c:v>
                </c:pt>
                <c:pt idx="2352">
                  <c:v>74.14606</c:v>
                </c:pt>
                <c:pt idx="2353">
                  <c:v>74.14563</c:v>
                </c:pt>
                <c:pt idx="2354">
                  <c:v>74.14521</c:v>
                </c:pt>
                <c:pt idx="2355">
                  <c:v>74.14479</c:v>
                </c:pt>
                <c:pt idx="2356">
                  <c:v>74.14437</c:v>
                </c:pt>
                <c:pt idx="2357">
                  <c:v>74.14395</c:v>
                </c:pt>
                <c:pt idx="2358">
                  <c:v>74.14353000000001</c:v>
                </c:pt>
                <c:pt idx="2359">
                  <c:v>74.14312</c:v>
                </c:pt>
                <c:pt idx="2360">
                  <c:v>74.1427</c:v>
                </c:pt>
                <c:pt idx="2361">
                  <c:v>74.14229</c:v>
                </c:pt>
                <c:pt idx="2362">
                  <c:v>74.14188</c:v>
                </c:pt>
                <c:pt idx="2363">
                  <c:v>74.141464</c:v>
                </c:pt>
                <c:pt idx="2364">
                  <c:v>74.141045</c:v>
                </c:pt>
                <c:pt idx="2365">
                  <c:v>74.14063</c:v>
                </c:pt>
                <c:pt idx="2366">
                  <c:v>74.14022</c:v>
                </c:pt>
                <c:pt idx="2367">
                  <c:v>74.13980999999998</c:v>
                </c:pt>
                <c:pt idx="2368">
                  <c:v>74.13939999999998</c:v>
                </c:pt>
                <c:pt idx="2369">
                  <c:v>74.13898499999999</c:v>
                </c:pt>
                <c:pt idx="2370">
                  <c:v>74.13856999999998</c:v>
                </c:pt>
                <c:pt idx="2371">
                  <c:v>74.13816999999998</c:v>
                </c:pt>
                <c:pt idx="2372">
                  <c:v>74.13776</c:v>
                </c:pt>
                <c:pt idx="2373">
                  <c:v>74.13735</c:v>
                </c:pt>
                <c:pt idx="2374">
                  <c:v>74.13695</c:v>
                </c:pt>
                <c:pt idx="2375">
                  <c:v>74.13653999999998</c:v>
                </c:pt>
                <c:pt idx="2376">
                  <c:v>74.13613999999998</c:v>
                </c:pt>
                <c:pt idx="2377">
                  <c:v>74.13573499999997</c:v>
                </c:pt>
                <c:pt idx="2378">
                  <c:v>74.13532999999998</c:v>
                </c:pt>
                <c:pt idx="2379">
                  <c:v>74.134926</c:v>
                </c:pt>
                <c:pt idx="2380">
                  <c:v>74.13453000000001</c:v>
                </c:pt>
                <c:pt idx="2381">
                  <c:v>74.134125</c:v>
                </c:pt>
                <c:pt idx="2382">
                  <c:v>74.13372999999998</c:v>
                </c:pt>
                <c:pt idx="2383">
                  <c:v>74.13332999999998</c:v>
                </c:pt>
                <c:pt idx="2384">
                  <c:v>74.13292999999998</c:v>
                </c:pt>
                <c:pt idx="2385">
                  <c:v>74.13252999999998</c:v>
                </c:pt>
                <c:pt idx="2386">
                  <c:v>74.13212999999998</c:v>
                </c:pt>
                <c:pt idx="2387">
                  <c:v>74.13173999999998</c:v>
                </c:pt>
                <c:pt idx="2388">
                  <c:v>74.13133999999998</c:v>
                </c:pt>
                <c:pt idx="2389">
                  <c:v>74.13093999999998</c:v>
                </c:pt>
                <c:pt idx="2390">
                  <c:v>74.13053999999998</c:v>
                </c:pt>
                <c:pt idx="2391">
                  <c:v>74.13013999999998</c:v>
                </c:pt>
                <c:pt idx="2392">
                  <c:v>74.12974499999999</c:v>
                </c:pt>
                <c:pt idx="2393">
                  <c:v>74.12934999999999</c:v>
                </c:pt>
                <c:pt idx="2394">
                  <c:v>74.12894999999999</c:v>
                </c:pt>
                <c:pt idx="2395">
                  <c:v>74.12855499999999</c:v>
                </c:pt>
                <c:pt idx="2396">
                  <c:v>74.12816999999998</c:v>
                </c:pt>
                <c:pt idx="2397">
                  <c:v>74.12777999999999</c:v>
                </c:pt>
                <c:pt idx="2398">
                  <c:v>74.12738999999999</c:v>
                </c:pt>
                <c:pt idx="2399">
                  <c:v>74.12699999999998</c:v>
                </c:pt>
                <c:pt idx="2400">
                  <c:v>74.12662</c:v>
                </c:pt>
                <c:pt idx="2401">
                  <c:v>74.12623</c:v>
                </c:pt>
                <c:pt idx="2402">
                  <c:v>74.12584999999999</c:v>
                </c:pt>
                <c:pt idx="2403">
                  <c:v>74.12545999999999</c:v>
                </c:pt>
                <c:pt idx="2404">
                  <c:v>74.12507999999997</c:v>
                </c:pt>
                <c:pt idx="2405">
                  <c:v>74.12469</c:v>
                </c:pt>
                <c:pt idx="2406">
                  <c:v>74.12430599999999</c:v>
                </c:pt>
                <c:pt idx="2407">
                  <c:v>74.123924</c:v>
                </c:pt>
                <c:pt idx="2408">
                  <c:v>74.12353999999999</c:v>
                </c:pt>
                <c:pt idx="2409">
                  <c:v>74.12316</c:v>
                </c:pt>
                <c:pt idx="2410">
                  <c:v>74.12277999999998</c:v>
                </c:pt>
                <c:pt idx="2411">
                  <c:v>74.12240599999998</c:v>
                </c:pt>
                <c:pt idx="2412">
                  <c:v>74.12202499999998</c:v>
                </c:pt>
                <c:pt idx="2413">
                  <c:v>74.12164</c:v>
                </c:pt>
                <c:pt idx="2414">
                  <c:v>74.12126</c:v>
                </c:pt>
                <c:pt idx="2415">
                  <c:v>74.12088999999999</c:v>
                </c:pt>
                <c:pt idx="2416">
                  <c:v>74.120514</c:v>
                </c:pt>
                <c:pt idx="2417">
                  <c:v>74.12012999999998</c:v>
                </c:pt>
                <c:pt idx="2418">
                  <c:v>74.11976</c:v>
                </c:pt>
                <c:pt idx="2419">
                  <c:v>74.11938499999998</c:v>
                </c:pt>
                <c:pt idx="2420">
                  <c:v>74.11901</c:v>
                </c:pt>
                <c:pt idx="2421">
                  <c:v>74.11864</c:v>
                </c:pt>
                <c:pt idx="2422">
                  <c:v>74.11826</c:v>
                </c:pt>
                <c:pt idx="2423">
                  <c:v>74.11789</c:v>
                </c:pt>
                <c:pt idx="2424">
                  <c:v>74.117516</c:v>
                </c:pt>
                <c:pt idx="2425">
                  <c:v>74.11714</c:v>
                </c:pt>
                <c:pt idx="2426">
                  <c:v>74.11677599999999</c:v>
                </c:pt>
                <c:pt idx="2427">
                  <c:v>74.1164</c:v>
                </c:pt>
                <c:pt idx="2428">
                  <c:v>74.11603</c:v>
                </c:pt>
                <c:pt idx="2429">
                  <c:v>74.11566</c:v>
                </c:pt>
                <c:pt idx="2430">
                  <c:v>74.115295</c:v>
                </c:pt>
                <c:pt idx="2431">
                  <c:v>74.11493</c:v>
                </c:pt>
                <c:pt idx="2432">
                  <c:v>74.11456</c:v>
                </c:pt>
                <c:pt idx="2433">
                  <c:v>74.1142</c:v>
                </c:pt>
                <c:pt idx="2434">
                  <c:v>74.11383999999998</c:v>
                </c:pt>
                <c:pt idx="2435">
                  <c:v>74.11347</c:v>
                </c:pt>
                <c:pt idx="2436">
                  <c:v>74.113106</c:v>
                </c:pt>
                <c:pt idx="2437">
                  <c:v>74.11274999999999</c:v>
                </c:pt>
                <c:pt idx="2438">
                  <c:v>74.11238999999999</c:v>
                </c:pt>
                <c:pt idx="2439">
                  <c:v>74.11203</c:v>
                </c:pt>
                <c:pt idx="2440">
                  <c:v>74.11167</c:v>
                </c:pt>
                <c:pt idx="2441">
                  <c:v>74.111305</c:v>
                </c:pt>
                <c:pt idx="2442">
                  <c:v>74.11095</c:v>
                </c:pt>
                <c:pt idx="2443">
                  <c:v>74.11059</c:v>
                </c:pt>
                <c:pt idx="2444">
                  <c:v>74.11023</c:v>
                </c:pt>
                <c:pt idx="2445">
                  <c:v>74.10986999999998</c:v>
                </c:pt>
                <c:pt idx="2446">
                  <c:v>74.10951</c:v>
                </c:pt>
                <c:pt idx="2447">
                  <c:v>74.10915</c:v>
                </c:pt>
                <c:pt idx="2448">
                  <c:v>74.10879499999999</c:v>
                </c:pt>
                <c:pt idx="2449">
                  <c:v>74.10843999999999</c:v>
                </c:pt>
                <c:pt idx="2450">
                  <c:v>74.10808599999999</c:v>
                </c:pt>
                <c:pt idx="2451">
                  <c:v>74.10773499999999</c:v>
                </c:pt>
                <c:pt idx="2452">
                  <c:v>74.10737599999999</c:v>
                </c:pt>
                <c:pt idx="2453">
                  <c:v>74.107025</c:v>
                </c:pt>
                <c:pt idx="2454">
                  <c:v>74.106674</c:v>
                </c:pt>
                <c:pt idx="2455">
                  <c:v>74.10631999999998</c:v>
                </c:pt>
                <c:pt idx="2456">
                  <c:v>74.10597</c:v>
                </c:pt>
                <c:pt idx="2457">
                  <c:v>74.10562</c:v>
                </c:pt>
                <c:pt idx="2458">
                  <c:v>74.10527</c:v>
                </c:pt>
                <c:pt idx="2459">
                  <c:v>74.10493</c:v>
                </c:pt>
                <c:pt idx="2460">
                  <c:v>74.10458</c:v>
                </c:pt>
                <c:pt idx="2461">
                  <c:v>74.10424</c:v>
                </c:pt>
                <c:pt idx="2462">
                  <c:v>74.10389999999998</c:v>
                </c:pt>
                <c:pt idx="2463">
                  <c:v>74.10355</c:v>
                </c:pt>
                <c:pt idx="2464">
                  <c:v>74.10321</c:v>
                </c:pt>
                <c:pt idx="2465">
                  <c:v>74.10286999999998</c:v>
                </c:pt>
                <c:pt idx="2466">
                  <c:v>74.10252</c:v>
                </c:pt>
                <c:pt idx="2467">
                  <c:v>74.10217999999999</c:v>
                </c:pt>
                <c:pt idx="2468">
                  <c:v>74.10183999999998</c:v>
                </c:pt>
                <c:pt idx="2469">
                  <c:v>74.101494</c:v>
                </c:pt>
                <c:pt idx="2470">
                  <c:v>74.10115</c:v>
                </c:pt>
                <c:pt idx="2471">
                  <c:v>74.10080999999998</c:v>
                </c:pt>
                <c:pt idx="2472">
                  <c:v>74.100464</c:v>
                </c:pt>
                <c:pt idx="2473">
                  <c:v>74.10012</c:v>
                </c:pt>
                <c:pt idx="2474">
                  <c:v>74.09977999999998</c:v>
                </c:pt>
                <c:pt idx="2475">
                  <c:v>74.09944</c:v>
                </c:pt>
                <c:pt idx="2476">
                  <c:v>74.099106</c:v>
                </c:pt>
                <c:pt idx="2477">
                  <c:v>74.09876999999998</c:v>
                </c:pt>
                <c:pt idx="2478">
                  <c:v>74.09843399999998</c:v>
                </c:pt>
                <c:pt idx="2479">
                  <c:v>74.0981</c:v>
                </c:pt>
                <c:pt idx="2480">
                  <c:v>74.09776</c:v>
                </c:pt>
                <c:pt idx="2481">
                  <c:v>74.09743</c:v>
                </c:pt>
                <c:pt idx="2482">
                  <c:v>74.09709</c:v>
                </c:pt>
                <c:pt idx="2483">
                  <c:v>74.096756</c:v>
                </c:pt>
                <c:pt idx="2484">
                  <c:v>74.09642</c:v>
                </c:pt>
                <c:pt idx="2485">
                  <c:v>74.096085</c:v>
                </c:pt>
                <c:pt idx="2486">
                  <c:v>74.09576</c:v>
                </c:pt>
                <c:pt idx="2487">
                  <c:v>74.09543</c:v>
                </c:pt>
                <c:pt idx="2488">
                  <c:v>74.0951</c:v>
                </c:pt>
                <c:pt idx="2489">
                  <c:v>74.09477</c:v>
                </c:pt>
                <c:pt idx="2490">
                  <c:v>74.094444</c:v>
                </c:pt>
                <c:pt idx="2491">
                  <c:v>74.09412</c:v>
                </c:pt>
                <c:pt idx="2492">
                  <c:v>74.09379</c:v>
                </c:pt>
                <c:pt idx="2493">
                  <c:v>74.09346</c:v>
                </c:pt>
                <c:pt idx="2494">
                  <c:v>74.09313</c:v>
                </c:pt>
                <c:pt idx="2495">
                  <c:v>74.092804</c:v>
                </c:pt>
                <c:pt idx="2496">
                  <c:v>74.09247599999999</c:v>
                </c:pt>
                <c:pt idx="2497">
                  <c:v>74.09215</c:v>
                </c:pt>
                <c:pt idx="2498">
                  <c:v>74.09182</c:v>
                </c:pt>
                <c:pt idx="2499">
                  <c:v>74.09149</c:v>
                </c:pt>
                <c:pt idx="2500">
                  <c:v>74.09116</c:v>
                </c:pt>
                <c:pt idx="2501">
                  <c:v>74.09083599999998</c:v>
                </c:pt>
                <c:pt idx="2502">
                  <c:v>74.090515</c:v>
                </c:pt>
                <c:pt idx="2503">
                  <c:v>74.09019</c:v>
                </c:pt>
                <c:pt idx="2504">
                  <c:v>74.08987</c:v>
                </c:pt>
                <c:pt idx="2505">
                  <c:v>74.08955</c:v>
                </c:pt>
                <c:pt idx="2506">
                  <c:v>74.08922</c:v>
                </c:pt>
                <c:pt idx="2507">
                  <c:v>74.08889999999998</c:v>
                </c:pt>
                <c:pt idx="2508">
                  <c:v>74.08857999999998</c:v>
                </c:pt>
                <c:pt idx="2509">
                  <c:v>74.08826</c:v>
                </c:pt>
                <c:pt idx="2510">
                  <c:v>74.08794</c:v>
                </c:pt>
                <c:pt idx="2511">
                  <c:v>74.087616</c:v>
                </c:pt>
                <c:pt idx="2512">
                  <c:v>74.087296</c:v>
                </c:pt>
                <c:pt idx="2513">
                  <c:v>74.08697499999998</c:v>
                </c:pt>
                <c:pt idx="2514">
                  <c:v>74.086655</c:v>
                </c:pt>
                <c:pt idx="2515">
                  <c:v>74.08633999999999</c:v>
                </c:pt>
                <c:pt idx="2516">
                  <c:v>74.08602</c:v>
                </c:pt>
                <c:pt idx="2517">
                  <c:v>74.08570999999999</c:v>
                </c:pt>
                <c:pt idx="2518">
                  <c:v>74.08539599999999</c:v>
                </c:pt>
                <c:pt idx="2519">
                  <c:v>74.08507999999999</c:v>
                </c:pt>
                <c:pt idx="2520">
                  <c:v>74.08477</c:v>
                </c:pt>
                <c:pt idx="2521">
                  <c:v>74.08446</c:v>
                </c:pt>
                <c:pt idx="2522">
                  <c:v>74.084145</c:v>
                </c:pt>
                <c:pt idx="2523">
                  <c:v>74.08383</c:v>
                </c:pt>
                <c:pt idx="2524">
                  <c:v>74.08352</c:v>
                </c:pt>
                <c:pt idx="2525">
                  <c:v>74.083206</c:v>
                </c:pt>
                <c:pt idx="2526">
                  <c:v>74.08288999999999</c:v>
                </c:pt>
                <c:pt idx="2527">
                  <c:v>74.08257999999998</c:v>
                </c:pt>
                <c:pt idx="2528">
                  <c:v>74.08227</c:v>
                </c:pt>
                <c:pt idx="2529">
                  <c:v>74.081955</c:v>
                </c:pt>
                <c:pt idx="2530">
                  <c:v>74.08164</c:v>
                </c:pt>
                <c:pt idx="2531">
                  <c:v>74.08133</c:v>
                </c:pt>
                <c:pt idx="2532">
                  <c:v>74.08102</c:v>
                </c:pt>
                <c:pt idx="2533">
                  <c:v>74.08070999999998</c:v>
                </c:pt>
                <c:pt idx="2534">
                  <c:v>74.08039999999998</c:v>
                </c:pt>
                <c:pt idx="2535">
                  <c:v>74.08008599999998</c:v>
                </c:pt>
                <c:pt idx="2536">
                  <c:v>74.07977999999999</c:v>
                </c:pt>
                <c:pt idx="2537">
                  <c:v>74.07947499999999</c:v>
                </c:pt>
                <c:pt idx="2538">
                  <c:v>74.07917</c:v>
                </c:pt>
                <c:pt idx="2539">
                  <c:v>74.07886499999998</c:v>
                </c:pt>
                <c:pt idx="2540">
                  <c:v>74.07855999999998</c:v>
                </c:pt>
                <c:pt idx="2541">
                  <c:v>74.078255</c:v>
                </c:pt>
                <c:pt idx="2542">
                  <c:v>74.07794</c:v>
                </c:pt>
                <c:pt idx="2543">
                  <c:v>74.07764</c:v>
                </c:pt>
                <c:pt idx="2544">
                  <c:v>74.07732999999998</c:v>
                </c:pt>
                <c:pt idx="2545">
                  <c:v>74.07703</c:v>
                </c:pt>
                <c:pt idx="2546">
                  <c:v>74.07671999999998</c:v>
                </c:pt>
                <c:pt idx="2547">
                  <c:v>74.07641599999998</c:v>
                </c:pt>
                <c:pt idx="2548">
                  <c:v>74.07612</c:v>
                </c:pt>
                <c:pt idx="2549">
                  <c:v>74.07580999999999</c:v>
                </c:pt>
                <c:pt idx="2550">
                  <c:v>74.07551599999998</c:v>
                </c:pt>
                <c:pt idx="2551">
                  <c:v>74.07521</c:v>
                </c:pt>
                <c:pt idx="2552">
                  <c:v>74.074905</c:v>
                </c:pt>
                <c:pt idx="2553">
                  <c:v>74.07461</c:v>
                </c:pt>
                <c:pt idx="2554">
                  <c:v>74.0743</c:v>
                </c:pt>
                <c:pt idx="2555">
                  <c:v>74.074005</c:v>
                </c:pt>
                <c:pt idx="2556">
                  <c:v>74.07617</c:v>
                </c:pt>
                <c:pt idx="2557">
                  <c:v>74.07833999999997</c:v>
                </c:pt>
                <c:pt idx="2558">
                  <c:v>74.08051</c:v>
                </c:pt>
                <c:pt idx="2559">
                  <c:v>74.08269</c:v>
                </c:pt>
                <c:pt idx="2560">
                  <c:v>74.08486</c:v>
                </c:pt>
                <c:pt idx="2561">
                  <c:v>74.087036</c:v>
                </c:pt>
                <c:pt idx="2562">
                  <c:v>74.08921</c:v>
                </c:pt>
                <c:pt idx="2563">
                  <c:v>74.091385</c:v>
                </c:pt>
                <c:pt idx="2564">
                  <c:v>74.09357</c:v>
                </c:pt>
                <c:pt idx="2565">
                  <c:v>74.09573999999999</c:v>
                </c:pt>
                <c:pt idx="2566">
                  <c:v>74.097916</c:v>
                </c:pt>
                <c:pt idx="2567">
                  <c:v>74.1001</c:v>
                </c:pt>
                <c:pt idx="2568">
                  <c:v>74.10227</c:v>
                </c:pt>
                <c:pt idx="2569">
                  <c:v>74.104454</c:v>
                </c:pt>
                <c:pt idx="2570">
                  <c:v>74.10663599999998</c:v>
                </c:pt>
                <c:pt idx="2571">
                  <c:v>74.10880999999999</c:v>
                </c:pt>
                <c:pt idx="2572">
                  <c:v>74.110985</c:v>
                </c:pt>
                <c:pt idx="2573">
                  <c:v>74.11316</c:v>
                </c:pt>
                <c:pt idx="2574">
                  <c:v>74.11532999999998</c:v>
                </c:pt>
                <c:pt idx="2575">
                  <c:v>74.11751</c:v>
                </c:pt>
                <c:pt idx="2576">
                  <c:v>74.11968</c:v>
                </c:pt>
                <c:pt idx="2577">
                  <c:v>74.12186</c:v>
                </c:pt>
                <c:pt idx="2578">
                  <c:v>74.12403</c:v>
                </c:pt>
                <c:pt idx="2579">
                  <c:v>74.126205</c:v>
                </c:pt>
                <c:pt idx="2580">
                  <c:v>74.12837999999998</c:v>
                </c:pt>
                <c:pt idx="2581">
                  <c:v>74.13055</c:v>
                </c:pt>
                <c:pt idx="2582">
                  <c:v>74.13270999999999</c:v>
                </c:pt>
                <c:pt idx="2583">
                  <c:v>74.13487999999998</c:v>
                </c:pt>
                <c:pt idx="2584">
                  <c:v>74.13705</c:v>
                </c:pt>
                <c:pt idx="2585">
                  <c:v>74.13921</c:v>
                </c:pt>
                <c:pt idx="2586">
                  <c:v>74.13889999999999</c:v>
                </c:pt>
                <c:pt idx="2587">
                  <c:v>74.13858999999998</c:v>
                </c:pt>
                <c:pt idx="2588">
                  <c:v>74.13827499999998</c:v>
                </c:pt>
                <c:pt idx="2589">
                  <c:v>74.13796</c:v>
                </c:pt>
                <c:pt idx="2590">
                  <c:v>74.13765</c:v>
                </c:pt>
                <c:pt idx="2591">
                  <c:v>74.13733</c:v>
                </c:pt>
                <c:pt idx="2592">
                  <c:v>74.13701</c:v>
                </c:pt>
                <c:pt idx="2593">
                  <c:v>74.136696</c:v>
                </c:pt>
                <c:pt idx="2594">
                  <c:v>74.13637499999999</c:v>
                </c:pt>
                <c:pt idx="2595">
                  <c:v>74.136055</c:v>
                </c:pt>
                <c:pt idx="2596">
                  <c:v>74.13572999999998</c:v>
                </c:pt>
                <c:pt idx="2597">
                  <c:v>74.13539999999999</c:v>
                </c:pt>
                <c:pt idx="2598">
                  <c:v>74.13505999999998</c:v>
                </c:pt>
                <c:pt idx="2599">
                  <c:v>74.13473</c:v>
                </c:pt>
                <c:pt idx="2600">
                  <c:v>74.13438999999998</c:v>
                </c:pt>
                <c:pt idx="2601">
                  <c:v>74.134056</c:v>
                </c:pt>
                <c:pt idx="2602">
                  <c:v>74.13370999999998</c:v>
                </c:pt>
                <c:pt idx="2603">
                  <c:v>74.13337</c:v>
                </c:pt>
                <c:pt idx="2604">
                  <c:v>74.13302</c:v>
                </c:pt>
                <c:pt idx="2605">
                  <c:v>74.13267</c:v>
                </c:pt>
                <c:pt idx="2606">
                  <c:v>74.13231999999999</c:v>
                </c:pt>
                <c:pt idx="2607">
                  <c:v>74.13196</c:v>
                </c:pt>
                <c:pt idx="2608">
                  <c:v>74.13161</c:v>
                </c:pt>
                <c:pt idx="2609">
                  <c:v>74.13125</c:v>
                </c:pt>
                <c:pt idx="2610">
                  <c:v>74.13088999999998</c:v>
                </c:pt>
                <c:pt idx="2611">
                  <c:v>74.13052</c:v>
                </c:pt>
                <c:pt idx="2612">
                  <c:v>74.13016</c:v>
                </c:pt>
                <c:pt idx="2613">
                  <c:v>74.12978999999999</c:v>
                </c:pt>
                <c:pt idx="2614">
                  <c:v>74.129425</c:v>
                </c:pt>
                <c:pt idx="2615">
                  <c:v>74.12904999999999</c:v>
                </c:pt>
                <c:pt idx="2616">
                  <c:v>74.12868499999999</c:v>
                </c:pt>
                <c:pt idx="2617">
                  <c:v>74.12830999999998</c:v>
                </c:pt>
                <c:pt idx="2618">
                  <c:v>74.12793999999998</c:v>
                </c:pt>
                <c:pt idx="2619">
                  <c:v>74.12756</c:v>
                </c:pt>
                <c:pt idx="2620">
                  <c:v>74.12717999999998</c:v>
                </c:pt>
                <c:pt idx="2621">
                  <c:v>74.12679999999999</c:v>
                </c:pt>
                <c:pt idx="2622">
                  <c:v>74.12641999999998</c:v>
                </c:pt>
                <c:pt idx="2623">
                  <c:v>74.12602999999998</c:v>
                </c:pt>
                <c:pt idx="2624">
                  <c:v>74.12564999999998</c:v>
                </c:pt>
                <c:pt idx="2625">
                  <c:v>74.12525999999998</c:v>
                </c:pt>
                <c:pt idx="2626">
                  <c:v>74.12486999999998</c:v>
                </c:pt>
                <c:pt idx="2627">
                  <c:v>74.12446999999998</c:v>
                </c:pt>
                <c:pt idx="2628">
                  <c:v>74.12407999999999</c:v>
                </c:pt>
                <c:pt idx="2629">
                  <c:v>74.12367999999998</c:v>
                </c:pt>
                <c:pt idx="2630">
                  <c:v>74.12327999999998</c:v>
                </c:pt>
                <c:pt idx="2631">
                  <c:v>74.12288999999998</c:v>
                </c:pt>
                <c:pt idx="2632">
                  <c:v>74.12248999999998</c:v>
                </c:pt>
                <c:pt idx="2633">
                  <c:v>74.12208999999999</c:v>
                </c:pt>
                <c:pt idx="2634">
                  <c:v>74.12169999999998</c:v>
                </c:pt>
                <c:pt idx="2635">
                  <c:v>74.1213</c:v>
                </c:pt>
                <c:pt idx="2636">
                  <c:v>74.12089499999999</c:v>
                </c:pt>
                <c:pt idx="2637">
                  <c:v>74.12048999999999</c:v>
                </c:pt>
                <c:pt idx="2638">
                  <c:v>74.12008999999999</c:v>
                </c:pt>
                <c:pt idx="2639">
                  <c:v>74.11968</c:v>
                </c:pt>
                <c:pt idx="2640">
                  <c:v>74.11927</c:v>
                </c:pt>
                <c:pt idx="2641">
                  <c:v>74.11886599999998</c:v>
                </c:pt>
                <c:pt idx="2642">
                  <c:v>74.11846</c:v>
                </c:pt>
                <c:pt idx="2643">
                  <c:v>74.11804999999998</c:v>
                </c:pt>
                <c:pt idx="2644">
                  <c:v>74.11764</c:v>
                </c:pt>
                <c:pt idx="2645">
                  <c:v>74.117226</c:v>
                </c:pt>
                <c:pt idx="2646">
                  <c:v>74.11681</c:v>
                </c:pt>
                <c:pt idx="2647">
                  <c:v>74.1164</c:v>
                </c:pt>
                <c:pt idx="2648">
                  <c:v>74.11598999999998</c:v>
                </c:pt>
                <c:pt idx="2649">
                  <c:v>74.11557999999998</c:v>
                </c:pt>
                <c:pt idx="2650">
                  <c:v>74.115166</c:v>
                </c:pt>
                <c:pt idx="2651">
                  <c:v>74.11475</c:v>
                </c:pt>
                <c:pt idx="2652">
                  <c:v>74.11434</c:v>
                </c:pt>
                <c:pt idx="2653">
                  <c:v>74.11393</c:v>
                </c:pt>
                <c:pt idx="2654">
                  <c:v>74.11352</c:v>
                </c:pt>
                <c:pt idx="2655">
                  <c:v>74.113106</c:v>
                </c:pt>
                <c:pt idx="2656">
                  <c:v>74.11269</c:v>
                </c:pt>
                <c:pt idx="2657">
                  <c:v>74.11228</c:v>
                </c:pt>
                <c:pt idx="2658">
                  <c:v>74.11187</c:v>
                </c:pt>
                <c:pt idx="2659">
                  <c:v>74.11145</c:v>
                </c:pt>
                <c:pt idx="2660">
                  <c:v>74.11104</c:v>
                </c:pt>
                <c:pt idx="2661">
                  <c:v>74.11063</c:v>
                </c:pt>
                <c:pt idx="2662">
                  <c:v>74.110214</c:v>
                </c:pt>
                <c:pt idx="2663">
                  <c:v>74.10979499999999</c:v>
                </c:pt>
                <c:pt idx="2664">
                  <c:v>74.10937499999999</c:v>
                </c:pt>
                <c:pt idx="2665">
                  <c:v>74.10895999999998</c:v>
                </c:pt>
                <c:pt idx="2666">
                  <c:v>74.10853999999999</c:v>
                </c:pt>
                <c:pt idx="2667">
                  <c:v>74.10812999999998</c:v>
                </c:pt>
                <c:pt idx="2668">
                  <c:v>74.10772</c:v>
                </c:pt>
                <c:pt idx="2669">
                  <c:v>74.10731</c:v>
                </c:pt>
                <c:pt idx="2670">
                  <c:v>74.10688999999999</c:v>
                </c:pt>
                <c:pt idx="2671">
                  <c:v>74.10647599999999</c:v>
                </c:pt>
                <c:pt idx="2672">
                  <c:v>74.106064</c:v>
                </c:pt>
                <c:pt idx="2673">
                  <c:v>74.10564999999998</c:v>
                </c:pt>
                <c:pt idx="2674">
                  <c:v>74.10523999999998</c:v>
                </c:pt>
                <c:pt idx="2675">
                  <c:v>74.10483</c:v>
                </c:pt>
                <c:pt idx="2676">
                  <c:v>74.10441</c:v>
                </c:pt>
                <c:pt idx="2677">
                  <c:v>74.104</c:v>
                </c:pt>
                <c:pt idx="2678">
                  <c:v>74.103584</c:v>
                </c:pt>
                <c:pt idx="2679">
                  <c:v>74.10317</c:v>
                </c:pt>
                <c:pt idx="2680">
                  <c:v>74.10274999999999</c:v>
                </c:pt>
                <c:pt idx="2681">
                  <c:v>74.10233999999998</c:v>
                </c:pt>
                <c:pt idx="2682">
                  <c:v>74.10193</c:v>
                </c:pt>
                <c:pt idx="2683">
                  <c:v>74.10152</c:v>
                </c:pt>
                <c:pt idx="2684">
                  <c:v>74.101105</c:v>
                </c:pt>
                <c:pt idx="2685">
                  <c:v>74.10069</c:v>
                </c:pt>
                <c:pt idx="2686">
                  <c:v>74.10028</c:v>
                </c:pt>
                <c:pt idx="2687">
                  <c:v>74.09988</c:v>
                </c:pt>
                <c:pt idx="2688">
                  <c:v>74.099464</c:v>
                </c:pt>
                <c:pt idx="2689">
                  <c:v>74.09905</c:v>
                </c:pt>
                <c:pt idx="2690">
                  <c:v>74.09865</c:v>
                </c:pt>
                <c:pt idx="2691">
                  <c:v>74.098236</c:v>
                </c:pt>
                <c:pt idx="2692">
                  <c:v>74.09783</c:v>
                </c:pt>
                <c:pt idx="2693">
                  <c:v>74.09743</c:v>
                </c:pt>
                <c:pt idx="2694">
                  <c:v>74.09702</c:v>
                </c:pt>
                <c:pt idx="2695">
                  <c:v>74.09662</c:v>
                </c:pt>
                <c:pt idx="2696">
                  <c:v>74.09621</c:v>
                </c:pt>
                <c:pt idx="2697">
                  <c:v>74.09579999999998</c:v>
                </c:pt>
                <c:pt idx="2698">
                  <c:v>74.0954</c:v>
                </c:pt>
                <c:pt idx="2699">
                  <c:v>74.09499</c:v>
                </c:pt>
                <c:pt idx="2700">
                  <c:v>74.09459</c:v>
                </c:pt>
                <c:pt idx="2701">
                  <c:v>74.094185</c:v>
                </c:pt>
                <c:pt idx="2702">
                  <c:v>74.09377999999998</c:v>
                </c:pt>
                <c:pt idx="2703">
                  <c:v>74.09337999999998</c:v>
                </c:pt>
                <c:pt idx="2704">
                  <c:v>74.09299</c:v>
                </c:pt>
                <c:pt idx="2705">
                  <c:v>74.09258</c:v>
                </c:pt>
                <c:pt idx="2706">
                  <c:v>74.092186</c:v>
                </c:pt>
                <c:pt idx="2707">
                  <c:v>74.09179</c:v>
                </c:pt>
                <c:pt idx="2708">
                  <c:v>74.091385</c:v>
                </c:pt>
                <c:pt idx="2709">
                  <c:v>74.09099</c:v>
                </c:pt>
                <c:pt idx="2710">
                  <c:v>74.09059</c:v>
                </c:pt>
                <c:pt idx="2711">
                  <c:v>74.090195</c:v>
                </c:pt>
                <c:pt idx="2712">
                  <c:v>74.08979999999998</c:v>
                </c:pt>
                <c:pt idx="2713">
                  <c:v>74.0894</c:v>
                </c:pt>
                <c:pt idx="2714">
                  <c:v>74.089005</c:v>
                </c:pt>
                <c:pt idx="2715">
                  <c:v>74.08861</c:v>
                </c:pt>
                <c:pt idx="2716">
                  <c:v>74.08821</c:v>
                </c:pt>
                <c:pt idx="2717">
                  <c:v>74.087814</c:v>
                </c:pt>
                <c:pt idx="2718">
                  <c:v>74.08742</c:v>
                </c:pt>
                <c:pt idx="2719">
                  <c:v>74.08703000000001</c:v>
                </c:pt>
                <c:pt idx="2720">
                  <c:v>74.08664</c:v>
                </c:pt>
                <c:pt idx="2721">
                  <c:v>74.08624</c:v>
                </c:pt>
                <c:pt idx="2722">
                  <c:v>74.08584999999998</c:v>
                </c:pt>
                <c:pt idx="2723">
                  <c:v>74.085464</c:v>
                </c:pt>
                <c:pt idx="2724">
                  <c:v>74.08507499999999</c:v>
                </c:pt>
                <c:pt idx="2725">
                  <c:v>74.08469</c:v>
                </c:pt>
                <c:pt idx="2726">
                  <c:v>74.084305</c:v>
                </c:pt>
                <c:pt idx="2727">
                  <c:v>74.083916</c:v>
                </c:pt>
                <c:pt idx="2728">
                  <c:v>74.083534</c:v>
                </c:pt>
                <c:pt idx="2729">
                  <c:v>74.083145</c:v>
                </c:pt>
                <c:pt idx="2730">
                  <c:v>74.08275999999998</c:v>
                </c:pt>
                <c:pt idx="2731">
                  <c:v>74.08237499999998</c:v>
                </c:pt>
                <c:pt idx="2732">
                  <c:v>74.08199</c:v>
                </c:pt>
                <c:pt idx="2733">
                  <c:v>74.08161</c:v>
                </c:pt>
                <c:pt idx="2734">
                  <c:v>74.08123</c:v>
                </c:pt>
                <c:pt idx="2735">
                  <c:v>74.08085</c:v>
                </c:pt>
                <c:pt idx="2736">
                  <c:v>74.08047</c:v>
                </c:pt>
                <c:pt idx="2737">
                  <c:v>74.08009</c:v>
                </c:pt>
                <c:pt idx="2738">
                  <c:v>74.07970999999999</c:v>
                </c:pt>
                <c:pt idx="2739">
                  <c:v>74.07933</c:v>
                </c:pt>
                <c:pt idx="2740">
                  <c:v>74.07894999999999</c:v>
                </c:pt>
                <c:pt idx="2741">
                  <c:v>74.07857499999999</c:v>
                </c:pt>
                <c:pt idx="2742">
                  <c:v>74.07819999999998</c:v>
                </c:pt>
                <c:pt idx="2743">
                  <c:v>74.07782</c:v>
                </c:pt>
                <c:pt idx="2744">
                  <c:v>74.07744599999998</c:v>
                </c:pt>
                <c:pt idx="2745">
                  <c:v>74.07707</c:v>
                </c:pt>
                <c:pt idx="2746">
                  <c:v>74.07669999999998</c:v>
                </c:pt>
                <c:pt idx="2747">
                  <c:v>74.076324</c:v>
                </c:pt>
                <c:pt idx="2748">
                  <c:v>74.07594999999999</c:v>
                </c:pt>
                <c:pt idx="2749">
                  <c:v>74.07557999999999</c:v>
                </c:pt>
                <c:pt idx="2750">
                  <c:v>74.07519999999998</c:v>
                </c:pt>
                <c:pt idx="2751">
                  <c:v>74.07483</c:v>
                </c:pt>
                <c:pt idx="2752">
                  <c:v>74.07446</c:v>
                </c:pt>
                <c:pt idx="2753">
                  <c:v>74.07409</c:v>
                </c:pt>
                <c:pt idx="2754">
                  <c:v>74.07371499999999</c:v>
                </c:pt>
                <c:pt idx="2755">
                  <c:v>74.07334999999999</c:v>
                </c:pt>
                <c:pt idx="2756">
                  <c:v>74.07297999999999</c:v>
                </c:pt>
                <c:pt idx="2757">
                  <c:v>74.07262</c:v>
                </c:pt>
                <c:pt idx="2758">
                  <c:v>74.07224999999998</c:v>
                </c:pt>
                <c:pt idx="2759">
                  <c:v>74.07188999999998</c:v>
                </c:pt>
                <c:pt idx="2760">
                  <c:v>74.07153</c:v>
                </c:pt>
                <c:pt idx="2761">
                  <c:v>74.07117</c:v>
                </c:pt>
                <c:pt idx="2762">
                  <c:v>74.07080999999998</c:v>
                </c:pt>
                <c:pt idx="2763">
                  <c:v>74.07044999999998</c:v>
                </c:pt>
                <c:pt idx="2764">
                  <c:v>74.07008999999998</c:v>
                </c:pt>
                <c:pt idx="2765">
                  <c:v>74.06973</c:v>
                </c:pt>
                <c:pt idx="2766">
                  <c:v>74.06937399999998</c:v>
                </c:pt>
                <c:pt idx="2767">
                  <c:v>74.069016</c:v>
                </c:pt>
                <c:pt idx="2768">
                  <c:v>74.06866</c:v>
                </c:pt>
                <c:pt idx="2769">
                  <c:v>74.0683</c:v>
                </c:pt>
                <c:pt idx="2770">
                  <c:v>74.06794</c:v>
                </c:pt>
                <c:pt idx="2771">
                  <c:v>74.06758</c:v>
                </c:pt>
                <c:pt idx="2772">
                  <c:v>74.06722</c:v>
                </c:pt>
                <c:pt idx="2773">
                  <c:v>74.06687</c:v>
                </c:pt>
                <c:pt idx="2774">
                  <c:v>74.06652</c:v>
                </c:pt>
                <c:pt idx="2775">
                  <c:v>74.06617</c:v>
                </c:pt>
                <c:pt idx="2776">
                  <c:v>74.06582</c:v>
                </c:pt>
                <c:pt idx="2777">
                  <c:v>74.06547</c:v>
                </c:pt>
                <c:pt idx="2778">
                  <c:v>74.06512</c:v>
                </c:pt>
                <c:pt idx="2779">
                  <c:v>74.064766</c:v>
                </c:pt>
                <c:pt idx="2780">
                  <c:v>74.064415</c:v>
                </c:pt>
                <c:pt idx="2781">
                  <c:v>74.06407</c:v>
                </c:pt>
                <c:pt idx="2782">
                  <c:v>74.06373</c:v>
                </c:pt>
                <c:pt idx="2783">
                  <c:v>74.06338499999998</c:v>
                </c:pt>
                <c:pt idx="2784">
                  <c:v>74.06304</c:v>
                </c:pt>
                <c:pt idx="2785">
                  <c:v>74.0627</c:v>
                </c:pt>
                <c:pt idx="2786">
                  <c:v>74.06235499999998</c:v>
                </c:pt>
                <c:pt idx="2787">
                  <c:v>74.06201</c:v>
                </c:pt>
                <c:pt idx="2788">
                  <c:v>74.06167</c:v>
                </c:pt>
                <c:pt idx="2789">
                  <c:v>74.061325</c:v>
                </c:pt>
                <c:pt idx="2790">
                  <c:v>74.06098</c:v>
                </c:pt>
                <c:pt idx="2791">
                  <c:v>74.06064</c:v>
                </c:pt>
                <c:pt idx="2792">
                  <c:v>74.060295</c:v>
                </c:pt>
                <c:pt idx="2793">
                  <c:v>74.05995</c:v>
                </c:pt>
                <c:pt idx="2794">
                  <c:v>74.05961</c:v>
                </c:pt>
                <c:pt idx="2795">
                  <c:v>74.059265</c:v>
                </c:pt>
                <c:pt idx="2796">
                  <c:v>74.05892</c:v>
                </c:pt>
                <c:pt idx="2797">
                  <c:v>74.05857999999999</c:v>
                </c:pt>
                <c:pt idx="2798">
                  <c:v>74.05823499999998</c:v>
                </c:pt>
                <c:pt idx="2799">
                  <c:v>74.05789</c:v>
                </c:pt>
                <c:pt idx="2800">
                  <c:v>74.057556</c:v>
                </c:pt>
                <c:pt idx="2801">
                  <c:v>74.05722</c:v>
                </c:pt>
                <c:pt idx="2802">
                  <c:v>74.05688499999998</c:v>
                </c:pt>
                <c:pt idx="2803">
                  <c:v>74.05656</c:v>
                </c:pt>
                <c:pt idx="2804">
                  <c:v>74.05622</c:v>
                </c:pt>
                <c:pt idx="2805">
                  <c:v>74.05588499999999</c:v>
                </c:pt>
                <c:pt idx="2806">
                  <c:v>74.05556</c:v>
                </c:pt>
                <c:pt idx="2807">
                  <c:v>74.05522</c:v>
                </c:pt>
                <c:pt idx="2808">
                  <c:v>74.05488599999998</c:v>
                </c:pt>
                <c:pt idx="2809">
                  <c:v>74.05456</c:v>
                </c:pt>
                <c:pt idx="2810">
                  <c:v>74.05422</c:v>
                </c:pt>
                <c:pt idx="2811">
                  <c:v>74.053894</c:v>
                </c:pt>
                <c:pt idx="2812">
                  <c:v>74.053566</c:v>
                </c:pt>
                <c:pt idx="2813">
                  <c:v>74.05324</c:v>
                </c:pt>
                <c:pt idx="2814">
                  <c:v>74.05290999999998</c:v>
                </c:pt>
                <c:pt idx="2815">
                  <c:v>74.05257999999999</c:v>
                </c:pt>
                <c:pt idx="2816">
                  <c:v>74.05226</c:v>
                </c:pt>
                <c:pt idx="2817">
                  <c:v>74.05193000000001</c:v>
                </c:pt>
                <c:pt idx="2818">
                  <c:v>74.051605</c:v>
                </c:pt>
                <c:pt idx="2819">
                  <c:v>74.051285</c:v>
                </c:pt>
                <c:pt idx="2820">
                  <c:v>74.05096</c:v>
                </c:pt>
                <c:pt idx="2821">
                  <c:v>74.05064</c:v>
                </c:pt>
                <c:pt idx="2822">
                  <c:v>74.05031599999998</c:v>
                </c:pt>
                <c:pt idx="2823">
                  <c:v>74.049995</c:v>
                </c:pt>
                <c:pt idx="2824">
                  <c:v>74.04967</c:v>
                </c:pt>
                <c:pt idx="2825">
                  <c:v>74.04935</c:v>
                </c:pt>
                <c:pt idx="2826">
                  <c:v>74.04903</c:v>
                </c:pt>
                <c:pt idx="2827">
                  <c:v>74.04870599999998</c:v>
                </c:pt>
                <c:pt idx="2828">
                  <c:v>74.04838599999998</c:v>
                </c:pt>
                <c:pt idx="2829">
                  <c:v>74.048065</c:v>
                </c:pt>
                <c:pt idx="2830">
                  <c:v>74.047745</c:v>
                </c:pt>
                <c:pt idx="2831">
                  <c:v>74.047424</c:v>
                </c:pt>
                <c:pt idx="2832">
                  <c:v>74.047104</c:v>
                </c:pt>
                <c:pt idx="2833">
                  <c:v>74.04679</c:v>
                </c:pt>
                <c:pt idx="2834">
                  <c:v>74.04648</c:v>
                </c:pt>
                <c:pt idx="2835">
                  <c:v>74.046165</c:v>
                </c:pt>
                <c:pt idx="2836">
                  <c:v>74.04585</c:v>
                </c:pt>
                <c:pt idx="2837">
                  <c:v>74.04554</c:v>
                </c:pt>
                <c:pt idx="2838">
                  <c:v>74.04523</c:v>
                </c:pt>
                <c:pt idx="2839">
                  <c:v>74.044914</c:v>
                </c:pt>
                <c:pt idx="2840">
                  <c:v>74.0446</c:v>
                </c:pt>
                <c:pt idx="2841">
                  <c:v>74.04429</c:v>
                </c:pt>
                <c:pt idx="2842">
                  <c:v>74.043976</c:v>
                </c:pt>
                <c:pt idx="2843">
                  <c:v>74.04366</c:v>
                </c:pt>
                <c:pt idx="2844">
                  <c:v>74.04335</c:v>
                </c:pt>
                <c:pt idx="2845">
                  <c:v>74.04304</c:v>
                </c:pt>
                <c:pt idx="2846">
                  <c:v>74.04273</c:v>
                </c:pt>
                <c:pt idx="2847">
                  <c:v>74.04242</c:v>
                </c:pt>
                <c:pt idx="2848">
                  <c:v>74.04211</c:v>
                </c:pt>
                <c:pt idx="2849">
                  <c:v>74.0418</c:v>
                </c:pt>
                <c:pt idx="2850">
                  <c:v>74.0415</c:v>
                </c:pt>
                <c:pt idx="2851">
                  <c:v>74.04119</c:v>
                </c:pt>
                <c:pt idx="2852">
                  <c:v>74.040886</c:v>
                </c:pt>
                <c:pt idx="2853">
                  <c:v>74.04058</c:v>
                </c:pt>
                <c:pt idx="2854">
                  <c:v>74.040276</c:v>
                </c:pt>
                <c:pt idx="2855">
                  <c:v>74.03997</c:v>
                </c:pt>
                <c:pt idx="2856">
                  <c:v>74.039665</c:v>
                </c:pt>
                <c:pt idx="2857">
                  <c:v>74.03936</c:v>
                </c:pt>
                <c:pt idx="2858">
                  <c:v>74.039055</c:v>
                </c:pt>
                <c:pt idx="2859">
                  <c:v>74.03874999999998</c:v>
                </c:pt>
                <c:pt idx="2860">
                  <c:v>74.03844999999998</c:v>
                </c:pt>
                <c:pt idx="2861">
                  <c:v>74.03815</c:v>
                </c:pt>
                <c:pt idx="2862">
                  <c:v>74.03785</c:v>
                </c:pt>
                <c:pt idx="2863">
                  <c:v>74.037544</c:v>
                </c:pt>
                <c:pt idx="2864">
                  <c:v>74.03724</c:v>
                </c:pt>
                <c:pt idx="2865">
                  <c:v>74.03694</c:v>
                </c:pt>
                <c:pt idx="2866">
                  <c:v>74.03664</c:v>
                </c:pt>
                <c:pt idx="2867">
                  <c:v>74.03633999999998</c:v>
                </c:pt>
                <c:pt idx="2868">
                  <c:v>74.03603</c:v>
                </c:pt>
                <c:pt idx="2869">
                  <c:v>74.03573599999999</c:v>
                </c:pt>
                <c:pt idx="2870">
                  <c:v>74.03543999999998</c:v>
                </c:pt>
                <c:pt idx="2871">
                  <c:v>74.03514</c:v>
                </c:pt>
                <c:pt idx="2872">
                  <c:v>74.03484</c:v>
                </c:pt>
                <c:pt idx="2873">
                  <c:v>74.03455</c:v>
                </c:pt>
                <c:pt idx="2874">
                  <c:v>74.034256</c:v>
                </c:pt>
                <c:pt idx="2875">
                  <c:v>74.03396</c:v>
                </c:pt>
                <c:pt idx="2876">
                  <c:v>74.03367</c:v>
                </c:pt>
                <c:pt idx="2877">
                  <c:v>74.03337999999998</c:v>
                </c:pt>
                <c:pt idx="2878">
                  <c:v>74.03308</c:v>
                </c:pt>
                <c:pt idx="2879">
                  <c:v>74.03277999999999</c:v>
                </c:pt>
                <c:pt idx="2880">
                  <c:v>74.03248999999998</c:v>
                </c:pt>
                <c:pt idx="2881">
                  <c:v>74.0322</c:v>
                </c:pt>
                <c:pt idx="2882">
                  <c:v>74.031906</c:v>
                </c:pt>
                <c:pt idx="2883">
                  <c:v>74.03162</c:v>
                </c:pt>
                <c:pt idx="2884">
                  <c:v>74.03133</c:v>
                </c:pt>
                <c:pt idx="2885">
                  <c:v>74.03104</c:v>
                </c:pt>
                <c:pt idx="2886">
                  <c:v>74.03075</c:v>
                </c:pt>
                <c:pt idx="2887">
                  <c:v>74.03046</c:v>
                </c:pt>
                <c:pt idx="2888">
                  <c:v>74.030174</c:v>
                </c:pt>
                <c:pt idx="2889">
                  <c:v>74.02988399999998</c:v>
                </c:pt>
                <c:pt idx="2890">
                  <c:v>74.0296</c:v>
                </c:pt>
                <c:pt idx="2891">
                  <c:v>74.02930999999998</c:v>
                </c:pt>
                <c:pt idx="2892">
                  <c:v>74.02903</c:v>
                </c:pt>
                <c:pt idx="2893">
                  <c:v>74.02874999999999</c:v>
                </c:pt>
                <c:pt idx="2894">
                  <c:v>74.02845999999998</c:v>
                </c:pt>
                <c:pt idx="2895">
                  <c:v>74.02817499999999</c:v>
                </c:pt>
                <c:pt idx="2896">
                  <c:v>74.02789</c:v>
                </c:pt>
                <c:pt idx="2897">
                  <c:v>74.0276</c:v>
                </c:pt>
                <c:pt idx="2898">
                  <c:v>74.02732</c:v>
                </c:pt>
                <c:pt idx="2899">
                  <c:v>74.02703</c:v>
                </c:pt>
                <c:pt idx="2900">
                  <c:v>74.02674999999999</c:v>
                </c:pt>
                <c:pt idx="2901">
                  <c:v>74.02646999999998</c:v>
                </c:pt>
                <c:pt idx="2902">
                  <c:v>74.026184</c:v>
                </c:pt>
                <c:pt idx="2903">
                  <c:v>74.02589999999998</c:v>
                </c:pt>
                <c:pt idx="2904">
                  <c:v>74.02562</c:v>
                </c:pt>
                <c:pt idx="2905">
                  <c:v>74.02533999999999</c:v>
                </c:pt>
                <c:pt idx="2906">
                  <c:v>74.02505499999998</c:v>
                </c:pt>
                <c:pt idx="2907">
                  <c:v>74.02476999999998</c:v>
                </c:pt>
                <c:pt idx="2908">
                  <c:v>74.02449</c:v>
                </c:pt>
                <c:pt idx="2909">
                  <c:v>74.02421</c:v>
                </c:pt>
                <c:pt idx="2910">
                  <c:v>74.02393</c:v>
                </c:pt>
                <c:pt idx="2911">
                  <c:v>74.02366</c:v>
                </c:pt>
                <c:pt idx="2912">
                  <c:v>74.02337999999999</c:v>
                </c:pt>
                <c:pt idx="2913">
                  <c:v>74.0231</c:v>
                </c:pt>
                <c:pt idx="2914">
                  <c:v>74.02281999999998</c:v>
                </c:pt>
                <c:pt idx="2915">
                  <c:v>74.02254499999998</c:v>
                </c:pt>
                <c:pt idx="2916">
                  <c:v>74.02226</c:v>
                </c:pt>
                <c:pt idx="2917">
                  <c:v>74.02199</c:v>
                </c:pt>
                <c:pt idx="2918">
                  <c:v>74.02171</c:v>
                </c:pt>
                <c:pt idx="2919">
                  <c:v>74.02143</c:v>
                </c:pt>
                <c:pt idx="2920">
                  <c:v>74.02116</c:v>
                </c:pt>
                <c:pt idx="2921">
                  <c:v>74.02334999999998</c:v>
                </c:pt>
                <c:pt idx="2922">
                  <c:v>74.02554999999998</c:v>
                </c:pt>
                <c:pt idx="2923">
                  <c:v>74.02774999999998</c:v>
                </c:pt>
                <c:pt idx="2924">
                  <c:v>74.029945</c:v>
                </c:pt>
                <c:pt idx="2925">
                  <c:v>74.03214</c:v>
                </c:pt>
                <c:pt idx="2926">
                  <c:v>74.03434</c:v>
                </c:pt>
                <c:pt idx="2927">
                  <c:v>74.03654</c:v>
                </c:pt>
                <c:pt idx="2928">
                  <c:v>74.03873399999999</c:v>
                </c:pt>
                <c:pt idx="2929">
                  <c:v>74.04093</c:v>
                </c:pt>
                <c:pt idx="2930">
                  <c:v>74.04313</c:v>
                </c:pt>
                <c:pt idx="2931">
                  <c:v>74.04533</c:v>
                </c:pt>
                <c:pt idx="2932">
                  <c:v>74.04752</c:v>
                </c:pt>
                <c:pt idx="2933">
                  <c:v>74.04972</c:v>
                </c:pt>
                <c:pt idx="2934">
                  <c:v>74.05192</c:v>
                </c:pt>
                <c:pt idx="2935">
                  <c:v>74.054115</c:v>
                </c:pt>
                <c:pt idx="2936">
                  <c:v>74.05632</c:v>
                </c:pt>
                <c:pt idx="2937">
                  <c:v>74.05852</c:v>
                </c:pt>
                <c:pt idx="2938">
                  <c:v>74.060715</c:v>
                </c:pt>
                <c:pt idx="2939">
                  <c:v>74.06291</c:v>
                </c:pt>
                <c:pt idx="2940">
                  <c:v>74.06511</c:v>
                </c:pt>
                <c:pt idx="2941">
                  <c:v>74.06731</c:v>
                </c:pt>
                <c:pt idx="2942">
                  <c:v>74.0695</c:v>
                </c:pt>
                <c:pt idx="2943">
                  <c:v>74.0717</c:v>
                </c:pt>
                <c:pt idx="2944">
                  <c:v>74.07389999999998</c:v>
                </c:pt>
                <c:pt idx="2945">
                  <c:v>74.07609599999999</c:v>
                </c:pt>
                <c:pt idx="2946">
                  <c:v>74.07828999999998</c:v>
                </c:pt>
                <c:pt idx="2947">
                  <c:v>74.08049</c:v>
                </c:pt>
                <c:pt idx="2948">
                  <c:v>74.08269</c:v>
                </c:pt>
                <c:pt idx="2949">
                  <c:v>74.08488</c:v>
                </c:pt>
                <c:pt idx="2950">
                  <c:v>74.08707</c:v>
                </c:pt>
                <c:pt idx="2951">
                  <c:v>74.08677999999999</c:v>
                </c:pt>
                <c:pt idx="2952">
                  <c:v>74.08649</c:v>
                </c:pt>
                <c:pt idx="2953">
                  <c:v>74.0862</c:v>
                </c:pt>
                <c:pt idx="2954">
                  <c:v>74.085915</c:v>
                </c:pt>
                <c:pt idx="2955">
                  <c:v>74.085625</c:v>
                </c:pt>
                <c:pt idx="2956">
                  <c:v>74.08533499999999</c:v>
                </c:pt>
                <c:pt idx="2957">
                  <c:v>74.08503999999999</c:v>
                </c:pt>
                <c:pt idx="2958">
                  <c:v>74.08473999999998</c:v>
                </c:pt>
                <c:pt idx="2959">
                  <c:v>74.08444</c:v>
                </c:pt>
                <c:pt idx="2960">
                  <c:v>74.08414</c:v>
                </c:pt>
                <c:pt idx="2961">
                  <c:v>74.08383</c:v>
                </c:pt>
                <c:pt idx="2962">
                  <c:v>74.08353</c:v>
                </c:pt>
                <c:pt idx="2963">
                  <c:v>74.08321</c:v>
                </c:pt>
                <c:pt idx="2964">
                  <c:v>74.08289999999998</c:v>
                </c:pt>
                <c:pt idx="2965">
                  <c:v>74.08258999999998</c:v>
                </c:pt>
                <c:pt idx="2966">
                  <c:v>74.08227</c:v>
                </c:pt>
                <c:pt idx="2967">
                  <c:v>74.08195</c:v>
                </c:pt>
                <c:pt idx="2968">
                  <c:v>74.08163</c:v>
                </c:pt>
                <c:pt idx="2969">
                  <c:v>74.08131</c:v>
                </c:pt>
                <c:pt idx="2970">
                  <c:v>74.08097999999998</c:v>
                </c:pt>
                <c:pt idx="2971">
                  <c:v>74.08066</c:v>
                </c:pt>
                <c:pt idx="2972">
                  <c:v>74.08032999999998</c:v>
                </c:pt>
                <c:pt idx="2973">
                  <c:v>74.08</c:v>
                </c:pt>
                <c:pt idx="2974">
                  <c:v>74.079666</c:v>
                </c:pt>
                <c:pt idx="2975">
                  <c:v>74.07933</c:v>
                </c:pt>
                <c:pt idx="2976">
                  <c:v>74.07899499999999</c:v>
                </c:pt>
                <c:pt idx="2977">
                  <c:v>74.07864999999998</c:v>
                </c:pt>
                <c:pt idx="2978">
                  <c:v>74.07830999999999</c:v>
                </c:pt>
                <c:pt idx="2979">
                  <c:v>74.077965</c:v>
                </c:pt>
                <c:pt idx="2980">
                  <c:v>74.07762</c:v>
                </c:pt>
                <c:pt idx="2981">
                  <c:v>74.07727000000001</c:v>
                </c:pt>
                <c:pt idx="2982">
                  <c:v>74.07692</c:v>
                </c:pt>
                <c:pt idx="2983">
                  <c:v>74.07656999999998</c:v>
                </c:pt>
                <c:pt idx="2984">
                  <c:v>74.07622</c:v>
                </c:pt>
                <c:pt idx="2985">
                  <c:v>74.07586999999998</c:v>
                </c:pt>
                <c:pt idx="2986">
                  <c:v>74.07550999999998</c:v>
                </c:pt>
                <c:pt idx="2987">
                  <c:v>74.07514999999998</c:v>
                </c:pt>
                <c:pt idx="2988">
                  <c:v>74.07477999999999</c:v>
                </c:pt>
                <c:pt idx="2989">
                  <c:v>74.07442</c:v>
                </c:pt>
                <c:pt idx="2990">
                  <c:v>74.07405</c:v>
                </c:pt>
                <c:pt idx="2991">
                  <c:v>74.073685</c:v>
                </c:pt>
                <c:pt idx="2992">
                  <c:v>74.07331999999998</c:v>
                </c:pt>
                <c:pt idx="2993">
                  <c:v>74.07294499999999</c:v>
                </c:pt>
                <c:pt idx="2994">
                  <c:v>74.07257</c:v>
                </c:pt>
                <c:pt idx="2995">
                  <c:v>74.07219999999998</c:v>
                </c:pt>
                <c:pt idx="2996">
                  <c:v>74.07182</c:v>
                </c:pt>
                <c:pt idx="2997">
                  <c:v>74.07145</c:v>
                </c:pt>
                <c:pt idx="2998">
                  <c:v>74.07107499999998</c:v>
                </c:pt>
                <c:pt idx="2999">
                  <c:v>74.070694</c:v>
                </c:pt>
                <c:pt idx="3000">
                  <c:v>74.07031999999998</c:v>
                </c:pt>
                <c:pt idx="3001">
                  <c:v>74.06994</c:v>
                </c:pt>
                <c:pt idx="3002">
                  <c:v>74.06956</c:v>
                </c:pt>
                <c:pt idx="3003">
                  <c:v>74.069176</c:v>
                </c:pt>
                <c:pt idx="3004">
                  <c:v>74.06879399999998</c:v>
                </c:pt>
                <c:pt idx="3005">
                  <c:v>74.06841</c:v>
                </c:pt>
                <c:pt idx="3006">
                  <c:v>74.06803</c:v>
                </c:pt>
                <c:pt idx="3007">
                  <c:v>74.06765</c:v>
                </c:pt>
                <c:pt idx="3008">
                  <c:v>74.06726</c:v>
                </c:pt>
                <c:pt idx="3009">
                  <c:v>74.06688</c:v>
                </c:pt>
                <c:pt idx="3010">
                  <c:v>74.06649</c:v>
                </c:pt>
                <c:pt idx="3011">
                  <c:v>74.0661</c:v>
                </c:pt>
                <c:pt idx="3012">
                  <c:v>74.06570999999998</c:v>
                </c:pt>
                <c:pt idx="3013">
                  <c:v>74.06532</c:v>
                </c:pt>
                <c:pt idx="3014">
                  <c:v>74.06493</c:v>
                </c:pt>
                <c:pt idx="3015">
                  <c:v>74.064545</c:v>
                </c:pt>
                <c:pt idx="3016">
                  <c:v>74.064156</c:v>
                </c:pt>
                <c:pt idx="3017">
                  <c:v>74.06377</c:v>
                </c:pt>
                <c:pt idx="3018">
                  <c:v>74.06337999999998</c:v>
                </c:pt>
                <c:pt idx="3019">
                  <c:v>74.06299</c:v>
                </c:pt>
                <c:pt idx="3020">
                  <c:v>74.0626</c:v>
                </c:pt>
                <c:pt idx="3021">
                  <c:v>74.0622</c:v>
                </c:pt>
                <c:pt idx="3022">
                  <c:v>74.061806</c:v>
                </c:pt>
                <c:pt idx="3023">
                  <c:v>74.06141</c:v>
                </c:pt>
                <c:pt idx="3024">
                  <c:v>74.06102</c:v>
                </c:pt>
                <c:pt idx="3025">
                  <c:v>74.06063</c:v>
                </c:pt>
                <c:pt idx="3026">
                  <c:v>74.060234</c:v>
                </c:pt>
                <c:pt idx="3027">
                  <c:v>74.05983999999998</c:v>
                </c:pt>
                <c:pt idx="3028">
                  <c:v>74.05943999999998</c:v>
                </c:pt>
                <c:pt idx="3029">
                  <c:v>74.05905</c:v>
                </c:pt>
                <c:pt idx="3030">
                  <c:v>74.05866</c:v>
                </c:pt>
                <c:pt idx="3031">
                  <c:v>74.05827</c:v>
                </c:pt>
                <c:pt idx="3032">
                  <c:v>74.057884</c:v>
                </c:pt>
                <c:pt idx="3033">
                  <c:v>74.057495</c:v>
                </c:pt>
                <c:pt idx="3034">
                  <c:v>74.0571</c:v>
                </c:pt>
                <c:pt idx="3035">
                  <c:v>74.0567</c:v>
                </c:pt>
                <c:pt idx="3036">
                  <c:v>74.05630499999998</c:v>
                </c:pt>
                <c:pt idx="3037">
                  <c:v>74.05591599999998</c:v>
                </c:pt>
                <c:pt idx="3038">
                  <c:v>74.05553</c:v>
                </c:pt>
                <c:pt idx="3039">
                  <c:v>74.05513</c:v>
                </c:pt>
                <c:pt idx="3040">
                  <c:v>74.05473</c:v>
                </c:pt>
                <c:pt idx="3041">
                  <c:v>74.054344</c:v>
                </c:pt>
                <c:pt idx="3042">
                  <c:v>74.053955</c:v>
                </c:pt>
                <c:pt idx="3043">
                  <c:v>74.053566</c:v>
                </c:pt>
                <c:pt idx="3044">
                  <c:v>74.05318</c:v>
                </c:pt>
                <c:pt idx="3045">
                  <c:v>74.05278999999999</c:v>
                </c:pt>
                <c:pt idx="3046">
                  <c:v>74.05239999999999</c:v>
                </c:pt>
                <c:pt idx="3047">
                  <c:v>74.05200999999998</c:v>
                </c:pt>
                <c:pt idx="3048">
                  <c:v>74.05162</c:v>
                </c:pt>
                <c:pt idx="3049">
                  <c:v>74.05123</c:v>
                </c:pt>
                <c:pt idx="3050">
                  <c:v>74.05083999999998</c:v>
                </c:pt>
                <c:pt idx="3051">
                  <c:v>74.05046</c:v>
                </c:pt>
                <c:pt idx="3052">
                  <c:v>74.05007</c:v>
                </c:pt>
                <c:pt idx="3053">
                  <c:v>74.04969</c:v>
                </c:pt>
                <c:pt idx="3054">
                  <c:v>74.0493</c:v>
                </c:pt>
                <c:pt idx="3055">
                  <c:v>74.04892</c:v>
                </c:pt>
                <c:pt idx="3056">
                  <c:v>74.04853</c:v>
                </c:pt>
                <c:pt idx="3057">
                  <c:v>74.04815</c:v>
                </c:pt>
                <c:pt idx="3058">
                  <c:v>74.04776</c:v>
                </c:pt>
                <c:pt idx="3059">
                  <c:v>74.04738</c:v>
                </c:pt>
                <c:pt idx="3060">
                  <c:v>74.04699</c:v>
                </c:pt>
                <c:pt idx="3061">
                  <c:v>74.04661</c:v>
                </c:pt>
                <c:pt idx="3062">
                  <c:v>74.04622</c:v>
                </c:pt>
                <c:pt idx="3063">
                  <c:v>74.04584</c:v>
                </c:pt>
                <c:pt idx="3064">
                  <c:v>74.045456</c:v>
                </c:pt>
                <c:pt idx="3065">
                  <c:v>74.045074</c:v>
                </c:pt>
                <c:pt idx="3066">
                  <c:v>74.04469</c:v>
                </c:pt>
                <c:pt idx="3067">
                  <c:v>74.04431</c:v>
                </c:pt>
                <c:pt idx="3068">
                  <c:v>74.04393</c:v>
                </c:pt>
                <c:pt idx="3069">
                  <c:v>74.04355</c:v>
                </c:pt>
                <c:pt idx="3070">
                  <c:v>74.04317</c:v>
                </c:pt>
                <c:pt idx="3071">
                  <c:v>74.04278999999998</c:v>
                </c:pt>
                <c:pt idx="3072">
                  <c:v>74.04241</c:v>
                </c:pt>
                <c:pt idx="3073">
                  <c:v>74.04203</c:v>
                </c:pt>
                <c:pt idx="3074">
                  <c:v>74.04166</c:v>
                </c:pt>
                <c:pt idx="3075">
                  <c:v>74.04128</c:v>
                </c:pt>
                <c:pt idx="3076">
                  <c:v>74.04091</c:v>
                </c:pt>
                <c:pt idx="3077">
                  <c:v>74.040535</c:v>
                </c:pt>
                <c:pt idx="3078">
                  <c:v>74.04016</c:v>
                </c:pt>
                <c:pt idx="3079">
                  <c:v>74.03978999999998</c:v>
                </c:pt>
                <c:pt idx="3080">
                  <c:v>74.03941</c:v>
                </c:pt>
                <c:pt idx="3081">
                  <c:v>74.03904</c:v>
                </c:pt>
                <c:pt idx="3082">
                  <c:v>74.038666</c:v>
                </c:pt>
                <c:pt idx="3083">
                  <c:v>74.0383</c:v>
                </c:pt>
                <c:pt idx="3084">
                  <c:v>74.037926</c:v>
                </c:pt>
                <c:pt idx="3085">
                  <c:v>74.03756</c:v>
                </c:pt>
                <c:pt idx="3086">
                  <c:v>74.03719</c:v>
                </c:pt>
                <c:pt idx="3087">
                  <c:v>74.03682</c:v>
                </c:pt>
                <c:pt idx="3088">
                  <c:v>74.03645</c:v>
                </c:pt>
                <c:pt idx="3089">
                  <c:v>74.03609</c:v>
                </c:pt>
                <c:pt idx="3090">
                  <c:v>74.03572</c:v>
                </c:pt>
                <c:pt idx="3091">
                  <c:v>74.03535499999998</c:v>
                </c:pt>
                <c:pt idx="3092">
                  <c:v>74.03499</c:v>
                </c:pt>
                <c:pt idx="3093">
                  <c:v>74.03463</c:v>
                </c:pt>
                <c:pt idx="3094">
                  <c:v>74.03426</c:v>
                </c:pt>
                <c:pt idx="3095">
                  <c:v>74.0339</c:v>
                </c:pt>
                <c:pt idx="3096">
                  <c:v>74.03354</c:v>
                </c:pt>
                <c:pt idx="3097">
                  <c:v>74.03318</c:v>
                </c:pt>
                <c:pt idx="3098">
                  <c:v>74.03282</c:v>
                </c:pt>
                <c:pt idx="3099">
                  <c:v>74.03246</c:v>
                </c:pt>
                <c:pt idx="3100">
                  <c:v>74.032104</c:v>
                </c:pt>
                <c:pt idx="3101">
                  <c:v>74.031746</c:v>
                </c:pt>
                <c:pt idx="3102">
                  <c:v>74.03139</c:v>
                </c:pt>
                <c:pt idx="3103">
                  <c:v>74.03103</c:v>
                </c:pt>
                <c:pt idx="3104">
                  <c:v>74.03067</c:v>
                </c:pt>
                <c:pt idx="3105">
                  <c:v>74.03031</c:v>
                </c:pt>
                <c:pt idx="3106">
                  <c:v>74.02996</c:v>
                </c:pt>
                <c:pt idx="3107">
                  <c:v>74.0296</c:v>
                </c:pt>
                <c:pt idx="3108">
                  <c:v>74.02924</c:v>
                </c:pt>
                <c:pt idx="3109">
                  <c:v>74.02888999999999</c:v>
                </c:pt>
                <c:pt idx="3110">
                  <c:v>74.02853999999999</c:v>
                </c:pt>
                <c:pt idx="3111">
                  <c:v>74.02818999999998</c:v>
                </c:pt>
                <c:pt idx="3112">
                  <c:v>74.02784</c:v>
                </c:pt>
                <c:pt idx="3113">
                  <c:v>74.02749</c:v>
                </c:pt>
                <c:pt idx="3114">
                  <c:v>74.02714</c:v>
                </c:pt>
                <c:pt idx="3115">
                  <c:v>74.02678999999999</c:v>
                </c:pt>
                <c:pt idx="3116">
                  <c:v>74.02643599999999</c:v>
                </c:pt>
                <c:pt idx="3117">
                  <c:v>74.02608999999998</c:v>
                </c:pt>
                <c:pt idx="3118">
                  <c:v>74.02574999999999</c:v>
                </c:pt>
                <c:pt idx="3119">
                  <c:v>74.02540599999999</c:v>
                </c:pt>
                <c:pt idx="3120">
                  <c:v>74.02505999999998</c:v>
                </c:pt>
                <c:pt idx="3121">
                  <c:v>74.02472</c:v>
                </c:pt>
                <c:pt idx="3122">
                  <c:v>74.02437599999999</c:v>
                </c:pt>
                <c:pt idx="3123">
                  <c:v>74.02403</c:v>
                </c:pt>
                <c:pt idx="3124">
                  <c:v>74.02369</c:v>
                </c:pt>
                <c:pt idx="3125">
                  <c:v>74.02334599999999</c:v>
                </c:pt>
                <c:pt idx="3126">
                  <c:v>74.02299999999998</c:v>
                </c:pt>
                <c:pt idx="3127">
                  <c:v>74.02266</c:v>
                </c:pt>
                <c:pt idx="3128">
                  <c:v>74.02231599999999</c:v>
                </c:pt>
                <c:pt idx="3129">
                  <c:v>74.02197</c:v>
                </c:pt>
                <c:pt idx="3130">
                  <c:v>74.02163</c:v>
                </c:pt>
                <c:pt idx="3131">
                  <c:v>74.021286</c:v>
                </c:pt>
                <c:pt idx="3132">
                  <c:v>74.02095</c:v>
                </c:pt>
                <c:pt idx="3133">
                  <c:v>74.020615</c:v>
                </c:pt>
                <c:pt idx="3134">
                  <c:v>74.02028</c:v>
                </c:pt>
                <c:pt idx="3135">
                  <c:v>74.01994</c:v>
                </c:pt>
                <c:pt idx="3136">
                  <c:v>74.01961</c:v>
                </c:pt>
                <c:pt idx="3137">
                  <c:v>74.01927</c:v>
                </c:pt>
                <c:pt idx="3138">
                  <c:v>74.01893599999998</c:v>
                </c:pt>
                <c:pt idx="3139">
                  <c:v>74.01861</c:v>
                </c:pt>
                <c:pt idx="3140">
                  <c:v>74.01827</c:v>
                </c:pt>
                <c:pt idx="3141">
                  <c:v>74.017944</c:v>
                </c:pt>
                <c:pt idx="3142">
                  <c:v>74.01762</c:v>
                </c:pt>
                <c:pt idx="3143">
                  <c:v>74.01729</c:v>
                </c:pt>
                <c:pt idx="3144">
                  <c:v>74.01696</c:v>
                </c:pt>
                <c:pt idx="3145">
                  <c:v>74.01663</c:v>
                </c:pt>
                <c:pt idx="3146">
                  <c:v>74.016304</c:v>
                </c:pt>
                <c:pt idx="3147">
                  <c:v>74.01597599999998</c:v>
                </c:pt>
                <c:pt idx="3148">
                  <c:v>74.01565</c:v>
                </c:pt>
                <c:pt idx="3149">
                  <c:v>74.01532</c:v>
                </c:pt>
                <c:pt idx="3150">
                  <c:v>74.01499</c:v>
                </c:pt>
                <c:pt idx="3151">
                  <c:v>74.01466</c:v>
                </c:pt>
                <c:pt idx="3152">
                  <c:v>74.01434</c:v>
                </c:pt>
                <c:pt idx="3153">
                  <c:v>74.01402</c:v>
                </c:pt>
                <c:pt idx="3154">
                  <c:v>74.0137</c:v>
                </c:pt>
                <c:pt idx="3155">
                  <c:v>74.013374</c:v>
                </c:pt>
                <c:pt idx="3156">
                  <c:v>74.013054</c:v>
                </c:pt>
                <c:pt idx="3157">
                  <c:v>74.01273</c:v>
                </c:pt>
                <c:pt idx="3158">
                  <c:v>74.01241</c:v>
                </c:pt>
                <c:pt idx="3159">
                  <c:v>74.01209</c:v>
                </c:pt>
                <c:pt idx="3160">
                  <c:v>74.01177000000001</c:v>
                </c:pt>
                <c:pt idx="3161">
                  <c:v>74.01145</c:v>
                </c:pt>
                <c:pt idx="3162">
                  <c:v>74.01113</c:v>
                </c:pt>
                <c:pt idx="3163">
                  <c:v>74.01082</c:v>
                </c:pt>
                <c:pt idx="3164">
                  <c:v>74.0105</c:v>
                </c:pt>
                <c:pt idx="3165">
                  <c:v>74.01018</c:v>
                </c:pt>
                <c:pt idx="3166">
                  <c:v>74.009865</c:v>
                </c:pt>
                <c:pt idx="3167">
                  <c:v>74.00955</c:v>
                </c:pt>
                <c:pt idx="3168">
                  <c:v>74.00924</c:v>
                </c:pt>
                <c:pt idx="3169">
                  <c:v>74.00893</c:v>
                </c:pt>
                <c:pt idx="3170">
                  <c:v>74.00861</c:v>
                </c:pt>
                <c:pt idx="3171">
                  <c:v>74.0083</c:v>
                </c:pt>
                <c:pt idx="3172">
                  <c:v>74.007996</c:v>
                </c:pt>
                <c:pt idx="3173">
                  <c:v>74.00768</c:v>
                </c:pt>
                <c:pt idx="3174">
                  <c:v>74.00737</c:v>
                </c:pt>
                <c:pt idx="3175">
                  <c:v>74.00706</c:v>
                </c:pt>
                <c:pt idx="3176">
                  <c:v>74.006744</c:v>
                </c:pt>
                <c:pt idx="3177">
                  <c:v>74.00643</c:v>
                </c:pt>
                <c:pt idx="3178">
                  <c:v>74.00612</c:v>
                </c:pt>
                <c:pt idx="3179">
                  <c:v>74.00580999999998</c:v>
                </c:pt>
                <c:pt idx="3180">
                  <c:v>74.00551</c:v>
                </c:pt>
                <c:pt idx="3181">
                  <c:v>74.0052</c:v>
                </c:pt>
                <c:pt idx="3182">
                  <c:v>74.0049</c:v>
                </c:pt>
                <c:pt idx="3183">
                  <c:v>74.00459</c:v>
                </c:pt>
                <c:pt idx="3184">
                  <c:v>74.00429</c:v>
                </c:pt>
                <c:pt idx="3185">
                  <c:v>74.00398</c:v>
                </c:pt>
                <c:pt idx="3186">
                  <c:v>74.00368</c:v>
                </c:pt>
                <c:pt idx="3187">
                  <c:v>74.00337999999999</c:v>
                </c:pt>
                <c:pt idx="3188">
                  <c:v>74.00307499999998</c:v>
                </c:pt>
                <c:pt idx="3189">
                  <c:v>74.00277999999999</c:v>
                </c:pt>
                <c:pt idx="3190">
                  <c:v>74.00247999999999</c:v>
                </c:pt>
                <c:pt idx="3191">
                  <c:v>74.00217999999998</c:v>
                </c:pt>
                <c:pt idx="3192">
                  <c:v>74.00188</c:v>
                </c:pt>
                <c:pt idx="3193">
                  <c:v>74.00158</c:v>
                </c:pt>
                <c:pt idx="3194">
                  <c:v>74.00128</c:v>
                </c:pt>
                <c:pt idx="3195">
                  <c:v>74.000984</c:v>
                </c:pt>
                <c:pt idx="3196">
                  <c:v>74.00069</c:v>
                </c:pt>
                <c:pt idx="3197">
                  <c:v>74.00038999999998</c:v>
                </c:pt>
                <c:pt idx="3198">
                  <c:v>74.00009</c:v>
                </c:pt>
                <c:pt idx="3199">
                  <c:v>73.999794</c:v>
                </c:pt>
                <c:pt idx="3200">
                  <c:v>73.9995</c:v>
                </c:pt>
                <c:pt idx="3201">
                  <c:v>73.9992</c:v>
                </c:pt>
                <c:pt idx="3202">
                  <c:v>73.99891</c:v>
                </c:pt>
                <c:pt idx="3203">
                  <c:v>73.99861</c:v>
                </c:pt>
                <c:pt idx="3204">
                  <c:v>73.998314</c:v>
                </c:pt>
                <c:pt idx="3205">
                  <c:v>73.998024</c:v>
                </c:pt>
                <c:pt idx="3206">
                  <c:v>73.997734</c:v>
                </c:pt>
                <c:pt idx="3207">
                  <c:v>73.99744</c:v>
                </c:pt>
                <c:pt idx="3208">
                  <c:v>73.99715</c:v>
                </c:pt>
                <c:pt idx="3209">
                  <c:v>73.99686</c:v>
                </c:pt>
                <c:pt idx="3210">
                  <c:v>73.99657</c:v>
                </c:pt>
                <c:pt idx="3211">
                  <c:v>73.99628</c:v>
                </c:pt>
                <c:pt idx="3212">
                  <c:v>73.99599</c:v>
                </c:pt>
                <c:pt idx="3213">
                  <c:v>73.99570000000001</c:v>
                </c:pt>
                <c:pt idx="3214">
                  <c:v>73.995415</c:v>
                </c:pt>
                <c:pt idx="3215">
                  <c:v>73.995125</c:v>
                </c:pt>
                <c:pt idx="3216">
                  <c:v>73.99484</c:v>
                </c:pt>
                <c:pt idx="3217">
                  <c:v>73.99456</c:v>
                </c:pt>
                <c:pt idx="3218">
                  <c:v>73.99427</c:v>
                </c:pt>
                <c:pt idx="3219">
                  <c:v>73.99399</c:v>
                </c:pt>
                <c:pt idx="3220">
                  <c:v>73.993706</c:v>
                </c:pt>
                <c:pt idx="3221">
                  <c:v>73.993416</c:v>
                </c:pt>
                <c:pt idx="3222">
                  <c:v>73.99313</c:v>
                </c:pt>
                <c:pt idx="3223">
                  <c:v>73.99284</c:v>
                </c:pt>
                <c:pt idx="3224">
                  <c:v>73.99256</c:v>
                </c:pt>
                <c:pt idx="3225">
                  <c:v>73.99228</c:v>
                </c:pt>
                <c:pt idx="3226">
                  <c:v>73.992</c:v>
                </c:pt>
                <c:pt idx="3227">
                  <c:v>73.991714</c:v>
                </c:pt>
                <c:pt idx="3228">
                  <c:v>73.99143</c:v>
                </c:pt>
                <c:pt idx="3229">
                  <c:v>73.99115</c:v>
                </c:pt>
                <c:pt idx="3230">
                  <c:v>73.99087</c:v>
                </c:pt>
                <c:pt idx="3231">
                  <c:v>73.990585</c:v>
                </c:pt>
                <c:pt idx="3232">
                  <c:v>73.9903</c:v>
                </c:pt>
                <c:pt idx="3233">
                  <c:v>73.99003</c:v>
                </c:pt>
                <c:pt idx="3234">
                  <c:v>73.98974599999998</c:v>
                </c:pt>
                <c:pt idx="3235">
                  <c:v>73.98947</c:v>
                </c:pt>
                <c:pt idx="3236">
                  <c:v>73.98919</c:v>
                </c:pt>
                <c:pt idx="3237">
                  <c:v>73.988914</c:v>
                </c:pt>
                <c:pt idx="3238">
                  <c:v>73.98864</c:v>
                </c:pt>
                <c:pt idx="3239">
                  <c:v>73.98836</c:v>
                </c:pt>
                <c:pt idx="3240">
                  <c:v>73.98807999999998</c:v>
                </c:pt>
                <c:pt idx="3241">
                  <c:v>73.98781</c:v>
                </c:pt>
                <c:pt idx="3242">
                  <c:v>73.98753</c:v>
                </c:pt>
                <c:pt idx="3243">
                  <c:v>73.98726</c:v>
                </c:pt>
                <c:pt idx="3244">
                  <c:v>73.98699</c:v>
                </c:pt>
                <c:pt idx="3245">
                  <c:v>73.98672</c:v>
                </c:pt>
                <c:pt idx="3246">
                  <c:v>73.98645</c:v>
                </c:pt>
                <c:pt idx="3247">
                  <c:v>73.986176</c:v>
                </c:pt>
                <c:pt idx="3248">
                  <c:v>73.98591</c:v>
                </c:pt>
                <c:pt idx="3249">
                  <c:v>73.985634</c:v>
                </c:pt>
                <c:pt idx="3250">
                  <c:v>73.98536999999998</c:v>
                </c:pt>
                <c:pt idx="3251">
                  <c:v>73.98509</c:v>
                </c:pt>
                <c:pt idx="3252">
                  <c:v>73.984825</c:v>
                </c:pt>
                <c:pt idx="3253">
                  <c:v>73.98455</c:v>
                </c:pt>
                <c:pt idx="3254">
                  <c:v>73.98428</c:v>
                </c:pt>
                <c:pt idx="3255">
                  <c:v>73.98402</c:v>
                </c:pt>
                <c:pt idx="3256">
                  <c:v>73.98373999999998</c:v>
                </c:pt>
                <c:pt idx="3257">
                  <c:v>73.983475</c:v>
                </c:pt>
                <c:pt idx="3258">
                  <c:v>73.9832</c:v>
                </c:pt>
                <c:pt idx="3259">
                  <c:v>73.98293</c:v>
                </c:pt>
                <c:pt idx="3260">
                  <c:v>73.982666</c:v>
                </c:pt>
                <c:pt idx="3261">
                  <c:v>73.9824</c:v>
                </c:pt>
                <c:pt idx="3262">
                  <c:v>73.98213000000001</c:v>
                </c:pt>
                <c:pt idx="3263">
                  <c:v>73.981865</c:v>
                </c:pt>
                <c:pt idx="3264">
                  <c:v>73.9816</c:v>
                </c:pt>
                <c:pt idx="3265">
                  <c:v>73.98133</c:v>
                </c:pt>
                <c:pt idx="3266">
                  <c:v>73.981064</c:v>
                </c:pt>
                <c:pt idx="3267">
                  <c:v>73.980804</c:v>
                </c:pt>
                <c:pt idx="3268">
                  <c:v>73.98054</c:v>
                </c:pt>
                <c:pt idx="3269">
                  <c:v>73.98028</c:v>
                </c:pt>
                <c:pt idx="3270">
                  <c:v>73.98002</c:v>
                </c:pt>
                <c:pt idx="3271">
                  <c:v>73.97976</c:v>
                </c:pt>
                <c:pt idx="3272">
                  <c:v>73.9795</c:v>
                </c:pt>
                <c:pt idx="3273">
                  <c:v>73.97924</c:v>
                </c:pt>
                <c:pt idx="3274">
                  <c:v>73.97897999999999</c:v>
                </c:pt>
                <c:pt idx="3275">
                  <c:v>73.97871999999998</c:v>
                </c:pt>
                <c:pt idx="3276">
                  <c:v>73.97846</c:v>
                </c:pt>
                <c:pt idx="3277">
                  <c:v>73.9782</c:v>
                </c:pt>
                <c:pt idx="3278">
                  <c:v>73.97794</c:v>
                </c:pt>
                <c:pt idx="3279">
                  <c:v>73.97768</c:v>
                </c:pt>
                <c:pt idx="3280">
                  <c:v>73.97742</c:v>
                </c:pt>
                <c:pt idx="3281">
                  <c:v>73.97716</c:v>
                </c:pt>
                <c:pt idx="3282">
                  <c:v>73.9769</c:v>
                </c:pt>
                <c:pt idx="3283">
                  <c:v>73.97664</c:v>
                </c:pt>
                <c:pt idx="3284">
                  <c:v>73.97637999999999</c:v>
                </c:pt>
                <c:pt idx="3285">
                  <c:v>73.97612</c:v>
                </c:pt>
                <c:pt idx="3286">
                  <c:v>73.97832999999998</c:v>
                </c:pt>
                <c:pt idx="3287">
                  <c:v>73.980545</c:v>
                </c:pt>
                <c:pt idx="3288">
                  <c:v>73.98276</c:v>
                </c:pt>
                <c:pt idx="3289">
                  <c:v>73.98497</c:v>
                </c:pt>
                <c:pt idx="3290">
                  <c:v>73.98718</c:v>
                </c:pt>
                <c:pt idx="3291">
                  <c:v>73.989395</c:v>
                </c:pt>
                <c:pt idx="3292">
                  <c:v>73.991615</c:v>
                </c:pt>
                <c:pt idx="3293">
                  <c:v>73.993835</c:v>
                </c:pt>
                <c:pt idx="3294">
                  <c:v>73.996056</c:v>
                </c:pt>
                <c:pt idx="3295">
                  <c:v>73.99827</c:v>
                </c:pt>
                <c:pt idx="3296">
                  <c:v>74.00049</c:v>
                </c:pt>
                <c:pt idx="3297">
                  <c:v>74.00270999999998</c:v>
                </c:pt>
                <c:pt idx="3298">
                  <c:v>74.00493</c:v>
                </c:pt>
                <c:pt idx="3299">
                  <c:v>74.00715</c:v>
                </c:pt>
                <c:pt idx="3300">
                  <c:v>74.00936</c:v>
                </c:pt>
                <c:pt idx="3301">
                  <c:v>74.01158</c:v>
                </c:pt>
                <c:pt idx="3302">
                  <c:v>74.013794</c:v>
                </c:pt>
                <c:pt idx="3303">
                  <c:v>74.01601</c:v>
                </c:pt>
                <c:pt idx="3304">
                  <c:v>74.01823</c:v>
                </c:pt>
                <c:pt idx="3305">
                  <c:v>74.02043999999998</c:v>
                </c:pt>
                <c:pt idx="3306">
                  <c:v>74.02265</c:v>
                </c:pt>
                <c:pt idx="3307">
                  <c:v>74.024864</c:v>
                </c:pt>
                <c:pt idx="3308">
                  <c:v>74.027084</c:v>
                </c:pt>
                <c:pt idx="3309">
                  <c:v>74.0293</c:v>
                </c:pt>
                <c:pt idx="3310">
                  <c:v>74.03151</c:v>
                </c:pt>
                <c:pt idx="3311">
                  <c:v>74.03372</c:v>
                </c:pt>
                <c:pt idx="3312">
                  <c:v>74.03593399999998</c:v>
                </c:pt>
                <c:pt idx="3313">
                  <c:v>74.03814</c:v>
                </c:pt>
                <c:pt idx="3314">
                  <c:v>74.040344</c:v>
                </c:pt>
                <c:pt idx="3315">
                  <c:v>74.04255</c:v>
                </c:pt>
                <c:pt idx="3316">
                  <c:v>74.04228</c:v>
                </c:pt>
                <c:pt idx="3317">
                  <c:v>74.042015</c:v>
                </c:pt>
                <c:pt idx="3318">
                  <c:v>74.04174</c:v>
                </c:pt>
                <c:pt idx="3319">
                  <c:v>74.04147</c:v>
                </c:pt>
                <c:pt idx="3320">
                  <c:v>74.0412</c:v>
                </c:pt>
                <c:pt idx="3321">
                  <c:v>74.040924</c:v>
                </c:pt>
                <c:pt idx="3322">
                  <c:v>74.04065</c:v>
                </c:pt>
                <c:pt idx="3323">
                  <c:v>74.04037</c:v>
                </c:pt>
                <c:pt idx="3324">
                  <c:v>74.040085</c:v>
                </c:pt>
                <c:pt idx="3325">
                  <c:v>74.0398</c:v>
                </c:pt>
                <c:pt idx="3326">
                  <c:v>74.03952</c:v>
                </c:pt>
                <c:pt idx="3327">
                  <c:v>74.03924</c:v>
                </c:pt>
                <c:pt idx="3328">
                  <c:v>74.03895</c:v>
                </c:pt>
                <c:pt idx="3329">
                  <c:v>74.03866</c:v>
                </c:pt>
                <c:pt idx="3330">
                  <c:v>74.03835999999998</c:v>
                </c:pt>
                <c:pt idx="3331">
                  <c:v>74.03806</c:v>
                </c:pt>
                <c:pt idx="3332">
                  <c:v>74.037766</c:v>
                </c:pt>
                <c:pt idx="3333">
                  <c:v>74.03746</c:v>
                </c:pt>
                <c:pt idx="3334">
                  <c:v>74.037155</c:v>
                </c:pt>
                <c:pt idx="3335">
                  <c:v>74.03685</c:v>
                </c:pt>
                <c:pt idx="3336">
                  <c:v>74.036545</c:v>
                </c:pt>
                <c:pt idx="3337">
                  <c:v>74.03623</c:v>
                </c:pt>
                <c:pt idx="3338">
                  <c:v>74.03592</c:v>
                </c:pt>
                <c:pt idx="3339">
                  <c:v>74.0356</c:v>
                </c:pt>
                <c:pt idx="3340">
                  <c:v>74.03528</c:v>
                </c:pt>
                <c:pt idx="3341">
                  <c:v>74.03496</c:v>
                </c:pt>
                <c:pt idx="3342">
                  <c:v>74.03464</c:v>
                </c:pt>
                <c:pt idx="3343">
                  <c:v>74.03431</c:v>
                </c:pt>
                <c:pt idx="3344">
                  <c:v>74.03398</c:v>
                </c:pt>
                <c:pt idx="3345">
                  <c:v>74.03365</c:v>
                </c:pt>
                <c:pt idx="3346">
                  <c:v>74.033325</c:v>
                </c:pt>
                <c:pt idx="3347">
                  <c:v>74.03299</c:v>
                </c:pt>
                <c:pt idx="3348">
                  <c:v>74.03265</c:v>
                </c:pt>
                <c:pt idx="3349">
                  <c:v>74.03232</c:v>
                </c:pt>
                <c:pt idx="3350">
                  <c:v>74.031975</c:v>
                </c:pt>
                <c:pt idx="3351">
                  <c:v>74.03164</c:v>
                </c:pt>
                <c:pt idx="3352">
                  <c:v>74.031296</c:v>
                </c:pt>
                <c:pt idx="3353">
                  <c:v>74.03095</c:v>
                </c:pt>
                <c:pt idx="3354">
                  <c:v>74.0306</c:v>
                </c:pt>
                <c:pt idx="3355">
                  <c:v>74.03026</c:v>
                </c:pt>
                <c:pt idx="3356">
                  <c:v>74.02991</c:v>
                </c:pt>
                <c:pt idx="3357">
                  <c:v>74.02956</c:v>
                </c:pt>
                <c:pt idx="3358">
                  <c:v>74.029205</c:v>
                </c:pt>
                <c:pt idx="3359">
                  <c:v>74.02885399999998</c:v>
                </c:pt>
                <c:pt idx="3360">
                  <c:v>74.02849999999998</c:v>
                </c:pt>
                <c:pt idx="3361">
                  <c:v>74.02814499999998</c:v>
                </c:pt>
                <c:pt idx="3362">
                  <c:v>74.027794</c:v>
                </c:pt>
                <c:pt idx="3363">
                  <c:v>74.02743499999998</c:v>
                </c:pt>
                <c:pt idx="3364">
                  <c:v>74.02708</c:v>
                </c:pt>
                <c:pt idx="3365">
                  <c:v>74.02671999999998</c:v>
                </c:pt>
                <c:pt idx="3366">
                  <c:v>74.02635999999998</c:v>
                </c:pt>
                <c:pt idx="3367">
                  <c:v>74.02598999999998</c:v>
                </c:pt>
                <c:pt idx="3368">
                  <c:v>74.02563</c:v>
                </c:pt>
                <c:pt idx="3369">
                  <c:v>74.02526</c:v>
                </c:pt>
                <c:pt idx="3370">
                  <c:v>74.024895</c:v>
                </c:pt>
                <c:pt idx="3371">
                  <c:v>74.02453000000001</c:v>
                </c:pt>
                <c:pt idx="3372">
                  <c:v>74.02416</c:v>
                </c:pt>
                <c:pt idx="3373">
                  <c:v>74.02379599999999</c:v>
                </c:pt>
                <c:pt idx="3374">
                  <c:v>74.02342</c:v>
                </c:pt>
                <c:pt idx="3375">
                  <c:v>74.02305</c:v>
                </c:pt>
                <c:pt idx="3376">
                  <c:v>74.02267999999998</c:v>
                </c:pt>
                <c:pt idx="3377">
                  <c:v>74.02230999999999</c:v>
                </c:pt>
                <c:pt idx="3378">
                  <c:v>74.02194</c:v>
                </c:pt>
                <c:pt idx="3379">
                  <c:v>74.02157</c:v>
                </c:pt>
                <c:pt idx="3380">
                  <c:v>74.021194</c:v>
                </c:pt>
                <c:pt idx="3381">
                  <c:v>74.02082</c:v>
                </c:pt>
                <c:pt idx="3382">
                  <c:v>74.02044999999998</c:v>
                </c:pt>
                <c:pt idx="3383">
                  <c:v>74.02007999999998</c:v>
                </c:pt>
                <c:pt idx="3384">
                  <c:v>74.01971</c:v>
                </c:pt>
                <c:pt idx="3385">
                  <c:v>74.01934</c:v>
                </c:pt>
                <c:pt idx="3386">
                  <c:v>74.01897</c:v>
                </c:pt>
                <c:pt idx="3387">
                  <c:v>74.01859</c:v>
                </c:pt>
                <c:pt idx="3388">
                  <c:v>74.01822</c:v>
                </c:pt>
                <c:pt idx="3389">
                  <c:v>74.017845</c:v>
                </c:pt>
                <c:pt idx="3390">
                  <c:v>74.01747</c:v>
                </c:pt>
                <c:pt idx="3391">
                  <c:v>74.0171</c:v>
                </c:pt>
                <c:pt idx="3392">
                  <c:v>74.01672</c:v>
                </c:pt>
                <c:pt idx="3393">
                  <c:v>74.01634</c:v>
                </c:pt>
                <c:pt idx="3394">
                  <c:v>74.01597</c:v>
                </c:pt>
                <c:pt idx="3395">
                  <c:v>74.015594</c:v>
                </c:pt>
                <c:pt idx="3396">
                  <c:v>74.01522</c:v>
                </c:pt>
                <c:pt idx="3397">
                  <c:v>74.01485</c:v>
                </c:pt>
                <c:pt idx="3398">
                  <c:v>74.01447</c:v>
                </c:pt>
                <c:pt idx="3399">
                  <c:v>74.0141</c:v>
                </c:pt>
                <c:pt idx="3400">
                  <c:v>74.01372</c:v>
                </c:pt>
                <c:pt idx="3401">
                  <c:v>74.01334</c:v>
                </c:pt>
                <c:pt idx="3402">
                  <c:v>74.01297</c:v>
                </c:pt>
                <c:pt idx="3403">
                  <c:v>74.012596</c:v>
                </c:pt>
                <c:pt idx="3404">
                  <c:v>74.01222</c:v>
                </c:pt>
                <c:pt idx="3405">
                  <c:v>74.01185</c:v>
                </c:pt>
                <c:pt idx="3406">
                  <c:v>74.011475</c:v>
                </c:pt>
                <c:pt idx="3407">
                  <c:v>74.0111</c:v>
                </c:pt>
                <c:pt idx="3408">
                  <c:v>74.01073</c:v>
                </c:pt>
                <c:pt idx="3409">
                  <c:v>74.01035</c:v>
                </c:pt>
                <c:pt idx="3410">
                  <c:v>74.00999</c:v>
                </c:pt>
                <c:pt idx="3411">
                  <c:v>74.00961</c:v>
                </c:pt>
                <c:pt idx="3412">
                  <c:v>74.00925</c:v>
                </c:pt>
                <c:pt idx="3413">
                  <c:v>74.00886999999998</c:v>
                </c:pt>
                <c:pt idx="3414">
                  <c:v>74.0085</c:v>
                </c:pt>
                <c:pt idx="3415">
                  <c:v>74.00813</c:v>
                </c:pt>
                <c:pt idx="3416">
                  <c:v>74.00776</c:v>
                </c:pt>
                <c:pt idx="3417">
                  <c:v>74.00739</c:v>
                </c:pt>
                <c:pt idx="3418">
                  <c:v>74.00702</c:v>
                </c:pt>
                <c:pt idx="3419">
                  <c:v>74.00665</c:v>
                </c:pt>
                <c:pt idx="3420">
                  <c:v>74.00629</c:v>
                </c:pt>
                <c:pt idx="3421">
                  <c:v>74.00591</c:v>
                </c:pt>
                <c:pt idx="3422">
                  <c:v>74.00555</c:v>
                </c:pt>
                <c:pt idx="3423">
                  <c:v>74.00517</c:v>
                </c:pt>
                <c:pt idx="3424">
                  <c:v>74.00481</c:v>
                </c:pt>
                <c:pt idx="3425">
                  <c:v>74.00444</c:v>
                </c:pt>
                <c:pt idx="3426">
                  <c:v>74.004074</c:v>
                </c:pt>
                <c:pt idx="3427">
                  <c:v>74.00371</c:v>
                </c:pt>
                <c:pt idx="3428">
                  <c:v>74.00333999999998</c:v>
                </c:pt>
                <c:pt idx="3429">
                  <c:v>74.00297499999999</c:v>
                </c:pt>
                <c:pt idx="3430">
                  <c:v>74.00261</c:v>
                </c:pt>
                <c:pt idx="3431">
                  <c:v>74.00224</c:v>
                </c:pt>
                <c:pt idx="3432">
                  <c:v>74.00188</c:v>
                </c:pt>
                <c:pt idx="3433">
                  <c:v>74.00152</c:v>
                </c:pt>
                <c:pt idx="3434">
                  <c:v>74.00115</c:v>
                </c:pt>
                <c:pt idx="3435">
                  <c:v>74.00078999999998</c:v>
                </c:pt>
                <c:pt idx="3436">
                  <c:v>74.00043499999998</c:v>
                </c:pt>
                <c:pt idx="3437">
                  <c:v>74.00007999999998</c:v>
                </c:pt>
                <c:pt idx="3438">
                  <c:v>73.99972</c:v>
                </c:pt>
                <c:pt idx="3439">
                  <c:v>73.99936</c:v>
                </c:pt>
                <c:pt idx="3440">
                  <c:v>73.999</c:v>
                </c:pt>
                <c:pt idx="3441">
                  <c:v>73.99864</c:v>
                </c:pt>
                <c:pt idx="3442">
                  <c:v>73.99828</c:v>
                </c:pt>
                <c:pt idx="3443">
                  <c:v>73.997925</c:v>
                </c:pt>
                <c:pt idx="3444">
                  <c:v>73.99757</c:v>
                </c:pt>
                <c:pt idx="3445">
                  <c:v>73.99721</c:v>
                </c:pt>
                <c:pt idx="3446">
                  <c:v>73.99686</c:v>
                </c:pt>
                <c:pt idx="3447">
                  <c:v>73.9965</c:v>
                </c:pt>
                <c:pt idx="3448">
                  <c:v>73.99615</c:v>
                </c:pt>
                <c:pt idx="3449">
                  <c:v>73.9958</c:v>
                </c:pt>
                <c:pt idx="3450">
                  <c:v>73.995445</c:v>
                </c:pt>
                <c:pt idx="3451">
                  <c:v>73.995094</c:v>
                </c:pt>
                <c:pt idx="3452">
                  <c:v>73.99474</c:v>
                </c:pt>
                <c:pt idx="3453">
                  <c:v>73.99439</c:v>
                </c:pt>
                <c:pt idx="3454">
                  <c:v>73.99404</c:v>
                </c:pt>
                <c:pt idx="3455">
                  <c:v>73.99369</c:v>
                </c:pt>
                <c:pt idx="3456">
                  <c:v>73.99334</c:v>
                </c:pt>
                <c:pt idx="3457">
                  <c:v>73.99299</c:v>
                </c:pt>
                <c:pt idx="3458">
                  <c:v>73.992645</c:v>
                </c:pt>
                <c:pt idx="3459">
                  <c:v>73.9923</c:v>
                </c:pt>
                <c:pt idx="3460">
                  <c:v>73.99196</c:v>
                </c:pt>
                <c:pt idx="3461">
                  <c:v>73.991615</c:v>
                </c:pt>
                <c:pt idx="3462">
                  <c:v>73.99127</c:v>
                </c:pt>
                <c:pt idx="3463">
                  <c:v>73.99093</c:v>
                </c:pt>
                <c:pt idx="3464">
                  <c:v>73.990585</c:v>
                </c:pt>
                <c:pt idx="3465">
                  <c:v>73.99024</c:v>
                </c:pt>
                <c:pt idx="3466">
                  <c:v>73.9899</c:v>
                </c:pt>
                <c:pt idx="3467">
                  <c:v>73.989555</c:v>
                </c:pt>
                <c:pt idx="3468">
                  <c:v>73.98921</c:v>
                </c:pt>
                <c:pt idx="3469">
                  <c:v>73.98887</c:v>
                </c:pt>
                <c:pt idx="3470">
                  <c:v>73.988525</c:v>
                </c:pt>
                <c:pt idx="3471">
                  <c:v>73.98818</c:v>
                </c:pt>
                <c:pt idx="3472">
                  <c:v>73.98784</c:v>
                </c:pt>
                <c:pt idx="3473">
                  <c:v>73.9875</c:v>
                </c:pt>
                <c:pt idx="3474">
                  <c:v>73.98717</c:v>
                </c:pt>
                <c:pt idx="3475">
                  <c:v>73.98683000000001</c:v>
                </c:pt>
                <c:pt idx="3476">
                  <c:v>73.9865</c:v>
                </c:pt>
                <c:pt idx="3477">
                  <c:v>73.98617</c:v>
                </c:pt>
                <c:pt idx="3478">
                  <c:v>73.98583</c:v>
                </c:pt>
                <c:pt idx="3479">
                  <c:v>73.985504</c:v>
                </c:pt>
                <c:pt idx="3480">
                  <c:v>73.98517</c:v>
                </c:pt>
                <c:pt idx="3481">
                  <c:v>73.98484</c:v>
                </c:pt>
                <c:pt idx="3482">
                  <c:v>73.98451</c:v>
                </c:pt>
                <c:pt idx="3483">
                  <c:v>73.984184</c:v>
                </c:pt>
                <c:pt idx="3484">
                  <c:v>73.98386</c:v>
                </c:pt>
                <c:pt idx="3485">
                  <c:v>73.98353</c:v>
                </c:pt>
                <c:pt idx="3486">
                  <c:v>73.9832</c:v>
                </c:pt>
                <c:pt idx="3487">
                  <c:v>73.98287</c:v>
                </c:pt>
                <c:pt idx="3488">
                  <c:v>73.982544</c:v>
                </c:pt>
                <c:pt idx="3489">
                  <c:v>73.982216</c:v>
                </c:pt>
                <c:pt idx="3490">
                  <c:v>73.98189</c:v>
                </c:pt>
                <c:pt idx="3491">
                  <c:v>73.98156</c:v>
                </c:pt>
                <c:pt idx="3492">
                  <c:v>73.98124</c:v>
                </c:pt>
                <c:pt idx="3493">
                  <c:v>73.98092</c:v>
                </c:pt>
                <c:pt idx="3494">
                  <c:v>73.9806</c:v>
                </c:pt>
                <c:pt idx="3495">
                  <c:v>73.98027</c:v>
                </c:pt>
                <c:pt idx="3496">
                  <c:v>73.97995</c:v>
                </c:pt>
                <c:pt idx="3497">
                  <c:v>73.97963</c:v>
                </c:pt>
                <c:pt idx="3498">
                  <c:v>73.97931</c:v>
                </c:pt>
                <c:pt idx="3499">
                  <c:v>73.97898999999998</c:v>
                </c:pt>
                <c:pt idx="3500">
                  <c:v>73.97867</c:v>
                </c:pt>
                <c:pt idx="3501">
                  <c:v>73.97834999999999</c:v>
                </c:pt>
                <c:pt idx="3502">
                  <c:v>73.97802999999998</c:v>
                </c:pt>
                <c:pt idx="3503">
                  <c:v>73.977715</c:v>
                </c:pt>
                <c:pt idx="3504">
                  <c:v>73.9774</c:v>
                </c:pt>
                <c:pt idx="3505">
                  <c:v>73.97708</c:v>
                </c:pt>
                <c:pt idx="3506">
                  <c:v>73.97676</c:v>
                </c:pt>
                <c:pt idx="3507">
                  <c:v>73.97645</c:v>
                </c:pt>
                <c:pt idx="3508">
                  <c:v>73.976135</c:v>
                </c:pt>
                <c:pt idx="3509">
                  <c:v>73.97582</c:v>
                </c:pt>
                <c:pt idx="3510">
                  <c:v>73.97551</c:v>
                </c:pt>
                <c:pt idx="3511">
                  <c:v>73.9752</c:v>
                </c:pt>
                <c:pt idx="3512">
                  <c:v>73.97489</c:v>
                </c:pt>
                <c:pt idx="3513">
                  <c:v>73.97458</c:v>
                </c:pt>
                <c:pt idx="3514">
                  <c:v>73.974266</c:v>
                </c:pt>
                <c:pt idx="3515">
                  <c:v>73.97395</c:v>
                </c:pt>
                <c:pt idx="3516">
                  <c:v>73.97364</c:v>
                </c:pt>
                <c:pt idx="3517">
                  <c:v>73.97333</c:v>
                </c:pt>
                <c:pt idx="3518">
                  <c:v>73.973015</c:v>
                </c:pt>
                <c:pt idx="3519">
                  <c:v>73.97270999999999</c:v>
                </c:pt>
                <c:pt idx="3520">
                  <c:v>73.97240399999998</c:v>
                </c:pt>
                <c:pt idx="3521">
                  <c:v>73.9721</c:v>
                </c:pt>
                <c:pt idx="3522">
                  <c:v>73.971794</c:v>
                </c:pt>
                <c:pt idx="3523">
                  <c:v>73.97149</c:v>
                </c:pt>
                <c:pt idx="3524">
                  <c:v>73.97119</c:v>
                </c:pt>
                <c:pt idx="3525">
                  <c:v>73.97088999999998</c:v>
                </c:pt>
                <c:pt idx="3526">
                  <c:v>73.97058</c:v>
                </c:pt>
                <c:pt idx="3527">
                  <c:v>73.970276</c:v>
                </c:pt>
                <c:pt idx="3528">
                  <c:v>73.96997</c:v>
                </c:pt>
                <c:pt idx="3529">
                  <c:v>73.96967</c:v>
                </c:pt>
                <c:pt idx="3530">
                  <c:v>73.96937599999998</c:v>
                </c:pt>
                <c:pt idx="3531">
                  <c:v>73.96908</c:v>
                </c:pt>
                <c:pt idx="3532">
                  <c:v>73.96877</c:v>
                </c:pt>
                <c:pt idx="3533">
                  <c:v>73.968475</c:v>
                </c:pt>
                <c:pt idx="3534">
                  <c:v>73.96818</c:v>
                </c:pt>
                <c:pt idx="3535">
                  <c:v>73.96788</c:v>
                </c:pt>
                <c:pt idx="3536">
                  <c:v>73.96758</c:v>
                </c:pt>
                <c:pt idx="3537">
                  <c:v>73.96729</c:v>
                </c:pt>
                <c:pt idx="3538">
                  <c:v>73.966995</c:v>
                </c:pt>
                <c:pt idx="3539">
                  <c:v>73.9667</c:v>
                </c:pt>
                <c:pt idx="3540">
                  <c:v>73.96641</c:v>
                </c:pt>
                <c:pt idx="3541">
                  <c:v>73.96612</c:v>
                </c:pt>
                <c:pt idx="3542">
                  <c:v>73.96582</c:v>
                </c:pt>
                <c:pt idx="3543">
                  <c:v>73.96553</c:v>
                </c:pt>
                <c:pt idx="3544">
                  <c:v>73.96524</c:v>
                </c:pt>
                <c:pt idx="3545">
                  <c:v>73.96495</c:v>
                </c:pt>
                <c:pt idx="3546">
                  <c:v>73.96466</c:v>
                </c:pt>
                <c:pt idx="3547">
                  <c:v>73.96437</c:v>
                </c:pt>
                <c:pt idx="3548">
                  <c:v>73.96408</c:v>
                </c:pt>
                <c:pt idx="3549">
                  <c:v>73.96379</c:v>
                </c:pt>
                <c:pt idx="3550">
                  <c:v>73.9635</c:v>
                </c:pt>
                <c:pt idx="3551">
                  <c:v>73.96321</c:v>
                </c:pt>
                <c:pt idx="3552">
                  <c:v>73.96292</c:v>
                </c:pt>
                <c:pt idx="3553">
                  <c:v>73.96263</c:v>
                </c:pt>
                <c:pt idx="3554">
                  <c:v>73.96235</c:v>
                </c:pt>
                <c:pt idx="3555">
                  <c:v>73.96206</c:v>
                </c:pt>
                <c:pt idx="3556">
                  <c:v>73.96178</c:v>
                </c:pt>
                <c:pt idx="3557">
                  <c:v>73.96149</c:v>
                </c:pt>
                <c:pt idx="3558">
                  <c:v>73.961205</c:v>
                </c:pt>
                <c:pt idx="3559">
                  <c:v>73.96092</c:v>
                </c:pt>
                <c:pt idx="3560">
                  <c:v>73.96064</c:v>
                </c:pt>
                <c:pt idx="3561">
                  <c:v>73.96036</c:v>
                </c:pt>
                <c:pt idx="3562">
                  <c:v>73.960075</c:v>
                </c:pt>
                <c:pt idx="3563">
                  <c:v>73.95979</c:v>
                </c:pt>
                <c:pt idx="3564">
                  <c:v>73.95951</c:v>
                </c:pt>
                <c:pt idx="3565">
                  <c:v>73.959236</c:v>
                </c:pt>
                <c:pt idx="3566">
                  <c:v>73.958954</c:v>
                </c:pt>
                <c:pt idx="3567">
                  <c:v>73.95867000000001</c:v>
                </c:pt>
                <c:pt idx="3568">
                  <c:v>73.95838999999998</c:v>
                </c:pt>
                <c:pt idx="3569">
                  <c:v>73.95811</c:v>
                </c:pt>
                <c:pt idx="3570">
                  <c:v>73.95783</c:v>
                </c:pt>
                <c:pt idx="3571">
                  <c:v>73.95756</c:v>
                </c:pt>
                <c:pt idx="3572">
                  <c:v>73.957275</c:v>
                </c:pt>
                <c:pt idx="3573">
                  <c:v>73.957</c:v>
                </c:pt>
                <c:pt idx="3574">
                  <c:v>73.956726</c:v>
                </c:pt>
                <c:pt idx="3575">
                  <c:v>73.95645</c:v>
                </c:pt>
                <c:pt idx="3576">
                  <c:v>73.95618</c:v>
                </c:pt>
                <c:pt idx="3577">
                  <c:v>73.95591</c:v>
                </c:pt>
                <c:pt idx="3578">
                  <c:v>73.955635</c:v>
                </c:pt>
                <c:pt idx="3579">
                  <c:v>73.95536999999998</c:v>
                </c:pt>
                <c:pt idx="3580">
                  <c:v>73.95509</c:v>
                </c:pt>
                <c:pt idx="3581">
                  <c:v>73.95483</c:v>
                </c:pt>
                <c:pt idx="3582">
                  <c:v>73.95455</c:v>
                </c:pt>
                <c:pt idx="3583">
                  <c:v>73.954285</c:v>
                </c:pt>
                <c:pt idx="3584">
                  <c:v>73.95401</c:v>
                </c:pt>
                <c:pt idx="3585">
                  <c:v>73.95373999999998</c:v>
                </c:pt>
                <c:pt idx="3586">
                  <c:v>73.95347599999998</c:v>
                </c:pt>
                <c:pt idx="3587">
                  <c:v>73.95321</c:v>
                </c:pt>
                <c:pt idx="3588">
                  <c:v>73.95294</c:v>
                </c:pt>
                <c:pt idx="3589">
                  <c:v>73.952675</c:v>
                </c:pt>
                <c:pt idx="3590">
                  <c:v>73.95241</c:v>
                </c:pt>
                <c:pt idx="3591">
                  <c:v>73.95214</c:v>
                </c:pt>
                <c:pt idx="3592">
                  <c:v>73.95187</c:v>
                </c:pt>
                <c:pt idx="3593">
                  <c:v>73.951614</c:v>
                </c:pt>
                <c:pt idx="3594">
                  <c:v>73.95135</c:v>
                </c:pt>
                <c:pt idx="3595">
                  <c:v>73.95108</c:v>
                </c:pt>
                <c:pt idx="3596">
                  <c:v>73.95081</c:v>
                </c:pt>
                <c:pt idx="3597">
                  <c:v>73.950554</c:v>
                </c:pt>
                <c:pt idx="3598">
                  <c:v>73.95029</c:v>
                </c:pt>
                <c:pt idx="3599">
                  <c:v>73.95002</c:v>
                </c:pt>
                <c:pt idx="3600">
                  <c:v>73.94976</c:v>
                </c:pt>
                <c:pt idx="3601">
                  <c:v>73.9495</c:v>
                </c:pt>
                <c:pt idx="3602">
                  <c:v>73.94924</c:v>
                </c:pt>
                <c:pt idx="3603">
                  <c:v>73.94898</c:v>
                </c:pt>
                <c:pt idx="3604">
                  <c:v>73.94872</c:v>
                </c:pt>
                <c:pt idx="3605">
                  <c:v>73.948456</c:v>
                </c:pt>
                <c:pt idx="3606">
                  <c:v>73.9482</c:v>
                </c:pt>
                <c:pt idx="3607">
                  <c:v>73.94794</c:v>
                </c:pt>
                <c:pt idx="3608">
                  <c:v>73.94768</c:v>
                </c:pt>
                <c:pt idx="3609">
                  <c:v>73.94742</c:v>
                </c:pt>
                <c:pt idx="3610">
                  <c:v>73.94716</c:v>
                </c:pt>
                <c:pt idx="3611">
                  <c:v>73.9469</c:v>
                </c:pt>
                <c:pt idx="3612">
                  <c:v>73.94664</c:v>
                </c:pt>
                <c:pt idx="3613">
                  <c:v>73.94638</c:v>
                </c:pt>
                <c:pt idx="3614">
                  <c:v>73.94612</c:v>
                </c:pt>
                <c:pt idx="3615">
                  <c:v>73.94587000000001</c:v>
                </c:pt>
                <c:pt idx="3616">
                  <c:v>73.94561</c:v>
                </c:pt>
                <c:pt idx="3617">
                  <c:v>73.94535</c:v>
                </c:pt>
                <c:pt idx="3618">
                  <c:v>73.9451</c:v>
                </c:pt>
                <c:pt idx="3619">
                  <c:v>73.94484</c:v>
                </c:pt>
                <c:pt idx="3620">
                  <c:v>73.94459</c:v>
                </c:pt>
                <c:pt idx="3621">
                  <c:v>73.944336</c:v>
                </c:pt>
                <c:pt idx="3622">
                  <c:v>73.944084</c:v>
                </c:pt>
                <c:pt idx="3623">
                  <c:v>73.94383</c:v>
                </c:pt>
                <c:pt idx="3624">
                  <c:v>73.94358</c:v>
                </c:pt>
                <c:pt idx="3625">
                  <c:v>73.94333</c:v>
                </c:pt>
                <c:pt idx="3626">
                  <c:v>73.94308</c:v>
                </c:pt>
                <c:pt idx="3627">
                  <c:v>73.942825</c:v>
                </c:pt>
                <c:pt idx="3628">
                  <c:v>73.94257</c:v>
                </c:pt>
                <c:pt idx="3629">
                  <c:v>73.94232</c:v>
                </c:pt>
                <c:pt idx="3630">
                  <c:v>73.94208</c:v>
                </c:pt>
                <c:pt idx="3631">
                  <c:v>73.941826</c:v>
                </c:pt>
                <c:pt idx="3632">
                  <c:v>73.941574</c:v>
                </c:pt>
                <c:pt idx="3633">
                  <c:v>73.94133</c:v>
                </c:pt>
                <c:pt idx="3634">
                  <c:v>73.941086</c:v>
                </c:pt>
                <c:pt idx="3635">
                  <c:v>73.94084</c:v>
                </c:pt>
                <c:pt idx="3636">
                  <c:v>73.94059</c:v>
                </c:pt>
                <c:pt idx="3637">
                  <c:v>73.940346</c:v>
                </c:pt>
                <c:pt idx="3638">
                  <c:v>73.9401</c:v>
                </c:pt>
                <c:pt idx="3639">
                  <c:v>73.93986</c:v>
                </c:pt>
                <c:pt idx="3640">
                  <c:v>73.93961</c:v>
                </c:pt>
                <c:pt idx="3641">
                  <c:v>73.93937</c:v>
                </c:pt>
                <c:pt idx="3642">
                  <c:v>73.939125</c:v>
                </c:pt>
                <c:pt idx="3643">
                  <c:v>73.93887999999998</c:v>
                </c:pt>
                <c:pt idx="3644">
                  <c:v>73.93864</c:v>
                </c:pt>
                <c:pt idx="3645">
                  <c:v>73.93839</c:v>
                </c:pt>
                <c:pt idx="3646">
                  <c:v>73.93815</c:v>
                </c:pt>
                <c:pt idx="3647">
                  <c:v>73.937904</c:v>
                </c:pt>
                <c:pt idx="3648">
                  <c:v>73.93766</c:v>
                </c:pt>
                <c:pt idx="3649">
                  <c:v>73.937416</c:v>
                </c:pt>
                <c:pt idx="3650">
                  <c:v>73.93718</c:v>
                </c:pt>
                <c:pt idx="3651">
                  <c:v>73.93941</c:v>
                </c:pt>
                <c:pt idx="3652">
                  <c:v>73.941635</c:v>
                </c:pt>
                <c:pt idx="3653">
                  <c:v>73.94386</c:v>
                </c:pt>
                <c:pt idx="3654">
                  <c:v>73.94609</c:v>
                </c:pt>
                <c:pt idx="3655">
                  <c:v>73.94832</c:v>
                </c:pt>
                <c:pt idx="3656">
                  <c:v>73.95055</c:v>
                </c:pt>
                <c:pt idx="3657">
                  <c:v>73.95277399999999</c:v>
                </c:pt>
                <c:pt idx="3658">
                  <c:v>73.95500000000001</c:v>
                </c:pt>
                <c:pt idx="3659">
                  <c:v>73.95723</c:v>
                </c:pt>
                <c:pt idx="3660">
                  <c:v>73.95946</c:v>
                </c:pt>
                <c:pt idx="3661">
                  <c:v>73.96169</c:v>
                </c:pt>
                <c:pt idx="3662">
                  <c:v>73.96392</c:v>
                </c:pt>
                <c:pt idx="3663">
                  <c:v>73.96615</c:v>
                </c:pt>
                <c:pt idx="3664">
                  <c:v>73.96837599999999</c:v>
                </c:pt>
                <c:pt idx="3665">
                  <c:v>73.97061</c:v>
                </c:pt>
                <c:pt idx="3666">
                  <c:v>73.97283999999999</c:v>
                </c:pt>
                <c:pt idx="3667">
                  <c:v>73.97506999999998</c:v>
                </c:pt>
                <c:pt idx="3668">
                  <c:v>73.977295</c:v>
                </c:pt>
                <c:pt idx="3669">
                  <c:v>73.97952</c:v>
                </c:pt>
                <c:pt idx="3670">
                  <c:v>73.98175</c:v>
                </c:pt>
                <c:pt idx="3671">
                  <c:v>73.98398</c:v>
                </c:pt>
                <c:pt idx="3672">
                  <c:v>73.98621</c:v>
                </c:pt>
                <c:pt idx="3673">
                  <c:v>73.98843999999998</c:v>
                </c:pt>
                <c:pt idx="3674">
                  <c:v>73.99067</c:v>
                </c:pt>
                <c:pt idx="3675">
                  <c:v>73.9929</c:v>
                </c:pt>
                <c:pt idx="3676">
                  <c:v>73.995125</c:v>
                </c:pt>
                <c:pt idx="3677">
                  <c:v>73.99735</c:v>
                </c:pt>
                <c:pt idx="3678">
                  <c:v>73.99958</c:v>
                </c:pt>
                <c:pt idx="3679">
                  <c:v>74.0018</c:v>
                </c:pt>
                <c:pt idx="3680">
                  <c:v>74.00402</c:v>
                </c:pt>
                <c:pt idx="3681">
                  <c:v>74.00376999999998</c:v>
                </c:pt>
                <c:pt idx="3682">
                  <c:v>74.00352</c:v>
                </c:pt>
                <c:pt idx="3683">
                  <c:v>74.003265</c:v>
                </c:pt>
                <c:pt idx="3684">
                  <c:v>74.003006</c:v>
                </c:pt>
                <c:pt idx="3685">
                  <c:v>74.00274999999999</c:v>
                </c:pt>
                <c:pt idx="3686">
                  <c:v>74.00248999999998</c:v>
                </c:pt>
                <c:pt idx="3687">
                  <c:v>74.00222</c:v>
                </c:pt>
                <c:pt idx="3688">
                  <c:v>74.00195</c:v>
                </c:pt>
                <c:pt idx="3689">
                  <c:v>74.001686</c:v>
                </c:pt>
                <c:pt idx="3690">
                  <c:v>74.00142</c:v>
                </c:pt>
                <c:pt idx="3691">
                  <c:v>74.001144</c:v>
                </c:pt>
                <c:pt idx="3692">
                  <c:v>74.00087999999998</c:v>
                </c:pt>
                <c:pt idx="3693">
                  <c:v>74.0006</c:v>
                </c:pt>
                <c:pt idx="3694">
                  <c:v>74.00033</c:v>
                </c:pt>
                <c:pt idx="3695">
                  <c:v>74.000046</c:v>
                </c:pt>
                <c:pt idx="3696">
                  <c:v>73.99976</c:v>
                </c:pt>
                <c:pt idx="3697">
                  <c:v>73.99947</c:v>
                </c:pt>
                <c:pt idx="3698">
                  <c:v>73.99918</c:v>
                </c:pt>
                <c:pt idx="3699">
                  <c:v>73.99889</c:v>
                </c:pt>
                <c:pt idx="3700">
                  <c:v>73.998604</c:v>
                </c:pt>
                <c:pt idx="3701">
                  <c:v>73.998314</c:v>
                </c:pt>
                <c:pt idx="3702">
                  <c:v>73.99802</c:v>
                </c:pt>
                <c:pt idx="3703">
                  <c:v>73.99771</c:v>
                </c:pt>
                <c:pt idx="3704">
                  <c:v>73.997406</c:v>
                </c:pt>
                <c:pt idx="3705">
                  <c:v>73.9971</c:v>
                </c:pt>
                <c:pt idx="3706">
                  <c:v>73.996796</c:v>
                </c:pt>
                <c:pt idx="3707">
                  <c:v>73.99648</c:v>
                </c:pt>
                <c:pt idx="3708">
                  <c:v>73.99617</c:v>
                </c:pt>
                <c:pt idx="3709">
                  <c:v>73.99586</c:v>
                </c:pt>
                <c:pt idx="3710">
                  <c:v>73.995544</c:v>
                </c:pt>
                <c:pt idx="3711">
                  <c:v>73.995224</c:v>
                </c:pt>
                <c:pt idx="3712">
                  <c:v>73.9949</c:v>
                </c:pt>
                <c:pt idx="3713">
                  <c:v>73.99458</c:v>
                </c:pt>
                <c:pt idx="3714">
                  <c:v>73.99426</c:v>
                </c:pt>
                <c:pt idx="3715">
                  <c:v>73.99394</c:v>
                </c:pt>
                <c:pt idx="3716">
                  <c:v>73.993614</c:v>
                </c:pt>
                <c:pt idx="3717">
                  <c:v>73.993286</c:v>
                </c:pt>
                <c:pt idx="3718">
                  <c:v>73.99295</c:v>
                </c:pt>
                <c:pt idx="3719">
                  <c:v>73.99262</c:v>
                </c:pt>
                <c:pt idx="3720">
                  <c:v>73.99229</c:v>
                </c:pt>
                <c:pt idx="3721">
                  <c:v>73.99195</c:v>
                </c:pt>
                <c:pt idx="3722">
                  <c:v>73.991615</c:v>
                </c:pt>
                <c:pt idx="3723">
                  <c:v>73.99128</c:v>
                </c:pt>
                <c:pt idx="3724">
                  <c:v>73.990944</c:v>
                </c:pt>
                <c:pt idx="3725">
                  <c:v>73.99061</c:v>
                </c:pt>
                <c:pt idx="3726">
                  <c:v>73.990265</c:v>
                </c:pt>
                <c:pt idx="3727">
                  <c:v>73.98992</c:v>
                </c:pt>
                <c:pt idx="3728">
                  <c:v>73.98958</c:v>
                </c:pt>
                <c:pt idx="3729">
                  <c:v>73.98923</c:v>
                </c:pt>
                <c:pt idx="3730">
                  <c:v>73.988884</c:v>
                </c:pt>
                <c:pt idx="3731">
                  <c:v>73.98854</c:v>
                </c:pt>
                <c:pt idx="3732">
                  <c:v>73.9882</c:v>
                </c:pt>
                <c:pt idx="3733">
                  <c:v>73.98785</c:v>
                </c:pt>
                <c:pt idx="3734">
                  <c:v>73.987495</c:v>
                </c:pt>
                <c:pt idx="3735">
                  <c:v>73.987144</c:v>
                </c:pt>
                <c:pt idx="3736">
                  <c:v>73.98679</c:v>
                </c:pt>
                <c:pt idx="3737">
                  <c:v>73.98644</c:v>
                </c:pt>
                <c:pt idx="3738">
                  <c:v>73.986084</c:v>
                </c:pt>
                <c:pt idx="3739">
                  <c:v>73.98572999999998</c:v>
                </c:pt>
                <c:pt idx="3740">
                  <c:v>73.98537399999998</c:v>
                </c:pt>
                <c:pt idx="3741">
                  <c:v>73.98502</c:v>
                </c:pt>
                <c:pt idx="3742">
                  <c:v>73.984665</c:v>
                </c:pt>
                <c:pt idx="3743">
                  <c:v>73.984314</c:v>
                </c:pt>
                <c:pt idx="3744">
                  <c:v>73.983955</c:v>
                </c:pt>
                <c:pt idx="3745">
                  <c:v>73.9836</c:v>
                </c:pt>
                <c:pt idx="3746">
                  <c:v>73.98324</c:v>
                </c:pt>
                <c:pt idx="3747">
                  <c:v>73.98287999999998</c:v>
                </c:pt>
                <c:pt idx="3748">
                  <c:v>73.98252</c:v>
                </c:pt>
                <c:pt idx="3749">
                  <c:v>73.98216</c:v>
                </c:pt>
                <c:pt idx="3750">
                  <c:v>73.981804</c:v>
                </c:pt>
                <c:pt idx="3751">
                  <c:v>73.981445</c:v>
                </c:pt>
                <c:pt idx="3752">
                  <c:v>73.98109</c:v>
                </c:pt>
                <c:pt idx="3753">
                  <c:v>73.98073</c:v>
                </c:pt>
                <c:pt idx="3754">
                  <c:v>73.98037</c:v>
                </c:pt>
                <c:pt idx="3755">
                  <c:v>73.98</c:v>
                </c:pt>
                <c:pt idx="3756">
                  <c:v>73.979645</c:v>
                </c:pt>
                <c:pt idx="3757">
                  <c:v>73.97929</c:v>
                </c:pt>
                <c:pt idx="3758">
                  <c:v>73.97892</c:v>
                </c:pt>
                <c:pt idx="3759">
                  <c:v>73.97856</c:v>
                </c:pt>
                <c:pt idx="3760">
                  <c:v>73.9782</c:v>
                </c:pt>
                <c:pt idx="3761">
                  <c:v>73.97784</c:v>
                </c:pt>
                <c:pt idx="3762">
                  <c:v>73.97748</c:v>
                </c:pt>
                <c:pt idx="3763">
                  <c:v>73.97712</c:v>
                </c:pt>
                <c:pt idx="3764">
                  <c:v>73.97674999999998</c:v>
                </c:pt>
                <c:pt idx="3765">
                  <c:v>73.97639499999998</c:v>
                </c:pt>
                <c:pt idx="3766">
                  <c:v>73.97603599999998</c:v>
                </c:pt>
                <c:pt idx="3767">
                  <c:v>73.97567</c:v>
                </c:pt>
                <c:pt idx="3768">
                  <c:v>73.97530999999998</c:v>
                </c:pt>
                <c:pt idx="3769">
                  <c:v>73.97495</c:v>
                </c:pt>
                <c:pt idx="3770">
                  <c:v>73.97459</c:v>
                </c:pt>
                <c:pt idx="3771">
                  <c:v>73.97423</c:v>
                </c:pt>
                <c:pt idx="3772">
                  <c:v>73.97387</c:v>
                </c:pt>
                <c:pt idx="3773">
                  <c:v>73.97351</c:v>
                </c:pt>
                <c:pt idx="3774">
                  <c:v>73.97315</c:v>
                </c:pt>
                <c:pt idx="3775">
                  <c:v>73.97278999999999</c:v>
                </c:pt>
                <c:pt idx="3776">
                  <c:v>73.97243499999999</c:v>
                </c:pt>
                <c:pt idx="3777">
                  <c:v>73.97207999999999</c:v>
                </c:pt>
                <c:pt idx="3778">
                  <c:v>73.97172</c:v>
                </c:pt>
                <c:pt idx="3779">
                  <c:v>73.97137</c:v>
                </c:pt>
                <c:pt idx="3780">
                  <c:v>73.97101</c:v>
                </c:pt>
                <c:pt idx="3781">
                  <c:v>73.97065</c:v>
                </c:pt>
                <c:pt idx="3782">
                  <c:v>73.97029</c:v>
                </c:pt>
                <c:pt idx="3783">
                  <c:v>73.96994</c:v>
                </c:pt>
                <c:pt idx="3784">
                  <c:v>73.96958</c:v>
                </c:pt>
                <c:pt idx="3785">
                  <c:v>73.96923</c:v>
                </c:pt>
                <c:pt idx="3786">
                  <c:v>73.96888</c:v>
                </c:pt>
                <c:pt idx="3787">
                  <c:v>73.96852</c:v>
                </c:pt>
                <c:pt idx="3788">
                  <c:v>73.96817</c:v>
                </c:pt>
                <c:pt idx="3789">
                  <c:v>73.96782</c:v>
                </c:pt>
                <c:pt idx="3790">
                  <c:v>73.96747</c:v>
                </c:pt>
                <c:pt idx="3791">
                  <c:v>73.96712</c:v>
                </c:pt>
                <c:pt idx="3792">
                  <c:v>73.96677</c:v>
                </c:pt>
                <c:pt idx="3793">
                  <c:v>73.96641</c:v>
                </c:pt>
                <c:pt idx="3794">
                  <c:v>73.96606</c:v>
                </c:pt>
                <c:pt idx="3795">
                  <c:v>73.96570599999998</c:v>
                </c:pt>
                <c:pt idx="3796">
                  <c:v>73.965355</c:v>
                </c:pt>
                <c:pt idx="3797">
                  <c:v>73.965004</c:v>
                </c:pt>
                <c:pt idx="3798">
                  <c:v>73.96465</c:v>
                </c:pt>
                <c:pt idx="3799">
                  <c:v>73.9643</c:v>
                </c:pt>
                <c:pt idx="3800">
                  <c:v>73.96396</c:v>
                </c:pt>
                <c:pt idx="3801">
                  <c:v>73.963615</c:v>
                </c:pt>
                <c:pt idx="3802">
                  <c:v>73.96327</c:v>
                </c:pt>
                <c:pt idx="3803">
                  <c:v>73.96293</c:v>
                </c:pt>
                <c:pt idx="3804">
                  <c:v>73.962585</c:v>
                </c:pt>
                <c:pt idx="3805">
                  <c:v>73.96224</c:v>
                </c:pt>
                <c:pt idx="3806">
                  <c:v>73.9619</c:v>
                </c:pt>
                <c:pt idx="3807">
                  <c:v>73.961555</c:v>
                </c:pt>
                <c:pt idx="3808">
                  <c:v>73.96121</c:v>
                </c:pt>
                <c:pt idx="3809">
                  <c:v>73.96087</c:v>
                </c:pt>
                <c:pt idx="3810">
                  <c:v>73.960526</c:v>
                </c:pt>
                <c:pt idx="3811">
                  <c:v>73.96018</c:v>
                </c:pt>
                <c:pt idx="3812">
                  <c:v>73.95984</c:v>
                </c:pt>
                <c:pt idx="3813">
                  <c:v>73.959496</c:v>
                </c:pt>
                <c:pt idx="3814">
                  <c:v>73.95915</c:v>
                </c:pt>
                <c:pt idx="3815">
                  <c:v>73.95882</c:v>
                </c:pt>
                <c:pt idx="3816">
                  <c:v>73.95847</c:v>
                </c:pt>
                <c:pt idx="3817">
                  <c:v>73.95813</c:v>
                </c:pt>
                <c:pt idx="3818">
                  <c:v>73.957794</c:v>
                </c:pt>
                <c:pt idx="3819">
                  <c:v>73.95746</c:v>
                </c:pt>
                <c:pt idx="3820">
                  <c:v>73.95712</c:v>
                </c:pt>
                <c:pt idx="3821">
                  <c:v>73.95679</c:v>
                </c:pt>
                <c:pt idx="3822">
                  <c:v>73.95645</c:v>
                </c:pt>
                <c:pt idx="3823">
                  <c:v>73.956116</c:v>
                </c:pt>
                <c:pt idx="3824">
                  <c:v>73.95577999999999</c:v>
                </c:pt>
                <c:pt idx="3825">
                  <c:v>73.95545</c:v>
                </c:pt>
                <c:pt idx="3826">
                  <c:v>73.95512</c:v>
                </c:pt>
                <c:pt idx="3827">
                  <c:v>73.95479</c:v>
                </c:pt>
                <c:pt idx="3828">
                  <c:v>73.95446</c:v>
                </c:pt>
                <c:pt idx="3829">
                  <c:v>73.95413</c:v>
                </c:pt>
                <c:pt idx="3830">
                  <c:v>73.953804</c:v>
                </c:pt>
                <c:pt idx="3831">
                  <c:v>73.95347599999998</c:v>
                </c:pt>
                <c:pt idx="3832">
                  <c:v>73.95315</c:v>
                </c:pt>
                <c:pt idx="3833">
                  <c:v>73.95282</c:v>
                </c:pt>
                <c:pt idx="3834">
                  <c:v>73.95248999999998</c:v>
                </c:pt>
                <c:pt idx="3835">
                  <c:v>73.95216</c:v>
                </c:pt>
                <c:pt idx="3836">
                  <c:v>73.951836</c:v>
                </c:pt>
                <c:pt idx="3837">
                  <c:v>73.95151</c:v>
                </c:pt>
                <c:pt idx="3838">
                  <c:v>73.95119</c:v>
                </c:pt>
                <c:pt idx="3839">
                  <c:v>73.95087</c:v>
                </c:pt>
                <c:pt idx="3840">
                  <c:v>73.95055</c:v>
                </c:pt>
                <c:pt idx="3841">
                  <c:v>73.95022</c:v>
                </c:pt>
                <c:pt idx="3842">
                  <c:v>73.9499</c:v>
                </c:pt>
                <c:pt idx="3843">
                  <c:v>73.94958</c:v>
                </c:pt>
                <c:pt idx="3844">
                  <c:v>73.94926</c:v>
                </c:pt>
                <c:pt idx="3845">
                  <c:v>73.94894</c:v>
                </c:pt>
                <c:pt idx="3846">
                  <c:v>73.94862</c:v>
                </c:pt>
                <c:pt idx="3847">
                  <c:v>73.94831</c:v>
                </c:pt>
                <c:pt idx="3848">
                  <c:v>73.948</c:v>
                </c:pt>
                <c:pt idx="3849">
                  <c:v>73.94768</c:v>
                </c:pt>
                <c:pt idx="3850">
                  <c:v>73.947365</c:v>
                </c:pt>
                <c:pt idx="3851">
                  <c:v>73.94705</c:v>
                </c:pt>
                <c:pt idx="3852">
                  <c:v>73.94674</c:v>
                </c:pt>
                <c:pt idx="3853">
                  <c:v>73.94643</c:v>
                </c:pt>
                <c:pt idx="3854">
                  <c:v>73.94611</c:v>
                </c:pt>
                <c:pt idx="3855">
                  <c:v>73.9458</c:v>
                </c:pt>
                <c:pt idx="3856">
                  <c:v>73.94549</c:v>
                </c:pt>
                <c:pt idx="3857">
                  <c:v>73.945175</c:v>
                </c:pt>
                <c:pt idx="3858">
                  <c:v>73.94486</c:v>
                </c:pt>
                <c:pt idx="3859">
                  <c:v>73.94455</c:v>
                </c:pt>
                <c:pt idx="3860">
                  <c:v>73.94424</c:v>
                </c:pt>
                <c:pt idx="3861">
                  <c:v>73.943924</c:v>
                </c:pt>
                <c:pt idx="3862">
                  <c:v>73.94362</c:v>
                </c:pt>
                <c:pt idx="3863">
                  <c:v>73.943306</c:v>
                </c:pt>
                <c:pt idx="3864">
                  <c:v>73.943</c:v>
                </c:pt>
                <c:pt idx="3865">
                  <c:v>73.942696</c:v>
                </c:pt>
                <c:pt idx="3866">
                  <c:v>73.94239</c:v>
                </c:pt>
                <c:pt idx="3867">
                  <c:v>73.942085</c:v>
                </c:pt>
                <c:pt idx="3868">
                  <c:v>73.94178</c:v>
                </c:pt>
                <c:pt idx="3869">
                  <c:v>73.94148</c:v>
                </c:pt>
                <c:pt idx="3870">
                  <c:v>73.94118</c:v>
                </c:pt>
                <c:pt idx="3871">
                  <c:v>73.94088</c:v>
                </c:pt>
                <c:pt idx="3872">
                  <c:v>73.940575</c:v>
                </c:pt>
                <c:pt idx="3873">
                  <c:v>73.94028</c:v>
                </c:pt>
                <c:pt idx="3874">
                  <c:v>73.93998</c:v>
                </c:pt>
                <c:pt idx="3875">
                  <c:v>73.93968</c:v>
                </c:pt>
                <c:pt idx="3876">
                  <c:v>73.93938</c:v>
                </c:pt>
                <c:pt idx="3877">
                  <c:v>73.93908</c:v>
                </c:pt>
                <c:pt idx="3878">
                  <c:v>73.93877999999998</c:v>
                </c:pt>
                <c:pt idx="3879">
                  <c:v>73.938484</c:v>
                </c:pt>
                <c:pt idx="3880">
                  <c:v>73.93819</c:v>
                </c:pt>
                <c:pt idx="3881">
                  <c:v>73.9379</c:v>
                </c:pt>
                <c:pt idx="3882">
                  <c:v>73.9376</c:v>
                </c:pt>
                <c:pt idx="3883">
                  <c:v>73.9373</c:v>
                </c:pt>
                <c:pt idx="3884">
                  <c:v>73.93701</c:v>
                </c:pt>
                <c:pt idx="3885">
                  <c:v>73.93672</c:v>
                </c:pt>
                <c:pt idx="3886">
                  <c:v>73.936424</c:v>
                </c:pt>
                <c:pt idx="3887">
                  <c:v>73.936134</c:v>
                </c:pt>
                <c:pt idx="3888">
                  <c:v>73.935844</c:v>
                </c:pt>
                <c:pt idx="3889">
                  <c:v>73.935555</c:v>
                </c:pt>
                <c:pt idx="3890">
                  <c:v>73.935265</c:v>
                </c:pt>
                <c:pt idx="3891">
                  <c:v>73.934975</c:v>
                </c:pt>
                <c:pt idx="3892">
                  <c:v>73.93468</c:v>
                </c:pt>
                <c:pt idx="3893">
                  <c:v>73.93439</c:v>
                </c:pt>
                <c:pt idx="3894">
                  <c:v>73.9341</c:v>
                </c:pt>
                <c:pt idx="3895">
                  <c:v>73.93381</c:v>
                </c:pt>
                <c:pt idx="3896">
                  <c:v>73.93352</c:v>
                </c:pt>
                <c:pt idx="3897">
                  <c:v>73.933235</c:v>
                </c:pt>
                <c:pt idx="3898">
                  <c:v>73.932945</c:v>
                </c:pt>
                <c:pt idx="3899">
                  <c:v>73.93266</c:v>
                </c:pt>
                <c:pt idx="3900">
                  <c:v>73.93237999999998</c:v>
                </c:pt>
                <c:pt idx="3901">
                  <c:v>73.93209</c:v>
                </c:pt>
                <c:pt idx="3902">
                  <c:v>73.93181</c:v>
                </c:pt>
                <c:pt idx="3903">
                  <c:v>73.931526</c:v>
                </c:pt>
                <c:pt idx="3904">
                  <c:v>73.931244</c:v>
                </c:pt>
                <c:pt idx="3905">
                  <c:v>73.93096</c:v>
                </c:pt>
                <c:pt idx="3906">
                  <c:v>73.93068</c:v>
                </c:pt>
                <c:pt idx="3907">
                  <c:v>73.9304</c:v>
                </c:pt>
                <c:pt idx="3908">
                  <c:v>73.930115</c:v>
                </c:pt>
                <c:pt idx="3909">
                  <c:v>73.92984</c:v>
                </c:pt>
                <c:pt idx="3910">
                  <c:v>73.929565</c:v>
                </c:pt>
                <c:pt idx="3911">
                  <c:v>73.92928</c:v>
                </c:pt>
                <c:pt idx="3912">
                  <c:v>73.92901</c:v>
                </c:pt>
                <c:pt idx="3913">
                  <c:v>73.92873399999999</c:v>
                </c:pt>
                <c:pt idx="3914">
                  <c:v>73.92845</c:v>
                </c:pt>
                <c:pt idx="3915">
                  <c:v>73.92818</c:v>
                </c:pt>
                <c:pt idx="3916">
                  <c:v>73.9279</c:v>
                </c:pt>
                <c:pt idx="3917">
                  <c:v>73.92763</c:v>
                </c:pt>
                <c:pt idx="3918">
                  <c:v>73.92735</c:v>
                </c:pt>
                <c:pt idx="3919">
                  <c:v>73.927086</c:v>
                </c:pt>
                <c:pt idx="3920">
                  <c:v>73.92681</c:v>
                </c:pt>
                <c:pt idx="3921">
                  <c:v>73.926544</c:v>
                </c:pt>
                <c:pt idx="3922">
                  <c:v>73.92627</c:v>
                </c:pt>
                <c:pt idx="3923">
                  <c:v>73.926</c:v>
                </c:pt>
                <c:pt idx="3924">
                  <c:v>73.92572999999998</c:v>
                </c:pt>
                <c:pt idx="3925">
                  <c:v>73.92546</c:v>
                </c:pt>
                <c:pt idx="3926">
                  <c:v>73.92518599999998</c:v>
                </c:pt>
                <c:pt idx="3927">
                  <c:v>73.92492</c:v>
                </c:pt>
                <c:pt idx="3928">
                  <c:v>73.92465</c:v>
                </c:pt>
                <c:pt idx="3929">
                  <c:v>73.924385</c:v>
                </c:pt>
                <c:pt idx="3930">
                  <c:v>73.92412</c:v>
                </c:pt>
                <c:pt idx="3931">
                  <c:v>73.92385</c:v>
                </c:pt>
                <c:pt idx="3932">
                  <c:v>73.923584</c:v>
                </c:pt>
                <c:pt idx="3933">
                  <c:v>73.92332</c:v>
                </c:pt>
                <c:pt idx="3934">
                  <c:v>73.92305</c:v>
                </c:pt>
                <c:pt idx="3935">
                  <c:v>73.92277999999999</c:v>
                </c:pt>
                <c:pt idx="3936">
                  <c:v>73.922516</c:v>
                </c:pt>
                <c:pt idx="3937">
                  <c:v>73.92225</c:v>
                </c:pt>
                <c:pt idx="3938">
                  <c:v>73.92199</c:v>
                </c:pt>
                <c:pt idx="3939">
                  <c:v>73.92173</c:v>
                </c:pt>
                <c:pt idx="3940">
                  <c:v>73.92147000000001</c:v>
                </c:pt>
                <c:pt idx="3941">
                  <c:v>73.9212</c:v>
                </c:pt>
                <c:pt idx="3942">
                  <c:v>73.92094</c:v>
                </c:pt>
                <c:pt idx="3943">
                  <c:v>73.92068</c:v>
                </c:pt>
                <c:pt idx="3944">
                  <c:v>73.92042</c:v>
                </c:pt>
                <c:pt idx="3945">
                  <c:v>73.92016</c:v>
                </c:pt>
                <c:pt idx="3946">
                  <c:v>73.9199</c:v>
                </c:pt>
                <c:pt idx="3947">
                  <c:v>73.91964</c:v>
                </c:pt>
                <c:pt idx="3948">
                  <c:v>73.91938</c:v>
                </c:pt>
                <c:pt idx="3949">
                  <c:v>73.91912</c:v>
                </c:pt>
                <c:pt idx="3950">
                  <c:v>73.91886</c:v>
                </c:pt>
                <c:pt idx="3951">
                  <c:v>73.9186</c:v>
                </c:pt>
                <c:pt idx="3952">
                  <c:v>73.91834</c:v>
                </c:pt>
                <c:pt idx="3953">
                  <c:v>73.91809</c:v>
                </c:pt>
                <c:pt idx="3954">
                  <c:v>73.91783</c:v>
                </c:pt>
                <c:pt idx="3955">
                  <c:v>73.91757000000002</c:v>
                </c:pt>
                <c:pt idx="3956">
                  <c:v>73.91732</c:v>
                </c:pt>
                <c:pt idx="3957">
                  <c:v>73.91707</c:v>
                </c:pt>
                <c:pt idx="3958">
                  <c:v>73.91681</c:v>
                </c:pt>
                <c:pt idx="3959">
                  <c:v>73.91656</c:v>
                </c:pt>
                <c:pt idx="3960">
                  <c:v>73.9163</c:v>
                </c:pt>
                <c:pt idx="3961">
                  <c:v>73.916046</c:v>
                </c:pt>
                <c:pt idx="3962">
                  <c:v>73.915794</c:v>
                </c:pt>
                <c:pt idx="3963">
                  <c:v>73.91554</c:v>
                </c:pt>
                <c:pt idx="3964">
                  <c:v>73.91529</c:v>
                </c:pt>
                <c:pt idx="3965">
                  <c:v>73.91505</c:v>
                </c:pt>
                <c:pt idx="3966">
                  <c:v>73.914795</c:v>
                </c:pt>
                <c:pt idx="3967">
                  <c:v>73.91454</c:v>
                </c:pt>
                <c:pt idx="3968">
                  <c:v>73.91429</c:v>
                </c:pt>
                <c:pt idx="3969">
                  <c:v>73.91405</c:v>
                </c:pt>
                <c:pt idx="3970">
                  <c:v>73.913795</c:v>
                </c:pt>
                <c:pt idx="3971">
                  <c:v>73.91354</c:v>
                </c:pt>
                <c:pt idx="3972">
                  <c:v>73.9133</c:v>
                </c:pt>
                <c:pt idx="3973">
                  <c:v>73.913055</c:v>
                </c:pt>
                <c:pt idx="3974">
                  <c:v>73.91281</c:v>
                </c:pt>
                <c:pt idx="3975">
                  <c:v>73.91257</c:v>
                </c:pt>
                <c:pt idx="3976">
                  <c:v>73.91232</c:v>
                </c:pt>
                <c:pt idx="3977">
                  <c:v>73.91208</c:v>
                </c:pt>
                <c:pt idx="3978">
                  <c:v>73.91183</c:v>
                </c:pt>
                <c:pt idx="3979">
                  <c:v>73.91158</c:v>
                </c:pt>
                <c:pt idx="3980">
                  <c:v>73.91134</c:v>
                </c:pt>
                <c:pt idx="3981">
                  <c:v>73.911095</c:v>
                </c:pt>
                <c:pt idx="3982">
                  <c:v>73.91085</c:v>
                </c:pt>
                <c:pt idx="3983">
                  <c:v>73.91061</c:v>
                </c:pt>
                <c:pt idx="3984">
                  <c:v>73.91036</c:v>
                </c:pt>
                <c:pt idx="3985">
                  <c:v>73.91012</c:v>
                </c:pt>
                <c:pt idx="3986">
                  <c:v>73.909874</c:v>
                </c:pt>
                <c:pt idx="3987">
                  <c:v>73.90964</c:v>
                </c:pt>
                <c:pt idx="3988">
                  <c:v>73.9094</c:v>
                </c:pt>
                <c:pt idx="3989">
                  <c:v>73.90916</c:v>
                </c:pt>
                <c:pt idx="3990">
                  <c:v>73.90892</c:v>
                </c:pt>
                <c:pt idx="3991">
                  <c:v>73.90868</c:v>
                </c:pt>
                <c:pt idx="3992">
                  <c:v>73.90845</c:v>
                </c:pt>
                <c:pt idx="3993">
                  <c:v>73.90821</c:v>
                </c:pt>
                <c:pt idx="3994">
                  <c:v>73.907974</c:v>
                </c:pt>
                <c:pt idx="3995">
                  <c:v>73.90774</c:v>
                </c:pt>
                <c:pt idx="3996">
                  <c:v>73.9075</c:v>
                </c:pt>
                <c:pt idx="3997">
                  <c:v>73.907265</c:v>
                </c:pt>
                <c:pt idx="3998">
                  <c:v>73.90703</c:v>
                </c:pt>
                <c:pt idx="3999">
                  <c:v>73.90679</c:v>
                </c:pt>
                <c:pt idx="4000">
                  <c:v>73.90656</c:v>
                </c:pt>
                <c:pt idx="4001">
                  <c:v>73.906334</c:v>
                </c:pt>
                <c:pt idx="4002">
                  <c:v>73.906105</c:v>
                </c:pt>
                <c:pt idx="4003">
                  <c:v>73.90587</c:v>
                </c:pt>
                <c:pt idx="4004">
                  <c:v>73.90563</c:v>
                </c:pt>
                <c:pt idx="4005">
                  <c:v>73.90539599999998</c:v>
                </c:pt>
                <c:pt idx="4006">
                  <c:v>73.90517000000001</c:v>
                </c:pt>
                <c:pt idx="4007">
                  <c:v>73.90494</c:v>
                </c:pt>
                <c:pt idx="4008">
                  <c:v>73.90471</c:v>
                </c:pt>
                <c:pt idx="4009">
                  <c:v>73.90448</c:v>
                </c:pt>
                <c:pt idx="4010">
                  <c:v>73.90425</c:v>
                </c:pt>
                <c:pt idx="4011">
                  <c:v>73.90402</c:v>
                </c:pt>
                <c:pt idx="4012">
                  <c:v>73.90379</c:v>
                </c:pt>
                <c:pt idx="4013">
                  <c:v>73.903564</c:v>
                </c:pt>
                <c:pt idx="4014">
                  <c:v>73.90333599999998</c:v>
                </c:pt>
                <c:pt idx="4015">
                  <c:v>73.90311</c:v>
                </c:pt>
                <c:pt idx="4016">
                  <c:v>73.90533999999998</c:v>
                </c:pt>
                <c:pt idx="4017">
                  <c:v>73.907585</c:v>
                </c:pt>
                <c:pt idx="4018">
                  <c:v>73.90982</c:v>
                </c:pt>
                <c:pt idx="4019">
                  <c:v>73.912056</c:v>
                </c:pt>
                <c:pt idx="4020">
                  <c:v>73.91429</c:v>
                </c:pt>
                <c:pt idx="4021">
                  <c:v>73.916534</c:v>
                </c:pt>
                <c:pt idx="4022">
                  <c:v>73.91877</c:v>
                </c:pt>
                <c:pt idx="4023">
                  <c:v>73.92101</c:v>
                </c:pt>
                <c:pt idx="4024">
                  <c:v>73.92325</c:v>
                </c:pt>
                <c:pt idx="4025">
                  <c:v>73.92548999999998</c:v>
                </c:pt>
                <c:pt idx="4026">
                  <c:v>73.927734</c:v>
                </c:pt>
                <c:pt idx="4027">
                  <c:v>73.92997</c:v>
                </c:pt>
                <c:pt idx="4028">
                  <c:v>73.93221</c:v>
                </c:pt>
                <c:pt idx="4029">
                  <c:v>73.93445</c:v>
                </c:pt>
                <c:pt idx="4030">
                  <c:v>73.93669</c:v>
                </c:pt>
                <c:pt idx="4031">
                  <c:v>73.93893000000001</c:v>
                </c:pt>
                <c:pt idx="4032">
                  <c:v>73.94117</c:v>
                </c:pt>
                <c:pt idx="4033">
                  <c:v>73.94341</c:v>
                </c:pt>
                <c:pt idx="4034">
                  <c:v>73.945656</c:v>
                </c:pt>
                <c:pt idx="4035">
                  <c:v>73.9479</c:v>
                </c:pt>
                <c:pt idx="4036">
                  <c:v>73.950134</c:v>
                </c:pt>
                <c:pt idx="4037">
                  <c:v>73.95237999999999</c:v>
                </c:pt>
                <c:pt idx="4038">
                  <c:v>73.95461</c:v>
                </c:pt>
                <c:pt idx="4039">
                  <c:v>73.95685</c:v>
                </c:pt>
                <c:pt idx="4040">
                  <c:v>73.95908</c:v>
                </c:pt>
                <c:pt idx="4041">
                  <c:v>73.96132</c:v>
                </c:pt>
                <c:pt idx="4042">
                  <c:v>73.963554</c:v>
                </c:pt>
                <c:pt idx="4043">
                  <c:v>73.96579</c:v>
                </c:pt>
                <c:pt idx="4044">
                  <c:v>73.96802</c:v>
                </c:pt>
                <c:pt idx="4045">
                  <c:v>73.970245</c:v>
                </c:pt>
                <c:pt idx="4046">
                  <c:v>73.97</c:v>
                </c:pt>
                <c:pt idx="4047">
                  <c:v>73.969765</c:v>
                </c:pt>
                <c:pt idx="4048">
                  <c:v>73.96952</c:v>
                </c:pt>
                <c:pt idx="4049">
                  <c:v>73.96928</c:v>
                </c:pt>
                <c:pt idx="4050">
                  <c:v>73.969025</c:v>
                </c:pt>
                <c:pt idx="4051">
                  <c:v>73.96877</c:v>
                </c:pt>
                <c:pt idx="4052">
                  <c:v>73.96852</c:v>
                </c:pt>
                <c:pt idx="4053">
                  <c:v>73.96827</c:v>
                </c:pt>
                <c:pt idx="4054">
                  <c:v>73.96802</c:v>
                </c:pt>
                <c:pt idx="4055">
                  <c:v>73.96776</c:v>
                </c:pt>
                <c:pt idx="4056">
                  <c:v>73.9675</c:v>
                </c:pt>
                <c:pt idx="4057">
                  <c:v>73.96724</c:v>
                </c:pt>
                <c:pt idx="4058">
                  <c:v>73.96698</c:v>
                </c:pt>
                <c:pt idx="4059">
                  <c:v>73.96671</c:v>
                </c:pt>
                <c:pt idx="4060">
                  <c:v>73.966446</c:v>
                </c:pt>
                <c:pt idx="4061">
                  <c:v>73.96617</c:v>
                </c:pt>
                <c:pt idx="4062">
                  <c:v>73.9659</c:v>
                </c:pt>
                <c:pt idx="4063">
                  <c:v>73.96562</c:v>
                </c:pt>
                <c:pt idx="4064">
                  <c:v>73.96535</c:v>
                </c:pt>
                <c:pt idx="4065">
                  <c:v>73.965065</c:v>
                </c:pt>
                <c:pt idx="4066">
                  <c:v>73.96478</c:v>
                </c:pt>
                <c:pt idx="4067">
                  <c:v>73.9645</c:v>
                </c:pt>
                <c:pt idx="4068">
                  <c:v>73.96421</c:v>
                </c:pt>
                <c:pt idx="4069">
                  <c:v>73.96392</c:v>
                </c:pt>
                <c:pt idx="4070">
                  <c:v>73.96363</c:v>
                </c:pt>
                <c:pt idx="4071">
                  <c:v>73.96333000000001</c:v>
                </c:pt>
                <c:pt idx="4072">
                  <c:v>73.963036</c:v>
                </c:pt>
                <c:pt idx="4073">
                  <c:v>73.96273999999998</c:v>
                </c:pt>
                <c:pt idx="4074">
                  <c:v>73.96244</c:v>
                </c:pt>
                <c:pt idx="4075">
                  <c:v>73.962135</c:v>
                </c:pt>
                <c:pt idx="4076">
                  <c:v>73.96183</c:v>
                </c:pt>
                <c:pt idx="4077">
                  <c:v>73.961525</c:v>
                </c:pt>
                <c:pt idx="4078">
                  <c:v>73.96121</c:v>
                </c:pt>
                <c:pt idx="4079">
                  <c:v>73.9609</c:v>
                </c:pt>
                <c:pt idx="4080">
                  <c:v>73.96059</c:v>
                </c:pt>
                <c:pt idx="4081">
                  <c:v>73.96027</c:v>
                </c:pt>
                <c:pt idx="4082">
                  <c:v>73.95995</c:v>
                </c:pt>
                <c:pt idx="4083">
                  <c:v>73.95963</c:v>
                </c:pt>
                <c:pt idx="4084">
                  <c:v>73.95931</c:v>
                </c:pt>
                <c:pt idx="4085">
                  <c:v>73.95899</c:v>
                </c:pt>
                <c:pt idx="4086">
                  <c:v>73.95867000000001</c:v>
                </c:pt>
                <c:pt idx="4087">
                  <c:v>73.95833999999999</c:v>
                </c:pt>
                <c:pt idx="4088">
                  <c:v>73.95802</c:v>
                </c:pt>
                <c:pt idx="4089">
                  <c:v>73.957695</c:v>
                </c:pt>
                <c:pt idx="4090">
                  <c:v>73.95737</c:v>
                </c:pt>
                <c:pt idx="4091">
                  <c:v>73.95704</c:v>
                </c:pt>
                <c:pt idx="4092">
                  <c:v>73.95671</c:v>
                </c:pt>
                <c:pt idx="4093">
                  <c:v>73.95637499999998</c:v>
                </c:pt>
                <c:pt idx="4094">
                  <c:v>73.95605</c:v>
                </c:pt>
                <c:pt idx="4095">
                  <c:v>73.95570999999998</c:v>
                </c:pt>
                <c:pt idx="4096">
                  <c:v>73.95537599999999</c:v>
                </c:pt>
                <c:pt idx="4097">
                  <c:v>73.95503999999998</c:v>
                </c:pt>
                <c:pt idx="4098">
                  <c:v>73.954704</c:v>
                </c:pt>
                <c:pt idx="4099">
                  <c:v>73.95437</c:v>
                </c:pt>
                <c:pt idx="4100">
                  <c:v>73.954025</c:v>
                </c:pt>
                <c:pt idx="4101">
                  <c:v>73.95368</c:v>
                </c:pt>
                <c:pt idx="4102">
                  <c:v>73.95333999999998</c:v>
                </c:pt>
                <c:pt idx="4103">
                  <c:v>73.952995</c:v>
                </c:pt>
                <c:pt idx="4104">
                  <c:v>73.95265</c:v>
                </c:pt>
                <c:pt idx="4105">
                  <c:v>73.95230999999998</c:v>
                </c:pt>
                <c:pt idx="4106">
                  <c:v>73.951965</c:v>
                </c:pt>
                <c:pt idx="4107">
                  <c:v>73.95162</c:v>
                </c:pt>
                <c:pt idx="4108">
                  <c:v>73.95128</c:v>
                </c:pt>
                <c:pt idx="4109">
                  <c:v>73.950935</c:v>
                </c:pt>
                <c:pt idx="4110">
                  <c:v>73.95059</c:v>
                </c:pt>
                <c:pt idx="4111">
                  <c:v>73.95025</c:v>
                </c:pt>
                <c:pt idx="4112">
                  <c:v>73.949905</c:v>
                </c:pt>
                <c:pt idx="4113">
                  <c:v>73.94956</c:v>
                </c:pt>
                <c:pt idx="4114">
                  <c:v>73.94922</c:v>
                </c:pt>
                <c:pt idx="4115">
                  <c:v>73.94887000000001</c:v>
                </c:pt>
                <c:pt idx="4116">
                  <c:v>73.94852</c:v>
                </c:pt>
                <c:pt idx="4117">
                  <c:v>73.948166</c:v>
                </c:pt>
                <c:pt idx="4118">
                  <c:v>73.94782</c:v>
                </c:pt>
                <c:pt idx="4119">
                  <c:v>73.94747</c:v>
                </c:pt>
                <c:pt idx="4120">
                  <c:v>73.94712</c:v>
                </c:pt>
                <c:pt idx="4121">
                  <c:v>73.94677</c:v>
                </c:pt>
                <c:pt idx="4122">
                  <c:v>73.94643</c:v>
                </c:pt>
                <c:pt idx="4123">
                  <c:v>73.946075</c:v>
                </c:pt>
                <c:pt idx="4124">
                  <c:v>73.945724</c:v>
                </c:pt>
                <c:pt idx="4125">
                  <c:v>73.94537</c:v>
                </c:pt>
                <c:pt idx="4126">
                  <c:v>73.94503</c:v>
                </c:pt>
                <c:pt idx="4127">
                  <c:v>73.94469</c:v>
                </c:pt>
                <c:pt idx="4128">
                  <c:v>73.944336</c:v>
                </c:pt>
                <c:pt idx="4129">
                  <c:v>73.943985</c:v>
                </c:pt>
                <c:pt idx="4130">
                  <c:v>73.943634</c:v>
                </c:pt>
                <c:pt idx="4131">
                  <c:v>73.94329</c:v>
                </c:pt>
                <c:pt idx="4132">
                  <c:v>73.94294</c:v>
                </c:pt>
                <c:pt idx="4133">
                  <c:v>73.94259</c:v>
                </c:pt>
                <c:pt idx="4134">
                  <c:v>73.94224</c:v>
                </c:pt>
                <c:pt idx="4135">
                  <c:v>73.941895</c:v>
                </c:pt>
                <c:pt idx="4136">
                  <c:v>73.94155</c:v>
                </c:pt>
                <c:pt idx="4137">
                  <c:v>73.94121</c:v>
                </c:pt>
                <c:pt idx="4138">
                  <c:v>73.94086</c:v>
                </c:pt>
                <c:pt idx="4139">
                  <c:v>73.940506</c:v>
                </c:pt>
                <c:pt idx="4140">
                  <c:v>73.940155</c:v>
                </c:pt>
                <c:pt idx="4141">
                  <c:v>73.93981</c:v>
                </c:pt>
                <c:pt idx="4142">
                  <c:v>73.93947</c:v>
                </c:pt>
                <c:pt idx="4143">
                  <c:v>73.939125</c:v>
                </c:pt>
                <c:pt idx="4144">
                  <c:v>73.93877999999998</c:v>
                </c:pt>
                <c:pt idx="4145">
                  <c:v>73.93844</c:v>
                </c:pt>
                <c:pt idx="4146">
                  <c:v>73.93809</c:v>
                </c:pt>
                <c:pt idx="4147">
                  <c:v>73.93774</c:v>
                </c:pt>
                <c:pt idx="4148">
                  <c:v>73.93739</c:v>
                </c:pt>
                <c:pt idx="4149">
                  <c:v>73.93705</c:v>
                </c:pt>
                <c:pt idx="4150">
                  <c:v>73.93671</c:v>
                </c:pt>
                <c:pt idx="4151">
                  <c:v>73.93636</c:v>
                </c:pt>
                <c:pt idx="4152">
                  <c:v>73.93602</c:v>
                </c:pt>
                <c:pt idx="4153">
                  <c:v>73.93568</c:v>
                </c:pt>
                <c:pt idx="4154">
                  <c:v>73.93533</c:v>
                </c:pt>
                <c:pt idx="4155">
                  <c:v>73.93499</c:v>
                </c:pt>
                <c:pt idx="4156">
                  <c:v>73.93465</c:v>
                </c:pt>
                <c:pt idx="4157">
                  <c:v>73.9343</c:v>
                </c:pt>
                <c:pt idx="4158">
                  <c:v>73.93396</c:v>
                </c:pt>
                <c:pt idx="4159">
                  <c:v>73.93362</c:v>
                </c:pt>
                <c:pt idx="4160">
                  <c:v>73.93328</c:v>
                </c:pt>
                <c:pt idx="4161">
                  <c:v>73.932945</c:v>
                </c:pt>
                <c:pt idx="4162">
                  <c:v>73.93261</c:v>
                </c:pt>
                <c:pt idx="4163">
                  <c:v>73.93227</c:v>
                </c:pt>
                <c:pt idx="4164">
                  <c:v>73.93192</c:v>
                </c:pt>
                <c:pt idx="4165">
                  <c:v>73.93159</c:v>
                </c:pt>
                <c:pt idx="4166">
                  <c:v>73.93125</c:v>
                </c:pt>
                <c:pt idx="4167">
                  <c:v>73.930916</c:v>
                </c:pt>
                <c:pt idx="4168">
                  <c:v>73.93058</c:v>
                </c:pt>
                <c:pt idx="4169">
                  <c:v>73.930244</c:v>
                </c:pt>
                <c:pt idx="4170">
                  <c:v>73.92991</c:v>
                </c:pt>
                <c:pt idx="4171">
                  <c:v>73.92957000000001</c:v>
                </c:pt>
                <c:pt idx="4172">
                  <c:v>73.929245</c:v>
                </c:pt>
                <c:pt idx="4173">
                  <c:v>73.92891</c:v>
                </c:pt>
                <c:pt idx="4174">
                  <c:v>73.92857</c:v>
                </c:pt>
                <c:pt idx="4175">
                  <c:v>73.928246</c:v>
                </c:pt>
                <c:pt idx="4176">
                  <c:v>73.92791</c:v>
                </c:pt>
                <c:pt idx="4177">
                  <c:v>73.92758</c:v>
                </c:pt>
                <c:pt idx="4178">
                  <c:v>73.92725</c:v>
                </c:pt>
                <c:pt idx="4179">
                  <c:v>73.926926</c:v>
                </c:pt>
                <c:pt idx="4180">
                  <c:v>73.926605</c:v>
                </c:pt>
                <c:pt idx="4181">
                  <c:v>73.92628</c:v>
                </c:pt>
                <c:pt idx="4182">
                  <c:v>73.92595</c:v>
                </c:pt>
                <c:pt idx="4183">
                  <c:v>73.92562</c:v>
                </c:pt>
                <c:pt idx="4184">
                  <c:v>73.92529</c:v>
                </c:pt>
                <c:pt idx="4185">
                  <c:v>73.92497</c:v>
                </c:pt>
                <c:pt idx="4186">
                  <c:v>73.924644</c:v>
                </c:pt>
                <c:pt idx="4187">
                  <c:v>73.924324</c:v>
                </c:pt>
                <c:pt idx="4188">
                  <c:v>73.924</c:v>
                </c:pt>
                <c:pt idx="4189">
                  <c:v>73.92368</c:v>
                </c:pt>
                <c:pt idx="4190">
                  <c:v>73.92336</c:v>
                </c:pt>
                <c:pt idx="4191">
                  <c:v>73.92304</c:v>
                </c:pt>
                <c:pt idx="4192">
                  <c:v>73.92272</c:v>
                </c:pt>
                <c:pt idx="4193">
                  <c:v>73.92239999999998</c:v>
                </c:pt>
                <c:pt idx="4194">
                  <c:v>73.92207999999998</c:v>
                </c:pt>
                <c:pt idx="4195">
                  <c:v>73.92176</c:v>
                </c:pt>
                <c:pt idx="4196">
                  <c:v>73.92144</c:v>
                </c:pt>
                <c:pt idx="4197">
                  <c:v>73.92112</c:v>
                </c:pt>
                <c:pt idx="4198">
                  <c:v>73.9208</c:v>
                </c:pt>
                <c:pt idx="4199">
                  <c:v>73.92049</c:v>
                </c:pt>
                <c:pt idx="4200">
                  <c:v>73.92017000000001</c:v>
                </c:pt>
                <c:pt idx="4201">
                  <c:v>73.91986</c:v>
                </c:pt>
                <c:pt idx="4202">
                  <c:v>73.91955</c:v>
                </c:pt>
                <c:pt idx="4203">
                  <c:v>73.919235</c:v>
                </c:pt>
                <c:pt idx="4204">
                  <c:v>73.91892</c:v>
                </c:pt>
                <c:pt idx="4205">
                  <c:v>73.91861</c:v>
                </c:pt>
                <c:pt idx="4206">
                  <c:v>73.9183</c:v>
                </c:pt>
                <c:pt idx="4207">
                  <c:v>73.917984</c:v>
                </c:pt>
                <c:pt idx="4208">
                  <c:v>73.91767</c:v>
                </c:pt>
                <c:pt idx="4209">
                  <c:v>73.91736</c:v>
                </c:pt>
                <c:pt idx="4210">
                  <c:v>73.917046</c:v>
                </c:pt>
                <c:pt idx="4211">
                  <c:v>73.91674</c:v>
                </c:pt>
                <c:pt idx="4212">
                  <c:v>73.916435</c:v>
                </c:pt>
                <c:pt idx="4213">
                  <c:v>73.91613</c:v>
                </c:pt>
                <c:pt idx="4214">
                  <c:v>73.915825</c:v>
                </c:pt>
                <c:pt idx="4215">
                  <c:v>73.91552</c:v>
                </c:pt>
                <c:pt idx="4216">
                  <c:v>73.91522</c:v>
                </c:pt>
                <c:pt idx="4217">
                  <c:v>73.91492</c:v>
                </c:pt>
                <c:pt idx="4218">
                  <c:v>73.91461</c:v>
                </c:pt>
                <c:pt idx="4219">
                  <c:v>73.91431</c:v>
                </c:pt>
                <c:pt idx="4220">
                  <c:v>73.914</c:v>
                </c:pt>
                <c:pt idx="4221">
                  <c:v>73.913704</c:v>
                </c:pt>
                <c:pt idx="4222">
                  <c:v>73.9134</c:v>
                </c:pt>
                <c:pt idx="4223">
                  <c:v>73.9131</c:v>
                </c:pt>
                <c:pt idx="4224">
                  <c:v>73.9128</c:v>
                </c:pt>
                <c:pt idx="4225">
                  <c:v>73.912506</c:v>
                </c:pt>
                <c:pt idx="4226">
                  <c:v>73.91221</c:v>
                </c:pt>
                <c:pt idx="4227">
                  <c:v>73.91191</c:v>
                </c:pt>
                <c:pt idx="4228">
                  <c:v>73.91161</c:v>
                </c:pt>
                <c:pt idx="4229">
                  <c:v>73.91132</c:v>
                </c:pt>
                <c:pt idx="4230">
                  <c:v>73.911026</c:v>
                </c:pt>
                <c:pt idx="4231">
                  <c:v>73.91073</c:v>
                </c:pt>
                <c:pt idx="4232">
                  <c:v>73.91044</c:v>
                </c:pt>
                <c:pt idx="4233">
                  <c:v>73.91015</c:v>
                </c:pt>
                <c:pt idx="4234">
                  <c:v>73.90985</c:v>
                </c:pt>
                <c:pt idx="4235">
                  <c:v>73.90956</c:v>
                </c:pt>
                <c:pt idx="4236">
                  <c:v>73.90927</c:v>
                </c:pt>
                <c:pt idx="4237">
                  <c:v>73.90898</c:v>
                </c:pt>
                <c:pt idx="4238">
                  <c:v>73.90869</c:v>
                </c:pt>
                <c:pt idx="4239">
                  <c:v>73.9084</c:v>
                </c:pt>
                <c:pt idx="4240">
                  <c:v>73.90811</c:v>
                </c:pt>
                <c:pt idx="4241">
                  <c:v>73.90782</c:v>
                </c:pt>
                <c:pt idx="4242">
                  <c:v>73.90754</c:v>
                </c:pt>
                <c:pt idx="4243">
                  <c:v>73.90725</c:v>
                </c:pt>
                <c:pt idx="4244">
                  <c:v>73.90697</c:v>
                </c:pt>
                <c:pt idx="4245">
                  <c:v>73.906685</c:v>
                </c:pt>
                <c:pt idx="4246">
                  <c:v>73.906395</c:v>
                </c:pt>
                <c:pt idx="4247">
                  <c:v>73.90611</c:v>
                </c:pt>
                <c:pt idx="4248">
                  <c:v>73.90582</c:v>
                </c:pt>
                <c:pt idx="4249">
                  <c:v>73.90554</c:v>
                </c:pt>
                <c:pt idx="4250">
                  <c:v>73.90526</c:v>
                </c:pt>
                <c:pt idx="4251">
                  <c:v>73.904976</c:v>
                </c:pt>
                <c:pt idx="4252">
                  <c:v>73.90469</c:v>
                </c:pt>
                <c:pt idx="4253">
                  <c:v>73.90441</c:v>
                </c:pt>
                <c:pt idx="4254">
                  <c:v>73.90413</c:v>
                </c:pt>
                <c:pt idx="4255">
                  <c:v>73.90385</c:v>
                </c:pt>
                <c:pt idx="4256">
                  <c:v>73.903564</c:v>
                </c:pt>
                <c:pt idx="4257">
                  <c:v>73.90328</c:v>
                </c:pt>
                <c:pt idx="4258">
                  <c:v>73.90301</c:v>
                </c:pt>
                <c:pt idx="4259">
                  <c:v>73.90273</c:v>
                </c:pt>
                <c:pt idx="4260">
                  <c:v>73.90245</c:v>
                </c:pt>
                <c:pt idx="4261">
                  <c:v>73.90217599999998</c:v>
                </c:pt>
                <c:pt idx="4262">
                  <c:v>73.9019</c:v>
                </c:pt>
                <c:pt idx="4263">
                  <c:v>73.90162</c:v>
                </c:pt>
                <c:pt idx="4264">
                  <c:v>73.901344</c:v>
                </c:pt>
                <c:pt idx="4265">
                  <c:v>73.90107</c:v>
                </c:pt>
                <c:pt idx="4266">
                  <c:v>73.900795</c:v>
                </c:pt>
                <c:pt idx="4267">
                  <c:v>73.90052</c:v>
                </c:pt>
                <c:pt idx="4268">
                  <c:v>73.90025</c:v>
                </c:pt>
                <c:pt idx="4269">
                  <c:v>73.89998</c:v>
                </c:pt>
                <c:pt idx="4270">
                  <c:v>73.89971</c:v>
                </c:pt>
                <c:pt idx="4271">
                  <c:v>73.89944</c:v>
                </c:pt>
                <c:pt idx="4272">
                  <c:v>73.89917000000001</c:v>
                </c:pt>
                <c:pt idx="4273">
                  <c:v>73.8989</c:v>
                </c:pt>
                <c:pt idx="4274">
                  <c:v>73.89863599999998</c:v>
                </c:pt>
                <c:pt idx="4275">
                  <c:v>73.89836999999998</c:v>
                </c:pt>
                <c:pt idx="4276">
                  <c:v>73.8981</c:v>
                </c:pt>
                <c:pt idx="4277">
                  <c:v>73.897835</c:v>
                </c:pt>
                <c:pt idx="4278">
                  <c:v>73.89757</c:v>
                </c:pt>
                <c:pt idx="4279">
                  <c:v>73.8973</c:v>
                </c:pt>
                <c:pt idx="4280">
                  <c:v>73.89704</c:v>
                </c:pt>
                <c:pt idx="4281">
                  <c:v>73.89677399999998</c:v>
                </c:pt>
                <c:pt idx="4282">
                  <c:v>73.89651</c:v>
                </c:pt>
                <c:pt idx="4283">
                  <c:v>73.89624</c:v>
                </c:pt>
                <c:pt idx="4284">
                  <c:v>73.89597999999998</c:v>
                </c:pt>
                <c:pt idx="4285">
                  <c:v>73.89570999999998</c:v>
                </c:pt>
                <c:pt idx="4286">
                  <c:v>73.89544999999998</c:v>
                </c:pt>
                <c:pt idx="4287">
                  <c:v>73.89519</c:v>
                </c:pt>
                <c:pt idx="4288">
                  <c:v>73.89493</c:v>
                </c:pt>
                <c:pt idx="4289">
                  <c:v>73.89467</c:v>
                </c:pt>
                <c:pt idx="4290">
                  <c:v>73.89441</c:v>
                </c:pt>
                <c:pt idx="4291">
                  <c:v>73.89415</c:v>
                </c:pt>
                <c:pt idx="4292">
                  <c:v>73.89389</c:v>
                </c:pt>
                <c:pt idx="4293">
                  <c:v>73.89363</c:v>
                </c:pt>
                <c:pt idx="4294">
                  <c:v>73.89337</c:v>
                </c:pt>
                <c:pt idx="4295">
                  <c:v>73.89311</c:v>
                </c:pt>
                <c:pt idx="4296">
                  <c:v>73.89284999999998</c:v>
                </c:pt>
                <c:pt idx="4297">
                  <c:v>73.8926</c:v>
                </c:pt>
                <c:pt idx="4298">
                  <c:v>73.89233999999999</c:v>
                </c:pt>
                <c:pt idx="4299">
                  <c:v>73.89207999999999</c:v>
                </c:pt>
                <c:pt idx="4300">
                  <c:v>73.89183000000001</c:v>
                </c:pt>
                <c:pt idx="4301">
                  <c:v>73.89158</c:v>
                </c:pt>
                <c:pt idx="4302">
                  <c:v>73.89132</c:v>
                </c:pt>
                <c:pt idx="4303">
                  <c:v>73.89107000000001</c:v>
                </c:pt>
                <c:pt idx="4304">
                  <c:v>73.890816</c:v>
                </c:pt>
                <c:pt idx="4305">
                  <c:v>73.890564</c:v>
                </c:pt>
                <c:pt idx="4306">
                  <c:v>73.89031</c:v>
                </c:pt>
                <c:pt idx="4307">
                  <c:v>73.89006</c:v>
                </c:pt>
                <c:pt idx="4308">
                  <c:v>73.88980999999998</c:v>
                </c:pt>
                <c:pt idx="4309">
                  <c:v>73.88956</c:v>
                </c:pt>
                <c:pt idx="4310">
                  <c:v>73.88930499999998</c:v>
                </c:pt>
                <c:pt idx="4311">
                  <c:v>73.88904999999998</c:v>
                </c:pt>
                <c:pt idx="4312">
                  <c:v>73.88880999999999</c:v>
                </c:pt>
                <c:pt idx="4313">
                  <c:v>73.88856</c:v>
                </c:pt>
                <c:pt idx="4314">
                  <c:v>73.88830599999999</c:v>
                </c:pt>
                <c:pt idx="4315">
                  <c:v>73.88805399999998</c:v>
                </c:pt>
                <c:pt idx="4316">
                  <c:v>73.88781</c:v>
                </c:pt>
                <c:pt idx="4317">
                  <c:v>73.887566</c:v>
                </c:pt>
                <c:pt idx="4318">
                  <c:v>73.88732</c:v>
                </c:pt>
                <c:pt idx="4319">
                  <c:v>73.88707999999998</c:v>
                </c:pt>
                <c:pt idx="4320">
                  <c:v>73.88682999999998</c:v>
                </c:pt>
                <c:pt idx="4321">
                  <c:v>73.88659</c:v>
                </c:pt>
                <c:pt idx="4322">
                  <c:v>73.88634499999999</c:v>
                </c:pt>
                <c:pt idx="4323">
                  <c:v>73.8861</c:v>
                </c:pt>
                <c:pt idx="4324">
                  <c:v>73.88585999999998</c:v>
                </c:pt>
                <c:pt idx="4325">
                  <c:v>73.88561</c:v>
                </c:pt>
                <c:pt idx="4326">
                  <c:v>73.88536999999998</c:v>
                </c:pt>
                <c:pt idx="4327">
                  <c:v>73.885124</c:v>
                </c:pt>
                <c:pt idx="4328">
                  <c:v>73.88489</c:v>
                </c:pt>
                <c:pt idx="4329">
                  <c:v>73.88465</c:v>
                </c:pt>
                <c:pt idx="4330">
                  <c:v>73.88441</c:v>
                </c:pt>
                <c:pt idx="4331">
                  <c:v>73.88417</c:v>
                </c:pt>
                <c:pt idx="4332">
                  <c:v>73.88393</c:v>
                </c:pt>
                <c:pt idx="4333">
                  <c:v>73.88369</c:v>
                </c:pt>
                <c:pt idx="4334">
                  <c:v>73.88344999999998</c:v>
                </c:pt>
                <c:pt idx="4335">
                  <c:v>73.88321</c:v>
                </c:pt>
                <c:pt idx="4336">
                  <c:v>73.88296999999998</c:v>
                </c:pt>
                <c:pt idx="4337">
                  <c:v>73.88273999999998</c:v>
                </c:pt>
                <c:pt idx="4338">
                  <c:v>73.88249999999998</c:v>
                </c:pt>
                <c:pt idx="4339">
                  <c:v>73.88226</c:v>
                </c:pt>
                <c:pt idx="4340">
                  <c:v>73.88202999999998</c:v>
                </c:pt>
                <c:pt idx="4341">
                  <c:v>73.88178999999998</c:v>
                </c:pt>
                <c:pt idx="4342">
                  <c:v>73.88156</c:v>
                </c:pt>
                <c:pt idx="4343">
                  <c:v>73.88133</c:v>
                </c:pt>
                <c:pt idx="4344">
                  <c:v>73.8811</c:v>
                </c:pt>
                <c:pt idx="4345">
                  <c:v>73.88087499999999</c:v>
                </c:pt>
                <c:pt idx="4346">
                  <c:v>73.880646</c:v>
                </c:pt>
                <c:pt idx="4347">
                  <c:v>73.88042</c:v>
                </c:pt>
                <c:pt idx="4348">
                  <c:v>73.88019</c:v>
                </c:pt>
                <c:pt idx="4349">
                  <c:v>73.87995999999998</c:v>
                </c:pt>
                <c:pt idx="4350">
                  <c:v>73.87972999999998</c:v>
                </c:pt>
                <c:pt idx="4351">
                  <c:v>73.87949999999998</c:v>
                </c:pt>
                <c:pt idx="4352">
                  <c:v>73.87927</c:v>
                </c:pt>
                <c:pt idx="4353">
                  <c:v>73.87903999999999</c:v>
                </c:pt>
                <c:pt idx="4354">
                  <c:v>73.87881499999999</c:v>
                </c:pt>
                <c:pt idx="4355">
                  <c:v>73.87858599999998</c:v>
                </c:pt>
                <c:pt idx="4356">
                  <c:v>73.87835999999999</c:v>
                </c:pt>
                <c:pt idx="4357">
                  <c:v>73.87813</c:v>
                </c:pt>
                <c:pt idx="4358">
                  <c:v>73.87789999999998</c:v>
                </c:pt>
                <c:pt idx="4359">
                  <c:v>73.87767</c:v>
                </c:pt>
                <c:pt idx="4360">
                  <c:v>73.87743999999999</c:v>
                </c:pt>
                <c:pt idx="4361">
                  <c:v>73.87721</c:v>
                </c:pt>
                <c:pt idx="4362">
                  <c:v>73.87697999999999</c:v>
                </c:pt>
                <c:pt idx="4363">
                  <c:v>73.87675499999999</c:v>
                </c:pt>
                <c:pt idx="4364">
                  <c:v>73.876526</c:v>
                </c:pt>
                <c:pt idx="4365">
                  <c:v>73.87629999999998</c:v>
                </c:pt>
                <c:pt idx="4366">
                  <c:v>73.87607</c:v>
                </c:pt>
                <c:pt idx="4367">
                  <c:v>73.87583999999997</c:v>
                </c:pt>
                <c:pt idx="4368">
                  <c:v>73.87560999999998</c:v>
                </c:pt>
                <c:pt idx="4369">
                  <c:v>73.87538999999997</c:v>
                </c:pt>
                <c:pt idx="4370">
                  <c:v>73.87516999999998</c:v>
                </c:pt>
                <c:pt idx="4371">
                  <c:v>73.87495</c:v>
                </c:pt>
                <c:pt idx="4372">
                  <c:v>73.874725</c:v>
                </c:pt>
                <c:pt idx="4373">
                  <c:v>73.874504</c:v>
                </c:pt>
                <c:pt idx="4374">
                  <c:v>73.87428</c:v>
                </c:pt>
                <c:pt idx="4375">
                  <c:v>73.87406</c:v>
                </c:pt>
                <c:pt idx="4376">
                  <c:v>73.87383999999999</c:v>
                </c:pt>
                <c:pt idx="4377">
                  <c:v>73.87362</c:v>
                </c:pt>
                <c:pt idx="4378">
                  <c:v>73.87339999999999</c:v>
                </c:pt>
                <c:pt idx="4379">
                  <c:v>73.87317999999999</c:v>
                </c:pt>
                <c:pt idx="4380">
                  <c:v>73.87295499999999</c:v>
                </c:pt>
                <c:pt idx="4381">
                  <c:v>73.87519999999999</c:v>
                </c:pt>
                <c:pt idx="4382">
                  <c:v>73.87744999999998</c:v>
                </c:pt>
                <c:pt idx="4383">
                  <c:v>73.87968999999998</c:v>
                </c:pt>
                <c:pt idx="4384">
                  <c:v>73.881935</c:v>
                </c:pt>
                <c:pt idx="4385">
                  <c:v>73.884186</c:v>
                </c:pt>
                <c:pt idx="4386">
                  <c:v>73.88643999999998</c:v>
                </c:pt>
                <c:pt idx="4387">
                  <c:v>73.88868999999998</c:v>
                </c:pt>
                <c:pt idx="4388">
                  <c:v>73.89094</c:v>
                </c:pt>
                <c:pt idx="4389">
                  <c:v>73.89319</c:v>
                </c:pt>
                <c:pt idx="4390">
                  <c:v>73.89543999999998</c:v>
                </c:pt>
                <c:pt idx="4391">
                  <c:v>73.89769</c:v>
                </c:pt>
                <c:pt idx="4392">
                  <c:v>73.89994</c:v>
                </c:pt>
                <c:pt idx="4393">
                  <c:v>73.90219</c:v>
                </c:pt>
                <c:pt idx="4394">
                  <c:v>73.90444</c:v>
                </c:pt>
                <c:pt idx="4395">
                  <c:v>73.906685</c:v>
                </c:pt>
                <c:pt idx="4396">
                  <c:v>73.90893599999998</c:v>
                </c:pt>
                <c:pt idx="4397">
                  <c:v>73.91119</c:v>
                </c:pt>
                <c:pt idx="4398">
                  <c:v>73.91344</c:v>
                </c:pt>
                <c:pt idx="4399">
                  <c:v>73.91569</c:v>
                </c:pt>
                <c:pt idx="4400">
                  <c:v>73.91794</c:v>
                </c:pt>
                <c:pt idx="4401">
                  <c:v>73.92019</c:v>
                </c:pt>
                <c:pt idx="4402">
                  <c:v>73.92243999999998</c:v>
                </c:pt>
                <c:pt idx="4403">
                  <c:v>73.92468</c:v>
                </c:pt>
                <c:pt idx="4404">
                  <c:v>73.926926</c:v>
                </c:pt>
                <c:pt idx="4405">
                  <c:v>73.92918</c:v>
                </c:pt>
                <c:pt idx="4406">
                  <c:v>73.93142</c:v>
                </c:pt>
                <c:pt idx="4407">
                  <c:v>73.93366</c:v>
                </c:pt>
                <c:pt idx="4408">
                  <c:v>73.935905</c:v>
                </c:pt>
                <c:pt idx="4409">
                  <c:v>73.93815</c:v>
                </c:pt>
                <c:pt idx="4410">
                  <c:v>73.940384</c:v>
                </c:pt>
                <c:pt idx="4411">
                  <c:v>73.940155</c:v>
                </c:pt>
                <c:pt idx="4412">
                  <c:v>73.939926</c:v>
                </c:pt>
                <c:pt idx="4413">
                  <c:v>73.9397</c:v>
                </c:pt>
                <c:pt idx="4414">
                  <c:v>73.93946</c:v>
                </c:pt>
                <c:pt idx="4415">
                  <c:v>73.939224</c:v>
                </c:pt>
                <c:pt idx="4416">
                  <c:v>73.93898</c:v>
                </c:pt>
                <c:pt idx="4417">
                  <c:v>73.93873599999999</c:v>
                </c:pt>
                <c:pt idx="4418">
                  <c:v>73.93849</c:v>
                </c:pt>
                <c:pt idx="4419">
                  <c:v>73.93825</c:v>
                </c:pt>
                <c:pt idx="4420">
                  <c:v>73.937996</c:v>
                </c:pt>
                <c:pt idx="4421">
                  <c:v>73.937744</c:v>
                </c:pt>
                <c:pt idx="4422">
                  <c:v>73.93749</c:v>
                </c:pt>
                <c:pt idx="4423">
                  <c:v>73.93724</c:v>
                </c:pt>
                <c:pt idx="4424">
                  <c:v>73.93698</c:v>
                </c:pt>
                <c:pt idx="4425">
                  <c:v>73.93672</c:v>
                </c:pt>
                <c:pt idx="4426">
                  <c:v>73.93646</c:v>
                </c:pt>
                <c:pt idx="4427">
                  <c:v>73.936195</c:v>
                </c:pt>
                <c:pt idx="4428">
                  <c:v>73.93593000000001</c:v>
                </c:pt>
                <c:pt idx="4429">
                  <c:v>73.93566</c:v>
                </c:pt>
                <c:pt idx="4430">
                  <c:v>73.93539</c:v>
                </c:pt>
                <c:pt idx="4431">
                  <c:v>73.93511</c:v>
                </c:pt>
                <c:pt idx="4432">
                  <c:v>73.93484</c:v>
                </c:pt>
                <c:pt idx="4433">
                  <c:v>73.934555</c:v>
                </c:pt>
                <c:pt idx="4434">
                  <c:v>73.93427000000002</c:v>
                </c:pt>
                <c:pt idx="4435">
                  <c:v>73.93399</c:v>
                </c:pt>
                <c:pt idx="4436">
                  <c:v>73.93371</c:v>
                </c:pt>
                <c:pt idx="4437">
                  <c:v>73.933426</c:v>
                </c:pt>
                <c:pt idx="4438">
                  <c:v>73.933136</c:v>
                </c:pt>
                <c:pt idx="4439">
                  <c:v>73.932846</c:v>
                </c:pt>
                <c:pt idx="4440">
                  <c:v>73.932556</c:v>
                </c:pt>
                <c:pt idx="4441">
                  <c:v>73.93226</c:v>
                </c:pt>
                <c:pt idx="4442">
                  <c:v>73.93196</c:v>
                </c:pt>
                <c:pt idx="4443">
                  <c:v>73.93166</c:v>
                </c:pt>
                <c:pt idx="4444">
                  <c:v>73.93136</c:v>
                </c:pt>
                <c:pt idx="4445">
                  <c:v>73.93105</c:v>
                </c:pt>
                <c:pt idx="4446">
                  <c:v>73.93075</c:v>
                </c:pt>
                <c:pt idx="4447">
                  <c:v>73.93044</c:v>
                </c:pt>
                <c:pt idx="4448">
                  <c:v>73.93013</c:v>
                </c:pt>
                <c:pt idx="4449">
                  <c:v>73.92982</c:v>
                </c:pt>
                <c:pt idx="4450">
                  <c:v>73.929504</c:v>
                </c:pt>
                <c:pt idx="4451">
                  <c:v>73.92919</c:v>
                </c:pt>
                <c:pt idx="4452">
                  <c:v>73.92887999999999</c:v>
                </c:pt>
                <c:pt idx="4453">
                  <c:v>73.92856</c:v>
                </c:pt>
                <c:pt idx="4454">
                  <c:v>73.928246</c:v>
                </c:pt>
                <c:pt idx="4455">
                  <c:v>73.927925</c:v>
                </c:pt>
                <c:pt idx="4456">
                  <c:v>73.927605</c:v>
                </c:pt>
                <c:pt idx="4457">
                  <c:v>73.927284</c:v>
                </c:pt>
                <c:pt idx="4458">
                  <c:v>73.92696</c:v>
                </c:pt>
                <c:pt idx="4459">
                  <c:v>73.926636</c:v>
                </c:pt>
                <c:pt idx="4460">
                  <c:v>73.926315</c:v>
                </c:pt>
                <c:pt idx="4461">
                  <c:v>73.92599</c:v>
                </c:pt>
                <c:pt idx="4462">
                  <c:v>73.92566</c:v>
                </c:pt>
                <c:pt idx="4463">
                  <c:v>73.92532999999998</c:v>
                </c:pt>
                <c:pt idx="4464">
                  <c:v>73.925</c:v>
                </c:pt>
                <c:pt idx="4465">
                  <c:v>73.92467</c:v>
                </c:pt>
                <c:pt idx="4466">
                  <c:v>73.92434</c:v>
                </c:pt>
                <c:pt idx="4467">
                  <c:v>73.924</c:v>
                </c:pt>
                <c:pt idx="4468">
                  <c:v>73.92367</c:v>
                </c:pt>
                <c:pt idx="4469">
                  <c:v>73.92333999999998</c:v>
                </c:pt>
                <c:pt idx="4470">
                  <c:v>73.923004</c:v>
                </c:pt>
                <c:pt idx="4471">
                  <c:v>73.92267</c:v>
                </c:pt>
                <c:pt idx="4472">
                  <c:v>73.92232999999998</c:v>
                </c:pt>
                <c:pt idx="4473">
                  <c:v>73.922</c:v>
                </c:pt>
                <c:pt idx="4474">
                  <c:v>73.92166</c:v>
                </c:pt>
                <c:pt idx="4475">
                  <c:v>73.921326</c:v>
                </c:pt>
                <c:pt idx="4476">
                  <c:v>73.92099</c:v>
                </c:pt>
                <c:pt idx="4477">
                  <c:v>73.920654</c:v>
                </c:pt>
                <c:pt idx="4478">
                  <c:v>73.92032</c:v>
                </c:pt>
                <c:pt idx="4479">
                  <c:v>73.91998</c:v>
                </c:pt>
                <c:pt idx="4480">
                  <c:v>73.91964</c:v>
                </c:pt>
                <c:pt idx="4481">
                  <c:v>73.9193</c:v>
                </c:pt>
                <c:pt idx="4482">
                  <c:v>73.91895</c:v>
                </c:pt>
                <c:pt idx="4483">
                  <c:v>73.91861</c:v>
                </c:pt>
                <c:pt idx="4484">
                  <c:v>73.91827</c:v>
                </c:pt>
                <c:pt idx="4485">
                  <c:v>73.91792</c:v>
                </c:pt>
                <c:pt idx="4486">
                  <c:v>73.91759</c:v>
                </c:pt>
                <c:pt idx="4487">
                  <c:v>73.917244</c:v>
                </c:pt>
                <c:pt idx="4488">
                  <c:v>73.9169</c:v>
                </c:pt>
                <c:pt idx="4489">
                  <c:v>73.91656</c:v>
                </c:pt>
                <c:pt idx="4490">
                  <c:v>73.916214</c:v>
                </c:pt>
                <c:pt idx="4491">
                  <c:v>73.91587000000001</c:v>
                </c:pt>
                <c:pt idx="4492">
                  <c:v>73.915535</c:v>
                </c:pt>
                <c:pt idx="4493">
                  <c:v>73.91519</c:v>
                </c:pt>
                <c:pt idx="4494">
                  <c:v>73.91485</c:v>
                </c:pt>
                <c:pt idx="4495">
                  <c:v>73.914505</c:v>
                </c:pt>
                <c:pt idx="4496">
                  <c:v>73.91416</c:v>
                </c:pt>
                <c:pt idx="4497">
                  <c:v>73.913826</c:v>
                </c:pt>
                <c:pt idx="4498">
                  <c:v>73.91349</c:v>
                </c:pt>
                <c:pt idx="4499">
                  <c:v>73.913155</c:v>
                </c:pt>
                <c:pt idx="4500">
                  <c:v>73.91282</c:v>
                </c:pt>
                <c:pt idx="4501">
                  <c:v>73.91248</c:v>
                </c:pt>
                <c:pt idx="4502">
                  <c:v>73.91215</c:v>
                </c:pt>
                <c:pt idx="4503">
                  <c:v>73.91181</c:v>
                </c:pt>
                <c:pt idx="4504">
                  <c:v>73.911476</c:v>
                </c:pt>
                <c:pt idx="4505">
                  <c:v>73.91114</c:v>
                </c:pt>
                <c:pt idx="4506">
                  <c:v>73.910805</c:v>
                </c:pt>
                <c:pt idx="4507">
                  <c:v>73.91047</c:v>
                </c:pt>
                <c:pt idx="4508">
                  <c:v>73.91013</c:v>
                </c:pt>
                <c:pt idx="4509">
                  <c:v>73.9098</c:v>
                </c:pt>
                <c:pt idx="4510">
                  <c:v>73.909454</c:v>
                </c:pt>
                <c:pt idx="4511">
                  <c:v>73.90912</c:v>
                </c:pt>
                <c:pt idx="4512">
                  <c:v>73.90877999999998</c:v>
                </c:pt>
                <c:pt idx="4513">
                  <c:v>73.90845</c:v>
                </c:pt>
                <c:pt idx="4514">
                  <c:v>73.90812</c:v>
                </c:pt>
                <c:pt idx="4515">
                  <c:v>73.90778</c:v>
                </c:pt>
                <c:pt idx="4516">
                  <c:v>73.90745</c:v>
                </c:pt>
                <c:pt idx="4517">
                  <c:v>73.90712</c:v>
                </c:pt>
                <c:pt idx="4518">
                  <c:v>73.906784</c:v>
                </c:pt>
                <c:pt idx="4519">
                  <c:v>73.90645</c:v>
                </c:pt>
                <c:pt idx="4520">
                  <c:v>73.90612</c:v>
                </c:pt>
                <c:pt idx="4521">
                  <c:v>73.90578499999998</c:v>
                </c:pt>
                <c:pt idx="4522">
                  <c:v>73.90545</c:v>
                </c:pt>
                <c:pt idx="4523">
                  <c:v>73.90512</c:v>
                </c:pt>
                <c:pt idx="4524">
                  <c:v>73.90479</c:v>
                </c:pt>
                <c:pt idx="4525">
                  <c:v>73.904465</c:v>
                </c:pt>
                <c:pt idx="4526">
                  <c:v>73.90414</c:v>
                </c:pt>
                <c:pt idx="4527">
                  <c:v>73.90381</c:v>
                </c:pt>
                <c:pt idx="4528">
                  <c:v>73.90348</c:v>
                </c:pt>
                <c:pt idx="4529">
                  <c:v>73.90315</c:v>
                </c:pt>
                <c:pt idx="4530">
                  <c:v>73.902824</c:v>
                </c:pt>
                <c:pt idx="4531">
                  <c:v>73.9025</c:v>
                </c:pt>
                <c:pt idx="4532">
                  <c:v>73.90217000000001</c:v>
                </c:pt>
                <c:pt idx="4533">
                  <c:v>73.90184</c:v>
                </c:pt>
                <c:pt idx="4534">
                  <c:v>73.90151</c:v>
                </c:pt>
                <c:pt idx="4535">
                  <c:v>73.90119</c:v>
                </c:pt>
                <c:pt idx="4536">
                  <c:v>73.90086</c:v>
                </c:pt>
                <c:pt idx="4537">
                  <c:v>73.90054</c:v>
                </c:pt>
                <c:pt idx="4538">
                  <c:v>73.90022</c:v>
                </c:pt>
                <c:pt idx="4539">
                  <c:v>73.8999</c:v>
                </c:pt>
                <c:pt idx="4540">
                  <c:v>73.89958</c:v>
                </c:pt>
                <c:pt idx="4541">
                  <c:v>73.89926</c:v>
                </c:pt>
                <c:pt idx="4542">
                  <c:v>73.89893999999998</c:v>
                </c:pt>
                <c:pt idx="4543">
                  <c:v>73.89862</c:v>
                </c:pt>
                <c:pt idx="4544">
                  <c:v>73.8983</c:v>
                </c:pt>
                <c:pt idx="4545">
                  <c:v>73.89798</c:v>
                </c:pt>
                <c:pt idx="4546">
                  <c:v>73.89766</c:v>
                </c:pt>
                <c:pt idx="4547">
                  <c:v>73.89734</c:v>
                </c:pt>
                <c:pt idx="4548">
                  <c:v>73.89702</c:v>
                </c:pt>
                <c:pt idx="4549">
                  <c:v>73.89670599999998</c:v>
                </c:pt>
                <c:pt idx="4550">
                  <c:v>73.89638999999998</c:v>
                </c:pt>
                <c:pt idx="4551">
                  <c:v>73.89608</c:v>
                </c:pt>
                <c:pt idx="4552">
                  <c:v>73.89577</c:v>
                </c:pt>
                <c:pt idx="4553">
                  <c:v>73.895454</c:v>
                </c:pt>
                <c:pt idx="4554">
                  <c:v>73.89514</c:v>
                </c:pt>
                <c:pt idx="4555">
                  <c:v>73.89483000000001</c:v>
                </c:pt>
                <c:pt idx="4556">
                  <c:v>73.894516</c:v>
                </c:pt>
                <c:pt idx="4557">
                  <c:v>73.8942</c:v>
                </c:pt>
                <c:pt idx="4558">
                  <c:v>73.89389</c:v>
                </c:pt>
                <c:pt idx="4559">
                  <c:v>73.89358</c:v>
                </c:pt>
                <c:pt idx="4560">
                  <c:v>73.893265</c:v>
                </c:pt>
                <c:pt idx="4561">
                  <c:v>73.89295</c:v>
                </c:pt>
                <c:pt idx="4562">
                  <c:v>73.89265</c:v>
                </c:pt>
                <c:pt idx="4563">
                  <c:v>73.89233999999999</c:v>
                </c:pt>
                <c:pt idx="4564">
                  <c:v>73.89203999999998</c:v>
                </c:pt>
                <c:pt idx="4565">
                  <c:v>73.89173</c:v>
                </c:pt>
                <c:pt idx="4566">
                  <c:v>73.891426</c:v>
                </c:pt>
                <c:pt idx="4567">
                  <c:v>73.89112</c:v>
                </c:pt>
                <c:pt idx="4568">
                  <c:v>73.890816</c:v>
                </c:pt>
                <c:pt idx="4569">
                  <c:v>73.89051</c:v>
                </c:pt>
                <c:pt idx="4570">
                  <c:v>73.89021</c:v>
                </c:pt>
                <c:pt idx="4571">
                  <c:v>73.88991</c:v>
                </c:pt>
                <c:pt idx="4572">
                  <c:v>73.88961</c:v>
                </c:pt>
                <c:pt idx="4573">
                  <c:v>73.88930999999998</c:v>
                </c:pt>
                <c:pt idx="4574">
                  <c:v>73.889015</c:v>
                </c:pt>
                <c:pt idx="4575">
                  <c:v>73.88870999999999</c:v>
                </c:pt>
                <c:pt idx="4576">
                  <c:v>73.88840999999998</c:v>
                </c:pt>
                <c:pt idx="4577">
                  <c:v>73.888115</c:v>
                </c:pt>
                <c:pt idx="4578">
                  <c:v>73.88782</c:v>
                </c:pt>
                <c:pt idx="4579">
                  <c:v>73.88752</c:v>
                </c:pt>
                <c:pt idx="4580">
                  <c:v>73.88723</c:v>
                </c:pt>
                <c:pt idx="4581">
                  <c:v>73.88693</c:v>
                </c:pt>
                <c:pt idx="4582">
                  <c:v>73.886635</c:v>
                </c:pt>
                <c:pt idx="4583">
                  <c:v>73.88634499999999</c:v>
                </c:pt>
                <c:pt idx="4584">
                  <c:v>73.886055</c:v>
                </c:pt>
                <c:pt idx="4585">
                  <c:v>73.88575999999999</c:v>
                </c:pt>
                <c:pt idx="4586">
                  <c:v>73.88547</c:v>
                </c:pt>
                <c:pt idx="4587">
                  <c:v>73.88517999999999</c:v>
                </c:pt>
                <c:pt idx="4588">
                  <c:v>73.88489</c:v>
                </c:pt>
                <c:pt idx="4589">
                  <c:v>73.8846</c:v>
                </c:pt>
                <c:pt idx="4590">
                  <c:v>73.88431</c:v>
                </c:pt>
                <c:pt idx="4591">
                  <c:v>73.88401</c:v>
                </c:pt>
                <c:pt idx="4592">
                  <c:v>73.88371999999998</c:v>
                </c:pt>
                <c:pt idx="4593">
                  <c:v>73.88342999999998</c:v>
                </c:pt>
                <c:pt idx="4594">
                  <c:v>73.88313999999998</c:v>
                </c:pt>
                <c:pt idx="4595">
                  <c:v>73.88284999999999</c:v>
                </c:pt>
                <c:pt idx="4596">
                  <c:v>73.88256999999998</c:v>
                </c:pt>
                <c:pt idx="4597">
                  <c:v>73.88227999999998</c:v>
                </c:pt>
                <c:pt idx="4598">
                  <c:v>73.881996</c:v>
                </c:pt>
                <c:pt idx="4599">
                  <c:v>73.881714</c:v>
                </c:pt>
                <c:pt idx="4600">
                  <c:v>73.881424</c:v>
                </c:pt>
                <c:pt idx="4601">
                  <c:v>73.88114</c:v>
                </c:pt>
                <c:pt idx="4602">
                  <c:v>73.88086</c:v>
                </c:pt>
                <c:pt idx="4603">
                  <c:v>73.88057999999998</c:v>
                </c:pt>
                <c:pt idx="4604">
                  <c:v>73.880295</c:v>
                </c:pt>
                <c:pt idx="4605">
                  <c:v>73.88001</c:v>
                </c:pt>
                <c:pt idx="4606">
                  <c:v>73.87972999999998</c:v>
                </c:pt>
                <c:pt idx="4607">
                  <c:v>73.87945599999999</c:v>
                </c:pt>
                <c:pt idx="4608">
                  <c:v>73.87916999999998</c:v>
                </c:pt>
                <c:pt idx="4609">
                  <c:v>73.87889999999999</c:v>
                </c:pt>
                <c:pt idx="4610">
                  <c:v>73.878624</c:v>
                </c:pt>
                <c:pt idx="4611">
                  <c:v>73.87834999999998</c:v>
                </c:pt>
                <c:pt idx="4612">
                  <c:v>73.87806999999998</c:v>
                </c:pt>
                <c:pt idx="4613">
                  <c:v>73.87778999999999</c:v>
                </c:pt>
                <c:pt idx="4614">
                  <c:v>73.87752</c:v>
                </c:pt>
                <c:pt idx="4615">
                  <c:v>73.87724</c:v>
                </c:pt>
                <c:pt idx="4616">
                  <c:v>73.87696999999998</c:v>
                </c:pt>
                <c:pt idx="4617">
                  <c:v>73.87669999999998</c:v>
                </c:pt>
                <c:pt idx="4618">
                  <c:v>73.87643</c:v>
                </c:pt>
                <c:pt idx="4619">
                  <c:v>73.87616</c:v>
                </c:pt>
                <c:pt idx="4620">
                  <c:v>73.87588499999997</c:v>
                </c:pt>
                <c:pt idx="4621">
                  <c:v>73.87562</c:v>
                </c:pt>
                <c:pt idx="4622">
                  <c:v>73.87533999999997</c:v>
                </c:pt>
                <c:pt idx="4623">
                  <c:v>73.87507999999997</c:v>
                </c:pt>
                <c:pt idx="4624">
                  <c:v>73.87480999999998</c:v>
                </c:pt>
                <c:pt idx="4625">
                  <c:v>73.87453999999998</c:v>
                </c:pt>
                <c:pt idx="4626">
                  <c:v>73.87427499999998</c:v>
                </c:pt>
                <c:pt idx="4627">
                  <c:v>73.87401</c:v>
                </c:pt>
                <c:pt idx="4628">
                  <c:v>73.87373999999998</c:v>
                </c:pt>
                <c:pt idx="4629">
                  <c:v>73.87347399999999</c:v>
                </c:pt>
                <c:pt idx="4630">
                  <c:v>73.87321</c:v>
                </c:pt>
                <c:pt idx="4631">
                  <c:v>73.87294999999999</c:v>
                </c:pt>
                <c:pt idx="4632">
                  <c:v>73.87268999999999</c:v>
                </c:pt>
                <c:pt idx="4633">
                  <c:v>73.87241999999999</c:v>
                </c:pt>
                <c:pt idx="4634">
                  <c:v>73.87215399999998</c:v>
                </c:pt>
                <c:pt idx="4635">
                  <c:v>73.87188999999998</c:v>
                </c:pt>
                <c:pt idx="4636">
                  <c:v>73.87163</c:v>
                </c:pt>
                <c:pt idx="4637">
                  <c:v>73.87137</c:v>
                </c:pt>
                <c:pt idx="4638">
                  <c:v>73.87111</c:v>
                </c:pt>
                <c:pt idx="4639">
                  <c:v>73.87083999999999</c:v>
                </c:pt>
                <c:pt idx="4640">
                  <c:v>73.87057999999999</c:v>
                </c:pt>
                <c:pt idx="4641">
                  <c:v>73.87031999999999</c:v>
                </c:pt>
                <c:pt idx="4642">
                  <c:v>73.87005999999998</c:v>
                </c:pt>
                <c:pt idx="4643">
                  <c:v>73.869804</c:v>
                </c:pt>
                <c:pt idx="4644">
                  <c:v>73.869545</c:v>
                </c:pt>
                <c:pt idx="4645">
                  <c:v>73.869286</c:v>
                </c:pt>
                <c:pt idx="4646">
                  <c:v>73.869026</c:v>
                </c:pt>
                <c:pt idx="4647">
                  <c:v>73.86877</c:v>
                </c:pt>
                <c:pt idx="4648">
                  <c:v>73.868515</c:v>
                </c:pt>
                <c:pt idx="4649">
                  <c:v>73.868256</c:v>
                </c:pt>
                <c:pt idx="4650">
                  <c:v>73.868</c:v>
                </c:pt>
                <c:pt idx="4651">
                  <c:v>73.867744</c:v>
                </c:pt>
                <c:pt idx="4652">
                  <c:v>73.86749</c:v>
                </c:pt>
                <c:pt idx="4653">
                  <c:v>73.86724</c:v>
                </c:pt>
                <c:pt idx="4654">
                  <c:v>73.86699</c:v>
                </c:pt>
                <c:pt idx="4655">
                  <c:v>73.86673999999998</c:v>
                </c:pt>
                <c:pt idx="4656">
                  <c:v>73.86648599999998</c:v>
                </c:pt>
                <c:pt idx="4657">
                  <c:v>73.866234</c:v>
                </c:pt>
                <c:pt idx="4658">
                  <c:v>73.86597999999998</c:v>
                </c:pt>
                <c:pt idx="4659">
                  <c:v>73.86573</c:v>
                </c:pt>
                <c:pt idx="4660">
                  <c:v>73.86548599999999</c:v>
                </c:pt>
                <c:pt idx="4661">
                  <c:v>73.86524</c:v>
                </c:pt>
                <c:pt idx="4662">
                  <c:v>73.865</c:v>
                </c:pt>
                <c:pt idx="4663">
                  <c:v>73.86475</c:v>
                </c:pt>
                <c:pt idx="4664">
                  <c:v>73.8645</c:v>
                </c:pt>
                <c:pt idx="4665">
                  <c:v>73.86426</c:v>
                </c:pt>
                <c:pt idx="4666">
                  <c:v>73.86401</c:v>
                </c:pt>
                <c:pt idx="4667">
                  <c:v>73.86376999999998</c:v>
                </c:pt>
                <c:pt idx="4668">
                  <c:v>73.863525</c:v>
                </c:pt>
                <c:pt idx="4669">
                  <c:v>73.86328</c:v>
                </c:pt>
                <c:pt idx="4670">
                  <c:v>73.86304</c:v>
                </c:pt>
                <c:pt idx="4671">
                  <c:v>73.86278999999999</c:v>
                </c:pt>
                <c:pt idx="4672">
                  <c:v>73.86255</c:v>
                </c:pt>
                <c:pt idx="4673">
                  <c:v>73.86230499999999</c:v>
                </c:pt>
                <c:pt idx="4674">
                  <c:v>73.86206</c:v>
                </c:pt>
                <c:pt idx="4675">
                  <c:v>73.86182</c:v>
                </c:pt>
                <c:pt idx="4676">
                  <c:v>73.86157</c:v>
                </c:pt>
                <c:pt idx="4677">
                  <c:v>73.86133599999998</c:v>
                </c:pt>
                <c:pt idx="4678">
                  <c:v>73.8611</c:v>
                </c:pt>
                <c:pt idx="4679">
                  <c:v>73.860855</c:v>
                </c:pt>
                <c:pt idx="4680">
                  <c:v>73.86062</c:v>
                </c:pt>
                <c:pt idx="4681">
                  <c:v>73.86037999999999</c:v>
                </c:pt>
                <c:pt idx="4682">
                  <c:v>73.860146</c:v>
                </c:pt>
                <c:pt idx="4683">
                  <c:v>73.85991</c:v>
                </c:pt>
                <c:pt idx="4684">
                  <c:v>73.85967</c:v>
                </c:pt>
                <c:pt idx="4685">
                  <c:v>73.85943599999999</c:v>
                </c:pt>
                <c:pt idx="4686">
                  <c:v>73.85921</c:v>
                </c:pt>
                <c:pt idx="4687">
                  <c:v>73.85897999999999</c:v>
                </c:pt>
                <c:pt idx="4688">
                  <c:v>73.85874999999999</c:v>
                </c:pt>
                <c:pt idx="4689">
                  <c:v>73.85852</c:v>
                </c:pt>
                <c:pt idx="4690">
                  <c:v>73.85828999999998</c:v>
                </c:pt>
                <c:pt idx="4691">
                  <c:v>73.85805999999998</c:v>
                </c:pt>
                <c:pt idx="4692">
                  <c:v>73.85783</c:v>
                </c:pt>
                <c:pt idx="4693">
                  <c:v>73.85759</c:v>
                </c:pt>
                <c:pt idx="4694">
                  <c:v>73.85736</c:v>
                </c:pt>
                <c:pt idx="4695">
                  <c:v>73.85713000000001</c:v>
                </c:pt>
                <c:pt idx="4696">
                  <c:v>73.85689999999998</c:v>
                </c:pt>
                <c:pt idx="4697">
                  <c:v>73.856674</c:v>
                </c:pt>
                <c:pt idx="4698">
                  <c:v>73.85643999999999</c:v>
                </c:pt>
                <c:pt idx="4699">
                  <c:v>73.85621</c:v>
                </c:pt>
                <c:pt idx="4700">
                  <c:v>73.85597999999999</c:v>
                </c:pt>
                <c:pt idx="4701">
                  <c:v>73.85574999999999</c:v>
                </c:pt>
                <c:pt idx="4702">
                  <c:v>73.85552</c:v>
                </c:pt>
                <c:pt idx="4703">
                  <c:v>73.85528999999998</c:v>
                </c:pt>
                <c:pt idx="4704">
                  <c:v>73.855064</c:v>
                </c:pt>
                <c:pt idx="4705">
                  <c:v>73.85483599999999</c:v>
                </c:pt>
                <c:pt idx="4706">
                  <c:v>73.85461</c:v>
                </c:pt>
                <c:pt idx="4707">
                  <c:v>73.85437999999999</c:v>
                </c:pt>
                <c:pt idx="4708">
                  <c:v>73.85415</c:v>
                </c:pt>
                <c:pt idx="4709">
                  <c:v>73.85392</c:v>
                </c:pt>
                <c:pt idx="4710">
                  <c:v>73.85369</c:v>
                </c:pt>
                <c:pt idx="4711">
                  <c:v>73.85346</c:v>
                </c:pt>
                <c:pt idx="4712">
                  <c:v>73.85323</c:v>
                </c:pt>
                <c:pt idx="4713">
                  <c:v>73.85301</c:v>
                </c:pt>
                <c:pt idx="4714">
                  <c:v>73.85278999999998</c:v>
                </c:pt>
                <c:pt idx="4715">
                  <c:v>73.85256999999998</c:v>
                </c:pt>
                <c:pt idx="4716">
                  <c:v>73.85234999999999</c:v>
                </c:pt>
                <c:pt idx="4717">
                  <c:v>73.85212999999998</c:v>
                </c:pt>
                <c:pt idx="4718">
                  <c:v>73.851906</c:v>
                </c:pt>
                <c:pt idx="4719">
                  <c:v>73.851685</c:v>
                </c:pt>
                <c:pt idx="4720">
                  <c:v>73.85146</c:v>
                </c:pt>
                <c:pt idx="4721">
                  <c:v>73.85124</c:v>
                </c:pt>
                <c:pt idx="4722">
                  <c:v>73.85102</c:v>
                </c:pt>
                <c:pt idx="4723">
                  <c:v>73.85079999999999</c:v>
                </c:pt>
                <c:pt idx="4724">
                  <c:v>73.85057999999998</c:v>
                </c:pt>
                <c:pt idx="4725">
                  <c:v>73.85035999999998</c:v>
                </c:pt>
                <c:pt idx="4726">
                  <c:v>73.85013599999999</c:v>
                </c:pt>
                <c:pt idx="4727">
                  <c:v>73.84992</c:v>
                </c:pt>
                <c:pt idx="4728">
                  <c:v>73.84970000000001</c:v>
                </c:pt>
                <c:pt idx="4729">
                  <c:v>73.84948</c:v>
                </c:pt>
                <c:pt idx="4730">
                  <c:v>73.849266</c:v>
                </c:pt>
                <c:pt idx="4731">
                  <c:v>73.849045</c:v>
                </c:pt>
                <c:pt idx="4732">
                  <c:v>73.84883</c:v>
                </c:pt>
                <c:pt idx="4733">
                  <c:v>73.84862</c:v>
                </c:pt>
                <c:pt idx="4734">
                  <c:v>73.848404</c:v>
                </c:pt>
                <c:pt idx="4735">
                  <c:v>73.84819</c:v>
                </c:pt>
                <c:pt idx="4736">
                  <c:v>73.84798</c:v>
                </c:pt>
                <c:pt idx="4737">
                  <c:v>73.84776</c:v>
                </c:pt>
                <c:pt idx="4738">
                  <c:v>73.84755</c:v>
                </c:pt>
                <c:pt idx="4739">
                  <c:v>73.847336</c:v>
                </c:pt>
                <c:pt idx="4740">
                  <c:v>73.84712</c:v>
                </c:pt>
                <c:pt idx="4741">
                  <c:v>73.84691</c:v>
                </c:pt>
                <c:pt idx="4742">
                  <c:v>73.846695</c:v>
                </c:pt>
                <c:pt idx="4743">
                  <c:v>73.84648</c:v>
                </c:pt>
                <c:pt idx="4744">
                  <c:v>73.84627</c:v>
                </c:pt>
                <c:pt idx="4745">
                  <c:v>73.846054</c:v>
                </c:pt>
                <c:pt idx="4746">
                  <c:v>73.84830499999998</c:v>
                </c:pt>
                <c:pt idx="4747">
                  <c:v>73.850555</c:v>
                </c:pt>
                <c:pt idx="4748">
                  <c:v>73.85280599999999</c:v>
                </c:pt>
                <c:pt idx="4749">
                  <c:v>73.85505999999998</c:v>
                </c:pt>
                <c:pt idx="4750">
                  <c:v>73.857315</c:v>
                </c:pt>
                <c:pt idx="4751">
                  <c:v>73.85957</c:v>
                </c:pt>
                <c:pt idx="4752">
                  <c:v>73.86183000000001</c:v>
                </c:pt>
                <c:pt idx="4753">
                  <c:v>73.86409</c:v>
                </c:pt>
                <c:pt idx="4754">
                  <c:v>73.86634999999998</c:v>
                </c:pt>
                <c:pt idx="4755">
                  <c:v>73.86861</c:v>
                </c:pt>
                <c:pt idx="4756">
                  <c:v>73.87086499999998</c:v>
                </c:pt>
                <c:pt idx="4757">
                  <c:v>73.87312</c:v>
                </c:pt>
                <c:pt idx="4758">
                  <c:v>73.87537999999998</c:v>
                </c:pt>
                <c:pt idx="4759">
                  <c:v>73.87764</c:v>
                </c:pt>
                <c:pt idx="4760">
                  <c:v>73.87989999999999</c:v>
                </c:pt>
                <c:pt idx="4761">
                  <c:v>73.88216</c:v>
                </c:pt>
                <c:pt idx="4762">
                  <c:v>73.884415</c:v>
                </c:pt>
                <c:pt idx="4763">
                  <c:v>73.88667</c:v>
                </c:pt>
                <c:pt idx="4764">
                  <c:v>73.88892999999998</c:v>
                </c:pt>
                <c:pt idx="4765">
                  <c:v>73.89118</c:v>
                </c:pt>
                <c:pt idx="4766">
                  <c:v>73.89343</c:v>
                </c:pt>
                <c:pt idx="4767">
                  <c:v>73.89568</c:v>
                </c:pt>
                <c:pt idx="4768">
                  <c:v>73.89794</c:v>
                </c:pt>
                <c:pt idx="4769">
                  <c:v>73.90019</c:v>
                </c:pt>
                <c:pt idx="4770">
                  <c:v>73.90244</c:v>
                </c:pt>
                <c:pt idx="4771">
                  <c:v>73.90469</c:v>
                </c:pt>
                <c:pt idx="4772">
                  <c:v>73.906944</c:v>
                </c:pt>
                <c:pt idx="4773">
                  <c:v>73.909195</c:v>
                </c:pt>
                <c:pt idx="4774">
                  <c:v>73.911446</c:v>
                </c:pt>
                <c:pt idx="4775">
                  <c:v>73.91369</c:v>
                </c:pt>
                <c:pt idx="4776">
                  <c:v>73.91347</c:v>
                </c:pt>
                <c:pt idx="4777">
                  <c:v>73.913246</c:v>
                </c:pt>
                <c:pt idx="4778">
                  <c:v>73.913025</c:v>
                </c:pt>
                <c:pt idx="4779">
                  <c:v>73.912796</c:v>
                </c:pt>
                <c:pt idx="4780">
                  <c:v>73.91257</c:v>
                </c:pt>
                <c:pt idx="4781">
                  <c:v>73.91234</c:v>
                </c:pt>
                <c:pt idx="4782">
                  <c:v>73.9121</c:v>
                </c:pt>
                <c:pt idx="4783">
                  <c:v>73.911865</c:v>
                </c:pt>
                <c:pt idx="4784">
                  <c:v>73.91163</c:v>
                </c:pt>
                <c:pt idx="4785">
                  <c:v>73.91139</c:v>
                </c:pt>
                <c:pt idx="4786">
                  <c:v>73.91115</c:v>
                </c:pt>
                <c:pt idx="4787">
                  <c:v>73.910904</c:v>
                </c:pt>
                <c:pt idx="4788">
                  <c:v>73.91066</c:v>
                </c:pt>
                <c:pt idx="4789">
                  <c:v>73.91041</c:v>
                </c:pt>
                <c:pt idx="4790">
                  <c:v>73.91016</c:v>
                </c:pt>
                <c:pt idx="4791">
                  <c:v>73.909904</c:v>
                </c:pt>
                <c:pt idx="4792">
                  <c:v>73.90965</c:v>
                </c:pt>
                <c:pt idx="4793">
                  <c:v>73.90939</c:v>
                </c:pt>
                <c:pt idx="4794">
                  <c:v>73.909134</c:v>
                </c:pt>
                <c:pt idx="4795">
                  <c:v>73.90887499999998</c:v>
                </c:pt>
                <c:pt idx="4796">
                  <c:v>73.908615</c:v>
                </c:pt>
                <c:pt idx="4797">
                  <c:v>73.90835</c:v>
                </c:pt>
                <c:pt idx="4798">
                  <c:v>73.90807</c:v>
                </c:pt>
                <c:pt idx="4799">
                  <c:v>73.9078</c:v>
                </c:pt>
                <c:pt idx="4800">
                  <c:v>73.907524</c:v>
                </c:pt>
                <c:pt idx="4801">
                  <c:v>73.90725</c:v>
                </c:pt>
                <c:pt idx="4802">
                  <c:v>73.906975</c:v>
                </c:pt>
                <c:pt idx="4803">
                  <c:v>73.90669</c:v>
                </c:pt>
                <c:pt idx="4804">
                  <c:v>73.90641</c:v>
                </c:pt>
                <c:pt idx="4805">
                  <c:v>73.90612</c:v>
                </c:pt>
                <c:pt idx="4806">
                  <c:v>73.90583</c:v>
                </c:pt>
                <c:pt idx="4807">
                  <c:v>73.90554</c:v>
                </c:pt>
                <c:pt idx="4808">
                  <c:v>73.90525</c:v>
                </c:pt>
                <c:pt idx="4809">
                  <c:v>73.90496</c:v>
                </c:pt>
                <c:pt idx="4810">
                  <c:v>73.90466</c:v>
                </c:pt>
                <c:pt idx="4811">
                  <c:v>73.904366</c:v>
                </c:pt>
                <c:pt idx="4812">
                  <c:v>73.90407</c:v>
                </c:pt>
                <c:pt idx="4813">
                  <c:v>73.90376</c:v>
                </c:pt>
                <c:pt idx="4814">
                  <c:v>73.903465</c:v>
                </c:pt>
                <c:pt idx="4815">
                  <c:v>73.90316</c:v>
                </c:pt>
                <c:pt idx="4816">
                  <c:v>73.902855</c:v>
                </c:pt>
                <c:pt idx="4817">
                  <c:v>73.90255</c:v>
                </c:pt>
                <c:pt idx="4818">
                  <c:v>73.902245</c:v>
                </c:pt>
                <c:pt idx="4819">
                  <c:v>73.90193</c:v>
                </c:pt>
                <c:pt idx="4820">
                  <c:v>73.90162</c:v>
                </c:pt>
                <c:pt idx="4821">
                  <c:v>73.901306</c:v>
                </c:pt>
                <c:pt idx="4822">
                  <c:v>73.90099</c:v>
                </c:pt>
                <c:pt idx="4823">
                  <c:v>73.90068</c:v>
                </c:pt>
                <c:pt idx="4824">
                  <c:v>73.90037</c:v>
                </c:pt>
                <c:pt idx="4825">
                  <c:v>73.90005</c:v>
                </c:pt>
                <c:pt idx="4826">
                  <c:v>73.89973</c:v>
                </c:pt>
                <c:pt idx="4827">
                  <c:v>73.89941</c:v>
                </c:pt>
                <c:pt idx="4828">
                  <c:v>73.89908599999998</c:v>
                </c:pt>
                <c:pt idx="4829">
                  <c:v>73.89876599999998</c:v>
                </c:pt>
                <c:pt idx="4830">
                  <c:v>73.89844499999998</c:v>
                </c:pt>
                <c:pt idx="4831">
                  <c:v>73.898125</c:v>
                </c:pt>
                <c:pt idx="4832">
                  <c:v>73.897804</c:v>
                </c:pt>
                <c:pt idx="4833">
                  <c:v>73.89748</c:v>
                </c:pt>
                <c:pt idx="4834">
                  <c:v>73.89715</c:v>
                </c:pt>
                <c:pt idx="4835">
                  <c:v>73.89682</c:v>
                </c:pt>
                <c:pt idx="4836">
                  <c:v>73.89649</c:v>
                </c:pt>
                <c:pt idx="4837">
                  <c:v>73.896164</c:v>
                </c:pt>
                <c:pt idx="4838">
                  <c:v>73.89583599999999</c:v>
                </c:pt>
                <c:pt idx="4839">
                  <c:v>73.89551</c:v>
                </c:pt>
                <c:pt idx="4840">
                  <c:v>73.89517999999998</c:v>
                </c:pt>
                <c:pt idx="4841">
                  <c:v>73.89485</c:v>
                </c:pt>
                <c:pt idx="4842">
                  <c:v>73.89452</c:v>
                </c:pt>
                <c:pt idx="4843">
                  <c:v>73.894196</c:v>
                </c:pt>
                <c:pt idx="4844">
                  <c:v>73.89387</c:v>
                </c:pt>
                <c:pt idx="4845">
                  <c:v>73.89354</c:v>
                </c:pt>
                <c:pt idx="4846">
                  <c:v>73.89321</c:v>
                </c:pt>
                <c:pt idx="4847">
                  <c:v>73.89287999999999</c:v>
                </c:pt>
                <c:pt idx="4848">
                  <c:v>73.892555</c:v>
                </c:pt>
                <c:pt idx="4849">
                  <c:v>73.89222</c:v>
                </c:pt>
                <c:pt idx="4850">
                  <c:v>73.89189</c:v>
                </c:pt>
                <c:pt idx="4851">
                  <c:v>73.89156</c:v>
                </c:pt>
                <c:pt idx="4852">
                  <c:v>73.891235</c:v>
                </c:pt>
                <c:pt idx="4853">
                  <c:v>73.89091</c:v>
                </c:pt>
                <c:pt idx="4854">
                  <c:v>73.89058</c:v>
                </c:pt>
                <c:pt idx="4855">
                  <c:v>73.89025</c:v>
                </c:pt>
                <c:pt idx="4856">
                  <c:v>73.88992</c:v>
                </c:pt>
                <c:pt idx="4857">
                  <c:v>73.88959</c:v>
                </c:pt>
                <c:pt idx="4858">
                  <c:v>73.88925</c:v>
                </c:pt>
                <c:pt idx="4859">
                  <c:v>73.88891599999998</c:v>
                </c:pt>
                <c:pt idx="4860">
                  <c:v>73.88858999999998</c:v>
                </c:pt>
                <c:pt idx="4861">
                  <c:v>73.88825</c:v>
                </c:pt>
                <c:pt idx="4862">
                  <c:v>73.88792</c:v>
                </c:pt>
                <c:pt idx="4863">
                  <c:v>73.88759</c:v>
                </c:pt>
                <c:pt idx="4864">
                  <c:v>73.88725</c:v>
                </c:pt>
                <c:pt idx="4865">
                  <c:v>73.886925</c:v>
                </c:pt>
                <c:pt idx="4866">
                  <c:v>73.88659</c:v>
                </c:pt>
                <c:pt idx="4867">
                  <c:v>73.88625</c:v>
                </c:pt>
                <c:pt idx="4868">
                  <c:v>73.885925</c:v>
                </c:pt>
                <c:pt idx="4869">
                  <c:v>73.88559999999998</c:v>
                </c:pt>
                <c:pt idx="4870">
                  <c:v>73.88527</c:v>
                </c:pt>
                <c:pt idx="4871">
                  <c:v>73.88494</c:v>
                </c:pt>
                <c:pt idx="4872">
                  <c:v>73.88461</c:v>
                </c:pt>
                <c:pt idx="4873">
                  <c:v>73.884285</c:v>
                </c:pt>
                <c:pt idx="4874">
                  <c:v>73.88396</c:v>
                </c:pt>
                <c:pt idx="4875">
                  <c:v>73.88363</c:v>
                </c:pt>
                <c:pt idx="4876">
                  <c:v>73.8833</c:v>
                </c:pt>
                <c:pt idx="4877">
                  <c:v>73.88296999999998</c:v>
                </c:pt>
                <c:pt idx="4878">
                  <c:v>73.88264499999998</c:v>
                </c:pt>
                <c:pt idx="4879">
                  <c:v>73.88231999999999</c:v>
                </c:pt>
                <c:pt idx="4880">
                  <c:v>73.88199</c:v>
                </c:pt>
                <c:pt idx="4881">
                  <c:v>73.88167</c:v>
                </c:pt>
                <c:pt idx="4882">
                  <c:v>73.88133999999998</c:v>
                </c:pt>
                <c:pt idx="4883">
                  <c:v>73.88101</c:v>
                </c:pt>
                <c:pt idx="4884">
                  <c:v>73.880684</c:v>
                </c:pt>
                <c:pt idx="4885">
                  <c:v>73.88035599999999</c:v>
                </c:pt>
                <c:pt idx="4886">
                  <c:v>73.88003499999999</c:v>
                </c:pt>
                <c:pt idx="4887">
                  <c:v>73.87970999999999</c:v>
                </c:pt>
                <c:pt idx="4888">
                  <c:v>73.87938999999999</c:v>
                </c:pt>
                <c:pt idx="4889">
                  <c:v>73.87907</c:v>
                </c:pt>
                <c:pt idx="4890">
                  <c:v>73.87873999999996</c:v>
                </c:pt>
                <c:pt idx="4891">
                  <c:v>73.87841999999999</c:v>
                </c:pt>
                <c:pt idx="4892">
                  <c:v>73.87809999999999</c:v>
                </c:pt>
                <c:pt idx="4893">
                  <c:v>73.87777999999999</c:v>
                </c:pt>
                <c:pt idx="4894">
                  <c:v>73.87746</c:v>
                </c:pt>
                <c:pt idx="4895">
                  <c:v>73.877144</c:v>
                </c:pt>
                <c:pt idx="4896">
                  <c:v>73.87681999999998</c:v>
                </c:pt>
                <c:pt idx="4897">
                  <c:v>73.87649999999998</c:v>
                </c:pt>
                <c:pt idx="4898">
                  <c:v>73.87617999999999</c:v>
                </c:pt>
                <c:pt idx="4899">
                  <c:v>73.87585999999999</c:v>
                </c:pt>
                <c:pt idx="4900">
                  <c:v>73.87553999999999</c:v>
                </c:pt>
                <c:pt idx="4901">
                  <c:v>73.87522999999998</c:v>
                </c:pt>
                <c:pt idx="4902">
                  <c:v>73.874916</c:v>
                </c:pt>
                <c:pt idx="4903">
                  <c:v>73.8746</c:v>
                </c:pt>
                <c:pt idx="4904">
                  <c:v>73.87429</c:v>
                </c:pt>
                <c:pt idx="4905">
                  <c:v>73.87397999999999</c:v>
                </c:pt>
                <c:pt idx="4906">
                  <c:v>73.873665</c:v>
                </c:pt>
                <c:pt idx="4907">
                  <c:v>73.87334999999999</c:v>
                </c:pt>
                <c:pt idx="4908">
                  <c:v>73.87303999999999</c:v>
                </c:pt>
                <c:pt idx="4909">
                  <c:v>73.87272999999998</c:v>
                </c:pt>
                <c:pt idx="4910">
                  <c:v>73.87240999999999</c:v>
                </c:pt>
                <c:pt idx="4911">
                  <c:v>73.87209999999999</c:v>
                </c:pt>
                <c:pt idx="4912">
                  <c:v>73.87178999999999</c:v>
                </c:pt>
                <c:pt idx="4913">
                  <c:v>73.87147499999999</c:v>
                </c:pt>
                <c:pt idx="4914">
                  <c:v>73.87117</c:v>
                </c:pt>
                <c:pt idx="4915">
                  <c:v>73.87085999999998</c:v>
                </c:pt>
                <c:pt idx="4916">
                  <c:v>73.87054999999998</c:v>
                </c:pt>
                <c:pt idx="4917">
                  <c:v>73.87025</c:v>
                </c:pt>
                <c:pt idx="4918">
                  <c:v>73.86994</c:v>
                </c:pt>
                <c:pt idx="4919">
                  <c:v>73.86964</c:v>
                </c:pt>
                <c:pt idx="4920">
                  <c:v>73.86933</c:v>
                </c:pt>
                <c:pt idx="4921">
                  <c:v>73.869026</c:v>
                </c:pt>
                <c:pt idx="4922">
                  <c:v>73.86871999999998</c:v>
                </c:pt>
                <c:pt idx="4923">
                  <c:v>73.86841599999998</c:v>
                </c:pt>
                <c:pt idx="4924">
                  <c:v>73.86812</c:v>
                </c:pt>
                <c:pt idx="4925">
                  <c:v>73.86781</c:v>
                </c:pt>
                <c:pt idx="4926">
                  <c:v>73.867516</c:v>
                </c:pt>
                <c:pt idx="4927">
                  <c:v>73.86721</c:v>
                </c:pt>
                <c:pt idx="4928">
                  <c:v>73.86691</c:v>
                </c:pt>
                <c:pt idx="4929">
                  <c:v>73.866615</c:v>
                </c:pt>
                <c:pt idx="4930">
                  <c:v>73.86632</c:v>
                </c:pt>
                <c:pt idx="4931">
                  <c:v>73.86602</c:v>
                </c:pt>
                <c:pt idx="4932">
                  <c:v>73.86571999999998</c:v>
                </c:pt>
                <c:pt idx="4933">
                  <c:v>73.865425</c:v>
                </c:pt>
                <c:pt idx="4934">
                  <c:v>73.86513</c:v>
                </c:pt>
                <c:pt idx="4935">
                  <c:v>73.86483000000001</c:v>
                </c:pt>
                <c:pt idx="4936">
                  <c:v>73.86453</c:v>
                </c:pt>
                <c:pt idx="4937">
                  <c:v>73.86424</c:v>
                </c:pt>
                <c:pt idx="4938">
                  <c:v>73.863945</c:v>
                </c:pt>
                <c:pt idx="4939">
                  <c:v>73.863655</c:v>
                </c:pt>
                <c:pt idx="4940">
                  <c:v>73.863365</c:v>
                </c:pt>
                <c:pt idx="4941">
                  <c:v>73.86307499999998</c:v>
                </c:pt>
                <c:pt idx="4942">
                  <c:v>73.86278499999999</c:v>
                </c:pt>
                <c:pt idx="4943">
                  <c:v>73.86249499999998</c:v>
                </c:pt>
                <c:pt idx="4944">
                  <c:v>73.862206</c:v>
                </c:pt>
                <c:pt idx="4945">
                  <c:v>73.861916</c:v>
                </c:pt>
                <c:pt idx="4946">
                  <c:v>73.86163</c:v>
                </c:pt>
                <c:pt idx="4947">
                  <c:v>73.86134</c:v>
                </c:pt>
                <c:pt idx="4948">
                  <c:v>73.86106</c:v>
                </c:pt>
                <c:pt idx="4949">
                  <c:v>73.86077999999999</c:v>
                </c:pt>
                <c:pt idx="4950">
                  <c:v>73.86049</c:v>
                </c:pt>
                <c:pt idx="4951">
                  <c:v>73.86021</c:v>
                </c:pt>
                <c:pt idx="4952">
                  <c:v>73.859924</c:v>
                </c:pt>
                <c:pt idx="4953">
                  <c:v>73.85964</c:v>
                </c:pt>
                <c:pt idx="4954">
                  <c:v>73.85935999999998</c:v>
                </c:pt>
                <c:pt idx="4955">
                  <c:v>73.85906999999998</c:v>
                </c:pt>
                <c:pt idx="4956">
                  <c:v>73.85878999999998</c:v>
                </c:pt>
                <c:pt idx="4957">
                  <c:v>73.85850499999998</c:v>
                </c:pt>
                <c:pt idx="4958">
                  <c:v>73.85822</c:v>
                </c:pt>
                <c:pt idx="4959">
                  <c:v>73.85794</c:v>
                </c:pt>
                <c:pt idx="4960">
                  <c:v>73.85766</c:v>
                </c:pt>
                <c:pt idx="4961">
                  <c:v>73.85737599999999</c:v>
                </c:pt>
                <c:pt idx="4962">
                  <c:v>73.8571</c:v>
                </c:pt>
                <c:pt idx="4963">
                  <c:v>73.85682999999998</c:v>
                </c:pt>
                <c:pt idx="4964">
                  <c:v>73.856544</c:v>
                </c:pt>
                <c:pt idx="4965">
                  <c:v>73.85627</c:v>
                </c:pt>
                <c:pt idx="4966">
                  <c:v>73.85599499999998</c:v>
                </c:pt>
                <c:pt idx="4967">
                  <c:v>73.85571999999999</c:v>
                </c:pt>
                <c:pt idx="4968">
                  <c:v>73.85544599999999</c:v>
                </c:pt>
                <c:pt idx="4969">
                  <c:v>73.85516999999998</c:v>
                </c:pt>
                <c:pt idx="4970">
                  <c:v>73.8549</c:v>
                </c:pt>
                <c:pt idx="4971">
                  <c:v>73.85463</c:v>
                </c:pt>
                <c:pt idx="4972">
                  <c:v>73.854355</c:v>
                </c:pt>
                <c:pt idx="4973">
                  <c:v>73.85409</c:v>
                </c:pt>
                <c:pt idx="4974">
                  <c:v>73.85380999999998</c:v>
                </c:pt>
                <c:pt idx="4975">
                  <c:v>73.85354599999998</c:v>
                </c:pt>
                <c:pt idx="4976">
                  <c:v>73.85327</c:v>
                </c:pt>
                <c:pt idx="4977">
                  <c:v>73.853004</c:v>
                </c:pt>
                <c:pt idx="4978">
                  <c:v>73.85273999999997</c:v>
                </c:pt>
                <c:pt idx="4979">
                  <c:v>73.85246999999998</c:v>
                </c:pt>
                <c:pt idx="4980">
                  <c:v>73.85219999999998</c:v>
                </c:pt>
                <c:pt idx="4981">
                  <c:v>73.85194</c:v>
                </c:pt>
                <c:pt idx="4982">
                  <c:v>73.85168</c:v>
                </c:pt>
                <c:pt idx="4983">
                  <c:v>73.85141</c:v>
                </c:pt>
                <c:pt idx="4984">
                  <c:v>73.85114</c:v>
                </c:pt>
                <c:pt idx="4985">
                  <c:v>73.85087599999999</c:v>
                </c:pt>
                <c:pt idx="4986">
                  <c:v>73.85062</c:v>
                </c:pt>
                <c:pt idx="4987">
                  <c:v>73.85035999999998</c:v>
                </c:pt>
                <c:pt idx="4988">
                  <c:v>73.85008999999998</c:v>
                </c:pt>
                <c:pt idx="4989">
                  <c:v>73.84983</c:v>
                </c:pt>
                <c:pt idx="4990">
                  <c:v>73.84957</c:v>
                </c:pt>
                <c:pt idx="4991">
                  <c:v>73.84931</c:v>
                </c:pt>
                <c:pt idx="4992">
                  <c:v>73.84905</c:v>
                </c:pt>
                <c:pt idx="4993">
                  <c:v>73.84878999999998</c:v>
                </c:pt>
                <c:pt idx="4994">
                  <c:v>73.84853</c:v>
                </c:pt>
                <c:pt idx="4995">
                  <c:v>73.848274</c:v>
                </c:pt>
                <c:pt idx="4996">
                  <c:v>73.848015</c:v>
                </c:pt>
                <c:pt idx="4997">
                  <c:v>73.847755</c:v>
                </c:pt>
                <c:pt idx="4998">
                  <c:v>73.847496</c:v>
                </c:pt>
                <c:pt idx="4999">
                  <c:v>73.847244</c:v>
                </c:pt>
                <c:pt idx="5000">
                  <c:v>73.846985</c:v>
                </c:pt>
                <c:pt idx="5001">
                  <c:v>73.846725</c:v>
                </c:pt>
                <c:pt idx="5002">
                  <c:v>73.84647</c:v>
                </c:pt>
                <c:pt idx="5003">
                  <c:v>73.84622</c:v>
                </c:pt>
                <c:pt idx="5004">
                  <c:v>73.84597</c:v>
                </c:pt>
                <c:pt idx="5005">
                  <c:v>73.84572</c:v>
                </c:pt>
                <c:pt idx="5006">
                  <c:v>73.84547</c:v>
                </c:pt>
                <c:pt idx="5007">
                  <c:v>73.845215</c:v>
                </c:pt>
                <c:pt idx="5008">
                  <c:v>73.84496</c:v>
                </c:pt>
                <c:pt idx="5009">
                  <c:v>73.84471</c:v>
                </c:pt>
                <c:pt idx="5010">
                  <c:v>73.84446</c:v>
                </c:pt>
                <c:pt idx="5011">
                  <c:v>73.844215</c:v>
                </c:pt>
                <c:pt idx="5012">
                  <c:v>73.84397000000001</c:v>
                </c:pt>
                <c:pt idx="5013">
                  <c:v>73.84372</c:v>
                </c:pt>
                <c:pt idx="5014">
                  <c:v>73.843475</c:v>
                </c:pt>
                <c:pt idx="5015">
                  <c:v>73.84323</c:v>
                </c:pt>
                <c:pt idx="5016">
                  <c:v>73.84299</c:v>
                </c:pt>
                <c:pt idx="5017">
                  <c:v>73.84273999999999</c:v>
                </c:pt>
                <c:pt idx="5018">
                  <c:v>73.8425</c:v>
                </c:pt>
                <c:pt idx="5019">
                  <c:v>73.842255</c:v>
                </c:pt>
                <c:pt idx="5020">
                  <c:v>73.84201</c:v>
                </c:pt>
                <c:pt idx="5021">
                  <c:v>73.84177</c:v>
                </c:pt>
                <c:pt idx="5022">
                  <c:v>73.84152</c:v>
                </c:pt>
                <c:pt idx="5023">
                  <c:v>73.84128</c:v>
                </c:pt>
                <c:pt idx="5024">
                  <c:v>73.841034</c:v>
                </c:pt>
                <c:pt idx="5025">
                  <c:v>73.84079</c:v>
                </c:pt>
                <c:pt idx="5026">
                  <c:v>73.840546</c:v>
                </c:pt>
                <c:pt idx="5027">
                  <c:v>73.84030000000001</c:v>
                </c:pt>
                <c:pt idx="5028">
                  <c:v>73.840065</c:v>
                </c:pt>
                <c:pt idx="5029">
                  <c:v>73.83983</c:v>
                </c:pt>
                <c:pt idx="5030">
                  <c:v>73.839584</c:v>
                </c:pt>
                <c:pt idx="5031">
                  <c:v>73.83934999999998</c:v>
                </c:pt>
                <c:pt idx="5032">
                  <c:v>73.83911</c:v>
                </c:pt>
                <c:pt idx="5033">
                  <c:v>73.83887499999999</c:v>
                </c:pt>
                <c:pt idx="5034">
                  <c:v>73.83864</c:v>
                </c:pt>
                <c:pt idx="5035">
                  <c:v>73.83839999999998</c:v>
                </c:pt>
                <c:pt idx="5036">
                  <c:v>73.838165</c:v>
                </c:pt>
                <c:pt idx="5037">
                  <c:v>73.83794</c:v>
                </c:pt>
                <c:pt idx="5038">
                  <c:v>73.83771</c:v>
                </c:pt>
                <c:pt idx="5039">
                  <c:v>73.83748</c:v>
                </c:pt>
                <c:pt idx="5040">
                  <c:v>73.83725</c:v>
                </c:pt>
                <c:pt idx="5041">
                  <c:v>73.83702</c:v>
                </c:pt>
                <c:pt idx="5042">
                  <c:v>73.83678999999998</c:v>
                </c:pt>
                <c:pt idx="5043">
                  <c:v>73.836555</c:v>
                </c:pt>
                <c:pt idx="5044">
                  <c:v>73.83632</c:v>
                </c:pt>
                <c:pt idx="5045">
                  <c:v>73.83609</c:v>
                </c:pt>
                <c:pt idx="5046">
                  <c:v>73.83585999999998</c:v>
                </c:pt>
                <c:pt idx="5047">
                  <c:v>73.83563</c:v>
                </c:pt>
                <c:pt idx="5048">
                  <c:v>73.83539999999999</c:v>
                </c:pt>
                <c:pt idx="5049">
                  <c:v>73.83517499999999</c:v>
                </c:pt>
                <c:pt idx="5050">
                  <c:v>73.834946</c:v>
                </c:pt>
                <c:pt idx="5051">
                  <c:v>73.83472</c:v>
                </c:pt>
                <c:pt idx="5052">
                  <c:v>73.83449</c:v>
                </c:pt>
                <c:pt idx="5053">
                  <c:v>73.83426</c:v>
                </c:pt>
                <c:pt idx="5054">
                  <c:v>73.83403000000001</c:v>
                </c:pt>
                <c:pt idx="5055">
                  <c:v>73.83379999999998</c:v>
                </c:pt>
                <c:pt idx="5056">
                  <c:v>73.83357</c:v>
                </c:pt>
                <c:pt idx="5057">
                  <c:v>73.83334999999998</c:v>
                </c:pt>
                <c:pt idx="5058">
                  <c:v>73.83312</c:v>
                </c:pt>
                <c:pt idx="5059">
                  <c:v>73.83288999999999</c:v>
                </c:pt>
                <c:pt idx="5060">
                  <c:v>73.832664</c:v>
                </c:pt>
                <c:pt idx="5061">
                  <c:v>73.83243599999999</c:v>
                </c:pt>
                <c:pt idx="5062">
                  <c:v>73.832214</c:v>
                </c:pt>
                <c:pt idx="5063">
                  <c:v>73.831985</c:v>
                </c:pt>
                <c:pt idx="5064">
                  <c:v>73.831764</c:v>
                </c:pt>
                <c:pt idx="5065">
                  <c:v>73.83154</c:v>
                </c:pt>
                <c:pt idx="5066">
                  <c:v>73.83132</c:v>
                </c:pt>
                <c:pt idx="5067">
                  <c:v>73.8311</c:v>
                </c:pt>
                <c:pt idx="5068">
                  <c:v>73.83087999999998</c:v>
                </c:pt>
                <c:pt idx="5069">
                  <c:v>73.83066</c:v>
                </c:pt>
                <c:pt idx="5070">
                  <c:v>73.83043999999998</c:v>
                </c:pt>
                <c:pt idx="5071">
                  <c:v>73.83022</c:v>
                </c:pt>
                <c:pt idx="5072">
                  <c:v>73.83</c:v>
                </c:pt>
                <c:pt idx="5073">
                  <c:v>73.82977999999999</c:v>
                </c:pt>
                <c:pt idx="5074">
                  <c:v>73.82956999999998</c:v>
                </c:pt>
                <c:pt idx="5075">
                  <c:v>73.82934599999999</c:v>
                </c:pt>
                <c:pt idx="5076">
                  <c:v>73.829124</c:v>
                </c:pt>
                <c:pt idx="5077">
                  <c:v>73.82890999999998</c:v>
                </c:pt>
                <c:pt idx="5078">
                  <c:v>73.82868999999998</c:v>
                </c:pt>
                <c:pt idx="5079">
                  <c:v>73.82847599999997</c:v>
                </c:pt>
                <c:pt idx="5080">
                  <c:v>73.82826</c:v>
                </c:pt>
                <c:pt idx="5081">
                  <c:v>73.82804999999999</c:v>
                </c:pt>
                <c:pt idx="5082">
                  <c:v>73.82783499999998</c:v>
                </c:pt>
                <c:pt idx="5083">
                  <c:v>73.82762</c:v>
                </c:pt>
                <c:pt idx="5084">
                  <c:v>73.82741</c:v>
                </c:pt>
                <c:pt idx="5085">
                  <c:v>73.827194</c:v>
                </c:pt>
                <c:pt idx="5086">
                  <c:v>73.82697999999999</c:v>
                </c:pt>
                <c:pt idx="5087">
                  <c:v>73.82676999999998</c:v>
                </c:pt>
                <c:pt idx="5088">
                  <c:v>73.82654999999998</c:v>
                </c:pt>
                <c:pt idx="5089">
                  <c:v>73.82633999999999</c:v>
                </c:pt>
                <c:pt idx="5090">
                  <c:v>73.826126</c:v>
                </c:pt>
                <c:pt idx="5091">
                  <c:v>73.82590999999998</c:v>
                </c:pt>
                <c:pt idx="5092">
                  <c:v>73.8257</c:v>
                </c:pt>
                <c:pt idx="5093">
                  <c:v>73.82548499999999</c:v>
                </c:pt>
                <c:pt idx="5094">
                  <c:v>73.82527999999999</c:v>
                </c:pt>
                <c:pt idx="5095">
                  <c:v>73.82506599999999</c:v>
                </c:pt>
                <c:pt idx="5096">
                  <c:v>73.82485</c:v>
                </c:pt>
                <c:pt idx="5097">
                  <c:v>73.824646</c:v>
                </c:pt>
                <c:pt idx="5098">
                  <c:v>73.82443999999998</c:v>
                </c:pt>
                <c:pt idx="5099">
                  <c:v>73.824234</c:v>
                </c:pt>
                <c:pt idx="5100">
                  <c:v>73.82402</c:v>
                </c:pt>
                <c:pt idx="5101">
                  <c:v>73.823814</c:v>
                </c:pt>
                <c:pt idx="5102">
                  <c:v>73.82361</c:v>
                </c:pt>
                <c:pt idx="5103">
                  <c:v>73.82339999999999</c:v>
                </c:pt>
                <c:pt idx="5104">
                  <c:v>73.8232</c:v>
                </c:pt>
                <c:pt idx="5105">
                  <c:v>73.82298999999999</c:v>
                </c:pt>
                <c:pt idx="5106">
                  <c:v>73.82278399999998</c:v>
                </c:pt>
                <c:pt idx="5107">
                  <c:v>73.82257999999999</c:v>
                </c:pt>
                <c:pt idx="5108">
                  <c:v>73.82236999999998</c:v>
                </c:pt>
                <c:pt idx="5109">
                  <c:v>73.82216999999998</c:v>
                </c:pt>
                <c:pt idx="5110">
                  <c:v>73.82197</c:v>
                </c:pt>
                <c:pt idx="5111">
                  <c:v>73.82423</c:v>
                </c:pt>
                <c:pt idx="5112">
                  <c:v>73.82648499999999</c:v>
                </c:pt>
                <c:pt idx="5113">
                  <c:v>73.82873999999997</c:v>
                </c:pt>
                <c:pt idx="5114">
                  <c:v>73.831</c:v>
                </c:pt>
                <c:pt idx="5115">
                  <c:v>73.83327000000001</c:v>
                </c:pt>
                <c:pt idx="5116">
                  <c:v>73.83553</c:v>
                </c:pt>
                <c:pt idx="5117">
                  <c:v>73.8378</c:v>
                </c:pt>
                <c:pt idx="5118">
                  <c:v>73.84006</c:v>
                </c:pt>
                <c:pt idx="5119">
                  <c:v>73.84231599999998</c:v>
                </c:pt>
                <c:pt idx="5120">
                  <c:v>73.84458</c:v>
                </c:pt>
                <c:pt idx="5121">
                  <c:v>73.84685</c:v>
                </c:pt>
                <c:pt idx="5122">
                  <c:v>73.849106</c:v>
                </c:pt>
                <c:pt idx="5123">
                  <c:v>73.85136999999998</c:v>
                </c:pt>
                <c:pt idx="5124">
                  <c:v>73.85364</c:v>
                </c:pt>
                <c:pt idx="5125">
                  <c:v>73.85589999999999</c:v>
                </c:pt>
                <c:pt idx="5126">
                  <c:v>73.85816999999998</c:v>
                </c:pt>
                <c:pt idx="5127">
                  <c:v>73.86043</c:v>
                </c:pt>
                <c:pt idx="5128">
                  <c:v>73.86269</c:v>
                </c:pt>
                <c:pt idx="5129">
                  <c:v>73.86496</c:v>
                </c:pt>
                <c:pt idx="5130">
                  <c:v>73.86722</c:v>
                </c:pt>
                <c:pt idx="5131">
                  <c:v>73.869484</c:v>
                </c:pt>
                <c:pt idx="5132">
                  <c:v>73.87173999999999</c:v>
                </c:pt>
                <c:pt idx="5133">
                  <c:v>73.87399999999998</c:v>
                </c:pt>
                <c:pt idx="5134">
                  <c:v>73.87626</c:v>
                </c:pt>
                <c:pt idx="5135">
                  <c:v>73.87851999999998</c:v>
                </c:pt>
                <c:pt idx="5136">
                  <c:v>73.88077499999999</c:v>
                </c:pt>
                <c:pt idx="5137">
                  <c:v>73.883026</c:v>
                </c:pt>
                <c:pt idx="5138">
                  <c:v>73.88527999999998</c:v>
                </c:pt>
                <c:pt idx="5139">
                  <c:v>73.88753000000001</c:v>
                </c:pt>
                <c:pt idx="5140">
                  <c:v>73.88977999999999</c:v>
                </c:pt>
                <c:pt idx="5141">
                  <c:v>73.889565</c:v>
                </c:pt>
                <c:pt idx="5142">
                  <c:v>73.88934999999998</c:v>
                </c:pt>
                <c:pt idx="5143">
                  <c:v>73.88913</c:v>
                </c:pt>
                <c:pt idx="5144">
                  <c:v>73.88890999999998</c:v>
                </c:pt>
                <c:pt idx="5145">
                  <c:v>73.88868999999998</c:v>
                </c:pt>
                <c:pt idx="5146">
                  <c:v>73.88846599999998</c:v>
                </c:pt>
                <c:pt idx="5147">
                  <c:v>73.88823999999998</c:v>
                </c:pt>
                <c:pt idx="5148">
                  <c:v>73.88800999999998</c:v>
                </c:pt>
                <c:pt idx="5149">
                  <c:v>73.88777999999999</c:v>
                </c:pt>
                <c:pt idx="5150">
                  <c:v>73.88754</c:v>
                </c:pt>
                <c:pt idx="5151">
                  <c:v>73.88731</c:v>
                </c:pt>
                <c:pt idx="5152">
                  <c:v>73.88707</c:v>
                </c:pt>
                <c:pt idx="5153">
                  <c:v>73.88682999999998</c:v>
                </c:pt>
                <c:pt idx="5154">
                  <c:v>73.8866</c:v>
                </c:pt>
                <c:pt idx="5155">
                  <c:v>73.88634999999998</c:v>
                </c:pt>
                <c:pt idx="5156">
                  <c:v>73.88611</c:v>
                </c:pt>
                <c:pt idx="5157">
                  <c:v>73.88585999999998</c:v>
                </c:pt>
                <c:pt idx="5158">
                  <c:v>73.885605</c:v>
                </c:pt>
                <c:pt idx="5159">
                  <c:v>73.88534999999999</c:v>
                </c:pt>
                <c:pt idx="5160">
                  <c:v>73.88509999999998</c:v>
                </c:pt>
                <c:pt idx="5161">
                  <c:v>73.88483999999998</c:v>
                </c:pt>
                <c:pt idx="5162">
                  <c:v>73.88458</c:v>
                </c:pt>
                <c:pt idx="5163">
                  <c:v>73.88432</c:v>
                </c:pt>
                <c:pt idx="5164">
                  <c:v>73.884056</c:v>
                </c:pt>
                <c:pt idx="5165">
                  <c:v>73.88378999999999</c:v>
                </c:pt>
                <c:pt idx="5166">
                  <c:v>73.88352</c:v>
                </c:pt>
                <c:pt idx="5167">
                  <c:v>73.88325</c:v>
                </c:pt>
                <c:pt idx="5168">
                  <c:v>73.88296999999998</c:v>
                </c:pt>
                <c:pt idx="5169">
                  <c:v>73.88269999999998</c:v>
                </c:pt>
                <c:pt idx="5170">
                  <c:v>73.88241999999998</c:v>
                </c:pt>
                <c:pt idx="5171">
                  <c:v>73.88213999999999</c:v>
                </c:pt>
                <c:pt idx="5172">
                  <c:v>73.88185</c:v>
                </c:pt>
                <c:pt idx="5173">
                  <c:v>73.88157</c:v>
                </c:pt>
                <c:pt idx="5174">
                  <c:v>73.88129</c:v>
                </c:pt>
                <c:pt idx="5175">
                  <c:v>73.881</c:v>
                </c:pt>
                <c:pt idx="5176">
                  <c:v>73.88070999999998</c:v>
                </c:pt>
                <c:pt idx="5177">
                  <c:v>73.88042</c:v>
                </c:pt>
                <c:pt idx="5178">
                  <c:v>73.88013</c:v>
                </c:pt>
                <c:pt idx="5179">
                  <c:v>73.87983</c:v>
                </c:pt>
                <c:pt idx="5180">
                  <c:v>73.87952999999998</c:v>
                </c:pt>
                <c:pt idx="5181">
                  <c:v>73.87923399999998</c:v>
                </c:pt>
                <c:pt idx="5182">
                  <c:v>73.87892999999998</c:v>
                </c:pt>
                <c:pt idx="5183">
                  <c:v>73.878624</c:v>
                </c:pt>
                <c:pt idx="5184">
                  <c:v>73.87832999999998</c:v>
                </c:pt>
                <c:pt idx="5185">
                  <c:v>73.87801999999999</c:v>
                </c:pt>
                <c:pt idx="5186">
                  <c:v>73.87771599999999</c:v>
                </c:pt>
                <c:pt idx="5187">
                  <c:v>73.87741</c:v>
                </c:pt>
                <c:pt idx="5188">
                  <c:v>73.8771</c:v>
                </c:pt>
                <c:pt idx="5189">
                  <c:v>73.87678499999998</c:v>
                </c:pt>
                <c:pt idx="5190">
                  <c:v>73.87647</c:v>
                </c:pt>
                <c:pt idx="5191">
                  <c:v>73.87616</c:v>
                </c:pt>
                <c:pt idx="5192">
                  <c:v>73.87584999999999</c:v>
                </c:pt>
                <c:pt idx="5193">
                  <c:v>73.87553399999999</c:v>
                </c:pt>
                <c:pt idx="5194">
                  <c:v>73.87522</c:v>
                </c:pt>
                <c:pt idx="5195">
                  <c:v>73.87491</c:v>
                </c:pt>
                <c:pt idx="5196">
                  <c:v>73.87459</c:v>
                </c:pt>
                <c:pt idx="5197">
                  <c:v>73.87427</c:v>
                </c:pt>
                <c:pt idx="5198">
                  <c:v>73.87394999999998</c:v>
                </c:pt>
                <c:pt idx="5199">
                  <c:v>73.87363399999998</c:v>
                </c:pt>
                <c:pt idx="5200">
                  <c:v>73.87331999999999</c:v>
                </c:pt>
                <c:pt idx="5201">
                  <c:v>73.87299999999999</c:v>
                </c:pt>
                <c:pt idx="5202">
                  <c:v>73.87267999999999</c:v>
                </c:pt>
                <c:pt idx="5203">
                  <c:v>73.87235999999999</c:v>
                </c:pt>
                <c:pt idx="5204">
                  <c:v>73.87203999999998</c:v>
                </c:pt>
                <c:pt idx="5205">
                  <c:v>73.87171999999998</c:v>
                </c:pt>
                <c:pt idx="5206">
                  <c:v>73.87139999999998</c:v>
                </c:pt>
                <c:pt idx="5207">
                  <c:v>73.87106999999998</c:v>
                </c:pt>
                <c:pt idx="5208">
                  <c:v>73.87073999999998</c:v>
                </c:pt>
                <c:pt idx="5209">
                  <c:v>73.87041499999998</c:v>
                </c:pt>
                <c:pt idx="5210">
                  <c:v>73.87008999999999</c:v>
                </c:pt>
                <c:pt idx="5211">
                  <c:v>73.86976</c:v>
                </c:pt>
                <c:pt idx="5212">
                  <c:v>73.86943</c:v>
                </c:pt>
                <c:pt idx="5213">
                  <c:v>73.8691</c:v>
                </c:pt>
                <c:pt idx="5214">
                  <c:v>73.86877999999999</c:v>
                </c:pt>
                <c:pt idx="5215">
                  <c:v>73.86846</c:v>
                </c:pt>
                <c:pt idx="5216">
                  <c:v>73.86813</c:v>
                </c:pt>
                <c:pt idx="5217">
                  <c:v>73.867805</c:v>
                </c:pt>
                <c:pt idx="5218">
                  <c:v>73.86748</c:v>
                </c:pt>
                <c:pt idx="5219">
                  <c:v>73.86716</c:v>
                </c:pt>
                <c:pt idx="5220">
                  <c:v>73.86683999999998</c:v>
                </c:pt>
                <c:pt idx="5221">
                  <c:v>73.86651</c:v>
                </c:pt>
                <c:pt idx="5222">
                  <c:v>73.86618</c:v>
                </c:pt>
                <c:pt idx="5223">
                  <c:v>73.86584999999998</c:v>
                </c:pt>
                <c:pt idx="5224">
                  <c:v>73.865524</c:v>
                </c:pt>
                <c:pt idx="5225">
                  <c:v>73.8652</c:v>
                </c:pt>
                <c:pt idx="5226">
                  <c:v>73.86487599999998</c:v>
                </c:pt>
                <c:pt idx="5227">
                  <c:v>73.864555</c:v>
                </c:pt>
                <c:pt idx="5228">
                  <c:v>73.86423</c:v>
                </c:pt>
                <c:pt idx="5229">
                  <c:v>73.8639</c:v>
                </c:pt>
                <c:pt idx="5230">
                  <c:v>73.86357</c:v>
                </c:pt>
                <c:pt idx="5231">
                  <c:v>73.86325</c:v>
                </c:pt>
                <c:pt idx="5232">
                  <c:v>73.86293</c:v>
                </c:pt>
                <c:pt idx="5233">
                  <c:v>73.86261</c:v>
                </c:pt>
                <c:pt idx="5234">
                  <c:v>73.86228</c:v>
                </c:pt>
                <c:pt idx="5235">
                  <c:v>73.86196</c:v>
                </c:pt>
                <c:pt idx="5236">
                  <c:v>73.86164</c:v>
                </c:pt>
                <c:pt idx="5237">
                  <c:v>73.86131</c:v>
                </c:pt>
                <c:pt idx="5238">
                  <c:v>73.86099</c:v>
                </c:pt>
                <c:pt idx="5239">
                  <c:v>73.86067000000001</c:v>
                </c:pt>
                <c:pt idx="5240">
                  <c:v>73.86034999999998</c:v>
                </c:pt>
                <c:pt idx="5241">
                  <c:v>73.86003</c:v>
                </c:pt>
                <c:pt idx="5242">
                  <c:v>73.85970999999999</c:v>
                </c:pt>
                <c:pt idx="5243">
                  <c:v>73.85938999999999</c:v>
                </c:pt>
                <c:pt idx="5244">
                  <c:v>73.85906999999998</c:v>
                </c:pt>
                <c:pt idx="5245">
                  <c:v>73.85874999999999</c:v>
                </c:pt>
                <c:pt idx="5246">
                  <c:v>73.85843999999999</c:v>
                </c:pt>
                <c:pt idx="5247">
                  <c:v>73.85812</c:v>
                </c:pt>
                <c:pt idx="5248">
                  <c:v>73.85781</c:v>
                </c:pt>
                <c:pt idx="5249">
                  <c:v>73.8575</c:v>
                </c:pt>
                <c:pt idx="5250">
                  <c:v>73.85718</c:v>
                </c:pt>
                <c:pt idx="5251">
                  <c:v>73.85686</c:v>
                </c:pt>
                <c:pt idx="5252">
                  <c:v>73.85653999999998</c:v>
                </c:pt>
                <c:pt idx="5253">
                  <c:v>73.85622</c:v>
                </c:pt>
                <c:pt idx="5254">
                  <c:v>73.85589599999999</c:v>
                </c:pt>
                <c:pt idx="5255">
                  <c:v>73.85557999999999</c:v>
                </c:pt>
                <c:pt idx="5256">
                  <c:v>73.85527</c:v>
                </c:pt>
                <c:pt idx="5257">
                  <c:v>73.85496</c:v>
                </c:pt>
                <c:pt idx="5258">
                  <c:v>73.854645</c:v>
                </c:pt>
                <c:pt idx="5259">
                  <c:v>73.85433</c:v>
                </c:pt>
                <c:pt idx="5260">
                  <c:v>73.85402</c:v>
                </c:pt>
                <c:pt idx="5261">
                  <c:v>73.85370999999999</c:v>
                </c:pt>
                <c:pt idx="5262">
                  <c:v>73.85338999999999</c:v>
                </c:pt>
                <c:pt idx="5263">
                  <c:v>73.85307999999999</c:v>
                </c:pt>
                <c:pt idx="5264">
                  <c:v>73.85276999999998</c:v>
                </c:pt>
                <c:pt idx="5265">
                  <c:v>73.85245499999999</c:v>
                </c:pt>
                <c:pt idx="5266">
                  <c:v>73.85213999999999</c:v>
                </c:pt>
                <c:pt idx="5267">
                  <c:v>73.85183999999998</c:v>
                </c:pt>
                <c:pt idx="5268">
                  <c:v>73.851524</c:v>
                </c:pt>
                <c:pt idx="5269">
                  <c:v>73.85121</c:v>
                </c:pt>
                <c:pt idx="5270">
                  <c:v>73.85091</c:v>
                </c:pt>
                <c:pt idx="5271">
                  <c:v>73.8506</c:v>
                </c:pt>
                <c:pt idx="5272">
                  <c:v>73.850296</c:v>
                </c:pt>
                <c:pt idx="5273">
                  <c:v>73.84999</c:v>
                </c:pt>
                <c:pt idx="5274">
                  <c:v>73.849686</c:v>
                </c:pt>
                <c:pt idx="5275">
                  <c:v>73.84937999999998</c:v>
                </c:pt>
                <c:pt idx="5276">
                  <c:v>73.849075</c:v>
                </c:pt>
                <c:pt idx="5277">
                  <c:v>73.84876999999998</c:v>
                </c:pt>
                <c:pt idx="5278">
                  <c:v>73.84847</c:v>
                </c:pt>
                <c:pt idx="5279">
                  <c:v>73.84817</c:v>
                </c:pt>
                <c:pt idx="5280">
                  <c:v>73.84787</c:v>
                </c:pt>
                <c:pt idx="5281">
                  <c:v>73.847565</c:v>
                </c:pt>
                <c:pt idx="5282">
                  <c:v>73.84727</c:v>
                </c:pt>
                <c:pt idx="5283">
                  <c:v>73.84697000000001</c:v>
                </c:pt>
                <c:pt idx="5284">
                  <c:v>73.84667</c:v>
                </c:pt>
                <c:pt idx="5285">
                  <c:v>73.84637</c:v>
                </c:pt>
                <c:pt idx="5286">
                  <c:v>73.84607</c:v>
                </c:pt>
                <c:pt idx="5287">
                  <c:v>73.84576999999998</c:v>
                </c:pt>
                <c:pt idx="5288">
                  <c:v>73.84547399999998</c:v>
                </c:pt>
                <c:pt idx="5289">
                  <c:v>73.84518</c:v>
                </c:pt>
                <c:pt idx="5290">
                  <c:v>73.84489</c:v>
                </c:pt>
                <c:pt idx="5291">
                  <c:v>73.84459</c:v>
                </c:pt>
                <c:pt idx="5292">
                  <c:v>73.84429</c:v>
                </c:pt>
                <c:pt idx="5293">
                  <c:v>73.844</c:v>
                </c:pt>
                <c:pt idx="5294">
                  <c:v>73.84371</c:v>
                </c:pt>
                <c:pt idx="5295">
                  <c:v>73.84342</c:v>
                </c:pt>
                <c:pt idx="5296">
                  <c:v>73.843124</c:v>
                </c:pt>
                <c:pt idx="5297">
                  <c:v>73.84283399999998</c:v>
                </c:pt>
                <c:pt idx="5298">
                  <c:v>73.842545</c:v>
                </c:pt>
                <c:pt idx="5299">
                  <c:v>73.842255</c:v>
                </c:pt>
                <c:pt idx="5300">
                  <c:v>73.841965</c:v>
                </c:pt>
                <c:pt idx="5301">
                  <c:v>73.841675</c:v>
                </c:pt>
                <c:pt idx="5302">
                  <c:v>73.841385</c:v>
                </c:pt>
                <c:pt idx="5303">
                  <c:v>73.8411</c:v>
                </c:pt>
                <c:pt idx="5304">
                  <c:v>73.84082</c:v>
                </c:pt>
                <c:pt idx="5305">
                  <c:v>73.84053</c:v>
                </c:pt>
                <c:pt idx="5306">
                  <c:v>73.84025</c:v>
                </c:pt>
                <c:pt idx="5307">
                  <c:v>73.839966</c:v>
                </c:pt>
                <c:pt idx="5308">
                  <c:v>73.83968</c:v>
                </c:pt>
                <c:pt idx="5309">
                  <c:v>73.8394</c:v>
                </c:pt>
                <c:pt idx="5310">
                  <c:v>73.83912</c:v>
                </c:pt>
                <c:pt idx="5311">
                  <c:v>73.83883999999999</c:v>
                </c:pt>
                <c:pt idx="5312">
                  <c:v>73.838554</c:v>
                </c:pt>
                <c:pt idx="5313">
                  <c:v>73.83827</c:v>
                </c:pt>
                <c:pt idx="5314">
                  <c:v>73.83799</c:v>
                </c:pt>
                <c:pt idx="5315">
                  <c:v>73.837715</c:v>
                </c:pt>
                <c:pt idx="5316">
                  <c:v>73.83744</c:v>
                </c:pt>
                <c:pt idx="5317">
                  <c:v>73.83716</c:v>
                </c:pt>
                <c:pt idx="5318">
                  <c:v>73.83687999999998</c:v>
                </c:pt>
                <c:pt idx="5319">
                  <c:v>73.83661</c:v>
                </c:pt>
                <c:pt idx="5320">
                  <c:v>73.83632999999998</c:v>
                </c:pt>
                <c:pt idx="5321">
                  <c:v>73.83605</c:v>
                </c:pt>
                <c:pt idx="5322">
                  <c:v>73.83577999999999</c:v>
                </c:pt>
                <c:pt idx="5323">
                  <c:v>73.83549999999998</c:v>
                </c:pt>
                <c:pt idx="5324">
                  <c:v>73.83523</c:v>
                </c:pt>
                <c:pt idx="5325">
                  <c:v>73.83496</c:v>
                </c:pt>
                <c:pt idx="5326">
                  <c:v>73.83469</c:v>
                </c:pt>
                <c:pt idx="5327">
                  <c:v>73.83442</c:v>
                </c:pt>
                <c:pt idx="5328">
                  <c:v>73.834145</c:v>
                </c:pt>
                <c:pt idx="5329">
                  <c:v>73.83387999999998</c:v>
                </c:pt>
                <c:pt idx="5330">
                  <c:v>73.83361</c:v>
                </c:pt>
                <c:pt idx="5331">
                  <c:v>73.83333999999999</c:v>
                </c:pt>
                <c:pt idx="5332">
                  <c:v>73.83307999999998</c:v>
                </c:pt>
                <c:pt idx="5333">
                  <c:v>73.83280999999998</c:v>
                </c:pt>
                <c:pt idx="5334">
                  <c:v>73.83253999999998</c:v>
                </c:pt>
                <c:pt idx="5335">
                  <c:v>73.83227499999998</c:v>
                </c:pt>
                <c:pt idx="5336">
                  <c:v>73.83200999999998</c:v>
                </c:pt>
                <c:pt idx="5337">
                  <c:v>73.83173999999998</c:v>
                </c:pt>
                <c:pt idx="5338">
                  <c:v>73.831474</c:v>
                </c:pt>
                <c:pt idx="5339">
                  <c:v>73.83121</c:v>
                </c:pt>
                <c:pt idx="5340">
                  <c:v>73.83095</c:v>
                </c:pt>
                <c:pt idx="5341">
                  <c:v>73.83069</c:v>
                </c:pt>
                <c:pt idx="5342">
                  <c:v>73.83043</c:v>
                </c:pt>
                <c:pt idx="5343">
                  <c:v>73.83017</c:v>
                </c:pt>
                <c:pt idx="5344">
                  <c:v>73.82989999999998</c:v>
                </c:pt>
                <c:pt idx="5345">
                  <c:v>73.82964</c:v>
                </c:pt>
                <c:pt idx="5346">
                  <c:v>73.82938399999999</c:v>
                </c:pt>
                <c:pt idx="5347">
                  <c:v>73.829124</c:v>
                </c:pt>
                <c:pt idx="5348">
                  <c:v>73.82886499999998</c:v>
                </c:pt>
                <c:pt idx="5349">
                  <c:v>73.82860599999998</c:v>
                </c:pt>
                <c:pt idx="5350">
                  <c:v>73.82834999999999</c:v>
                </c:pt>
                <c:pt idx="5351">
                  <c:v>73.82808999999999</c:v>
                </c:pt>
                <c:pt idx="5352">
                  <c:v>73.82783</c:v>
                </c:pt>
                <c:pt idx="5353">
                  <c:v>73.82757</c:v>
                </c:pt>
                <c:pt idx="5354">
                  <c:v>73.82730999999998</c:v>
                </c:pt>
                <c:pt idx="5355">
                  <c:v>73.82706</c:v>
                </c:pt>
                <c:pt idx="5356">
                  <c:v>73.82679999999999</c:v>
                </c:pt>
                <c:pt idx="5357">
                  <c:v>73.82653999999998</c:v>
                </c:pt>
                <c:pt idx="5358">
                  <c:v>73.82629</c:v>
                </c:pt>
                <c:pt idx="5359">
                  <c:v>73.82603499999999</c:v>
                </c:pt>
                <c:pt idx="5360">
                  <c:v>73.82577999999997</c:v>
                </c:pt>
                <c:pt idx="5361">
                  <c:v>73.82552999999998</c:v>
                </c:pt>
                <c:pt idx="5362">
                  <c:v>73.82528999999998</c:v>
                </c:pt>
                <c:pt idx="5363">
                  <c:v>73.82503499999999</c:v>
                </c:pt>
                <c:pt idx="5364">
                  <c:v>73.82477999999999</c:v>
                </c:pt>
                <c:pt idx="5365">
                  <c:v>73.82453</c:v>
                </c:pt>
                <c:pt idx="5366">
                  <c:v>73.82429</c:v>
                </c:pt>
                <c:pt idx="5367">
                  <c:v>73.82403999999998</c:v>
                </c:pt>
                <c:pt idx="5368">
                  <c:v>73.82379999999999</c:v>
                </c:pt>
                <c:pt idx="5369">
                  <c:v>73.823555</c:v>
                </c:pt>
                <c:pt idx="5370">
                  <c:v>73.82330999999999</c:v>
                </c:pt>
                <c:pt idx="5371">
                  <c:v>73.82306999999998</c:v>
                </c:pt>
                <c:pt idx="5372">
                  <c:v>73.82281999999998</c:v>
                </c:pt>
                <c:pt idx="5373">
                  <c:v>73.82257999999999</c:v>
                </c:pt>
                <c:pt idx="5374">
                  <c:v>73.82233399999998</c:v>
                </c:pt>
                <c:pt idx="5375">
                  <c:v>73.82208999999999</c:v>
                </c:pt>
                <c:pt idx="5376">
                  <c:v>73.82184599999998</c:v>
                </c:pt>
                <c:pt idx="5377">
                  <c:v>73.8216</c:v>
                </c:pt>
                <c:pt idx="5378">
                  <c:v>73.82136</c:v>
                </c:pt>
                <c:pt idx="5379">
                  <c:v>73.82111</c:v>
                </c:pt>
                <c:pt idx="5380">
                  <c:v>73.82087999999999</c:v>
                </c:pt>
                <c:pt idx="5381">
                  <c:v>73.82063999999998</c:v>
                </c:pt>
                <c:pt idx="5382">
                  <c:v>73.82039999999999</c:v>
                </c:pt>
                <c:pt idx="5383">
                  <c:v>73.82016</c:v>
                </c:pt>
                <c:pt idx="5384">
                  <c:v>73.81992</c:v>
                </c:pt>
                <c:pt idx="5385">
                  <c:v>73.81969</c:v>
                </c:pt>
                <c:pt idx="5386">
                  <c:v>73.81945</c:v>
                </c:pt>
                <c:pt idx="5387">
                  <c:v>73.819214</c:v>
                </c:pt>
                <c:pt idx="5388">
                  <c:v>73.81897999999998</c:v>
                </c:pt>
                <c:pt idx="5389">
                  <c:v>73.81873999999999</c:v>
                </c:pt>
                <c:pt idx="5390">
                  <c:v>73.818504</c:v>
                </c:pt>
                <c:pt idx="5391">
                  <c:v>73.81827000000001</c:v>
                </c:pt>
                <c:pt idx="5392">
                  <c:v>73.81803</c:v>
                </c:pt>
                <c:pt idx="5393">
                  <c:v>73.8178</c:v>
                </c:pt>
                <c:pt idx="5394">
                  <c:v>73.81757</c:v>
                </c:pt>
                <c:pt idx="5395">
                  <c:v>73.817345</c:v>
                </c:pt>
                <c:pt idx="5396">
                  <c:v>73.817116</c:v>
                </c:pt>
                <c:pt idx="5397">
                  <c:v>73.81689</c:v>
                </c:pt>
                <c:pt idx="5398">
                  <c:v>73.81666</c:v>
                </c:pt>
                <c:pt idx="5399">
                  <c:v>73.81643</c:v>
                </c:pt>
                <c:pt idx="5400">
                  <c:v>73.8162</c:v>
                </c:pt>
                <c:pt idx="5401">
                  <c:v>73.81597</c:v>
                </c:pt>
                <c:pt idx="5402">
                  <c:v>73.81573999999999</c:v>
                </c:pt>
                <c:pt idx="5403">
                  <c:v>73.81551</c:v>
                </c:pt>
                <c:pt idx="5404">
                  <c:v>73.815285</c:v>
                </c:pt>
                <c:pt idx="5405">
                  <c:v>73.815056</c:v>
                </c:pt>
                <c:pt idx="5406">
                  <c:v>73.81483</c:v>
                </c:pt>
                <c:pt idx="5407">
                  <c:v>73.8146</c:v>
                </c:pt>
                <c:pt idx="5408">
                  <c:v>73.81437</c:v>
                </c:pt>
                <c:pt idx="5409">
                  <c:v>73.81414</c:v>
                </c:pt>
                <c:pt idx="5410">
                  <c:v>73.81391</c:v>
                </c:pt>
                <c:pt idx="5411">
                  <c:v>73.81368</c:v>
                </c:pt>
                <c:pt idx="5412">
                  <c:v>73.81345</c:v>
                </c:pt>
                <c:pt idx="5413">
                  <c:v>73.813225</c:v>
                </c:pt>
                <c:pt idx="5414">
                  <c:v>73.813</c:v>
                </c:pt>
                <c:pt idx="5415">
                  <c:v>73.81277999999999</c:v>
                </c:pt>
                <c:pt idx="5416">
                  <c:v>73.81256</c:v>
                </c:pt>
                <c:pt idx="5417">
                  <c:v>73.81233999999999</c:v>
                </c:pt>
                <c:pt idx="5418">
                  <c:v>73.81212</c:v>
                </c:pt>
                <c:pt idx="5419">
                  <c:v>73.8119</c:v>
                </c:pt>
                <c:pt idx="5420">
                  <c:v>73.811676</c:v>
                </c:pt>
                <c:pt idx="5421">
                  <c:v>73.811455</c:v>
                </c:pt>
                <c:pt idx="5422">
                  <c:v>73.81123</c:v>
                </c:pt>
                <c:pt idx="5423">
                  <c:v>73.81101</c:v>
                </c:pt>
                <c:pt idx="5424">
                  <c:v>73.81078999999998</c:v>
                </c:pt>
                <c:pt idx="5425">
                  <c:v>73.81058</c:v>
                </c:pt>
                <c:pt idx="5426">
                  <c:v>73.810356</c:v>
                </c:pt>
                <c:pt idx="5427">
                  <c:v>73.810135</c:v>
                </c:pt>
                <c:pt idx="5428">
                  <c:v>73.80992</c:v>
                </c:pt>
                <c:pt idx="5429">
                  <c:v>73.8097</c:v>
                </c:pt>
                <c:pt idx="5430">
                  <c:v>73.80948999999998</c:v>
                </c:pt>
                <c:pt idx="5431">
                  <c:v>73.80927000000001</c:v>
                </c:pt>
                <c:pt idx="5432">
                  <c:v>73.80906</c:v>
                </c:pt>
                <c:pt idx="5433">
                  <c:v>73.80884599999999</c:v>
                </c:pt>
                <c:pt idx="5434">
                  <c:v>73.80863</c:v>
                </c:pt>
                <c:pt idx="5435">
                  <c:v>73.80842</c:v>
                </c:pt>
                <c:pt idx="5436">
                  <c:v>73.808205</c:v>
                </c:pt>
                <c:pt idx="5437">
                  <c:v>73.80799</c:v>
                </c:pt>
                <c:pt idx="5438">
                  <c:v>73.80777999999998</c:v>
                </c:pt>
                <c:pt idx="5439">
                  <c:v>73.80756</c:v>
                </c:pt>
                <c:pt idx="5440">
                  <c:v>73.80735</c:v>
                </c:pt>
                <c:pt idx="5441">
                  <c:v>73.80714</c:v>
                </c:pt>
                <c:pt idx="5442">
                  <c:v>73.80692</c:v>
                </c:pt>
                <c:pt idx="5443">
                  <c:v>73.80672</c:v>
                </c:pt>
                <c:pt idx="5444">
                  <c:v>73.8065</c:v>
                </c:pt>
                <c:pt idx="5445">
                  <c:v>73.80629</c:v>
                </c:pt>
                <c:pt idx="5446">
                  <c:v>73.80607599999999</c:v>
                </c:pt>
                <c:pt idx="5447">
                  <c:v>73.80587</c:v>
                </c:pt>
                <c:pt idx="5448">
                  <c:v>73.80566</c:v>
                </c:pt>
                <c:pt idx="5449">
                  <c:v>73.80544999999998</c:v>
                </c:pt>
                <c:pt idx="5450">
                  <c:v>73.805244</c:v>
                </c:pt>
                <c:pt idx="5451">
                  <c:v>73.80503999999999</c:v>
                </c:pt>
                <c:pt idx="5452">
                  <c:v>73.80483</c:v>
                </c:pt>
                <c:pt idx="5453">
                  <c:v>73.80463</c:v>
                </c:pt>
                <c:pt idx="5454">
                  <c:v>73.80442</c:v>
                </c:pt>
                <c:pt idx="5455">
                  <c:v>73.804214</c:v>
                </c:pt>
                <c:pt idx="5456">
                  <c:v>73.80401</c:v>
                </c:pt>
                <c:pt idx="5457">
                  <c:v>73.80379999999998</c:v>
                </c:pt>
                <c:pt idx="5458">
                  <c:v>73.8036</c:v>
                </c:pt>
                <c:pt idx="5459">
                  <c:v>73.80338999999998</c:v>
                </c:pt>
                <c:pt idx="5460">
                  <c:v>73.803185</c:v>
                </c:pt>
                <c:pt idx="5461">
                  <c:v>73.80297999999999</c:v>
                </c:pt>
                <c:pt idx="5462">
                  <c:v>73.80277999999998</c:v>
                </c:pt>
                <c:pt idx="5463">
                  <c:v>73.80257999999999</c:v>
                </c:pt>
                <c:pt idx="5464">
                  <c:v>73.80237999999999</c:v>
                </c:pt>
                <c:pt idx="5465">
                  <c:v>73.80217999999999</c:v>
                </c:pt>
                <c:pt idx="5466">
                  <c:v>73.80198</c:v>
                </c:pt>
                <c:pt idx="5467">
                  <c:v>73.80177999999998</c:v>
                </c:pt>
                <c:pt idx="5468">
                  <c:v>73.80158</c:v>
                </c:pt>
                <c:pt idx="5469">
                  <c:v>73.801384</c:v>
                </c:pt>
                <c:pt idx="5470">
                  <c:v>73.801186</c:v>
                </c:pt>
                <c:pt idx="5471">
                  <c:v>73.80099</c:v>
                </c:pt>
                <c:pt idx="5472">
                  <c:v>73.80078999999999</c:v>
                </c:pt>
                <c:pt idx="5473">
                  <c:v>73.80059</c:v>
                </c:pt>
                <c:pt idx="5474">
                  <c:v>73.80038999999998</c:v>
                </c:pt>
                <c:pt idx="5475">
                  <c:v>73.80019</c:v>
                </c:pt>
                <c:pt idx="5476">
                  <c:v>73.80245999999998</c:v>
                </c:pt>
                <c:pt idx="5477">
                  <c:v>73.804726</c:v>
                </c:pt>
                <c:pt idx="5478">
                  <c:v>73.80699</c:v>
                </c:pt>
                <c:pt idx="5479">
                  <c:v>73.80926</c:v>
                </c:pt>
                <c:pt idx="5480">
                  <c:v>73.81152</c:v>
                </c:pt>
                <c:pt idx="5481">
                  <c:v>73.81378999999998</c:v>
                </c:pt>
                <c:pt idx="5482">
                  <c:v>73.816055</c:v>
                </c:pt>
                <c:pt idx="5483">
                  <c:v>73.81832</c:v>
                </c:pt>
                <c:pt idx="5484">
                  <c:v>73.82058999999998</c:v>
                </c:pt>
                <c:pt idx="5485">
                  <c:v>73.82284999999999</c:v>
                </c:pt>
                <c:pt idx="5486">
                  <c:v>73.82512</c:v>
                </c:pt>
                <c:pt idx="5487">
                  <c:v>73.82738499999999</c:v>
                </c:pt>
                <c:pt idx="5488">
                  <c:v>73.82965</c:v>
                </c:pt>
                <c:pt idx="5489">
                  <c:v>73.83192</c:v>
                </c:pt>
                <c:pt idx="5490">
                  <c:v>73.83418</c:v>
                </c:pt>
                <c:pt idx="5491">
                  <c:v>73.83645</c:v>
                </c:pt>
                <c:pt idx="5492">
                  <c:v>73.83871499999998</c:v>
                </c:pt>
                <c:pt idx="5493">
                  <c:v>73.84098</c:v>
                </c:pt>
                <c:pt idx="5494">
                  <c:v>73.84325</c:v>
                </c:pt>
                <c:pt idx="5495">
                  <c:v>73.84551</c:v>
                </c:pt>
                <c:pt idx="5496">
                  <c:v>73.84778</c:v>
                </c:pt>
                <c:pt idx="5497">
                  <c:v>73.85004399999998</c:v>
                </c:pt>
                <c:pt idx="5498">
                  <c:v>73.85230999999999</c:v>
                </c:pt>
                <c:pt idx="5499">
                  <c:v>73.85457599999998</c:v>
                </c:pt>
                <c:pt idx="5500">
                  <c:v>73.85683999999999</c:v>
                </c:pt>
                <c:pt idx="5501">
                  <c:v>73.85911</c:v>
                </c:pt>
                <c:pt idx="5502">
                  <c:v>73.86137</c:v>
                </c:pt>
                <c:pt idx="5503">
                  <c:v>73.863625</c:v>
                </c:pt>
                <c:pt idx="5504">
                  <c:v>73.86587999999999</c:v>
                </c:pt>
                <c:pt idx="5505">
                  <c:v>73.86813999999998</c:v>
                </c:pt>
                <c:pt idx="5506">
                  <c:v>73.86793</c:v>
                </c:pt>
                <c:pt idx="5507">
                  <c:v>73.86772</c:v>
                </c:pt>
                <c:pt idx="5508">
                  <c:v>73.86751</c:v>
                </c:pt>
                <c:pt idx="5509">
                  <c:v>73.867294</c:v>
                </c:pt>
                <c:pt idx="5510">
                  <c:v>73.86708</c:v>
                </c:pt>
                <c:pt idx="5511">
                  <c:v>73.86686</c:v>
                </c:pt>
                <c:pt idx="5512">
                  <c:v>73.86664</c:v>
                </c:pt>
                <c:pt idx="5513">
                  <c:v>73.86642</c:v>
                </c:pt>
                <c:pt idx="5514">
                  <c:v>73.866196</c:v>
                </c:pt>
                <c:pt idx="5515">
                  <c:v>73.86597</c:v>
                </c:pt>
                <c:pt idx="5516">
                  <c:v>73.86573999999999</c:v>
                </c:pt>
                <c:pt idx="5517">
                  <c:v>73.86551</c:v>
                </c:pt>
                <c:pt idx="5518">
                  <c:v>73.86528</c:v>
                </c:pt>
                <c:pt idx="5519">
                  <c:v>73.86503999999998</c:v>
                </c:pt>
                <c:pt idx="5520">
                  <c:v>73.86481</c:v>
                </c:pt>
                <c:pt idx="5521">
                  <c:v>73.86456</c:v>
                </c:pt>
                <c:pt idx="5522">
                  <c:v>73.86432</c:v>
                </c:pt>
                <c:pt idx="5523">
                  <c:v>73.864075</c:v>
                </c:pt>
                <c:pt idx="5524">
                  <c:v>73.86383</c:v>
                </c:pt>
                <c:pt idx="5525">
                  <c:v>73.86358</c:v>
                </c:pt>
                <c:pt idx="5526">
                  <c:v>73.86332</c:v>
                </c:pt>
                <c:pt idx="5527">
                  <c:v>73.86307</c:v>
                </c:pt>
                <c:pt idx="5528">
                  <c:v>73.86280999999998</c:v>
                </c:pt>
                <c:pt idx="5529">
                  <c:v>73.86255</c:v>
                </c:pt>
                <c:pt idx="5530">
                  <c:v>73.86229</c:v>
                </c:pt>
                <c:pt idx="5531">
                  <c:v>73.86202</c:v>
                </c:pt>
                <c:pt idx="5532">
                  <c:v>73.861755</c:v>
                </c:pt>
                <c:pt idx="5533">
                  <c:v>73.86148</c:v>
                </c:pt>
                <c:pt idx="5534">
                  <c:v>73.86121</c:v>
                </c:pt>
                <c:pt idx="5535">
                  <c:v>73.86094</c:v>
                </c:pt>
                <c:pt idx="5536">
                  <c:v>73.860664</c:v>
                </c:pt>
                <c:pt idx="5537">
                  <c:v>73.86038999999998</c:v>
                </c:pt>
                <c:pt idx="5538">
                  <c:v>73.86011</c:v>
                </c:pt>
                <c:pt idx="5539">
                  <c:v>73.859825</c:v>
                </c:pt>
                <c:pt idx="5540">
                  <c:v>73.85953999999998</c:v>
                </c:pt>
                <c:pt idx="5541">
                  <c:v>73.85926</c:v>
                </c:pt>
                <c:pt idx="5542">
                  <c:v>73.85897999999999</c:v>
                </c:pt>
                <c:pt idx="5543">
                  <c:v>73.85869599999998</c:v>
                </c:pt>
                <c:pt idx="5544">
                  <c:v>73.85840599999999</c:v>
                </c:pt>
                <c:pt idx="5545">
                  <c:v>73.85811599999998</c:v>
                </c:pt>
                <c:pt idx="5546">
                  <c:v>73.85783</c:v>
                </c:pt>
                <c:pt idx="5547">
                  <c:v>73.85753</c:v>
                </c:pt>
                <c:pt idx="5548">
                  <c:v>73.85723</c:v>
                </c:pt>
                <c:pt idx="5549">
                  <c:v>73.85693</c:v>
                </c:pt>
                <c:pt idx="5550">
                  <c:v>73.85663599999998</c:v>
                </c:pt>
                <c:pt idx="5551">
                  <c:v>73.85633999999999</c:v>
                </c:pt>
                <c:pt idx="5552">
                  <c:v>73.85602999999998</c:v>
                </c:pt>
                <c:pt idx="5553">
                  <c:v>73.85573599999996</c:v>
                </c:pt>
                <c:pt idx="5554">
                  <c:v>73.85543</c:v>
                </c:pt>
                <c:pt idx="5555">
                  <c:v>73.855125</c:v>
                </c:pt>
                <c:pt idx="5556">
                  <c:v>73.85482</c:v>
                </c:pt>
                <c:pt idx="5557">
                  <c:v>73.854515</c:v>
                </c:pt>
                <c:pt idx="5558">
                  <c:v>73.8542</c:v>
                </c:pt>
                <c:pt idx="5559">
                  <c:v>73.85388999999999</c:v>
                </c:pt>
                <c:pt idx="5560">
                  <c:v>73.85357999999998</c:v>
                </c:pt>
                <c:pt idx="5561">
                  <c:v>73.853264</c:v>
                </c:pt>
                <c:pt idx="5562">
                  <c:v>73.85294999999999</c:v>
                </c:pt>
                <c:pt idx="5563">
                  <c:v>73.85263999999998</c:v>
                </c:pt>
                <c:pt idx="5564">
                  <c:v>73.85232499999998</c:v>
                </c:pt>
                <c:pt idx="5565">
                  <c:v>73.85200999999999</c:v>
                </c:pt>
                <c:pt idx="5566">
                  <c:v>73.8517</c:v>
                </c:pt>
                <c:pt idx="5567">
                  <c:v>73.85138999999998</c:v>
                </c:pt>
                <c:pt idx="5568">
                  <c:v>73.85107399999998</c:v>
                </c:pt>
                <c:pt idx="5569">
                  <c:v>73.85075999999998</c:v>
                </c:pt>
                <c:pt idx="5570">
                  <c:v>73.85044999999998</c:v>
                </c:pt>
                <c:pt idx="5571">
                  <c:v>73.85013599999999</c:v>
                </c:pt>
                <c:pt idx="5572">
                  <c:v>73.84982</c:v>
                </c:pt>
                <c:pt idx="5573">
                  <c:v>73.84951</c:v>
                </c:pt>
                <c:pt idx="5574">
                  <c:v>73.8492</c:v>
                </c:pt>
                <c:pt idx="5575">
                  <c:v>73.84888499999998</c:v>
                </c:pt>
                <c:pt idx="5576">
                  <c:v>73.848564</c:v>
                </c:pt>
                <c:pt idx="5577">
                  <c:v>73.84824</c:v>
                </c:pt>
                <c:pt idx="5578">
                  <c:v>73.84792</c:v>
                </c:pt>
                <c:pt idx="5579">
                  <c:v>73.8476</c:v>
                </c:pt>
                <c:pt idx="5580">
                  <c:v>73.84729</c:v>
                </c:pt>
                <c:pt idx="5581">
                  <c:v>73.84698</c:v>
                </c:pt>
                <c:pt idx="5582">
                  <c:v>73.84666</c:v>
                </c:pt>
                <c:pt idx="5583">
                  <c:v>73.84634</c:v>
                </c:pt>
                <c:pt idx="5584">
                  <c:v>73.846016</c:v>
                </c:pt>
                <c:pt idx="5585">
                  <c:v>73.845695</c:v>
                </c:pt>
                <c:pt idx="5586">
                  <c:v>73.84537499999999</c:v>
                </c:pt>
                <c:pt idx="5587">
                  <c:v>73.845055</c:v>
                </c:pt>
                <c:pt idx="5588">
                  <c:v>73.844734</c:v>
                </c:pt>
                <c:pt idx="5589">
                  <c:v>73.84441</c:v>
                </c:pt>
                <c:pt idx="5590">
                  <c:v>73.84409</c:v>
                </c:pt>
                <c:pt idx="5591">
                  <c:v>73.84377999999998</c:v>
                </c:pt>
                <c:pt idx="5592">
                  <c:v>73.84347</c:v>
                </c:pt>
                <c:pt idx="5593">
                  <c:v>73.84315</c:v>
                </c:pt>
                <c:pt idx="5594">
                  <c:v>73.84283</c:v>
                </c:pt>
                <c:pt idx="5595">
                  <c:v>73.84251</c:v>
                </c:pt>
                <c:pt idx="5596">
                  <c:v>73.842186</c:v>
                </c:pt>
                <c:pt idx="5597">
                  <c:v>73.84187</c:v>
                </c:pt>
                <c:pt idx="5598">
                  <c:v>73.84155</c:v>
                </c:pt>
                <c:pt idx="5599">
                  <c:v>73.84123</c:v>
                </c:pt>
                <c:pt idx="5600">
                  <c:v>73.84091</c:v>
                </c:pt>
                <c:pt idx="5601">
                  <c:v>73.84059</c:v>
                </c:pt>
                <c:pt idx="5602">
                  <c:v>73.84027</c:v>
                </c:pt>
                <c:pt idx="5603">
                  <c:v>73.83996</c:v>
                </c:pt>
                <c:pt idx="5604">
                  <c:v>73.839645</c:v>
                </c:pt>
                <c:pt idx="5605">
                  <c:v>73.83932999999998</c:v>
                </c:pt>
                <c:pt idx="5606">
                  <c:v>73.83902</c:v>
                </c:pt>
                <c:pt idx="5607">
                  <c:v>73.83870999999999</c:v>
                </c:pt>
                <c:pt idx="5608">
                  <c:v>73.83839399999998</c:v>
                </c:pt>
                <c:pt idx="5609">
                  <c:v>73.83807999999999</c:v>
                </c:pt>
                <c:pt idx="5610">
                  <c:v>73.83776</c:v>
                </c:pt>
                <c:pt idx="5611">
                  <c:v>73.83745</c:v>
                </c:pt>
                <c:pt idx="5612">
                  <c:v>73.837135</c:v>
                </c:pt>
                <c:pt idx="5613">
                  <c:v>73.83682</c:v>
                </c:pt>
                <c:pt idx="5614">
                  <c:v>73.83651</c:v>
                </c:pt>
                <c:pt idx="5615">
                  <c:v>73.8362</c:v>
                </c:pt>
                <c:pt idx="5616">
                  <c:v>73.83588399999998</c:v>
                </c:pt>
                <c:pt idx="5617">
                  <c:v>73.83556999999998</c:v>
                </c:pt>
                <c:pt idx="5618">
                  <c:v>73.835266</c:v>
                </c:pt>
                <c:pt idx="5619">
                  <c:v>73.83495</c:v>
                </c:pt>
                <c:pt idx="5620">
                  <c:v>73.83464</c:v>
                </c:pt>
                <c:pt idx="5621">
                  <c:v>73.83433</c:v>
                </c:pt>
                <c:pt idx="5622">
                  <c:v>73.834015</c:v>
                </c:pt>
                <c:pt idx="5623">
                  <c:v>73.8337</c:v>
                </c:pt>
                <c:pt idx="5624">
                  <c:v>73.83338999999998</c:v>
                </c:pt>
                <c:pt idx="5625">
                  <c:v>73.83307999999998</c:v>
                </c:pt>
                <c:pt idx="5626">
                  <c:v>73.83276999999998</c:v>
                </c:pt>
                <c:pt idx="5627">
                  <c:v>73.83246599999998</c:v>
                </c:pt>
                <c:pt idx="5628">
                  <c:v>73.83216</c:v>
                </c:pt>
                <c:pt idx="5629">
                  <c:v>73.831856</c:v>
                </c:pt>
                <c:pt idx="5630">
                  <c:v>73.83155</c:v>
                </c:pt>
                <c:pt idx="5631">
                  <c:v>73.83125</c:v>
                </c:pt>
                <c:pt idx="5632">
                  <c:v>73.83095</c:v>
                </c:pt>
                <c:pt idx="5633">
                  <c:v>73.83064</c:v>
                </c:pt>
                <c:pt idx="5634">
                  <c:v>73.83033999999999</c:v>
                </c:pt>
                <c:pt idx="5635">
                  <c:v>73.83003</c:v>
                </c:pt>
                <c:pt idx="5636">
                  <c:v>73.82973499999999</c:v>
                </c:pt>
                <c:pt idx="5637">
                  <c:v>73.82942999999998</c:v>
                </c:pt>
                <c:pt idx="5638">
                  <c:v>73.82913</c:v>
                </c:pt>
                <c:pt idx="5639">
                  <c:v>73.82883499999998</c:v>
                </c:pt>
                <c:pt idx="5640">
                  <c:v>73.82853999999999</c:v>
                </c:pt>
                <c:pt idx="5641">
                  <c:v>73.82823</c:v>
                </c:pt>
                <c:pt idx="5642">
                  <c:v>73.827934</c:v>
                </c:pt>
                <c:pt idx="5643">
                  <c:v>73.82764</c:v>
                </c:pt>
                <c:pt idx="5644">
                  <c:v>73.82733999999999</c:v>
                </c:pt>
                <c:pt idx="5645">
                  <c:v>73.82703999999998</c:v>
                </c:pt>
                <c:pt idx="5646">
                  <c:v>73.82674999999999</c:v>
                </c:pt>
                <c:pt idx="5647">
                  <c:v>73.826454</c:v>
                </c:pt>
                <c:pt idx="5648">
                  <c:v>73.826164</c:v>
                </c:pt>
                <c:pt idx="5649">
                  <c:v>73.82586999999998</c:v>
                </c:pt>
                <c:pt idx="5650">
                  <c:v>73.82557999999999</c:v>
                </c:pt>
                <c:pt idx="5651">
                  <c:v>73.82527999999999</c:v>
                </c:pt>
                <c:pt idx="5652">
                  <c:v>73.82499</c:v>
                </c:pt>
                <c:pt idx="5653">
                  <c:v>73.8247</c:v>
                </c:pt>
                <c:pt idx="5654">
                  <c:v>73.82441</c:v>
                </c:pt>
                <c:pt idx="5655">
                  <c:v>73.82412</c:v>
                </c:pt>
                <c:pt idx="5656">
                  <c:v>73.82382999999998</c:v>
                </c:pt>
                <c:pt idx="5657">
                  <c:v>73.82353999999998</c:v>
                </c:pt>
                <c:pt idx="5658">
                  <c:v>73.82325</c:v>
                </c:pt>
                <c:pt idx="5659">
                  <c:v>73.82297</c:v>
                </c:pt>
                <c:pt idx="5660">
                  <c:v>73.82268499999999</c:v>
                </c:pt>
                <c:pt idx="5661">
                  <c:v>73.82239499999999</c:v>
                </c:pt>
                <c:pt idx="5662">
                  <c:v>73.82210999999998</c:v>
                </c:pt>
                <c:pt idx="5663">
                  <c:v>73.82183</c:v>
                </c:pt>
                <c:pt idx="5664">
                  <c:v>73.82155</c:v>
                </c:pt>
                <c:pt idx="5665">
                  <c:v>73.821266</c:v>
                </c:pt>
                <c:pt idx="5666">
                  <c:v>73.82097999999999</c:v>
                </c:pt>
                <c:pt idx="5667">
                  <c:v>73.820694</c:v>
                </c:pt>
                <c:pt idx="5668">
                  <c:v>73.82040999999998</c:v>
                </c:pt>
                <c:pt idx="5669">
                  <c:v>73.82013</c:v>
                </c:pt>
                <c:pt idx="5670">
                  <c:v>73.81985</c:v>
                </c:pt>
                <c:pt idx="5671">
                  <c:v>73.819565</c:v>
                </c:pt>
                <c:pt idx="5672">
                  <c:v>73.81928</c:v>
                </c:pt>
                <c:pt idx="5673">
                  <c:v>73.81901</c:v>
                </c:pt>
                <c:pt idx="5674">
                  <c:v>73.81872999999998</c:v>
                </c:pt>
                <c:pt idx="5675">
                  <c:v>73.81846</c:v>
                </c:pt>
                <c:pt idx="5676">
                  <c:v>73.818184</c:v>
                </c:pt>
                <c:pt idx="5677">
                  <c:v>73.81791</c:v>
                </c:pt>
                <c:pt idx="5678">
                  <c:v>73.817635</c:v>
                </c:pt>
                <c:pt idx="5679">
                  <c:v>73.81736</c:v>
                </c:pt>
                <c:pt idx="5680">
                  <c:v>73.817085</c:v>
                </c:pt>
                <c:pt idx="5681">
                  <c:v>73.81681</c:v>
                </c:pt>
                <c:pt idx="5682">
                  <c:v>73.816536</c:v>
                </c:pt>
                <c:pt idx="5683">
                  <c:v>73.81626</c:v>
                </c:pt>
                <c:pt idx="5684">
                  <c:v>73.815994</c:v>
                </c:pt>
                <c:pt idx="5685">
                  <c:v>73.81572</c:v>
                </c:pt>
                <c:pt idx="5686">
                  <c:v>73.81545</c:v>
                </c:pt>
                <c:pt idx="5687">
                  <c:v>73.81518599999998</c:v>
                </c:pt>
                <c:pt idx="5688">
                  <c:v>73.81492</c:v>
                </c:pt>
                <c:pt idx="5689">
                  <c:v>73.81465</c:v>
                </c:pt>
                <c:pt idx="5690">
                  <c:v>73.814384</c:v>
                </c:pt>
                <c:pt idx="5691">
                  <c:v>73.81412</c:v>
                </c:pt>
                <c:pt idx="5692">
                  <c:v>73.81385</c:v>
                </c:pt>
                <c:pt idx="5693">
                  <c:v>73.81358</c:v>
                </c:pt>
                <c:pt idx="5694">
                  <c:v>73.813324</c:v>
                </c:pt>
                <c:pt idx="5695">
                  <c:v>73.81306</c:v>
                </c:pt>
                <c:pt idx="5696">
                  <c:v>73.81278999999999</c:v>
                </c:pt>
                <c:pt idx="5697">
                  <c:v>73.81253</c:v>
                </c:pt>
                <c:pt idx="5698">
                  <c:v>73.81227000000001</c:v>
                </c:pt>
                <c:pt idx="5699">
                  <c:v>73.81201</c:v>
                </c:pt>
                <c:pt idx="5700">
                  <c:v>73.81175</c:v>
                </c:pt>
                <c:pt idx="5701">
                  <c:v>73.81149</c:v>
                </c:pt>
                <c:pt idx="5702">
                  <c:v>73.81123</c:v>
                </c:pt>
                <c:pt idx="5703">
                  <c:v>73.810974</c:v>
                </c:pt>
                <c:pt idx="5704">
                  <c:v>73.810715</c:v>
                </c:pt>
                <c:pt idx="5705">
                  <c:v>73.810455</c:v>
                </c:pt>
                <c:pt idx="5706">
                  <c:v>73.810196</c:v>
                </c:pt>
                <c:pt idx="5707">
                  <c:v>73.80993999999998</c:v>
                </c:pt>
                <c:pt idx="5708">
                  <c:v>73.809685</c:v>
                </c:pt>
                <c:pt idx="5709">
                  <c:v>73.809425</c:v>
                </c:pt>
                <c:pt idx="5710">
                  <c:v>73.80917</c:v>
                </c:pt>
                <c:pt idx="5711">
                  <c:v>73.80892</c:v>
                </c:pt>
                <c:pt idx="5712">
                  <c:v>73.80866</c:v>
                </c:pt>
                <c:pt idx="5713">
                  <c:v>73.80840999999998</c:v>
                </c:pt>
                <c:pt idx="5714">
                  <c:v>73.80815</c:v>
                </c:pt>
                <c:pt idx="5715">
                  <c:v>73.80789</c:v>
                </c:pt>
                <c:pt idx="5716">
                  <c:v>73.80764</c:v>
                </c:pt>
                <c:pt idx="5717">
                  <c:v>73.80739</c:v>
                </c:pt>
                <c:pt idx="5718">
                  <c:v>73.80714</c:v>
                </c:pt>
                <c:pt idx="5719">
                  <c:v>73.80688499999998</c:v>
                </c:pt>
                <c:pt idx="5720">
                  <c:v>73.80664</c:v>
                </c:pt>
                <c:pt idx="5721">
                  <c:v>73.80638999999998</c:v>
                </c:pt>
                <c:pt idx="5722">
                  <c:v>73.80614</c:v>
                </c:pt>
                <c:pt idx="5723">
                  <c:v>73.80588999999999</c:v>
                </c:pt>
                <c:pt idx="5724">
                  <c:v>73.80565</c:v>
                </c:pt>
                <c:pt idx="5725">
                  <c:v>73.80540499999998</c:v>
                </c:pt>
                <c:pt idx="5726">
                  <c:v>73.80516</c:v>
                </c:pt>
                <c:pt idx="5727">
                  <c:v>73.80492</c:v>
                </c:pt>
                <c:pt idx="5728">
                  <c:v>73.80467</c:v>
                </c:pt>
                <c:pt idx="5729">
                  <c:v>73.80443</c:v>
                </c:pt>
                <c:pt idx="5730">
                  <c:v>73.804184</c:v>
                </c:pt>
                <c:pt idx="5731">
                  <c:v>73.80393999999998</c:v>
                </c:pt>
                <c:pt idx="5732">
                  <c:v>73.803696</c:v>
                </c:pt>
                <c:pt idx="5733">
                  <c:v>73.80345</c:v>
                </c:pt>
                <c:pt idx="5734">
                  <c:v>73.80321</c:v>
                </c:pt>
                <c:pt idx="5735">
                  <c:v>73.80296999999998</c:v>
                </c:pt>
                <c:pt idx="5736">
                  <c:v>73.80273399999999</c:v>
                </c:pt>
                <c:pt idx="5737">
                  <c:v>73.80248999999999</c:v>
                </c:pt>
                <c:pt idx="5738">
                  <c:v>73.80225</c:v>
                </c:pt>
                <c:pt idx="5739">
                  <c:v>73.80202</c:v>
                </c:pt>
                <c:pt idx="5740">
                  <c:v>73.80177999999998</c:v>
                </c:pt>
                <c:pt idx="5741">
                  <c:v>73.801544</c:v>
                </c:pt>
                <c:pt idx="5742">
                  <c:v>73.80131</c:v>
                </c:pt>
                <c:pt idx="5743">
                  <c:v>73.80107</c:v>
                </c:pt>
                <c:pt idx="5744">
                  <c:v>73.80083999999998</c:v>
                </c:pt>
                <c:pt idx="5745">
                  <c:v>73.80061</c:v>
                </c:pt>
                <c:pt idx="5746">
                  <c:v>73.80038499999999</c:v>
                </c:pt>
                <c:pt idx="5747">
                  <c:v>73.80015</c:v>
                </c:pt>
                <c:pt idx="5748">
                  <c:v>73.79991</c:v>
                </c:pt>
                <c:pt idx="5749">
                  <c:v>73.799675</c:v>
                </c:pt>
                <c:pt idx="5750">
                  <c:v>73.79944</c:v>
                </c:pt>
                <c:pt idx="5751">
                  <c:v>73.79921</c:v>
                </c:pt>
                <c:pt idx="5752">
                  <c:v>73.79898</c:v>
                </c:pt>
                <c:pt idx="5753">
                  <c:v>73.79875</c:v>
                </c:pt>
                <c:pt idx="5754">
                  <c:v>73.79852</c:v>
                </c:pt>
                <c:pt idx="5755">
                  <c:v>73.798294</c:v>
                </c:pt>
                <c:pt idx="5756">
                  <c:v>73.798065</c:v>
                </c:pt>
                <c:pt idx="5757">
                  <c:v>73.79784</c:v>
                </c:pt>
                <c:pt idx="5758">
                  <c:v>73.79761</c:v>
                </c:pt>
                <c:pt idx="5759">
                  <c:v>73.79738</c:v>
                </c:pt>
                <c:pt idx="5760">
                  <c:v>73.79715</c:v>
                </c:pt>
                <c:pt idx="5761">
                  <c:v>73.79692</c:v>
                </c:pt>
                <c:pt idx="5762">
                  <c:v>73.79669</c:v>
                </c:pt>
                <c:pt idx="5763">
                  <c:v>73.79646</c:v>
                </c:pt>
                <c:pt idx="5764">
                  <c:v>73.796234</c:v>
                </c:pt>
                <c:pt idx="5765">
                  <c:v>73.796005</c:v>
                </c:pt>
                <c:pt idx="5766">
                  <c:v>73.79577999999998</c:v>
                </c:pt>
                <c:pt idx="5767">
                  <c:v>73.79555</c:v>
                </c:pt>
                <c:pt idx="5768">
                  <c:v>73.79532</c:v>
                </c:pt>
                <c:pt idx="5769">
                  <c:v>73.7951</c:v>
                </c:pt>
                <c:pt idx="5770">
                  <c:v>73.794876</c:v>
                </c:pt>
                <c:pt idx="5771">
                  <c:v>73.794655</c:v>
                </c:pt>
                <c:pt idx="5772">
                  <c:v>73.79444</c:v>
                </c:pt>
                <c:pt idx="5773">
                  <c:v>73.79422</c:v>
                </c:pt>
                <c:pt idx="5774">
                  <c:v>73.794</c:v>
                </c:pt>
                <c:pt idx="5775">
                  <c:v>73.793785</c:v>
                </c:pt>
                <c:pt idx="5776">
                  <c:v>73.793564</c:v>
                </c:pt>
                <c:pt idx="5777">
                  <c:v>73.79334</c:v>
                </c:pt>
                <c:pt idx="5778">
                  <c:v>73.79313</c:v>
                </c:pt>
                <c:pt idx="5779">
                  <c:v>73.79291</c:v>
                </c:pt>
                <c:pt idx="5780">
                  <c:v>73.79269</c:v>
                </c:pt>
                <c:pt idx="5781">
                  <c:v>73.79247</c:v>
                </c:pt>
                <c:pt idx="5782">
                  <c:v>73.79225</c:v>
                </c:pt>
                <c:pt idx="5783">
                  <c:v>73.79204</c:v>
                </c:pt>
                <c:pt idx="5784">
                  <c:v>73.791824</c:v>
                </c:pt>
                <c:pt idx="5785">
                  <c:v>73.79161</c:v>
                </c:pt>
                <c:pt idx="5786">
                  <c:v>73.7914</c:v>
                </c:pt>
                <c:pt idx="5787">
                  <c:v>73.79118</c:v>
                </c:pt>
                <c:pt idx="5788">
                  <c:v>73.79097</c:v>
                </c:pt>
                <c:pt idx="5789">
                  <c:v>73.79076</c:v>
                </c:pt>
                <c:pt idx="5790">
                  <c:v>73.79054</c:v>
                </c:pt>
                <c:pt idx="5791">
                  <c:v>73.79033</c:v>
                </c:pt>
                <c:pt idx="5792">
                  <c:v>73.790115</c:v>
                </c:pt>
                <c:pt idx="5793">
                  <c:v>73.7899</c:v>
                </c:pt>
                <c:pt idx="5794">
                  <c:v>73.78969</c:v>
                </c:pt>
                <c:pt idx="5795">
                  <c:v>73.78948</c:v>
                </c:pt>
                <c:pt idx="5796">
                  <c:v>73.78927</c:v>
                </c:pt>
                <c:pt idx="5797">
                  <c:v>73.789055</c:v>
                </c:pt>
                <c:pt idx="5798">
                  <c:v>73.78883999999998</c:v>
                </c:pt>
                <c:pt idx="5799">
                  <c:v>73.788635</c:v>
                </c:pt>
                <c:pt idx="5800">
                  <c:v>73.78843</c:v>
                </c:pt>
                <c:pt idx="5801">
                  <c:v>73.78822</c:v>
                </c:pt>
                <c:pt idx="5802">
                  <c:v>73.78801</c:v>
                </c:pt>
                <c:pt idx="5803">
                  <c:v>73.7878</c:v>
                </c:pt>
                <c:pt idx="5804">
                  <c:v>73.7876</c:v>
                </c:pt>
                <c:pt idx="5805">
                  <c:v>73.78739</c:v>
                </c:pt>
                <c:pt idx="5806">
                  <c:v>73.787186</c:v>
                </c:pt>
                <c:pt idx="5807">
                  <c:v>73.78698</c:v>
                </c:pt>
                <c:pt idx="5808">
                  <c:v>73.78676999999998</c:v>
                </c:pt>
                <c:pt idx="5809">
                  <c:v>73.78657000000001</c:v>
                </c:pt>
                <c:pt idx="5810">
                  <c:v>73.78636</c:v>
                </c:pt>
                <c:pt idx="5811">
                  <c:v>73.786156</c:v>
                </c:pt>
                <c:pt idx="5812">
                  <c:v>73.78596</c:v>
                </c:pt>
                <c:pt idx="5813">
                  <c:v>73.78575999999998</c:v>
                </c:pt>
                <c:pt idx="5814">
                  <c:v>73.78556</c:v>
                </c:pt>
                <c:pt idx="5815">
                  <c:v>73.78535499999998</c:v>
                </c:pt>
                <c:pt idx="5816">
                  <c:v>73.78516</c:v>
                </c:pt>
                <c:pt idx="5817">
                  <c:v>73.78496</c:v>
                </c:pt>
                <c:pt idx="5818">
                  <c:v>73.78476</c:v>
                </c:pt>
                <c:pt idx="5819">
                  <c:v>73.78456</c:v>
                </c:pt>
                <c:pt idx="5820">
                  <c:v>73.78436</c:v>
                </c:pt>
                <c:pt idx="5821">
                  <c:v>73.78416</c:v>
                </c:pt>
                <c:pt idx="5822">
                  <c:v>73.78396</c:v>
                </c:pt>
                <c:pt idx="5823">
                  <c:v>73.78376</c:v>
                </c:pt>
                <c:pt idx="5824">
                  <c:v>73.78356</c:v>
                </c:pt>
                <c:pt idx="5825">
                  <c:v>73.78336</c:v>
                </c:pt>
                <c:pt idx="5826">
                  <c:v>73.783165</c:v>
                </c:pt>
                <c:pt idx="5827">
                  <c:v>73.78297</c:v>
                </c:pt>
                <c:pt idx="5828">
                  <c:v>73.78277</c:v>
                </c:pt>
                <c:pt idx="5829">
                  <c:v>73.78257</c:v>
                </c:pt>
                <c:pt idx="5830">
                  <c:v>73.78236999999998</c:v>
                </c:pt>
                <c:pt idx="5831">
                  <c:v>73.78217</c:v>
                </c:pt>
                <c:pt idx="5832">
                  <c:v>73.781975</c:v>
                </c:pt>
                <c:pt idx="5833">
                  <c:v>73.78178</c:v>
                </c:pt>
                <c:pt idx="5834">
                  <c:v>73.78158</c:v>
                </c:pt>
                <c:pt idx="5835">
                  <c:v>73.78138</c:v>
                </c:pt>
                <c:pt idx="5836">
                  <c:v>73.78118</c:v>
                </c:pt>
                <c:pt idx="5837">
                  <c:v>73.78098</c:v>
                </c:pt>
                <c:pt idx="5838">
                  <c:v>73.78078999999998</c:v>
                </c:pt>
                <c:pt idx="5839">
                  <c:v>73.7806</c:v>
                </c:pt>
                <c:pt idx="5840">
                  <c:v>73.78041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A105-49D3-BBB2-11A7653EAA9A}"/>
            </c:ext>
          </c:extLst>
        </c:ser>
        <c:ser>
          <c:idx val="1"/>
          <c:order val="1"/>
          <c:tx>
            <c:v>SS(ET = 0.92ET_zone)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tseries_heads!$A$4:$A$5844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tseries_heads!$C$4:$C$5844</c:f>
              <c:numCache>
                <c:formatCode>General</c:formatCode>
                <c:ptCount val="5841"/>
                <c:pt idx="0">
                  <c:v>73.25532999999998</c:v>
                </c:pt>
                <c:pt idx="1">
                  <c:v>73.25758</c:v>
                </c:pt>
                <c:pt idx="2">
                  <c:v>73.259834</c:v>
                </c:pt>
                <c:pt idx="3">
                  <c:v>73.262085</c:v>
                </c:pt>
                <c:pt idx="4">
                  <c:v>73.264336</c:v>
                </c:pt>
                <c:pt idx="5">
                  <c:v>73.26659</c:v>
                </c:pt>
                <c:pt idx="6">
                  <c:v>73.26883999999998</c:v>
                </c:pt>
                <c:pt idx="7">
                  <c:v>73.27109</c:v>
                </c:pt>
                <c:pt idx="8">
                  <c:v>73.27333999999999</c:v>
                </c:pt>
                <c:pt idx="9">
                  <c:v>73.27557999999999</c:v>
                </c:pt>
                <c:pt idx="10">
                  <c:v>73.27783</c:v>
                </c:pt>
                <c:pt idx="11">
                  <c:v>73.28008</c:v>
                </c:pt>
                <c:pt idx="12">
                  <c:v>73.28232999999998</c:v>
                </c:pt>
                <c:pt idx="13">
                  <c:v>73.284584</c:v>
                </c:pt>
                <c:pt idx="14">
                  <c:v>73.28683499999998</c:v>
                </c:pt>
                <c:pt idx="15">
                  <c:v>73.289085</c:v>
                </c:pt>
                <c:pt idx="16">
                  <c:v>73.291336</c:v>
                </c:pt>
                <c:pt idx="17">
                  <c:v>73.29358</c:v>
                </c:pt>
                <c:pt idx="18">
                  <c:v>73.29583</c:v>
                </c:pt>
                <c:pt idx="19">
                  <c:v>73.29807</c:v>
                </c:pt>
                <c:pt idx="20">
                  <c:v>73.30032</c:v>
                </c:pt>
                <c:pt idx="21">
                  <c:v>73.30256999999998</c:v>
                </c:pt>
                <c:pt idx="22">
                  <c:v>73.30481</c:v>
                </c:pt>
                <c:pt idx="23">
                  <c:v>73.30705</c:v>
                </c:pt>
                <c:pt idx="24">
                  <c:v>73.309296</c:v>
                </c:pt>
                <c:pt idx="25">
                  <c:v>73.31153</c:v>
                </c:pt>
                <c:pt idx="26">
                  <c:v>73.31377399999998</c:v>
                </c:pt>
                <c:pt idx="27">
                  <c:v>73.31601</c:v>
                </c:pt>
                <c:pt idx="28">
                  <c:v>73.31825</c:v>
                </c:pt>
                <c:pt idx="29">
                  <c:v>73.32048999999999</c:v>
                </c:pt>
                <c:pt idx="30">
                  <c:v>73.32271999999999</c:v>
                </c:pt>
                <c:pt idx="31">
                  <c:v>73.32250999999998</c:v>
                </c:pt>
                <c:pt idx="32">
                  <c:v>73.32229599999998</c:v>
                </c:pt>
                <c:pt idx="33">
                  <c:v>73.32207499999998</c:v>
                </c:pt>
                <c:pt idx="34">
                  <c:v>73.32185</c:v>
                </c:pt>
                <c:pt idx="35">
                  <c:v>73.32163000000001</c:v>
                </c:pt>
                <c:pt idx="36">
                  <c:v>73.32141</c:v>
                </c:pt>
                <c:pt idx="37">
                  <c:v>73.32118</c:v>
                </c:pt>
                <c:pt idx="38">
                  <c:v>73.32094999999998</c:v>
                </c:pt>
                <c:pt idx="39">
                  <c:v>73.32071999999998</c:v>
                </c:pt>
                <c:pt idx="40">
                  <c:v>73.32047999999999</c:v>
                </c:pt>
                <c:pt idx="41">
                  <c:v>73.320244</c:v>
                </c:pt>
                <c:pt idx="42">
                  <c:v>73.32000999999998</c:v>
                </c:pt>
                <c:pt idx="43">
                  <c:v>73.31977</c:v>
                </c:pt>
                <c:pt idx="44">
                  <c:v>73.319534</c:v>
                </c:pt>
                <c:pt idx="45">
                  <c:v>73.31929</c:v>
                </c:pt>
                <c:pt idx="46">
                  <c:v>73.319046</c:v>
                </c:pt>
                <c:pt idx="47">
                  <c:v>73.31879399999998</c:v>
                </c:pt>
                <c:pt idx="48">
                  <c:v>73.31854</c:v>
                </c:pt>
                <c:pt idx="49">
                  <c:v>73.31829</c:v>
                </c:pt>
                <c:pt idx="50">
                  <c:v>73.31803999999998</c:v>
                </c:pt>
                <c:pt idx="51">
                  <c:v>73.31778</c:v>
                </c:pt>
                <c:pt idx="52">
                  <c:v>73.31752</c:v>
                </c:pt>
                <c:pt idx="53">
                  <c:v>73.31726</c:v>
                </c:pt>
                <c:pt idx="54">
                  <c:v>73.31699</c:v>
                </c:pt>
                <c:pt idx="55">
                  <c:v>73.31673</c:v>
                </c:pt>
                <c:pt idx="56">
                  <c:v>73.31645</c:v>
                </c:pt>
                <c:pt idx="57">
                  <c:v>73.31618</c:v>
                </c:pt>
                <c:pt idx="58">
                  <c:v>73.3159</c:v>
                </c:pt>
                <c:pt idx="59">
                  <c:v>73.31563000000001</c:v>
                </c:pt>
                <c:pt idx="60">
                  <c:v>73.31534599999999</c:v>
                </c:pt>
                <c:pt idx="61">
                  <c:v>73.31506</c:v>
                </c:pt>
                <c:pt idx="62">
                  <c:v>73.31478</c:v>
                </c:pt>
                <c:pt idx="63">
                  <c:v>73.3145</c:v>
                </c:pt>
                <c:pt idx="64">
                  <c:v>73.31422</c:v>
                </c:pt>
                <c:pt idx="65">
                  <c:v>73.31393000000001</c:v>
                </c:pt>
                <c:pt idx="66">
                  <c:v>73.31364</c:v>
                </c:pt>
                <c:pt idx="67">
                  <c:v>73.31335</c:v>
                </c:pt>
                <c:pt idx="68">
                  <c:v>73.31306</c:v>
                </c:pt>
                <c:pt idx="69">
                  <c:v>73.31275999999998</c:v>
                </c:pt>
                <c:pt idx="70">
                  <c:v>73.31247</c:v>
                </c:pt>
                <c:pt idx="71">
                  <c:v>73.31217</c:v>
                </c:pt>
                <c:pt idx="72">
                  <c:v>73.311874</c:v>
                </c:pt>
                <c:pt idx="73">
                  <c:v>73.31158</c:v>
                </c:pt>
                <c:pt idx="74">
                  <c:v>73.31127</c:v>
                </c:pt>
                <c:pt idx="75">
                  <c:v>73.310974</c:v>
                </c:pt>
                <c:pt idx="76">
                  <c:v>73.31067</c:v>
                </c:pt>
                <c:pt idx="77">
                  <c:v>73.31036</c:v>
                </c:pt>
                <c:pt idx="78">
                  <c:v>73.31006</c:v>
                </c:pt>
                <c:pt idx="79">
                  <c:v>73.30974999999998</c:v>
                </c:pt>
                <c:pt idx="80">
                  <c:v>73.30945</c:v>
                </c:pt>
                <c:pt idx="81">
                  <c:v>73.30914</c:v>
                </c:pt>
                <c:pt idx="82">
                  <c:v>73.30882999999998</c:v>
                </c:pt>
                <c:pt idx="83">
                  <c:v>73.30852</c:v>
                </c:pt>
                <c:pt idx="84">
                  <c:v>73.308205</c:v>
                </c:pt>
                <c:pt idx="85">
                  <c:v>73.30789</c:v>
                </c:pt>
                <c:pt idx="86">
                  <c:v>73.30758</c:v>
                </c:pt>
                <c:pt idx="87">
                  <c:v>73.30727</c:v>
                </c:pt>
                <c:pt idx="88">
                  <c:v>73.30695</c:v>
                </c:pt>
                <c:pt idx="89">
                  <c:v>73.30663000000001</c:v>
                </c:pt>
                <c:pt idx="90">
                  <c:v>73.30632</c:v>
                </c:pt>
                <c:pt idx="91">
                  <c:v>73.30601</c:v>
                </c:pt>
                <c:pt idx="92">
                  <c:v>73.305695</c:v>
                </c:pt>
                <c:pt idx="93">
                  <c:v>73.30537999999999</c:v>
                </c:pt>
                <c:pt idx="94">
                  <c:v>73.30506999999998</c:v>
                </c:pt>
                <c:pt idx="95">
                  <c:v>73.304756</c:v>
                </c:pt>
                <c:pt idx="96">
                  <c:v>73.30444</c:v>
                </c:pt>
                <c:pt idx="97">
                  <c:v>73.30412</c:v>
                </c:pt>
                <c:pt idx="98">
                  <c:v>73.30379999999998</c:v>
                </c:pt>
                <c:pt idx="99">
                  <c:v>73.30348999999998</c:v>
                </c:pt>
                <c:pt idx="100">
                  <c:v>73.30318</c:v>
                </c:pt>
                <c:pt idx="101">
                  <c:v>73.30285999999998</c:v>
                </c:pt>
                <c:pt idx="102">
                  <c:v>73.30253599999999</c:v>
                </c:pt>
                <c:pt idx="103">
                  <c:v>73.302216</c:v>
                </c:pt>
                <c:pt idx="104">
                  <c:v>73.301895</c:v>
                </c:pt>
                <c:pt idx="105">
                  <c:v>73.30158</c:v>
                </c:pt>
                <c:pt idx="106">
                  <c:v>73.30127</c:v>
                </c:pt>
                <c:pt idx="107">
                  <c:v>73.30096</c:v>
                </c:pt>
                <c:pt idx="108">
                  <c:v>73.300644</c:v>
                </c:pt>
                <c:pt idx="109">
                  <c:v>73.30032</c:v>
                </c:pt>
                <c:pt idx="110">
                  <c:v>73.3</c:v>
                </c:pt>
                <c:pt idx="111">
                  <c:v>73.29968</c:v>
                </c:pt>
                <c:pt idx="112">
                  <c:v>73.29936</c:v>
                </c:pt>
                <c:pt idx="113">
                  <c:v>73.29904</c:v>
                </c:pt>
                <c:pt idx="114">
                  <c:v>73.29872</c:v>
                </c:pt>
                <c:pt idx="115">
                  <c:v>73.2984</c:v>
                </c:pt>
                <c:pt idx="116">
                  <c:v>73.29808</c:v>
                </c:pt>
                <c:pt idx="117">
                  <c:v>73.29776</c:v>
                </c:pt>
                <c:pt idx="118">
                  <c:v>73.29745</c:v>
                </c:pt>
                <c:pt idx="119">
                  <c:v>73.297134</c:v>
                </c:pt>
                <c:pt idx="120">
                  <c:v>73.29682</c:v>
                </c:pt>
                <c:pt idx="121">
                  <c:v>73.29651</c:v>
                </c:pt>
                <c:pt idx="122">
                  <c:v>73.296196</c:v>
                </c:pt>
                <c:pt idx="123">
                  <c:v>73.29587599999999</c:v>
                </c:pt>
                <c:pt idx="124">
                  <c:v>73.29556</c:v>
                </c:pt>
                <c:pt idx="125">
                  <c:v>73.29525</c:v>
                </c:pt>
                <c:pt idx="126">
                  <c:v>73.29494</c:v>
                </c:pt>
                <c:pt idx="127">
                  <c:v>73.294624</c:v>
                </c:pt>
                <c:pt idx="128">
                  <c:v>73.29431</c:v>
                </c:pt>
                <c:pt idx="129">
                  <c:v>73.294</c:v>
                </c:pt>
                <c:pt idx="130">
                  <c:v>73.293686</c:v>
                </c:pt>
                <c:pt idx="131">
                  <c:v>73.29337</c:v>
                </c:pt>
                <c:pt idx="132">
                  <c:v>73.29306</c:v>
                </c:pt>
                <c:pt idx="133">
                  <c:v>73.29275</c:v>
                </c:pt>
                <c:pt idx="134">
                  <c:v>73.292435</c:v>
                </c:pt>
                <c:pt idx="135">
                  <c:v>73.29212</c:v>
                </c:pt>
                <c:pt idx="136">
                  <c:v>73.29182</c:v>
                </c:pt>
                <c:pt idx="137">
                  <c:v>73.291504</c:v>
                </c:pt>
                <c:pt idx="138">
                  <c:v>73.2912</c:v>
                </c:pt>
                <c:pt idx="139">
                  <c:v>73.29089</c:v>
                </c:pt>
                <c:pt idx="140">
                  <c:v>73.29059</c:v>
                </c:pt>
                <c:pt idx="141">
                  <c:v>73.29028</c:v>
                </c:pt>
                <c:pt idx="142">
                  <c:v>73.28998</c:v>
                </c:pt>
                <c:pt idx="143">
                  <c:v>73.28967</c:v>
                </c:pt>
                <c:pt idx="144">
                  <c:v>73.28937</c:v>
                </c:pt>
                <c:pt idx="145">
                  <c:v>73.28906</c:v>
                </c:pt>
                <c:pt idx="146">
                  <c:v>73.288765</c:v>
                </c:pt>
                <c:pt idx="147">
                  <c:v>73.28846</c:v>
                </c:pt>
                <c:pt idx="148">
                  <c:v>73.28816</c:v>
                </c:pt>
                <c:pt idx="149">
                  <c:v>73.28786</c:v>
                </c:pt>
                <c:pt idx="150">
                  <c:v>73.28756</c:v>
                </c:pt>
                <c:pt idx="151">
                  <c:v>73.28726</c:v>
                </c:pt>
                <c:pt idx="152">
                  <c:v>73.286964</c:v>
                </c:pt>
                <c:pt idx="153">
                  <c:v>73.28667</c:v>
                </c:pt>
                <c:pt idx="154">
                  <c:v>73.28637</c:v>
                </c:pt>
                <c:pt idx="155">
                  <c:v>73.28607</c:v>
                </c:pt>
                <c:pt idx="156">
                  <c:v>73.28577999999999</c:v>
                </c:pt>
                <c:pt idx="157">
                  <c:v>73.28548399999998</c:v>
                </c:pt>
                <c:pt idx="158">
                  <c:v>73.28519</c:v>
                </c:pt>
                <c:pt idx="159">
                  <c:v>73.2849</c:v>
                </c:pt>
                <c:pt idx="160">
                  <c:v>73.28461</c:v>
                </c:pt>
                <c:pt idx="161">
                  <c:v>73.28431</c:v>
                </c:pt>
                <c:pt idx="162">
                  <c:v>73.28402</c:v>
                </c:pt>
                <c:pt idx="163">
                  <c:v>73.28373</c:v>
                </c:pt>
                <c:pt idx="164">
                  <c:v>73.28344</c:v>
                </c:pt>
                <c:pt idx="165">
                  <c:v>73.28315</c:v>
                </c:pt>
                <c:pt idx="166">
                  <c:v>73.28286</c:v>
                </c:pt>
                <c:pt idx="167">
                  <c:v>73.28257</c:v>
                </c:pt>
                <c:pt idx="168">
                  <c:v>73.28228</c:v>
                </c:pt>
                <c:pt idx="169">
                  <c:v>73.282</c:v>
                </c:pt>
                <c:pt idx="170">
                  <c:v>73.28171</c:v>
                </c:pt>
                <c:pt idx="171">
                  <c:v>73.281425</c:v>
                </c:pt>
                <c:pt idx="172">
                  <c:v>73.28114</c:v>
                </c:pt>
                <c:pt idx="173">
                  <c:v>73.28086</c:v>
                </c:pt>
                <c:pt idx="174">
                  <c:v>73.28058</c:v>
                </c:pt>
                <c:pt idx="175">
                  <c:v>73.2803</c:v>
                </c:pt>
                <c:pt idx="176">
                  <c:v>73.280014</c:v>
                </c:pt>
                <c:pt idx="177">
                  <c:v>73.27972999999998</c:v>
                </c:pt>
                <c:pt idx="178">
                  <c:v>73.27944999999998</c:v>
                </c:pt>
                <c:pt idx="179">
                  <c:v>73.27917499999998</c:v>
                </c:pt>
                <c:pt idx="180">
                  <c:v>73.27889999999998</c:v>
                </c:pt>
                <c:pt idx="181">
                  <c:v>73.27862</c:v>
                </c:pt>
                <c:pt idx="182">
                  <c:v>73.27833999999999</c:v>
                </c:pt>
                <c:pt idx="183">
                  <c:v>73.27806999999998</c:v>
                </c:pt>
                <c:pt idx="184">
                  <c:v>73.277794</c:v>
                </c:pt>
                <c:pt idx="185">
                  <c:v>73.27752</c:v>
                </c:pt>
                <c:pt idx="186">
                  <c:v>73.27725</c:v>
                </c:pt>
                <c:pt idx="187">
                  <c:v>73.27697999999998</c:v>
                </c:pt>
                <c:pt idx="188">
                  <c:v>73.27670999999998</c:v>
                </c:pt>
                <c:pt idx="189">
                  <c:v>73.27643599999999</c:v>
                </c:pt>
                <c:pt idx="190">
                  <c:v>73.27617</c:v>
                </c:pt>
                <c:pt idx="191">
                  <c:v>73.27589999999998</c:v>
                </c:pt>
                <c:pt idx="192">
                  <c:v>73.27563</c:v>
                </c:pt>
                <c:pt idx="193">
                  <c:v>73.27535999999999</c:v>
                </c:pt>
                <c:pt idx="194">
                  <c:v>73.27508999999999</c:v>
                </c:pt>
                <c:pt idx="195">
                  <c:v>73.274826</c:v>
                </c:pt>
                <c:pt idx="196">
                  <c:v>73.27456</c:v>
                </c:pt>
                <c:pt idx="197">
                  <c:v>73.27429</c:v>
                </c:pt>
                <c:pt idx="198">
                  <c:v>73.27403</c:v>
                </c:pt>
                <c:pt idx="199">
                  <c:v>73.27377</c:v>
                </c:pt>
                <c:pt idx="200">
                  <c:v>73.27351</c:v>
                </c:pt>
                <c:pt idx="201">
                  <c:v>73.273254</c:v>
                </c:pt>
                <c:pt idx="202">
                  <c:v>73.27299499999998</c:v>
                </c:pt>
                <c:pt idx="203">
                  <c:v>73.27273599999997</c:v>
                </c:pt>
                <c:pt idx="204">
                  <c:v>73.27247999999999</c:v>
                </c:pt>
                <c:pt idx="205">
                  <c:v>73.27222</c:v>
                </c:pt>
                <c:pt idx="206">
                  <c:v>73.27196</c:v>
                </c:pt>
                <c:pt idx="207">
                  <c:v>73.27170599999998</c:v>
                </c:pt>
                <c:pt idx="208">
                  <c:v>73.27145</c:v>
                </c:pt>
                <c:pt idx="209">
                  <c:v>73.271194</c:v>
                </c:pt>
                <c:pt idx="210">
                  <c:v>73.27093999999998</c:v>
                </c:pt>
                <c:pt idx="211">
                  <c:v>73.27068</c:v>
                </c:pt>
                <c:pt idx="212">
                  <c:v>73.27043</c:v>
                </c:pt>
                <c:pt idx="213">
                  <c:v>73.27017999999998</c:v>
                </c:pt>
                <c:pt idx="214">
                  <c:v>73.26993</c:v>
                </c:pt>
                <c:pt idx="215">
                  <c:v>73.26968</c:v>
                </c:pt>
                <c:pt idx="216">
                  <c:v>73.26943</c:v>
                </c:pt>
                <c:pt idx="217">
                  <c:v>73.26918</c:v>
                </c:pt>
                <c:pt idx="218">
                  <c:v>73.26893</c:v>
                </c:pt>
                <c:pt idx="219">
                  <c:v>73.268684</c:v>
                </c:pt>
                <c:pt idx="220">
                  <c:v>73.26844</c:v>
                </c:pt>
                <c:pt idx="221">
                  <c:v>73.268196</c:v>
                </c:pt>
                <c:pt idx="222">
                  <c:v>73.26795</c:v>
                </c:pt>
                <c:pt idx="223">
                  <c:v>73.26771</c:v>
                </c:pt>
                <c:pt idx="224">
                  <c:v>73.26746</c:v>
                </c:pt>
                <c:pt idx="225">
                  <c:v>73.26722</c:v>
                </c:pt>
                <c:pt idx="226">
                  <c:v>73.26698</c:v>
                </c:pt>
                <c:pt idx="227">
                  <c:v>73.26674</c:v>
                </c:pt>
                <c:pt idx="228">
                  <c:v>73.2665</c:v>
                </c:pt>
                <c:pt idx="229">
                  <c:v>73.266266</c:v>
                </c:pt>
                <c:pt idx="230">
                  <c:v>73.26602</c:v>
                </c:pt>
                <c:pt idx="231">
                  <c:v>73.26578499999998</c:v>
                </c:pt>
                <c:pt idx="232">
                  <c:v>73.26555</c:v>
                </c:pt>
                <c:pt idx="233">
                  <c:v>73.26531</c:v>
                </c:pt>
                <c:pt idx="234">
                  <c:v>73.26507599999998</c:v>
                </c:pt>
                <c:pt idx="235">
                  <c:v>73.26484</c:v>
                </c:pt>
                <c:pt idx="236">
                  <c:v>73.2646</c:v>
                </c:pt>
                <c:pt idx="237">
                  <c:v>73.26437</c:v>
                </c:pt>
                <c:pt idx="238">
                  <c:v>73.264145</c:v>
                </c:pt>
                <c:pt idx="239">
                  <c:v>73.263916</c:v>
                </c:pt>
                <c:pt idx="240">
                  <c:v>73.26369</c:v>
                </c:pt>
                <c:pt idx="241">
                  <c:v>73.26346</c:v>
                </c:pt>
                <c:pt idx="242">
                  <c:v>73.26323</c:v>
                </c:pt>
                <c:pt idx="243">
                  <c:v>73.263</c:v>
                </c:pt>
                <c:pt idx="244">
                  <c:v>73.26276999999998</c:v>
                </c:pt>
                <c:pt idx="245">
                  <c:v>73.26254</c:v>
                </c:pt>
                <c:pt idx="246">
                  <c:v>73.262314</c:v>
                </c:pt>
                <c:pt idx="247">
                  <c:v>73.262085</c:v>
                </c:pt>
                <c:pt idx="248">
                  <c:v>73.261856</c:v>
                </c:pt>
                <c:pt idx="249">
                  <c:v>73.26163</c:v>
                </c:pt>
                <c:pt idx="250">
                  <c:v>73.2614</c:v>
                </c:pt>
                <c:pt idx="251">
                  <c:v>73.26117</c:v>
                </c:pt>
                <c:pt idx="252">
                  <c:v>73.26095</c:v>
                </c:pt>
                <c:pt idx="253">
                  <c:v>73.26073</c:v>
                </c:pt>
                <c:pt idx="254">
                  <c:v>73.260506</c:v>
                </c:pt>
                <c:pt idx="255">
                  <c:v>73.26028</c:v>
                </c:pt>
                <c:pt idx="256">
                  <c:v>73.26005</c:v>
                </c:pt>
                <c:pt idx="257">
                  <c:v>73.25983</c:v>
                </c:pt>
                <c:pt idx="258">
                  <c:v>73.259605</c:v>
                </c:pt>
                <c:pt idx="259">
                  <c:v>73.25938399999998</c:v>
                </c:pt>
                <c:pt idx="260">
                  <c:v>73.25917</c:v>
                </c:pt>
                <c:pt idx="261">
                  <c:v>73.25895</c:v>
                </c:pt>
                <c:pt idx="262">
                  <c:v>73.25873599999998</c:v>
                </c:pt>
                <c:pt idx="263">
                  <c:v>73.25852</c:v>
                </c:pt>
                <c:pt idx="264">
                  <c:v>73.25830999999998</c:v>
                </c:pt>
                <c:pt idx="265">
                  <c:v>73.25809499999998</c:v>
                </c:pt>
                <c:pt idx="266">
                  <c:v>73.25788</c:v>
                </c:pt>
                <c:pt idx="267">
                  <c:v>73.25767</c:v>
                </c:pt>
                <c:pt idx="268">
                  <c:v>73.257454</c:v>
                </c:pt>
                <c:pt idx="269">
                  <c:v>73.25724</c:v>
                </c:pt>
                <c:pt idx="270">
                  <c:v>73.25703</c:v>
                </c:pt>
                <c:pt idx="271">
                  <c:v>73.25681</c:v>
                </c:pt>
                <c:pt idx="272">
                  <c:v>73.25661</c:v>
                </c:pt>
                <c:pt idx="273">
                  <c:v>73.25638999999998</c:v>
                </c:pt>
                <c:pt idx="274">
                  <c:v>73.25619</c:v>
                </c:pt>
                <c:pt idx="275">
                  <c:v>73.25597999999998</c:v>
                </c:pt>
                <c:pt idx="276">
                  <c:v>73.25577499999999</c:v>
                </c:pt>
                <c:pt idx="277">
                  <c:v>73.25556</c:v>
                </c:pt>
                <c:pt idx="278">
                  <c:v>73.25535599999999</c:v>
                </c:pt>
                <c:pt idx="279">
                  <c:v>73.25515</c:v>
                </c:pt>
                <c:pt idx="280">
                  <c:v>73.254944</c:v>
                </c:pt>
                <c:pt idx="281">
                  <c:v>73.25474</c:v>
                </c:pt>
                <c:pt idx="282">
                  <c:v>73.25454</c:v>
                </c:pt>
                <c:pt idx="283">
                  <c:v>73.25433</c:v>
                </c:pt>
                <c:pt idx="284">
                  <c:v>73.254135</c:v>
                </c:pt>
                <c:pt idx="285">
                  <c:v>73.25394</c:v>
                </c:pt>
                <c:pt idx="286">
                  <c:v>73.25373999999998</c:v>
                </c:pt>
                <c:pt idx="287">
                  <c:v>73.25354</c:v>
                </c:pt>
                <c:pt idx="288">
                  <c:v>73.25333999999998</c:v>
                </c:pt>
                <c:pt idx="289">
                  <c:v>73.253136</c:v>
                </c:pt>
                <c:pt idx="290">
                  <c:v>73.25293999999998</c:v>
                </c:pt>
                <c:pt idx="291">
                  <c:v>73.25273999999999</c:v>
                </c:pt>
                <c:pt idx="292">
                  <c:v>73.25253999999998</c:v>
                </c:pt>
                <c:pt idx="293">
                  <c:v>73.25233999999999</c:v>
                </c:pt>
                <c:pt idx="294">
                  <c:v>73.252144</c:v>
                </c:pt>
                <c:pt idx="295">
                  <c:v>73.251945</c:v>
                </c:pt>
                <c:pt idx="296">
                  <c:v>73.25175</c:v>
                </c:pt>
                <c:pt idx="297">
                  <c:v>73.25155</c:v>
                </c:pt>
                <c:pt idx="298">
                  <c:v>73.25135</c:v>
                </c:pt>
                <c:pt idx="299">
                  <c:v>73.25115</c:v>
                </c:pt>
                <c:pt idx="300">
                  <c:v>73.25096</c:v>
                </c:pt>
                <c:pt idx="301">
                  <c:v>73.25076</c:v>
                </c:pt>
                <c:pt idx="302">
                  <c:v>73.25057</c:v>
                </c:pt>
                <c:pt idx="303">
                  <c:v>73.25037999999999</c:v>
                </c:pt>
                <c:pt idx="304">
                  <c:v>73.25019</c:v>
                </c:pt>
                <c:pt idx="305">
                  <c:v>73.25</c:v>
                </c:pt>
                <c:pt idx="306">
                  <c:v>73.24981</c:v>
                </c:pt>
                <c:pt idx="307">
                  <c:v>73.24962</c:v>
                </c:pt>
                <c:pt idx="308">
                  <c:v>73.24943</c:v>
                </c:pt>
                <c:pt idx="309">
                  <c:v>73.24924</c:v>
                </c:pt>
                <c:pt idx="310">
                  <c:v>73.24905</c:v>
                </c:pt>
                <c:pt idx="311">
                  <c:v>73.248856</c:v>
                </c:pt>
                <c:pt idx="312">
                  <c:v>73.248665</c:v>
                </c:pt>
                <c:pt idx="313">
                  <c:v>73.248474</c:v>
                </c:pt>
                <c:pt idx="314">
                  <c:v>73.24828</c:v>
                </c:pt>
                <c:pt idx="315">
                  <c:v>73.2481</c:v>
                </c:pt>
                <c:pt idx="316">
                  <c:v>73.24792</c:v>
                </c:pt>
                <c:pt idx="317">
                  <c:v>73.247734</c:v>
                </c:pt>
                <c:pt idx="318">
                  <c:v>73.24754</c:v>
                </c:pt>
                <c:pt idx="319">
                  <c:v>73.24736</c:v>
                </c:pt>
                <c:pt idx="320">
                  <c:v>73.24718</c:v>
                </c:pt>
                <c:pt idx="321">
                  <c:v>73.246994</c:v>
                </c:pt>
                <c:pt idx="322">
                  <c:v>73.24681</c:v>
                </c:pt>
                <c:pt idx="323">
                  <c:v>73.246635</c:v>
                </c:pt>
                <c:pt idx="324">
                  <c:v>73.24645</c:v>
                </c:pt>
                <c:pt idx="325">
                  <c:v>73.24627</c:v>
                </c:pt>
                <c:pt idx="326">
                  <c:v>73.24609</c:v>
                </c:pt>
                <c:pt idx="327">
                  <c:v>73.24592</c:v>
                </c:pt>
                <c:pt idx="328">
                  <c:v>73.24573499999998</c:v>
                </c:pt>
                <c:pt idx="329">
                  <c:v>73.24555</c:v>
                </c:pt>
                <c:pt idx="330">
                  <c:v>73.24537999999998</c:v>
                </c:pt>
                <c:pt idx="331">
                  <c:v>73.2452</c:v>
                </c:pt>
                <c:pt idx="332">
                  <c:v>73.245026</c:v>
                </c:pt>
                <c:pt idx="333">
                  <c:v>73.24484</c:v>
                </c:pt>
                <c:pt idx="334">
                  <c:v>73.24467000000002</c:v>
                </c:pt>
                <c:pt idx="335">
                  <c:v>73.24449</c:v>
                </c:pt>
                <c:pt idx="336">
                  <c:v>73.244316</c:v>
                </c:pt>
                <c:pt idx="337">
                  <c:v>73.24414</c:v>
                </c:pt>
                <c:pt idx="338">
                  <c:v>73.243965</c:v>
                </c:pt>
                <c:pt idx="339">
                  <c:v>73.24379</c:v>
                </c:pt>
                <c:pt idx="340">
                  <c:v>73.243614</c:v>
                </c:pt>
                <c:pt idx="341">
                  <c:v>73.24345</c:v>
                </c:pt>
                <c:pt idx="342">
                  <c:v>73.24328</c:v>
                </c:pt>
                <c:pt idx="343">
                  <c:v>73.2431</c:v>
                </c:pt>
                <c:pt idx="344">
                  <c:v>73.242935</c:v>
                </c:pt>
                <c:pt idx="345">
                  <c:v>73.24276</c:v>
                </c:pt>
                <c:pt idx="346">
                  <c:v>73.24259</c:v>
                </c:pt>
                <c:pt idx="347">
                  <c:v>73.24242</c:v>
                </c:pt>
                <c:pt idx="348">
                  <c:v>73.24225</c:v>
                </c:pt>
                <c:pt idx="349">
                  <c:v>73.24208</c:v>
                </c:pt>
                <c:pt idx="350">
                  <c:v>73.24191</c:v>
                </c:pt>
                <c:pt idx="351">
                  <c:v>73.241745</c:v>
                </c:pt>
                <c:pt idx="352">
                  <c:v>73.24157</c:v>
                </c:pt>
                <c:pt idx="353">
                  <c:v>73.2414</c:v>
                </c:pt>
                <c:pt idx="354">
                  <c:v>73.24123</c:v>
                </c:pt>
                <c:pt idx="355">
                  <c:v>73.24106</c:v>
                </c:pt>
                <c:pt idx="356">
                  <c:v>73.24089</c:v>
                </c:pt>
                <c:pt idx="357">
                  <c:v>73.24072</c:v>
                </c:pt>
                <c:pt idx="358">
                  <c:v>73.240555</c:v>
                </c:pt>
                <c:pt idx="359">
                  <c:v>73.24039</c:v>
                </c:pt>
                <c:pt idx="360">
                  <c:v>73.24023</c:v>
                </c:pt>
                <c:pt idx="361">
                  <c:v>73.24006</c:v>
                </c:pt>
                <c:pt idx="362">
                  <c:v>73.2399</c:v>
                </c:pt>
                <c:pt idx="363">
                  <c:v>73.23973</c:v>
                </c:pt>
                <c:pt idx="364">
                  <c:v>73.23957</c:v>
                </c:pt>
                <c:pt idx="365">
                  <c:v>73.23941</c:v>
                </c:pt>
                <c:pt idx="366">
                  <c:v>73.24169</c:v>
                </c:pt>
                <c:pt idx="367">
                  <c:v>73.24397</c:v>
                </c:pt>
                <c:pt idx="368">
                  <c:v>73.246254</c:v>
                </c:pt>
                <c:pt idx="369">
                  <c:v>73.248535</c:v>
                </c:pt>
                <c:pt idx="370">
                  <c:v>73.25082</c:v>
                </c:pt>
                <c:pt idx="371">
                  <c:v>73.2531</c:v>
                </c:pt>
                <c:pt idx="372">
                  <c:v>73.25537999999999</c:v>
                </c:pt>
                <c:pt idx="373">
                  <c:v>73.25766</c:v>
                </c:pt>
                <c:pt idx="374">
                  <c:v>73.25995</c:v>
                </c:pt>
                <c:pt idx="375">
                  <c:v>73.26224</c:v>
                </c:pt>
                <c:pt idx="376">
                  <c:v>73.26453</c:v>
                </c:pt>
                <c:pt idx="377">
                  <c:v>73.26681</c:v>
                </c:pt>
                <c:pt idx="378">
                  <c:v>73.26909</c:v>
                </c:pt>
                <c:pt idx="379">
                  <c:v>73.27137</c:v>
                </c:pt>
                <c:pt idx="380">
                  <c:v>73.27366</c:v>
                </c:pt>
                <c:pt idx="381">
                  <c:v>73.27594999999998</c:v>
                </c:pt>
                <c:pt idx="382">
                  <c:v>73.27823999999998</c:v>
                </c:pt>
                <c:pt idx="383">
                  <c:v>73.280525</c:v>
                </c:pt>
                <c:pt idx="384">
                  <c:v>73.28281</c:v>
                </c:pt>
                <c:pt idx="385">
                  <c:v>73.28508999999998</c:v>
                </c:pt>
                <c:pt idx="386">
                  <c:v>73.28737</c:v>
                </c:pt>
                <c:pt idx="387">
                  <c:v>73.28965</c:v>
                </c:pt>
                <c:pt idx="388">
                  <c:v>73.29193</c:v>
                </c:pt>
                <c:pt idx="389">
                  <c:v>73.29421</c:v>
                </c:pt>
                <c:pt idx="390">
                  <c:v>73.29649</c:v>
                </c:pt>
                <c:pt idx="391">
                  <c:v>73.29877499999999</c:v>
                </c:pt>
                <c:pt idx="392">
                  <c:v>73.301056</c:v>
                </c:pt>
                <c:pt idx="393">
                  <c:v>73.30333999999999</c:v>
                </c:pt>
                <c:pt idx="394">
                  <c:v>73.30562</c:v>
                </c:pt>
                <c:pt idx="395">
                  <c:v>73.3079</c:v>
                </c:pt>
                <c:pt idx="396">
                  <c:v>73.30773</c:v>
                </c:pt>
                <c:pt idx="397">
                  <c:v>73.30756</c:v>
                </c:pt>
                <c:pt idx="398">
                  <c:v>73.30739</c:v>
                </c:pt>
                <c:pt idx="399">
                  <c:v>73.30721</c:v>
                </c:pt>
                <c:pt idx="400">
                  <c:v>73.30704</c:v>
                </c:pt>
                <c:pt idx="401">
                  <c:v>73.30686</c:v>
                </c:pt>
                <c:pt idx="402">
                  <c:v>73.30668</c:v>
                </c:pt>
                <c:pt idx="403">
                  <c:v>73.30649599999998</c:v>
                </c:pt>
                <c:pt idx="404">
                  <c:v>73.30630999999998</c:v>
                </c:pt>
                <c:pt idx="405">
                  <c:v>73.30613</c:v>
                </c:pt>
                <c:pt idx="406">
                  <c:v>73.30593999999999</c:v>
                </c:pt>
                <c:pt idx="407">
                  <c:v>73.30574999999999</c:v>
                </c:pt>
                <c:pt idx="408">
                  <c:v>73.30554999999998</c:v>
                </c:pt>
                <c:pt idx="409">
                  <c:v>73.30534999999999</c:v>
                </c:pt>
                <c:pt idx="410">
                  <c:v>73.30515</c:v>
                </c:pt>
                <c:pt idx="411">
                  <c:v>73.304955</c:v>
                </c:pt>
                <c:pt idx="412">
                  <c:v>73.304756</c:v>
                </c:pt>
                <c:pt idx="413">
                  <c:v>73.30455</c:v>
                </c:pt>
                <c:pt idx="414">
                  <c:v>73.304344</c:v>
                </c:pt>
                <c:pt idx="415">
                  <c:v>73.30414</c:v>
                </c:pt>
                <c:pt idx="416">
                  <c:v>73.303925</c:v>
                </c:pt>
                <c:pt idx="417">
                  <c:v>73.30370999999998</c:v>
                </c:pt>
                <c:pt idx="418">
                  <c:v>73.30348999999998</c:v>
                </c:pt>
                <c:pt idx="419">
                  <c:v>73.30327599999998</c:v>
                </c:pt>
                <c:pt idx="420">
                  <c:v>73.303055</c:v>
                </c:pt>
                <c:pt idx="421">
                  <c:v>73.30282999999998</c:v>
                </c:pt>
                <c:pt idx="422">
                  <c:v>73.30261</c:v>
                </c:pt>
                <c:pt idx="423">
                  <c:v>73.30237999999999</c:v>
                </c:pt>
                <c:pt idx="424">
                  <c:v>73.302155</c:v>
                </c:pt>
                <c:pt idx="425">
                  <c:v>73.301926</c:v>
                </c:pt>
                <c:pt idx="426">
                  <c:v>73.3017</c:v>
                </c:pt>
                <c:pt idx="427">
                  <c:v>73.30146</c:v>
                </c:pt>
                <c:pt idx="428">
                  <c:v>73.30122</c:v>
                </c:pt>
                <c:pt idx="429">
                  <c:v>73.30097999999998</c:v>
                </c:pt>
                <c:pt idx="430">
                  <c:v>73.30073999999999</c:v>
                </c:pt>
                <c:pt idx="431">
                  <c:v>73.3005</c:v>
                </c:pt>
                <c:pt idx="432">
                  <c:v>73.300255</c:v>
                </c:pt>
                <c:pt idx="433">
                  <c:v>73.3</c:v>
                </c:pt>
                <c:pt idx="434">
                  <c:v>73.29975</c:v>
                </c:pt>
                <c:pt idx="435">
                  <c:v>73.2995</c:v>
                </c:pt>
                <c:pt idx="436">
                  <c:v>73.29925</c:v>
                </c:pt>
                <c:pt idx="437">
                  <c:v>73.298996</c:v>
                </c:pt>
                <c:pt idx="438">
                  <c:v>73.298744</c:v>
                </c:pt>
                <c:pt idx="439">
                  <c:v>73.298485</c:v>
                </c:pt>
                <c:pt idx="440">
                  <c:v>73.298225</c:v>
                </c:pt>
                <c:pt idx="441">
                  <c:v>73.297966</c:v>
                </c:pt>
                <c:pt idx="442">
                  <c:v>73.29771</c:v>
                </c:pt>
                <c:pt idx="443">
                  <c:v>73.297455</c:v>
                </c:pt>
                <c:pt idx="444">
                  <c:v>73.297195</c:v>
                </c:pt>
                <c:pt idx="445">
                  <c:v>73.296936</c:v>
                </c:pt>
                <c:pt idx="446">
                  <c:v>73.29668</c:v>
                </c:pt>
                <c:pt idx="447">
                  <c:v>73.29642</c:v>
                </c:pt>
                <c:pt idx="448">
                  <c:v>73.29615</c:v>
                </c:pt>
                <c:pt idx="449">
                  <c:v>73.29587999999998</c:v>
                </c:pt>
                <c:pt idx="450">
                  <c:v>73.295616</c:v>
                </c:pt>
                <c:pt idx="451">
                  <c:v>73.29535</c:v>
                </c:pt>
                <c:pt idx="452">
                  <c:v>73.295074</c:v>
                </c:pt>
                <c:pt idx="453">
                  <c:v>73.29481</c:v>
                </c:pt>
                <c:pt idx="454">
                  <c:v>73.29453</c:v>
                </c:pt>
                <c:pt idx="455">
                  <c:v>73.294266</c:v>
                </c:pt>
                <c:pt idx="456">
                  <c:v>73.29399</c:v>
                </c:pt>
                <c:pt idx="457">
                  <c:v>73.29372</c:v>
                </c:pt>
                <c:pt idx="458">
                  <c:v>73.29344</c:v>
                </c:pt>
                <c:pt idx="459">
                  <c:v>73.29317</c:v>
                </c:pt>
                <c:pt idx="460">
                  <c:v>73.29289</c:v>
                </c:pt>
                <c:pt idx="461">
                  <c:v>73.29262</c:v>
                </c:pt>
                <c:pt idx="462">
                  <c:v>73.29233999999998</c:v>
                </c:pt>
                <c:pt idx="463">
                  <c:v>73.29207</c:v>
                </c:pt>
                <c:pt idx="464">
                  <c:v>73.291794</c:v>
                </c:pt>
                <c:pt idx="465">
                  <c:v>73.29152</c:v>
                </c:pt>
                <c:pt idx="466">
                  <c:v>73.291245</c:v>
                </c:pt>
                <c:pt idx="467">
                  <c:v>73.29097</c:v>
                </c:pt>
                <c:pt idx="468">
                  <c:v>73.290695</c:v>
                </c:pt>
                <c:pt idx="469">
                  <c:v>73.29042</c:v>
                </c:pt>
                <c:pt idx="470">
                  <c:v>73.290146</c:v>
                </c:pt>
                <c:pt idx="471">
                  <c:v>73.28987</c:v>
                </c:pt>
                <c:pt idx="472">
                  <c:v>73.2896</c:v>
                </c:pt>
                <c:pt idx="473">
                  <c:v>73.28932</c:v>
                </c:pt>
                <c:pt idx="474">
                  <c:v>73.28905</c:v>
                </c:pt>
                <c:pt idx="475">
                  <c:v>73.288765</c:v>
                </c:pt>
                <c:pt idx="476">
                  <c:v>73.28847999999999</c:v>
                </c:pt>
                <c:pt idx="477">
                  <c:v>73.28821</c:v>
                </c:pt>
                <c:pt idx="478">
                  <c:v>73.28793</c:v>
                </c:pt>
                <c:pt idx="479">
                  <c:v>73.28766</c:v>
                </c:pt>
                <c:pt idx="480">
                  <c:v>73.287384</c:v>
                </c:pt>
                <c:pt idx="481">
                  <c:v>73.28711</c:v>
                </c:pt>
                <c:pt idx="482">
                  <c:v>73.28683</c:v>
                </c:pt>
                <c:pt idx="483">
                  <c:v>73.28655</c:v>
                </c:pt>
                <c:pt idx="484">
                  <c:v>73.28628</c:v>
                </c:pt>
                <c:pt idx="485">
                  <c:v>73.286</c:v>
                </c:pt>
                <c:pt idx="486">
                  <c:v>73.28572999999998</c:v>
                </c:pt>
                <c:pt idx="487">
                  <c:v>73.28544999999998</c:v>
                </c:pt>
                <c:pt idx="488">
                  <c:v>73.28517</c:v>
                </c:pt>
                <c:pt idx="489">
                  <c:v>73.2849</c:v>
                </c:pt>
                <c:pt idx="490">
                  <c:v>73.28462</c:v>
                </c:pt>
                <c:pt idx="491">
                  <c:v>73.28435</c:v>
                </c:pt>
                <c:pt idx="492">
                  <c:v>73.28407</c:v>
                </c:pt>
                <c:pt idx="493">
                  <c:v>73.2838</c:v>
                </c:pt>
                <c:pt idx="494">
                  <c:v>73.28352</c:v>
                </c:pt>
                <c:pt idx="495">
                  <c:v>73.28325</c:v>
                </c:pt>
                <c:pt idx="496">
                  <c:v>73.28297999999998</c:v>
                </c:pt>
                <c:pt idx="497">
                  <c:v>73.28270999999998</c:v>
                </c:pt>
                <c:pt idx="498">
                  <c:v>73.28243999999998</c:v>
                </c:pt>
                <c:pt idx="499">
                  <c:v>73.282166</c:v>
                </c:pt>
                <c:pt idx="500">
                  <c:v>73.2819</c:v>
                </c:pt>
                <c:pt idx="501">
                  <c:v>73.281624</c:v>
                </c:pt>
                <c:pt idx="502">
                  <c:v>73.28136</c:v>
                </c:pt>
                <c:pt idx="503">
                  <c:v>73.28109</c:v>
                </c:pt>
                <c:pt idx="504">
                  <c:v>73.28082</c:v>
                </c:pt>
                <c:pt idx="505">
                  <c:v>73.280556</c:v>
                </c:pt>
                <c:pt idx="506">
                  <c:v>73.28028</c:v>
                </c:pt>
                <c:pt idx="507">
                  <c:v>73.280014</c:v>
                </c:pt>
                <c:pt idx="508">
                  <c:v>73.27974999999999</c:v>
                </c:pt>
                <c:pt idx="509">
                  <c:v>73.27947999999999</c:v>
                </c:pt>
                <c:pt idx="510">
                  <c:v>73.27921</c:v>
                </c:pt>
                <c:pt idx="511">
                  <c:v>73.27894599999999</c:v>
                </c:pt>
                <c:pt idx="512">
                  <c:v>73.27867999999998</c:v>
                </c:pt>
                <c:pt idx="513">
                  <c:v>73.27840999999998</c:v>
                </c:pt>
                <c:pt idx="514">
                  <c:v>73.27814499999998</c:v>
                </c:pt>
                <c:pt idx="515">
                  <c:v>73.277885</c:v>
                </c:pt>
                <c:pt idx="516">
                  <c:v>73.277626</c:v>
                </c:pt>
                <c:pt idx="517">
                  <c:v>73.27736</c:v>
                </c:pt>
                <c:pt idx="518">
                  <c:v>73.27709</c:v>
                </c:pt>
                <c:pt idx="519">
                  <c:v>73.276825</c:v>
                </c:pt>
                <c:pt idx="520">
                  <c:v>73.276566</c:v>
                </c:pt>
                <c:pt idx="521">
                  <c:v>73.27630599999999</c:v>
                </c:pt>
                <c:pt idx="522">
                  <c:v>73.27605</c:v>
                </c:pt>
                <c:pt idx="523">
                  <c:v>73.27578999999999</c:v>
                </c:pt>
                <c:pt idx="524">
                  <c:v>73.27552999999998</c:v>
                </c:pt>
                <c:pt idx="525">
                  <c:v>73.27527</c:v>
                </c:pt>
                <c:pt idx="526">
                  <c:v>73.27500999999998</c:v>
                </c:pt>
                <c:pt idx="527">
                  <c:v>73.27476</c:v>
                </c:pt>
                <c:pt idx="528">
                  <c:v>73.2745</c:v>
                </c:pt>
                <c:pt idx="529">
                  <c:v>73.27424</c:v>
                </c:pt>
                <c:pt idx="530">
                  <c:v>73.27399</c:v>
                </c:pt>
                <c:pt idx="531">
                  <c:v>73.27372999999998</c:v>
                </c:pt>
                <c:pt idx="532">
                  <c:v>73.27346999999998</c:v>
                </c:pt>
                <c:pt idx="533">
                  <c:v>73.27322</c:v>
                </c:pt>
                <c:pt idx="534">
                  <c:v>73.272964</c:v>
                </c:pt>
                <c:pt idx="535">
                  <c:v>73.27270999999999</c:v>
                </c:pt>
                <c:pt idx="536">
                  <c:v>73.27245999999998</c:v>
                </c:pt>
                <c:pt idx="537">
                  <c:v>73.27221</c:v>
                </c:pt>
                <c:pt idx="538">
                  <c:v>73.27196</c:v>
                </c:pt>
                <c:pt idx="539">
                  <c:v>73.27171</c:v>
                </c:pt>
                <c:pt idx="540">
                  <c:v>73.27146</c:v>
                </c:pt>
                <c:pt idx="541">
                  <c:v>73.27121</c:v>
                </c:pt>
                <c:pt idx="542">
                  <c:v>73.270966</c:v>
                </c:pt>
                <c:pt idx="543">
                  <c:v>73.27071999999998</c:v>
                </c:pt>
                <c:pt idx="544">
                  <c:v>73.27047999999999</c:v>
                </c:pt>
                <c:pt idx="545">
                  <c:v>73.270226</c:v>
                </c:pt>
                <c:pt idx="546">
                  <c:v>73.26998</c:v>
                </c:pt>
                <c:pt idx="547">
                  <c:v>73.26974</c:v>
                </c:pt>
                <c:pt idx="548">
                  <c:v>73.26949</c:v>
                </c:pt>
                <c:pt idx="549">
                  <c:v>73.26925</c:v>
                </c:pt>
                <c:pt idx="550">
                  <c:v>73.26901</c:v>
                </c:pt>
                <c:pt idx="551">
                  <c:v>73.26876999999998</c:v>
                </c:pt>
                <c:pt idx="552">
                  <c:v>73.268524</c:v>
                </c:pt>
                <c:pt idx="553">
                  <c:v>73.26828</c:v>
                </c:pt>
                <c:pt idx="554">
                  <c:v>73.26804</c:v>
                </c:pt>
                <c:pt idx="555">
                  <c:v>73.26781</c:v>
                </c:pt>
                <c:pt idx="556">
                  <c:v>73.26756</c:v>
                </c:pt>
                <c:pt idx="557">
                  <c:v>73.26733</c:v>
                </c:pt>
                <c:pt idx="558">
                  <c:v>73.26709</c:v>
                </c:pt>
                <c:pt idx="559">
                  <c:v>73.26685</c:v>
                </c:pt>
                <c:pt idx="560">
                  <c:v>73.26662</c:v>
                </c:pt>
                <c:pt idx="561">
                  <c:v>73.26638</c:v>
                </c:pt>
                <c:pt idx="562">
                  <c:v>73.26614</c:v>
                </c:pt>
                <c:pt idx="563">
                  <c:v>73.26591</c:v>
                </c:pt>
                <c:pt idx="564">
                  <c:v>73.26567</c:v>
                </c:pt>
                <c:pt idx="565">
                  <c:v>73.265434</c:v>
                </c:pt>
                <c:pt idx="566">
                  <c:v>73.265205</c:v>
                </c:pt>
                <c:pt idx="567">
                  <c:v>73.26498</c:v>
                </c:pt>
                <c:pt idx="568">
                  <c:v>73.26475</c:v>
                </c:pt>
                <c:pt idx="569">
                  <c:v>73.26452</c:v>
                </c:pt>
                <c:pt idx="570">
                  <c:v>73.26429</c:v>
                </c:pt>
                <c:pt idx="571">
                  <c:v>73.26406</c:v>
                </c:pt>
                <c:pt idx="572">
                  <c:v>73.26383000000001</c:v>
                </c:pt>
                <c:pt idx="573">
                  <c:v>73.2636</c:v>
                </c:pt>
                <c:pt idx="574">
                  <c:v>73.26338</c:v>
                </c:pt>
                <c:pt idx="575">
                  <c:v>73.26315</c:v>
                </c:pt>
                <c:pt idx="576">
                  <c:v>73.262924</c:v>
                </c:pt>
                <c:pt idx="577">
                  <c:v>73.262695</c:v>
                </c:pt>
                <c:pt idx="578">
                  <c:v>73.26247</c:v>
                </c:pt>
                <c:pt idx="579">
                  <c:v>73.262245</c:v>
                </c:pt>
                <c:pt idx="580">
                  <c:v>73.26202</c:v>
                </c:pt>
                <c:pt idx="581">
                  <c:v>73.26179</c:v>
                </c:pt>
                <c:pt idx="582">
                  <c:v>73.261566</c:v>
                </c:pt>
                <c:pt idx="583">
                  <c:v>73.261345</c:v>
                </c:pt>
                <c:pt idx="584">
                  <c:v>73.26112</c:v>
                </c:pt>
                <c:pt idx="585">
                  <c:v>73.26091</c:v>
                </c:pt>
                <c:pt idx="586">
                  <c:v>73.26069</c:v>
                </c:pt>
                <c:pt idx="587">
                  <c:v>73.26047000000001</c:v>
                </c:pt>
                <c:pt idx="588">
                  <c:v>73.260254</c:v>
                </c:pt>
                <c:pt idx="589">
                  <c:v>73.26003</c:v>
                </c:pt>
                <c:pt idx="590">
                  <c:v>73.25982</c:v>
                </c:pt>
                <c:pt idx="591">
                  <c:v>73.259605</c:v>
                </c:pt>
                <c:pt idx="592">
                  <c:v>73.25938999999998</c:v>
                </c:pt>
                <c:pt idx="593">
                  <c:v>73.25918</c:v>
                </c:pt>
                <c:pt idx="594">
                  <c:v>73.258965</c:v>
                </c:pt>
                <c:pt idx="595">
                  <c:v>73.25874999999999</c:v>
                </c:pt>
                <c:pt idx="596">
                  <c:v>73.25853999999998</c:v>
                </c:pt>
                <c:pt idx="597">
                  <c:v>73.25831599999998</c:v>
                </c:pt>
                <c:pt idx="598">
                  <c:v>73.2581</c:v>
                </c:pt>
                <c:pt idx="599">
                  <c:v>73.25789</c:v>
                </c:pt>
                <c:pt idx="600">
                  <c:v>73.257675</c:v>
                </c:pt>
                <c:pt idx="601">
                  <c:v>73.25746</c:v>
                </c:pt>
                <c:pt idx="602">
                  <c:v>73.257256</c:v>
                </c:pt>
                <c:pt idx="603">
                  <c:v>73.25704</c:v>
                </c:pt>
                <c:pt idx="604">
                  <c:v>73.25683599999999</c:v>
                </c:pt>
                <c:pt idx="605">
                  <c:v>73.25663</c:v>
                </c:pt>
                <c:pt idx="606">
                  <c:v>73.256424</c:v>
                </c:pt>
                <c:pt idx="607">
                  <c:v>73.25622</c:v>
                </c:pt>
                <c:pt idx="608">
                  <c:v>73.25601</c:v>
                </c:pt>
                <c:pt idx="609">
                  <c:v>73.25580599999999</c:v>
                </c:pt>
                <c:pt idx="610">
                  <c:v>73.2556</c:v>
                </c:pt>
                <c:pt idx="611">
                  <c:v>73.25539399999998</c:v>
                </c:pt>
                <c:pt idx="612">
                  <c:v>73.25519</c:v>
                </c:pt>
                <c:pt idx="613">
                  <c:v>73.25499</c:v>
                </c:pt>
                <c:pt idx="614">
                  <c:v>73.25479</c:v>
                </c:pt>
                <c:pt idx="615">
                  <c:v>73.25459</c:v>
                </c:pt>
                <c:pt idx="616">
                  <c:v>73.254395</c:v>
                </c:pt>
                <c:pt idx="617">
                  <c:v>73.254196</c:v>
                </c:pt>
                <c:pt idx="618">
                  <c:v>73.25399</c:v>
                </c:pt>
                <c:pt idx="619">
                  <c:v>73.25378999999998</c:v>
                </c:pt>
                <c:pt idx="620">
                  <c:v>73.25359</c:v>
                </c:pt>
                <c:pt idx="621">
                  <c:v>73.253395</c:v>
                </c:pt>
                <c:pt idx="622">
                  <c:v>73.2532</c:v>
                </c:pt>
                <c:pt idx="623">
                  <c:v>73.253</c:v>
                </c:pt>
                <c:pt idx="624">
                  <c:v>73.25279999999998</c:v>
                </c:pt>
                <c:pt idx="625">
                  <c:v>73.2526</c:v>
                </c:pt>
                <c:pt idx="626">
                  <c:v>73.25239999999998</c:v>
                </c:pt>
                <c:pt idx="627">
                  <c:v>73.252205</c:v>
                </c:pt>
                <c:pt idx="628">
                  <c:v>73.25201</c:v>
                </c:pt>
                <c:pt idx="629">
                  <c:v>73.251816</c:v>
                </c:pt>
                <c:pt idx="630">
                  <c:v>73.25162</c:v>
                </c:pt>
                <c:pt idx="631">
                  <c:v>73.25142</c:v>
                </c:pt>
                <c:pt idx="632">
                  <c:v>73.25123</c:v>
                </c:pt>
                <c:pt idx="633">
                  <c:v>73.25104</c:v>
                </c:pt>
                <c:pt idx="634">
                  <c:v>73.25085</c:v>
                </c:pt>
                <c:pt idx="635">
                  <c:v>73.250656</c:v>
                </c:pt>
                <c:pt idx="636">
                  <c:v>73.250465</c:v>
                </c:pt>
                <c:pt idx="637">
                  <c:v>73.250275</c:v>
                </c:pt>
                <c:pt idx="638">
                  <c:v>73.250084</c:v>
                </c:pt>
                <c:pt idx="639">
                  <c:v>73.24989</c:v>
                </c:pt>
                <c:pt idx="640">
                  <c:v>73.2497</c:v>
                </c:pt>
                <c:pt idx="641">
                  <c:v>73.24951</c:v>
                </c:pt>
                <c:pt idx="642">
                  <c:v>73.24932</c:v>
                </c:pt>
                <c:pt idx="643">
                  <c:v>73.24913</c:v>
                </c:pt>
                <c:pt idx="644">
                  <c:v>73.24894</c:v>
                </c:pt>
                <c:pt idx="645">
                  <c:v>73.24876</c:v>
                </c:pt>
                <c:pt idx="646">
                  <c:v>73.24857</c:v>
                </c:pt>
                <c:pt idx="647">
                  <c:v>73.24839</c:v>
                </c:pt>
                <c:pt idx="648">
                  <c:v>73.24821</c:v>
                </c:pt>
                <c:pt idx="649">
                  <c:v>73.248024</c:v>
                </c:pt>
                <c:pt idx="650">
                  <c:v>73.24784</c:v>
                </c:pt>
                <c:pt idx="651">
                  <c:v>73.24766</c:v>
                </c:pt>
                <c:pt idx="652">
                  <c:v>73.247475</c:v>
                </c:pt>
                <c:pt idx="653">
                  <c:v>73.24729</c:v>
                </c:pt>
                <c:pt idx="654">
                  <c:v>73.247116</c:v>
                </c:pt>
                <c:pt idx="655">
                  <c:v>73.24693</c:v>
                </c:pt>
                <c:pt idx="656">
                  <c:v>73.24675</c:v>
                </c:pt>
                <c:pt idx="657">
                  <c:v>73.246574</c:v>
                </c:pt>
                <c:pt idx="658">
                  <c:v>73.2464</c:v>
                </c:pt>
                <c:pt idx="659">
                  <c:v>73.246216</c:v>
                </c:pt>
                <c:pt idx="660">
                  <c:v>73.24604</c:v>
                </c:pt>
                <c:pt idx="661">
                  <c:v>73.245865</c:v>
                </c:pt>
                <c:pt idx="662">
                  <c:v>73.24569</c:v>
                </c:pt>
                <c:pt idx="663">
                  <c:v>73.245514</c:v>
                </c:pt>
                <c:pt idx="664">
                  <c:v>73.24534</c:v>
                </c:pt>
                <c:pt idx="665">
                  <c:v>73.245155</c:v>
                </c:pt>
                <c:pt idx="666">
                  <c:v>73.24498</c:v>
                </c:pt>
                <c:pt idx="667">
                  <c:v>73.244804</c:v>
                </c:pt>
                <c:pt idx="668">
                  <c:v>73.24463</c:v>
                </c:pt>
                <c:pt idx="669">
                  <c:v>73.24445</c:v>
                </c:pt>
                <c:pt idx="670">
                  <c:v>73.24428</c:v>
                </c:pt>
                <c:pt idx="671">
                  <c:v>73.2441</c:v>
                </c:pt>
                <c:pt idx="672">
                  <c:v>73.243935</c:v>
                </c:pt>
                <c:pt idx="673">
                  <c:v>73.24376</c:v>
                </c:pt>
                <c:pt idx="674">
                  <c:v>73.24359</c:v>
                </c:pt>
                <c:pt idx="675">
                  <c:v>73.243416</c:v>
                </c:pt>
                <c:pt idx="676">
                  <c:v>73.24325</c:v>
                </c:pt>
                <c:pt idx="677">
                  <c:v>73.24307</c:v>
                </c:pt>
                <c:pt idx="678">
                  <c:v>73.242905</c:v>
                </c:pt>
                <c:pt idx="679">
                  <c:v>73.24274</c:v>
                </c:pt>
                <c:pt idx="680">
                  <c:v>73.24257</c:v>
                </c:pt>
                <c:pt idx="681">
                  <c:v>73.2424</c:v>
                </c:pt>
                <c:pt idx="682">
                  <c:v>73.242226</c:v>
                </c:pt>
                <c:pt idx="683">
                  <c:v>73.24206</c:v>
                </c:pt>
                <c:pt idx="684">
                  <c:v>73.24189</c:v>
                </c:pt>
                <c:pt idx="685">
                  <c:v>73.24172</c:v>
                </c:pt>
                <c:pt idx="686">
                  <c:v>73.241554</c:v>
                </c:pt>
                <c:pt idx="687">
                  <c:v>73.24139</c:v>
                </c:pt>
                <c:pt idx="688">
                  <c:v>73.24122</c:v>
                </c:pt>
                <c:pt idx="689">
                  <c:v>73.24106</c:v>
                </c:pt>
                <c:pt idx="690">
                  <c:v>73.24089</c:v>
                </c:pt>
                <c:pt idx="691">
                  <c:v>73.24072</c:v>
                </c:pt>
                <c:pt idx="692">
                  <c:v>73.240555</c:v>
                </c:pt>
                <c:pt idx="693">
                  <c:v>73.240395</c:v>
                </c:pt>
                <c:pt idx="694">
                  <c:v>73.240234</c:v>
                </c:pt>
                <c:pt idx="695">
                  <c:v>73.24007</c:v>
                </c:pt>
                <c:pt idx="696">
                  <c:v>73.23991</c:v>
                </c:pt>
                <c:pt idx="697">
                  <c:v>73.23974599999998</c:v>
                </c:pt>
                <c:pt idx="698">
                  <c:v>73.239586</c:v>
                </c:pt>
                <c:pt idx="699">
                  <c:v>73.239426</c:v>
                </c:pt>
                <c:pt idx="700">
                  <c:v>73.239265</c:v>
                </c:pt>
                <c:pt idx="701">
                  <c:v>73.239105</c:v>
                </c:pt>
                <c:pt idx="702">
                  <c:v>73.238945</c:v>
                </c:pt>
                <c:pt idx="703">
                  <c:v>73.23878499999998</c:v>
                </c:pt>
                <c:pt idx="704">
                  <c:v>73.238625</c:v>
                </c:pt>
                <c:pt idx="705">
                  <c:v>73.23847</c:v>
                </c:pt>
                <c:pt idx="706">
                  <c:v>73.23831</c:v>
                </c:pt>
                <c:pt idx="707">
                  <c:v>73.23816</c:v>
                </c:pt>
                <c:pt idx="708">
                  <c:v>73.238</c:v>
                </c:pt>
                <c:pt idx="709">
                  <c:v>73.23785</c:v>
                </c:pt>
                <c:pt idx="710">
                  <c:v>73.237686</c:v>
                </c:pt>
                <c:pt idx="711">
                  <c:v>73.23753</c:v>
                </c:pt>
                <c:pt idx="712">
                  <c:v>73.23737000000001</c:v>
                </c:pt>
                <c:pt idx="713">
                  <c:v>73.23722</c:v>
                </c:pt>
                <c:pt idx="714">
                  <c:v>73.23707</c:v>
                </c:pt>
                <c:pt idx="715">
                  <c:v>73.23691</c:v>
                </c:pt>
                <c:pt idx="716">
                  <c:v>73.236755</c:v>
                </c:pt>
                <c:pt idx="717">
                  <c:v>73.236595</c:v>
                </c:pt>
                <c:pt idx="718">
                  <c:v>73.23644</c:v>
                </c:pt>
                <c:pt idx="719">
                  <c:v>73.23629</c:v>
                </c:pt>
                <c:pt idx="720">
                  <c:v>73.23614</c:v>
                </c:pt>
                <c:pt idx="721">
                  <c:v>73.235985</c:v>
                </c:pt>
                <c:pt idx="722">
                  <c:v>73.23583</c:v>
                </c:pt>
                <c:pt idx="723">
                  <c:v>73.23569</c:v>
                </c:pt>
                <c:pt idx="724">
                  <c:v>73.235535</c:v>
                </c:pt>
                <c:pt idx="725">
                  <c:v>73.23537999999999</c:v>
                </c:pt>
                <c:pt idx="726">
                  <c:v>73.23523</c:v>
                </c:pt>
                <c:pt idx="727">
                  <c:v>73.235085</c:v>
                </c:pt>
                <c:pt idx="728">
                  <c:v>73.23493</c:v>
                </c:pt>
                <c:pt idx="729">
                  <c:v>73.23478</c:v>
                </c:pt>
                <c:pt idx="730">
                  <c:v>73.23463</c:v>
                </c:pt>
                <c:pt idx="731">
                  <c:v>73.23692</c:v>
                </c:pt>
                <c:pt idx="732">
                  <c:v>73.23922</c:v>
                </c:pt>
                <c:pt idx="733">
                  <c:v>73.241516</c:v>
                </c:pt>
                <c:pt idx="734">
                  <c:v>73.24381</c:v>
                </c:pt>
                <c:pt idx="735">
                  <c:v>73.24611</c:v>
                </c:pt>
                <c:pt idx="736">
                  <c:v>73.248405</c:v>
                </c:pt>
                <c:pt idx="737">
                  <c:v>73.25071</c:v>
                </c:pt>
                <c:pt idx="738">
                  <c:v>73.253006</c:v>
                </c:pt>
                <c:pt idx="739">
                  <c:v>73.2553</c:v>
                </c:pt>
                <c:pt idx="740">
                  <c:v>73.2576</c:v>
                </c:pt>
                <c:pt idx="741">
                  <c:v>73.259895</c:v>
                </c:pt>
                <c:pt idx="742">
                  <c:v>73.2622</c:v>
                </c:pt>
                <c:pt idx="743">
                  <c:v>73.264496</c:v>
                </c:pt>
                <c:pt idx="744">
                  <c:v>73.26679</c:v>
                </c:pt>
                <c:pt idx="745">
                  <c:v>73.2691</c:v>
                </c:pt>
                <c:pt idx="746">
                  <c:v>73.27138999999998</c:v>
                </c:pt>
                <c:pt idx="747">
                  <c:v>73.27369</c:v>
                </c:pt>
                <c:pt idx="748">
                  <c:v>73.27598599999999</c:v>
                </c:pt>
                <c:pt idx="749">
                  <c:v>73.27827999999998</c:v>
                </c:pt>
                <c:pt idx="750">
                  <c:v>73.28058</c:v>
                </c:pt>
                <c:pt idx="751">
                  <c:v>73.28287499999999</c:v>
                </c:pt>
                <c:pt idx="752">
                  <c:v>73.28517</c:v>
                </c:pt>
                <c:pt idx="753">
                  <c:v>73.28747000000001</c:v>
                </c:pt>
                <c:pt idx="754">
                  <c:v>73.289764</c:v>
                </c:pt>
                <c:pt idx="755">
                  <c:v>73.29206</c:v>
                </c:pt>
                <c:pt idx="756">
                  <c:v>73.29436</c:v>
                </c:pt>
                <c:pt idx="757">
                  <c:v>73.296646</c:v>
                </c:pt>
                <c:pt idx="758">
                  <c:v>73.29894</c:v>
                </c:pt>
                <c:pt idx="759">
                  <c:v>73.30123</c:v>
                </c:pt>
                <c:pt idx="760">
                  <c:v>73.30352</c:v>
                </c:pt>
                <c:pt idx="761">
                  <c:v>73.30336999999998</c:v>
                </c:pt>
                <c:pt idx="762">
                  <c:v>73.30321</c:v>
                </c:pt>
                <c:pt idx="763">
                  <c:v>73.30305</c:v>
                </c:pt>
                <c:pt idx="764">
                  <c:v>73.30287999999999</c:v>
                </c:pt>
                <c:pt idx="765">
                  <c:v>73.30270999999999</c:v>
                </c:pt>
                <c:pt idx="766">
                  <c:v>73.30253999999998</c:v>
                </c:pt>
                <c:pt idx="767">
                  <c:v>73.30237599999997</c:v>
                </c:pt>
                <c:pt idx="768">
                  <c:v>73.30221</c:v>
                </c:pt>
                <c:pt idx="769">
                  <c:v>73.30202999999998</c:v>
                </c:pt>
                <c:pt idx="770">
                  <c:v>73.30186</c:v>
                </c:pt>
                <c:pt idx="771">
                  <c:v>73.30168</c:v>
                </c:pt>
                <c:pt idx="772">
                  <c:v>73.3015</c:v>
                </c:pt>
                <c:pt idx="773">
                  <c:v>73.30132</c:v>
                </c:pt>
                <c:pt idx="774">
                  <c:v>73.30114</c:v>
                </c:pt>
                <c:pt idx="775">
                  <c:v>73.30095</c:v>
                </c:pt>
                <c:pt idx="776">
                  <c:v>73.30075999999998</c:v>
                </c:pt>
                <c:pt idx="777">
                  <c:v>73.30057</c:v>
                </c:pt>
                <c:pt idx="778">
                  <c:v>73.30036999999998</c:v>
                </c:pt>
                <c:pt idx="779">
                  <c:v>73.30017</c:v>
                </c:pt>
                <c:pt idx="780">
                  <c:v>73.29997</c:v>
                </c:pt>
                <c:pt idx="781">
                  <c:v>73.29977</c:v>
                </c:pt>
                <c:pt idx="782">
                  <c:v>73.29957</c:v>
                </c:pt>
                <c:pt idx="783">
                  <c:v>73.29936</c:v>
                </c:pt>
                <c:pt idx="784">
                  <c:v>73.29916</c:v>
                </c:pt>
                <c:pt idx="785">
                  <c:v>73.29895</c:v>
                </c:pt>
                <c:pt idx="786">
                  <c:v>73.29873999999998</c:v>
                </c:pt>
                <c:pt idx="787">
                  <c:v>73.29852</c:v>
                </c:pt>
                <c:pt idx="788">
                  <c:v>73.29831</c:v>
                </c:pt>
                <c:pt idx="789">
                  <c:v>73.29809</c:v>
                </c:pt>
                <c:pt idx="790">
                  <c:v>73.29787</c:v>
                </c:pt>
                <c:pt idx="791">
                  <c:v>73.297646</c:v>
                </c:pt>
                <c:pt idx="792">
                  <c:v>73.297424</c:v>
                </c:pt>
                <c:pt idx="793">
                  <c:v>73.297195</c:v>
                </c:pt>
                <c:pt idx="794">
                  <c:v>73.29697</c:v>
                </c:pt>
                <c:pt idx="795">
                  <c:v>73.29674</c:v>
                </c:pt>
                <c:pt idx="796">
                  <c:v>73.2965</c:v>
                </c:pt>
                <c:pt idx="797">
                  <c:v>73.29627</c:v>
                </c:pt>
                <c:pt idx="798">
                  <c:v>73.296036</c:v>
                </c:pt>
                <c:pt idx="799">
                  <c:v>73.2958</c:v>
                </c:pt>
                <c:pt idx="800">
                  <c:v>73.29556</c:v>
                </c:pt>
                <c:pt idx="801">
                  <c:v>73.29533</c:v>
                </c:pt>
                <c:pt idx="802">
                  <c:v>73.29508</c:v>
                </c:pt>
                <c:pt idx="803">
                  <c:v>73.29484</c:v>
                </c:pt>
                <c:pt idx="804">
                  <c:v>73.29459</c:v>
                </c:pt>
                <c:pt idx="805">
                  <c:v>73.29435</c:v>
                </c:pt>
                <c:pt idx="806">
                  <c:v>73.2941</c:v>
                </c:pt>
                <c:pt idx="807">
                  <c:v>73.293846</c:v>
                </c:pt>
                <c:pt idx="808">
                  <c:v>73.293594</c:v>
                </c:pt>
                <c:pt idx="809">
                  <c:v>73.29334</c:v>
                </c:pt>
                <c:pt idx="810">
                  <c:v>73.29309</c:v>
                </c:pt>
                <c:pt idx="811">
                  <c:v>73.29284</c:v>
                </c:pt>
                <c:pt idx="812">
                  <c:v>73.29258</c:v>
                </c:pt>
                <c:pt idx="813">
                  <c:v>73.29233</c:v>
                </c:pt>
                <c:pt idx="814">
                  <c:v>73.29207</c:v>
                </c:pt>
                <c:pt idx="815">
                  <c:v>73.29181</c:v>
                </c:pt>
                <c:pt idx="816">
                  <c:v>73.29155</c:v>
                </c:pt>
                <c:pt idx="817">
                  <c:v>73.29129</c:v>
                </c:pt>
                <c:pt idx="818">
                  <c:v>73.29104</c:v>
                </c:pt>
                <c:pt idx="819">
                  <c:v>73.29078</c:v>
                </c:pt>
                <c:pt idx="820">
                  <c:v>73.29052</c:v>
                </c:pt>
                <c:pt idx="821">
                  <c:v>73.29026</c:v>
                </c:pt>
                <c:pt idx="822">
                  <c:v>73.29</c:v>
                </c:pt>
                <c:pt idx="823">
                  <c:v>73.28973999999998</c:v>
                </c:pt>
                <c:pt idx="824">
                  <c:v>73.289474</c:v>
                </c:pt>
                <c:pt idx="825">
                  <c:v>73.28921</c:v>
                </c:pt>
                <c:pt idx="826">
                  <c:v>73.28895</c:v>
                </c:pt>
                <c:pt idx="827">
                  <c:v>73.28868</c:v>
                </c:pt>
                <c:pt idx="828">
                  <c:v>73.288414</c:v>
                </c:pt>
                <c:pt idx="829">
                  <c:v>73.28815</c:v>
                </c:pt>
                <c:pt idx="830">
                  <c:v>73.28788</c:v>
                </c:pt>
                <c:pt idx="831">
                  <c:v>73.28761</c:v>
                </c:pt>
                <c:pt idx="832">
                  <c:v>73.28735</c:v>
                </c:pt>
                <c:pt idx="833">
                  <c:v>73.28709</c:v>
                </c:pt>
                <c:pt idx="834">
                  <c:v>73.28682</c:v>
                </c:pt>
                <c:pt idx="835">
                  <c:v>73.28655</c:v>
                </c:pt>
                <c:pt idx="836">
                  <c:v>73.286285</c:v>
                </c:pt>
                <c:pt idx="837">
                  <c:v>73.28602</c:v>
                </c:pt>
                <c:pt idx="838">
                  <c:v>73.28574999999998</c:v>
                </c:pt>
                <c:pt idx="839">
                  <c:v>73.28548399999998</c:v>
                </c:pt>
                <c:pt idx="840">
                  <c:v>73.28522</c:v>
                </c:pt>
                <c:pt idx="841">
                  <c:v>73.28495</c:v>
                </c:pt>
                <c:pt idx="842">
                  <c:v>73.28468</c:v>
                </c:pt>
                <c:pt idx="843">
                  <c:v>73.28442</c:v>
                </c:pt>
                <c:pt idx="844">
                  <c:v>73.28415</c:v>
                </c:pt>
                <c:pt idx="845">
                  <c:v>73.28387999999998</c:v>
                </c:pt>
                <c:pt idx="846">
                  <c:v>73.283615</c:v>
                </c:pt>
                <c:pt idx="847">
                  <c:v>73.28335</c:v>
                </c:pt>
                <c:pt idx="848">
                  <c:v>73.28308</c:v>
                </c:pt>
                <c:pt idx="849">
                  <c:v>73.282814</c:v>
                </c:pt>
                <c:pt idx="850">
                  <c:v>73.28255</c:v>
                </c:pt>
                <c:pt idx="851">
                  <c:v>73.28228</c:v>
                </c:pt>
                <c:pt idx="852">
                  <c:v>73.28201</c:v>
                </c:pt>
                <c:pt idx="853">
                  <c:v>73.281746</c:v>
                </c:pt>
                <c:pt idx="854">
                  <c:v>73.28148</c:v>
                </c:pt>
                <c:pt idx="855">
                  <c:v>73.28121</c:v>
                </c:pt>
                <c:pt idx="856">
                  <c:v>73.280945</c:v>
                </c:pt>
                <c:pt idx="857">
                  <c:v>73.28068</c:v>
                </c:pt>
                <c:pt idx="858">
                  <c:v>73.28041</c:v>
                </c:pt>
                <c:pt idx="859">
                  <c:v>73.28014</c:v>
                </c:pt>
                <c:pt idx="860">
                  <c:v>73.27987999999999</c:v>
                </c:pt>
                <c:pt idx="861">
                  <c:v>73.27961</c:v>
                </c:pt>
                <c:pt idx="862">
                  <c:v>73.27933999999999</c:v>
                </c:pt>
                <c:pt idx="863">
                  <c:v>73.27907999999998</c:v>
                </c:pt>
                <c:pt idx="864">
                  <c:v>73.278824</c:v>
                </c:pt>
                <c:pt idx="865">
                  <c:v>73.278564</c:v>
                </c:pt>
                <c:pt idx="866">
                  <c:v>73.27829999999998</c:v>
                </c:pt>
                <c:pt idx="867">
                  <c:v>73.27802999999998</c:v>
                </c:pt>
                <c:pt idx="868">
                  <c:v>73.27776999999998</c:v>
                </c:pt>
                <c:pt idx="869">
                  <c:v>73.27751</c:v>
                </c:pt>
                <c:pt idx="870">
                  <c:v>73.27725</c:v>
                </c:pt>
                <c:pt idx="871">
                  <c:v>73.27699</c:v>
                </c:pt>
                <c:pt idx="872">
                  <c:v>73.27672999999998</c:v>
                </c:pt>
                <c:pt idx="873">
                  <c:v>73.27647399999998</c:v>
                </c:pt>
                <c:pt idx="874">
                  <c:v>73.27621</c:v>
                </c:pt>
                <c:pt idx="875">
                  <c:v>73.27594999999998</c:v>
                </c:pt>
                <c:pt idx="876">
                  <c:v>73.27568999999998</c:v>
                </c:pt>
                <c:pt idx="877">
                  <c:v>73.27542999999998</c:v>
                </c:pt>
                <c:pt idx="878">
                  <c:v>73.27516999999998</c:v>
                </c:pt>
                <c:pt idx="879">
                  <c:v>73.27491</c:v>
                </c:pt>
                <c:pt idx="880">
                  <c:v>73.27465</c:v>
                </c:pt>
                <c:pt idx="881">
                  <c:v>73.27438999999998</c:v>
                </c:pt>
                <c:pt idx="882">
                  <c:v>73.27413</c:v>
                </c:pt>
                <c:pt idx="883">
                  <c:v>73.27387999999999</c:v>
                </c:pt>
                <c:pt idx="884">
                  <c:v>73.27362</c:v>
                </c:pt>
                <c:pt idx="885">
                  <c:v>73.27335999999998</c:v>
                </c:pt>
                <c:pt idx="886">
                  <c:v>73.27311</c:v>
                </c:pt>
                <c:pt idx="887">
                  <c:v>73.27285999999998</c:v>
                </c:pt>
                <c:pt idx="888">
                  <c:v>73.27260599999998</c:v>
                </c:pt>
                <c:pt idx="889">
                  <c:v>73.27235399999999</c:v>
                </c:pt>
                <c:pt idx="890">
                  <c:v>73.27209999999998</c:v>
                </c:pt>
                <c:pt idx="891">
                  <c:v>73.27185</c:v>
                </c:pt>
                <c:pt idx="892">
                  <c:v>73.2716</c:v>
                </c:pt>
                <c:pt idx="893">
                  <c:v>73.27135</c:v>
                </c:pt>
                <c:pt idx="894">
                  <c:v>73.271095</c:v>
                </c:pt>
                <c:pt idx="895">
                  <c:v>73.27084999999998</c:v>
                </c:pt>
                <c:pt idx="896">
                  <c:v>73.27061</c:v>
                </c:pt>
                <c:pt idx="897">
                  <c:v>73.27035999999998</c:v>
                </c:pt>
                <c:pt idx="898">
                  <c:v>73.27012</c:v>
                </c:pt>
                <c:pt idx="899">
                  <c:v>73.269875</c:v>
                </c:pt>
                <c:pt idx="900">
                  <c:v>73.26963</c:v>
                </c:pt>
                <c:pt idx="901">
                  <c:v>73.26939</c:v>
                </c:pt>
                <c:pt idx="902">
                  <c:v>73.26914</c:v>
                </c:pt>
                <c:pt idx="903">
                  <c:v>73.2689</c:v>
                </c:pt>
                <c:pt idx="904">
                  <c:v>73.268654</c:v>
                </c:pt>
                <c:pt idx="905">
                  <c:v>73.26841</c:v>
                </c:pt>
                <c:pt idx="906">
                  <c:v>73.268166</c:v>
                </c:pt>
                <c:pt idx="907">
                  <c:v>73.26793</c:v>
                </c:pt>
                <c:pt idx="908">
                  <c:v>73.26769</c:v>
                </c:pt>
                <c:pt idx="909">
                  <c:v>73.26745</c:v>
                </c:pt>
                <c:pt idx="910">
                  <c:v>73.26721</c:v>
                </c:pt>
                <c:pt idx="911">
                  <c:v>73.266975</c:v>
                </c:pt>
                <c:pt idx="912">
                  <c:v>73.26674</c:v>
                </c:pt>
                <c:pt idx="913">
                  <c:v>73.2665</c:v>
                </c:pt>
                <c:pt idx="914">
                  <c:v>73.266266</c:v>
                </c:pt>
                <c:pt idx="915">
                  <c:v>73.26603</c:v>
                </c:pt>
                <c:pt idx="916">
                  <c:v>73.26578999999998</c:v>
                </c:pt>
                <c:pt idx="917">
                  <c:v>73.26556</c:v>
                </c:pt>
                <c:pt idx="918">
                  <c:v>73.26532</c:v>
                </c:pt>
                <c:pt idx="919">
                  <c:v>73.26509</c:v>
                </c:pt>
                <c:pt idx="920">
                  <c:v>73.26486</c:v>
                </c:pt>
                <c:pt idx="921">
                  <c:v>73.26463</c:v>
                </c:pt>
                <c:pt idx="922">
                  <c:v>73.264404</c:v>
                </c:pt>
                <c:pt idx="923">
                  <c:v>73.264175</c:v>
                </c:pt>
                <c:pt idx="924">
                  <c:v>73.26395</c:v>
                </c:pt>
                <c:pt idx="925">
                  <c:v>73.26372</c:v>
                </c:pt>
                <c:pt idx="926">
                  <c:v>73.26349</c:v>
                </c:pt>
                <c:pt idx="927">
                  <c:v>73.26326</c:v>
                </c:pt>
                <c:pt idx="928">
                  <c:v>73.26303</c:v>
                </c:pt>
                <c:pt idx="929">
                  <c:v>73.2628</c:v>
                </c:pt>
                <c:pt idx="930">
                  <c:v>73.26258</c:v>
                </c:pt>
                <c:pt idx="931">
                  <c:v>73.26235</c:v>
                </c:pt>
                <c:pt idx="932">
                  <c:v>73.26212</c:v>
                </c:pt>
                <c:pt idx="933">
                  <c:v>73.261894</c:v>
                </c:pt>
                <c:pt idx="934">
                  <c:v>73.26167</c:v>
                </c:pt>
                <c:pt idx="935">
                  <c:v>73.26145</c:v>
                </c:pt>
                <c:pt idx="936">
                  <c:v>73.26123000000002</c:v>
                </c:pt>
                <c:pt idx="937">
                  <c:v>73.26101</c:v>
                </c:pt>
                <c:pt idx="938">
                  <c:v>73.26079</c:v>
                </c:pt>
                <c:pt idx="939">
                  <c:v>73.26057</c:v>
                </c:pt>
                <c:pt idx="940">
                  <c:v>73.260345</c:v>
                </c:pt>
                <c:pt idx="941">
                  <c:v>73.260124</c:v>
                </c:pt>
                <c:pt idx="942">
                  <c:v>73.25991</c:v>
                </c:pt>
                <c:pt idx="943">
                  <c:v>73.25969</c:v>
                </c:pt>
                <c:pt idx="944">
                  <c:v>73.25947</c:v>
                </c:pt>
                <c:pt idx="945">
                  <c:v>73.259254</c:v>
                </c:pt>
                <c:pt idx="946">
                  <c:v>73.25903</c:v>
                </c:pt>
                <c:pt idx="947">
                  <c:v>73.25882</c:v>
                </c:pt>
                <c:pt idx="948">
                  <c:v>73.258606</c:v>
                </c:pt>
                <c:pt idx="949">
                  <c:v>73.25838999999999</c:v>
                </c:pt>
                <c:pt idx="950">
                  <c:v>73.25817999999998</c:v>
                </c:pt>
                <c:pt idx="951">
                  <c:v>73.257965</c:v>
                </c:pt>
                <c:pt idx="952">
                  <c:v>73.25775</c:v>
                </c:pt>
                <c:pt idx="953">
                  <c:v>73.25754</c:v>
                </c:pt>
                <c:pt idx="954">
                  <c:v>73.257324</c:v>
                </c:pt>
                <c:pt idx="955">
                  <c:v>73.25711</c:v>
                </c:pt>
                <c:pt idx="956">
                  <c:v>73.256905</c:v>
                </c:pt>
                <c:pt idx="957">
                  <c:v>73.2567</c:v>
                </c:pt>
                <c:pt idx="958">
                  <c:v>73.25649</c:v>
                </c:pt>
                <c:pt idx="959">
                  <c:v>73.25628</c:v>
                </c:pt>
                <c:pt idx="960">
                  <c:v>73.25607</c:v>
                </c:pt>
                <c:pt idx="961">
                  <c:v>73.25586999999998</c:v>
                </c:pt>
                <c:pt idx="962">
                  <c:v>73.25566</c:v>
                </c:pt>
                <c:pt idx="963">
                  <c:v>73.255455</c:v>
                </c:pt>
                <c:pt idx="964">
                  <c:v>73.25525</c:v>
                </c:pt>
                <c:pt idx="965">
                  <c:v>73.25503999999998</c:v>
                </c:pt>
                <c:pt idx="966">
                  <c:v>73.25484</c:v>
                </c:pt>
                <c:pt idx="967">
                  <c:v>73.25463</c:v>
                </c:pt>
                <c:pt idx="968">
                  <c:v>73.254425</c:v>
                </c:pt>
                <c:pt idx="969">
                  <c:v>73.25422</c:v>
                </c:pt>
                <c:pt idx="970">
                  <c:v>73.25402</c:v>
                </c:pt>
                <c:pt idx="971">
                  <c:v>73.25382</c:v>
                </c:pt>
                <c:pt idx="972">
                  <c:v>73.253624</c:v>
                </c:pt>
                <c:pt idx="973">
                  <c:v>73.253426</c:v>
                </c:pt>
                <c:pt idx="974">
                  <c:v>73.25323</c:v>
                </c:pt>
                <c:pt idx="975">
                  <c:v>73.25303</c:v>
                </c:pt>
                <c:pt idx="976">
                  <c:v>73.25282999999998</c:v>
                </c:pt>
                <c:pt idx="977">
                  <c:v>73.25263</c:v>
                </c:pt>
                <c:pt idx="978">
                  <c:v>73.25242999999998</c:v>
                </c:pt>
                <c:pt idx="979">
                  <c:v>73.252235</c:v>
                </c:pt>
                <c:pt idx="980">
                  <c:v>73.25203999999998</c:v>
                </c:pt>
                <c:pt idx="981">
                  <c:v>73.25184</c:v>
                </c:pt>
                <c:pt idx="982">
                  <c:v>73.25164</c:v>
                </c:pt>
                <c:pt idx="983">
                  <c:v>73.25144</c:v>
                </c:pt>
                <c:pt idx="984">
                  <c:v>73.25124</c:v>
                </c:pt>
                <c:pt idx="985">
                  <c:v>73.251045</c:v>
                </c:pt>
                <c:pt idx="986">
                  <c:v>73.250854</c:v>
                </c:pt>
                <c:pt idx="987">
                  <c:v>73.25066</c:v>
                </c:pt>
                <c:pt idx="988">
                  <c:v>73.25047</c:v>
                </c:pt>
                <c:pt idx="989">
                  <c:v>73.25028</c:v>
                </c:pt>
                <c:pt idx="990">
                  <c:v>73.25009</c:v>
                </c:pt>
                <c:pt idx="991">
                  <c:v>73.2499</c:v>
                </c:pt>
                <c:pt idx="992">
                  <c:v>73.24971</c:v>
                </c:pt>
                <c:pt idx="993">
                  <c:v>73.24952</c:v>
                </c:pt>
                <c:pt idx="994">
                  <c:v>73.24934</c:v>
                </c:pt>
                <c:pt idx="995">
                  <c:v>73.249146</c:v>
                </c:pt>
                <c:pt idx="996">
                  <c:v>73.24896</c:v>
                </c:pt>
                <c:pt idx="997">
                  <c:v>73.24877</c:v>
                </c:pt>
                <c:pt idx="998">
                  <c:v>73.24859</c:v>
                </c:pt>
                <c:pt idx="999">
                  <c:v>73.2484</c:v>
                </c:pt>
                <c:pt idx="1000">
                  <c:v>73.248215</c:v>
                </c:pt>
                <c:pt idx="1001">
                  <c:v>73.24803</c:v>
                </c:pt>
                <c:pt idx="1002">
                  <c:v>73.24785</c:v>
                </c:pt>
                <c:pt idx="1003">
                  <c:v>73.24766</c:v>
                </c:pt>
                <c:pt idx="1004">
                  <c:v>73.247475</c:v>
                </c:pt>
                <c:pt idx="1005">
                  <c:v>73.247284</c:v>
                </c:pt>
                <c:pt idx="1006">
                  <c:v>73.2471</c:v>
                </c:pt>
                <c:pt idx="1007">
                  <c:v>73.24692</c:v>
                </c:pt>
                <c:pt idx="1008">
                  <c:v>73.246735</c:v>
                </c:pt>
                <c:pt idx="1009">
                  <c:v>73.24655</c:v>
                </c:pt>
                <c:pt idx="1010">
                  <c:v>73.246376</c:v>
                </c:pt>
                <c:pt idx="1011">
                  <c:v>73.2462</c:v>
                </c:pt>
                <c:pt idx="1012">
                  <c:v>73.24602</c:v>
                </c:pt>
                <c:pt idx="1013">
                  <c:v>73.24584</c:v>
                </c:pt>
                <c:pt idx="1014">
                  <c:v>73.24566</c:v>
                </c:pt>
                <c:pt idx="1015">
                  <c:v>73.24548</c:v>
                </c:pt>
                <c:pt idx="1016">
                  <c:v>73.2453</c:v>
                </c:pt>
                <c:pt idx="1017">
                  <c:v>73.245125</c:v>
                </c:pt>
                <c:pt idx="1018">
                  <c:v>73.24495</c:v>
                </c:pt>
                <c:pt idx="1019">
                  <c:v>73.244774</c:v>
                </c:pt>
                <c:pt idx="1020">
                  <c:v>73.2446</c:v>
                </c:pt>
                <c:pt idx="1021">
                  <c:v>73.24442</c:v>
                </c:pt>
                <c:pt idx="1022">
                  <c:v>73.24425</c:v>
                </c:pt>
                <c:pt idx="1023">
                  <c:v>73.24407</c:v>
                </c:pt>
                <c:pt idx="1024">
                  <c:v>73.2439</c:v>
                </c:pt>
                <c:pt idx="1025">
                  <c:v>73.24372</c:v>
                </c:pt>
                <c:pt idx="1026">
                  <c:v>73.243546</c:v>
                </c:pt>
                <c:pt idx="1027">
                  <c:v>73.24337000000001</c:v>
                </c:pt>
                <c:pt idx="1028">
                  <c:v>73.243195</c:v>
                </c:pt>
                <c:pt idx="1029">
                  <c:v>73.24303</c:v>
                </c:pt>
                <c:pt idx="1030">
                  <c:v>73.24285</c:v>
                </c:pt>
                <c:pt idx="1031">
                  <c:v>73.24268</c:v>
                </c:pt>
                <c:pt idx="1032">
                  <c:v>73.242516</c:v>
                </c:pt>
                <c:pt idx="1033">
                  <c:v>73.24234</c:v>
                </c:pt>
                <c:pt idx="1034">
                  <c:v>73.24217</c:v>
                </c:pt>
                <c:pt idx="1035">
                  <c:v>73.242</c:v>
                </c:pt>
                <c:pt idx="1036">
                  <c:v>73.24183</c:v>
                </c:pt>
                <c:pt idx="1037">
                  <c:v>73.24166</c:v>
                </c:pt>
                <c:pt idx="1038">
                  <c:v>73.24149</c:v>
                </c:pt>
                <c:pt idx="1039">
                  <c:v>73.241325</c:v>
                </c:pt>
                <c:pt idx="1040">
                  <c:v>73.24116</c:v>
                </c:pt>
                <c:pt idx="1041">
                  <c:v>73.24099</c:v>
                </c:pt>
                <c:pt idx="1042">
                  <c:v>73.24083</c:v>
                </c:pt>
                <c:pt idx="1043">
                  <c:v>73.24066</c:v>
                </c:pt>
                <c:pt idx="1044">
                  <c:v>73.24049</c:v>
                </c:pt>
                <c:pt idx="1045">
                  <c:v>73.240326</c:v>
                </c:pt>
                <c:pt idx="1046">
                  <c:v>73.24016</c:v>
                </c:pt>
                <c:pt idx="1047">
                  <c:v>73.24</c:v>
                </c:pt>
                <c:pt idx="1048">
                  <c:v>73.23984</c:v>
                </c:pt>
                <c:pt idx="1049">
                  <c:v>73.23967</c:v>
                </c:pt>
                <c:pt idx="1050">
                  <c:v>73.23951</c:v>
                </c:pt>
                <c:pt idx="1051">
                  <c:v>73.23935</c:v>
                </c:pt>
                <c:pt idx="1052">
                  <c:v>73.23918</c:v>
                </c:pt>
                <c:pt idx="1053">
                  <c:v>73.23902</c:v>
                </c:pt>
                <c:pt idx="1054">
                  <c:v>73.23886</c:v>
                </c:pt>
                <c:pt idx="1055">
                  <c:v>73.2387</c:v>
                </c:pt>
                <c:pt idx="1056">
                  <c:v>73.23854</c:v>
                </c:pt>
                <c:pt idx="1057">
                  <c:v>73.23838999999998</c:v>
                </c:pt>
                <c:pt idx="1058">
                  <c:v>73.23823</c:v>
                </c:pt>
                <c:pt idx="1059">
                  <c:v>73.23807499999998</c:v>
                </c:pt>
                <c:pt idx="1060">
                  <c:v>73.237915</c:v>
                </c:pt>
                <c:pt idx="1061">
                  <c:v>73.23776</c:v>
                </c:pt>
                <c:pt idx="1062">
                  <c:v>73.2376</c:v>
                </c:pt>
                <c:pt idx="1063">
                  <c:v>73.23744</c:v>
                </c:pt>
                <c:pt idx="1064">
                  <c:v>73.23728</c:v>
                </c:pt>
                <c:pt idx="1065">
                  <c:v>73.23713</c:v>
                </c:pt>
                <c:pt idx="1066">
                  <c:v>73.23697000000001</c:v>
                </c:pt>
                <c:pt idx="1067">
                  <c:v>73.23682</c:v>
                </c:pt>
                <c:pt idx="1068">
                  <c:v>73.236664</c:v>
                </c:pt>
                <c:pt idx="1069">
                  <c:v>73.23651</c:v>
                </c:pt>
                <c:pt idx="1070">
                  <c:v>73.23636</c:v>
                </c:pt>
                <c:pt idx="1071">
                  <c:v>73.236206</c:v>
                </c:pt>
                <c:pt idx="1072">
                  <c:v>73.23605</c:v>
                </c:pt>
                <c:pt idx="1073">
                  <c:v>73.2359</c:v>
                </c:pt>
                <c:pt idx="1074">
                  <c:v>73.23574999999998</c:v>
                </c:pt>
                <c:pt idx="1075">
                  <c:v>73.2356</c:v>
                </c:pt>
                <c:pt idx="1076">
                  <c:v>73.23545</c:v>
                </c:pt>
                <c:pt idx="1077">
                  <c:v>73.2353</c:v>
                </c:pt>
                <c:pt idx="1078">
                  <c:v>73.235146</c:v>
                </c:pt>
                <c:pt idx="1079">
                  <c:v>73.23500000000001</c:v>
                </c:pt>
                <c:pt idx="1080">
                  <c:v>73.23485</c:v>
                </c:pt>
                <c:pt idx="1081">
                  <c:v>73.234695</c:v>
                </c:pt>
                <c:pt idx="1082">
                  <c:v>73.23454</c:v>
                </c:pt>
                <c:pt idx="1083">
                  <c:v>73.2344</c:v>
                </c:pt>
                <c:pt idx="1084">
                  <c:v>73.23425</c:v>
                </c:pt>
                <c:pt idx="1085">
                  <c:v>73.2341</c:v>
                </c:pt>
                <c:pt idx="1086">
                  <c:v>73.233955</c:v>
                </c:pt>
                <c:pt idx="1087">
                  <c:v>73.23381</c:v>
                </c:pt>
                <c:pt idx="1088">
                  <c:v>73.233665</c:v>
                </c:pt>
                <c:pt idx="1089">
                  <c:v>73.23352</c:v>
                </c:pt>
                <c:pt idx="1090">
                  <c:v>73.23337599999999</c:v>
                </c:pt>
                <c:pt idx="1091">
                  <c:v>73.23323</c:v>
                </c:pt>
                <c:pt idx="1092">
                  <c:v>73.233086</c:v>
                </c:pt>
                <c:pt idx="1093">
                  <c:v>73.23294</c:v>
                </c:pt>
                <c:pt idx="1094">
                  <c:v>73.23279599999998</c:v>
                </c:pt>
                <c:pt idx="1095">
                  <c:v>73.23265</c:v>
                </c:pt>
                <c:pt idx="1096">
                  <c:v>73.23495</c:v>
                </c:pt>
                <c:pt idx="1097">
                  <c:v>73.23725</c:v>
                </c:pt>
                <c:pt idx="1098">
                  <c:v>73.23955</c:v>
                </c:pt>
                <c:pt idx="1099">
                  <c:v>73.241844</c:v>
                </c:pt>
                <c:pt idx="1100">
                  <c:v>73.24415</c:v>
                </c:pt>
                <c:pt idx="1101">
                  <c:v>73.246445</c:v>
                </c:pt>
                <c:pt idx="1102">
                  <c:v>73.24875</c:v>
                </c:pt>
                <c:pt idx="1103">
                  <c:v>73.25105</c:v>
                </c:pt>
                <c:pt idx="1104">
                  <c:v>73.25336</c:v>
                </c:pt>
                <c:pt idx="1105">
                  <c:v>73.25565</c:v>
                </c:pt>
                <c:pt idx="1106">
                  <c:v>73.25796</c:v>
                </c:pt>
                <c:pt idx="1107">
                  <c:v>73.26026</c:v>
                </c:pt>
                <c:pt idx="1108">
                  <c:v>73.262566</c:v>
                </c:pt>
                <c:pt idx="1109">
                  <c:v>73.26487</c:v>
                </c:pt>
                <c:pt idx="1110">
                  <c:v>73.267166</c:v>
                </c:pt>
                <c:pt idx="1111">
                  <c:v>73.26947000000001</c:v>
                </c:pt>
                <c:pt idx="1112">
                  <c:v>73.27177399999998</c:v>
                </c:pt>
                <c:pt idx="1113">
                  <c:v>73.27407</c:v>
                </c:pt>
                <c:pt idx="1114">
                  <c:v>73.27637499999999</c:v>
                </c:pt>
                <c:pt idx="1115">
                  <c:v>73.27867999999998</c:v>
                </c:pt>
                <c:pt idx="1116">
                  <c:v>73.280975</c:v>
                </c:pt>
                <c:pt idx="1117">
                  <c:v>73.28328</c:v>
                </c:pt>
                <c:pt idx="1118">
                  <c:v>73.28557599999999</c:v>
                </c:pt>
                <c:pt idx="1119">
                  <c:v>73.28787000000001</c:v>
                </c:pt>
                <c:pt idx="1120">
                  <c:v>73.29017</c:v>
                </c:pt>
                <c:pt idx="1121">
                  <c:v>73.292465</c:v>
                </c:pt>
                <c:pt idx="1122">
                  <c:v>73.29476</c:v>
                </c:pt>
                <c:pt idx="1123">
                  <c:v>73.29706</c:v>
                </c:pt>
                <c:pt idx="1124">
                  <c:v>73.29935</c:v>
                </c:pt>
                <c:pt idx="1125">
                  <c:v>73.301636</c:v>
                </c:pt>
                <c:pt idx="1126">
                  <c:v>73.30148</c:v>
                </c:pt>
                <c:pt idx="1127">
                  <c:v>73.30132</c:v>
                </c:pt>
                <c:pt idx="1128">
                  <c:v>73.30117000000001</c:v>
                </c:pt>
                <c:pt idx="1129">
                  <c:v>73.30101</c:v>
                </c:pt>
                <c:pt idx="1130">
                  <c:v>73.30084999999998</c:v>
                </c:pt>
                <c:pt idx="1131">
                  <c:v>73.30069</c:v>
                </c:pt>
                <c:pt idx="1132">
                  <c:v>73.30052</c:v>
                </c:pt>
                <c:pt idx="1133">
                  <c:v>73.300354</c:v>
                </c:pt>
                <c:pt idx="1134">
                  <c:v>73.30018599999998</c:v>
                </c:pt>
                <c:pt idx="1135">
                  <c:v>73.30002</c:v>
                </c:pt>
                <c:pt idx="1136">
                  <c:v>73.29984</c:v>
                </c:pt>
                <c:pt idx="1137">
                  <c:v>73.29967</c:v>
                </c:pt>
                <c:pt idx="1138">
                  <c:v>73.29949</c:v>
                </c:pt>
                <c:pt idx="1139">
                  <c:v>73.29931</c:v>
                </c:pt>
                <c:pt idx="1140">
                  <c:v>73.299126</c:v>
                </c:pt>
                <c:pt idx="1141">
                  <c:v>73.29894</c:v>
                </c:pt>
                <c:pt idx="1142">
                  <c:v>73.29875</c:v>
                </c:pt>
                <c:pt idx="1143">
                  <c:v>73.29856</c:v>
                </c:pt>
                <c:pt idx="1144">
                  <c:v>73.29837</c:v>
                </c:pt>
                <c:pt idx="1145">
                  <c:v>73.29817000000001</c:v>
                </c:pt>
                <c:pt idx="1146">
                  <c:v>73.29797</c:v>
                </c:pt>
                <c:pt idx="1147">
                  <c:v>73.29777</c:v>
                </c:pt>
                <c:pt idx="1148">
                  <c:v>73.29757</c:v>
                </c:pt>
                <c:pt idx="1149">
                  <c:v>73.29736</c:v>
                </c:pt>
                <c:pt idx="1150">
                  <c:v>73.29716</c:v>
                </c:pt>
                <c:pt idx="1151">
                  <c:v>73.29695</c:v>
                </c:pt>
                <c:pt idx="1152">
                  <c:v>73.29674</c:v>
                </c:pt>
                <c:pt idx="1153">
                  <c:v>73.296524</c:v>
                </c:pt>
                <c:pt idx="1154">
                  <c:v>73.29631</c:v>
                </c:pt>
                <c:pt idx="1155">
                  <c:v>73.29609</c:v>
                </c:pt>
                <c:pt idx="1156">
                  <c:v>73.29587</c:v>
                </c:pt>
                <c:pt idx="1157">
                  <c:v>73.29565</c:v>
                </c:pt>
                <c:pt idx="1158">
                  <c:v>73.295425</c:v>
                </c:pt>
                <c:pt idx="1159">
                  <c:v>73.295204</c:v>
                </c:pt>
                <c:pt idx="1160">
                  <c:v>73.294975</c:v>
                </c:pt>
                <c:pt idx="1161">
                  <c:v>73.29475</c:v>
                </c:pt>
                <c:pt idx="1162">
                  <c:v>73.29452</c:v>
                </c:pt>
                <c:pt idx="1163">
                  <c:v>73.29429</c:v>
                </c:pt>
                <c:pt idx="1164">
                  <c:v>73.29405</c:v>
                </c:pt>
                <c:pt idx="1165">
                  <c:v>73.293816</c:v>
                </c:pt>
                <c:pt idx="1166">
                  <c:v>73.29358</c:v>
                </c:pt>
                <c:pt idx="1167">
                  <c:v>73.29334</c:v>
                </c:pt>
                <c:pt idx="1168">
                  <c:v>73.293106</c:v>
                </c:pt>
                <c:pt idx="1169">
                  <c:v>73.29286</c:v>
                </c:pt>
                <c:pt idx="1170">
                  <c:v>73.29262</c:v>
                </c:pt>
                <c:pt idx="1171">
                  <c:v>73.29237</c:v>
                </c:pt>
                <c:pt idx="1172">
                  <c:v>73.29213</c:v>
                </c:pt>
                <c:pt idx="1173">
                  <c:v>73.29188</c:v>
                </c:pt>
                <c:pt idx="1174">
                  <c:v>73.291626</c:v>
                </c:pt>
                <c:pt idx="1175">
                  <c:v>73.29138</c:v>
                </c:pt>
                <c:pt idx="1176">
                  <c:v>73.29113</c:v>
                </c:pt>
                <c:pt idx="1177">
                  <c:v>73.29088</c:v>
                </c:pt>
                <c:pt idx="1178">
                  <c:v>73.29063</c:v>
                </c:pt>
                <c:pt idx="1179">
                  <c:v>73.29037499999998</c:v>
                </c:pt>
                <c:pt idx="1180">
                  <c:v>73.29012</c:v>
                </c:pt>
                <c:pt idx="1181">
                  <c:v>73.28986</c:v>
                </c:pt>
                <c:pt idx="1182">
                  <c:v>73.28961</c:v>
                </c:pt>
                <c:pt idx="1183">
                  <c:v>73.28935</c:v>
                </c:pt>
                <c:pt idx="1184">
                  <c:v>73.28909</c:v>
                </c:pt>
                <c:pt idx="1185">
                  <c:v>73.28883999999998</c:v>
                </c:pt>
                <c:pt idx="1186">
                  <c:v>73.28857999999998</c:v>
                </c:pt>
                <c:pt idx="1187">
                  <c:v>73.28832</c:v>
                </c:pt>
                <c:pt idx="1188">
                  <c:v>73.28806</c:v>
                </c:pt>
                <c:pt idx="1189">
                  <c:v>73.2878</c:v>
                </c:pt>
                <c:pt idx="1190">
                  <c:v>73.287544</c:v>
                </c:pt>
                <c:pt idx="1191">
                  <c:v>73.287285</c:v>
                </c:pt>
                <c:pt idx="1192">
                  <c:v>73.28702</c:v>
                </c:pt>
                <c:pt idx="1193">
                  <c:v>73.28676</c:v>
                </c:pt>
                <c:pt idx="1194">
                  <c:v>73.28649</c:v>
                </c:pt>
                <c:pt idx="1195">
                  <c:v>73.28623</c:v>
                </c:pt>
                <c:pt idx="1196">
                  <c:v>73.285965</c:v>
                </c:pt>
                <c:pt idx="1197">
                  <c:v>73.28570599999999</c:v>
                </c:pt>
                <c:pt idx="1198">
                  <c:v>73.28543999999998</c:v>
                </c:pt>
                <c:pt idx="1199">
                  <c:v>73.28517999999998</c:v>
                </c:pt>
                <c:pt idx="1200">
                  <c:v>73.28491</c:v>
                </c:pt>
                <c:pt idx="1201">
                  <c:v>73.284645</c:v>
                </c:pt>
                <c:pt idx="1202">
                  <c:v>73.284386</c:v>
                </c:pt>
                <c:pt idx="1203">
                  <c:v>73.28413</c:v>
                </c:pt>
                <c:pt idx="1204">
                  <c:v>73.28386</c:v>
                </c:pt>
                <c:pt idx="1205">
                  <c:v>73.28359</c:v>
                </c:pt>
                <c:pt idx="1206">
                  <c:v>73.28333</c:v>
                </c:pt>
                <c:pt idx="1207">
                  <c:v>73.28307</c:v>
                </c:pt>
                <c:pt idx="1208">
                  <c:v>73.28281</c:v>
                </c:pt>
                <c:pt idx="1209">
                  <c:v>73.28253999999998</c:v>
                </c:pt>
                <c:pt idx="1210">
                  <c:v>73.28227</c:v>
                </c:pt>
                <c:pt idx="1211">
                  <c:v>73.282005</c:v>
                </c:pt>
                <c:pt idx="1212">
                  <c:v>73.28174</c:v>
                </c:pt>
                <c:pt idx="1213">
                  <c:v>73.28148</c:v>
                </c:pt>
                <c:pt idx="1214">
                  <c:v>73.28122</c:v>
                </c:pt>
                <c:pt idx="1215">
                  <c:v>73.28095</c:v>
                </c:pt>
                <c:pt idx="1216">
                  <c:v>73.280685</c:v>
                </c:pt>
                <c:pt idx="1217">
                  <c:v>73.28042</c:v>
                </c:pt>
                <c:pt idx="1218">
                  <c:v>73.28015</c:v>
                </c:pt>
                <c:pt idx="1219">
                  <c:v>73.27988399999998</c:v>
                </c:pt>
                <c:pt idx="1220">
                  <c:v>73.279625</c:v>
                </c:pt>
                <c:pt idx="1221">
                  <c:v>73.27936599999998</c:v>
                </c:pt>
                <c:pt idx="1222">
                  <c:v>73.279106</c:v>
                </c:pt>
                <c:pt idx="1223">
                  <c:v>73.27883999999999</c:v>
                </c:pt>
                <c:pt idx="1224">
                  <c:v>73.27856999999998</c:v>
                </c:pt>
                <c:pt idx="1225">
                  <c:v>73.27830999999999</c:v>
                </c:pt>
                <c:pt idx="1226">
                  <c:v>73.27804999999998</c:v>
                </c:pt>
                <c:pt idx="1227">
                  <c:v>73.277794</c:v>
                </c:pt>
                <c:pt idx="1228">
                  <c:v>73.277534</c:v>
                </c:pt>
                <c:pt idx="1229">
                  <c:v>73.277275</c:v>
                </c:pt>
                <c:pt idx="1230">
                  <c:v>73.27701</c:v>
                </c:pt>
                <c:pt idx="1231">
                  <c:v>73.27674999999999</c:v>
                </c:pt>
                <c:pt idx="1232">
                  <c:v>73.27648999999998</c:v>
                </c:pt>
                <c:pt idx="1233">
                  <c:v>73.27623000000001</c:v>
                </c:pt>
                <c:pt idx="1234">
                  <c:v>73.27596999999998</c:v>
                </c:pt>
                <c:pt idx="1235">
                  <c:v>73.27570999999999</c:v>
                </c:pt>
                <c:pt idx="1236">
                  <c:v>73.27544999999999</c:v>
                </c:pt>
                <c:pt idx="1237">
                  <c:v>73.27518999999998</c:v>
                </c:pt>
                <c:pt idx="1238">
                  <c:v>73.27493000000001</c:v>
                </c:pt>
                <c:pt idx="1239">
                  <c:v>73.27467</c:v>
                </c:pt>
                <c:pt idx="1240">
                  <c:v>73.274414</c:v>
                </c:pt>
                <c:pt idx="1241">
                  <c:v>73.274155</c:v>
                </c:pt>
                <c:pt idx="1242">
                  <c:v>73.2739</c:v>
                </c:pt>
                <c:pt idx="1243">
                  <c:v>73.27365</c:v>
                </c:pt>
                <c:pt idx="1244">
                  <c:v>73.27338999999999</c:v>
                </c:pt>
                <c:pt idx="1245">
                  <c:v>73.27314</c:v>
                </c:pt>
                <c:pt idx="1246">
                  <c:v>73.27288999999999</c:v>
                </c:pt>
                <c:pt idx="1247">
                  <c:v>73.27263999999998</c:v>
                </c:pt>
                <c:pt idx="1248">
                  <c:v>73.27238499999999</c:v>
                </c:pt>
                <c:pt idx="1249">
                  <c:v>73.27212999999998</c:v>
                </c:pt>
                <c:pt idx="1250">
                  <c:v>73.27187999999998</c:v>
                </c:pt>
                <c:pt idx="1251">
                  <c:v>73.27163</c:v>
                </c:pt>
                <c:pt idx="1252">
                  <c:v>73.27137999999998</c:v>
                </c:pt>
                <c:pt idx="1253">
                  <c:v>73.271126</c:v>
                </c:pt>
                <c:pt idx="1254">
                  <c:v>73.27087399999999</c:v>
                </c:pt>
                <c:pt idx="1255">
                  <c:v>73.27063</c:v>
                </c:pt>
                <c:pt idx="1256">
                  <c:v>73.27037999999999</c:v>
                </c:pt>
                <c:pt idx="1257">
                  <c:v>73.27013</c:v>
                </c:pt>
                <c:pt idx="1258">
                  <c:v>73.26988</c:v>
                </c:pt>
                <c:pt idx="1259">
                  <c:v>73.26964</c:v>
                </c:pt>
                <c:pt idx="1260">
                  <c:v>73.269394</c:v>
                </c:pt>
                <c:pt idx="1261">
                  <c:v>73.26915</c:v>
                </c:pt>
                <c:pt idx="1262">
                  <c:v>73.268906</c:v>
                </c:pt>
                <c:pt idx="1263">
                  <c:v>73.26866</c:v>
                </c:pt>
                <c:pt idx="1264">
                  <c:v>73.26842</c:v>
                </c:pt>
                <c:pt idx="1265">
                  <c:v>73.26817000000001</c:v>
                </c:pt>
                <c:pt idx="1266">
                  <c:v>73.26794</c:v>
                </c:pt>
                <c:pt idx="1267">
                  <c:v>73.2677</c:v>
                </c:pt>
                <c:pt idx="1268">
                  <c:v>73.267456</c:v>
                </c:pt>
                <c:pt idx="1269">
                  <c:v>73.26721</c:v>
                </c:pt>
                <c:pt idx="1270">
                  <c:v>73.266975</c:v>
                </c:pt>
                <c:pt idx="1271">
                  <c:v>73.26674</c:v>
                </c:pt>
                <c:pt idx="1272">
                  <c:v>73.2665</c:v>
                </c:pt>
                <c:pt idx="1273">
                  <c:v>73.266266</c:v>
                </c:pt>
                <c:pt idx="1274">
                  <c:v>73.26603</c:v>
                </c:pt>
                <c:pt idx="1275">
                  <c:v>73.26578999999998</c:v>
                </c:pt>
                <c:pt idx="1276">
                  <c:v>73.26556</c:v>
                </c:pt>
                <c:pt idx="1277">
                  <c:v>73.26532</c:v>
                </c:pt>
                <c:pt idx="1278">
                  <c:v>73.26508</c:v>
                </c:pt>
                <c:pt idx="1279">
                  <c:v>73.264854</c:v>
                </c:pt>
                <c:pt idx="1280">
                  <c:v>73.264626</c:v>
                </c:pt>
                <c:pt idx="1281">
                  <c:v>73.2644</c:v>
                </c:pt>
                <c:pt idx="1282">
                  <c:v>73.26417</c:v>
                </c:pt>
                <c:pt idx="1283">
                  <c:v>73.26394</c:v>
                </c:pt>
                <c:pt idx="1284">
                  <c:v>73.26371</c:v>
                </c:pt>
                <c:pt idx="1285">
                  <c:v>73.26348</c:v>
                </c:pt>
                <c:pt idx="1286">
                  <c:v>73.26325</c:v>
                </c:pt>
                <c:pt idx="1287">
                  <c:v>73.26302</c:v>
                </c:pt>
                <c:pt idx="1288">
                  <c:v>73.262794</c:v>
                </c:pt>
                <c:pt idx="1289">
                  <c:v>73.262566</c:v>
                </c:pt>
                <c:pt idx="1290">
                  <c:v>73.26233999999998</c:v>
                </c:pt>
                <c:pt idx="1291">
                  <c:v>73.26211</c:v>
                </c:pt>
                <c:pt idx="1292">
                  <c:v>73.26188</c:v>
                </c:pt>
                <c:pt idx="1293">
                  <c:v>73.26165</c:v>
                </c:pt>
                <c:pt idx="1294">
                  <c:v>73.26142</c:v>
                </c:pt>
                <c:pt idx="1295">
                  <c:v>73.26119</c:v>
                </c:pt>
                <c:pt idx="1296">
                  <c:v>73.26096</c:v>
                </c:pt>
                <c:pt idx="1297">
                  <c:v>73.26073499999998</c:v>
                </c:pt>
                <c:pt idx="1298">
                  <c:v>73.26051</c:v>
                </c:pt>
                <c:pt idx="1299">
                  <c:v>73.26029</c:v>
                </c:pt>
                <c:pt idx="1300">
                  <c:v>73.26007000000001</c:v>
                </c:pt>
                <c:pt idx="1301">
                  <c:v>73.25985</c:v>
                </c:pt>
                <c:pt idx="1302">
                  <c:v>73.25963</c:v>
                </c:pt>
                <c:pt idx="1303">
                  <c:v>73.25941</c:v>
                </c:pt>
                <c:pt idx="1304">
                  <c:v>73.25919</c:v>
                </c:pt>
                <c:pt idx="1305">
                  <c:v>73.25897</c:v>
                </c:pt>
                <c:pt idx="1306">
                  <c:v>73.25874999999999</c:v>
                </c:pt>
                <c:pt idx="1307">
                  <c:v>73.25853999999998</c:v>
                </c:pt>
                <c:pt idx="1308">
                  <c:v>73.25831599999998</c:v>
                </c:pt>
                <c:pt idx="1309">
                  <c:v>73.2581</c:v>
                </c:pt>
                <c:pt idx="1310">
                  <c:v>73.25789</c:v>
                </c:pt>
                <c:pt idx="1311">
                  <c:v>73.257675</c:v>
                </c:pt>
                <c:pt idx="1312">
                  <c:v>73.25746</c:v>
                </c:pt>
                <c:pt idx="1313">
                  <c:v>73.25725</c:v>
                </c:pt>
                <c:pt idx="1314">
                  <c:v>73.257034</c:v>
                </c:pt>
                <c:pt idx="1315">
                  <c:v>73.25682</c:v>
                </c:pt>
                <c:pt idx="1316">
                  <c:v>73.25661</c:v>
                </c:pt>
                <c:pt idx="1317">
                  <c:v>73.25638999999998</c:v>
                </c:pt>
                <c:pt idx="1318">
                  <c:v>73.25619</c:v>
                </c:pt>
                <c:pt idx="1319">
                  <c:v>73.25597999999998</c:v>
                </c:pt>
                <c:pt idx="1320">
                  <c:v>73.25577499999999</c:v>
                </c:pt>
                <c:pt idx="1321">
                  <c:v>73.25556</c:v>
                </c:pt>
                <c:pt idx="1322">
                  <c:v>73.25535599999999</c:v>
                </c:pt>
                <c:pt idx="1323">
                  <c:v>73.25515</c:v>
                </c:pt>
                <c:pt idx="1324">
                  <c:v>73.254944</c:v>
                </c:pt>
                <c:pt idx="1325">
                  <c:v>73.25474</c:v>
                </c:pt>
                <c:pt idx="1326">
                  <c:v>73.25454</c:v>
                </c:pt>
                <c:pt idx="1327">
                  <c:v>73.25433</c:v>
                </c:pt>
                <c:pt idx="1328">
                  <c:v>73.25413</c:v>
                </c:pt>
                <c:pt idx="1329">
                  <c:v>73.25392</c:v>
                </c:pt>
                <c:pt idx="1330">
                  <c:v>73.25371599999998</c:v>
                </c:pt>
                <c:pt idx="1331">
                  <c:v>73.25352</c:v>
                </c:pt>
                <c:pt idx="1332">
                  <c:v>73.25332</c:v>
                </c:pt>
                <c:pt idx="1333">
                  <c:v>73.25312</c:v>
                </c:pt>
                <c:pt idx="1334">
                  <c:v>73.252914</c:v>
                </c:pt>
                <c:pt idx="1335">
                  <c:v>73.25271599999999</c:v>
                </c:pt>
                <c:pt idx="1336">
                  <c:v>73.25252</c:v>
                </c:pt>
                <c:pt idx="1337">
                  <c:v>73.25231999999998</c:v>
                </c:pt>
                <c:pt idx="1338">
                  <c:v>73.25212</c:v>
                </c:pt>
                <c:pt idx="1339">
                  <c:v>73.25192</c:v>
                </c:pt>
                <c:pt idx="1340">
                  <c:v>73.251724</c:v>
                </c:pt>
                <c:pt idx="1341">
                  <c:v>73.251526</c:v>
                </c:pt>
                <c:pt idx="1342">
                  <c:v>73.25133</c:v>
                </c:pt>
                <c:pt idx="1343">
                  <c:v>73.25113</c:v>
                </c:pt>
                <c:pt idx="1344">
                  <c:v>73.25093</c:v>
                </c:pt>
                <c:pt idx="1345">
                  <c:v>73.25073</c:v>
                </c:pt>
                <c:pt idx="1346">
                  <c:v>73.25054</c:v>
                </c:pt>
                <c:pt idx="1347">
                  <c:v>73.25034999999998</c:v>
                </c:pt>
                <c:pt idx="1348">
                  <c:v>73.25016</c:v>
                </c:pt>
                <c:pt idx="1349">
                  <c:v>73.24997</c:v>
                </c:pt>
                <c:pt idx="1350">
                  <c:v>73.24978</c:v>
                </c:pt>
                <c:pt idx="1351">
                  <c:v>73.24959</c:v>
                </c:pt>
                <c:pt idx="1352">
                  <c:v>73.2494</c:v>
                </c:pt>
                <c:pt idx="1353">
                  <c:v>73.24921</c:v>
                </c:pt>
                <c:pt idx="1354">
                  <c:v>73.249016</c:v>
                </c:pt>
                <c:pt idx="1355">
                  <c:v>73.248825</c:v>
                </c:pt>
                <c:pt idx="1356">
                  <c:v>73.248634</c:v>
                </c:pt>
                <c:pt idx="1357">
                  <c:v>73.24845</c:v>
                </c:pt>
                <c:pt idx="1358">
                  <c:v>73.24826</c:v>
                </c:pt>
                <c:pt idx="1359">
                  <c:v>73.24808</c:v>
                </c:pt>
                <c:pt idx="1360">
                  <c:v>73.24789</c:v>
                </c:pt>
                <c:pt idx="1361">
                  <c:v>73.2477</c:v>
                </c:pt>
                <c:pt idx="1362">
                  <c:v>73.24751</c:v>
                </c:pt>
                <c:pt idx="1363">
                  <c:v>73.24733</c:v>
                </c:pt>
                <c:pt idx="1364">
                  <c:v>73.24715</c:v>
                </c:pt>
                <c:pt idx="1365">
                  <c:v>73.24696</c:v>
                </c:pt>
                <c:pt idx="1366">
                  <c:v>73.24678</c:v>
                </c:pt>
                <c:pt idx="1367">
                  <c:v>73.2466</c:v>
                </c:pt>
                <c:pt idx="1368">
                  <c:v>73.246414</c:v>
                </c:pt>
                <c:pt idx="1369">
                  <c:v>73.24623</c:v>
                </c:pt>
                <c:pt idx="1370">
                  <c:v>73.24605</c:v>
                </c:pt>
                <c:pt idx="1371">
                  <c:v>73.245865</c:v>
                </c:pt>
                <c:pt idx="1372">
                  <c:v>73.24569</c:v>
                </c:pt>
                <c:pt idx="1373">
                  <c:v>73.245514</c:v>
                </c:pt>
                <c:pt idx="1374">
                  <c:v>73.24533</c:v>
                </c:pt>
                <c:pt idx="1375">
                  <c:v>73.245155</c:v>
                </c:pt>
                <c:pt idx="1376">
                  <c:v>73.24498</c:v>
                </c:pt>
                <c:pt idx="1377">
                  <c:v>73.244804</c:v>
                </c:pt>
                <c:pt idx="1378">
                  <c:v>73.24463</c:v>
                </c:pt>
                <c:pt idx="1379">
                  <c:v>73.24445</c:v>
                </c:pt>
                <c:pt idx="1380">
                  <c:v>73.24427</c:v>
                </c:pt>
                <c:pt idx="1381">
                  <c:v>73.244095</c:v>
                </c:pt>
                <c:pt idx="1382">
                  <c:v>73.24392</c:v>
                </c:pt>
                <c:pt idx="1383">
                  <c:v>73.243744</c:v>
                </c:pt>
                <c:pt idx="1384">
                  <c:v>73.24357</c:v>
                </c:pt>
                <c:pt idx="1385">
                  <c:v>73.24339</c:v>
                </c:pt>
                <c:pt idx="1386">
                  <c:v>73.24322</c:v>
                </c:pt>
                <c:pt idx="1387">
                  <c:v>73.24305</c:v>
                </c:pt>
                <c:pt idx="1388">
                  <c:v>73.242874</c:v>
                </c:pt>
                <c:pt idx="1389">
                  <c:v>73.24271</c:v>
                </c:pt>
                <c:pt idx="1390">
                  <c:v>73.24253</c:v>
                </c:pt>
                <c:pt idx="1391">
                  <c:v>73.24236</c:v>
                </c:pt>
                <c:pt idx="1392">
                  <c:v>73.242195</c:v>
                </c:pt>
                <c:pt idx="1393">
                  <c:v>73.24202</c:v>
                </c:pt>
                <c:pt idx="1394">
                  <c:v>73.24185</c:v>
                </c:pt>
                <c:pt idx="1395">
                  <c:v>73.241684</c:v>
                </c:pt>
                <c:pt idx="1396">
                  <c:v>73.241516</c:v>
                </c:pt>
                <c:pt idx="1397">
                  <c:v>73.24134</c:v>
                </c:pt>
                <c:pt idx="1398">
                  <c:v>73.24117</c:v>
                </c:pt>
                <c:pt idx="1399">
                  <c:v>73.241005</c:v>
                </c:pt>
                <c:pt idx="1400">
                  <c:v>73.24084</c:v>
                </c:pt>
                <c:pt idx="1401">
                  <c:v>73.24067</c:v>
                </c:pt>
                <c:pt idx="1402">
                  <c:v>73.2405</c:v>
                </c:pt>
                <c:pt idx="1403">
                  <c:v>73.24033</c:v>
                </c:pt>
                <c:pt idx="1404">
                  <c:v>73.24017</c:v>
                </c:pt>
                <c:pt idx="1405">
                  <c:v>73.240005</c:v>
                </c:pt>
                <c:pt idx="1406">
                  <c:v>73.23984</c:v>
                </c:pt>
                <c:pt idx="1407">
                  <c:v>73.23967</c:v>
                </c:pt>
                <c:pt idx="1408">
                  <c:v>73.2395</c:v>
                </c:pt>
                <c:pt idx="1409">
                  <c:v>73.23934</c:v>
                </c:pt>
                <c:pt idx="1410">
                  <c:v>73.23918</c:v>
                </c:pt>
                <c:pt idx="1411">
                  <c:v>73.23901</c:v>
                </c:pt>
                <c:pt idx="1412">
                  <c:v>73.23885</c:v>
                </c:pt>
                <c:pt idx="1413">
                  <c:v>73.23869</c:v>
                </c:pt>
                <c:pt idx="1414">
                  <c:v>73.238525</c:v>
                </c:pt>
                <c:pt idx="1415">
                  <c:v>73.238365</c:v>
                </c:pt>
                <c:pt idx="1416">
                  <c:v>73.238205</c:v>
                </c:pt>
                <c:pt idx="1417">
                  <c:v>73.238045</c:v>
                </c:pt>
                <c:pt idx="1418">
                  <c:v>73.237885</c:v>
                </c:pt>
                <c:pt idx="1419">
                  <c:v>73.23773000000001</c:v>
                </c:pt>
                <c:pt idx="1420">
                  <c:v>73.23757</c:v>
                </c:pt>
                <c:pt idx="1421">
                  <c:v>73.23742</c:v>
                </c:pt>
                <c:pt idx="1422">
                  <c:v>73.23726</c:v>
                </c:pt>
                <c:pt idx="1423">
                  <c:v>73.23711</c:v>
                </c:pt>
                <c:pt idx="1424">
                  <c:v>73.236946</c:v>
                </c:pt>
                <c:pt idx="1425">
                  <c:v>73.23678599999998</c:v>
                </c:pt>
                <c:pt idx="1426">
                  <c:v>73.236626</c:v>
                </c:pt>
                <c:pt idx="1427">
                  <c:v>73.23647</c:v>
                </c:pt>
                <c:pt idx="1428">
                  <c:v>73.23632</c:v>
                </c:pt>
                <c:pt idx="1429">
                  <c:v>73.23617</c:v>
                </c:pt>
                <c:pt idx="1430">
                  <c:v>73.236015</c:v>
                </c:pt>
                <c:pt idx="1431">
                  <c:v>73.23586</c:v>
                </c:pt>
                <c:pt idx="1432">
                  <c:v>73.23570999999998</c:v>
                </c:pt>
                <c:pt idx="1433">
                  <c:v>73.23556</c:v>
                </c:pt>
                <c:pt idx="1434">
                  <c:v>73.235405</c:v>
                </c:pt>
                <c:pt idx="1435">
                  <c:v>73.23525</c:v>
                </c:pt>
                <c:pt idx="1436">
                  <c:v>73.2351</c:v>
                </c:pt>
                <c:pt idx="1437">
                  <c:v>73.23495</c:v>
                </c:pt>
                <c:pt idx="1438">
                  <c:v>73.2348</c:v>
                </c:pt>
                <c:pt idx="1439">
                  <c:v>73.23465</c:v>
                </c:pt>
                <c:pt idx="1440">
                  <c:v>73.2345</c:v>
                </c:pt>
                <c:pt idx="1441">
                  <c:v>73.234344</c:v>
                </c:pt>
                <c:pt idx="1442">
                  <c:v>73.2342</c:v>
                </c:pt>
                <c:pt idx="1443">
                  <c:v>73.234055</c:v>
                </c:pt>
                <c:pt idx="1444">
                  <c:v>73.2339</c:v>
                </c:pt>
                <c:pt idx="1445">
                  <c:v>73.23376</c:v>
                </c:pt>
                <c:pt idx="1446">
                  <c:v>73.23361</c:v>
                </c:pt>
                <c:pt idx="1447">
                  <c:v>73.23346</c:v>
                </c:pt>
                <c:pt idx="1448">
                  <c:v>73.233315</c:v>
                </c:pt>
                <c:pt idx="1449">
                  <c:v>73.23317</c:v>
                </c:pt>
                <c:pt idx="1450">
                  <c:v>73.233025</c:v>
                </c:pt>
                <c:pt idx="1451">
                  <c:v>73.23287</c:v>
                </c:pt>
                <c:pt idx="1452">
                  <c:v>73.23272999999998</c:v>
                </c:pt>
                <c:pt idx="1453">
                  <c:v>73.23258</c:v>
                </c:pt>
                <c:pt idx="1454">
                  <c:v>73.23243999999998</c:v>
                </c:pt>
                <c:pt idx="1455">
                  <c:v>73.23229</c:v>
                </c:pt>
                <c:pt idx="1456">
                  <c:v>73.23215</c:v>
                </c:pt>
                <c:pt idx="1457">
                  <c:v>73.23200000000001</c:v>
                </c:pt>
                <c:pt idx="1458">
                  <c:v>73.23186</c:v>
                </c:pt>
                <c:pt idx="1459">
                  <c:v>73.23171</c:v>
                </c:pt>
                <c:pt idx="1460">
                  <c:v>73.23157</c:v>
                </c:pt>
                <c:pt idx="1461">
                  <c:v>73.233864</c:v>
                </c:pt>
                <c:pt idx="1462">
                  <c:v>73.23617</c:v>
                </c:pt>
                <c:pt idx="1463">
                  <c:v>73.23847</c:v>
                </c:pt>
                <c:pt idx="1464">
                  <c:v>73.24077000000001</c:v>
                </c:pt>
                <c:pt idx="1465">
                  <c:v>73.24307</c:v>
                </c:pt>
                <c:pt idx="1466">
                  <c:v>73.24537999999998</c:v>
                </c:pt>
                <c:pt idx="1467">
                  <c:v>73.24768</c:v>
                </c:pt>
                <c:pt idx="1468">
                  <c:v>73.249985</c:v>
                </c:pt>
                <c:pt idx="1469">
                  <c:v>73.25228</c:v>
                </c:pt>
                <c:pt idx="1470">
                  <c:v>73.254585</c:v>
                </c:pt>
                <c:pt idx="1471">
                  <c:v>73.25689</c:v>
                </c:pt>
                <c:pt idx="1472">
                  <c:v>73.25919</c:v>
                </c:pt>
                <c:pt idx="1473">
                  <c:v>73.2615</c:v>
                </c:pt>
                <c:pt idx="1474">
                  <c:v>73.2638</c:v>
                </c:pt>
                <c:pt idx="1475">
                  <c:v>73.266106</c:v>
                </c:pt>
                <c:pt idx="1476">
                  <c:v>73.26841</c:v>
                </c:pt>
                <c:pt idx="1477">
                  <c:v>73.27070999999998</c:v>
                </c:pt>
                <c:pt idx="1478">
                  <c:v>73.27302</c:v>
                </c:pt>
                <c:pt idx="1479">
                  <c:v>73.27531999999998</c:v>
                </c:pt>
                <c:pt idx="1480">
                  <c:v>73.277626</c:v>
                </c:pt>
                <c:pt idx="1481">
                  <c:v>73.27993</c:v>
                </c:pt>
                <c:pt idx="1482">
                  <c:v>73.282234</c:v>
                </c:pt>
                <c:pt idx="1483">
                  <c:v>73.28453</c:v>
                </c:pt>
                <c:pt idx="1484">
                  <c:v>73.28683499999998</c:v>
                </c:pt>
                <c:pt idx="1485">
                  <c:v>73.28913</c:v>
                </c:pt>
                <c:pt idx="1486">
                  <c:v>73.29143</c:v>
                </c:pt>
                <c:pt idx="1487">
                  <c:v>73.293724</c:v>
                </c:pt>
                <c:pt idx="1488">
                  <c:v>73.29602</c:v>
                </c:pt>
                <c:pt idx="1489">
                  <c:v>73.29832</c:v>
                </c:pt>
                <c:pt idx="1490">
                  <c:v>73.300606</c:v>
                </c:pt>
                <c:pt idx="1491">
                  <c:v>73.30045</c:v>
                </c:pt>
                <c:pt idx="1492">
                  <c:v>73.30029</c:v>
                </c:pt>
                <c:pt idx="1493">
                  <c:v>73.30014</c:v>
                </c:pt>
                <c:pt idx="1494">
                  <c:v>73.29998</c:v>
                </c:pt>
                <c:pt idx="1495">
                  <c:v>73.29982</c:v>
                </c:pt>
                <c:pt idx="1496">
                  <c:v>73.29966</c:v>
                </c:pt>
                <c:pt idx="1497">
                  <c:v>73.29949</c:v>
                </c:pt>
                <c:pt idx="1498">
                  <c:v>73.299324</c:v>
                </c:pt>
                <c:pt idx="1499">
                  <c:v>73.29916</c:v>
                </c:pt>
                <c:pt idx="1500">
                  <c:v>73.29899</c:v>
                </c:pt>
                <c:pt idx="1501">
                  <c:v>73.29882</c:v>
                </c:pt>
                <c:pt idx="1502">
                  <c:v>73.298645</c:v>
                </c:pt>
                <c:pt idx="1503">
                  <c:v>73.29847</c:v>
                </c:pt>
                <c:pt idx="1504">
                  <c:v>73.298294</c:v>
                </c:pt>
                <c:pt idx="1505">
                  <c:v>73.29811</c:v>
                </c:pt>
                <c:pt idx="1506">
                  <c:v>73.29793</c:v>
                </c:pt>
                <c:pt idx="1507">
                  <c:v>73.297745</c:v>
                </c:pt>
                <c:pt idx="1508">
                  <c:v>73.297554</c:v>
                </c:pt>
                <c:pt idx="1509">
                  <c:v>73.29736</c:v>
                </c:pt>
                <c:pt idx="1510">
                  <c:v>73.29717</c:v>
                </c:pt>
                <c:pt idx="1511">
                  <c:v>73.296974</c:v>
                </c:pt>
                <c:pt idx="1512">
                  <c:v>73.29677</c:v>
                </c:pt>
                <c:pt idx="1513">
                  <c:v>73.29657</c:v>
                </c:pt>
                <c:pt idx="1514">
                  <c:v>73.296364</c:v>
                </c:pt>
                <c:pt idx="1515">
                  <c:v>73.29616</c:v>
                </c:pt>
                <c:pt idx="1516">
                  <c:v>73.29595</c:v>
                </c:pt>
                <c:pt idx="1517">
                  <c:v>73.29573999999998</c:v>
                </c:pt>
                <c:pt idx="1518">
                  <c:v>73.29553000000001</c:v>
                </c:pt>
                <c:pt idx="1519">
                  <c:v>73.29532</c:v>
                </c:pt>
                <c:pt idx="1520">
                  <c:v>73.295105</c:v>
                </c:pt>
                <c:pt idx="1521">
                  <c:v>73.29488</c:v>
                </c:pt>
                <c:pt idx="1522">
                  <c:v>73.29467</c:v>
                </c:pt>
                <c:pt idx="1523">
                  <c:v>73.29445</c:v>
                </c:pt>
                <c:pt idx="1524">
                  <c:v>73.29423000000002</c:v>
                </c:pt>
                <c:pt idx="1525">
                  <c:v>73.29401</c:v>
                </c:pt>
                <c:pt idx="1526">
                  <c:v>73.29378</c:v>
                </c:pt>
                <c:pt idx="1527">
                  <c:v>73.29355</c:v>
                </c:pt>
                <c:pt idx="1528">
                  <c:v>73.29332</c:v>
                </c:pt>
                <c:pt idx="1529">
                  <c:v>73.29308</c:v>
                </c:pt>
                <c:pt idx="1530">
                  <c:v>73.29285</c:v>
                </c:pt>
                <c:pt idx="1531">
                  <c:v>73.29261</c:v>
                </c:pt>
                <c:pt idx="1532">
                  <c:v>73.292366</c:v>
                </c:pt>
                <c:pt idx="1533">
                  <c:v>73.29213</c:v>
                </c:pt>
                <c:pt idx="1534">
                  <c:v>73.291885</c:v>
                </c:pt>
                <c:pt idx="1535">
                  <c:v>73.29165</c:v>
                </c:pt>
                <c:pt idx="1536">
                  <c:v>73.291405</c:v>
                </c:pt>
                <c:pt idx="1537">
                  <c:v>73.29116</c:v>
                </c:pt>
                <c:pt idx="1538">
                  <c:v>73.29092</c:v>
                </c:pt>
                <c:pt idx="1539">
                  <c:v>73.29067</c:v>
                </c:pt>
                <c:pt idx="1540">
                  <c:v>73.29042</c:v>
                </c:pt>
                <c:pt idx="1541">
                  <c:v>73.29017</c:v>
                </c:pt>
                <c:pt idx="1542">
                  <c:v>73.28992</c:v>
                </c:pt>
                <c:pt idx="1543">
                  <c:v>73.289665</c:v>
                </c:pt>
                <c:pt idx="1544">
                  <c:v>73.28942</c:v>
                </c:pt>
                <c:pt idx="1545">
                  <c:v>73.28917000000001</c:v>
                </c:pt>
                <c:pt idx="1546">
                  <c:v>73.28892</c:v>
                </c:pt>
                <c:pt idx="1547">
                  <c:v>73.288666</c:v>
                </c:pt>
                <c:pt idx="1548">
                  <c:v>73.288414</c:v>
                </c:pt>
                <c:pt idx="1549">
                  <c:v>73.288155</c:v>
                </c:pt>
                <c:pt idx="1550">
                  <c:v>73.2879</c:v>
                </c:pt>
                <c:pt idx="1551">
                  <c:v>73.28764</c:v>
                </c:pt>
                <c:pt idx="1552">
                  <c:v>73.287384</c:v>
                </c:pt>
                <c:pt idx="1553">
                  <c:v>73.28713</c:v>
                </c:pt>
                <c:pt idx="1554">
                  <c:v>73.28687</c:v>
                </c:pt>
                <c:pt idx="1555">
                  <c:v>73.28661</c:v>
                </c:pt>
                <c:pt idx="1556">
                  <c:v>73.286354</c:v>
                </c:pt>
                <c:pt idx="1557">
                  <c:v>73.286095</c:v>
                </c:pt>
                <c:pt idx="1558">
                  <c:v>73.28583499999999</c:v>
                </c:pt>
                <c:pt idx="1559">
                  <c:v>73.28557599999999</c:v>
                </c:pt>
                <c:pt idx="1560">
                  <c:v>73.28530999999998</c:v>
                </c:pt>
                <c:pt idx="1561">
                  <c:v>73.28505</c:v>
                </c:pt>
                <c:pt idx="1562">
                  <c:v>73.28478</c:v>
                </c:pt>
                <c:pt idx="1563">
                  <c:v>73.28452</c:v>
                </c:pt>
                <c:pt idx="1564">
                  <c:v>73.284256</c:v>
                </c:pt>
                <c:pt idx="1565">
                  <c:v>73.28399</c:v>
                </c:pt>
                <c:pt idx="1566">
                  <c:v>73.28373</c:v>
                </c:pt>
                <c:pt idx="1567">
                  <c:v>73.28347</c:v>
                </c:pt>
                <c:pt idx="1568">
                  <c:v>73.28321</c:v>
                </c:pt>
                <c:pt idx="1569">
                  <c:v>73.28293999999998</c:v>
                </c:pt>
                <c:pt idx="1570">
                  <c:v>73.282684</c:v>
                </c:pt>
                <c:pt idx="1571">
                  <c:v>73.28242</c:v>
                </c:pt>
                <c:pt idx="1572">
                  <c:v>73.28216</c:v>
                </c:pt>
                <c:pt idx="1573">
                  <c:v>73.28189</c:v>
                </c:pt>
                <c:pt idx="1574">
                  <c:v>73.281624</c:v>
                </c:pt>
                <c:pt idx="1575">
                  <c:v>73.281364</c:v>
                </c:pt>
                <c:pt idx="1576">
                  <c:v>73.281105</c:v>
                </c:pt>
                <c:pt idx="1577">
                  <c:v>73.28084</c:v>
                </c:pt>
                <c:pt idx="1578">
                  <c:v>73.28057</c:v>
                </c:pt>
                <c:pt idx="1579">
                  <c:v>73.280304</c:v>
                </c:pt>
                <c:pt idx="1580">
                  <c:v>73.280045</c:v>
                </c:pt>
                <c:pt idx="1581">
                  <c:v>73.27977999999999</c:v>
                </c:pt>
                <c:pt idx="1582">
                  <c:v>73.27952</c:v>
                </c:pt>
                <c:pt idx="1583">
                  <c:v>73.27926</c:v>
                </c:pt>
                <c:pt idx="1584">
                  <c:v>73.27899999999998</c:v>
                </c:pt>
                <c:pt idx="1585">
                  <c:v>73.27873999999998</c:v>
                </c:pt>
                <c:pt idx="1586">
                  <c:v>73.27847999999999</c:v>
                </c:pt>
                <c:pt idx="1587">
                  <c:v>73.27822</c:v>
                </c:pt>
                <c:pt idx="1588">
                  <c:v>73.277954</c:v>
                </c:pt>
                <c:pt idx="1589">
                  <c:v>73.277695</c:v>
                </c:pt>
                <c:pt idx="1590">
                  <c:v>73.27743499999998</c:v>
                </c:pt>
                <c:pt idx="1591">
                  <c:v>73.27717599999998</c:v>
                </c:pt>
                <c:pt idx="1592">
                  <c:v>73.27692</c:v>
                </c:pt>
                <c:pt idx="1593">
                  <c:v>73.27666</c:v>
                </c:pt>
                <c:pt idx="1594">
                  <c:v>73.27639999999998</c:v>
                </c:pt>
                <c:pt idx="1595">
                  <c:v>73.27614</c:v>
                </c:pt>
                <c:pt idx="1596">
                  <c:v>73.27587999999999</c:v>
                </c:pt>
                <c:pt idx="1597">
                  <c:v>73.27562</c:v>
                </c:pt>
                <c:pt idx="1598">
                  <c:v>73.27535999999999</c:v>
                </c:pt>
                <c:pt idx="1599">
                  <c:v>73.27509999999998</c:v>
                </c:pt>
                <c:pt idx="1600">
                  <c:v>73.27484</c:v>
                </c:pt>
                <c:pt idx="1601">
                  <c:v>73.27458</c:v>
                </c:pt>
                <c:pt idx="1602">
                  <c:v>73.27433</c:v>
                </c:pt>
                <c:pt idx="1603">
                  <c:v>73.27407</c:v>
                </c:pt>
                <c:pt idx="1604">
                  <c:v>73.27380999999998</c:v>
                </c:pt>
                <c:pt idx="1605">
                  <c:v>73.27356</c:v>
                </c:pt>
                <c:pt idx="1606">
                  <c:v>73.27330999999998</c:v>
                </c:pt>
                <c:pt idx="1607">
                  <c:v>73.27305</c:v>
                </c:pt>
                <c:pt idx="1608">
                  <c:v>73.27279999999999</c:v>
                </c:pt>
                <c:pt idx="1609">
                  <c:v>73.27253999999999</c:v>
                </c:pt>
                <c:pt idx="1610">
                  <c:v>73.27227999999998</c:v>
                </c:pt>
                <c:pt idx="1611">
                  <c:v>73.27202599999998</c:v>
                </c:pt>
                <c:pt idx="1612">
                  <c:v>73.27177399999998</c:v>
                </c:pt>
                <c:pt idx="1613">
                  <c:v>73.27152</c:v>
                </c:pt>
                <c:pt idx="1614">
                  <c:v>73.27127</c:v>
                </c:pt>
                <c:pt idx="1615">
                  <c:v>73.27102</c:v>
                </c:pt>
                <c:pt idx="1616">
                  <c:v>73.27077</c:v>
                </c:pt>
                <c:pt idx="1617">
                  <c:v>73.270515</c:v>
                </c:pt>
                <c:pt idx="1618">
                  <c:v>73.27026</c:v>
                </c:pt>
                <c:pt idx="1619">
                  <c:v>73.27001</c:v>
                </c:pt>
                <c:pt idx="1620">
                  <c:v>73.26977</c:v>
                </c:pt>
                <c:pt idx="1621">
                  <c:v>73.26952</c:v>
                </c:pt>
                <c:pt idx="1622">
                  <c:v>73.26928</c:v>
                </c:pt>
                <c:pt idx="1623">
                  <c:v>73.269035</c:v>
                </c:pt>
                <c:pt idx="1624">
                  <c:v>73.26878999999998</c:v>
                </c:pt>
                <c:pt idx="1625">
                  <c:v>73.26855</c:v>
                </c:pt>
                <c:pt idx="1626">
                  <c:v>73.2683</c:v>
                </c:pt>
                <c:pt idx="1627">
                  <c:v>73.26806</c:v>
                </c:pt>
                <c:pt idx="1628">
                  <c:v>73.267815</c:v>
                </c:pt>
                <c:pt idx="1629">
                  <c:v>73.26757</c:v>
                </c:pt>
                <c:pt idx="1630">
                  <c:v>73.26733</c:v>
                </c:pt>
                <c:pt idx="1631">
                  <c:v>73.26708</c:v>
                </c:pt>
                <c:pt idx="1632">
                  <c:v>73.266846</c:v>
                </c:pt>
                <c:pt idx="1633">
                  <c:v>73.26661</c:v>
                </c:pt>
                <c:pt idx="1634">
                  <c:v>73.266365</c:v>
                </c:pt>
                <c:pt idx="1635">
                  <c:v>73.26613</c:v>
                </c:pt>
                <c:pt idx="1636">
                  <c:v>73.26589</c:v>
                </c:pt>
                <c:pt idx="1637">
                  <c:v>73.265656</c:v>
                </c:pt>
                <c:pt idx="1638">
                  <c:v>73.26542</c:v>
                </c:pt>
                <c:pt idx="1639">
                  <c:v>73.26518</c:v>
                </c:pt>
                <c:pt idx="1640">
                  <c:v>73.264946</c:v>
                </c:pt>
                <c:pt idx="1641">
                  <c:v>73.26471</c:v>
                </c:pt>
                <c:pt idx="1642">
                  <c:v>73.26447</c:v>
                </c:pt>
                <c:pt idx="1643">
                  <c:v>73.26424</c:v>
                </c:pt>
                <c:pt idx="1644">
                  <c:v>73.26401</c:v>
                </c:pt>
                <c:pt idx="1645">
                  <c:v>73.26377999999998</c:v>
                </c:pt>
                <c:pt idx="1646">
                  <c:v>73.26355</c:v>
                </c:pt>
                <c:pt idx="1647">
                  <c:v>73.26332</c:v>
                </c:pt>
                <c:pt idx="1648">
                  <c:v>73.26309</c:v>
                </c:pt>
                <c:pt idx="1649">
                  <c:v>73.26286</c:v>
                </c:pt>
                <c:pt idx="1650">
                  <c:v>73.262634</c:v>
                </c:pt>
                <c:pt idx="1651">
                  <c:v>73.262405</c:v>
                </c:pt>
                <c:pt idx="1652">
                  <c:v>73.26218</c:v>
                </c:pt>
                <c:pt idx="1653">
                  <c:v>73.26195</c:v>
                </c:pt>
                <c:pt idx="1654">
                  <c:v>73.26173</c:v>
                </c:pt>
                <c:pt idx="1655">
                  <c:v>73.2615</c:v>
                </c:pt>
                <c:pt idx="1656">
                  <c:v>73.26127</c:v>
                </c:pt>
                <c:pt idx="1657">
                  <c:v>73.26104</c:v>
                </c:pt>
                <c:pt idx="1658">
                  <c:v>73.26081</c:v>
                </c:pt>
                <c:pt idx="1659">
                  <c:v>73.26059</c:v>
                </c:pt>
                <c:pt idx="1660">
                  <c:v>73.26037</c:v>
                </c:pt>
                <c:pt idx="1661">
                  <c:v>73.26015</c:v>
                </c:pt>
                <c:pt idx="1662">
                  <c:v>73.259926</c:v>
                </c:pt>
                <c:pt idx="1663">
                  <c:v>73.25970499999998</c:v>
                </c:pt>
                <c:pt idx="1664">
                  <c:v>73.25947999999998</c:v>
                </c:pt>
                <c:pt idx="1665">
                  <c:v>73.25926</c:v>
                </c:pt>
                <c:pt idx="1666">
                  <c:v>73.25904</c:v>
                </c:pt>
                <c:pt idx="1667">
                  <c:v>73.25882999999998</c:v>
                </c:pt>
                <c:pt idx="1668">
                  <c:v>73.258606</c:v>
                </c:pt>
                <c:pt idx="1669">
                  <c:v>73.25838499999999</c:v>
                </c:pt>
                <c:pt idx="1670">
                  <c:v>73.25817</c:v>
                </c:pt>
                <c:pt idx="1671">
                  <c:v>73.25795</c:v>
                </c:pt>
                <c:pt idx="1672">
                  <c:v>73.25774</c:v>
                </c:pt>
                <c:pt idx="1673">
                  <c:v>73.25752</c:v>
                </c:pt>
                <c:pt idx="1674">
                  <c:v>73.25731</c:v>
                </c:pt>
                <c:pt idx="1675">
                  <c:v>73.257095</c:v>
                </c:pt>
                <c:pt idx="1676">
                  <c:v>73.25687999999998</c:v>
                </c:pt>
                <c:pt idx="1677">
                  <c:v>73.25667</c:v>
                </c:pt>
                <c:pt idx="1678">
                  <c:v>73.256454</c:v>
                </c:pt>
                <c:pt idx="1679">
                  <c:v>73.25624</c:v>
                </c:pt>
                <c:pt idx="1680">
                  <c:v>73.25603499999998</c:v>
                </c:pt>
                <c:pt idx="1681">
                  <c:v>73.25582</c:v>
                </c:pt>
                <c:pt idx="1682">
                  <c:v>73.255615</c:v>
                </c:pt>
                <c:pt idx="1683">
                  <c:v>73.25541</c:v>
                </c:pt>
                <c:pt idx="1684">
                  <c:v>73.2552</c:v>
                </c:pt>
                <c:pt idx="1685">
                  <c:v>73.25499</c:v>
                </c:pt>
                <c:pt idx="1686">
                  <c:v>73.25477999999998</c:v>
                </c:pt>
                <c:pt idx="1687">
                  <c:v>73.25458</c:v>
                </c:pt>
                <c:pt idx="1688">
                  <c:v>73.25437</c:v>
                </c:pt>
                <c:pt idx="1689">
                  <c:v>73.254166</c:v>
                </c:pt>
                <c:pt idx="1690">
                  <c:v>73.25396</c:v>
                </c:pt>
                <c:pt idx="1691">
                  <c:v>73.25374999999998</c:v>
                </c:pt>
                <c:pt idx="1692">
                  <c:v>73.25355</c:v>
                </c:pt>
                <c:pt idx="1693">
                  <c:v>73.25333999999998</c:v>
                </c:pt>
                <c:pt idx="1694">
                  <c:v>73.253136</c:v>
                </c:pt>
                <c:pt idx="1695">
                  <c:v>73.25293999999998</c:v>
                </c:pt>
                <c:pt idx="1696">
                  <c:v>73.25273999999999</c:v>
                </c:pt>
                <c:pt idx="1697">
                  <c:v>73.25253999999998</c:v>
                </c:pt>
                <c:pt idx="1698">
                  <c:v>73.25233999999999</c:v>
                </c:pt>
                <c:pt idx="1699">
                  <c:v>73.252144</c:v>
                </c:pt>
                <c:pt idx="1700">
                  <c:v>73.251945</c:v>
                </c:pt>
                <c:pt idx="1701">
                  <c:v>73.25175</c:v>
                </c:pt>
                <c:pt idx="1702">
                  <c:v>73.25155</c:v>
                </c:pt>
                <c:pt idx="1703">
                  <c:v>73.25135</c:v>
                </c:pt>
                <c:pt idx="1704">
                  <c:v>73.25115</c:v>
                </c:pt>
                <c:pt idx="1705">
                  <c:v>73.25095</c:v>
                </c:pt>
                <c:pt idx="1706">
                  <c:v>73.250755</c:v>
                </c:pt>
                <c:pt idx="1707">
                  <c:v>73.25056</c:v>
                </c:pt>
                <c:pt idx="1708">
                  <c:v>73.25036</c:v>
                </c:pt>
                <c:pt idx="1709">
                  <c:v>73.25016</c:v>
                </c:pt>
                <c:pt idx="1710">
                  <c:v>73.24997</c:v>
                </c:pt>
                <c:pt idx="1711">
                  <c:v>73.24978</c:v>
                </c:pt>
                <c:pt idx="1712">
                  <c:v>73.24959</c:v>
                </c:pt>
                <c:pt idx="1713">
                  <c:v>73.2494</c:v>
                </c:pt>
                <c:pt idx="1714">
                  <c:v>73.24921</c:v>
                </c:pt>
                <c:pt idx="1715">
                  <c:v>73.249016</c:v>
                </c:pt>
                <c:pt idx="1716">
                  <c:v>73.248825</c:v>
                </c:pt>
                <c:pt idx="1717">
                  <c:v>73.248634</c:v>
                </c:pt>
                <c:pt idx="1718">
                  <c:v>73.24845</c:v>
                </c:pt>
                <c:pt idx="1719">
                  <c:v>73.24826</c:v>
                </c:pt>
                <c:pt idx="1720">
                  <c:v>73.24807000000001</c:v>
                </c:pt>
                <c:pt idx="1721">
                  <c:v>73.24788</c:v>
                </c:pt>
                <c:pt idx="1722">
                  <c:v>73.24769</c:v>
                </c:pt>
                <c:pt idx="1723">
                  <c:v>73.247505</c:v>
                </c:pt>
                <c:pt idx="1724">
                  <c:v>73.247314</c:v>
                </c:pt>
                <c:pt idx="1725">
                  <c:v>73.24713000000002</c:v>
                </c:pt>
                <c:pt idx="1726">
                  <c:v>73.24695</c:v>
                </c:pt>
                <c:pt idx="1727">
                  <c:v>73.246765</c:v>
                </c:pt>
                <c:pt idx="1728">
                  <c:v>73.24658</c:v>
                </c:pt>
                <c:pt idx="1729">
                  <c:v>73.2464</c:v>
                </c:pt>
                <c:pt idx="1730">
                  <c:v>73.246216</c:v>
                </c:pt>
                <c:pt idx="1731">
                  <c:v>73.24603</c:v>
                </c:pt>
                <c:pt idx="1732">
                  <c:v>73.24585</c:v>
                </c:pt>
                <c:pt idx="1733">
                  <c:v>73.24567</c:v>
                </c:pt>
                <c:pt idx="1734">
                  <c:v>73.24549</c:v>
                </c:pt>
                <c:pt idx="1735">
                  <c:v>73.24531</c:v>
                </c:pt>
                <c:pt idx="1736">
                  <c:v>73.245125</c:v>
                </c:pt>
                <c:pt idx="1737">
                  <c:v>73.24495</c:v>
                </c:pt>
                <c:pt idx="1738">
                  <c:v>73.244774</c:v>
                </c:pt>
                <c:pt idx="1739">
                  <c:v>73.24459</c:v>
                </c:pt>
                <c:pt idx="1740">
                  <c:v>73.244415</c:v>
                </c:pt>
                <c:pt idx="1741">
                  <c:v>73.24424</c:v>
                </c:pt>
                <c:pt idx="1742">
                  <c:v>73.244064</c:v>
                </c:pt>
                <c:pt idx="1743">
                  <c:v>73.24389</c:v>
                </c:pt>
                <c:pt idx="1744">
                  <c:v>73.24371</c:v>
                </c:pt>
                <c:pt idx="1745">
                  <c:v>73.24354</c:v>
                </c:pt>
                <c:pt idx="1746">
                  <c:v>73.24336</c:v>
                </c:pt>
                <c:pt idx="1747">
                  <c:v>73.24319</c:v>
                </c:pt>
                <c:pt idx="1748">
                  <c:v>73.24301</c:v>
                </c:pt>
                <c:pt idx="1749">
                  <c:v>73.24283599999998</c:v>
                </c:pt>
                <c:pt idx="1750">
                  <c:v>73.24266</c:v>
                </c:pt>
                <c:pt idx="1751">
                  <c:v>73.242485</c:v>
                </c:pt>
                <c:pt idx="1752">
                  <c:v>73.24231</c:v>
                </c:pt>
                <c:pt idx="1753">
                  <c:v>73.24214</c:v>
                </c:pt>
                <c:pt idx="1754">
                  <c:v>73.241974</c:v>
                </c:pt>
                <c:pt idx="1755">
                  <c:v>73.2418</c:v>
                </c:pt>
                <c:pt idx="1756">
                  <c:v>73.24163</c:v>
                </c:pt>
                <c:pt idx="1757">
                  <c:v>73.241455</c:v>
                </c:pt>
                <c:pt idx="1758">
                  <c:v>73.24129</c:v>
                </c:pt>
                <c:pt idx="1759">
                  <c:v>73.24111</c:v>
                </c:pt>
                <c:pt idx="1760">
                  <c:v>73.240944</c:v>
                </c:pt>
                <c:pt idx="1761">
                  <c:v>73.24077599999998</c:v>
                </c:pt>
                <c:pt idx="1762">
                  <c:v>73.24061</c:v>
                </c:pt>
                <c:pt idx="1763">
                  <c:v>73.24044</c:v>
                </c:pt>
                <c:pt idx="1764">
                  <c:v>73.24027</c:v>
                </c:pt>
                <c:pt idx="1765">
                  <c:v>73.240105</c:v>
                </c:pt>
                <c:pt idx="1766">
                  <c:v>73.239944</c:v>
                </c:pt>
                <c:pt idx="1767">
                  <c:v>73.23977999999998</c:v>
                </c:pt>
                <c:pt idx="1768">
                  <c:v>73.23961</c:v>
                </c:pt>
                <c:pt idx="1769">
                  <c:v>73.23944</c:v>
                </c:pt>
                <c:pt idx="1770">
                  <c:v>73.23927</c:v>
                </c:pt>
                <c:pt idx="1771">
                  <c:v>73.23911</c:v>
                </c:pt>
                <c:pt idx="1772">
                  <c:v>73.23895</c:v>
                </c:pt>
                <c:pt idx="1773">
                  <c:v>73.23878499999998</c:v>
                </c:pt>
                <c:pt idx="1774">
                  <c:v>73.238625</c:v>
                </c:pt>
                <c:pt idx="1775">
                  <c:v>73.238464</c:v>
                </c:pt>
                <c:pt idx="1776">
                  <c:v>73.238304</c:v>
                </c:pt>
                <c:pt idx="1777">
                  <c:v>73.238144</c:v>
                </c:pt>
                <c:pt idx="1778">
                  <c:v>73.23798</c:v>
                </c:pt>
                <c:pt idx="1779">
                  <c:v>73.23782</c:v>
                </c:pt>
                <c:pt idx="1780">
                  <c:v>73.23766</c:v>
                </c:pt>
                <c:pt idx="1781">
                  <c:v>73.2375</c:v>
                </c:pt>
                <c:pt idx="1782">
                  <c:v>73.23734</c:v>
                </c:pt>
                <c:pt idx="1783">
                  <c:v>73.23719</c:v>
                </c:pt>
                <c:pt idx="1784">
                  <c:v>73.23703</c:v>
                </c:pt>
                <c:pt idx="1785">
                  <c:v>73.23688</c:v>
                </c:pt>
                <c:pt idx="1786">
                  <c:v>73.23672</c:v>
                </c:pt>
                <c:pt idx="1787">
                  <c:v>73.236565</c:v>
                </c:pt>
                <c:pt idx="1788">
                  <c:v>73.23641</c:v>
                </c:pt>
                <c:pt idx="1789">
                  <c:v>73.23625</c:v>
                </c:pt>
                <c:pt idx="1790">
                  <c:v>73.2361</c:v>
                </c:pt>
                <c:pt idx="1791">
                  <c:v>73.23594</c:v>
                </c:pt>
                <c:pt idx="1792">
                  <c:v>73.23578999999998</c:v>
                </c:pt>
                <c:pt idx="1793">
                  <c:v>73.235634</c:v>
                </c:pt>
                <c:pt idx="1794">
                  <c:v>73.23547999999998</c:v>
                </c:pt>
                <c:pt idx="1795">
                  <c:v>73.23533</c:v>
                </c:pt>
                <c:pt idx="1796">
                  <c:v>73.23517599999998</c:v>
                </c:pt>
                <c:pt idx="1797">
                  <c:v>73.23502</c:v>
                </c:pt>
                <c:pt idx="1798">
                  <c:v>73.23487</c:v>
                </c:pt>
                <c:pt idx="1799">
                  <c:v>73.23472</c:v>
                </c:pt>
                <c:pt idx="1800">
                  <c:v>73.234566</c:v>
                </c:pt>
                <c:pt idx="1801">
                  <c:v>73.23441</c:v>
                </c:pt>
                <c:pt idx="1802">
                  <c:v>73.23426</c:v>
                </c:pt>
                <c:pt idx="1803">
                  <c:v>73.234116</c:v>
                </c:pt>
                <c:pt idx="1804">
                  <c:v>73.23396</c:v>
                </c:pt>
                <c:pt idx="1805">
                  <c:v>73.23381</c:v>
                </c:pt>
                <c:pt idx="1806">
                  <c:v>73.23366</c:v>
                </c:pt>
                <c:pt idx="1807">
                  <c:v>73.23351</c:v>
                </c:pt>
                <c:pt idx="1808">
                  <c:v>73.23337</c:v>
                </c:pt>
                <c:pt idx="1809">
                  <c:v>73.233215</c:v>
                </c:pt>
                <c:pt idx="1810">
                  <c:v>73.23307000000001</c:v>
                </c:pt>
                <c:pt idx="1811">
                  <c:v>73.232925</c:v>
                </c:pt>
                <c:pt idx="1812">
                  <c:v>73.23277999999999</c:v>
                </c:pt>
                <c:pt idx="1813">
                  <c:v>73.232635</c:v>
                </c:pt>
                <c:pt idx="1814">
                  <c:v>73.23249</c:v>
                </c:pt>
                <c:pt idx="1815">
                  <c:v>73.23234599999999</c:v>
                </c:pt>
                <c:pt idx="1816">
                  <c:v>73.2322</c:v>
                </c:pt>
                <c:pt idx="1817">
                  <c:v>73.232056</c:v>
                </c:pt>
                <c:pt idx="1818">
                  <c:v>73.23191</c:v>
                </c:pt>
                <c:pt idx="1819">
                  <c:v>73.231766</c:v>
                </c:pt>
                <c:pt idx="1820">
                  <c:v>73.23161</c:v>
                </c:pt>
                <c:pt idx="1821">
                  <c:v>73.23147</c:v>
                </c:pt>
                <c:pt idx="1822">
                  <c:v>73.23132</c:v>
                </c:pt>
                <c:pt idx="1823">
                  <c:v>73.23118</c:v>
                </c:pt>
                <c:pt idx="1824">
                  <c:v>73.23103</c:v>
                </c:pt>
                <c:pt idx="1825">
                  <c:v>73.23089</c:v>
                </c:pt>
                <c:pt idx="1826">
                  <c:v>73.233185</c:v>
                </c:pt>
                <c:pt idx="1827">
                  <c:v>73.23549</c:v>
                </c:pt>
                <c:pt idx="1828">
                  <c:v>73.23779</c:v>
                </c:pt>
                <c:pt idx="1829">
                  <c:v>73.2401</c:v>
                </c:pt>
                <c:pt idx="1830">
                  <c:v>73.2424</c:v>
                </c:pt>
                <c:pt idx="1831">
                  <c:v>73.2447</c:v>
                </c:pt>
                <c:pt idx="1832">
                  <c:v>73.247</c:v>
                </c:pt>
                <c:pt idx="1833">
                  <c:v>73.249306</c:v>
                </c:pt>
                <c:pt idx="1834">
                  <c:v>73.25161</c:v>
                </c:pt>
                <c:pt idx="1835">
                  <c:v>73.253914</c:v>
                </c:pt>
                <c:pt idx="1836">
                  <c:v>73.25622</c:v>
                </c:pt>
                <c:pt idx="1837">
                  <c:v>73.25853</c:v>
                </c:pt>
                <c:pt idx="1838">
                  <c:v>73.26084</c:v>
                </c:pt>
                <c:pt idx="1839">
                  <c:v>73.263145</c:v>
                </c:pt>
                <c:pt idx="1840">
                  <c:v>73.26545</c:v>
                </c:pt>
                <c:pt idx="1841">
                  <c:v>73.26775</c:v>
                </c:pt>
                <c:pt idx="1842">
                  <c:v>73.27006</c:v>
                </c:pt>
                <c:pt idx="1843">
                  <c:v>73.27235999999999</c:v>
                </c:pt>
                <c:pt idx="1844">
                  <c:v>73.274666</c:v>
                </c:pt>
                <c:pt idx="1845">
                  <c:v>73.27697</c:v>
                </c:pt>
                <c:pt idx="1846">
                  <c:v>73.279274</c:v>
                </c:pt>
                <c:pt idx="1847">
                  <c:v>73.28158</c:v>
                </c:pt>
                <c:pt idx="1848">
                  <c:v>73.28387499999998</c:v>
                </c:pt>
                <c:pt idx="1849">
                  <c:v>73.28618</c:v>
                </c:pt>
                <c:pt idx="1850">
                  <c:v>73.28847999999999</c:v>
                </c:pt>
                <c:pt idx="1851">
                  <c:v>73.29078</c:v>
                </c:pt>
                <c:pt idx="1852">
                  <c:v>73.293076</c:v>
                </c:pt>
                <c:pt idx="1853">
                  <c:v>73.29537</c:v>
                </c:pt>
                <c:pt idx="1854">
                  <c:v>73.29767</c:v>
                </c:pt>
                <c:pt idx="1855">
                  <c:v>73.299965</c:v>
                </c:pt>
                <c:pt idx="1856">
                  <c:v>73.29981</c:v>
                </c:pt>
                <c:pt idx="1857">
                  <c:v>73.29966</c:v>
                </c:pt>
                <c:pt idx="1858">
                  <c:v>73.2995</c:v>
                </c:pt>
                <c:pt idx="1859">
                  <c:v>73.29935</c:v>
                </c:pt>
                <c:pt idx="1860">
                  <c:v>73.29919</c:v>
                </c:pt>
                <c:pt idx="1861">
                  <c:v>73.29903</c:v>
                </c:pt>
                <c:pt idx="1862">
                  <c:v>73.29886</c:v>
                </c:pt>
                <c:pt idx="1863">
                  <c:v>73.29869</c:v>
                </c:pt>
                <c:pt idx="1864">
                  <c:v>73.29852</c:v>
                </c:pt>
                <c:pt idx="1865">
                  <c:v>73.298355</c:v>
                </c:pt>
                <c:pt idx="1866">
                  <c:v>73.29819</c:v>
                </c:pt>
                <c:pt idx="1867">
                  <c:v>73.29801</c:v>
                </c:pt>
                <c:pt idx="1868">
                  <c:v>73.29784</c:v>
                </c:pt>
                <c:pt idx="1869">
                  <c:v>73.29765</c:v>
                </c:pt>
                <c:pt idx="1870">
                  <c:v>73.29747</c:v>
                </c:pt>
                <c:pt idx="1871">
                  <c:v>73.29729</c:v>
                </c:pt>
                <c:pt idx="1872">
                  <c:v>73.2971</c:v>
                </c:pt>
                <c:pt idx="1873">
                  <c:v>73.296906</c:v>
                </c:pt>
                <c:pt idx="1874">
                  <c:v>73.296715</c:v>
                </c:pt>
                <c:pt idx="1875">
                  <c:v>73.296524</c:v>
                </c:pt>
                <c:pt idx="1876">
                  <c:v>73.296326</c:v>
                </c:pt>
                <c:pt idx="1877">
                  <c:v>73.29613</c:v>
                </c:pt>
                <c:pt idx="1878">
                  <c:v>73.29593000000001</c:v>
                </c:pt>
                <c:pt idx="1879">
                  <c:v>73.29573</c:v>
                </c:pt>
                <c:pt idx="1880">
                  <c:v>73.295525</c:v>
                </c:pt>
                <c:pt idx="1881">
                  <c:v>73.29532</c:v>
                </c:pt>
                <c:pt idx="1882">
                  <c:v>73.29511</c:v>
                </c:pt>
                <c:pt idx="1883">
                  <c:v>73.2949</c:v>
                </c:pt>
                <c:pt idx="1884">
                  <c:v>73.294685</c:v>
                </c:pt>
                <c:pt idx="1885">
                  <c:v>73.29447</c:v>
                </c:pt>
                <c:pt idx="1886">
                  <c:v>73.29425</c:v>
                </c:pt>
                <c:pt idx="1887">
                  <c:v>73.29404</c:v>
                </c:pt>
                <c:pt idx="1888">
                  <c:v>73.293816</c:v>
                </c:pt>
                <c:pt idx="1889">
                  <c:v>73.293594</c:v>
                </c:pt>
                <c:pt idx="1890">
                  <c:v>73.29337</c:v>
                </c:pt>
                <c:pt idx="1891">
                  <c:v>73.293144</c:v>
                </c:pt>
                <c:pt idx="1892">
                  <c:v>73.29292</c:v>
                </c:pt>
                <c:pt idx="1893">
                  <c:v>73.292694</c:v>
                </c:pt>
                <c:pt idx="1894">
                  <c:v>73.292465</c:v>
                </c:pt>
                <c:pt idx="1895">
                  <c:v>73.29223</c:v>
                </c:pt>
                <c:pt idx="1896">
                  <c:v>73.29199</c:v>
                </c:pt>
                <c:pt idx="1897">
                  <c:v>73.291756</c:v>
                </c:pt>
                <c:pt idx="1898">
                  <c:v>73.29151</c:v>
                </c:pt>
                <c:pt idx="1899">
                  <c:v>73.291275</c:v>
                </c:pt>
                <c:pt idx="1900">
                  <c:v>73.29103</c:v>
                </c:pt>
                <c:pt idx="1901">
                  <c:v>73.290794</c:v>
                </c:pt>
                <c:pt idx="1902">
                  <c:v>73.29055</c:v>
                </c:pt>
                <c:pt idx="1903">
                  <c:v>73.290306</c:v>
                </c:pt>
                <c:pt idx="1904">
                  <c:v>73.29006</c:v>
                </c:pt>
                <c:pt idx="1905">
                  <c:v>73.28982</c:v>
                </c:pt>
                <c:pt idx="1906">
                  <c:v>73.289566</c:v>
                </c:pt>
                <c:pt idx="1907">
                  <c:v>73.289314</c:v>
                </c:pt>
                <c:pt idx="1908">
                  <c:v>73.28906</c:v>
                </c:pt>
                <c:pt idx="1909">
                  <c:v>73.28881</c:v>
                </c:pt>
                <c:pt idx="1910">
                  <c:v>73.28856</c:v>
                </c:pt>
                <c:pt idx="1911">
                  <c:v>73.28830999999998</c:v>
                </c:pt>
                <c:pt idx="1912">
                  <c:v>73.28805</c:v>
                </c:pt>
                <c:pt idx="1913">
                  <c:v>73.287796</c:v>
                </c:pt>
                <c:pt idx="1914">
                  <c:v>73.28754</c:v>
                </c:pt>
                <c:pt idx="1915">
                  <c:v>73.28728</c:v>
                </c:pt>
                <c:pt idx="1916">
                  <c:v>73.287025</c:v>
                </c:pt>
                <c:pt idx="1917">
                  <c:v>73.286766</c:v>
                </c:pt>
                <c:pt idx="1918">
                  <c:v>73.28651</c:v>
                </c:pt>
                <c:pt idx="1919">
                  <c:v>73.28625</c:v>
                </c:pt>
                <c:pt idx="1920">
                  <c:v>73.28599</c:v>
                </c:pt>
                <c:pt idx="1921">
                  <c:v>73.28573599999999</c:v>
                </c:pt>
                <c:pt idx="1922">
                  <c:v>73.28547999999999</c:v>
                </c:pt>
                <c:pt idx="1923">
                  <c:v>73.28522</c:v>
                </c:pt>
                <c:pt idx="1924">
                  <c:v>73.28496</c:v>
                </c:pt>
                <c:pt idx="1925">
                  <c:v>73.2847</c:v>
                </c:pt>
                <c:pt idx="1926">
                  <c:v>73.28444</c:v>
                </c:pt>
                <c:pt idx="1927">
                  <c:v>73.28418</c:v>
                </c:pt>
                <c:pt idx="1928">
                  <c:v>73.28392</c:v>
                </c:pt>
                <c:pt idx="1929">
                  <c:v>73.28366</c:v>
                </c:pt>
                <c:pt idx="1930">
                  <c:v>73.283394</c:v>
                </c:pt>
                <c:pt idx="1931">
                  <c:v>73.283134</c:v>
                </c:pt>
                <c:pt idx="1932">
                  <c:v>73.28287499999999</c:v>
                </c:pt>
                <c:pt idx="1933">
                  <c:v>73.282616</c:v>
                </c:pt>
                <c:pt idx="1934">
                  <c:v>73.28235999999998</c:v>
                </c:pt>
                <c:pt idx="1935">
                  <c:v>73.28208999999998</c:v>
                </c:pt>
                <c:pt idx="1936">
                  <c:v>73.28182</c:v>
                </c:pt>
                <c:pt idx="1937">
                  <c:v>73.28156</c:v>
                </c:pt>
                <c:pt idx="1938">
                  <c:v>73.2813</c:v>
                </c:pt>
                <c:pt idx="1939">
                  <c:v>73.281044</c:v>
                </c:pt>
                <c:pt idx="1940">
                  <c:v>73.28077999999998</c:v>
                </c:pt>
                <c:pt idx="1941">
                  <c:v>73.28052</c:v>
                </c:pt>
                <c:pt idx="1942">
                  <c:v>73.28025</c:v>
                </c:pt>
                <c:pt idx="1943">
                  <c:v>73.27999</c:v>
                </c:pt>
                <c:pt idx="1944">
                  <c:v>73.27972999999998</c:v>
                </c:pt>
                <c:pt idx="1945">
                  <c:v>73.279465</c:v>
                </c:pt>
                <c:pt idx="1946">
                  <c:v>73.279205</c:v>
                </c:pt>
                <c:pt idx="1947">
                  <c:v>73.27893999999999</c:v>
                </c:pt>
                <c:pt idx="1948">
                  <c:v>73.27867999999998</c:v>
                </c:pt>
                <c:pt idx="1949">
                  <c:v>73.27841999999998</c:v>
                </c:pt>
                <c:pt idx="1950">
                  <c:v>73.27814999999998</c:v>
                </c:pt>
                <c:pt idx="1951">
                  <c:v>73.27789</c:v>
                </c:pt>
                <c:pt idx="1952">
                  <c:v>73.27763</c:v>
                </c:pt>
                <c:pt idx="1953">
                  <c:v>73.27737399999998</c:v>
                </c:pt>
                <c:pt idx="1954">
                  <c:v>73.277115</c:v>
                </c:pt>
                <c:pt idx="1955">
                  <c:v>73.276855</c:v>
                </c:pt>
                <c:pt idx="1956">
                  <c:v>73.276596</c:v>
                </c:pt>
                <c:pt idx="1957">
                  <c:v>73.27633999999999</c:v>
                </c:pt>
                <c:pt idx="1958">
                  <c:v>73.27607999999998</c:v>
                </c:pt>
                <c:pt idx="1959">
                  <c:v>73.27581999999998</c:v>
                </c:pt>
                <c:pt idx="1960">
                  <c:v>73.27556</c:v>
                </c:pt>
                <c:pt idx="1961">
                  <c:v>73.27529999999998</c:v>
                </c:pt>
                <c:pt idx="1962">
                  <c:v>73.27503999999999</c:v>
                </c:pt>
                <c:pt idx="1963">
                  <c:v>73.27477999999999</c:v>
                </c:pt>
                <c:pt idx="1964">
                  <c:v>73.27453000000001</c:v>
                </c:pt>
                <c:pt idx="1965">
                  <c:v>73.27427</c:v>
                </c:pt>
                <c:pt idx="1966">
                  <c:v>73.27402</c:v>
                </c:pt>
                <c:pt idx="1967">
                  <c:v>73.27375999999998</c:v>
                </c:pt>
                <c:pt idx="1968">
                  <c:v>73.2735</c:v>
                </c:pt>
                <c:pt idx="1969">
                  <c:v>73.27325</c:v>
                </c:pt>
                <c:pt idx="1970">
                  <c:v>73.27299499999998</c:v>
                </c:pt>
                <c:pt idx="1971">
                  <c:v>73.27273599999997</c:v>
                </c:pt>
                <c:pt idx="1972">
                  <c:v>73.27248399999999</c:v>
                </c:pt>
                <c:pt idx="1973">
                  <c:v>73.272224</c:v>
                </c:pt>
                <c:pt idx="1974">
                  <c:v>73.271965</c:v>
                </c:pt>
                <c:pt idx="1975">
                  <c:v>73.27171</c:v>
                </c:pt>
                <c:pt idx="1976">
                  <c:v>73.27146</c:v>
                </c:pt>
                <c:pt idx="1977">
                  <c:v>73.27121</c:v>
                </c:pt>
                <c:pt idx="1978">
                  <c:v>73.27096</c:v>
                </c:pt>
                <c:pt idx="1979">
                  <c:v>73.27070599999999</c:v>
                </c:pt>
                <c:pt idx="1980">
                  <c:v>73.270454</c:v>
                </c:pt>
                <c:pt idx="1981">
                  <c:v>73.2702</c:v>
                </c:pt>
                <c:pt idx="1982">
                  <c:v>73.26995</c:v>
                </c:pt>
                <c:pt idx="1983">
                  <c:v>73.26971</c:v>
                </c:pt>
                <c:pt idx="1984">
                  <c:v>73.26946</c:v>
                </c:pt>
                <c:pt idx="1985">
                  <c:v>73.26921</c:v>
                </c:pt>
                <c:pt idx="1986">
                  <c:v>73.26897</c:v>
                </c:pt>
                <c:pt idx="1987">
                  <c:v>73.26872</c:v>
                </c:pt>
                <c:pt idx="1988">
                  <c:v>73.26847999999998</c:v>
                </c:pt>
                <c:pt idx="1989">
                  <c:v>73.268234</c:v>
                </c:pt>
                <c:pt idx="1990">
                  <c:v>73.26799</c:v>
                </c:pt>
                <c:pt idx="1991">
                  <c:v>73.267746</c:v>
                </c:pt>
                <c:pt idx="1992">
                  <c:v>73.2675</c:v>
                </c:pt>
                <c:pt idx="1993">
                  <c:v>73.26726</c:v>
                </c:pt>
                <c:pt idx="1994">
                  <c:v>73.26702</c:v>
                </c:pt>
                <c:pt idx="1995">
                  <c:v>73.266785</c:v>
                </c:pt>
                <c:pt idx="1996">
                  <c:v>73.26654</c:v>
                </c:pt>
                <c:pt idx="1997">
                  <c:v>73.266304</c:v>
                </c:pt>
                <c:pt idx="1998">
                  <c:v>73.26607000000001</c:v>
                </c:pt>
                <c:pt idx="1999">
                  <c:v>73.26582</c:v>
                </c:pt>
                <c:pt idx="2000">
                  <c:v>73.26559</c:v>
                </c:pt>
                <c:pt idx="2001">
                  <c:v>73.26535</c:v>
                </c:pt>
                <c:pt idx="2002">
                  <c:v>73.265114</c:v>
                </c:pt>
                <c:pt idx="2003">
                  <c:v>73.26488</c:v>
                </c:pt>
                <c:pt idx="2004">
                  <c:v>73.26464</c:v>
                </c:pt>
                <c:pt idx="2005">
                  <c:v>73.264404</c:v>
                </c:pt>
                <c:pt idx="2006">
                  <c:v>73.26417</c:v>
                </c:pt>
                <c:pt idx="2007">
                  <c:v>73.26394</c:v>
                </c:pt>
                <c:pt idx="2008">
                  <c:v>73.26371</c:v>
                </c:pt>
                <c:pt idx="2009">
                  <c:v>73.26348</c:v>
                </c:pt>
                <c:pt idx="2010">
                  <c:v>73.26325</c:v>
                </c:pt>
                <c:pt idx="2011">
                  <c:v>73.26302</c:v>
                </c:pt>
                <c:pt idx="2012">
                  <c:v>73.262794</c:v>
                </c:pt>
                <c:pt idx="2013">
                  <c:v>73.262566</c:v>
                </c:pt>
                <c:pt idx="2014">
                  <c:v>73.26233999999998</c:v>
                </c:pt>
                <c:pt idx="2015">
                  <c:v>73.26211</c:v>
                </c:pt>
                <c:pt idx="2016">
                  <c:v>73.26188</c:v>
                </c:pt>
                <c:pt idx="2017">
                  <c:v>73.26165</c:v>
                </c:pt>
                <c:pt idx="2018">
                  <c:v>73.26142</c:v>
                </c:pt>
                <c:pt idx="2019">
                  <c:v>73.26119</c:v>
                </c:pt>
                <c:pt idx="2020">
                  <c:v>73.26096</c:v>
                </c:pt>
                <c:pt idx="2021">
                  <c:v>73.26073499999998</c:v>
                </c:pt>
                <c:pt idx="2022">
                  <c:v>73.260506</c:v>
                </c:pt>
                <c:pt idx="2023">
                  <c:v>73.26028</c:v>
                </c:pt>
                <c:pt idx="2024">
                  <c:v>73.26005</c:v>
                </c:pt>
                <c:pt idx="2025">
                  <c:v>73.25983</c:v>
                </c:pt>
                <c:pt idx="2026">
                  <c:v>73.259605</c:v>
                </c:pt>
                <c:pt idx="2027">
                  <c:v>73.25938399999998</c:v>
                </c:pt>
                <c:pt idx="2028">
                  <c:v>73.25917</c:v>
                </c:pt>
                <c:pt idx="2029">
                  <c:v>73.25895</c:v>
                </c:pt>
                <c:pt idx="2030">
                  <c:v>73.25872999999998</c:v>
                </c:pt>
                <c:pt idx="2031">
                  <c:v>73.258514</c:v>
                </c:pt>
                <c:pt idx="2032">
                  <c:v>73.25829</c:v>
                </c:pt>
                <c:pt idx="2033">
                  <c:v>73.25807999999999</c:v>
                </c:pt>
                <c:pt idx="2034">
                  <c:v>73.257866</c:v>
                </c:pt>
                <c:pt idx="2035">
                  <c:v>73.25765</c:v>
                </c:pt>
                <c:pt idx="2036">
                  <c:v>73.25744</c:v>
                </c:pt>
                <c:pt idx="2037">
                  <c:v>73.257225</c:v>
                </c:pt>
                <c:pt idx="2038">
                  <c:v>73.25701</c:v>
                </c:pt>
                <c:pt idx="2039">
                  <c:v>73.2568</c:v>
                </c:pt>
                <c:pt idx="2040">
                  <c:v>73.256584</c:v>
                </c:pt>
                <c:pt idx="2041">
                  <c:v>73.25636999999998</c:v>
                </c:pt>
                <c:pt idx="2042">
                  <c:v>73.25616</c:v>
                </c:pt>
                <c:pt idx="2043">
                  <c:v>73.25593999999998</c:v>
                </c:pt>
                <c:pt idx="2044">
                  <c:v>73.25572999999998</c:v>
                </c:pt>
                <c:pt idx="2045">
                  <c:v>73.25552</c:v>
                </c:pt>
                <c:pt idx="2046">
                  <c:v>73.25530999999998</c:v>
                </c:pt>
                <c:pt idx="2047">
                  <c:v>73.255104</c:v>
                </c:pt>
                <c:pt idx="2048">
                  <c:v>73.2549</c:v>
                </c:pt>
                <c:pt idx="2049">
                  <c:v>73.25469</c:v>
                </c:pt>
                <c:pt idx="2050">
                  <c:v>73.254486</c:v>
                </c:pt>
                <c:pt idx="2051">
                  <c:v>73.25428</c:v>
                </c:pt>
                <c:pt idx="2052">
                  <c:v>73.254074</c:v>
                </c:pt>
                <c:pt idx="2053">
                  <c:v>73.25387</c:v>
                </c:pt>
                <c:pt idx="2054">
                  <c:v>73.25366</c:v>
                </c:pt>
                <c:pt idx="2055">
                  <c:v>73.253456</c:v>
                </c:pt>
                <c:pt idx="2056">
                  <c:v>73.25325</c:v>
                </c:pt>
                <c:pt idx="2057">
                  <c:v>73.25305</c:v>
                </c:pt>
                <c:pt idx="2058">
                  <c:v>73.25284999999998</c:v>
                </c:pt>
                <c:pt idx="2059">
                  <c:v>73.252655</c:v>
                </c:pt>
                <c:pt idx="2060">
                  <c:v>73.25246</c:v>
                </c:pt>
                <c:pt idx="2061">
                  <c:v>73.25226</c:v>
                </c:pt>
                <c:pt idx="2062">
                  <c:v>73.25204999999998</c:v>
                </c:pt>
                <c:pt idx="2063">
                  <c:v>73.251854</c:v>
                </c:pt>
                <c:pt idx="2064">
                  <c:v>73.251656</c:v>
                </c:pt>
                <c:pt idx="2065">
                  <c:v>73.25146</c:v>
                </c:pt>
                <c:pt idx="2066">
                  <c:v>73.25126</c:v>
                </c:pt>
                <c:pt idx="2067">
                  <c:v>73.25106</c:v>
                </c:pt>
                <c:pt idx="2068">
                  <c:v>73.25086</c:v>
                </c:pt>
                <c:pt idx="2069">
                  <c:v>73.25066</c:v>
                </c:pt>
                <c:pt idx="2070">
                  <c:v>73.250465</c:v>
                </c:pt>
                <c:pt idx="2071">
                  <c:v>73.25027</c:v>
                </c:pt>
                <c:pt idx="2072">
                  <c:v>73.25007</c:v>
                </c:pt>
                <c:pt idx="2073">
                  <c:v>73.24988</c:v>
                </c:pt>
                <c:pt idx="2074">
                  <c:v>73.24968</c:v>
                </c:pt>
                <c:pt idx="2075">
                  <c:v>73.24949</c:v>
                </c:pt>
                <c:pt idx="2076">
                  <c:v>73.2493</c:v>
                </c:pt>
                <c:pt idx="2077">
                  <c:v>73.24911</c:v>
                </c:pt>
                <c:pt idx="2078">
                  <c:v>73.24892</c:v>
                </c:pt>
                <c:pt idx="2079">
                  <c:v>73.248726</c:v>
                </c:pt>
                <c:pt idx="2080">
                  <c:v>73.248535</c:v>
                </c:pt>
                <c:pt idx="2081">
                  <c:v>73.248344</c:v>
                </c:pt>
                <c:pt idx="2082">
                  <c:v>73.24815</c:v>
                </c:pt>
                <c:pt idx="2083">
                  <c:v>73.24796</c:v>
                </c:pt>
                <c:pt idx="2084">
                  <c:v>73.24777</c:v>
                </c:pt>
                <c:pt idx="2085">
                  <c:v>73.24758</c:v>
                </c:pt>
                <c:pt idx="2086">
                  <c:v>73.24739</c:v>
                </c:pt>
                <c:pt idx="2087">
                  <c:v>73.2472</c:v>
                </c:pt>
                <c:pt idx="2088">
                  <c:v>73.24702</c:v>
                </c:pt>
                <c:pt idx="2089">
                  <c:v>73.24683</c:v>
                </c:pt>
                <c:pt idx="2090">
                  <c:v>73.24665</c:v>
                </c:pt>
                <c:pt idx="2091">
                  <c:v>73.24647</c:v>
                </c:pt>
                <c:pt idx="2092">
                  <c:v>73.246284</c:v>
                </c:pt>
                <c:pt idx="2093">
                  <c:v>73.2461</c:v>
                </c:pt>
                <c:pt idx="2094">
                  <c:v>73.24592</c:v>
                </c:pt>
                <c:pt idx="2095">
                  <c:v>73.24573499999998</c:v>
                </c:pt>
                <c:pt idx="2096">
                  <c:v>73.24555</c:v>
                </c:pt>
                <c:pt idx="2097">
                  <c:v>73.24537999999998</c:v>
                </c:pt>
                <c:pt idx="2098">
                  <c:v>73.24519</c:v>
                </c:pt>
                <c:pt idx="2099">
                  <c:v>73.24501</c:v>
                </c:pt>
                <c:pt idx="2100">
                  <c:v>73.244835</c:v>
                </c:pt>
                <c:pt idx="2101">
                  <c:v>73.24466</c:v>
                </c:pt>
                <c:pt idx="2102">
                  <c:v>73.24448</c:v>
                </c:pt>
                <c:pt idx="2103">
                  <c:v>73.2443</c:v>
                </c:pt>
                <c:pt idx="2104">
                  <c:v>73.244125</c:v>
                </c:pt>
                <c:pt idx="2105">
                  <c:v>73.24395</c:v>
                </c:pt>
                <c:pt idx="2106">
                  <c:v>73.243774</c:v>
                </c:pt>
                <c:pt idx="2107">
                  <c:v>73.2436</c:v>
                </c:pt>
                <c:pt idx="2108">
                  <c:v>73.243416</c:v>
                </c:pt>
                <c:pt idx="2109">
                  <c:v>73.24324</c:v>
                </c:pt>
                <c:pt idx="2110">
                  <c:v>73.243065</c:v>
                </c:pt>
                <c:pt idx="2111">
                  <c:v>73.24289</c:v>
                </c:pt>
                <c:pt idx="2112">
                  <c:v>73.242714</c:v>
                </c:pt>
                <c:pt idx="2113">
                  <c:v>73.24254</c:v>
                </c:pt>
                <c:pt idx="2114">
                  <c:v>73.24236</c:v>
                </c:pt>
                <c:pt idx="2115">
                  <c:v>73.242195</c:v>
                </c:pt>
                <c:pt idx="2116">
                  <c:v>73.24202</c:v>
                </c:pt>
                <c:pt idx="2117">
                  <c:v>73.24185</c:v>
                </c:pt>
                <c:pt idx="2118">
                  <c:v>73.24168</c:v>
                </c:pt>
                <c:pt idx="2119">
                  <c:v>73.24151</c:v>
                </c:pt>
                <c:pt idx="2120">
                  <c:v>73.24133</c:v>
                </c:pt>
                <c:pt idx="2121">
                  <c:v>73.241165</c:v>
                </c:pt>
                <c:pt idx="2122">
                  <c:v>73.241</c:v>
                </c:pt>
                <c:pt idx="2123">
                  <c:v>73.24083</c:v>
                </c:pt>
                <c:pt idx="2124">
                  <c:v>73.24066</c:v>
                </c:pt>
                <c:pt idx="2125">
                  <c:v>73.24049</c:v>
                </c:pt>
                <c:pt idx="2126">
                  <c:v>73.240326</c:v>
                </c:pt>
                <c:pt idx="2127">
                  <c:v>73.24016</c:v>
                </c:pt>
                <c:pt idx="2128">
                  <c:v>73.23999</c:v>
                </c:pt>
                <c:pt idx="2129">
                  <c:v>73.23982</c:v>
                </c:pt>
                <c:pt idx="2130">
                  <c:v>73.23966</c:v>
                </c:pt>
                <c:pt idx="2131">
                  <c:v>73.239494</c:v>
                </c:pt>
                <c:pt idx="2132">
                  <c:v>73.23933</c:v>
                </c:pt>
                <c:pt idx="2133">
                  <c:v>73.23916</c:v>
                </c:pt>
                <c:pt idx="2134">
                  <c:v>73.239</c:v>
                </c:pt>
                <c:pt idx="2135">
                  <c:v>73.23883999999998</c:v>
                </c:pt>
                <c:pt idx="2136">
                  <c:v>73.23867000000001</c:v>
                </c:pt>
                <c:pt idx="2137">
                  <c:v>73.23851</c:v>
                </c:pt>
                <c:pt idx="2138">
                  <c:v>73.23834999999998</c:v>
                </c:pt>
                <c:pt idx="2139">
                  <c:v>73.23819</c:v>
                </c:pt>
                <c:pt idx="2140">
                  <c:v>73.23803</c:v>
                </c:pt>
                <c:pt idx="2141">
                  <c:v>73.23787</c:v>
                </c:pt>
                <c:pt idx="2142">
                  <c:v>73.23771</c:v>
                </c:pt>
                <c:pt idx="2143">
                  <c:v>73.23755</c:v>
                </c:pt>
                <c:pt idx="2144">
                  <c:v>73.23739</c:v>
                </c:pt>
                <c:pt idx="2145">
                  <c:v>73.23723</c:v>
                </c:pt>
                <c:pt idx="2146">
                  <c:v>73.23707</c:v>
                </c:pt>
                <c:pt idx="2147">
                  <c:v>73.23691</c:v>
                </c:pt>
                <c:pt idx="2148">
                  <c:v>73.23675</c:v>
                </c:pt>
                <c:pt idx="2149">
                  <c:v>73.23659</c:v>
                </c:pt>
                <c:pt idx="2150">
                  <c:v>73.23643000000001</c:v>
                </c:pt>
                <c:pt idx="2151">
                  <c:v>73.236275</c:v>
                </c:pt>
                <c:pt idx="2152">
                  <c:v>73.236115</c:v>
                </c:pt>
                <c:pt idx="2153">
                  <c:v>73.23596</c:v>
                </c:pt>
                <c:pt idx="2154">
                  <c:v>73.23581</c:v>
                </c:pt>
                <c:pt idx="2155">
                  <c:v>73.23566</c:v>
                </c:pt>
                <c:pt idx="2156">
                  <c:v>73.235504</c:v>
                </c:pt>
                <c:pt idx="2157">
                  <c:v>73.23534999999998</c:v>
                </c:pt>
                <c:pt idx="2158">
                  <c:v>73.2352</c:v>
                </c:pt>
                <c:pt idx="2159">
                  <c:v>73.23505</c:v>
                </c:pt>
                <c:pt idx="2160">
                  <c:v>73.23489</c:v>
                </c:pt>
                <c:pt idx="2161">
                  <c:v>73.23474</c:v>
                </c:pt>
                <c:pt idx="2162">
                  <c:v>73.23459</c:v>
                </c:pt>
                <c:pt idx="2163">
                  <c:v>73.234436</c:v>
                </c:pt>
                <c:pt idx="2164">
                  <c:v>73.23429</c:v>
                </c:pt>
                <c:pt idx="2165">
                  <c:v>73.23414</c:v>
                </c:pt>
                <c:pt idx="2166">
                  <c:v>73.233986</c:v>
                </c:pt>
                <c:pt idx="2167">
                  <c:v>73.23383000000001</c:v>
                </c:pt>
                <c:pt idx="2168">
                  <c:v>73.23369</c:v>
                </c:pt>
                <c:pt idx="2169">
                  <c:v>73.23354</c:v>
                </c:pt>
                <c:pt idx="2170">
                  <c:v>73.23339</c:v>
                </c:pt>
                <c:pt idx="2171">
                  <c:v>73.23324</c:v>
                </c:pt>
                <c:pt idx="2172">
                  <c:v>73.23309</c:v>
                </c:pt>
                <c:pt idx="2173">
                  <c:v>73.23295</c:v>
                </c:pt>
                <c:pt idx="2174">
                  <c:v>73.23279999999998</c:v>
                </c:pt>
                <c:pt idx="2175">
                  <c:v>73.23266</c:v>
                </c:pt>
                <c:pt idx="2176">
                  <c:v>73.23251</c:v>
                </c:pt>
                <c:pt idx="2177">
                  <c:v>73.23236</c:v>
                </c:pt>
                <c:pt idx="2178">
                  <c:v>73.232216</c:v>
                </c:pt>
                <c:pt idx="2179">
                  <c:v>73.23207</c:v>
                </c:pt>
                <c:pt idx="2180">
                  <c:v>73.231926</c:v>
                </c:pt>
                <c:pt idx="2181">
                  <c:v>73.23178</c:v>
                </c:pt>
                <c:pt idx="2182">
                  <c:v>73.231636</c:v>
                </c:pt>
                <c:pt idx="2183">
                  <c:v>73.23149</c:v>
                </c:pt>
                <c:pt idx="2184">
                  <c:v>73.231346</c:v>
                </c:pt>
                <c:pt idx="2185">
                  <c:v>73.2312</c:v>
                </c:pt>
                <c:pt idx="2186">
                  <c:v>73.23106</c:v>
                </c:pt>
                <c:pt idx="2187">
                  <c:v>73.23091</c:v>
                </c:pt>
                <c:pt idx="2188">
                  <c:v>73.23077</c:v>
                </c:pt>
                <c:pt idx="2189">
                  <c:v>73.23062</c:v>
                </c:pt>
                <c:pt idx="2190">
                  <c:v>73.23048</c:v>
                </c:pt>
                <c:pt idx="2191">
                  <c:v>73.23276999999998</c:v>
                </c:pt>
                <c:pt idx="2192">
                  <c:v>73.23507999999998</c:v>
                </c:pt>
                <c:pt idx="2193">
                  <c:v>73.23737000000001</c:v>
                </c:pt>
                <c:pt idx="2194">
                  <c:v>73.23968</c:v>
                </c:pt>
                <c:pt idx="2195">
                  <c:v>73.24198</c:v>
                </c:pt>
                <c:pt idx="2196">
                  <c:v>73.244286</c:v>
                </c:pt>
                <c:pt idx="2197">
                  <c:v>73.24659</c:v>
                </c:pt>
                <c:pt idx="2198">
                  <c:v>73.24889</c:v>
                </c:pt>
                <c:pt idx="2199">
                  <c:v>73.2512</c:v>
                </c:pt>
                <c:pt idx="2200">
                  <c:v>73.2535</c:v>
                </c:pt>
                <c:pt idx="2201">
                  <c:v>73.25580599999999</c:v>
                </c:pt>
                <c:pt idx="2202">
                  <c:v>73.25811</c:v>
                </c:pt>
                <c:pt idx="2203">
                  <c:v>73.260414</c:v>
                </c:pt>
                <c:pt idx="2204">
                  <c:v>73.26272</c:v>
                </c:pt>
                <c:pt idx="2205">
                  <c:v>73.26503</c:v>
                </c:pt>
                <c:pt idx="2206">
                  <c:v>73.26734</c:v>
                </c:pt>
                <c:pt idx="2207">
                  <c:v>73.269646</c:v>
                </c:pt>
                <c:pt idx="2208">
                  <c:v>73.27195</c:v>
                </c:pt>
                <c:pt idx="2209">
                  <c:v>73.274254</c:v>
                </c:pt>
                <c:pt idx="2210">
                  <c:v>73.27656</c:v>
                </c:pt>
                <c:pt idx="2211">
                  <c:v>73.27885999999998</c:v>
                </c:pt>
                <c:pt idx="2212">
                  <c:v>73.281166</c:v>
                </c:pt>
                <c:pt idx="2213">
                  <c:v>73.28347</c:v>
                </c:pt>
                <c:pt idx="2214">
                  <c:v>73.28577399999999</c:v>
                </c:pt>
                <c:pt idx="2215">
                  <c:v>73.28807</c:v>
                </c:pt>
                <c:pt idx="2216">
                  <c:v>73.29037</c:v>
                </c:pt>
                <c:pt idx="2217">
                  <c:v>73.29266</c:v>
                </c:pt>
                <c:pt idx="2218">
                  <c:v>73.29496</c:v>
                </c:pt>
                <c:pt idx="2219">
                  <c:v>73.29726</c:v>
                </c:pt>
                <c:pt idx="2220">
                  <c:v>73.29955</c:v>
                </c:pt>
                <c:pt idx="2221">
                  <c:v>73.2994</c:v>
                </c:pt>
                <c:pt idx="2222">
                  <c:v>73.29925</c:v>
                </c:pt>
                <c:pt idx="2223">
                  <c:v>73.299095</c:v>
                </c:pt>
                <c:pt idx="2224">
                  <c:v>73.298935</c:v>
                </c:pt>
                <c:pt idx="2225">
                  <c:v>73.29877499999999</c:v>
                </c:pt>
                <c:pt idx="2226">
                  <c:v>73.298615</c:v>
                </c:pt>
                <c:pt idx="2227">
                  <c:v>73.298454</c:v>
                </c:pt>
                <c:pt idx="2228">
                  <c:v>73.29829</c:v>
                </c:pt>
                <c:pt idx="2229">
                  <c:v>73.29812</c:v>
                </c:pt>
                <c:pt idx="2230">
                  <c:v>73.29795</c:v>
                </c:pt>
                <c:pt idx="2231">
                  <c:v>73.297775</c:v>
                </c:pt>
                <c:pt idx="2232">
                  <c:v>73.2976</c:v>
                </c:pt>
                <c:pt idx="2233">
                  <c:v>73.297424</c:v>
                </c:pt>
                <c:pt idx="2234">
                  <c:v>73.29725</c:v>
                </c:pt>
                <c:pt idx="2235">
                  <c:v>73.29707</c:v>
                </c:pt>
                <c:pt idx="2236">
                  <c:v>73.29689</c:v>
                </c:pt>
                <c:pt idx="2237">
                  <c:v>73.2967</c:v>
                </c:pt>
                <c:pt idx="2238">
                  <c:v>73.29651</c:v>
                </c:pt>
                <c:pt idx="2239">
                  <c:v>73.296326</c:v>
                </c:pt>
                <c:pt idx="2240">
                  <c:v>73.296135</c:v>
                </c:pt>
                <c:pt idx="2241">
                  <c:v>73.295944</c:v>
                </c:pt>
                <c:pt idx="2242">
                  <c:v>73.29574599999998</c:v>
                </c:pt>
                <c:pt idx="2243">
                  <c:v>73.29555</c:v>
                </c:pt>
                <c:pt idx="2244">
                  <c:v>73.29533999999998</c:v>
                </c:pt>
                <c:pt idx="2245">
                  <c:v>73.295135</c:v>
                </c:pt>
                <c:pt idx="2246">
                  <c:v>73.29493</c:v>
                </c:pt>
                <c:pt idx="2247">
                  <c:v>73.29472</c:v>
                </c:pt>
                <c:pt idx="2248">
                  <c:v>73.29451</c:v>
                </c:pt>
                <c:pt idx="2249">
                  <c:v>73.2943</c:v>
                </c:pt>
                <c:pt idx="2250">
                  <c:v>73.29408</c:v>
                </c:pt>
                <c:pt idx="2251">
                  <c:v>73.29387000000001</c:v>
                </c:pt>
                <c:pt idx="2252">
                  <c:v>73.29365</c:v>
                </c:pt>
                <c:pt idx="2253">
                  <c:v>73.29343</c:v>
                </c:pt>
                <c:pt idx="2254">
                  <c:v>73.293205</c:v>
                </c:pt>
                <c:pt idx="2255">
                  <c:v>73.292984</c:v>
                </c:pt>
                <c:pt idx="2256">
                  <c:v>73.292755</c:v>
                </c:pt>
                <c:pt idx="2257">
                  <c:v>73.29253000000001</c:v>
                </c:pt>
                <c:pt idx="2258">
                  <c:v>73.2923</c:v>
                </c:pt>
                <c:pt idx="2259">
                  <c:v>73.29206</c:v>
                </c:pt>
                <c:pt idx="2260">
                  <c:v>73.29183</c:v>
                </c:pt>
                <c:pt idx="2261">
                  <c:v>73.2916</c:v>
                </c:pt>
                <c:pt idx="2262">
                  <c:v>73.29137</c:v>
                </c:pt>
                <c:pt idx="2263">
                  <c:v>73.29113</c:v>
                </c:pt>
                <c:pt idx="2264">
                  <c:v>73.290886</c:v>
                </c:pt>
                <c:pt idx="2265">
                  <c:v>73.29065</c:v>
                </c:pt>
                <c:pt idx="2266">
                  <c:v>73.290405</c:v>
                </c:pt>
                <c:pt idx="2267">
                  <c:v>73.29017</c:v>
                </c:pt>
                <c:pt idx="2268">
                  <c:v>73.289925</c:v>
                </c:pt>
                <c:pt idx="2269">
                  <c:v>73.28968</c:v>
                </c:pt>
                <c:pt idx="2270">
                  <c:v>73.28944</c:v>
                </c:pt>
                <c:pt idx="2271">
                  <c:v>73.28919</c:v>
                </c:pt>
                <c:pt idx="2272">
                  <c:v>73.28893999999998</c:v>
                </c:pt>
                <c:pt idx="2273">
                  <c:v>73.28869</c:v>
                </c:pt>
                <c:pt idx="2274">
                  <c:v>73.28843999999998</c:v>
                </c:pt>
                <c:pt idx="2275">
                  <c:v>73.288185</c:v>
                </c:pt>
                <c:pt idx="2276">
                  <c:v>73.28793</c:v>
                </c:pt>
                <c:pt idx="2277">
                  <c:v>73.28768</c:v>
                </c:pt>
                <c:pt idx="2278">
                  <c:v>73.28742</c:v>
                </c:pt>
                <c:pt idx="2279">
                  <c:v>73.28716</c:v>
                </c:pt>
                <c:pt idx="2280">
                  <c:v>73.28691</c:v>
                </c:pt>
                <c:pt idx="2281">
                  <c:v>73.28665</c:v>
                </c:pt>
                <c:pt idx="2282">
                  <c:v>73.28638999999998</c:v>
                </c:pt>
                <c:pt idx="2283">
                  <c:v>73.28613</c:v>
                </c:pt>
                <c:pt idx="2284">
                  <c:v>73.28586999999998</c:v>
                </c:pt>
                <c:pt idx="2285">
                  <c:v>73.28562</c:v>
                </c:pt>
                <c:pt idx="2286">
                  <c:v>73.28535999999998</c:v>
                </c:pt>
                <c:pt idx="2287">
                  <c:v>73.2851</c:v>
                </c:pt>
                <c:pt idx="2288">
                  <c:v>73.28484</c:v>
                </c:pt>
                <c:pt idx="2289">
                  <c:v>73.284584</c:v>
                </c:pt>
                <c:pt idx="2290">
                  <c:v>73.284325</c:v>
                </c:pt>
                <c:pt idx="2291">
                  <c:v>73.284065</c:v>
                </c:pt>
                <c:pt idx="2292">
                  <c:v>73.283806</c:v>
                </c:pt>
                <c:pt idx="2293">
                  <c:v>73.28355</c:v>
                </c:pt>
                <c:pt idx="2294">
                  <c:v>73.28328</c:v>
                </c:pt>
                <c:pt idx="2295">
                  <c:v>73.28302</c:v>
                </c:pt>
                <c:pt idx="2296">
                  <c:v>73.28275999999998</c:v>
                </c:pt>
                <c:pt idx="2297">
                  <c:v>73.2825</c:v>
                </c:pt>
                <c:pt idx="2298">
                  <c:v>73.28224</c:v>
                </c:pt>
                <c:pt idx="2299">
                  <c:v>73.28198</c:v>
                </c:pt>
                <c:pt idx="2300">
                  <c:v>73.281715</c:v>
                </c:pt>
                <c:pt idx="2301">
                  <c:v>73.281456</c:v>
                </c:pt>
                <c:pt idx="2302">
                  <c:v>73.28119</c:v>
                </c:pt>
                <c:pt idx="2303">
                  <c:v>73.28093000000001</c:v>
                </c:pt>
                <c:pt idx="2304">
                  <c:v>73.28067</c:v>
                </c:pt>
                <c:pt idx="2305">
                  <c:v>73.2804</c:v>
                </c:pt>
                <c:pt idx="2306">
                  <c:v>73.28014</c:v>
                </c:pt>
                <c:pt idx="2307">
                  <c:v>73.27987999999999</c:v>
                </c:pt>
                <c:pt idx="2308">
                  <c:v>73.27962</c:v>
                </c:pt>
                <c:pt idx="2309">
                  <c:v>73.27935999999998</c:v>
                </c:pt>
                <c:pt idx="2310">
                  <c:v>73.27908999999998</c:v>
                </c:pt>
                <c:pt idx="2311">
                  <c:v>73.27883</c:v>
                </c:pt>
                <c:pt idx="2312">
                  <c:v>73.27856999999998</c:v>
                </c:pt>
                <c:pt idx="2313">
                  <c:v>73.27830999999999</c:v>
                </c:pt>
                <c:pt idx="2314">
                  <c:v>73.27804999999998</c:v>
                </c:pt>
                <c:pt idx="2315">
                  <c:v>73.277794</c:v>
                </c:pt>
                <c:pt idx="2316">
                  <c:v>73.277534</c:v>
                </c:pt>
                <c:pt idx="2317">
                  <c:v>73.277275</c:v>
                </c:pt>
                <c:pt idx="2318">
                  <c:v>73.27701</c:v>
                </c:pt>
                <c:pt idx="2319">
                  <c:v>73.27674999999999</c:v>
                </c:pt>
                <c:pt idx="2320">
                  <c:v>73.27648999999998</c:v>
                </c:pt>
                <c:pt idx="2321">
                  <c:v>73.27623000000001</c:v>
                </c:pt>
                <c:pt idx="2322">
                  <c:v>73.27596999999998</c:v>
                </c:pt>
                <c:pt idx="2323">
                  <c:v>73.27570999999999</c:v>
                </c:pt>
                <c:pt idx="2324">
                  <c:v>73.27544999999999</c:v>
                </c:pt>
                <c:pt idx="2325">
                  <c:v>73.27518999999998</c:v>
                </c:pt>
                <c:pt idx="2326">
                  <c:v>73.27493000000001</c:v>
                </c:pt>
                <c:pt idx="2327">
                  <c:v>73.27467</c:v>
                </c:pt>
                <c:pt idx="2328">
                  <c:v>73.274414</c:v>
                </c:pt>
                <c:pt idx="2329">
                  <c:v>73.274155</c:v>
                </c:pt>
                <c:pt idx="2330">
                  <c:v>73.2739</c:v>
                </c:pt>
                <c:pt idx="2331">
                  <c:v>73.27365</c:v>
                </c:pt>
                <c:pt idx="2332">
                  <c:v>73.27338999999999</c:v>
                </c:pt>
                <c:pt idx="2333">
                  <c:v>73.27314</c:v>
                </c:pt>
                <c:pt idx="2334">
                  <c:v>73.27287999999999</c:v>
                </c:pt>
                <c:pt idx="2335">
                  <c:v>73.27262</c:v>
                </c:pt>
                <c:pt idx="2336">
                  <c:v>73.27236999999998</c:v>
                </c:pt>
                <c:pt idx="2337">
                  <c:v>73.27212</c:v>
                </c:pt>
                <c:pt idx="2338">
                  <c:v>73.271866</c:v>
                </c:pt>
                <c:pt idx="2339">
                  <c:v>73.271614</c:v>
                </c:pt>
                <c:pt idx="2340">
                  <c:v>73.27136</c:v>
                </c:pt>
                <c:pt idx="2341">
                  <c:v>73.27111</c:v>
                </c:pt>
                <c:pt idx="2342">
                  <c:v>73.27086</c:v>
                </c:pt>
                <c:pt idx="2343">
                  <c:v>73.27061</c:v>
                </c:pt>
                <c:pt idx="2344">
                  <c:v>73.27035499999998</c:v>
                </c:pt>
                <c:pt idx="2345">
                  <c:v>73.27011</c:v>
                </c:pt>
                <c:pt idx="2346">
                  <c:v>73.26986</c:v>
                </c:pt>
                <c:pt idx="2347">
                  <c:v>73.26961</c:v>
                </c:pt>
                <c:pt idx="2348">
                  <c:v>73.269356</c:v>
                </c:pt>
                <c:pt idx="2349">
                  <c:v>73.26911</c:v>
                </c:pt>
                <c:pt idx="2350">
                  <c:v>73.26887</c:v>
                </c:pt>
                <c:pt idx="2351">
                  <c:v>73.26862</c:v>
                </c:pt>
                <c:pt idx="2352">
                  <c:v>73.26837999999998</c:v>
                </c:pt>
                <c:pt idx="2353">
                  <c:v>73.268135</c:v>
                </c:pt>
                <c:pt idx="2354">
                  <c:v>73.26789</c:v>
                </c:pt>
                <c:pt idx="2355">
                  <c:v>73.26765</c:v>
                </c:pt>
                <c:pt idx="2356">
                  <c:v>73.2674</c:v>
                </c:pt>
                <c:pt idx="2357">
                  <c:v>73.267166</c:v>
                </c:pt>
                <c:pt idx="2358">
                  <c:v>73.26693</c:v>
                </c:pt>
                <c:pt idx="2359">
                  <c:v>73.266685</c:v>
                </c:pt>
                <c:pt idx="2360">
                  <c:v>73.26645</c:v>
                </c:pt>
                <c:pt idx="2361">
                  <c:v>73.26621</c:v>
                </c:pt>
                <c:pt idx="2362">
                  <c:v>73.26597</c:v>
                </c:pt>
                <c:pt idx="2363">
                  <c:v>73.26573</c:v>
                </c:pt>
                <c:pt idx="2364">
                  <c:v>73.265495</c:v>
                </c:pt>
                <c:pt idx="2365">
                  <c:v>73.26525</c:v>
                </c:pt>
                <c:pt idx="2366">
                  <c:v>73.265015</c:v>
                </c:pt>
                <c:pt idx="2367">
                  <c:v>73.26478</c:v>
                </c:pt>
                <c:pt idx="2368">
                  <c:v>73.26454</c:v>
                </c:pt>
                <c:pt idx="2369">
                  <c:v>73.26431</c:v>
                </c:pt>
                <c:pt idx="2370">
                  <c:v>73.26408</c:v>
                </c:pt>
                <c:pt idx="2371">
                  <c:v>73.26384</c:v>
                </c:pt>
                <c:pt idx="2372">
                  <c:v>73.26361</c:v>
                </c:pt>
                <c:pt idx="2373">
                  <c:v>73.26338</c:v>
                </c:pt>
                <c:pt idx="2374">
                  <c:v>73.26315</c:v>
                </c:pt>
                <c:pt idx="2375">
                  <c:v>73.262924</c:v>
                </c:pt>
                <c:pt idx="2376">
                  <c:v>73.262695</c:v>
                </c:pt>
                <c:pt idx="2377">
                  <c:v>73.26247</c:v>
                </c:pt>
                <c:pt idx="2378">
                  <c:v>73.26224</c:v>
                </c:pt>
                <c:pt idx="2379">
                  <c:v>73.26201</c:v>
                </c:pt>
                <c:pt idx="2380">
                  <c:v>73.26178</c:v>
                </c:pt>
                <c:pt idx="2381">
                  <c:v>73.26155</c:v>
                </c:pt>
                <c:pt idx="2382">
                  <c:v>73.26133</c:v>
                </c:pt>
                <c:pt idx="2383">
                  <c:v>73.2611</c:v>
                </c:pt>
                <c:pt idx="2384">
                  <c:v>73.26087</c:v>
                </c:pt>
                <c:pt idx="2385">
                  <c:v>73.26064</c:v>
                </c:pt>
                <c:pt idx="2386">
                  <c:v>73.260414</c:v>
                </c:pt>
                <c:pt idx="2387">
                  <c:v>73.26019</c:v>
                </c:pt>
                <c:pt idx="2388">
                  <c:v>73.259964</c:v>
                </c:pt>
                <c:pt idx="2389">
                  <c:v>73.25973499999999</c:v>
                </c:pt>
                <c:pt idx="2390">
                  <c:v>73.25951</c:v>
                </c:pt>
                <c:pt idx="2391">
                  <c:v>73.259285</c:v>
                </c:pt>
                <c:pt idx="2392">
                  <c:v>73.25906</c:v>
                </c:pt>
                <c:pt idx="2393">
                  <c:v>73.25883999999999</c:v>
                </c:pt>
                <c:pt idx="2394">
                  <c:v>73.25863</c:v>
                </c:pt>
                <c:pt idx="2395">
                  <c:v>73.25841</c:v>
                </c:pt>
                <c:pt idx="2396">
                  <c:v>73.25819</c:v>
                </c:pt>
                <c:pt idx="2397">
                  <c:v>73.25797</c:v>
                </c:pt>
                <c:pt idx="2398">
                  <c:v>73.25775</c:v>
                </c:pt>
                <c:pt idx="2399">
                  <c:v>73.25754</c:v>
                </c:pt>
                <c:pt idx="2400">
                  <c:v>73.257324</c:v>
                </c:pt>
                <c:pt idx="2401">
                  <c:v>73.25711</c:v>
                </c:pt>
                <c:pt idx="2402">
                  <c:v>73.2569</c:v>
                </c:pt>
                <c:pt idx="2403">
                  <c:v>73.25668</c:v>
                </c:pt>
                <c:pt idx="2404">
                  <c:v>73.25647</c:v>
                </c:pt>
                <c:pt idx="2405">
                  <c:v>73.256256</c:v>
                </c:pt>
                <c:pt idx="2406">
                  <c:v>73.25604</c:v>
                </c:pt>
                <c:pt idx="2407">
                  <c:v>73.25582999999998</c:v>
                </c:pt>
                <c:pt idx="2408">
                  <c:v>73.255615</c:v>
                </c:pt>
                <c:pt idx="2409">
                  <c:v>73.25541</c:v>
                </c:pt>
                <c:pt idx="2410">
                  <c:v>73.255196</c:v>
                </c:pt>
                <c:pt idx="2411">
                  <c:v>73.25499</c:v>
                </c:pt>
                <c:pt idx="2412">
                  <c:v>73.25477999999998</c:v>
                </c:pt>
                <c:pt idx="2413">
                  <c:v>73.25458</c:v>
                </c:pt>
                <c:pt idx="2414">
                  <c:v>73.25437</c:v>
                </c:pt>
                <c:pt idx="2415">
                  <c:v>73.254166</c:v>
                </c:pt>
                <c:pt idx="2416">
                  <c:v>73.25396</c:v>
                </c:pt>
                <c:pt idx="2417">
                  <c:v>73.25374999999998</c:v>
                </c:pt>
                <c:pt idx="2418">
                  <c:v>73.25355</c:v>
                </c:pt>
                <c:pt idx="2419">
                  <c:v>73.25333999999998</c:v>
                </c:pt>
                <c:pt idx="2420">
                  <c:v>73.253136</c:v>
                </c:pt>
                <c:pt idx="2421">
                  <c:v>73.25293999999998</c:v>
                </c:pt>
                <c:pt idx="2422">
                  <c:v>73.25273999999999</c:v>
                </c:pt>
                <c:pt idx="2423">
                  <c:v>73.25253999999998</c:v>
                </c:pt>
                <c:pt idx="2424">
                  <c:v>73.25233999999999</c:v>
                </c:pt>
                <c:pt idx="2425">
                  <c:v>73.252144</c:v>
                </c:pt>
                <c:pt idx="2426">
                  <c:v>73.25194</c:v>
                </c:pt>
                <c:pt idx="2427">
                  <c:v>73.25174</c:v>
                </c:pt>
                <c:pt idx="2428">
                  <c:v>73.25154</c:v>
                </c:pt>
                <c:pt idx="2429">
                  <c:v>73.25134</c:v>
                </c:pt>
                <c:pt idx="2430">
                  <c:v>73.251144</c:v>
                </c:pt>
                <c:pt idx="2431">
                  <c:v>73.250946</c:v>
                </c:pt>
                <c:pt idx="2432">
                  <c:v>73.25074999999998</c:v>
                </c:pt>
                <c:pt idx="2433">
                  <c:v>73.25055</c:v>
                </c:pt>
                <c:pt idx="2434">
                  <c:v>73.25034999999998</c:v>
                </c:pt>
                <c:pt idx="2435">
                  <c:v>73.25015</c:v>
                </c:pt>
                <c:pt idx="2436">
                  <c:v>73.249954</c:v>
                </c:pt>
                <c:pt idx="2437">
                  <c:v>73.24976</c:v>
                </c:pt>
                <c:pt idx="2438">
                  <c:v>73.249565</c:v>
                </c:pt>
                <c:pt idx="2439">
                  <c:v>73.249374</c:v>
                </c:pt>
                <c:pt idx="2440">
                  <c:v>73.24918</c:v>
                </c:pt>
                <c:pt idx="2441">
                  <c:v>73.24899</c:v>
                </c:pt>
                <c:pt idx="2442">
                  <c:v>73.2488</c:v>
                </c:pt>
                <c:pt idx="2443">
                  <c:v>73.24861</c:v>
                </c:pt>
                <c:pt idx="2444">
                  <c:v>73.24842</c:v>
                </c:pt>
                <c:pt idx="2445">
                  <c:v>73.24823</c:v>
                </c:pt>
                <c:pt idx="2446">
                  <c:v>73.24804</c:v>
                </c:pt>
                <c:pt idx="2447">
                  <c:v>73.24785</c:v>
                </c:pt>
                <c:pt idx="2448">
                  <c:v>73.24766</c:v>
                </c:pt>
                <c:pt idx="2449">
                  <c:v>73.24747</c:v>
                </c:pt>
                <c:pt idx="2450">
                  <c:v>73.247284</c:v>
                </c:pt>
                <c:pt idx="2451">
                  <c:v>73.24709</c:v>
                </c:pt>
                <c:pt idx="2452">
                  <c:v>73.24691</c:v>
                </c:pt>
                <c:pt idx="2453">
                  <c:v>73.24672</c:v>
                </c:pt>
                <c:pt idx="2454">
                  <c:v>73.24654</c:v>
                </c:pt>
                <c:pt idx="2455">
                  <c:v>73.246346</c:v>
                </c:pt>
                <c:pt idx="2456">
                  <c:v>73.24616</c:v>
                </c:pt>
                <c:pt idx="2457">
                  <c:v>73.24598</c:v>
                </c:pt>
                <c:pt idx="2458">
                  <c:v>73.2458</c:v>
                </c:pt>
                <c:pt idx="2459">
                  <c:v>73.24561</c:v>
                </c:pt>
                <c:pt idx="2460">
                  <c:v>73.24544</c:v>
                </c:pt>
                <c:pt idx="2461">
                  <c:v>73.245255</c:v>
                </c:pt>
                <c:pt idx="2462">
                  <c:v>73.24507000000001</c:v>
                </c:pt>
                <c:pt idx="2463">
                  <c:v>73.244896</c:v>
                </c:pt>
                <c:pt idx="2464">
                  <c:v>73.24472</c:v>
                </c:pt>
                <c:pt idx="2465">
                  <c:v>73.244545</c:v>
                </c:pt>
                <c:pt idx="2466">
                  <c:v>73.24436</c:v>
                </c:pt>
                <c:pt idx="2467">
                  <c:v>73.24419</c:v>
                </c:pt>
                <c:pt idx="2468">
                  <c:v>73.24401</c:v>
                </c:pt>
                <c:pt idx="2469">
                  <c:v>73.243835</c:v>
                </c:pt>
                <c:pt idx="2470">
                  <c:v>73.24366</c:v>
                </c:pt>
                <c:pt idx="2471">
                  <c:v>73.243484</c:v>
                </c:pt>
                <c:pt idx="2472">
                  <c:v>73.2433</c:v>
                </c:pt>
                <c:pt idx="2473">
                  <c:v>73.243126</c:v>
                </c:pt>
                <c:pt idx="2474">
                  <c:v>73.24295</c:v>
                </c:pt>
                <c:pt idx="2475">
                  <c:v>73.24277499999998</c:v>
                </c:pt>
                <c:pt idx="2476">
                  <c:v>73.2426</c:v>
                </c:pt>
                <c:pt idx="2477">
                  <c:v>73.242424</c:v>
                </c:pt>
                <c:pt idx="2478">
                  <c:v>73.24225</c:v>
                </c:pt>
                <c:pt idx="2479">
                  <c:v>73.24208</c:v>
                </c:pt>
                <c:pt idx="2480">
                  <c:v>73.241905</c:v>
                </c:pt>
                <c:pt idx="2481">
                  <c:v>73.24174</c:v>
                </c:pt>
                <c:pt idx="2482">
                  <c:v>73.24156</c:v>
                </c:pt>
                <c:pt idx="2483">
                  <c:v>73.241394</c:v>
                </c:pt>
                <c:pt idx="2484">
                  <c:v>73.24123</c:v>
                </c:pt>
                <c:pt idx="2485">
                  <c:v>73.24106</c:v>
                </c:pt>
                <c:pt idx="2486">
                  <c:v>73.24089</c:v>
                </c:pt>
                <c:pt idx="2487">
                  <c:v>73.240715</c:v>
                </c:pt>
                <c:pt idx="2488">
                  <c:v>73.24055</c:v>
                </c:pt>
                <c:pt idx="2489">
                  <c:v>73.24038</c:v>
                </c:pt>
                <c:pt idx="2490">
                  <c:v>73.24021</c:v>
                </c:pt>
                <c:pt idx="2491">
                  <c:v>73.24004</c:v>
                </c:pt>
                <c:pt idx="2492">
                  <c:v>73.23987599999998</c:v>
                </c:pt>
                <c:pt idx="2493">
                  <c:v>73.23971</c:v>
                </c:pt>
                <c:pt idx="2494">
                  <c:v>73.23955</c:v>
                </c:pt>
                <c:pt idx="2495">
                  <c:v>73.23937999999998</c:v>
                </c:pt>
                <c:pt idx="2496">
                  <c:v>73.23921</c:v>
                </c:pt>
                <c:pt idx="2497">
                  <c:v>73.239044</c:v>
                </c:pt>
                <c:pt idx="2498">
                  <c:v>73.23887999999998</c:v>
                </c:pt>
                <c:pt idx="2499">
                  <c:v>73.23871599999998</c:v>
                </c:pt>
                <c:pt idx="2500">
                  <c:v>73.238556</c:v>
                </c:pt>
                <c:pt idx="2501">
                  <c:v>73.23838999999998</c:v>
                </c:pt>
                <c:pt idx="2502">
                  <c:v>73.23823</c:v>
                </c:pt>
                <c:pt idx="2503">
                  <c:v>73.23807</c:v>
                </c:pt>
                <c:pt idx="2504">
                  <c:v>73.2379</c:v>
                </c:pt>
                <c:pt idx="2505">
                  <c:v>73.23774</c:v>
                </c:pt>
                <c:pt idx="2506">
                  <c:v>73.23758</c:v>
                </c:pt>
                <c:pt idx="2507">
                  <c:v>73.23742</c:v>
                </c:pt>
                <c:pt idx="2508">
                  <c:v>73.23726</c:v>
                </c:pt>
                <c:pt idx="2509">
                  <c:v>73.23711</c:v>
                </c:pt>
                <c:pt idx="2510">
                  <c:v>73.236946</c:v>
                </c:pt>
                <c:pt idx="2511">
                  <c:v>73.23678599999998</c:v>
                </c:pt>
                <c:pt idx="2512">
                  <c:v>73.236626</c:v>
                </c:pt>
                <c:pt idx="2513">
                  <c:v>73.23647</c:v>
                </c:pt>
                <c:pt idx="2514">
                  <c:v>73.23631</c:v>
                </c:pt>
                <c:pt idx="2515">
                  <c:v>73.23616</c:v>
                </c:pt>
                <c:pt idx="2516">
                  <c:v>73.236</c:v>
                </c:pt>
                <c:pt idx="2517">
                  <c:v>73.23585</c:v>
                </c:pt>
                <c:pt idx="2518">
                  <c:v>73.23569</c:v>
                </c:pt>
                <c:pt idx="2519">
                  <c:v>73.235535</c:v>
                </c:pt>
                <c:pt idx="2520">
                  <c:v>73.23537999999999</c:v>
                </c:pt>
                <c:pt idx="2521">
                  <c:v>73.23523</c:v>
                </c:pt>
                <c:pt idx="2522">
                  <c:v>73.23507999999998</c:v>
                </c:pt>
                <c:pt idx="2523">
                  <c:v>73.234924</c:v>
                </c:pt>
                <c:pt idx="2524">
                  <c:v>73.23477</c:v>
                </c:pt>
                <c:pt idx="2525">
                  <c:v>73.23462</c:v>
                </c:pt>
                <c:pt idx="2526">
                  <c:v>73.23447</c:v>
                </c:pt>
                <c:pt idx="2527">
                  <c:v>73.234314</c:v>
                </c:pt>
                <c:pt idx="2528">
                  <c:v>73.23416</c:v>
                </c:pt>
                <c:pt idx="2529">
                  <c:v>73.23401</c:v>
                </c:pt>
                <c:pt idx="2530">
                  <c:v>73.233864</c:v>
                </c:pt>
                <c:pt idx="2531">
                  <c:v>73.23372</c:v>
                </c:pt>
                <c:pt idx="2532">
                  <c:v>73.233574</c:v>
                </c:pt>
                <c:pt idx="2533">
                  <c:v>73.23342</c:v>
                </c:pt>
                <c:pt idx="2534">
                  <c:v>73.23327</c:v>
                </c:pt>
                <c:pt idx="2535">
                  <c:v>73.233116</c:v>
                </c:pt>
                <c:pt idx="2536">
                  <c:v>73.23297</c:v>
                </c:pt>
                <c:pt idx="2537">
                  <c:v>73.23283</c:v>
                </c:pt>
                <c:pt idx="2538">
                  <c:v>73.23267000000001</c:v>
                </c:pt>
                <c:pt idx="2539">
                  <c:v>73.23253</c:v>
                </c:pt>
                <c:pt idx="2540">
                  <c:v>73.23237999999999</c:v>
                </c:pt>
                <c:pt idx="2541">
                  <c:v>73.23224</c:v>
                </c:pt>
                <c:pt idx="2542">
                  <c:v>73.23209</c:v>
                </c:pt>
                <c:pt idx="2543">
                  <c:v>73.23195</c:v>
                </c:pt>
                <c:pt idx="2544">
                  <c:v>73.231804</c:v>
                </c:pt>
                <c:pt idx="2545">
                  <c:v>73.23166</c:v>
                </c:pt>
                <c:pt idx="2546">
                  <c:v>73.231514</c:v>
                </c:pt>
                <c:pt idx="2547">
                  <c:v>73.23137000000001</c:v>
                </c:pt>
                <c:pt idx="2548">
                  <c:v>73.231224</c:v>
                </c:pt>
                <c:pt idx="2549">
                  <c:v>73.23108</c:v>
                </c:pt>
                <c:pt idx="2550">
                  <c:v>73.230934</c:v>
                </c:pt>
                <c:pt idx="2551">
                  <c:v>73.23079</c:v>
                </c:pt>
                <c:pt idx="2552">
                  <c:v>73.230644</c:v>
                </c:pt>
                <c:pt idx="2553">
                  <c:v>73.23051</c:v>
                </c:pt>
                <c:pt idx="2554">
                  <c:v>73.23036</c:v>
                </c:pt>
                <c:pt idx="2555">
                  <c:v>73.23022</c:v>
                </c:pt>
                <c:pt idx="2556">
                  <c:v>73.23251</c:v>
                </c:pt>
                <c:pt idx="2557">
                  <c:v>73.23482</c:v>
                </c:pt>
                <c:pt idx="2558">
                  <c:v>73.237114</c:v>
                </c:pt>
                <c:pt idx="2559">
                  <c:v>73.23942</c:v>
                </c:pt>
                <c:pt idx="2560">
                  <c:v>73.24172</c:v>
                </c:pt>
                <c:pt idx="2561">
                  <c:v>73.244026</c:v>
                </c:pt>
                <c:pt idx="2562">
                  <c:v>73.24633</c:v>
                </c:pt>
                <c:pt idx="2563">
                  <c:v>73.248634</c:v>
                </c:pt>
                <c:pt idx="2564">
                  <c:v>73.250946</c:v>
                </c:pt>
                <c:pt idx="2565">
                  <c:v>73.25325</c:v>
                </c:pt>
                <c:pt idx="2566">
                  <c:v>73.255554</c:v>
                </c:pt>
                <c:pt idx="2567">
                  <c:v>73.25786</c:v>
                </c:pt>
                <c:pt idx="2568">
                  <c:v>73.26016</c:v>
                </c:pt>
                <c:pt idx="2569">
                  <c:v>73.26247</c:v>
                </c:pt>
                <c:pt idx="2570">
                  <c:v>73.26477000000001</c:v>
                </c:pt>
                <c:pt idx="2571">
                  <c:v>73.26708</c:v>
                </c:pt>
                <c:pt idx="2572">
                  <c:v>73.269394</c:v>
                </c:pt>
                <c:pt idx="2573">
                  <c:v>73.2717</c:v>
                </c:pt>
                <c:pt idx="2574">
                  <c:v>73.274</c:v>
                </c:pt>
                <c:pt idx="2575">
                  <c:v>73.27630599999999</c:v>
                </c:pt>
                <c:pt idx="2576">
                  <c:v>73.27861</c:v>
                </c:pt>
                <c:pt idx="2577">
                  <c:v>73.28091</c:v>
                </c:pt>
                <c:pt idx="2578">
                  <c:v>73.28321</c:v>
                </c:pt>
                <c:pt idx="2579">
                  <c:v>73.285515</c:v>
                </c:pt>
                <c:pt idx="2580">
                  <c:v>73.28781</c:v>
                </c:pt>
                <c:pt idx="2581">
                  <c:v>73.290115</c:v>
                </c:pt>
                <c:pt idx="2582">
                  <c:v>73.29241</c:v>
                </c:pt>
                <c:pt idx="2583">
                  <c:v>73.29471</c:v>
                </c:pt>
                <c:pt idx="2584">
                  <c:v>73.297005</c:v>
                </c:pt>
                <c:pt idx="2585">
                  <c:v>73.29929</c:v>
                </c:pt>
                <c:pt idx="2586">
                  <c:v>73.29914</c:v>
                </c:pt>
                <c:pt idx="2587">
                  <c:v>73.29899</c:v>
                </c:pt>
                <c:pt idx="2588">
                  <c:v>73.29883599999998</c:v>
                </c:pt>
                <c:pt idx="2589">
                  <c:v>73.298676</c:v>
                </c:pt>
                <c:pt idx="2590">
                  <c:v>73.29852</c:v>
                </c:pt>
                <c:pt idx="2591">
                  <c:v>73.29836</c:v>
                </c:pt>
                <c:pt idx="2592">
                  <c:v>73.2982</c:v>
                </c:pt>
                <c:pt idx="2593">
                  <c:v>73.298035</c:v>
                </c:pt>
                <c:pt idx="2594">
                  <c:v>73.29787</c:v>
                </c:pt>
                <c:pt idx="2595">
                  <c:v>73.2977</c:v>
                </c:pt>
                <c:pt idx="2596">
                  <c:v>73.29753</c:v>
                </c:pt>
                <c:pt idx="2597">
                  <c:v>73.297356</c:v>
                </c:pt>
                <c:pt idx="2598">
                  <c:v>73.29718</c:v>
                </c:pt>
                <c:pt idx="2599">
                  <c:v>73.297</c:v>
                </c:pt>
                <c:pt idx="2600">
                  <c:v>73.296814</c:v>
                </c:pt>
                <c:pt idx="2601">
                  <c:v>73.29663</c:v>
                </c:pt>
                <c:pt idx="2602">
                  <c:v>73.29644</c:v>
                </c:pt>
                <c:pt idx="2603">
                  <c:v>73.29625</c:v>
                </c:pt>
                <c:pt idx="2604">
                  <c:v>73.29607</c:v>
                </c:pt>
                <c:pt idx="2605">
                  <c:v>73.29587599999999</c:v>
                </c:pt>
                <c:pt idx="2606">
                  <c:v>73.295685</c:v>
                </c:pt>
                <c:pt idx="2607">
                  <c:v>73.29549</c:v>
                </c:pt>
                <c:pt idx="2608">
                  <c:v>73.29529</c:v>
                </c:pt>
                <c:pt idx="2609">
                  <c:v>73.29509</c:v>
                </c:pt>
                <c:pt idx="2610">
                  <c:v>73.29488</c:v>
                </c:pt>
                <c:pt idx="2611">
                  <c:v>73.294685</c:v>
                </c:pt>
                <c:pt idx="2612">
                  <c:v>73.29448</c:v>
                </c:pt>
                <c:pt idx="2613">
                  <c:v>73.29427</c:v>
                </c:pt>
                <c:pt idx="2614">
                  <c:v>73.29406</c:v>
                </c:pt>
                <c:pt idx="2615">
                  <c:v>73.293846</c:v>
                </c:pt>
                <c:pt idx="2616">
                  <c:v>73.293625</c:v>
                </c:pt>
                <c:pt idx="2617">
                  <c:v>73.29341</c:v>
                </c:pt>
                <c:pt idx="2618">
                  <c:v>73.29319</c:v>
                </c:pt>
                <c:pt idx="2619">
                  <c:v>73.29297</c:v>
                </c:pt>
                <c:pt idx="2620">
                  <c:v>73.29275</c:v>
                </c:pt>
                <c:pt idx="2621">
                  <c:v>73.29252</c:v>
                </c:pt>
                <c:pt idx="2622">
                  <c:v>73.29229</c:v>
                </c:pt>
                <c:pt idx="2623">
                  <c:v>73.29206</c:v>
                </c:pt>
                <c:pt idx="2624">
                  <c:v>73.29183</c:v>
                </c:pt>
                <c:pt idx="2625">
                  <c:v>73.2916</c:v>
                </c:pt>
                <c:pt idx="2626">
                  <c:v>73.291374</c:v>
                </c:pt>
                <c:pt idx="2627">
                  <c:v>73.29114</c:v>
                </c:pt>
                <c:pt idx="2628">
                  <c:v>73.2909</c:v>
                </c:pt>
                <c:pt idx="2629">
                  <c:v>73.29066</c:v>
                </c:pt>
                <c:pt idx="2630">
                  <c:v>73.29042</c:v>
                </c:pt>
                <c:pt idx="2631">
                  <c:v>73.29018</c:v>
                </c:pt>
                <c:pt idx="2632">
                  <c:v>73.28994</c:v>
                </c:pt>
                <c:pt idx="2633">
                  <c:v>73.289696</c:v>
                </c:pt>
                <c:pt idx="2634">
                  <c:v>73.28945</c:v>
                </c:pt>
                <c:pt idx="2635">
                  <c:v>73.2892</c:v>
                </c:pt>
                <c:pt idx="2636">
                  <c:v>73.288956</c:v>
                </c:pt>
                <c:pt idx="2637">
                  <c:v>73.28870399999998</c:v>
                </c:pt>
                <c:pt idx="2638">
                  <c:v>73.28844999999998</c:v>
                </c:pt>
                <c:pt idx="2639">
                  <c:v>73.2882</c:v>
                </c:pt>
                <c:pt idx="2640">
                  <c:v>73.28795</c:v>
                </c:pt>
                <c:pt idx="2641">
                  <c:v>73.2877</c:v>
                </c:pt>
                <c:pt idx="2642">
                  <c:v>73.287445</c:v>
                </c:pt>
                <c:pt idx="2643">
                  <c:v>73.28719</c:v>
                </c:pt>
                <c:pt idx="2644">
                  <c:v>73.286934</c:v>
                </c:pt>
                <c:pt idx="2645">
                  <c:v>73.28668</c:v>
                </c:pt>
                <c:pt idx="2646">
                  <c:v>73.28642</c:v>
                </c:pt>
                <c:pt idx="2647">
                  <c:v>73.28616</c:v>
                </c:pt>
                <c:pt idx="2648">
                  <c:v>73.285904</c:v>
                </c:pt>
                <c:pt idx="2649">
                  <c:v>73.285645</c:v>
                </c:pt>
                <c:pt idx="2650">
                  <c:v>73.28538999999999</c:v>
                </c:pt>
                <c:pt idx="2651">
                  <c:v>73.28513</c:v>
                </c:pt>
                <c:pt idx="2652">
                  <c:v>73.284874</c:v>
                </c:pt>
                <c:pt idx="2653">
                  <c:v>73.284615</c:v>
                </c:pt>
                <c:pt idx="2654">
                  <c:v>73.284355</c:v>
                </c:pt>
                <c:pt idx="2655">
                  <c:v>73.284096</c:v>
                </c:pt>
                <c:pt idx="2656">
                  <c:v>73.28384</c:v>
                </c:pt>
                <c:pt idx="2657">
                  <c:v>73.28358</c:v>
                </c:pt>
                <c:pt idx="2658">
                  <c:v>73.28332</c:v>
                </c:pt>
                <c:pt idx="2659">
                  <c:v>73.28305</c:v>
                </c:pt>
                <c:pt idx="2660">
                  <c:v>73.28278999999999</c:v>
                </c:pt>
                <c:pt idx="2661">
                  <c:v>73.28253</c:v>
                </c:pt>
                <c:pt idx="2662">
                  <c:v>73.28227</c:v>
                </c:pt>
                <c:pt idx="2663">
                  <c:v>73.28201</c:v>
                </c:pt>
                <c:pt idx="2664">
                  <c:v>73.28175</c:v>
                </c:pt>
                <c:pt idx="2665">
                  <c:v>73.28149</c:v>
                </c:pt>
                <c:pt idx="2666">
                  <c:v>73.28123</c:v>
                </c:pt>
                <c:pt idx="2667">
                  <c:v>73.28096</c:v>
                </c:pt>
                <c:pt idx="2668">
                  <c:v>73.2807</c:v>
                </c:pt>
                <c:pt idx="2669">
                  <c:v>73.28043</c:v>
                </c:pt>
                <c:pt idx="2670">
                  <c:v>73.280174</c:v>
                </c:pt>
                <c:pt idx="2671">
                  <c:v>73.279915</c:v>
                </c:pt>
                <c:pt idx="2672">
                  <c:v>73.27965</c:v>
                </c:pt>
                <c:pt idx="2673">
                  <c:v>73.27938999999999</c:v>
                </c:pt>
                <c:pt idx="2674">
                  <c:v>73.27913</c:v>
                </c:pt>
                <c:pt idx="2675">
                  <c:v>73.27885999999998</c:v>
                </c:pt>
                <c:pt idx="2676">
                  <c:v>73.27859999999998</c:v>
                </c:pt>
                <c:pt idx="2677">
                  <c:v>73.27833999999999</c:v>
                </c:pt>
                <c:pt idx="2678">
                  <c:v>73.27807999999999</c:v>
                </c:pt>
                <c:pt idx="2679">
                  <c:v>73.277824</c:v>
                </c:pt>
                <c:pt idx="2680">
                  <c:v>73.277565</c:v>
                </c:pt>
                <c:pt idx="2681">
                  <c:v>73.27730599999998</c:v>
                </c:pt>
                <c:pt idx="2682">
                  <c:v>73.27705</c:v>
                </c:pt>
                <c:pt idx="2683">
                  <c:v>73.27677999999999</c:v>
                </c:pt>
                <c:pt idx="2684">
                  <c:v>73.27652</c:v>
                </c:pt>
                <c:pt idx="2685">
                  <c:v>73.27626</c:v>
                </c:pt>
                <c:pt idx="2686">
                  <c:v>73.27599999999998</c:v>
                </c:pt>
                <c:pt idx="2687">
                  <c:v>73.27573999999998</c:v>
                </c:pt>
                <c:pt idx="2688">
                  <c:v>73.27547999999999</c:v>
                </c:pt>
                <c:pt idx="2689">
                  <c:v>73.27522</c:v>
                </c:pt>
                <c:pt idx="2690">
                  <c:v>73.27496</c:v>
                </c:pt>
                <c:pt idx="2691">
                  <c:v>73.274704</c:v>
                </c:pt>
                <c:pt idx="2692">
                  <c:v>73.274445</c:v>
                </c:pt>
                <c:pt idx="2693">
                  <c:v>73.274185</c:v>
                </c:pt>
                <c:pt idx="2694">
                  <c:v>73.273926</c:v>
                </c:pt>
                <c:pt idx="2695">
                  <c:v>73.273674</c:v>
                </c:pt>
                <c:pt idx="2696">
                  <c:v>73.27342</c:v>
                </c:pt>
                <c:pt idx="2697">
                  <c:v>73.27316</c:v>
                </c:pt>
                <c:pt idx="2698">
                  <c:v>73.27290999999998</c:v>
                </c:pt>
                <c:pt idx="2699">
                  <c:v>73.27265</c:v>
                </c:pt>
                <c:pt idx="2700">
                  <c:v>73.27238999999999</c:v>
                </c:pt>
                <c:pt idx="2701">
                  <c:v>73.27213999999998</c:v>
                </c:pt>
                <c:pt idx="2702">
                  <c:v>73.27189</c:v>
                </c:pt>
                <c:pt idx="2703">
                  <c:v>73.27164</c:v>
                </c:pt>
                <c:pt idx="2704">
                  <c:v>73.27138499999998</c:v>
                </c:pt>
                <c:pt idx="2705">
                  <c:v>73.27113000000001</c:v>
                </c:pt>
                <c:pt idx="2706">
                  <c:v>73.27087999999999</c:v>
                </c:pt>
                <c:pt idx="2707">
                  <c:v>73.27063</c:v>
                </c:pt>
                <c:pt idx="2708">
                  <c:v>73.27037999999999</c:v>
                </c:pt>
                <c:pt idx="2709">
                  <c:v>73.27013</c:v>
                </c:pt>
                <c:pt idx="2710">
                  <c:v>73.269875</c:v>
                </c:pt>
                <c:pt idx="2711">
                  <c:v>73.26963</c:v>
                </c:pt>
                <c:pt idx="2712">
                  <c:v>73.26938</c:v>
                </c:pt>
                <c:pt idx="2713">
                  <c:v>73.26913</c:v>
                </c:pt>
                <c:pt idx="2714">
                  <c:v>73.26887999999998</c:v>
                </c:pt>
                <c:pt idx="2715">
                  <c:v>73.26864</c:v>
                </c:pt>
                <c:pt idx="2716">
                  <c:v>73.268394</c:v>
                </c:pt>
                <c:pt idx="2717">
                  <c:v>73.26815</c:v>
                </c:pt>
                <c:pt idx="2718">
                  <c:v>73.26791</c:v>
                </c:pt>
                <c:pt idx="2719">
                  <c:v>73.26766</c:v>
                </c:pt>
                <c:pt idx="2720">
                  <c:v>73.26742</c:v>
                </c:pt>
                <c:pt idx="2721">
                  <c:v>73.26717</c:v>
                </c:pt>
                <c:pt idx="2722">
                  <c:v>73.26694</c:v>
                </c:pt>
                <c:pt idx="2723">
                  <c:v>73.2667</c:v>
                </c:pt>
                <c:pt idx="2724">
                  <c:v>73.26646</c:v>
                </c:pt>
                <c:pt idx="2725">
                  <c:v>73.26622</c:v>
                </c:pt>
                <c:pt idx="2726">
                  <c:v>73.26598</c:v>
                </c:pt>
                <c:pt idx="2727">
                  <c:v>73.26573999999998</c:v>
                </c:pt>
                <c:pt idx="2728">
                  <c:v>73.2655</c:v>
                </c:pt>
                <c:pt idx="2729">
                  <c:v>73.26527</c:v>
                </c:pt>
                <c:pt idx="2730">
                  <c:v>73.26502</c:v>
                </c:pt>
                <c:pt idx="2731">
                  <c:v>73.264786</c:v>
                </c:pt>
                <c:pt idx="2732">
                  <c:v>73.26455</c:v>
                </c:pt>
                <c:pt idx="2733">
                  <c:v>73.26431</c:v>
                </c:pt>
                <c:pt idx="2734">
                  <c:v>73.26408</c:v>
                </c:pt>
                <c:pt idx="2735">
                  <c:v>73.26384</c:v>
                </c:pt>
                <c:pt idx="2736">
                  <c:v>73.26361</c:v>
                </c:pt>
                <c:pt idx="2737">
                  <c:v>73.26338</c:v>
                </c:pt>
                <c:pt idx="2738">
                  <c:v>73.26315</c:v>
                </c:pt>
                <c:pt idx="2739">
                  <c:v>73.262924</c:v>
                </c:pt>
                <c:pt idx="2740">
                  <c:v>73.262695</c:v>
                </c:pt>
                <c:pt idx="2741">
                  <c:v>73.26247</c:v>
                </c:pt>
                <c:pt idx="2742">
                  <c:v>73.26224</c:v>
                </c:pt>
                <c:pt idx="2743">
                  <c:v>73.26201</c:v>
                </c:pt>
                <c:pt idx="2744">
                  <c:v>73.26178</c:v>
                </c:pt>
                <c:pt idx="2745">
                  <c:v>73.26155</c:v>
                </c:pt>
                <c:pt idx="2746">
                  <c:v>73.26132</c:v>
                </c:pt>
                <c:pt idx="2747">
                  <c:v>73.2611</c:v>
                </c:pt>
                <c:pt idx="2748">
                  <c:v>73.26087</c:v>
                </c:pt>
                <c:pt idx="2749">
                  <c:v>73.26064</c:v>
                </c:pt>
                <c:pt idx="2750">
                  <c:v>73.260414</c:v>
                </c:pt>
                <c:pt idx="2751">
                  <c:v>73.260185</c:v>
                </c:pt>
                <c:pt idx="2752">
                  <c:v>73.259964</c:v>
                </c:pt>
                <c:pt idx="2753">
                  <c:v>73.25973499999999</c:v>
                </c:pt>
                <c:pt idx="2754">
                  <c:v>73.25951</c:v>
                </c:pt>
                <c:pt idx="2755">
                  <c:v>73.259285</c:v>
                </c:pt>
                <c:pt idx="2756">
                  <c:v>73.25906</c:v>
                </c:pt>
                <c:pt idx="2757">
                  <c:v>73.25883999999999</c:v>
                </c:pt>
                <c:pt idx="2758">
                  <c:v>73.25863</c:v>
                </c:pt>
                <c:pt idx="2759">
                  <c:v>73.25841</c:v>
                </c:pt>
                <c:pt idx="2760">
                  <c:v>73.25819</c:v>
                </c:pt>
                <c:pt idx="2761">
                  <c:v>73.25797</c:v>
                </c:pt>
                <c:pt idx="2762">
                  <c:v>73.25775</c:v>
                </c:pt>
                <c:pt idx="2763">
                  <c:v>73.25754</c:v>
                </c:pt>
                <c:pt idx="2764">
                  <c:v>73.257324</c:v>
                </c:pt>
                <c:pt idx="2765">
                  <c:v>73.25711</c:v>
                </c:pt>
                <c:pt idx="2766">
                  <c:v>73.2569</c:v>
                </c:pt>
                <c:pt idx="2767">
                  <c:v>73.25668</c:v>
                </c:pt>
                <c:pt idx="2768">
                  <c:v>73.25647</c:v>
                </c:pt>
                <c:pt idx="2769">
                  <c:v>73.256256</c:v>
                </c:pt>
                <c:pt idx="2770">
                  <c:v>73.25604</c:v>
                </c:pt>
                <c:pt idx="2771">
                  <c:v>73.25582999999998</c:v>
                </c:pt>
                <c:pt idx="2772">
                  <c:v>73.255615</c:v>
                </c:pt>
                <c:pt idx="2773">
                  <c:v>73.25541</c:v>
                </c:pt>
                <c:pt idx="2774">
                  <c:v>73.255196</c:v>
                </c:pt>
                <c:pt idx="2775">
                  <c:v>73.25499</c:v>
                </c:pt>
                <c:pt idx="2776">
                  <c:v>73.25477999999998</c:v>
                </c:pt>
                <c:pt idx="2777">
                  <c:v>73.25458</c:v>
                </c:pt>
                <c:pt idx="2778">
                  <c:v>73.254364</c:v>
                </c:pt>
                <c:pt idx="2779">
                  <c:v>73.25416</c:v>
                </c:pt>
                <c:pt idx="2780">
                  <c:v>73.25395</c:v>
                </c:pt>
                <c:pt idx="2781">
                  <c:v>73.25374599999999</c:v>
                </c:pt>
                <c:pt idx="2782">
                  <c:v>73.25354</c:v>
                </c:pt>
                <c:pt idx="2783">
                  <c:v>73.25333999999998</c:v>
                </c:pt>
                <c:pt idx="2784">
                  <c:v>73.253136</c:v>
                </c:pt>
                <c:pt idx="2785">
                  <c:v>73.25293</c:v>
                </c:pt>
                <c:pt idx="2786">
                  <c:v>73.25271999999998</c:v>
                </c:pt>
                <c:pt idx="2787">
                  <c:v>73.25252</c:v>
                </c:pt>
                <c:pt idx="2788">
                  <c:v>73.25231999999998</c:v>
                </c:pt>
                <c:pt idx="2789">
                  <c:v>73.25212</c:v>
                </c:pt>
                <c:pt idx="2790">
                  <c:v>73.25192</c:v>
                </c:pt>
                <c:pt idx="2791">
                  <c:v>73.25172</c:v>
                </c:pt>
                <c:pt idx="2792">
                  <c:v>73.25152</c:v>
                </c:pt>
                <c:pt idx="2793">
                  <c:v>73.25132</c:v>
                </c:pt>
                <c:pt idx="2794">
                  <c:v>73.25112</c:v>
                </c:pt>
                <c:pt idx="2795">
                  <c:v>73.25092</c:v>
                </c:pt>
                <c:pt idx="2796">
                  <c:v>73.250725</c:v>
                </c:pt>
                <c:pt idx="2797">
                  <c:v>73.25053000000001</c:v>
                </c:pt>
                <c:pt idx="2798">
                  <c:v>73.25033</c:v>
                </c:pt>
                <c:pt idx="2799">
                  <c:v>73.25013000000001</c:v>
                </c:pt>
                <c:pt idx="2800">
                  <c:v>73.24993</c:v>
                </c:pt>
                <c:pt idx="2801">
                  <c:v>73.24973</c:v>
                </c:pt>
                <c:pt idx="2802">
                  <c:v>73.249535</c:v>
                </c:pt>
                <c:pt idx="2803">
                  <c:v>73.249344</c:v>
                </c:pt>
                <c:pt idx="2804">
                  <c:v>73.24915</c:v>
                </c:pt>
                <c:pt idx="2805">
                  <c:v>73.24896</c:v>
                </c:pt>
                <c:pt idx="2806">
                  <c:v>73.24877</c:v>
                </c:pt>
                <c:pt idx="2807">
                  <c:v>73.24858</c:v>
                </c:pt>
                <c:pt idx="2808">
                  <c:v>73.24839</c:v>
                </c:pt>
                <c:pt idx="2809">
                  <c:v>73.2482</c:v>
                </c:pt>
                <c:pt idx="2810">
                  <c:v>73.24801</c:v>
                </c:pt>
                <c:pt idx="2811">
                  <c:v>73.247826</c:v>
                </c:pt>
                <c:pt idx="2812">
                  <c:v>73.247635</c:v>
                </c:pt>
                <c:pt idx="2813">
                  <c:v>73.24745</c:v>
                </c:pt>
                <c:pt idx="2814">
                  <c:v>73.24726</c:v>
                </c:pt>
                <c:pt idx="2815">
                  <c:v>73.24708</c:v>
                </c:pt>
                <c:pt idx="2816">
                  <c:v>73.24689</c:v>
                </c:pt>
                <c:pt idx="2817">
                  <c:v>73.246704</c:v>
                </c:pt>
                <c:pt idx="2818">
                  <c:v>73.24652</c:v>
                </c:pt>
                <c:pt idx="2819">
                  <c:v>73.24634</c:v>
                </c:pt>
                <c:pt idx="2820">
                  <c:v>73.24615</c:v>
                </c:pt>
                <c:pt idx="2821">
                  <c:v>73.245964</c:v>
                </c:pt>
                <c:pt idx="2822">
                  <c:v>73.24577</c:v>
                </c:pt>
                <c:pt idx="2823">
                  <c:v>73.24559</c:v>
                </c:pt>
                <c:pt idx="2824">
                  <c:v>73.24541</c:v>
                </c:pt>
                <c:pt idx="2825">
                  <c:v>73.245224</c:v>
                </c:pt>
                <c:pt idx="2826">
                  <c:v>73.24504</c:v>
                </c:pt>
                <c:pt idx="2827">
                  <c:v>73.244865</c:v>
                </c:pt>
                <c:pt idx="2828">
                  <c:v>73.24469</c:v>
                </c:pt>
                <c:pt idx="2829">
                  <c:v>73.24451</c:v>
                </c:pt>
                <c:pt idx="2830">
                  <c:v>73.24433</c:v>
                </c:pt>
                <c:pt idx="2831">
                  <c:v>73.244156</c:v>
                </c:pt>
                <c:pt idx="2832">
                  <c:v>73.24398</c:v>
                </c:pt>
                <c:pt idx="2833">
                  <c:v>73.243805</c:v>
                </c:pt>
                <c:pt idx="2834">
                  <c:v>73.24363</c:v>
                </c:pt>
                <c:pt idx="2835">
                  <c:v>73.243454</c:v>
                </c:pt>
                <c:pt idx="2836">
                  <c:v>73.24327</c:v>
                </c:pt>
                <c:pt idx="2837">
                  <c:v>73.243095</c:v>
                </c:pt>
                <c:pt idx="2838">
                  <c:v>73.24292</c:v>
                </c:pt>
                <c:pt idx="2839">
                  <c:v>73.242744</c:v>
                </c:pt>
                <c:pt idx="2840">
                  <c:v>73.24257</c:v>
                </c:pt>
                <c:pt idx="2841">
                  <c:v>73.24239</c:v>
                </c:pt>
                <c:pt idx="2842">
                  <c:v>73.24222</c:v>
                </c:pt>
                <c:pt idx="2843">
                  <c:v>73.24205</c:v>
                </c:pt>
                <c:pt idx="2844">
                  <c:v>73.241875</c:v>
                </c:pt>
                <c:pt idx="2845">
                  <c:v>73.24171</c:v>
                </c:pt>
                <c:pt idx="2846">
                  <c:v>73.24154</c:v>
                </c:pt>
                <c:pt idx="2847">
                  <c:v>73.24137</c:v>
                </c:pt>
                <c:pt idx="2848">
                  <c:v>73.2412</c:v>
                </c:pt>
                <c:pt idx="2849">
                  <c:v>73.24103</c:v>
                </c:pt>
                <c:pt idx="2850">
                  <c:v>73.24086</c:v>
                </c:pt>
                <c:pt idx="2851">
                  <c:v>73.240685</c:v>
                </c:pt>
                <c:pt idx="2852">
                  <c:v>73.24052</c:v>
                </c:pt>
                <c:pt idx="2853">
                  <c:v>73.24035</c:v>
                </c:pt>
                <c:pt idx="2854">
                  <c:v>73.24018</c:v>
                </c:pt>
                <c:pt idx="2855">
                  <c:v>73.24001</c:v>
                </c:pt>
                <c:pt idx="2856">
                  <c:v>73.239845</c:v>
                </c:pt>
                <c:pt idx="2857">
                  <c:v>73.23968</c:v>
                </c:pt>
                <c:pt idx="2858">
                  <c:v>73.23951</c:v>
                </c:pt>
                <c:pt idx="2859">
                  <c:v>73.23935</c:v>
                </c:pt>
                <c:pt idx="2860">
                  <c:v>73.23918</c:v>
                </c:pt>
                <c:pt idx="2861">
                  <c:v>73.23901</c:v>
                </c:pt>
                <c:pt idx="2862">
                  <c:v>73.23884599999998</c:v>
                </c:pt>
                <c:pt idx="2863">
                  <c:v>73.238686</c:v>
                </c:pt>
                <c:pt idx="2864">
                  <c:v>73.23852</c:v>
                </c:pt>
                <c:pt idx="2865">
                  <c:v>73.23836</c:v>
                </c:pt>
                <c:pt idx="2866">
                  <c:v>73.2382</c:v>
                </c:pt>
                <c:pt idx="2867">
                  <c:v>73.23804</c:v>
                </c:pt>
                <c:pt idx="2868">
                  <c:v>73.23787</c:v>
                </c:pt>
                <c:pt idx="2869">
                  <c:v>73.23771</c:v>
                </c:pt>
                <c:pt idx="2870">
                  <c:v>73.23755</c:v>
                </c:pt>
                <c:pt idx="2871">
                  <c:v>73.23739</c:v>
                </c:pt>
                <c:pt idx="2872">
                  <c:v>73.23723</c:v>
                </c:pt>
                <c:pt idx="2873">
                  <c:v>73.237076</c:v>
                </c:pt>
                <c:pt idx="2874">
                  <c:v>73.236916</c:v>
                </c:pt>
                <c:pt idx="2875">
                  <c:v>73.23676</c:v>
                </c:pt>
                <c:pt idx="2876">
                  <c:v>73.2366</c:v>
                </c:pt>
                <c:pt idx="2877">
                  <c:v>73.23645</c:v>
                </c:pt>
                <c:pt idx="2878">
                  <c:v>73.23629</c:v>
                </c:pt>
                <c:pt idx="2879">
                  <c:v>73.23614</c:v>
                </c:pt>
                <c:pt idx="2880">
                  <c:v>73.23598</c:v>
                </c:pt>
                <c:pt idx="2881">
                  <c:v>73.23582</c:v>
                </c:pt>
                <c:pt idx="2882">
                  <c:v>73.23566</c:v>
                </c:pt>
                <c:pt idx="2883">
                  <c:v>73.235504</c:v>
                </c:pt>
                <c:pt idx="2884">
                  <c:v>73.235344</c:v>
                </c:pt>
                <c:pt idx="2885">
                  <c:v>73.23519</c:v>
                </c:pt>
                <c:pt idx="2886">
                  <c:v>73.23504</c:v>
                </c:pt>
                <c:pt idx="2887">
                  <c:v>73.234886</c:v>
                </c:pt>
                <c:pt idx="2888">
                  <c:v>73.23473000000001</c:v>
                </c:pt>
                <c:pt idx="2889">
                  <c:v>73.23458</c:v>
                </c:pt>
                <c:pt idx="2890">
                  <c:v>73.23443</c:v>
                </c:pt>
                <c:pt idx="2891">
                  <c:v>73.234276</c:v>
                </c:pt>
                <c:pt idx="2892">
                  <c:v>73.23412</c:v>
                </c:pt>
                <c:pt idx="2893">
                  <c:v>73.23397000000001</c:v>
                </c:pt>
                <c:pt idx="2894">
                  <c:v>73.23382</c:v>
                </c:pt>
                <c:pt idx="2895">
                  <c:v>73.233665</c:v>
                </c:pt>
                <c:pt idx="2896">
                  <c:v>73.23352</c:v>
                </c:pt>
                <c:pt idx="2897">
                  <c:v>73.23337599999999</c:v>
                </c:pt>
                <c:pt idx="2898">
                  <c:v>73.23323</c:v>
                </c:pt>
                <c:pt idx="2899">
                  <c:v>73.23308</c:v>
                </c:pt>
                <c:pt idx="2900">
                  <c:v>73.232925</c:v>
                </c:pt>
                <c:pt idx="2901">
                  <c:v>73.23277999999999</c:v>
                </c:pt>
                <c:pt idx="2902">
                  <c:v>73.232635</c:v>
                </c:pt>
                <c:pt idx="2903">
                  <c:v>73.23249</c:v>
                </c:pt>
                <c:pt idx="2904">
                  <c:v>73.23234599999999</c:v>
                </c:pt>
                <c:pt idx="2905">
                  <c:v>73.2322</c:v>
                </c:pt>
                <c:pt idx="2906">
                  <c:v>73.23205</c:v>
                </c:pt>
                <c:pt idx="2907">
                  <c:v>73.2319</c:v>
                </c:pt>
                <c:pt idx="2908">
                  <c:v>73.23176</c:v>
                </c:pt>
                <c:pt idx="2909">
                  <c:v>73.23161</c:v>
                </c:pt>
                <c:pt idx="2910">
                  <c:v>73.23147</c:v>
                </c:pt>
                <c:pt idx="2911">
                  <c:v>73.23132</c:v>
                </c:pt>
                <c:pt idx="2912">
                  <c:v>73.23118</c:v>
                </c:pt>
                <c:pt idx="2913">
                  <c:v>73.23103</c:v>
                </c:pt>
                <c:pt idx="2914">
                  <c:v>73.23089</c:v>
                </c:pt>
                <c:pt idx="2915">
                  <c:v>73.23073999999998</c:v>
                </c:pt>
                <c:pt idx="2916">
                  <c:v>73.2306</c:v>
                </c:pt>
                <c:pt idx="2917">
                  <c:v>73.23045</c:v>
                </c:pt>
                <c:pt idx="2918">
                  <c:v>73.23031</c:v>
                </c:pt>
                <c:pt idx="2919">
                  <c:v>73.23016</c:v>
                </c:pt>
                <c:pt idx="2920">
                  <c:v>73.23002</c:v>
                </c:pt>
                <c:pt idx="2921">
                  <c:v>73.23232</c:v>
                </c:pt>
                <c:pt idx="2922">
                  <c:v>73.23463</c:v>
                </c:pt>
                <c:pt idx="2923">
                  <c:v>73.23693</c:v>
                </c:pt>
                <c:pt idx="2924">
                  <c:v>73.239235</c:v>
                </c:pt>
                <c:pt idx="2925">
                  <c:v>73.24153</c:v>
                </c:pt>
                <c:pt idx="2926">
                  <c:v>73.243835</c:v>
                </c:pt>
                <c:pt idx="2927">
                  <c:v>73.24614</c:v>
                </c:pt>
                <c:pt idx="2928">
                  <c:v>73.24844</c:v>
                </c:pt>
                <c:pt idx="2929">
                  <c:v>73.25074999999998</c:v>
                </c:pt>
                <c:pt idx="2930">
                  <c:v>73.25305</c:v>
                </c:pt>
                <c:pt idx="2931">
                  <c:v>73.25535999999998</c:v>
                </c:pt>
                <c:pt idx="2932">
                  <c:v>73.257675</c:v>
                </c:pt>
                <c:pt idx="2933">
                  <c:v>73.25998</c:v>
                </c:pt>
                <c:pt idx="2934">
                  <c:v>73.26228</c:v>
                </c:pt>
                <c:pt idx="2935">
                  <c:v>73.26459</c:v>
                </c:pt>
                <c:pt idx="2936">
                  <c:v>73.26689</c:v>
                </c:pt>
                <c:pt idx="2937">
                  <c:v>73.269196</c:v>
                </c:pt>
                <c:pt idx="2938">
                  <c:v>73.2715</c:v>
                </c:pt>
                <c:pt idx="2939">
                  <c:v>73.27380999999998</c:v>
                </c:pt>
                <c:pt idx="2940">
                  <c:v>73.276115</c:v>
                </c:pt>
                <c:pt idx="2941">
                  <c:v>73.27841999999998</c:v>
                </c:pt>
                <c:pt idx="2942">
                  <c:v>73.28072</c:v>
                </c:pt>
                <c:pt idx="2943">
                  <c:v>73.28303</c:v>
                </c:pt>
                <c:pt idx="2944">
                  <c:v>73.28532999999998</c:v>
                </c:pt>
                <c:pt idx="2945">
                  <c:v>73.287636</c:v>
                </c:pt>
                <c:pt idx="2946">
                  <c:v>73.28994</c:v>
                </c:pt>
                <c:pt idx="2947">
                  <c:v>73.29224</c:v>
                </c:pt>
                <c:pt idx="2948">
                  <c:v>73.29453</c:v>
                </c:pt>
                <c:pt idx="2949">
                  <c:v>73.29683</c:v>
                </c:pt>
                <c:pt idx="2950">
                  <c:v>73.299126</c:v>
                </c:pt>
                <c:pt idx="2951">
                  <c:v>73.29897</c:v>
                </c:pt>
                <c:pt idx="2952">
                  <c:v>73.29882</c:v>
                </c:pt>
                <c:pt idx="2953">
                  <c:v>73.29866</c:v>
                </c:pt>
                <c:pt idx="2954">
                  <c:v>73.2985</c:v>
                </c:pt>
                <c:pt idx="2955">
                  <c:v>73.29833999999998</c:v>
                </c:pt>
                <c:pt idx="2956">
                  <c:v>73.29818</c:v>
                </c:pt>
                <c:pt idx="2957">
                  <c:v>73.29802</c:v>
                </c:pt>
                <c:pt idx="2958">
                  <c:v>73.29786</c:v>
                </c:pt>
                <c:pt idx="2959">
                  <c:v>73.29769</c:v>
                </c:pt>
                <c:pt idx="2960">
                  <c:v>73.29752</c:v>
                </c:pt>
                <c:pt idx="2961">
                  <c:v>73.29735</c:v>
                </c:pt>
                <c:pt idx="2962">
                  <c:v>73.29717</c:v>
                </c:pt>
                <c:pt idx="2963">
                  <c:v>73.297</c:v>
                </c:pt>
                <c:pt idx="2964">
                  <c:v>73.29682</c:v>
                </c:pt>
                <c:pt idx="2965">
                  <c:v>73.296646</c:v>
                </c:pt>
                <c:pt idx="2966">
                  <c:v>73.29646</c:v>
                </c:pt>
                <c:pt idx="2967">
                  <c:v>73.29627</c:v>
                </c:pt>
                <c:pt idx="2968">
                  <c:v>73.29608</c:v>
                </c:pt>
                <c:pt idx="2969">
                  <c:v>73.29589</c:v>
                </c:pt>
                <c:pt idx="2970">
                  <c:v>73.29569</c:v>
                </c:pt>
                <c:pt idx="2971">
                  <c:v>73.295494</c:v>
                </c:pt>
                <c:pt idx="2972">
                  <c:v>73.295296</c:v>
                </c:pt>
                <c:pt idx="2973">
                  <c:v>73.2951</c:v>
                </c:pt>
                <c:pt idx="2974">
                  <c:v>73.2949</c:v>
                </c:pt>
                <c:pt idx="2975">
                  <c:v>73.29469</c:v>
                </c:pt>
                <c:pt idx="2976">
                  <c:v>73.29449</c:v>
                </c:pt>
                <c:pt idx="2977">
                  <c:v>73.29428</c:v>
                </c:pt>
                <c:pt idx="2978">
                  <c:v>73.294075</c:v>
                </c:pt>
                <c:pt idx="2979">
                  <c:v>73.29386</c:v>
                </c:pt>
                <c:pt idx="2980">
                  <c:v>73.29365</c:v>
                </c:pt>
                <c:pt idx="2981">
                  <c:v>73.293434</c:v>
                </c:pt>
                <c:pt idx="2982">
                  <c:v>73.29321</c:v>
                </c:pt>
                <c:pt idx="2983">
                  <c:v>73.29299</c:v>
                </c:pt>
                <c:pt idx="2984">
                  <c:v>73.29277</c:v>
                </c:pt>
                <c:pt idx="2985">
                  <c:v>73.29255</c:v>
                </c:pt>
                <c:pt idx="2986">
                  <c:v>73.29232</c:v>
                </c:pt>
                <c:pt idx="2987">
                  <c:v>73.29209</c:v>
                </c:pt>
                <c:pt idx="2988">
                  <c:v>73.29186</c:v>
                </c:pt>
                <c:pt idx="2989">
                  <c:v>73.29163000000002</c:v>
                </c:pt>
                <c:pt idx="2990">
                  <c:v>73.2914</c:v>
                </c:pt>
                <c:pt idx="2991">
                  <c:v>73.29117</c:v>
                </c:pt>
                <c:pt idx="2992">
                  <c:v>73.29093</c:v>
                </c:pt>
                <c:pt idx="2993">
                  <c:v>73.290695</c:v>
                </c:pt>
                <c:pt idx="2994">
                  <c:v>73.29046</c:v>
                </c:pt>
                <c:pt idx="2995">
                  <c:v>73.29022</c:v>
                </c:pt>
                <c:pt idx="2996">
                  <c:v>73.28998</c:v>
                </c:pt>
                <c:pt idx="2997">
                  <c:v>73.28973999999998</c:v>
                </c:pt>
                <c:pt idx="2998">
                  <c:v>73.2895</c:v>
                </c:pt>
                <c:pt idx="2999">
                  <c:v>73.28925</c:v>
                </c:pt>
                <c:pt idx="3000">
                  <c:v>73.28901</c:v>
                </c:pt>
                <c:pt idx="3001">
                  <c:v>73.288765</c:v>
                </c:pt>
                <c:pt idx="3002">
                  <c:v>73.28851</c:v>
                </c:pt>
                <c:pt idx="3003">
                  <c:v>73.28826</c:v>
                </c:pt>
                <c:pt idx="3004">
                  <c:v>73.28801</c:v>
                </c:pt>
                <c:pt idx="3005">
                  <c:v>73.287766</c:v>
                </c:pt>
                <c:pt idx="3006">
                  <c:v>73.28751</c:v>
                </c:pt>
                <c:pt idx="3007">
                  <c:v>73.28726</c:v>
                </c:pt>
                <c:pt idx="3008">
                  <c:v>73.28701</c:v>
                </c:pt>
                <c:pt idx="3009">
                  <c:v>73.28676</c:v>
                </c:pt>
                <c:pt idx="3010">
                  <c:v>73.2865</c:v>
                </c:pt>
                <c:pt idx="3011">
                  <c:v>73.28625</c:v>
                </c:pt>
                <c:pt idx="3012">
                  <c:v>73.28599</c:v>
                </c:pt>
                <c:pt idx="3013">
                  <c:v>73.28573599999999</c:v>
                </c:pt>
                <c:pt idx="3014">
                  <c:v>73.28547999999999</c:v>
                </c:pt>
                <c:pt idx="3015">
                  <c:v>73.28522</c:v>
                </c:pt>
                <c:pt idx="3016">
                  <c:v>73.284966</c:v>
                </c:pt>
                <c:pt idx="3017">
                  <c:v>73.284706</c:v>
                </c:pt>
                <c:pt idx="3018">
                  <c:v>73.28445</c:v>
                </c:pt>
                <c:pt idx="3019">
                  <c:v>73.28419</c:v>
                </c:pt>
                <c:pt idx="3020">
                  <c:v>73.28393000000001</c:v>
                </c:pt>
                <c:pt idx="3021">
                  <c:v>73.28367</c:v>
                </c:pt>
                <c:pt idx="3022">
                  <c:v>73.28341</c:v>
                </c:pt>
                <c:pt idx="3023">
                  <c:v>73.28315</c:v>
                </c:pt>
                <c:pt idx="3024">
                  <c:v>73.28288999999998</c:v>
                </c:pt>
                <c:pt idx="3025">
                  <c:v>73.28262</c:v>
                </c:pt>
                <c:pt idx="3026">
                  <c:v>73.282364</c:v>
                </c:pt>
                <c:pt idx="3027">
                  <c:v>73.282104</c:v>
                </c:pt>
                <c:pt idx="3028">
                  <c:v>73.281845</c:v>
                </c:pt>
                <c:pt idx="3029">
                  <c:v>73.281586</c:v>
                </c:pt>
                <c:pt idx="3030">
                  <c:v>73.28132</c:v>
                </c:pt>
                <c:pt idx="3031">
                  <c:v>73.28106</c:v>
                </c:pt>
                <c:pt idx="3032">
                  <c:v>73.2808</c:v>
                </c:pt>
                <c:pt idx="3033">
                  <c:v>73.28053000000001</c:v>
                </c:pt>
                <c:pt idx="3034">
                  <c:v>73.28027</c:v>
                </c:pt>
                <c:pt idx="3035">
                  <c:v>73.28001</c:v>
                </c:pt>
                <c:pt idx="3036">
                  <c:v>73.27974999999999</c:v>
                </c:pt>
                <c:pt idx="3037">
                  <c:v>73.27948999999998</c:v>
                </c:pt>
                <c:pt idx="3038">
                  <c:v>73.27922</c:v>
                </c:pt>
                <c:pt idx="3039">
                  <c:v>73.27896</c:v>
                </c:pt>
                <c:pt idx="3040">
                  <c:v>73.27869999999998</c:v>
                </c:pt>
                <c:pt idx="3041">
                  <c:v>73.27843499999999</c:v>
                </c:pt>
                <c:pt idx="3042">
                  <c:v>73.27817499999999</c:v>
                </c:pt>
                <c:pt idx="3043">
                  <c:v>73.277916</c:v>
                </c:pt>
                <c:pt idx="3044">
                  <c:v>73.27766</c:v>
                </c:pt>
                <c:pt idx="3045">
                  <c:v>73.2774</c:v>
                </c:pt>
                <c:pt idx="3046">
                  <c:v>73.27714</c:v>
                </c:pt>
                <c:pt idx="3047">
                  <c:v>73.27687999999999</c:v>
                </c:pt>
                <c:pt idx="3048">
                  <c:v>73.27662</c:v>
                </c:pt>
                <c:pt idx="3049">
                  <c:v>73.27635999999998</c:v>
                </c:pt>
                <c:pt idx="3050">
                  <c:v>73.27608999999998</c:v>
                </c:pt>
                <c:pt idx="3051">
                  <c:v>73.27583</c:v>
                </c:pt>
                <c:pt idx="3052">
                  <c:v>73.27556999999998</c:v>
                </c:pt>
                <c:pt idx="3053">
                  <c:v>73.27531399999998</c:v>
                </c:pt>
                <c:pt idx="3054">
                  <c:v>73.27505499999998</c:v>
                </c:pt>
                <c:pt idx="3055">
                  <c:v>73.27479599999998</c:v>
                </c:pt>
                <c:pt idx="3056">
                  <c:v>73.274536</c:v>
                </c:pt>
                <c:pt idx="3057">
                  <c:v>73.27428</c:v>
                </c:pt>
                <c:pt idx="3058">
                  <c:v>73.27402</c:v>
                </c:pt>
                <c:pt idx="3059">
                  <c:v>73.27376599999998</c:v>
                </c:pt>
                <c:pt idx="3060">
                  <c:v>73.273506</c:v>
                </c:pt>
                <c:pt idx="3061">
                  <c:v>73.273254</c:v>
                </c:pt>
                <c:pt idx="3062">
                  <c:v>73.27299499999998</c:v>
                </c:pt>
                <c:pt idx="3063">
                  <c:v>73.27273599999997</c:v>
                </c:pt>
                <c:pt idx="3064">
                  <c:v>73.27248399999999</c:v>
                </c:pt>
                <c:pt idx="3065">
                  <c:v>73.27223</c:v>
                </c:pt>
                <c:pt idx="3066">
                  <c:v>73.27198</c:v>
                </c:pt>
                <c:pt idx="3067">
                  <c:v>73.27173</c:v>
                </c:pt>
                <c:pt idx="3068">
                  <c:v>73.27147999999998</c:v>
                </c:pt>
                <c:pt idx="3069">
                  <c:v>73.271225</c:v>
                </c:pt>
                <c:pt idx="3070">
                  <c:v>73.27097</c:v>
                </c:pt>
                <c:pt idx="3071">
                  <c:v>73.27071999999998</c:v>
                </c:pt>
                <c:pt idx="3072">
                  <c:v>73.27046999999998</c:v>
                </c:pt>
                <c:pt idx="3073">
                  <c:v>73.27022</c:v>
                </c:pt>
                <c:pt idx="3074">
                  <c:v>73.26997</c:v>
                </c:pt>
                <c:pt idx="3075">
                  <c:v>73.26972</c:v>
                </c:pt>
                <c:pt idx="3076">
                  <c:v>73.26947000000001</c:v>
                </c:pt>
                <c:pt idx="3077">
                  <c:v>73.269226</c:v>
                </c:pt>
                <c:pt idx="3078">
                  <c:v>73.26898</c:v>
                </c:pt>
                <c:pt idx="3079">
                  <c:v>73.26873999999998</c:v>
                </c:pt>
                <c:pt idx="3080">
                  <c:v>73.26849</c:v>
                </c:pt>
                <c:pt idx="3081">
                  <c:v>73.26825</c:v>
                </c:pt>
                <c:pt idx="3082">
                  <c:v>73.268005</c:v>
                </c:pt>
                <c:pt idx="3083">
                  <c:v>73.26776</c:v>
                </c:pt>
                <c:pt idx="3084">
                  <c:v>73.26752</c:v>
                </c:pt>
                <c:pt idx="3085">
                  <c:v>73.26727</c:v>
                </c:pt>
                <c:pt idx="3086">
                  <c:v>73.26703</c:v>
                </c:pt>
                <c:pt idx="3087">
                  <c:v>73.266785</c:v>
                </c:pt>
                <c:pt idx="3088">
                  <c:v>73.26654</c:v>
                </c:pt>
                <c:pt idx="3089">
                  <c:v>73.266304</c:v>
                </c:pt>
                <c:pt idx="3090">
                  <c:v>73.26607000000001</c:v>
                </c:pt>
                <c:pt idx="3091">
                  <c:v>73.26582</c:v>
                </c:pt>
                <c:pt idx="3092">
                  <c:v>73.26559</c:v>
                </c:pt>
                <c:pt idx="3093">
                  <c:v>73.26535</c:v>
                </c:pt>
                <c:pt idx="3094">
                  <c:v>73.265114</c:v>
                </c:pt>
                <c:pt idx="3095">
                  <c:v>73.26488</c:v>
                </c:pt>
                <c:pt idx="3096">
                  <c:v>73.26464</c:v>
                </c:pt>
                <c:pt idx="3097">
                  <c:v>73.264404</c:v>
                </c:pt>
                <c:pt idx="3098">
                  <c:v>73.26417</c:v>
                </c:pt>
                <c:pt idx="3099">
                  <c:v>73.26393</c:v>
                </c:pt>
                <c:pt idx="3100">
                  <c:v>73.263695</c:v>
                </c:pt>
                <c:pt idx="3101">
                  <c:v>73.26346</c:v>
                </c:pt>
                <c:pt idx="3102">
                  <c:v>73.26323</c:v>
                </c:pt>
                <c:pt idx="3103">
                  <c:v>73.263</c:v>
                </c:pt>
                <c:pt idx="3104">
                  <c:v>73.26276999999998</c:v>
                </c:pt>
                <c:pt idx="3105">
                  <c:v>73.26254</c:v>
                </c:pt>
                <c:pt idx="3106">
                  <c:v>73.262314</c:v>
                </c:pt>
                <c:pt idx="3107">
                  <c:v>73.262085</c:v>
                </c:pt>
                <c:pt idx="3108">
                  <c:v>73.261856</c:v>
                </c:pt>
                <c:pt idx="3109">
                  <c:v>73.26163</c:v>
                </c:pt>
                <c:pt idx="3110">
                  <c:v>73.2614</c:v>
                </c:pt>
                <c:pt idx="3111">
                  <c:v>73.26117</c:v>
                </c:pt>
                <c:pt idx="3112">
                  <c:v>73.26094</c:v>
                </c:pt>
                <c:pt idx="3113">
                  <c:v>73.26071</c:v>
                </c:pt>
                <c:pt idx="3114">
                  <c:v>73.26048</c:v>
                </c:pt>
                <c:pt idx="3115">
                  <c:v>73.260254</c:v>
                </c:pt>
                <c:pt idx="3116">
                  <c:v>73.26003</c:v>
                </c:pt>
                <c:pt idx="3117">
                  <c:v>73.25981</c:v>
                </c:pt>
                <c:pt idx="3118">
                  <c:v>73.25959</c:v>
                </c:pt>
                <c:pt idx="3119">
                  <c:v>73.25936999999998</c:v>
                </c:pt>
                <c:pt idx="3120">
                  <c:v>73.25915</c:v>
                </c:pt>
                <c:pt idx="3121">
                  <c:v>73.25893</c:v>
                </c:pt>
                <c:pt idx="3122">
                  <c:v>73.25870499999999</c:v>
                </c:pt>
                <c:pt idx="3123">
                  <c:v>73.25848399999998</c:v>
                </c:pt>
                <c:pt idx="3124">
                  <c:v>73.25826</c:v>
                </c:pt>
                <c:pt idx="3125">
                  <c:v>73.25803999999998</c:v>
                </c:pt>
                <c:pt idx="3126">
                  <c:v>73.25783000000001</c:v>
                </c:pt>
                <c:pt idx="3127">
                  <c:v>73.25761</c:v>
                </c:pt>
                <c:pt idx="3128">
                  <c:v>73.25739</c:v>
                </c:pt>
                <c:pt idx="3129">
                  <c:v>73.25718</c:v>
                </c:pt>
                <c:pt idx="3130">
                  <c:v>73.256966</c:v>
                </c:pt>
                <c:pt idx="3131">
                  <c:v>73.25674999999998</c:v>
                </c:pt>
                <c:pt idx="3132">
                  <c:v>73.25654</c:v>
                </c:pt>
                <c:pt idx="3133">
                  <c:v>73.256325</c:v>
                </c:pt>
                <c:pt idx="3134">
                  <c:v>73.25611</c:v>
                </c:pt>
                <c:pt idx="3135">
                  <c:v>73.25589999999998</c:v>
                </c:pt>
                <c:pt idx="3136">
                  <c:v>73.255684</c:v>
                </c:pt>
                <c:pt idx="3137">
                  <c:v>73.25546999999998</c:v>
                </c:pt>
                <c:pt idx="3138">
                  <c:v>73.25526</c:v>
                </c:pt>
                <c:pt idx="3139">
                  <c:v>73.25504999999998</c:v>
                </c:pt>
                <c:pt idx="3140">
                  <c:v>73.254845</c:v>
                </c:pt>
                <c:pt idx="3141">
                  <c:v>73.25464</c:v>
                </c:pt>
                <c:pt idx="3142">
                  <c:v>73.25443000000001</c:v>
                </c:pt>
                <c:pt idx="3143">
                  <c:v>73.25422</c:v>
                </c:pt>
                <c:pt idx="3144">
                  <c:v>73.25401</c:v>
                </c:pt>
                <c:pt idx="3145">
                  <c:v>73.25381</c:v>
                </c:pt>
                <c:pt idx="3146">
                  <c:v>73.2536</c:v>
                </c:pt>
                <c:pt idx="3147">
                  <c:v>73.253395</c:v>
                </c:pt>
                <c:pt idx="3148">
                  <c:v>73.25319</c:v>
                </c:pt>
                <c:pt idx="3149">
                  <c:v>73.25297999999998</c:v>
                </c:pt>
                <c:pt idx="3150">
                  <c:v>73.25277999999999</c:v>
                </c:pt>
                <c:pt idx="3151">
                  <c:v>73.25257</c:v>
                </c:pt>
                <c:pt idx="3152">
                  <c:v>73.252365</c:v>
                </c:pt>
                <c:pt idx="3153">
                  <c:v>73.25217</c:v>
                </c:pt>
                <c:pt idx="3154">
                  <c:v>73.25197</c:v>
                </c:pt>
                <c:pt idx="3155">
                  <c:v>73.25177</c:v>
                </c:pt>
                <c:pt idx="3156">
                  <c:v>73.25157</c:v>
                </c:pt>
                <c:pt idx="3157">
                  <c:v>73.25137</c:v>
                </c:pt>
                <c:pt idx="3158">
                  <c:v>73.251175</c:v>
                </c:pt>
                <c:pt idx="3159">
                  <c:v>73.25098</c:v>
                </c:pt>
                <c:pt idx="3160">
                  <c:v>73.25077999999999</c:v>
                </c:pt>
                <c:pt idx="3161">
                  <c:v>73.25058</c:v>
                </c:pt>
                <c:pt idx="3162">
                  <c:v>73.25037999999999</c:v>
                </c:pt>
                <c:pt idx="3163">
                  <c:v>73.25018</c:v>
                </c:pt>
                <c:pt idx="3164">
                  <c:v>73.249985</c:v>
                </c:pt>
                <c:pt idx="3165">
                  <c:v>73.24979</c:v>
                </c:pt>
                <c:pt idx="3166">
                  <c:v>73.24959</c:v>
                </c:pt>
                <c:pt idx="3167">
                  <c:v>73.24939</c:v>
                </c:pt>
                <c:pt idx="3168">
                  <c:v>73.2492</c:v>
                </c:pt>
                <c:pt idx="3169">
                  <c:v>73.24901</c:v>
                </c:pt>
                <c:pt idx="3170">
                  <c:v>73.24882</c:v>
                </c:pt>
                <c:pt idx="3171">
                  <c:v>73.24863</c:v>
                </c:pt>
                <c:pt idx="3172">
                  <c:v>73.248436</c:v>
                </c:pt>
                <c:pt idx="3173">
                  <c:v>73.248245</c:v>
                </c:pt>
                <c:pt idx="3174">
                  <c:v>73.248055</c:v>
                </c:pt>
                <c:pt idx="3175">
                  <c:v>73.24786</c:v>
                </c:pt>
                <c:pt idx="3176">
                  <c:v>73.24768</c:v>
                </c:pt>
                <c:pt idx="3177">
                  <c:v>73.24749</c:v>
                </c:pt>
                <c:pt idx="3178">
                  <c:v>73.24731</c:v>
                </c:pt>
                <c:pt idx="3179">
                  <c:v>73.247116</c:v>
                </c:pt>
                <c:pt idx="3180">
                  <c:v>73.24693</c:v>
                </c:pt>
                <c:pt idx="3181">
                  <c:v>73.24674</c:v>
                </c:pt>
                <c:pt idx="3182">
                  <c:v>73.24656</c:v>
                </c:pt>
                <c:pt idx="3183">
                  <c:v>73.246376</c:v>
                </c:pt>
                <c:pt idx="3184">
                  <c:v>73.24619</c:v>
                </c:pt>
                <c:pt idx="3185">
                  <c:v>73.246</c:v>
                </c:pt>
                <c:pt idx="3186">
                  <c:v>73.24582</c:v>
                </c:pt>
                <c:pt idx="3187">
                  <c:v>73.245636</c:v>
                </c:pt>
                <c:pt idx="3188">
                  <c:v>73.24545</c:v>
                </c:pt>
                <c:pt idx="3189">
                  <c:v>73.24527</c:v>
                </c:pt>
                <c:pt idx="3190">
                  <c:v>73.245094</c:v>
                </c:pt>
                <c:pt idx="3191">
                  <c:v>73.24491</c:v>
                </c:pt>
                <c:pt idx="3192">
                  <c:v>73.24473</c:v>
                </c:pt>
                <c:pt idx="3193">
                  <c:v>73.24455</c:v>
                </c:pt>
                <c:pt idx="3194">
                  <c:v>73.24438</c:v>
                </c:pt>
                <c:pt idx="3195">
                  <c:v>73.244194</c:v>
                </c:pt>
                <c:pt idx="3196">
                  <c:v>73.24402</c:v>
                </c:pt>
                <c:pt idx="3197">
                  <c:v>73.24384</c:v>
                </c:pt>
                <c:pt idx="3198">
                  <c:v>73.24367</c:v>
                </c:pt>
                <c:pt idx="3199">
                  <c:v>73.24349</c:v>
                </c:pt>
                <c:pt idx="3200">
                  <c:v>73.24332</c:v>
                </c:pt>
                <c:pt idx="3201">
                  <c:v>73.24314</c:v>
                </c:pt>
                <c:pt idx="3202">
                  <c:v>73.24296</c:v>
                </c:pt>
                <c:pt idx="3203">
                  <c:v>73.24277999999998</c:v>
                </c:pt>
                <c:pt idx="3204">
                  <c:v>73.24261</c:v>
                </c:pt>
                <c:pt idx="3205">
                  <c:v>73.24243000000001</c:v>
                </c:pt>
                <c:pt idx="3206">
                  <c:v>73.242256</c:v>
                </c:pt>
                <c:pt idx="3207">
                  <c:v>73.24208</c:v>
                </c:pt>
                <c:pt idx="3208">
                  <c:v>73.241905</c:v>
                </c:pt>
                <c:pt idx="3209">
                  <c:v>73.24174</c:v>
                </c:pt>
                <c:pt idx="3210">
                  <c:v>73.24156</c:v>
                </c:pt>
                <c:pt idx="3211">
                  <c:v>73.241394</c:v>
                </c:pt>
                <c:pt idx="3212">
                  <c:v>73.24122</c:v>
                </c:pt>
                <c:pt idx="3213">
                  <c:v>73.24105</c:v>
                </c:pt>
                <c:pt idx="3214">
                  <c:v>73.24088</c:v>
                </c:pt>
                <c:pt idx="3215">
                  <c:v>73.240715</c:v>
                </c:pt>
                <c:pt idx="3216">
                  <c:v>73.24055</c:v>
                </c:pt>
                <c:pt idx="3217">
                  <c:v>73.24037000000001</c:v>
                </c:pt>
                <c:pt idx="3218">
                  <c:v>73.240204</c:v>
                </c:pt>
                <c:pt idx="3219">
                  <c:v>73.240036</c:v>
                </c:pt>
                <c:pt idx="3220">
                  <c:v>73.23987</c:v>
                </c:pt>
                <c:pt idx="3221">
                  <c:v>73.23970000000001</c:v>
                </c:pt>
                <c:pt idx="3222">
                  <c:v>73.23953</c:v>
                </c:pt>
                <c:pt idx="3223">
                  <c:v>73.239365</c:v>
                </c:pt>
                <c:pt idx="3224">
                  <c:v>73.239204</c:v>
                </c:pt>
                <c:pt idx="3225">
                  <c:v>73.239044</c:v>
                </c:pt>
                <c:pt idx="3226">
                  <c:v>73.23887999999998</c:v>
                </c:pt>
                <c:pt idx="3227">
                  <c:v>73.23871599999998</c:v>
                </c:pt>
                <c:pt idx="3228">
                  <c:v>73.23855</c:v>
                </c:pt>
                <c:pt idx="3229">
                  <c:v>73.23838999999998</c:v>
                </c:pt>
                <c:pt idx="3230">
                  <c:v>73.23823</c:v>
                </c:pt>
                <c:pt idx="3231">
                  <c:v>73.23807</c:v>
                </c:pt>
                <c:pt idx="3232">
                  <c:v>73.2379</c:v>
                </c:pt>
                <c:pt idx="3233">
                  <c:v>73.23774</c:v>
                </c:pt>
                <c:pt idx="3234">
                  <c:v>73.23758</c:v>
                </c:pt>
                <c:pt idx="3235">
                  <c:v>73.23742</c:v>
                </c:pt>
                <c:pt idx="3236">
                  <c:v>73.23726</c:v>
                </c:pt>
                <c:pt idx="3237">
                  <c:v>73.2371</c:v>
                </c:pt>
                <c:pt idx="3238">
                  <c:v>73.23694</c:v>
                </c:pt>
                <c:pt idx="3239">
                  <c:v>73.23677999999998</c:v>
                </c:pt>
                <c:pt idx="3240">
                  <c:v>73.23662</c:v>
                </c:pt>
                <c:pt idx="3241">
                  <c:v>73.23646</c:v>
                </c:pt>
                <c:pt idx="3242">
                  <c:v>73.236305</c:v>
                </c:pt>
                <c:pt idx="3243">
                  <c:v>73.236145</c:v>
                </c:pt>
                <c:pt idx="3244">
                  <c:v>73.23599</c:v>
                </c:pt>
                <c:pt idx="3245">
                  <c:v>73.23583</c:v>
                </c:pt>
                <c:pt idx="3246">
                  <c:v>73.23568</c:v>
                </c:pt>
                <c:pt idx="3247">
                  <c:v>73.23553</c:v>
                </c:pt>
                <c:pt idx="3248">
                  <c:v>73.23537399999998</c:v>
                </c:pt>
                <c:pt idx="3249">
                  <c:v>73.23522</c:v>
                </c:pt>
                <c:pt idx="3250">
                  <c:v>73.23507</c:v>
                </c:pt>
                <c:pt idx="3251">
                  <c:v>73.23492</c:v>
                </c:pt>
                <c:pt idx="3252">
                  <c:v>73.234764</c:v>
                </c:pt>
                <c:pt idx="3253">
                  <c:v>73.23461</c:v>
                </c:pt>
                <c:pt idx="3254">
                  <c:v>73.23446</c:v>
                </c:pt>
                <c:pt idx="3255">
                  <c:v>73.23431</c:v>
                </c:pt>
                <c:pt idx="3256">
                  <c:v>73.23415</c:v>
                </c:pt>
                <c:pt idx="3257">
                  <c:v>73.234</c:v>
                </c:pt>
                <c:pt idx="3258">
                  <c:v>73.23385</c:v>
                </c:pt>
                <c:pt idx="3259">
                  <c:v>73.233696</c:v>
                </c:pt>
                <c:pt idx="3260">
                  <c:v>73.23354</c:v>
                </c:pt>
                <c:pt idx="3261">
                  <c:v>73.23339</c:v>
                </c:pt>
                <c:pt idx="3262">
                  <c:v>73.23324</c:v>
                </c:pt>
                <c:pt idx="3263">
                  <c:v>73.23309</c:v>
                </c:pt>
                <c:pt idx="3264">
                  <c:v>73.23295</c:v>
                </c:pt>
                <c:pt idx="3265">
                  <c:v>73.23279999999998</c:v>
                </c:pt>
                <c:pt idx="3266">
                  <c:v>73.23266</c:v>
                </c:pt>
                <c:pt idx="3267">
                  <c:v>73.23251</c:v>
                </c:pt>
                <c:pt idx="3268">
                  <c:v>73.23236</c:v>
                </c:pt>
                <c:pt idx="3269">
                  <c:v>73.232216</c:v>
                </c:pt>
                <c:pt idx="3270">
                  <c:v>73.23207</c:v>
                </c:pt>
                <c:pt idx="3271">
                  <c:v>73.231926</c:v>
                </c:pt>
                <c:pt idx="3272">
                  <c:v>73.23178</c:v>
                </c:pt>
                <c:pt idx="3273">
                  <c:v>73.231636</c:v>
                </c:pt>
                <c:pt idx="3274">
                  <c:v>73.23149</c:v>
                </c:pt>
                <c:pt idx="3275">
                  <c:v>73.231346</c:v>
                </c:pt>
                <c:pt idx="3276">
                  <c:v>73.2312</c:v>
                </c:pt>
                <c:pt idx="3277">
                  <c:v>73.23106</c:v>
                </c:pt>
                <c:pt idx="3278">
                  <c:v>73.23091</c:v>
                </c:pt>
                <c:pt idx="3279">
                  <c:v>73.23077</c:v>
                </c:pt>
                <c:pt idx="3280">
                  <c:v>73.23062</c:v>
                </c:pt>
                <c:pt idx="3281">
                  <c:v>73.23048</c:v>
                </c:pt>
                <c:pt idx="3282">
                  <c:v>73.23033</c:v>
                </c:pt>
                <c:pt idx="3283">
                  <c:v>73.23019</c:v>
                </c:pt>
                <c:pt idx="3284">
                  <c:v>73.23005</c:v>
                </c:pt>
                <c:pt idx="3285">
                  <c:v>73.229904</c:v>
                </c:pt>
                <c:pt idx="3286">
                  <c:v>73.2322</c:v>
                </c:pt>
                <c:pt idx="3287">
                  <c:v>73.234505</c:v>
                </c:pt>
                <c:pt idx="3288">
                  <c:v>73.2368</c:v>
                </c:pt>
                <c:pt idx="3289">
                  <c:v>73.239105</c:v>
                </c:pt>
                <c:pt idx="3290">
                  <c:v>73.24141</c:v>
                </c:pt>
                <c:pt idx="3291">
                  <c:v>73.24371</c:v>
                </c:pt>
                <c:pt idx="3292">
                  <c:v>73.24602</c:v>
                </c:pt>
                <c:pt idx="3293">
                  <c:v>73.24832</c:v>
                </c:pt>
                <c:pt idx="3294">
                  <c:v>73.25063</c:v>
                </c:pt>
                <c:pt idx="3295">
                  <c:v>73.25293999999998</c:v>
                </c:pt>
                <c:pt idx="3296">
                  <c:v>73.25525</c:v>
                </c:pt>
                <c:pt idx="3297">
                  <c:v>73.25756</c:v>
                </c:pt>
                <c:pt idx="3298">
                  <c:v>73.259865</c:v>
                </c:pt>
                <c:pt idx="3299">
                  <c:v>73.26217000000001</c:v>
                </c:pt>
                <c:pt idx="3300">
                  <c:v>73.26447</c:v>
                </c:pt>
                <c:pt idx="3301">
                  <c:v>73.26677999999998</c:v>
                </c:pt>
                <c:pt idx="3302">
                  <c:v>73.26908</c:v>
                </c:pt>
                <c:pt idx="3303">
                  <c:v>73.27138499999998</c:v>
                </c:pt>
                <c:pt idx="3304">
                  <c:v>73.27369</c:v>
                </c:pt>
                <c:pt idx="3305">
                  <c:v>73.27598999999998</c:v>
                </c:pt>
                <c:pt idx="3306">
                  <c:v>73.27829999999998</c:v>
                </c:pt>
                <c:pt idx="3307">
                  <c:v>73.2806</c:v>
                </c:pt>
                <c:pt idx="3308">
                  <c:v>73.28290599999998</c:v>
                </c:pt>
                <c:pt idx="3309">
                  <c:v>73.28521</c:v>
                </c:pt>
                <c:pt idx="3310">
                  <c:v>73.28751</c:v>
                </c:pt>
                <c:pt idx="3311">
                  <c:v>73.28981</c:v>
                </c:pt>
                <c:pt idx="3312">
                  <c:v>73.29211</c:v>
                </c:pt>
                <c:pt idx="3313">
                  <c:v>73.2944</c:v>
                </c:pt>
                <c:pt idx="3314">
                  <c:v>73.2967</c:v>
                </c:pt>
                <c:pt idx="3315">
                  <c:v>73.298996</c:v>
                </c:pt>
                <c:pt idx="3316">
                  <c:v>73.29884</c:v>
                </c:pt>
                <c:pt idx="3317">
                  <c:v>73.29869</c:v>
                </c:pt>
                <c:pt idx="3318">
                  <c:v>73.29854</c:v>
                </c:pt>
                <c:pt idx="3319">
                  <c:v>73.29838599999998</c:v>
                </c:pt>
                <c:pt idx="3320">
                  <c:v>73.298225</c:v>
                </c:pt>
                <c:pt idx="3321">
                  <c:v>73.298065</c:v>
                </c:pt>
                <c:pt idx="3322">
                  <c:v>73.297905</c:v>
                </c:pt>
                <c:pt idx="3323">
                  <c:v>73.297745</c:v>
                </c:pt>
                <c:pt idx="3324">
                  <c:v>73.29758</c:v>
                </c:pt>
                <c:pt idx="3325">
                  <c:v>73.29741</c:v>
                </c:pt>
                <c:pt idx="3326">
                  <c:v>73.29723000000002</c:v>
                </c:pt>
                <c:pt idx="3327">
                  <c:v>73.29706</c:v>
                </c:pt>
                <c:pt idx="3328">
                  <c:v>73.29688</c:v>
                </c:pt>
                <c:pt idx="3329">
                  <c:v>73.29671</c:v>
                </c:pt>
                <c:pt idx="3330">
                  <c:v>73.29653</c:v>
                </c:pt>
                <c:pt idx="3331">
                  <c:v>73.29635</c:v>
                </c:pt>
                <c:pt idx="3332">
                  <c:v>73.29616</c:v>
                </c:pt>
                <c:pt idx="3333">
                  <c:v>73.295975</c:v>
                </c:pt>
                <c:pt idx="3334">
                  <c:v>73.295784</c:v>
                </c:pt>
                <c:pt idx="3335">
                  <c:v>73.29559</c:v>
                </c:pt>
                <c:pt idx="3336">
                  <c:v>73.2954</c:v>
                </c:pt>
                <c:pt idx="3337">
                  <c:v>73.295204</c:v>
                </c:pt>
                <c:pt idx="3338">
                  <c:v>73.295006</c:v>
                </c:pt>
                <c:pt idx="3339">
                  <c:v>73.2948</c:v>
                </c:pt>
                <c:pt idx="3340">
                  <c:v>73.29459</c:v>
                </c:pt>
                <c:pt idx="3341">
                  <c:v>73.29439</c:v>
                </c:pt>
                <c:pt idx="3342">
                  <c:v>73.29418</c:v>
                </c:pt>
                <c:pt idx="3343">
                  <c:v>73.29397</c:v>
                </c:pt>
                <c:pt idx="3344">
                  <c:v>73.29376</c:v>
                </c:pt>
                <c:pt idx="3345">
                  <c:v>73.29355</c:v>
                </c:pt>
                <c:pt idx="3346">
                  <c:v>73.293335</c:v>
                </c:pt>
                <c:pt idx="3347">
                  <c:v>73.29311</c:v>
                </c:pt>
                <c:pt idx="3348">
                  <c:v>73.29289</c:v>
                </c:pt>
                <c:pt idx="3349">
                  <c:v>73.29267</c:v>
                </c:pt>
                <c:pt idx="3350">
                  <c:v>73.29244</c:v>
                </c:pt>
                <c:pt idx="3351">
                  <c:v>73.29221</c:v>
                </c:pt>
                <c:pt idx="3352">
                  <c:v>73.291985</c:v>
                </c:pt>
                <c:pt idx="3353">
                  <c:v>73.291756</c:v>
                </c:pt>
                <c:pt idx="3354">
                  <c:v>73.29152</c:v>
                </c:pt>
                <c:pt idx="3355">
                  <c:v>73.29129</c:v>
                </c:pt>
                <c:pt idx="3356">
                  <c:v>73.29106</c:v>
                </c:pt>
                <c:pt idx="3357">
                  <c:v>73.29083</c:v>
                </c:pt>
                <c:pt idx="3358">
                  <c:v>73.290596</c:v>
                </c:pt>
                <c:pt idx="3359">
                  <c:v>73.29036</c:v>
                </c:pt>
                <c:pt idx="3360">
                  <c:v>73.290115</c:v>
                </c:pt>
                <c:pt idx="3361">
                  <c:v>73.28987999999998</c:v>
                </c:pt>
                <c:pt idx="3362">
                  <c:v>73.289635</c:v>
                </c:pt>
                <c:pt idx="3363">
                  <c:v>73.28938999999998</c:v>
                </c:pt>
                <c:pt idx="3364">
                  <c:v>73.28915</c:v>
                </c:pt>
                <c:pt idx="3365">
                  <c:v>73.2889</c:v>
                </c:pt>
                <c:pt idx="3366">
                  <c:v>73.28866</c:v>
                </c:pt>
                <c:pt idx="3367">
                  <c:v>73.288414</c:v>
                </c:pt>
                <c:pt idx="3368">
                  <c:v>73.28816</c:v>
                </c:pt>
                <c:pt idx="3369">
                  <c:v>73.28791</c:v>
                </c:pt>
                <c:pt idx="3370">
                  <c:v>73.28766</c:v>
                </c:pt>
                <c:pt idx="3371">
                  <c:v>73.28741</c:v>
                </c:pt>
                <c:pt idx="3372">
                  <c:v>73.287155</c:v>
                </c:pt>
                <c:pt idx="3373">
                  <c:v>73.2869</c:v>
                </c:pt>
                <c:pt idx="3374">
                  <c:v>73.28665</c:v>
                </c:pt>
                <c:pt idx="3375">
                  <c:v>73.28638999999998</c:v>
                </c:pt>
                <c:pt idx="3376">
                  <c:v>73.28614</c:v>
                </c:pt>
                <c:pt idx="3377">
                  <c:v>73.28587999999999</c:v>
                </c:pt>
                <c:pt idx="3378">
                  <c:v>73.28562</c:v>
                </c:pt>
                <c:pt idx="3379">
                  <c:v>73.28535999999998</c:v>
                </c:pt>
                <c:pt idx="3380">
                  <c:v>73.2851</c:v>
                </c:pt>
                <c:pt idx="3381">
                  <c:v>73.28485</c:v>
                </c:pt>
                <c:pt idx="3382">
                  <c:v>73.28459</c:v>
                </c:pt>
                <c:pt idx="3383">
                  <c:v>73.28433</c:v>
                </c:pt>
                <c:pt idx="3384">
                  <c:v>73.28407</c:v>
                </c:pt>
                <c:pt idx="3385">
                  <c:v>73.28381</c:v>
                </c:pt>
                <c:pt idx="3386">
                  <c:v>73.283554</c:v>
                </c:pt>
                <c:pt idx="3387">
                  <c:v>73.283295</c:v>
                </c:pt>
                <c:pt idx="3388">
                  <c:v>73.283035</c:v>
                </c:pt>
                <c:pt idx="3389">
                  <c:v>73.28277599999998</c:v>
                </c:pt>
                <c:pt idx="3390">
                  <c:v>73.28251</c:v>
                </c:pt>
                <c:pt idx="3391">
                  <c:v>73.28225</c:v>
                </c:pt>
                <c:pt idx="3392">
                  <c:v>73.28199</c:v>
                </c:pt>
                <c:pt idx="3393">
                  <c:v>73.28173</c:v>
                </c:pt>
                <c:pt idx="3394">
                  <c:v>73.28147000000001</c:v>
                </c:pt>
                <c:pt idx="3395">
                  <c:v>73.28121</c:v>
                </c:pt>
                <c:pt idx="3396">
                  <c:v>73.280945</c:v>
                </c:pt>
                <c:pt idx="3397">
                  <c:v>73.280685</c:v>
                </c:pt>
                <c:pt idx="3398">
                  <c:v>73.280426</c:v>
                </c:pt>
                <c:pt idx="3399">
                  <c:v>73.28017000000001</c:v>
                </c:pt>
                <c:pt idx="3400">
                  <c:v>73.27991</c:v>
                </c:pt>
                <c:pt idx="3401">
                  <c:v>73.27965</c:v>
                </c:pt>
                <c:pt idx="3402">
                  <c:v>73.27938999999999</c:v>
                </c:pt>
                <c:pt idx="3403">
                  <c:v>73.27912</c:v>
                </c:pt>
                <c:pt idx="3404">
                  <c:v>73.27885999999998</c:v>
                </c:pt>
                <c:pt idx="3405">
                  <c:v>73.27859999999998</c:v>
                </c:pt>
                <c:pt idx="3406">
                  <c:v>73.27833999999999</c:v>
                </c:pt>
                <c:pt idx="3407">
                  <c:v>73.27807999999999</c:v>
                </c:pt>
                <c:pt idx="3408">
                  <c:v>73.277824</c:v>
                </c:pt>
                <c:pt idx="3409">
                  <c:v>73.277565</c:v>
                </c:pt>
                <c:pt idx="3410">
                  <c:v>73.27730599999998</c:v>
                </c:pt>
                <c:pt idx="3411">
                  <c:v>73.27704</c:v>
                </c:pt>
                <c:pt idx="3412">
                  <c:v>73.27677999999999</c:v>
                </c:pt>
                <c:pt idx="3413">
                  <c:v>73.27652</c:v>
                </c:pt>
                <c:pt idx="3414">
                  <c:v>73.27626</c:v>
                </c:pt>
                <c:pt idx="3415">
                  <c:v>73.27599999999998</c:v>
                </c:pt>
                <c:pt idx="3416">
                  <c:v>73.27573999999998</c:v>
                </c:pt>
                <c:pt idx="3417">
                  <c:v>73.27547999999999</c:v>
                </c:pt>
                <c:pt idx="3418">
                  <c:v>73.27522</c:v>
                </c:pt>
                <c:pt idx="3419">
                  <c:v>73.27496</c:v>
                </c:pt>
                <c:pt idx="3420">
                  <c:v>73.274704</c:v>
                </c:pt>
                <c:pt idx="3421">
                  <c:v>73.274445</c:v>
                </c:pt>
                <c:pt idx="3422">
                  <c:v>73.274185</c:v>
                </c:pt>
                <c:pt idx="3423">
                  <c:v>73.273926</c:v>
                </c:pt>
                <c:pt idx="3424">
                  <c:v>73.273674</c:v>
                </c:pt>
                <c:pt idx="3425">
                  <c:v>73.273415</c:v>
                </c:pt>
                <c:pt idx="3426">
                  <c:v>73.273155</c:v>
                </c:pt>
                <c:pt idx="3427">
                  <c:v>73.27289999999999</c:v>
                </c:pt>
                <c:pt idx="3428">
                  <c:v>73.27265</c:v>
                </c:pt>
                <c:pt idx="3429">
                  <c:v>73.27238999999999</c:v>
                </c:pt>
                <c:pt idx="3430">
                  <c:v>73.27213999999998</c:v>
                </c:pt>
                <c:pt idx="3431">
                  <c:v>73.27187999999998</c:v>
                </c:pt>
                <c:pt idx="3432">
                  <c:v>73.27163</c:v>
                </c:pt>
                <c:pt idx="3433">
                  <c:v>73.27137999999998</c:v>
                </c:pt>
                <c:pt idx="3434">
                  <c:v>73.271126</c:v>
                </c:pt>
                <c:pt idx="3435">
                  <c:v>73.27087399999999</c:v>
                </c:pt>
                <c:pt idx="3436">
                  <c:v>73.27063</c:v>
                </c:pt>
                <c:pt idx="3437">
                  <c:v>73.27037999999999</c:v>
                </c:pt>
                <c:pt idx="3438">
                  <c:v>73.27013</c:v>
                </c:pt>
                <c:pt idx="3439">
                  <c:v>73.269875</c:v>
                </c:pt>
                <c:pt idx="3440">
                  <c:v>73.26963</c:v>
                </c:pt>
                <c:pt idx="3441">
                  <c:v>73.26938</c:v>
                </c:pt>
                <c:pt idx="3442">
                  <c:v>73.26913</c:v>
                </c:pt>
                <c:pt idx="3443">
                  <c:v>73.26887999999998</c:v>
                </c:pt>
                <c:pt idx="3444">
                  <c:v>73.26864</c:v>
                </c:pt>
                <c:pt idx="3445">
                  <c:v>73.268394</c:v>
                </c:pt>
                <c:pt idx="3446">
                  <c:v>73.26815</c:v>
                </c:pt>
                <c:pt idx="3447">
                  <c:v>73.26791</c:v>
                </c:pt>
                <c:pt idx="3448">
                  <c:v>73.26766</c:v>
                </c:pt>
                <c:pt idx="3449">
                  <c:v>73.26742</c:v>
                </c:pt>
                <c:pt idx="3450">
                  <c:v>73.26717</c:v>
                </c:pt>
                <c:pt idx="3451">
                  <c:v>73.26693</c:v>
                </c:pt>
                <c:pt idx="3452">
                  <c:v>73.266685</c:v>
                </c:pt>
                <c:pt idx="3453">
                  <c:v>73.26644</c:v>
                </c:pt>
                <c:pt idx="3454">
                  <c:v>73.266205</c:v>
                </c:pt>
                <c:pt idx="3455">
                  <c:v>73.26597</c:v>
                </c:pt>
                <c:pt idx="3456">
                  <c:v>73.26573</c:v>
                </c:pt>
                <c:pt idx="3457">
                  <c:v>73.265495</c:v>
                </c:pt>
                <c:pt idx="3458">
                  <c:v>73.26525</c:v>
                </c:pt>
                <c:pt idx="3459">
                  <c:v>73.265015</c:v>
                </c:pt>
                <c:pt idx="3460">
                  <c:v>73.26478</c:v>
                </c:pt>
                <c:pt idx="3461">
                  <c:v>73.26454</c:v>
                </c:pt>
                <c:pt idx="3462">
                  <c:v>73.264305</c:v>
                </c:pt>
                <c:pt idx="3463">
                  <c:v>73.26407</c:v>
                </c:pt>
                <c:pt idx="3464">
                  <c:v>73.26383000000001</c:v>
                </c:pt>
                <c:pt idx="3465">
                  <c:v>73.2636</c:v>
                </c:pt>
                <c:pt idx="3466">
                  <c:v>73.263374</c:v>
                </c:pt>
                <c:pt idx="3467">
                  <c:v>73.263145</c:v>
                </c:pt>
                <c:pt idx="3468">
                  <c:v>73.26292</c:v>
                </c:pt>
                <c:pt idx="3469">
                  <c:v>73.26269</c:v>
                </c:pt>
                <c:pt idx="3470">
                  <c:v>73.26246</c:v>
                </c:pt>
                <c:pt idx="3471">
                  <c:v>73.26223</c:v>
                </c:pt>
                <c:pt idx="3472">
                  <c:v>73.262</c:v>
                </c:pt>
                <c:pt idx="3473">
                  <c:v>73.26177000000001</c:v>
                </c:pt>
                <c:pt idx="3474">
                  <c:v>73.26154</c:v>
                </c:pt>
                <c:pt idx="3475">
                  <c:v>73.261314</c:v>
                </c:pt>
                <c:pt idx="3476">
                  <c:v>73.261086</c:v>
                </c:pt>
                <c:pt idx="3477">
                  <c:v>73.26086</c:v>
                </c:pt>
                <c:pt idx="3478">
                  <c:v>73.26063</c:v>
                </c:pt>
                <c:pt idx="3479">
                  <c:v>73.2604</c:v>
                </c:pt>
                <c:pt idx="3480">
                  <c:v>73.26017</c:v>
                </c:pt>
                <c:pt idx="3481">
                  <c:v>73.25994</c:v>
                </c:pt>
                <c:pt idx="3482">
                  <c:v>73.25972</c:v>
                </c:pt>
                <c:pt idx="3483">
                  <c:v>73.2595</c:v>
                </c:pt>
                <c:pt idx="3484">
                  <c:v>73.25928</c:v>
                </c:pt>
                <c:pt idx="3485">
                  <c:v>73.259056</c:v>
                </c:pt>
                <c:pt idx="3486">
                  <c:v>73.25883499999999</c:v>
                </c:pt>
                <c:pt idx="3487">
                  <c:v>73.25861</c:v>
                </c:pt>
                <c:pt idx="3488">
                  <c:v>73.25839999999998</c:v>
                </c:pt>
                <c:pt idx="3489">
                  <c:v>73.25817999999998</c:v>
                </c:pt>
                <c:pt idx="3490">
                  <c:v>73.25796</c:v>
                </c:pt>
                <c:pt idx="3491">
                  <c:v>73.257744</c:v>
                </c:pt>
                <c:pt idx="3492">
                  <c:v>73.25752</c:v>
                </c:pt>
                <c:pt idx="3493">
                  <c:v>73.25731</c:v>
                </c:pt>
                <c:pt idx="3494">
                  <c:v>73.257095</c:v>
                </c:pt>
                <c:pt idx="3495">
                  <c:v>73.25687999999998</c:v>
                </c:pt>
                <c:pt idx="3496">
                  <c:v>73.25667</c:v>
                </c:pt>
                <c:pt idx="3497">
                  <c:v>73.256454</c:v>
                </c:pt>
                <c:pt idx="3498">
                  <c:v>73.25624</c:v>
                </c:pt>
                <c:pt idx="3499">
                  <c:v>73.25603</c:v>
                </c:pt>
                <c:pt idx="3500">
                  <c:v>73.25580999999998</c:v>
                </c:pt>
                <c:pt idx="3501">
                  <c:v>73.2556</c:v>
                </c:pt>
                <c:pt idx="3502">
                  <c:v>73.25538999999999</c:v>
                </c:pt>
                <c:pt idx="3503">
                  <c:v>73.25517999999998</c:v>
                </c:pt>
                <c:pt idx="3504">
                  <c:v>73.25497</c:v>
                </c:pt>
                <c:pt idx="3505">
                  <c:v>73.25475</c:v>
                </c:pt>
                <c:pt idx="3506">
                  <c:v>73.25455</c:v>
                </c:pt>
                <c:pt idx="3507">
                  <c:v>73.25433</c:v>
                </c:pt>
                <c:pt idx="3508">
                  <c:v>73.25413</c:v>
                </c:pt>
                <c:pt idx="3509">
                  <c:v>73.25392</c:v>
                </c:pt>
                <c:pt idx="3510">
                  <c:v>73.25371599999998</c:v>
                </c:pt>
                <c:pt idx="3511">
                  <c:v>73.25351</c:v>
                </c:pt>
                <c:pt idx="3512">
                  <c:v>73.2533</c:v>
                </c:pt>
                <c:pt idx="3513">
                  <c:v>73.2531</c:v>
                </c:pt>
                <c:pt idx="3514">
                  <c:v>73.25288999999998</c:v>
                </c:pt>
                <c:pt idx="3515">
                  <c:v>73.25268599999998</c:v>
                </c:pt>
                <c:pt idx="3516">
                  <c:v>73.25247999999999</c:v>
                </c:pt>
                <c:pt idx="3517">
                  <c:v>73.25228</c:v>
                </c:pt>
                <c:pt idx="3518">
                  <c:v>73.25207999999999</c:v>
                </c:pt>
                <c:pt idx="3519">
                  <c:v>73.251884</c:v>
                </c:pt>
                <c:pt idx="3520">
                  <c:v>73.251686</c:v>
                </c:pt>
                <c:pt idx="3521">
                  <c:v>73.25149</c:v>
                </c:pt>
                <c:pt idx="3522">
                  <c:v>73.25129</c:v>
                </c:pt>
                <c:pt idx="3523">
                  <c:v>73.25109</c:v>
                </c:pt>
                <c:pt idx="3524">
                  <c:v>73.25089</c:v>
                </c:pt>
                <c:pt idx="3525">
                  <c:v>73.250694</c:v>
                </c:pt>
                <c:pt idx="3526">
                  <c:v>73.250496</c:v>
                </c:pt>
                <c:pt idx="3527">
                  <c:v>73.2503</c:v>
                </c:pt>
                <c:pt idx="3528">
                  <c:v>73.2501</c:v>
                </c:pt>
                <c:pt idx="3529">
                  <c:v>73.2499</c:v>
                </c:pt>
                <c:pt idx="3530">
                  <c:v>73.2497</c:v>
                </c:pt>
                <c:pt idx="3531">
                  <c:v>73.249504</c:v>
                </c:pt>
                <c:pt idx="3532">
                  <c:v>73.249306</c:v>
                </c:pt>
                <c:pt idx="3533">
                  <c:v>73.249115</c:v>
                </c:pt>
                <c:pt idx="3534">
                  <c:v>73.248924</c:v>
                </c:pt>
                <c:pt idx="3535">
                  <c:v>73.24873</c:v>
                </c:pt>
                <c:pt idx="3536">
                  <c:v>73.24854</c:v>
                </c:pt>
                <c:pt idx="3537">
                  <c:v>73.24835</c:v>
                </c:pt>
                <c:pt idx="3538">
                  <c:v>73.24816</c:v>
                </c:pt>
                <c:pt idx="3539">
                  <c:v>73.24797</c:v>
                </c:pt>
                <c:pt idx="3540">
                  <c:v>73.24778</c:v>
                </c:pt>
                <c:pt idx="3541">
                  <c:v>73.2476</c:v>
                </c:pt>
                <c:pt idx="3542">
                  <c:v>73.247406</c:v>
                </c:pt>
                <c:pt idx="3543">
                  <c:v>73.24722</c:v>
                </c:pt>
                <c:pt idx="3544">
                  <c:v>73.24703</c:v>
                </c:pt>
                <c:pt idx="3545">
                  <c:v>73.24685</c:v>
                </c:pt>
                <c:pt idx="3546">
                  <c:v>73.24666</c:v>
                </c:pt>
                <c:pt idx="3547">
                  <c:v>73.246475</c:v>
                </c:pt>
                <c:pt idx="3548">
                  <c:v>73.24629</c:v>
                </c:pt>
                <c:pt idx="3549">
                  <c:v>73.24611</c:v>
                </c:pt>
                <c:pt idx="3550">
                  <c:v>73.24592</c:v>
                </c:pt>
                <c:pt idx="3551">
                  <c:v>73.24573499999998</c:v>
                </c:pt>
                <c:pt idx="3552">
                  <c:v>73.245544</c:v>
                </c:pt>
                <c:pt idx="3553">
                  <c:v>73.24536</c:v>
                </c:pt>
                <c:pt idx="3554">
                  <c:v>73.24518</c:v>
                </c:pt>
                <c:pt idx="3555">
                  <c:v>73.244995</c:v>
                </c:pt>
                <c:pt idx="3556">
                  <c:v>73.24481</c:v>
                </c:pt>
                <c:pt idx="3557">
                  <c:v>73.24464</c:v>
                </c:pt>
                <c:pt idx="3558">
                  <c:v>73.24446</c:v>
                </c:pt>
                <c:pt idx="3559">
                  <c:v>73.24428</c:v>
                </c:pt>
                <c:pt idx="3560">
                  <c:v>73.2441</c:v>
                </c:pt>
                <c:pt idx="3561">
                  <c:v>73.24393</c:v>
                </c:pt>
                <c:pt idx="3562">
                  <c:v>73.24375</c:v>
                </c:pt>
                <c:pt idx="3563">
                  <c:v>73.243576</c:v>
                </c:pt>
                <c:pt idx="3564">
                  <c:v>73.2434</c:v>
                </c:pt>
                <c:pt idx="3565">
                  <c:v>73.24322</c:v>
                </c:pt>
                <c:pt idx="3566">
                  <c:v>73.24304</c:v>
                </c:pt>
                <c:pt idx="3567">
                  <c:v>73.24287</c:v>
                </c:pt>
                <c:pt idx="3568">
                  <c:v>73.24269</c:v>
                </c:pt>
                <c:pt idx="3569">
                  <c:v>73.242516</c:v>
                </c:pt>
                <c:pt idx="3570">
                  <c:v>73.24234</c:v>
                </c:pt>
                <c:pt idx="3571">
                  <c:v>73.242165</c:v>
                </c:pt>
                <c:pt idx="3572">
                  <c:v>73.24199</c:v>
                </c:pt>
                <c:pt idx="3573">
                  <c:v>73.24182</c:v>
                </c:pt>
                <c:pt idx="3574">
                  <c:v>73.24165</c:v>
                </c:pt>
                <c:pt idx="3575">
                  <c:v>73.24148</c:v>
                </c:pt>
                <c:pt idx="3576">
                  <c:v>73.24131</c:v>
                </c:pt>
                <c:pt idx="3577">
                  <c:v>73.241135</c:v>
                </c:pt>
                <c:pt idx="3578">
                  <c:v>73.24097</c:v>
                </c:pt>
                <c:pt idx="3579">
                  <c:v>73.24079</c:v>
                </c:pt>
                <c:pt idx="3580">
                  <c:v>73.24062</c:v>
                </c:pt>
                <c:pt idx="3581">
                  <c:v>73.240456</c:v>
                </c:pt>
                <c:pt idx="3582">
                  <c:v>73.24029</c:v>
                </c:pt>
                <c:pt idx="3583">
                  <c:v>73.24012</c:v>
                </c:pt>
                <c:pt idx="3584">
                  <c:v>73.23995</c:v>
                </c:pt>
                <c:pt idx="3585">
                  <c:v>73.239784</c:v>
                </c:pt>
                <c:pt idx="3586">
                  <c:v>73.23962</c:v>
                </c:pt>
                <c:pt idx="3587">
                  <c:v>73.23945</c:v>
                </c:pt>
                <c:pt idx="3588">
                  <c:v>73.23928</c:v>
                </c:pt>
                <c:pt idx="3589">
                  <c:v>73.23912</c:v>
                </c:pt>
                <c:pt idx="3590">
                  <c:v>73.23895</c:v>
                </c:pt>
                <c:pt idx="3591">
                  <c:v>73.23878499999998</c:v>
                </c:pt>
                <c:pt idx="3592">
                  <c:v>73.23862</c:v>
                </c:pt>
                <c:pt idx="3593">
                  <c:v>73.23846</c:v>
                </c:pt>
                <c:pt idx="3594">
                  <c:v>73.2383</c:v>
                </c:pt>
                <c:pt idx="3595">
                  <c:v>73.23813000000001</c:v>
                </c:pt>
                <c:pt idx="3596">
                  <c:v>73.23797</c:v>
                </c:pt>
                <c:pt idx="3597">
                  <c:v>73.23781</c:v>
                </c:pt>
                <c:pt idx="3598">
                  <c:v>73.23765</c:v>
                </c:pt>
                <c:pt idx="3599">
                  <c:v>73.23749</c:v>
                </c:pt>
                <c:pt idx="3600">
                  <c:v>73.23733</c:v>
                </c:pt>
                <c:pt idx="3601">
                  <c:v>73.23717</c:v>
                </c:pt>
                <c:pt idx="3602">
                  <c:v>73.23701</c:v>
                </c:pt>
                <c:pt idx="3603">
                  <c:v>73.23685</c:v>
                </c:pt>
                <c:pt idx="3604">
                  <c:v>73.23669</c:v>
                </c:pt>
                <c:pt idx="3605">
                  <c:v>73.236534</c:v>
                </c:pt>
                <c:pt idx="3606">
                  <c:v>73.236374</c:v>
                </c:pt>
                <c:pt idx="3607">
                  <c:v>73.23622</c:v>
                </c:pt>
                <c:pt idx="3608">
                  <c:v>73.23606</c:v>
                </c:pt>
                <c:pt idx="3609">
                  <c:v>73.23591</c:v>
                </c:pt>
                <c:pt idx="3610">
                  <c:v>73.23575599999998</c:v>
                </c:pt>
                <c:pt idx="3611">
                  <c:v>73.235596</c:v>
                </c:pt>
                <c:pt idx="3612">
                  <c:v>73.23543999999998</c:v>
                </c:pt>
                <c:pt idx="3613">
                  <c:v>73.23528</c:v>
                </c:pt>
                <c:pt idx="3614">
                  <c:v>73.23513000000001</c:v>
                </c:pt>
                <c:pt idx="3615">
                  <c:v>73.23497</c:v>
                </c:pt>
                <c:pt idx="3616">
                  <c:v>73.23482</c:v>
                </c:pt>
                <c:pt idx="3617">
                  <c:v>73.234665</c:v>
                </c:pt>
                <c:pt idx="3618">
                  <c:v>73.23451</c:v>
                </c:pt>
                <c:pt idx="3619">
                  <c:v>73.23436</c:v>
                </c:pt>
                <c:pt idx="3620">
                  <c:v>73.23421</c:v>
                </c:pt>
                <c:pt idx="3621">
                  <c:v>73.23406</c:v>
                </c:pt>
                <c:pt idx="3622">
                  <c:v>73.23391</c:v>
                </c:pt>
                <c:pt idx="3623">
                  <c:v>73.23376</c:v>
                </c:pt>
                <c:pt idx="3624">
                  <c:v>73.233604</c:v>
                </c:pt>
                <c:pt idx="3625">
                  <c:v>73.23346</c:v>
                </c:pt>
                <c:pt idx="3626">
                  <c:v>73.23331</c:v>
                </c:pt>
                <c:pt idx="3627">
                  <c:v>73.233154</c:v>
                </c:pt>
                <c:pt idx="3628">
                  <c:v>73.233</c:v>
                </c:pt>
                <c:pt idx="3629">
                  <c:v>73.23286</c:v>
                </c:pt>
                <c:pt idx="3630">
                  <c:v>73.23270999999998</c:v>
                </c:pt>
                <c:pt idx="3631">
                  <c:v>73.23256</c:v>
                </c:pt>
                <c:pt idx="3632">
                  <c:v>73.232414</c:v>
                </c:pt>
                <c:pt idx="3633">
                  <c:v>73.23227</c:v>
                </c:pt>
                <c:pt idx="3634">
                  <c:v>73.232124</c:v>
                </c:pt>
                <c:pt idx="3635">
                  <c:v>73.23198</c:v>
                </c:pt>
                <c:pt idx="3636">
                  <c:v>73.231834</c:v>
                </c:pt>
                <c:pt idx="3637">
                  <c:v>73.23169</c:v>
                </c:pt>
                <c:pt idx="3638">
                  <c:v>73.231544</c:v>
                </c:pt>
                <c:pt idx="3639">
                  <c:v>73.2314</c:v>
                </c:pt>
                <c:pt idx="3640">
                  <c:v>73.231255</c:v>
                </c:pt>
                <c:pt idx="3641">
                  <c:v>73.23111</c:v>
                </c:pt>
                <c:pt idx="3642">
                  <c:v>73.230965</c:v>
                </c:pt>
                <c:pt idx="3643">
                  <c:v>73.23082</c:v>
                </c:pt>
                <c:pt idx="3644">
                  <c:v>73.230675</c:v>
                </c:pt>
                <c:pt idx="3645">
                  <c:v>73.23053</c:v>
                </c:pt>
                <c:pt idx="3646">
                  <c:v>73.23039</c:v>
                </c:pt>
                <c:pt idx="3647">
                  <c:v>73.23025</c:v>
                </c:pt>
                <c:pt idx="3648">
                  <c:v>73.2301</c:v>
                </c:pt>
                <c:pt idx="3649">
                  <c:v>73.229965</c:v>
                </c:pt>
                <c:pt idx="3650">
                  <c:v>73.22982</c:v>
                </c:pt>
                <c:pt idx="3651">
                  <c:v>73.232124</c:v>
                </c:pt>
                <c:pt idx="3652">
                  <c:v>73.23443</c:v>
                </c:pt>
                <c:pt idx="3653">
                  <c:v>73.23673</c:v>
                </c:pt>
                <c:pt idx="3654">
                  <c:v>73.23904</c:v>
                </c:pt>
                <c:pt idx="3655">
                  <c:v>73.24133</c:v>
                </c:pt>
                <c:pt idx="3656">
                  <c:v>73.24364</c:v>
                </c:pt>
                <c:pt idx="3657">
                  <c:v>73.24594</c:v>
                </c:pt>
                <c:pt idx="3658">
                  <c:v>73.248245</c:v>
                </c:pt>
                <c:pt idx="3659">
                  <c:v>73.25055</c:v>
                </c:pt>
                <c:pt idx="3660">
                  <c:v>73.25284999999998</c:v>
                </c:pt>
                <c:pt idx="3661">
                  <c:v>73.255165</c:v>
                </c:pt>
                <c:pt idx="3662">
                  <c:v>73.25748</c:v>
                </c:pt>
                <c:pt idx="3663">
                  <c:v>73.25977999999999</c:v>
                </c:pt>
                <c:pt idx="3664">
                  <c:v>73.26209</c:v>
                </c:pt>
                <c:pt idx="3665">
                  <c:v>73.264404</c:v>
                </c:pt>
                <c:pt idx="3666">
                  <c:v>73.26671</c:v>
                </c:pt>
                <c:pt idx="3667">
                  <c:v>73.26901</c:v>
                </c:pt>
                <c:pt idx="3668">
                  <c:v>73.27132</c:v>
                </c:pt>
                <c:pt idx="3669">
                  <c:v>73.27362</c:v>
                </c:pt>
                <c:pt idx="3670">
                  <c:v>73.275925</c:v>
                </c:pt>
                <c:pt idx="3671">
                  <c:v>73.27823</c:v>
                </c:pt>
                <c:pt idx="3672">
                  <c:v>73.28053000000001</c:v>
                </c:pt>
                <c:pt idx="3673">
                  <c:v>73.28283999999998</c:v>
                </c:pt>
                <c:pt idx="3674">
                  <c:v>73.28514</c:v>
                </c:pt>
                <c:pt idx="3675">
                  <c:v>73.28744</c:v>
                </c:pt>
                <c:pt idx="3676">
                  <c:v>73.28973999999998</c:v>
                </c:pt>
                <c:pt idx="3677">
                  <c:v>73.29204</c:v>
                </c:pt>
                <c:pt idx="3678">
                  <c:v>73.294334</c:v>
                </c:pt>
                <c:pt idx="3679">
                  <c:v>73.29663</c:v>
                </c:pt>
                <c:pt idx="3680">
                  <c:v>73.29892</c:v>
                </c:pt>
                <c:pt idx="3681">
                  <c:v>73.29877</c:v>
                </c:pt>
                <c:pt idx="3682">
                  <c:v>73.298615</c:v>
                </c:pt>
                <c:pt idx="3683">
                  <c:v>73.29846</c:v>
                </c:pt>
                <c:pt idx="3684">
                  <c:v>73.29830000000001</c:v>
                </c:pt>
                <c:pt idx="3685">
                  <c:v>73.29815</c:v>
                </c:pt>
                <c:pt idx="3686">
                  <c:v>73.29799</c:v>
                </c:pt>
                <c:pt idx="3687">
                  <c:v>73.29783</c:v>
                </c:pt>
                <c:pt idx="3688">
                  <c:v>73.29766</c:v>
                </c:pt>
                <c:pt idx="3689">
                  <c:v>73.29749</c:v>
                </c:pt>
                <c:pt idx="3690">
                  <c:v>73.297325</c:v>
                </c:pt>
                <c:pt idx="3691">
                  <c:v>73.29716</c:v>
                </c:pt>
                <c:pt idx="3692">
                  <c:v>73.29698</c:v>
                </c:pt>
                <c:pt idx="3693">
                  <c:v>73.29681</c:v>
                </c:pt>
                <c:pt idx="3694">
                  <c:v>73.29662</c:v>
                </c:pt>
                <c:pt idx="3695">
                  <c:v>73.29644</c:v>
                </c:pt>
                <c:pt idx="3696">
                  <c:v>73.29626</c:v>
                </c:pt>
                <c:pt idx="3697">
                  <c:v>73.296074</c:v>
                </c:pt>
                <c:pt idx="3698">
                  <c:v>73.29589</c:v>
                </c:pt>
                <c:pt idx="3699">
                  <c:v>73.2957</c:v>
                </c:pt>
                <c:pt idx="3700">
                  <c:v>73.29551</c:v>
                </c:pt>
                <c:pt idx="3701">
                  <c:v>73.29532</c:v>
                </c:pt>
                <c:pt idx="3702">
                  <c:v>73.29512</c:v>
                </c:pt>
                <c:pt idx="3703">
                  <c:v>73.29492</c:v>
                </c:pt>
                <c:pt idx="3704">
                  <c:v>73.294716</c:v>
                </c:pt>
                <c:pt idx="3705">
                  <c:v>73.29451</c:v>
                </c:pt>
                <c:pt idx="3706">
                  <c:v>73.294304</c:v>
                </c:pt>
                <c:pt idx="3707">
                  <c:v>73.2941</c:v>
                </c:pt>
                <c:pt idx="3708">
                  <c:v>73.293884</c:v>
                </c:pt>
                <c:pt idx="3709">
                  <c:v>73.29368</c:v>
                </c:pt>
                <c:pt idx="3710">
                  <c:v>73.293465</c:v>
                </c:pt>
                <c:pt idx="3711">
                  <c:v>73.29325</c:v>
                </c:pt>
                <c:pt idx="3712">
                  <c:v>73.29304</c:v>
                </c:pt>
                <c:pt idx="3713">
                  <c:v>73.292816</c:v>
                </c:pt>
                <c:pt idx="3714">
                  <c:v>73.292595</c:v>
                </c:pt>
                <c:pt idx="3715">
                  <c:v>73.29237</c:v>
                </c:pt>
                <c:pt idx="3716">
                  <c:v>73.29215</c:v>
                </c:pt>
                <c:pt idx="3717">
                  <c:v>73.29192</c:v>
                </c:pt>
                <c:pt idx="3718">
                  <c:v>73.291695</c:v>
                </c:pt>
                <c:pt idx="3719">
                  <c:v>73.291466</c:v>
                </c:pt>
                <c:pt idx="3720">
                  <c:v>73.29123000000002</c:v>
                </c:pt>
                <c:pt idx="3721">
                  <c:v>73.291</c:v>
                </c:pt>
                <c:pt idx="3722">
                  <c:v>73.290764</c:v>
                </c:pt>
                <c:pt idx="3723">
                  <c:v>73.29053</c:v>
                </c:pt>
                <c:pt idx="3724">
                  <c:v>73.29029</c:v>
                </c:pt>
                <c:pt idx="3725">
                  <c:v>73.290054</c:v>
                </c:pt>
                <c:pt idx="3726">
                  <c:v>73.28981</c:v>
                </c:pt>
                <c:pt idx="3727">
                  <c:v>73.289566</c:v>
                </c:pt>
                <c:pt idx="3728">
                  <c:v>73.28932</c:v>
                </c:pt>
                <c:pt idx="3729">
                  <c:v>73.28908</c:v>
                </c:pt>
                <c:pt idx="3730">
                  <c:v>73.28883</c:v>
                </c:pt>
                <c:pt idx="3731">
                  <c:v>73.28859</c:v>
                </c:pt>
                <c:pt idx="3732">
                  <c:v>73.28834499999999</c:v>
                </c:pt>
                <c:pt idx="3733">
                  <c:v>73.28808999999998</c:v>
                </c:pt>
                <c:pt idx="3734">
                  <c:v>73.28785</c:v>
                </c:pt>
                <c:pt idx="3735">
                  <c:v>73.2876</c:v>
                </c:pt>
                <c:pt idx="3736">
                  <c:v>73.287346</c:v>
                </c:pt>
                <c:pt idx="3737">
                  <c:v>73.287094</c:v>
                </c:pt>
                <c:pt idx="3738">
                  <c:v>73.28684</c:v>
                </c:pt>
                <c:pt idx="3739">
                  <c:v>73.28659</c:v>
                </c:pt>
                <c:pt idx="3740">
                  <c:v>73.28633999999998</c:v>
                </c:pt>
                <c:pt idx="3741">
                  <c:v>73.28608</c:v>
                </c:pt>
                <c:pt idx="3742">
                  <c:v>73.28582</c:v>
                </c:pt>
                <c:pt idx="3743">
                  <c:v>73.28556</c:v>
                </c:pt>
                <c:pt idx="3744">
                  <c:v>73.2853</c:v>
                </c:pt>
                <c:pt idx="3745">
                  <c:v>73.28505</c:v>
                </c:pt>
                <c:pt idx="3746">
                  <c:v>73.28479</c:v>
                </c:pt>
                <c:pt idx="3747">
                  <c:v>73.28454</c:v>
                </c:pt>
                <c:pt idx="3748">
                  <c:v>73.28428</c:v>
                </c:pt>
                <c:pt idx="3749">
                  <c:v>73.28402</c:v>
                </c:pt>
                <c:pt idx="3750">
                  <c:v>73.28376</c:v>
                </c:pt>
                <c:pt idx="3751">
                  <c:v>73.2835</c:v>
                </c:pt>
                <c:pt idx="3752">
                  <c:v>73.28324</c:v>
                </c:pt>
                <c:pt idx="3753">
                  <c:v>73.28297999999998</c:v>
                </c:pt>
                <c:pt idx="3754">
                  <c:v>73.28272</c:v>
                </c:pt>
                <c:pt idx="3755">
                  <c:v>73.282455</c:v>
                </c:pt>
                <c:pt idx="3756">
                  <c:v>73.282196</c:v>
                </c:pt>
                <c:pt idx="3757">
                  <c:v>73.28193</c:v>
                </c:pt>
                <c:pt idx="3758">
                  <c:v>73.28167</c:v>
                </c:pt>
                <c:pt idx="3759">
                  <c:v>73.28141</c:v>
                </c:pt>
                <c:pt idx="3760">
                  <c:v>73.28114</c:v>
                </c:pt>
                <c:pt idx="3761">
                  <c:v>73.28087999999998</c:v>
                </c:pt>
                <c:pt idx="3762">
                  <c:v>73.280624</c:v>
                </c:pt>
                <c:pt idx="3763">
                  <c:v>73.280365</c:v>
                </c:pt>
                <c:pt idx="3764">
                  <c:v>73.280106</c:v>
                </c:pt>
                <c:pt idx="3765">
                  <c:v>73.27984999999998</c:v>
                </c:pt>
                <c:pt idx="3766">
                  <c:v>73.27957999999998</c:v>
                </c:pt>
                <c:pt idx="3767">
                  <c:v>73.27932</c:v>
                </c:pt>
                <c:pt idx="3768">
                  <c:v>73.27905</c:v>
                </c:pt>
                <c:pt idx="3769">
                  <c:v>73.27878999999999</c:v>
                </c:pt>
                <c:pt idx="3770">
                  <c:v>73.27853399999998</c:v>
                </c:pt>
                <c:pt idx="3771">
                  <c:v>73.27827</c:v>
                </c:pt>
                <c:pt idx="3772">
                  <c:v>73.27800999999998</c:v>
                </c:pt>
                <c:pt idx="3773">
                  <c:v>73.27774999999998</c:v>
                </c:pt>
                <c:pt idx="3774">
                  <c:v>73.27747999999998</c:v>
                </c:pt>
                <c:pt idx="3775">
                  <c:v>73.27722</c:v>
                </c:pt>
                <c:pt idx="3776">
                  <c:v>73.27696</c:v>
                </c:pt>
                <c:pt idx="3777">
                  <c:v>73.2767</c:v>
                </c:pt>
                <c:pt idx="3778">
                  <c:v>73.27643599999999</c:v>
                </c:pt>
                <c:pt idx="3779">
                  <c:v>73.27617999999998</c:v>
                </c:pt>
                <c:pt idx="3780">
                  <c:v>73.27592</c:v>
                </c:pt>
                <c:pt idx="3781">
                  <c:v>73.27566</c:v>
                </c:pt>
                <c:pt idx="3782">
                  <c:v>73.27539999999999</c:v>
                </c:pt>
                <c:pt idx="3783">
                  <c:v>73.27513999999998</c:v>
                </c:pt>
                <c:pt idx="3784">
                  <c:v>73.27487999999998</c:v>
                </c:pt>
                <c:pt idx="3785">
                  <c:v>73.27462</c:v>
                </c:pt>
                <c:pt idx="3786">
                  <c:v>73.27436</c:v>
                </c:pt>
                <c:pt idx="3787">
                  <c:v>73.2741</c:v>
                </c:pt>
                <c:pt idx="3788">
                  <c:v>73.27383999999999</c:v>
                </c:pt>
                <c:pt idx="3789">
                  <c:v>73.27357999999998</c:v>
                </c:pt>
                <c:pt idx="3790">
                  <c:v>73.27332999999998</c:v>
                </c:pt>
                <c:pt idx="3791">
                  <c:v>73.27307999999998</c:v>
                </c:pt>
                <c:pt idx="3792">
                  <c:v>73.27281999999998</c:v>
                </c:pt>
                <c:pt idx="3793">
                  <c:v>73.27256999999998</c:v>
                </c:pt>
                <c:pt idx="3794">
                  <c:v>73.27230999999999</c:v>
                </c:pt>
                <c:pt idx="3795">
                  <c:v>73.27205999999998</c:v>
                </c:pt>
                <c:pt idx="3796">
                  <c:v>73.271805</c:v>
                </c:pt>
                <c:pt idx="3797">
                  <c:v>73.27155</c:v>
                </c:pt>
                <c:pt idx="3798">
                  <c:v>73.2713</c:v>
                </c:pt>
                <c:pt idx="3799">
                  <c:v>73.27105</c:v>
                </c:pt>
                <c:pt idx="3800">
                  <c:v>73.27079999999998</c:v>
                </c:pt>
                <c:pt idx="3801">
                  <c:v>73.27054599999998</c:v>
                </c:pt>
                <c:pt idx="3802">
                  <c:v>73.270294</c:v>
                </c:pt>
                <c:pt idx="3803">
                  <c:v>73.27003999999998</c:v>
                </c:pt>
                <c:pt idx="3804">
                  <c:v>73.2698</c:v>
                </c:pt>
                <c:pt idx="3805">
                  <c:v>73.269554</c:v>
                </c:pt>
                <c:pt idx="3806">
                  <c:v>73.2693</c:v>
                </c:pt>
                <c:pt idx="3807">
                  <c:v>73.26906</c:v>
                </c:pt>
                <c:pt idx="3808">
                  <c:v>73.268814</c:v>
                </c:pt>
                <c:pt idx="3809">
                  <c:v>73.26857</c:v>
                </c:pt>
                <c:pt idx="3810">
                  <c:v>73.268326</c:v>
                </c:pt>
                <c:pt idx="3811">
                  <c:v>73.26808</c:v>
                </c:pt>
                <c:pt idx="3812">
                  <c:v>73.26784</c:v>
                </c:pt>
                <c:pt idx="3813">
                  <c:v>73.26759</c:v>
                </c:pt>
                <c:pt idx="3814">
                  <c:v>73.26735</c:v>
                </c:pt>
                <c:pt idx="3815">
                  <c:v>73.267105</c:v>
                </c:pt>
                <c:pt idx="3816">
                  <c:v>73.26686</c:v>
                </c:pt>
                <c:pt idx="3817">
                  <c:v>73.26662</c:v>
                </c:pt>
                <c:pt idx="3818">
                  <c:v>73.26637</c:v>
                </c:pt>
                <c:pt idx="3819">
                  <c:v>73.266136</c:v>
                </c:pt>
                <c:pt idx="3820">
                  <c:v>73.2659</c:v>
                </c:pt>
                <c:pt idx="3821">
                  <c:v>73.265656</c:v>
                </c:pt>
                <c:pt idx="3822">
                  <c:v>73.26542</c:v>
                </c:pt>
                <c:pt idx="3823">
                  <c:v>73.26518</c:v>
                </c:pt>
                <c:pt idx="3824">
                  <c:v>73.264946</c:v>
                </c:pt>
                <c:pt idx="3825">
                  <c:v>73.26471</c:v>
                </c:pt>
                <c:pt idx="3826">
                  <c:v>73.26447</c:v>
                </c:pt>
                <c:pt idx="3827">
                  <c:v>73.26424</c:v>
                </c:pt>
                <c:pt idx="3828">
                  <c:v>73.264</c:v>
                </c:pt>
                <c:pt idx="3829">
                  <c:v>73.26376</c:v>
                </c:pt>
                <c:pt idx="3830">
                  <c:v>73.26353</c:v>
                </c:pt>
                <c:pt idx="3831">
                  <c:v>73.2633</c:v>
                </c:pt>
                <c:pt idx="3832">
                  <c:v>73.26307000000001</c:v>
                </c:pt>
                <c:pt idx="3833">
                  <c:v>73.26283999999998</c:v>
                </c:pt>
                <c:pt idx="3834">
                  <c:v>73.26261</c:v>
                </c:pt>
                <c:pt idx="3835">
                  <c:v>73.26237999999998</c:v>
                </c:pt>
                <c:pt idx="3836">
                  <c:v>73.26215</c:v>
                </c:pt>
                <c:pt idx="3837">
                  <c:v>73.261925</c:v>
                </c:pt>
                <c:pt idx="3838">
                  <c:v>73.261696</c:v>
                </c:pt>
                <c:pt idx="3839">
                  <c:v>73.26147</c:v>
                </c:pt>
                <c:pt idx="3840">
                  <c:v>73.26124</c:v>
                </c:pt>
                <c:pt idx="3841">
                  <c:v>73.26102</c:v>
                </c:pt>
                <c:pt idx="3842">
                  <c:v>73.26079</c:v>
                </c:pt>
                <c:pt idx="3843">
                  <c:v>73.26056</c:v>
                </c:pt>
                <c:pt idx="3844">
                  <c:v>73.26033</c:v>
                </c:pt>
                <c:pt idx="3845">
                  <c:v>73.2601</c:v>
                </c:pt>
                <c:pt idx="3846">
                  <c:v>73.25987999999998</c:v>
                </c:pt>
                <c:pt idx="3847">
                  <c:v>73.25965</c:v>
                </c:pt>
                <c:pt idx="3848">
                  <c:v>73.25942</c:v>
                </c:pt>
                <c:pt idx="3849">
                  <c:v>73.2592</c:v>
                </c:pt>
                <c:pt idx="3850">
                  <c:v>73.25897999999998</c:v>
                </c:pt>
                <c:pt idx="3851">
                  <c:v>73.25875999999998</c:v>
                </c:pt>
                <c:pt idx="3852">
                  <c:v>73.25853999999998</c:v>
                </c:pt>
                <c:pt idx="3853">
                  <c:v>73.25831599999998</c:v>
                </c:pt>
                <c:pt idx="3854">
                  <c:v>73.25809499999998</c:v>
                </c:pt>
                <c:pt idx="3855">
                  <c:v>73.25788</c:v>
                </c:pt>
                <c:pt idx="3856">
                  <c:v>73.25767</c:v>
                </c:pt>
                <c:pt idx="3857">
                  <c:v>73.257454</c:v>
                </c:pt>
                <c:pt idx="3858">
                  <c:v>73.25723</c:v>
                </c:pt>
                <c:pt idx="3859">
                  <c:v>73.25702</c:v>
                </c:pt>
                <c:pt idx="3860">
                  <c:v>73.256805</c:v>
                </c:pt>
                <c:pt idx="3861">
                  <c:v>73.25659</c:v>
                </c:pt>
                <c:pt idx="3862">
                  <c:v>73.25637999999998</c:v>
                </c:pt>
                <c:pt idx="3863">
                  <c:v>73.256165</c:v>
                </c:pt>
                <c:pt idx="3864">
                  <c:v>73.25595</c:v>
                </c:pt>
                <c:pt idx="3865">
                  <c:v>73.25573999999999</c:v>
                </c:pt>
                <c:pt idx="3866">
                  <c:v>73.25552</c:v>
                </c:pt>
                <c:pt idx="3867">
                  <c:v>73.25530999999998</c:v>
                </c:pt>
                <c:pt idx="3868">
                  <c:v>73.2551</c:v>
                </c:pt>
                <c:pt idx="3869">
                  <c:v>73.25489</c:v>
                </c:pt>
                <c:pt idx="3870">
                  <c:v>73.25468</c:v>
                </c:pt>
                <c:pt idx="3871">
                  <c:v>73.25447000000001</c:v>
                </c:pt>
                <c:pt idx="3872">
                  <c:v>73.254265</c:v>
                </c:pt>
                <c:pt idx="3873">
                  <c:v>73.25406</c:v>
                </c:pt>
                <c:pt idx="3874">
                  <c:v>73.25385</c:v>
                </c:pt>
                <c:pt idx="3875">
                  <c:v>73.25365</c:v>
                </c:pt>
                <c:pt idx="3876">
                  <c:v>73.25344</c:v>
                </c:pt>
                <c:pt idx="3877">
                  <c:v>73.253235</c:v>
                </c:pt>
                <c:pt idx="3878">
                  <c:v>73.25303</c:v>
                </c:pt>
                <c:pt idx="3879">
                  <c:v>73.25282</c:v>
                </c:pt>
                <c:pt idx="3880">
                  <c:v>73.252625</c:v>
                </c:pt>
                <c:pt idx="3881">
                  <c:v>73.252426</c:v>
                </c:pt>
                <c:pt idx="3882">
                  <c:v>73.25223</c:v>
                </c:pt>
                <c:pt idx="3883">
                  <c:v>73.25203</c:v>
                </c:pt>
                <c:pt idx="3884">
                  <c:v>73.25182</c:v>
                </c:pt>
                <c:pt idx="3885">
                  <c:v>73.251625</c:v>
                </c:pt>
                <c:pt idx="3886">
                  <c:v>73.25143000000001</c:v>
                </c:pt>
                <c:pt idx="3887">
                  <c:v>73.25123</c:v>
                </c:pt>
                <c:pt idx="3888">
                  <c:v>73.25103</c:v>
                </c:pt>
                <c:pt idx="3889">
                  <c:v>73.25083</c:v>
                </c:pt>
                <c:pt idx="3890">
                  <c:v>73.25063</c:v>
                </c:pt>
                <c:pt idx="3891">
                  <c:v>73.25043499999998</c:v>
                </c:pt>
                <c:pt idx="3892">
                  <c:v>73.25024</c:v>
                </c:pt>
                <c:pt idx="3893">
                  <c:v>73.25004</c:v>
                </c:pt>
                <c:pt idx="3894">
                  <c:v>73.24984</c:v>
                </c:pt>
                <c:pt idx="3895">
                  <c:v>73.24965</c:v>
                </c:pt>
                <c:pt idx="3896">
                  <c:v>73.24945</c:v>
                </c:pt>
                <c:pt idx="3897">
                  <c:v>73.24926</c:v>
                </c:pt>
                <c:pt idx="3898">
                  <c:v>73.24907</c:v>
                </c:pt>
                <c:pt idx="3899">
                  <c:v>73.24888</c:v>
                </c:pt>
                <c:pt idx="3900">
                  <c:v>73.24869</c:v>
                </c:pt>
                <c:pt idx="3901">
                  <c:v>73.2485</c:v>
                </c:pt>
                <c:pt idx="3902">
                  <c:v>73.24831</c:v>
                </c:pt>
                <c:pt idx="3903">
                  <c:v>73.248116</c:v>
                </c:pt>
                <c:pt idx="3904">
                  <c:v>73.247925</c:v>
                </c:pt>
                <c:pt idx="3905">
                  <c:v>73.247734</c:v>
                </c:pt>
                <c:pt idx="3906">
                  <c:v>73.24754</c:v>
                </c:pt>
                <c:pt idx="3907">
                  <c:v>73.24735</c:v>
                </c:pt>
                <c:pt idx="3908">
                  <c:v>73.24717</c:v>
                </c:pt>
                <c:pt idx="3909">
                  <c:v>73.24698</c:v>
                </c:pt>
                <c:pt idx="3910">
                  <c:v>73.246796</c:v>
                </c:pt>
                <c:pt idx="3911">
                  <c:v>73.246605</c:v>
                </c:pt>
                <c:pt idx="3912">
                  <c:v>73.24642</c:v>
                </c:pt>
                <c:pt idx="3913">
                  <c:v>73.24623</c:v>
                </c:pt>
                <c:pt idx="3914">
                  <c:v>73.24605</c:v>
                </c:pt>
                <c:pt idx="3915">
                  <c:v>73.245865</c:v>
                </c:pt>
                <c:pt idx="3916">
                  <c:v>73.24568</c:v>
                </c:pt>
                <c:pt idx="3917">
                  <c:v>73.2455</c:v>
                </c:pt>
                <c:pt idx="3918">
                  <c:v>73.245316</c:v>
                </c:pt>
                <c:pt idx="3919">
                  <c:v>73.24513</c:v>
                </c:pt>
                <c:pt idx="3920">
                  <c:v>73.24495</c:v>
                </c:pt>
                <c:pt idx="3921">
                  <c:v>73.24477</c:v>
                </c:pt>
                <c:pt idx="3922">
                  <c:v>73.24458</c:v>
                </c:pt>
                <c:pt idx="3923">
                  <c:v>73.24441</c:v>
                </c:pt>
                <c:pt idx="3924">
                  <c:v>73.24423</c:v>
                </c:pt>
                <c:pt idx="3925">
                  <c:v>73.24405</c:v>
                </c:pt>
                <c:pt idx="3926">
                  <c:v>73.24387</c:v>
                </c:pt>
                <c:pt idx="3927">
                  <c:v>73.2437</c:v>
                </c:pt>
                <c:pt idx="3928">
                  <c:v>73.24352</c:v>
                </c:pt>
                <c:pt idx="3929">
                  <c:v>73.24335</c:v>
                </c:pt>
                <c:pt idx="3930">
                  <c:v>73.24317</c:v>
                </c:pt>
                <c:pt idx="3931">
                  <c:v>73.24299</c:v>
                </c:pt>
                <c:pt idx="3932">
                  <c:v>73.24281</c:v>
                </c:pt>
                <c:pt idx="3933">
                  <c:v>73.24264</c:v>
                </c:pt>
                <c:pt idx="3934">
                  <c:v>73.24246</c:v>
                </c:pt>
                <c:pt idx="3935">
                  <c:v>73.24229</c:v>
                </c:pt>
                <c:pt idx="3936">
                  <c:v>73.24211</c:v>
                </c:pt>
                <c:pt idx="3937">
                  <c:v>73.241936</c:v>
                </c:pt>
                <c:pt idx="3938">
                  <c:v>73.24176</c:v>
                </c:pt>
                <c:pt idx="3939">
                  <c:v>73.24159</c:v>
                </c:pt>
                <c:pt idx="3940">
                  <c:v>73.241425</c:v>
                </c:pt>
                <c:pt idx="3941">
                  <c:v>73.24125</c:v>
                </c:pt>
                <c:pt idx="3942">
                  <c:v>73.24108</c:v>
                </c:pt>
                <c:pt idx="3943">
                  <c:v>73.24091</c:v>
                </c:pt>
                <c:pt idx="3944">
                  <c:v>73.240746</c:v>
                </c:pt>
                <c:pt idx="3945">
                  <c:v>73.24057</c:v>
                </c:pt>
                <c:pt idx="3946">
                  <c:v>73.2404</c:v>
                </c:pt>
                <c:pt idx="3947">
                  <c:v>73.240234</c:v>
                </c:pt>
                <c:pt idx="3948">
                  <c:v>73.24007</c:v>
                </c:pt>
                <c:pt idx="3949">
                  <c:v>73.2399</c:v>
                </c:pt>
                <c:pt idx="3950">
                  <c:v>73.23973</c:v>
                </c:pt>
                <c:pt idx="3951">
                  <c:v>73.23956</c:v>
                </c:pt>
                <c:pt idx="3952">
                  <c:v>73.239395</c:v>
                </c:pt>
                <c:pt idx="3953">
                  <c:v>73.239235</c:v>
                </c:pt>
                <c:pt idx="3954">
                  <c:v>73.23907000000001</c:v>
                </c:pt>
                <c:pt idx="3955">
                  <c:v>73.2389</c:v>
                </c:pt>
                <c:pt idx="3956">
                  <c:v>73.23872999999998</c:v>
                </c:pt>
                <c:pt idx="3957">
                  <c:v>73.23857</c:v>
                </c:pt>
                <c:pt idx="3958">
                  <c:v>73.2384</c:v>
                </c:pt>
                <c:pt idx="3959">
                  <c:v>73.23824</c:v>
                </c:pt>
                <c:pt idx="3960">
                  <c:v>73.23807999999998</c:v>
                </c:pt>
                <c:pt idx="3961">
                  <c:v>73.23792</c:v>
                </c:pt>
                <c:pt idx="3962">
                  <c:v>73.237755</c:v>
                </c:pt>
                <c:pt idx="3963">
                  <c:v>73.237595</c:v>
                </c:pt>
                <c:pt idx="3964">
                  <c:v>73.237434</c:v>
                </c:pt>
                <c:pt idx="3965">
                  <c:v>73.237274</c:v>
                </c:pt>
                <c:pt idx="3966">
                  <c:v>73.237114</c:v>
                </c:pt>
                <c:pt idx="3967">
                  <c:v>73.23695</c:v>
                </c:pt>
                <c:pt idx="3968">
                  <c:v>73.23679</c:v>
                </c:pt>
                <c:pt idx="3969">
                  <c:v>73.23663</c:v>
                </c:pt>
                <c:pt idx="3970">
                  <c:v>73.23647</c:v>
                </c:pt>
                <c:pt idx="3971">
                  <c:v>73.23631</c:v>
                </c:pt>
                <c:pt idx="3972">
                  <c:v>73.23616</c:v>
                </c:pt>
                <c:pt idx="3973">
                  <c:v>73.236</c:v>
                </c:pt>
                <c:pt idx="3974">
                  <c:v>73.23585</c:v>
                </c:pt>
                <c:pt idx="3975">
                  <c:v>73.23569</c:v>
                </c:pt>
                <c:pt idx="3976">
                  <c:v>73.235535</c:v>
                </c:pt>
                <c:pt idx="3977">
                  <c:v>73.23537999999999</c:v>
                </c:pt>
                <c:pt idx="3978">
                  <c:v>73.23523</c:v>
                </c:pt>
                <c:pt idx="3979">
                  <c:v>73.23507999999998</c:v>
                </c:pt>
                <c:pt idx="3980">
                  <c:v>73.23492</c:v>
                </c:pt>
                <c:pt idx="3981">
                  <c:v>73.234764</c:v>
                </c:pt>
                <c:pt idx="3982">
                  <c:v>73.23461</c:v>
                </c:pt>
                <c:pt idx="3983">
                  <c:v>73.23446</c:v>
                </c:pt>
                <c:pt idx="3984">
                  <c:v>73.23431</c:v>
                </c:pt>
                <c:pt idx="3985">
                  <c:v>73.23415</c:v>
                </c:pt>
                <c:pt idx="3986">
                  <c:v>73.234</c:v>
                </c:pt>
                <c:pt idx="3987">
                  <c:v>73.23385</c:v>
                </c:pt>
                <c:pt idx="3988">
                  <c:v>73.233696</c:v>
                </c:pt>
                <c:pt idx="3989">
                  <c:v>73.23354</c:v>
                </c:pt>
                <c:pt idx="3990">
                  <c:v>73.23339</c:v>
                </c:pt>
                <c:pt idx="3991">
                  <c:v>73.23324</c:v>
                </c:pt>
                <c:pt idx="3992">
                  <c:v>73.23309</c:v>
                </c:pt>
                <c:pt idx="3993">
                  <c:v>73.23295</c:v>
                </c:pt>
                <c:pt idx="3994">
                  <c:v>73.23279999999998</c:v>
                </c:pt>
                <c:pt idx="3995">
                  <c:v>73.23266</c:v>
                </c:pt>
                <c:pt idx="3996">
                  <c:v>73.23251</c:v>
                </c:pt>
                <c:pt idx="3997">
                  <c:v>73.23236</c:v>
                </c:pt>
                <c:pt idx="3998">
                  <c:v>73.232216</c:v>
                </c:pt>
                <c:pt idx="3999">
                  <c:v>73.23207</c:v>
                </c:pt>
                <c:pt idx="4000">
                  <c:v>73.231926</c:v>
                </c:pt>
                <c:pt idx="4001">
                  <c:v>73.23178</c:v>
                </c:pt>
                <c:pt idx="4002">
                  <c:v>73.231636</c:v>
                </c:pt>
                <c:pt idx="4003">
                  <c:v>73.23149</c:v>
                </c:pt>
                <c:pt idx="4004">
                  <c:v>73.231346</c:v>
                </c:pt>
                <c:pt idx="4005">
                  <c:v>73.2312</c:v>
                </c:pt>
                <c:pt idx="4006">
                  <c:v>73.23106</c:v>
                </c:pt>
                <c:pt idx="4007">
                  <c:v>73.23091</c:v>
                </c:pt>
                <c:pt idx="4008">
                  <c:v>73.23077</c:v>
                </c:pt>
                <c:pt idx="4009">
                  <c:v>73.23062</c:v>
                </c:pt>
                <c:pt idx="4010">
                  <c:v>73.23048</c:v>
                </c:pt>
                <c:pt idx="4011">
                  <c:v>73.23033</c:v>
                </c:pt>
                <c:pt idx="4012">
                  <c:v>73.23019</c:v>
                </c:pt>
                <c:pt idx="4013">
                  <c:v>73.23005</c:v>
                </c:pt>
                <c:pt idx="4014">
                  <c:v>73.229904</c:v>
                </c:pt>
                <c:pt idx="4015">
                  <c:v>73.22976</c:v>
                </c:pt>
                <c:pt idx="4016">
                  <c:v>73.23206</c:v>
                </c:pt>
                <c:pt idx="4017">
                  <c:v>73.23437000000001</c:v>
                </c:pt>
                <c:pt idx="4018">
                  <c:v>73.23667</c:v>
                </c:pt>
                <c:pt idx="4019">
                  <c:v>73.23897599999998</c:v>
                </c:pt>
                <c:pt idx="4020">
                  <c:v>73.24128</c:v>
                </c:pt>
                <c:pt idx="4021">
                  <c:v>73.24358</c:v>
                </c:pt>
                <c:pt idx="4022">
                  <c:v>73.24589</c:v>
                </c:pt>
                <c:pt idx="4023">
                  <c:v>73.24819</c:v>
                </c:pt>
                <c:pt idx="4024">
                  <c:v>73.250496</c:v>
                </c:pt>
                <c:pt idx="4025">
                  <c:v>73.25279999999998</c:v>
                </c:pt>
                <c:pt idx="4026">
                  <c:v>73.255104</c:v>
                </c:pt>
                <c:pt idx="4027">
                  <c:v>73.257416</c:v>
                </c:pt>
                <c:pt idx="4028">
                  <c:v>73.25973</c:v>
                </c:pt>
                <c:pt idx="4029">
                  <c:v>73.26204</c:v>
                </c:pt>
                <c:pt idx="4030">
                  <c:v>73.26434</c:v>
                </c:pt>
                <c:pt idx="4031">
                  <c:v>73.26665</c:v>
                </c:pt>
                <c:pt idx="4032">
                  <c:v>73.26895</c:v>
                </c:pt>
                <c:pt idx="4033">
                  <c:v>73.271255</c:v>
                </c:pt>
                <c:pt idx="4034">
                  <c:v>73.27356</c:v>
                </c:pt>
                <c:pt idx="4035">
                  <c:v>73.27585999999998</c:v>
                </c:pt>
                <c:pt idx="4036">
                  <c:v>73.27816999999998</c:v>
                </c:pt>
                <c:pt idx="4037">
                  <c:v>73.28047</c:v>
                </c:pt>
                <c:pt idx="4038">
                  <c:v>73.28277599999998</c:v>
                </c:pt>
                <c:pt idx="4039">
                  <c:v>73.28507</c:v>
                </c:pt>
                <c:pt idx="4040">
                  <c:v>73.28738</c:v>
                </c:pt>
                <c:pt idx="4041">
                  <c:v>73.28968</c:v>
                </c:pt>
                <c:pt idx="4042">
                  <c:v>73.29198</c:v>
                </c:pt>
                <c:pt idx="4043">
                  <c:v>73.29427</c:v>
                </c:pt>
                <c:pt idx="4044">
                  <c:v>73.29657</c:v>
                </c:pt>
                <c:pt idx="4045">
                  <c:v>73.29887</c:v>
                </c:pt>
                <c:pt idx="4046">
                  <c:v>73.29871</c:v>
                </c:pt>
                <c:pt idx="4047">
                  <c:v>73.29856</c:v>
                </c:pt>
                <c:pt idx="4048">
                  <c:v>73.29841</c:v>
                </c:pt>
                <c:pt idx="4049">
                  <c:v>73.298256</c:v>
                </c:pt>
                <c:pt idx="4050">
                  <c:v>73.298096</c:v>
                </c:pt>
                <c:pt idx="4051">
                  <c:v>73.297935</c:v>
                </c:pt>
                <c:pt idx="4052">
                  <c:v>73.297775</c:v>
                </c:pt>
                <c:pt idx="4053">
                  <c:v>73.29761</c:v>
                </c:pt>
                <c:pt idx="4054">
                  <c:v>73.29744</c:v>
                </c:pt>
                <c:pt idx="4055">
                  <c:v>73.29727</c:v>
                </c:pt>
                <c:pt idx="4056">
                  <c:v>73.297104</c:v>
                </c:pt>
                <c:pt idx="4057">
                  <c:v>73.296936</c:v>
                </c:pt>
                <c:pt idx="4058">
                  <c:v>73.29676</c:v>
                </c:pt>
                <c:pt idx="4059">
                  <c:v>73.296585</c:v>
                </c:pt>
                <c:pt idx="4060">
                  <c:v>73.2964</c:v>
                </c:pt>
                <c:pt idx="4061">
                  <c:v>73.29622</c:v>
                </c:pt>
                <c:pt idx="4062">
                  <c:v>73.296036</c:v>
                </c:pt>
                <c:pt idx="4063">
                  <c:v>73.295845</c:v>
                </c:pt>
                <c:pt idx="4064">
                  <c:v>73.295654</c:v>
                </c:pt>
                <c:pt idx="4065">
                  <c:v>73.29546</c:v>
                </c:pt>
                <c:pt idx="4066">
                  <c:v>73.295265</c:v>
                </c:pt>
                <c:pt idx="4067">
                  <c:v>73.29507</c:v>
                </c:pt>
                <c:pt idx="4068">
                  <c:v>73.29487</c:v>
                </c:pt>
                <c:pt idx="4069">
                  <c:v>73.29466</c:v>
                </c:pt>
                <c:pt idx="4070">
                  <c:v>73.294464</c:v>
                </c:pt>
                <c:pt idx="4071">
                  <c:v>73.29426</c:v>
                </c:pt>
                <c:pt idx="4072">
                  <c:v>73.29405</c:v>
                </c:pt>
                <c:pt idx="4073">
                  <c:v>73.293846</c:v>
                </c:pt>
                <c:pt idx="4074">
                  <c:v>73.29363</c:v>
                </c:pt>
                <c:pt idx="4075">
                  <c:v>73.29342</c:v>
                </c:pt>
                <c:pt idx="4076">
                  <c:v>73.293205</c:v>
                </c:pt>
                <c:pt idx="4077">
                  <c:v>73.292984</c:v>
                </c:pt>
                <c:pt idx="4078">
                  <c:v>73.29276</c:v>
                </c:pt>
                <c:pt idx="4079">
                  <c:v>73.29254</c:v>
                </c:pt>
                <c:pt idx="4080">
                  <c:v>73.29232</c:v>
                </c:pt>
                <c:pt idx="4081">
                  <c:v>73.29209</c:v>
                </c:pt>
                <c:pt idx="4082">
                  <c:v>73.29186</c:v>
                </c:pt>
                <c:pt idx="4083">
                  <c:v>73.29163000000002</c:v>
                </c:pt>
                <c:pt idx="4084">
                  <c:v>73.291405</c:v>
                </c:pt>
                <c:pt idx="4085">
                  <c:v>73.291176</c:v>
                </c:pt>
                <c:pt idx="4086">
                  <c:v>73.29095</c:v>
                </c:pt>
                <c:pt idx="4087">
                  <c:v>73.29072</c:v>
                </c:pt>
                <c:pt idx="4088">
                  <c:v>73.29048</c:v>
                </c:pt>
                <c:pt idx="4089">
                  <c:v>73.290245</c:v>
                </c:pt>
                <c:pt idx="4090">
                  <c:v>73.29</c:v>
                </c:pt>
                <c:pt idx="4091">
                  <c:v>73.289764</c:v>
                </c:pt>
                <c:pt idx="4092">
                  <c:v>73.28952</c:v>
                </c:pt>
                <c:pt idx="4093">
                  <c:v>73.289276</c:v>
                </c:pt>
                <c:pt idx="4094">
                  <c:v>73.289024</c:v>
                </c:pt>
                <c:pt idx="4095">
                  <c:v>73.28877999999999</c:v>
                </c:pt>
                <c:pt idx="4096">
                  <c:v>73.28853599999998</c:v>
                </c:pt>
                <c:pt idx="4097">
                  <c:v>73.288284</c:v>
                </c:pt>
                <c:pt idx="4098">
                  <c:v>73.28803</c:v>
                </c:pt>
                <c:pt idx="4099">
                  <c:v>73.28778</c:v>
                </c:pt>
                <c:pt idx="4100">
                  <c:v>73.28754</c:v>
                </c:pt>
                <c:pt idx="4101">
                  <c:v>73.287285</c:v>
                </c:pt>
                <c:pt idx="4102">
                  <c:v>73.28703</c:v>
                </c:pt>
                <c:pt idx="4103">
                  <c:v>73.28677999999998</c:v>
                </c:pt>
                <c:pt idx="4104">
                  <c:v>73.28653000000001</c:v>
                </c:pt>
                <c:pt idx="4105">
                  <c:v>73.28628</c:v>
                </c:pt>
                <c:pt idx="4106">
                  <c:v>73.286026</c:v>
                </c:pt>
                <c:pt idx="4107">
                  <c:v>73.28577</c:v>
                </c:pt>
                <c:pt idx="4108">
                  <c:v>73.285515</c:v>
                </c:pt>
                <c:pt idx="4109">
                  <c:v>73.285255</c:v>
                </c:pt>
                <c:pt idx="4110">
                  <c:v>73.284996</c:v>
                </c:pt>
                <c:pt idx="4111">
                  <c:v>73.28474</c:v>
                </c:pt>
                <c:pt idx="4112">
                  <c:v>73.28448</c:v>
                </c:pt>
                <c:pt idx="4113">
                  <c:v>73.28422</c:v>
                </c:pt>
                <c:pt idx="4114">
                  <c:v>73.28396</c:v>
                </c:pt>
                <c:pt idx="4115">
                  <c:v>73.2837</c:v>
                </c:pt>
                <c:pt idx="4116">
                  <c:v>73.28344</c:v>
                </c:pt>
                <c:pt idx="4117">
                  <c:v>73.28318</c:v>
                </c:pt>
                <c:pt idx="4118">
                  <c:v>73.28292</c:v>
                </c:pt>
                <c:pt idx="4119">
                  <c:v>73.28266</c:v>
                </c:pt>
                <c:pt idx="4120">
                  <c:v>73.28239399999998</c:v>
                </c:pt>
                <c:pt idx="4121">
                  <c:v>73.28213499999998</c:v>
                </c:pt>
                <c:pt idx="4122">
                  <c:v>73.28187599999998</c:v>
                </c:pt>
                <c:pt idx="4123">
                  <c:v>73.28162</c:v>
                </c:pt>
                <c:pt idx="4124">
                  <c:v>73.28136</c:v>
                </c:pt>
                <c:pt idx="4125">
                  <c:v>73.2811</c:v>
                </c:pt>
                <c:pt idx="4126">
                  <c:v>73.28083</c:v>
                </c:pt>
                <c:pt idx="4127">
                  <c:v>73.28057</c:v>
                </c:pt>
                <c:pt idx="4128">
                  <c:v>73.280304</c:v>
                </c:pt>
                <c:pt idx="4129">
                  <c:v>73.280045</c:v>
                </c:pt>
                <c:pt idx="4130">
                  <c:v>73.27977999999999</c:v>
                </c:pt>
                <c:pt idx="4131">
                  <c:v>73.27952</c:v>
                </c:pt>
                <c:pt idx="4132">
                  <c:v>73.27926</c:v>
                </c:pt>
                <c:pt idx="4133">
                  <c:v>73.27899999999998</c:v>
                </c:pt>
                <c:pt idx="4134">
                  <c:v>73.27873999999998</c:v>
                </c:pt>
                <c:pt idx="4135">
                  <c:v>73.27847999999999</c:v>
                </c:pt>
                <c:pt idx="4136">
                  <c:v>73.27822</c:v>
                </c:pt>
                <c:pt idx="4137">
                  <c:v>73.27796</c:v>
                </c:pt>
                <c:pt idx="4138">
                  <c:v>73.2777</c:v>
                </c:pt>
                <c:pt idx="4139">
                  <c:v>73.27743499999998</c:v>
                </c:pt>
                <c:pt idx="4140">
                  <c:v>73.27717599999998</c:v>
                </c:pt>
                <c:pt idx="4141">
                  <c:v>73.27692</c:v>
                </c:pt>
                <c:pt idx="4142">
                  <c:v>73.27666</c:v>
                </c:pt>
                <c:pt idx="4143">
                  <c:v>73.27639999999998</c:v>
                </c:pt>
                <c:pt idx="4144">
                  <c:v>73.27614</c:v>
                </c:pt>
                <c:pt idx="4145">
                  <c:v>73.27587999999999</c:v>
                </c:pt>
                <c:pt idx="4146">
                  <c:v>73.27562</c:v>
                </c:pt>
                <c:pt idx="4147">
                  <c:v>73.27535999999999</c:v>
                </c:pt>
                <c:pt idx="4148">
                  <c:v>73.27509999999998</c:v>
                </c:pt>
                <c:pt idx="4149">
                  <c:v>73.27484</c:v>
                </c:pt>
                <c:pt idx="4150">
                  <c:v>73.27458</c:v>
                </c:pt>
                <c:pt idx="4151">
                  <c:v>73.27433</c:v>
                </c:pt>
                <c:pt idx="4152">
                  <c:v>73.27407</c:v>
                </c:pt>
                <c:pt idx="4153">
                  <c:v>73.27380999999998</c:v>
                </c:pt>
                <c:pt idx="4154">
                  <c:v>73.27356</c:v>
                </c:pt>
                <c:pt idx="4155">
                  <c:v>73.2733</c:v>
                </c:pt>
                <c:pt idx="4156">
                  <c:v>73.27303999999998</c:v>
                </c:pt>
                <c:pt idx="4157">
                  <c:v>73.27278999999999</c:v>
                </c:pt>
                <c:pt idx="4158">
                  <c:v>73.27253999999999</c:v>
                </c:pt>
                <c:pt idx="4159">
                  <c:v>73.27227999999998</c:v>
                </c:pt>
                <c:pt idx="4160">
                  <c:v>73.27202599999998</c:v>
                </c:pt>
                <c:pt idx="4161">
                  <c:v>73.27176999999998</c:v>
                </c:pt>
                <c:pt idx="4162">
                  <c:v>73.271515</c:v>
                </c:pt>
                <c:pt idx="4163">
                  <c:v>73.27126</c:v>
                </c:pt>
                <c:pt idx="4164">
                  <c:v>73.27101</c:v>
                </c:pt>
                <c:pt idx="4165">
                  <c:v>73.27075999999998</c:v>
                </c:pt>
                <c:pt idx="4166">
                  <c:v>73.27051</c:v>
                </c:pt>
                <c:pt idx="4167">
                  <c:v>73.270256</c:v>
                </c:pt>
                <c:pt idx="4168">
                  <c:v>73.270004</c:v>
                </c:pt>
                <c:pt idx="4169">
                  <c:v>73.26975</c:v>
                </c:pt>
                <c:pt idx="4170">
                  <c:v>73.2695</c:v>
                </c:pt>
                <c:pt idx="4171">
                  <c:v>73.26926</c:v>
                </c:pt>
                <c:pt idx="4172">
                  <c:v>73.26901</c:v>
                </c:pt>
                <c:pt idx="4173">
                  <c:v>73.26876999999998</c:v>
                </c:pt>
                <c:pt idx="4174">
                  <c:v>73.268524</c:v>
                </c:pt>
                <c:pt idx="4175">
                  <c:v>73.26828</c:v>
                </c:pt>
                <c:pt idx="4176">
                  <c:v>73.26803599999998</c:v>
                </c:pt>
                <c:pt idx="4177">
                  <c:v>73.26779</c:v>
                </c:pt>
                <c:pt idx="4178">
                  <c:v>73.26755</c:v>
                </c:pt>
                <c:pt idx="4179">
                  <c:v>73.2673</c:v>
                </c:pt>
                <c:pt idx="4180">
                  <c:v>73.26706</c:v>
                </c:pt>
                <c:pt idx="4181">
                  <c:v>73.266815</c:v>
                </c:pt>
                <c:pt idx="4182">
                  <c:v>73.26657</c:v>
                </c:pt>
                <c:pt idx="4183">
                  <c:v>73.26633</c:v>
                </c:pt>
                <c:pt idx="4184">
                  <c:v>73.26609</c:v>
                </c:pt>
                <c:pt idx="4185">
                  <c:v>73.265854</c:v>
                </c:pt>
                <c:pt idx="4186">
                  <c:v>73.26562</c:v>
                </c:pt>
                <c:pt idx="4187">
                  <c:v>73.26537999999998</c:v>
                </c:pt>
                <c:pt idx="4188">
                  <c:v>73.26514</c:v>
                </c:pt>
                <c:pt idx="4189">
                  <c:v>73.2649</c:v>
                </c:pt>
                <c:pt idx="4190">
                  <c:v>73.26466</c:v>
                </c:pt>
                <c:pt idx="4191">
                  <c:v>73.26443</c:v>
                </c:pt>
                <c:pt idx="4192">
                  <c:v>73.26419</c:v>
                </c:pt>
                <c:pt idx="4193">
                  <c:v>73.263954</c:v>
                </c:pt>
                <c:pt idx="4194">
                  <c:v>73.26372</c:v>
                </c:pt>
                <c:pt idx="4195">
                  <c:v>73.26349</c:v>
                </c:pt>
                <c:pt idx="4196">
                  <c:v>73.26326</c:v>
                </c:pt>
                <c:pt idx="4197">
                  <c:v>73.26303</c:v>
                </c:pt>
                <c:pt idx="4198">
                  <c:v>73.2628</c:v>
                </c:pt>
                <c:pt idx="4199">
                  <c:v>73.26257</c:v>
                </c:pt>
                <c:pt idx="4200">
                  <c:v>73.262344</c:v>
                </c:pt>
                <c:pt idx="4201">
                  <c:v>73.262115</c:v>
                </c:pt>
                <c:pt idx="4202">
                  <c:v>73.26189</c:v>
                </c:pt>
                <c:pt idx="4203">
                  <c:v>73.26166</c:v>
                </c:pt>
                <c:pt idx="4204">
                  <c:v>73.26143</c:v>
                </c:pt>
                <c:pt idx="4205">
                  <c:v>73.2612</c:v>
                </c:pt>
                <c:pt idx="4206">
                  <c:v>73.26097</c:v>
                </c:pt>
                <c:pt idx="4207">
                  <c:v>73.26074</c:v>
                </c:pt>
                <c:pt idx="4208">
                  <c:v>73.26051</c:v>
                </c:pt>
                <c:pt idx="4209">
                  <c:v>73.260284</c:v>
                </c:pt>
                <c:pt idx="4210">
                  <c:v>73.260056</c:v>
                </c:pt>
                <c:pt idx="4211">
                  <c:v>73.259834</c:v>
                </c:pt>
                <c:pt idx="4212">
                  <c:v>73.25961</c:v>
                </c:pt>
                <c:pt idx="4213">
                  <c:v>73.25938999999998</c:v>
                </c:pt>
                <c:pt idx="4214">
                  <c:v>73.25917</c:v>
                </c:pt>
                <c:pt idx="4215">
                  <c:v>73.25895</c:v>
                </c:pt>
                <c:pt idx="4216">
                  <c:v>73.25872999999998</c:v>
                </c:pt>
                <c:pt idx="4217">
                  <c:v>73.25851</c:v>
                </c:pt>
                <c:pt idx="4218">
                  <c:v>73.258286</c:v>
                </c:pt>
                <c:pt idx="4219">
                  <c:v>73.258064</c:v>
                </c:pt>
                <c:pt idx="4220">
                  <c:v>73.25784</c:v>
                </c:pt>
                <c:pt idx="4221">
                  <c:v>73.25763</c:v>
                </c:pt>
                <c:pt idx="4222">
                  <c:v>73.25741</c:v>
                </c:pt>
                <c:pt idx="4223">
                  <c:v>73.257195</c:v>
                </c:pt>
                <c:pt idx="4224">
                  <c:v>73.25698</c:v>
                </c:pt>
                <c:pt idx="4225">
                  <c:v>73.25676999999998</c:v>
                </c:pt>
                <c:pt idx="4226">
                  <c:v>73.25655</c:v>
                </c:pt>
                <c:pt idx="4227">
                  <c:v>73.25633999999998</c:v>
                </c:pt>
                <c:pt idx="4228">
                  <c:v>73.25613000000001</c:v>
                </c:pt>
                <c:pt idx="4229">
                  <c:v>73.25591</c:v>
                </c:pt>
                <c:pt idx="4230">
                  <c:v>73.2557</c:v>
                </c:pt>
                <c:pt idx="4231">
                  <c:v>73.25548599999999</c:v>
                </c:pt>
                <c:pt idx="4232">
                  <c:v>73.25527</c:v>
                </c:pt>
                <c:pt idx="4233">
                  <c:v>73.255066</c:v>
                </c:pt>
                <c:pt idx="4234">
                  <c:v>73.25485</c:v>
                </c:pt>
                <c:pt idx="4235">
                  <c:v>73.25464</c:v>
                </c:pt>
                <c:pt idx="4236">
                  <c:v>73.25443000000001</c:v>
                </c:pt>
                <c:pt idx="4237">
                  <c:v>73.25422</c:v>
                </c:pt>
                <c:pt idx="4238">
                  <c:v>73.25401</c:v>
                </c:pt>
                <c:pt idx="4239">
                  <c:v>73.25381</c:v>
                </c:pt>
                <c:pt idx="4240">
                  <c:v>73.2536</c:v>
                </c:pt>
                <c:pt idx="4241">
                  <c:v>73.253395</c:v>
                </c:pt>
                <c:pt idx="4242">
                  <c:v>73.2532</c:v>
                </c:pt>
                <c:pt idx="4243">
                  <c:v>73.253</c:v>
                </c:pt>
                <c:pt idx="4244">
                  <c:v>73.25279999999998</c:v>
                </c:pt>
                <c:pt idx="4245">
                  <c:v>73.252594</c:v>
                </c:pt>
                <c:pt idx="4246">
                  <c:v>73.25238999999999</c:v>
                </c:pt>
                <c:pt idx="4247">
                  <c:v>73.25217999999998</c:v>
                </c:pt>
                <c:pt idx="4248">
                  <c:v>73.251976</c:v>
                </c:pt>
                <c:pt idx="4249">
                  <c:v>73.25177999999998</c:v>
                </c:pt>
                <c:pt idx="4250">
                  <c:v>73.25158</c:v>
                </c:pt>
                <c:pt idx="4251">
                  <c:v>73.25137999999998</c:v>
                </c:pt>
                <c:pt idx="4252">
                  <c:v>73.251175</c:v>
                </c:pt>
                <c:pt idx="4253">
                  <c:v>73.25098</c:v>
                </c:pt>
                <c:pt idx="4254">
                  <c:v>73.25077999999999</c:v>
                </c:pt>
                <c:pt idx="4255">
                  <c:v>73.25058</c:v>
                </c:pt>
                <c:pt idx="4256">
                  <c:v>73.25037999999999</c:v>
                </c:pt>
                <c:pt idx="4257">
                  <c:v>73.25018</c:v>
                </c:pt>
                <c:pt idx="4258">
                  <c:v>73.249985</c:v>
                </c:pt>
                <c:pt idx="4259">
                  <c:v>73.24979</c:v>
                </c:pt>
                <c:pt idx="4260">
                  <c:v>73.24959</c:v>
                </c:pt>
                <c:pt idx="4261">
                  <c:v>73.24939</c:v>
                </c:pt>
                <c:pt idx="4262">
                  <c:v>73.24919</c:v>
                </c:pt>
                <c:pt idx="4263">
                  <c:v>73.249</c:v>
                </c:pt>
                <c:pt idx="4264">
                  <c:v>73.24881</c:v>
                </c:pt>
                <c:pt idx="4265">
                  <c:v>73.24862</c:v>
                </c:pt>
                <c:pt idx="4266">
                  <c:v>73.24843000000001</c:v>
                </c:pt>
                <c:pt idx="4267">
                  <c:v>73.24824</c:v>
                </c:pt>
                <c:pt idx="4268">
                  <c:v>73.24805</c:v>
                </c:pt>
                <c:pt idx="4269">
                  <c:v>73.247856</c:v>
                </c:pt>
                <c:pt idx="4270">
                  <c:v>73.247665</c:v>
                </c:pt>
                <c:pt idx="4271">
                  <c:v>73.24748</c:v>
                </c:pt>
                <c:pt idx="4272">
                  <c:v>73.24729</c:v>
                </c:pt>
                <c:pt idx="4273">
                  <c:v>73.24711</c:v>
                </c:pt>
                <c:pt idx="4274">
                  <c:v>73.24692</c:v>
                </c:pt>
                <c:pt idx="4275">
                  <c:v>73.246735</c:v>
                </c:pt>
                <c:pt idx="4276">
                  <c:v>73.246544</c:v>
                </c:pt>
                <c:pt idx="4277">
                  <c:v>73.24636</c:v>
                </c:pt>
                <c:pt idx="4278">
                  <c:v>73.24618</c:v>
                </c:pt>
                <c:pt idx="4279">
                  <c:v>73.245995</c:v>
                </c:pt>
                <c:pt idx="4280">
                  <c:v>73.24581</c:v>
                </c:pt>
                <c:pt idx="4281">
                  <c:v>73.24563</c:v>
                </c:pt>
                <c:pt idx="4282">
                  <c:v>73.245445</c:v>
                </c:pt>
                <c:pt idx="4283">
                  <c:v>73.24526</c:v>
                </c:pt>
                <c:pt idx="4284">
                  <c:v>73.24508</c:v>
                </c:pt>
                <c:pt idx="4285">
                  <c:v>73.244896</c:v>
                </c:pt>
                <c:pt idx="4286">
                  <c:v>73.24472</c:v>
                </c:pt>
                <c:pt idx="4287">
                  <c:v>73.24454</c:v>
                </c:pt>
                <c:pt idx="4288">
                  <c:v>73.24436</c:v>
                </c:pt>
                <c:pt idx="4289">
                  <c:v>73.24418</c:v>
                </c:pt>
                <c:pt idx="4290">
                  <c:v>73.244</c:v>
                </c:pt>
                <c:pt idx="4291">
                  <c:v>73.24382</c:v>
                </c:pt>
                <c:pt idx="4292">
                  <c:v>73.243645</c:v>
                </c:pt>
                <c:pt idx="4293">
                  <c:v>73.24347</c:v>
                </c:pt>
                <c:pt idx="4294">
                  <c:v>73.24329</c:v>
                </c:pt>
                <c:pt idx="4295">
                  <c:v>73.24312</c:v>
                </c:pt>
                <c:pt idx="4296">
                  <c:v>73.24294</c:v>
                </c:pt>
                <c:pt idx="4297">
                  <c:v>73.24277</c:v>
                </c:pt>
                <c:pt idx="4298">
                  <c:v>73.24259</c:v>
                </c:pt>
                <c:pt idx="4299">
                  <c:v>73.24242</c:v>
                </c:pt>
                <c:pt idx="4300">
                  <c:v>73.24224</c:v>
                </c:pt>
                <c:pt idx="4301">
                  <c:v>73.242065</c:v>
                </c:pt>
                <c:pt idx="4302">
                  <c:v>73.24189</c:v>
                </c:pt>
                <c:pt idx="4303">
                  <c:v>73.241714</c:v>
                </c:pt>
                <c:pt idx="4304">
                  <c:v>73.24155</c:v>
                </c:pt>
                <c:pt idx="4305">
                  <c:v>73.24137</c:v>
                </c:pt>
                <c:pt idx="4306">
                  <c:v>73.2412</c:v>
                </c:pt>
                <c:pt idx="4307">
                  <c:v>73.24103</c:v>
                </c:pt>
                <c:pt idx="4308">
                  <c:v>73.24086</c:v>
                </c:pt>
                <c:pt idx="4309">
                  <c:v>73.240685</c:v>
                </c:pt>
                <c:pt idx="4310">
                  <c:v>73.24052</c:v>
                </c:pt>
                <c:pt idx="4311">
                  <c:v>73.24035</c:v>
                </c:pt>
                <c:pt idx="4312">
                  <c:v>73.24018</c:v>
                </c:pt>
                <c:pt idx="4313">
                  <c:v>73.24001</c:v>
                </c:pt>
                <c:pt idx="4314">
                  <c:v>73.239845</c:v>
                </c:pt>
                <c:pt idx="4315">
                  <c:v>73.23968</c:v>
                </c:pt>
                <c:pt idx="4316">
                  <c:v>73.23951</c:v>
                </c:pt>
                <c:pt idx="4317">
                  <c:v>73.23935</c:v>
                </c:pt>
                <c:pt idx="4318">
                  <c:v>73.23918</c:v>
                </c:pt>
                <c:pt idx="4319">
                  <c:v>73.23901</c:v>
                </c:pt>
                <c:pt idx="4320">
                  <c:v>73.23884599999998</c:v>
                </c:pt>
                <c:pt idx="4321">
                  <c:v>73.238686</c:v>
                </c:pt>
                <c:pt idx="4322">
                  <c:v>73.23852</c:v>
                </c:pt>
                <c:pt idx="4323">
                  <c:v>73.23836</c:v>
                </c:pt>
                <c:pt idx="4324">
                  <c:v>73.23819</c:v>
                </c:pt>
                <c:pt idx="4325">
                  <c:v>73.23803</c:v>
                </c:pt>
                <c:pt idx="4326">
                  <c:v>73.23787</c:v>
                </c:pt>
                <c:pt idx="4327">
                  <c:v>73.23771</c:v>
                </c:pt>
                <c:pt idx="4328">
                  <c:v>73.23755</c:v>
                </c:pt>
                <c:pt idx="4329">
                  <c:v>73.23739</c:v>
                </c:pt>
                <c:pt idx="4330">
                  <c:v>73.23723</c:v>
                </c:pt>
                <c:pt idx="4331">
                  <c:v>73.23707</c:v>
                </c:pt>
                <c:pt idx="4332">
                  <c:v>73.23691</c:v>
                </c:pt>
                <c:pt idx="4333">
                  <c:v>73.23675</c:v>
                </c:pt>
                <c:pt idx="4334">
                  <c:v>73.23659</c:v>
                </c:pt>
                <c:pt idx="4335">
                  <c:v>73.23643000000001</c:v>
                </c:pt>
                <c:pt idx="4336">
                  <c:v>73.236275</c:v>
                </c:pt>
                <c:pt idx="4337">
                  <c:v>73.236115</c:v>
                </c:pt>
                <c:pt idx="4338">
                  <c:v>73.23596</c:v>
                </c:pt>
                <c:pt idx="4339">
                  <c:v>73.2358</c:v>
                </c:pt>
                <c:pt idx="4340">
                  <c:v>73.23565</c:v>
                </c:pt>
                <c:pt idx="4341">
                  <c:v>73.23549</c:v>
                </c:pt>
                <c:pt idx="4342">
                  <c:v>73.23533999999998</c:v>
                </c:pt>
                <c:pt idx="4343">
                  <c:v>73.23518</c:v>
                </c:pt>
                <c:pt idx="4344">
                  <c:v>73.23503</c:v>
                </c:pt>
                <c:pt idx="4345">
                  <c:v>73.23488</c:v>
                </c:pt>
                <c:pt idx="4346">
                  <c:v>73.234726</c:v>
                </c:pt>
                <c:pt idx="4347">
                  <c:v>73.23457</c:v>
                </c:pt>
                <c:pt idx="4348">
                  <c:v>73.23442</c:v>
                </c:pt>
                <c:pt idx="4349">
                  <c:v>73.23427</c:v>
                </c:pt>
                <c:pt idx="4350">
                  <c:v>73.234116</c:v>
                </c:pt>
                <c:pt idx="4351">
                  <c:v>73.23396</c:v>
                </c:pt>
                <c:pt idx="4352">
                  <c:v>73.23381</c:v>
                </c:pt>
                <c:pt idx="4353">
                  <c:v>73.23366</c:v>
                </c:pt>
                <c:pt idx="4354">
                  <c:v>73.233505</c:v>
                </c:pt>
                <c:pt idx="4355">
                  <c:v>73.23335</c:v>
                </c:pt>
                <c:pt idx="4356">
                  <c:v>73.23321</c:v>
                </c:pt>
                <c:pt idx="4357">
                  <c:v>73.23306</c:v>
                </c:pt>
                <c:pt idx="4358">
                  <c:v>73.23292</c:v>
                </c:pt>
                <c:pt idx="4359">
                  <c:v>73.23276999999998</c:v>
                </c:pt>
                <c:pt idx="4360">
                  <c:v>73.23262</c:v>
                </c:pt>
                <c:pt idx="4361">
                  <c:v>73.23247</c:v>
                </c:pt>
                <c:pt idx="4362">
                  <c:v>73.23232</c:v>
                </c:pt>
                <c:pt idx="4363">
                  <c:v>73.23218</c:v>
                </c:pt>
                <c:pt idx="4364">
                  <c:v>73.23203</c:v>
                </c:pt>
                <c:pt idx="4365">
                  <c:v>73.23189</c:v>
                </c:pt>
                <c:pt idx="4366">
                  <c:v>73.23174</c:v>
                </c:pt>
                <c:pt idx="4367">
                  <c:v>73.2316</c:v>
                </c:pt>
                <c:pt idx="4368">
                  <c:v>73.23145</c:v>
                </c:pt>
                <c:pt idx="4369">
                  <c:v>73.2313</c:v>
                </c:pt>
                <c:pt idx="4370">
                  <c:v>73.231155</c:v>
                </c:pt>
                <c:pt idx="4371">
                  <c:v>73.23101</c:v>
                </c:pt>
                <c:pt idx="4372">
                  <c:v>73.230865</c:v>
                </c:pt>
                <c:pt idx="4373">
                  <c:v>73.23072</c:v>
                </c:pt>
                <c:pt idx="4374">
                  <c:v>73.230576</c:v>
                </c:pt>
                <c:pt idx="4375">
                  <c:v>73.23043000000001</c:v>
                </c:pt>
                <c:pt idx="4376">
                  <c:v>73.230286</c:v>
                </c:pt>
                <c:pt idx="4377">
                  <c:v>73.23014</c:v>
                </c:pt>
                <c:pt idx="4378">
                  <c:v>73.229996</c:v>
                </c:pt>
                <c:pt idx="4379">
                  <c:v>73.22986</c:v>
                </c:pt>
                <c:pt idx="4380">
                  <c:v>73.22970999999998</c:v>
                </c:pt>
                <c:pt idx="4381">
                  <c:v>73.23201</c:v>
                </c:pt>
                <c:pt idx="4382">
                  <c:v>73.234314</c:v>
                </c:pt>
                <c:pt idx="4383">
                  <c:v>73.23662</c:v>
                </c:pt>
                <c:pt idx="4384">
                  <c:v>73.23892</c:v>
                </c:pt>
                <c:pt idx="4385">
                  <c:v>73.24123</c:v>
                </c:pt>
                <c:pt idx="4386">
                  <c:v>73.24353</c:v>
                </c:pt>
                <c:pt idx="4387">
                  <c:v>73.24584</c:v>
                </c:pt>
                <c:pt idx="4388">
                  <c:v>73.248146</c:v>
                </c:pt>
                <c:pt idx="4389">
                  <c:v>73.25045</c:v>
                </c:pt>
                <c:pt idx="4390">
                  <c:v>73.25275399999998</c:v>
                </c:pt>
                <c:pt idx="4391">
                  <c:v>73.25506</c:v>
                </c:pt>
                <c:pt idx="4392">
                  <c:v>73.25737</c:v>
                </c:pt>
                <c:pt idx="4393">
                  <c:v>73.259674</c:v>
                </c:pt>
                <c:pt idx="4394">
                  <c:v>73.26198</c:v>
                </c:pt>
                <c:pt idx="4395">
                  <c:v>73.26429</c:v>
                </c:pt>
                <c:pt idx="4396">
                  <c:v>73.266594</c:v>
                </c:pt>
                <c:pt idx="4397">
                  <c:v>73.268906</c:v>
                </c:pt>
                <c:pt idx="4398">
                  <c:v>73.27122</c:v>
                </c:pt>
                <c:pt idx="4399">
                  <c:v>73.27353</c:v>
                </c:pt>
                <c:pt idx="4400">
                  <c:v>73.27583</c:v>
                </c:pt>
                <c:pt idx="4401">
                  <c:v>73.27813999999998</c:v>
                </c:pt>
                <c:pt idx="4402">
                  <c:v>73.28044</c:v>
                </c:pt>
                <c:pt idx="4403">
                  <c:v>73.28274499999999</c:v>
                </c:pt>
                <c:pt idx="4404">
                  <c:v>73.28503999999998</c:v>
                </c:pt>
                <c:pt idx="4405">
                  <c:v>73.287346</c:v>
                </c:pt>
                <c:pt idx="4406">
                  <c:v>73.28964</c:v>
                </c:pt>
                <c:pt idx="4407">
                  <c:v>73.29194</c:v>
                </c:pt>
                <c:pt idx="4408">
                  <c:v>73.294235</c:v>
                </c:pt>
                <c:pt idx="4409">
                  <c:v>73.29653</c:v>
                </c:pt>
                <c:pt idx="4410">
                  <c:v>73.29883</c:v>
                </c:pt>
                <c:pt idx="4411">
                  <c:v>73.298676</c:v>
                </c:pt>
                <c:pt idx="4412">
                  <c:v>73.29852</c:v>
                </c:pt>
                <c:pt idx="4413">
                  <c:v>73.29837</c:v>
                </c:pt>
                <c:pt idx="4414">
                  <c:v>73.29821</c:v>
                </c:pt>
                <c:pt idx="4415">
                  <c:v>73.29805</c:v>
                </c:pt>
                <c:pt idx="4416">
                  <c:v>73.29789</c:v>
                </c:pt>
                <c:pt idx="4417">
                  <c:v>73.29773</c:v>
                </c:pt>
                <c:pt idx="4418">
                  <c:v>73.29757</c:v>
                </c:pt>
                <c:pt idx="4419">
                  <c:v>73.2974</c:v>
                </c:pt>
                <c:pt idx="4420">
                  <c:v>73.297226</c:v>
                </c:pt>
                <c:pt idx="4421">
                  <c:v>73.29706</c:v>
                </c:pt>
                <c:pt idx="4422">
                  <c:v>73.29688</c:v>
                </c:pt>
                <c:pt idx="4423">
                  <c:v>73.29671</c:v>
                </c:pt>
                <c:pt idx="4424">
                  <c:v>73.29653</c:v>
                </c:pt>
                <c:pt idx="4425">
                  <c:v>73.29636</c:v>
                </c:pt>
                <c:pt idx="4426">
                  <c:v>73.29617</c:v>
                </c:pt>
                <c:pt idx="4427">
                  <c:v>73.29599</c:v>
                </c:pt>
                <c:pt idx="4428">
                  <c:v>73.29581</c:v>
                </c:pt>
                <c:pt idx="4429">
                  <c:v>73.295616</c:v>
                </c:pt>
                <c:pt idx="4430">
                  <c:v>73.295425</c:v>
                </c:pt>
                <c:pt idx="4431">
                  <c:v>73.295235</c:v>
                </c:pt>
                <c:pt idx="4432">
                  <c:v>73.29504</c:v>
                </c:pt>
                <c:pt idx="4433">
                  <c:v>73.29484</c:v>
                </c:pt>
                <c:pt idx="4434">
                  <c:v>73.29463000000002</c:v>
                </c:pt>
                <c:pt idx="4435">
                  <c:v>73.294426</c:v>
                </c:pt>
                <c:pt idx="4436">
                  <c:v>73.29423000000002</c:v>
                </c:pt>
                <c:pt idx="4437">
                  <c:v>73.29402</c:v>
                </c:pt>
                <c:pt idx="4438">
                  <c:v>73.293816</c:v>
                </c:pt>
                <c:pt idx="4439">
                  <c:v>73.2936</c:v>
                </c:pt>
                <c:pt idx="4440">
                  <c:v>73.29339</c:v>
                </c:pt>
                <c:pt idx="4441">
                  <c:v>73.29317</c:v>
                </c:pt>
                <c:pt idx="4442">
                  <c:v>73.29295</c:v>
                </c:pt>
                <c:pt idx="4443">
                  <c:v>73.29273</c:v>
                </c:pt>
                <c:pt idx="4444">
                  <c:v>73.29251</c:v>
                </c:pt>
                <c:pt idx="4445">
                  <c:v>73.29229</c:v>
                </c:pt>
                <c:pt idx="4446">
                  <c:v>73.29206</c:v>
                </c:pt>
                <c:pt idx="4447">
                  <c:v>73.29184</c:v>
                </c:pt>
                <c:pt idx="4448">
                  <c:v>73.29161</c:v>
                </c:pt>
                <c:pt idx="4449">
                  <c:v>73.29138</c:v>
                </c:pt>
                <c:pt idx="4450">
                  <c:v>73.29115</c:v>
                </c:pt>
                <c:pt idx="4451">
                  <c:v>73.29092</c:v>
                </c:pt>
                <c:pt idx="4452">
                  <c:v>73.29068</c:v>
                </c:pt>
                <c:pt idx="4453">
                  <c:v>73.29044</c:v>
                </c:pt>
                <c:pt idx="4454">
                  <c:v>73.2902</c:v>
                </c:pt>
                <c:pt idx="4455">
                  <c:v>73.28996</c:v>
                </c:pt>
                <c:pt idx="4456">
                  <c:v>73.28972</c:v>
                </c:pt>
                <c:pt idx="4457">
                  <c:v>73.28948</c:v>
                </c:pt>
                <c:pt idx="4458">
                  <c:v>73.28924</c:v>
                </c:pt>
                <c:pt idx="4459">
                  <c:v>73.288994</c:v>
                </c:pt>
                <c:pt idx="4460">
                  <c:v>73.28873999999999</c:v>
                </c:pt>
                <c:pt idx="4461">
                  <c:v>73.2885</c:v>
                </c:pt>
                <c:pt idx="4462">
                  <c:v>73.288246</c:v>
                </c:pt>
                <c:pt idx="4463">
                  <c:v>73.288</c:v>
                </c:pt>
                <c:pt idx="4464">
                  <c:v>73.28775</c:v>
                </c:pt>
                <c:pt idx="4465">
                  <c:v>73.2875</c:v>
                </c:pt>
                <c:pt idx="4466">
                  <c:v>73.287254</c:v>
                </c:pt>
                <c:pt idx="4467">
                  <c:v>73.287</c:v>
                </c:pt>
                <c:pt idx="4468">
                  <c:v>73.28675</c:v>
                </c:pt>
                <c:pt idx="4469">
                  <c:v>73.2865</c:v>
                </c:pt>
                <c:pt idx="4470">
                  <c:v>73.28625</c:v>
                </c:pt>
                <c:pt idx="4471">
                  <c:v>73.28599</c:v>
                </c:pt>
                <c:pt idx="4472">
                  <c:v>73.28573599999999</c:v>
                </c:pt>
                <c:pt idx="4473">
                  <c:v>73.28547999999999</c:v>
                </c:pt>
                <c:pt idx="4474">
                  <c:v>73.28522</c:v>
                </c:pt>
                <c:pt idx="4475">
                  <c:v>73.284966</c:v>
                </c:pt>
                <c:pt idx="4476">
                  <c:v>73.284706</c:v>
                </c:pt>
                <c:pt idx="4477">
                  <c:v>73.28445</c:v>
                </c:pt>
                <c:pt idx="4478">
                  <c:v>73.28419</c:v>
                </c:pt>
                <c:pt idx="4479">
                  <c:v>73.28393000000001</c:v>
                </c:pt>
                <c:pt idx="4480">
                  <c:v>73.28367</c:v>
                </c:pt>
                <c:pt idx="4481">
                  <c:v>73.28341</c:v>
                </c:pt>
                <c:pt idx="4482">
                  <c:v>73.28315</c:v>
                </c:pt>
                <c:pt idx="4483">
                  <c:v>73.28288999999998</c:v>
                </c:pt>
                <c:pt idx="4484">
                  <c:v>73.28262</c:v>
                </c:pt>
                <c:pt idx="4485">
                  <c:v>73.282364</c:v>
                </c:pt>
                <c:pt idx="4486">
                  <c:v>73.282104</c:v>
                </c:pt>
                <c:pt idx="4487">
                  <c:v>73.281845</c:v>
                </c:pt>
                <c:pt idx="4488">
                  <c:v>73.281586</c:v>
                </c:pt>
                <c:pt idx="4489">
                  <c:v>73.28133</c:v>
                </c:pt>
                <c:pt idx="4490">
                  <c:v>73.28106</c:v>
                </c:pt>
                <c:pt idx="4491">
                  <c:v>73.2808</c:v>
                </c:pt>
                <c:pt idx="4492">
                  <c:v>73.28053000000001</c:v>
                </c:pt>
                <c:pt idx="4493">
                  <c:v>73.28027</c:v>
                </c:pt>
                <c:pt idx="4494">
                  <c:v>73.280014</c:v>
                </c:pt>
                <c:pt idx="4495">
                  <c:v>73.27974999999999</c:v>
                </c:pt>
                <c:pt idx="4496">
                  <c:v>73.27948999999998</c:v>
                </c:pt>
                <c:pt idx="4497">
                  <c:v>73.27923000000001</c:v>
                </c:pt>
                <c:pt idx="4498">
                  <c:v>73.27896999999998</c:v>
                </c:pt>
                <c:pt idx="4499">
                  <c:v>73.27870999999999</c:v>
                </c:pt>
                <c:pt idx="4500">
                  <c:v>73.27844999999999</c:v>
                </c:pt>
                <c:pt idx="4501">
                  <c:v>73.27818999999998</c:v>
                </c:pt>
                <c:pt idx="4502">
                  <c:v>73.27792</c:v>
                </c:pt>
                <c:pt idx="4503">
                  <c:v>73.277664</c:v>
                </c:pt>
                <c:pt idx="4504">
                  <c:v>73.277405</c:v>
                </c:pt>
                <c:pt idx="4505">
                  <c:v>73.277145</c:v>
                </c:pt>
                <c:pt idx="4506">
                  <c:v>73.27688599999999</c:v>
                </c:pt>
                <c:pt idx="4507">
                  <c:v>73.27663</c:v>
                </c:pt>
                <c:pt idx="4508">
                  <c:v>73.27636999999998</c:v>
                </c:pt>
                <c:pt idx="4509">
                  <c:v>73.27611</c:v>
                </c:pt>
                <c:pt idx="4510">
                  <c:v>73.27584999999999</c:v>
                </c:pt>
                <c:pt idx="4511">
                  <c:v>73.27558999999998</c:v>
                </c:pt>
                <c:pt idx="4512">
                  <c:v>73.27532999999998</c:v>
                </c:pt>
                <c:pt idx="4513">
                  <c:v>73.27507</c:v>
                </c:pt>
                <c:pt idx="4514">
                  <c:v>73.27481</c:v>
                </c:pt>
                <c:pt idx="4515">
                  <c:v>73.27456</c:v>
                </c:pt>
                <c:pt idx="4516">
                  <c:v>73.2743</c:v>
                </c:pt>
                <c:pt idx="4517">
                  <c:v>73.27404</c:v>
                </c:pt>
                <c:pt idx="4518">
                  <c:v>73.27378999999999</c:v>
                </c:pt>
                <c:pt idx="4519">
                  <c:v>73.27353</c:v>
                </c:pt>
                <c:pt idx="4520">
                  <c:v>73.27327</c:v>
                </c:pt>
                <c:pt idx="4521">
                  <c:v>73.27302</c:v>
                </c:pt>
                <c:pt idx="4522">
                  <c:v>73.27275999999999</c:v>
                </c:pt>
                <c:pt idx="4523">
                  <c:v>73.27249999999998</c:v>
                </c:pt>
                <c:pt idx="4524">
                  <c:v>73.27225</c:v>
                </c:pt>
                <c:pt idx="4525">
                  <c:v>73.271996</c:v>
                </c:pt>
                <c:pt idx="4526">
                  <c:v>73.27173599999999</c:v>
                </c:pt>
                <c:pt idx="4527">
                  <c:v>73.271484</c:v>
                </c:pt>
                <c:pt idx="4528">
                  <c:v>73.27123</c:v>
                </c:pt>
                <c:pt idx="4529">
                  <c:v>73.27097999999998</c:v>
                </c:pt>
                <c:pt idx="4530">
                  <c:v>73.27072999999998</c:v>
                </c:pt>
                <c:pt idx="4531">
                  <c:v>73.27047999999999</c:v>
                </c:pt>
                <c:pt idx="4532">
                  <c:v>73.270226</c:v>
                </c:pt>
                <c:pt idx="4533">
                  <c:v>73.26997</c:v>
                </c:pt>
                <c:pt idx="4534">
                  <c:v>73.26972</c:v>
                </c:pt>
                <c:pt idx="4535">
                  <c:v>73.26947000000001</c:v>
                </c:pt>
                <c:pt idx="4536">
                  <c:v>73.269226</c:v>
                </c:pt>
                <c:pt idx="4537">
                  <c:v>73.26898</c:v>
                </c:pt>
                <c:pt idx="4538">
                  <c:v>73.26873999999998</c:v>
                </c:pt>
                <c:pt idx="4539">
                  <c:v>73.26849</c:v>
                </c:pt>
                <c:pt idx="4540">
                  <c:v>73.26825</c:v>
                </c:pt>
                <c:pt idx="4541">
                  <c:v>73.268005</c:v>
                </c:pt>
                <c:pt idx="4542">
                  <c:v>73.26776</c:v>
                </c:pt>
                <c:pt idx="4543">
                  <c:v>73.26752</c:v>
                </c:pt>
                <c:pt idx="4544">
                  <c:v>73.26727</c:v>
                </c:pt>
                <c:pt idx="4545">
                  <c:v>73.26703</c:v>
                </c:pt>
                <c:pt idx="4546">
                  <c:v>73.266785</c:v>
                </c:pt>
                <c:pt idx="4547">
                  <c:v>73.26654</c:v>
                </c:pt>
                <c:pt idx="4548">
                  <c:v>73.266304</c:v>
                </c:pt>
                <c:pt idx="4549">
                  <c:v>73.26607000000001</c:v>
                </c:pt>
                <c:pt idx="4550">
                  <c:v>73.26582</c:v>
                </c:pt>
                <c:pt idx="4551">
                  <c:v>73.26559</c:v>
                </c:pt>
                <c:pt idx="4552">
                  <c:v>73.26535</c:v>
                </c:pt>
                <c:pt idx="4553">
                  <c:v>73.265114</c:v>
                </c:pt>
                <c:pt idx="4554">
                  <c:v>73.26488</c:v>
                </c:pt>
                <c:pt idx="4555">
                  <c:v>73.26464</c:v>
                </c:pt>
                <c:pt idx="4556">
                  <c:v>73.264404</c:v>
                </c:pt>
                <c:pt idx="4557">
                  <c:v>73.26417</c:v>
                </c:pt>
                <c:pt idx="4558">
                  <c:v>73.26393</c:v>
                </c:pt>
                <c:pt idx="4559">
                  <c:v>73.263695</c:v>
                </c:pt>
                <c:pt idx="4560">
                  <c:v>73.26346</c:v>
                </c:pt>
                <c:pt idx="4561">
                  <c:v>73.26323</c:v>
                </c:pt>
                <c:pt idx="4562">
                  <c:v>73.263</c:v>
                </c:pt>
                <c:pt idx="4563">
                  <c:v>73.26276999999998</c:v>
                </c:pt>
                <c:pt idx="4564">
                  <c:v>73.26254</c:v>
                </c:pt>
                <c:pt idx="4565">
                  <c:v>73.262314</c:v>
                </c:pt>
                <c:pt idx="4566">
                  <c:v>73.262085</c:v>
                </c:pt>
                <c:pt idx="4567">
                  <c:v>73.261856</c:v>
                </c:pt>
                <c:pt idx="4568">
                  <c:v>73.26163</c:v>
                </c:pt>
                <c:pt idx="4569">
                  <c:v>73.2614</c:v>
                </c:pt>
                <c:pt idx="4570">
                  <c:v>73.26117</c:v>
                </c:pt>
                <c:pt idx="4571">
                  <c:v>73.26094</c:v>
                </c:pt>
                <c:pt idx="4572">
                  <c:v>73.26071</c:v>
                </c:pt>
                <c:pt idx="4573">
                  <c:v>73.26048</c:v>
                </c:pt>
                <c:pt idx="4574">
                  <c:v>73.260254</c:v>
                </c:pt>
                <c:pt idx="4575">
                  <c:v>73.260025</c:v>
                </c:pt>
                <c:pt idx="4576">
                  <c:v>73.25979599999998</c:v>
                </c:pt>
                <c:pt idx="4577">
                  <c:v>73.259575</c:v>
                </c:pt>
                <c:pt idx="4578">
                  <c:v>73.25935</c:v>
                </c:pt>
                <c:pt idx="4579">
                  <c:v>73.25913000000001</c:v>
                </c:pt>
                <c:pt idx="4580">
                  <c:v>73.25891</c:v>
                </c:pt>
                <c:pt idx="4581">
                  <c:v>73.25869</c:v>
                </c:pt>
                <c:pt idx="4582">
                  <c:v>73.25846999999998</c:v>
                </c:pt>
                <c:pt idx="4583">
                  <c:v>73.25825</c:v>
                </c:pt>
                <c:pt idx="4584">
                  <c:v>73.258026</c:v>
                </c:pt>
                <c:pt idx="4585">
                  <c:v>73.257805</c:v>
                </c:pt>
                <c:pt idx="4586">
                  <c:v>73.25758</c:v>
                </c:pt>
                <c:pt idx="4587">
                  <c:v>73.25737</c:v>
                </c:pt>
                <c:pt idx="4588">
                  <c:v>73.25715</c:v>
                </c:pt>
                <c:pt idx="4589">
                  <c:v>73.256935</c:v>
                </c:pt>
                <c:pt idx="4590">
                  <c:v>73.25672</c:v>
                </c:pt>
                <c:pt idx="4591">
                  <c:v>73.25651</c:v>
                </c:pt>
                <c:pt idx="4592">
                  <c:v>73.256294</c:v>
                </c:pt>
                <c:pt idx="4593">
                  <c:v>73.25607999999998</c:v>
                </c:pt>
                <c:pt idx="4594">
                  <c:v>73.25586999999998</c:v>
                </c:pt>
                <c:pt idx="4595">
                  <c:v>73.25565</c:v>
                </c:pt>
                <c:pt idx="4596">
                  <c:v>73.25543999999998</c:v>
                </c:pt>
                <c:pt idx="4597">
                  <c:v>73.25523</c:v>
                </c:pt>
                <c:pt idx="4598">
                  <c:v>73.25502</c:v>
                </c:pt>
                <c:pt idx="4599">
                  <c:v>73.254814</c:v>
                </c:pt>
                <c:pt idx="4600">
                  <c:v>73.25461</c:v>
                </c:pt>
                <c:pt idx="4601">
                  <c:v>73.2544</c:v>
                </c:pt>
                <c:pt idx="4602">
                  <c:v>73.254196</c:v>
                </c:pt>
                <c:pt idx="4603">
                  <c:v>73.25399</c:v>
                </c:pt>
                <c:pt idx="4604">
                  <c:v>73.25378399999998</c:v>
                </c:pt>
                <c:pt idx="4605">
                  <c:v>73.25358</c:v>
                </c:pt>
                <c:pt idx="4606">
                  <c:v>73.25336999999998</c:v>
                </c:pt>
                <c:pt idx="4607">
                  <c:v>73.25317</c:v>
                </c:pt>
                <c:pt idx="4608">
                  <c:v>73.25297</c:v>
                </c:pt>
                <c:pt idx="4609">
                  <c:v>73.25277</c:v>
                </c:pt>
                <c:pt idx="4610">
                  <c:v>73.25257</c:v>
                </c:pt>
                <c:pt idx="4611">
                  <c:v>73.252365</c:v>
                </c:pt>
                <c:pt idx="4612">
                  <c:v>73.25217</c:v>
                </c:pt>
                <c:pt idx="4613">
                  <c:v>73.25197</c:v>
                </c:pt>
                <c:pt idx="4614">
                  <c:v>73.25177</c:v>
                </c:pt>
                <c:pt idx="4615">
                  <c:v>73.25157</c:v>
                </c:pt>
                <c:pt idx="4616">
                  <c:v>73.25137</c:v>
                </c:pt>
                <c:pt idx="4617">
                  <c:v>73.251175</c:v>
                </c:pt>
                <c:pt idx="4618">
                  <c:v>73.25098</c:v>
                </c:pt>
                <c:pt idx="4619">
                  <c:v>73.25077999999999</c:v>
                </c:pt>
                <c:pt idx="4620">
                  <c:v>73.25058</c:v>
                </c:pt>
                <c:pt idx="4621">
                  <c:v>73.25037999999999</c:v>
                </c:pt>
                <c:pt idx="4622">
                  <c:v>73.25018</c:v>
                </c:pt>
                <c:pt idx="4623">
                  <c:v>73.249985</c:v>
                </c:pt>
                <c:pt idx="4624">
                  <c:v>73.24979</c:v>
                </c:pt>
                <c:pt idx="4625">
                  <c:v>73.24959</c:v>
                </c:pt>
                <c:pt idx="4626">
                  <c:v>73.24939</c:v>
                </c:pt>
                <c:pt idx="4627">
                  <c:v>73.24919</c:v>
                </c:pt>
                <c:pt idx="4628">
                  <c:v>73.24899</c:v>
                </c:pt>
                <c:pt idx="4629">
                  <c:v>73.2488</c:v>
                </c:pt>
                <c:pt idx="4630">
                  <c:v>73.24861</c:v>
                </c:pt>
                <c:pt idx="4631">
                  <c:v>73.24842</c:v>
                </c:pt>
                <c:pt idx="4632">
                  <c:v>73.24823</c:v>
                </c:pt>
                <c:pt idx="4633">
                  <c:v>73.24804</c:v>
                </c:pt>
                <c:pt idx="4634">
                  <c:v>73.24785</c:v>
                </c:pt>
                <c:pt idx="4635">
                  <c:v>73.24766</c:v>
                </c:pt>
                <c:pt idx="4636">
                  <c:v>73.24747</c:v>
                </c:pt>
                <c:pt idx="4637">
                  <c:v>73.247284</c:v>
                </c:pt>
                <c:pt idx="4638">
                  <c:v>73.24709</c:v>
                </c:pt>
                <c:pt idx="4639">
                  <c:v>73.24691</c:v>
                </c:pt>
                <c:pt idx="4640">
                  <c:v>73.24672</c:v>
                </c:pt>
                <c:pt idx="4641">
                  <c:v>73.24654</c:v>
                </c:pt>
                <c:pt idx="4642">
                  <c:v>73.246346</c:v>
                </c:pt>
                <c:pt idx="4643">
                  <c:v>73.24616</c:v>
                </c:pt>
                <c:pt idx="4644">
                  <c:v>73.24598</c:v>
                </c:pt>
                <c:pt idx="4645">
                  <c:v>73.2458</c:v>
                </c:pt>
                <c:pt idx="4646">
                  <c:v>73.24561</c:v>
                </c:pt>
                <c:pt idx="4647">
                  <c:v>73.24543000000001</c:v>
                </c:pt>
                <c:pt idx="4648">
                  <c:v>73.24525</c:v>
                </c:pt>
                <c:pt idx="4649">
                  <c:v>73.24506</c:v>
                </c:pt>
                <c:pt idx="4650">
                  <c:v>73.24488</c:v>
                </c:pt>
                <c:pt idx="4651">
                  <c:v>73.2447</c:v>
                </c:pt>
                <c:pt idx="4652">
                  <c:v>73.24452</c:v>
                </c:pt>
                <c:pt idx="4653">
                  <c:v>73.24435</c:v>
                </c:pt>
                <c:pt idx="4654">
                  <c:v>73.24416</c:v>
                </c:pt>
                <c:pt idx="4655">
                  <c:v>73.24399</c:v>
                </c:pt>
                <c:pt idx="4656">
                  <c:v>73.24381</c:v>
                </c:pt>
                <c:pt idx="4657">
                  <c:v>73.24364</c:v>
                </c:pt>
                <c:pt idx="4658">
                  <c:v>73.24346</c:v>
                </c:pt>
                <c:pt idx="4659">
                  <c:v>73.243286</c:v>
                </c:pt>
                <c:pt idx="4660">
                  <c:v>73.2431</c:v>
                </c:pt>
                <c:pt idx="4661">
                  <c:v>73.24293</c:v>
                </c:pt>
                <c:pt idx="4662">
                  <c:v>73.24275</c:v>
                </c:pt>
                <c:pt idx="4663">
                  <c:v>73.24258</c:v>
                </c:pt>
                <c:pt idx="4664">
                  <c:v>73.2424</c:v>
                </c:pt>
                <c:pt idx="4665">
                  <c:v>73.242226</c:v>
                </c:pt>
                <c:pt idx="4666">
                  <c:v>73.24205</c:v>
                </c:pt>
                <c:pt idx="4667">
                  <c:v>73.241875</c:v>
                </c:pt>
                <c:pt idx="4668">
                  <c:v>73.24171</c:v>
                </c:pt>
                <c:pt idx="4669">
                  <c:v>73.24154</c:v>
                </c:pt>
                <c:pt idx="4670">
                  <c:v>73.24136</c:v>
                </c:pt>
                <c:pt idx="4671">
                  <c:v>73.241196</c:v>
                </c:pt>
                <c:pt idx="4672">
                  <c:v>73.24102</c:v>
                </c:pt>
                <c:pt idx="4673">
                  <c:v>73.24085</c:v>
                </c:pt>
                <c:pt idx="4674">
                  <c:v>73.24068</c:v>
                </c:pt>
                <c:pt idx="4675">
                  <c:v>73.24051</c:v>
                </c:pt>
                <c:pt idx="4676">
                  <c:v>73.24034</c:v>
                </c:pt>
                <c:pt idx="4677">
                  <c:v>73.24017</c:v>
                </c:pt>
                <c:pt idx="4678">
                  <c:v>73.240005</c:v>
                </c:pt>
                <c:pt idx="4679">
                  <c:v>73.23984</c:v>
                </c:pt>
                <c:pt idx="4680">
                  <c:v>73.23967</c:v>
                </c:pt>
                <c:pt idx="4681">
                  <c:v>73.2395</c:v>
                </c:pt>
                <c:pt idx="4682">
                  <c:v>73.239334</c:v>
                </c:pt>
                <c:pt idx="4683">
                  <c:v>73.23917</c:v>
                </c:pt>
                <c:pt idx="4684">
                  <c:v>73.239006</c:v>
                </c:pt>
                <c:pt idx="4685">
                  <c:v>73.23883999999998</c:v>
                </c:pt>
                <c:pt idx="4686">
                  <c:v>73.23867000000001</c:v>
                </c:pt>
                <c:pt idx="4687">
                  <c:v>73.2385</c:v>
                </c:pt>
                <c:pt idx="4688">
                  <c:v>73.23833999999998</c:v>
                </c:pt>
                <c:pt idx="4689">
                  <c:v>73.23818</c:v>
                </c:pt>
                <c:pt idx="4690">
                  <c:v>73.238014</c:v>
                </c:pt>
                <c:pt idx="4691">
                  <c:v>73.237854</c:v>
                </c:pt>
                <c:pt idx="4692">
                  <c:v>73.23769</c:v>
                </c:pt>
                <c:pt idx="4693">
                  <c:v>73.23753</c:v>
                </c:pt>
                <c:pt idx="4694">
                  <c:v>73.23737000000001</c:v>
                </c:pt>
                <c:pt idx="4695">
                  <c:v>73.23721</c:v>
                </c:pt>
                <c:pt idx="4696">
                  <c:v>73.23705</c:v>
                </c:pt>
                <c:pt idx="4697">
                  <c:v>73.23689</c:v>
                </c:pt>
                <c:pt idx="4698">
                  <c:v>73.23673</c:v>
                </c:pt>
                <c:pt idx="4699">
                  <c:v>73.23657</c:v>
                </c:pt>
                <c:pt idx="4700">
                  <c:v>73.23642</c:v>
                </c:pt>
                <c:pt idx="4701">
                  <c:v>73.23626</c:v>
                </c:pt>
                <c:pt idx="4702">
                  <c:v>73.23611</c:v>
                </c:pt>
                <c:pt idx="4703">
                  <c:v>73.23595</c:v>
                </c:pt>
                <c:pt idx="4704">
                  <c:v>73.235794</c:v>
                </c:pt>
                <c:pt idx="4705">
                  <c:v>73.235634</c:v>
                </c:pt>
                <c:pt idx="4706">
                  <c:v>73.23547999999998</c:v>
                </c:pt>
                <c:pt idx="4707">
                  <c:v>73.23533</c:v>
                </c:pt>
                <c:pt idx="4708">
                  <c:v>73.23517</c:v>
                </c:pt>
                <c:pt idx="4709">
                  <c:v>73.235016</c:v>
                </c:pt>
                <c:pt idx="4710">
                  <c:v>73.234856</c:v>
                </c:pt>
                <c:pt idx="4711">
                  <c:v>73.2347</c:v>
                </c:pt>
                <c:pt idx="4712">
                  <c:v>73.23455</c:v>
                </c:pt>
                <c:pt idx="4713">
                  <c:v>73.2344</c:v>
                </c:pt>
                <c:pt idx="4714">
                  <c:v>73.234245</c:v>
                </c:pt>
                <c:pt idx="4715">
                  <c:v>73.23409</c:v>
                </c:pt>
                <c:pt idx="4716">
                  <c:v>73.23395</c:v>
                </c:pt>
                <c:pt idx="4717">
                  <c:v>73.233795</c:v>
                </c:pt>
                <c:pt idx="4718">
                  <c:v>73.23364</c:v>
                </c:pt>
                <c:pt idx="4719">
                  <c:v>73.23349</c:v>
                </c:pt>
                <c:pt idx="4720">
                  <c:v>73.233345</c:v>
                </c:pt>
                <c:pt idx="4721">
                  <c:v>73.23319</c:v>
                </c:pt>
                <c:pt idx="4722">
                  <c:v>73.23304</c:v>
                </c:pt>
                <c:pt idx="4723">
                  <c:v>73.23289</c:v>
                </c:pt>
                <c:pt idx="4724">
                  <c:v>73.23273999999999</c:v>
                </c:pt>
                <c:pt idx="4725">
                  <c:v>73.23259</c:v>
                </c:pt>
                <c:pt idx="4726">
                  <c:v>73.232445</c:v>
                </c:pt>
                <c:pt idx="4727">
                  <c:v>73.2323</c:v>
                </c:pt>
                <c:pt idx="4728">
                  <c:v>73.232155</c:v>
                </c:pt>
                <c:pt idx="4729">
                  <c:v>73.23201</c:v>
                </c:pt>
                <c:pt idx="4730">
                  <c:v>73.231865</c:v>
                </c:pt>
                <c:pt idx="4731">
                  <c:v>73.23172</c:v>
                </c:pt>
                <c:pt idx="4732">
                  <c:v>73.231575</c:v>
                </c:pt>
                <c:pt idx="4733">
                  <c:v>73.23143</c:v>
                </c:pt>
                <c:pt idx="4734">
                  <c:v>73.231285</c:v>
                </c:pt>
                <c:pt idx="4735">
                  <c:v>73.23114</c:v>
                </c:pt>
                <c:pt idx="4736">
                  <c:v>73.230995</c:v>
                </c:pt>
                <c:pt idx="4737">
                  <c:v>73.23085</c:v>
                </c:pt>
                <c:pt idx="4738">
                  <c:v>73.230705</c:v>
                </c:pt>
                <c:pt idx="4739">
                  <c:v>73.23056</c:v>
                </c:pt>
                <c:pt idx="4740">
                  <c:v>73.230415</c:v>
                </c:pt>
                <c:pt idx="4741">
                  <c:v>73.23028</c:v>
                </c:pt>
                <c:pt idx="4742">
                  <c:v>73.23013</c:v>
                </c:pt>
                <c:pt idx="4743">
                  <c:v>73.22999</c:v>
                </c:pt>
                <c:pt idx="4744">
                  <c:v>73.22985</c:v>
                </c:pt>
                <c:pt idx="4745">
                  <c:v>73.22970599999998</c:v>
                </c:pt>
                <c:pt idx="4746">
                  <c:v>73.23201</c:v>
                </c:pt>
                <c:pt idx="4747">
                  <c:v>73.234314</c:v>
                </c:pt>
                <c:pt idx="4748">
                  <c:v>73.23662</c:v>
                </c:pt>
                <c:pt idx="4749">
                  <c:v>73.23892</c:v>
                </c:pt>
                <c:pt idx="4750">
                  <c:v>73.24122</c:v>
                </c:pt>
                <c:pt idx="4751">
                  <c:v>73.24352</c:v>
                </c:pt>
                <c:pt idx="4752">
                  <c:v>73.24583000000001</c:v>
                </c:pt>
                <c:pt idx="4753">
                  <c:v>73.24813</c:v>
                </c:pt>
                <c:pt idx="4754">
                  <c:v>73.25043499999998</c:v>
                </c:pt>
                <c:pt idx="4755">
                  <c:v>73.25273999999999</c:v>
                </c:pt>
                <c:pt idx="4756">
                  <c:v>73.25504999999998</c:v>
                </c:pt>
                <c:pt idx="4757">
                  <c:v>73.25736</c:v>
                </c:pt>
                <c:pt idx="4758">
                  <c:v>73.25967</c:v>
                </c:pt>
                <c:pt idx="4759">
                  <c:v>73.26198</c:v>
                </c:pt>
                <c:pt idx="4760">
                  <c:v>73.26429</c:v>
                </c:pt>
                <c:pt idx="4761">
                  <c:v>73.266594</c:v>
                </c:pt>
                <c:pt idx="4762">
                  <c:v>73.2689</c:v>
                </c:pt>
                <c:pt idx="4763">
                  <c:v>73.2712</c:v>
                </c:pt>
                <c:pt idx="4764">
                  <c:v>73.273506</c:v>
                </c:pt>
                <c:pt idx="4765">
                  <c:v>73.27580999999999</c:v>
                </c:pt>
                <c:pt idx="4766">
                  <c:v>73.278114</c:v>
                </c:pt>
                <c:pt idx="4767">
                  <c:v>73.28042</c:v>
                </c:pt>
                <c:pt idx="4768">
                  <c:v>73.28272</c:v>
                </c:pt>
                <c:pt idx="4769">
                  <c:v>73.28503</c:v>
                </c:pt>
                <c:pt idx="4770">
                  <c:v>73.28732</c:v>
                </c:pt>
                <c:pt idx="4771">
                  <c:v>73.28963</c:v>
                </c:pt>
                <c:pt idx="4772">
                  <c:v>73.29192</c:v>
                </c:pt>
                <c:pt idx="4773">
                  <c:v>73.29422</c:v>
                </c:pt>
                <c:pt idx="4774">
                  <c:v>73.29652</c:v>
                </c:pt>
                <c:pt idx="4775">
                  <c:v>73.298805</c:v>
                </c:pt>
                <c:pt idx="4776">
                  <c:v>73.29865</c:v>
                </c:pt>
                <c:pt idx="4777">
                  <c:v>73.2985</c:v>
                </c:pt>
                <c:pt idx="4778">
                  <c:v>73.29835</c:v>
                </c:pt>
                <c:pt idx="4779">
                  <c:v>73.29819</c:v>
                </c:pt>
                <c:pt idx="4780">
                  <c:v>73.298035</c:v>
                </c:pt>
                <c:pt idx="4781">
                  <c:v>73.297874</c:v>
                </c:pt>
                <c:pt idx="4782">
                  <c:v>73.297714</c:v>
                </c:pt>
                <c:pt idx="4783">
                  <c:v>73.29755</c:v>
                </c:pt>
                <c:pt idx="4784">
                  <c:v>73.29738</c:v>
                </c:pt>
                <c:pt idx="4785">
                  <c:v>73.29721</c:v>
                </c:pt>
                <c:pt idx="4786">
                  <c:v>73.29704</c:v>
                </c:pt>
                <c:pt idx="4787">
                  <c:v>73.29687000000001</c:v>
                </c:pt>
                <c:pt idx="4788">
                  <c:v>73.29669</c:v>
                </c:pt>
                <c:pt idx="4789">
                  <c:v>73.29651</c:v>
                </c:pt>
                <c:pt idx="4790">
                  <c:v>73.29633000000001</c:v>
                </c:pt>
                <c:pt idx="4791">
                  <c:v>73.29615</c:v>
                </c:pt>
                <c:pt idx="4792">
                  <c:v>73.29597</c:v>
                </c:pt>
                <c:pt idx="4793">
                  <c:v>73.295784</c:v>
                </c:pt>
                <c:pt idx="4794">
                  <c:v>73.29559</c:v>
                </c:pt>
                <c:pt idx="4795">
                  <c:v>73.2954</c:v>
                </c:pt>
                <c:pt idx="4796">
                  <c:v>73.29521</c:v>
                </c:pt>
                <c:pt idx="4797">
                  <c:v>73.29501</c:v>
                </c:pt>
                <c:pt idx="4798">
                  <c:v>73.294815</c:v>
                </c:pt>
                <c:pt idx="4799">
                  <c:v>73.29462</c:v>
                </c:pt>
                <c:pt idx="4800">
                  <c:v>73.29441</c:v>
                </c:pt>
                <c:pt idx="4801">
                  <c:v>73.294205</c:v>
                </c:pt>
                <c:pt idx="4802">
                  <c:v>73.294</c:v>
                </c:pt>
                <c:pt idx="4803">
                  <c:v>73.29379</c:v>
                </c:pt>
                <c:pt idx="4804">
                  <c:v>73.29358</c:v>
                </c:pt>
                <c:pt idx="4805">
                  <c:v>73.293365</c:v>
                </c:pt>
                <c:pt idx="4806">
                  <c:v>73.29315</c:v>
                </c:pt>
                <c:pt idx="4807">
                  <c:v>73.29293000000001</c:v>
                </c:pt>
                <c:pt idx="4808">
                  <c:v>73.29271</c:v>
                </c:pt>
                <c:pt idx="4809">
                  <c:v>73.29249</c:v>
                </c:pt>
                <c:pt idx="4810">
                  <c:v>73.29227</c:v>
                </c:pt>
                <c:pt idx="4811">
                  <c:v>73.29204</c:v>
                </c:pt>
                <c:pt idx="4812">
                  <c:v>73.29181</c:v>
                </c:pt>
                <c:pt idx="4813">
                  <c:v>73.29158</c:v>
                </c:pt>
                <c:pt idx="4814">
                  <c:v>73.29135</c:v>
                </c:pt>
                <c:pt idx="4815">
                  <c:v>73.29112</c:v>
                </c:pt>
                <c:pt idx="4816">
                  <c:v>73.290886</c:v>
                </c:pt>
                <c:pt idx="4817">
                  <c:v>73.29065</c:v>
                </c:pt>
                <c:pt idx="4818">
                  <c:v>73.29041</c:v>
                </c:pt>
                <c:pt idx="4819">
                  <c:v>73.29018</c:v>
                </c:pt>
                <c:pt idx="4820">
                  <c:v>73.28994</c:v>
                </c:pt>
                <c:pt idx="4821">
                  <c:v>73.289696</c:v>
                </c:pt>
                <c:pt idx="4822">
                  <c:v>73.28945</c:v>
                </c:pt>
                <c:pt idx="4823">
                  <c:v>73.28921</c:v>
                </c:pt>
                <c:pt idx="4824">
                  <c:v>73.28896</c:v>
                </c:pt>
                <c:pt idx="4825">
                  <c:v>73.28872</c:v>
                </c:pt>
                <c:pt idx="4826">
                  <c:v>73.28847499999999</c:v>
                </c:pt>
                <c:pt idx="4827">
                  <c:v>73.28823000000001</c:v>
                </c:pt>
                <c:pt idx="4828">
                  <c:v>73.28798</c:v>
                </c:pt>
                <c:pt idx="4829">
                  <c:v>73.287735</c:v>
                </c:pt>
                <c:pt idx="4830">
                  <c:v>73.28748</c:v>
                </c:pt>
                <c:pt idx="4831">
                  <c:v>73.28723</c:v>
                </c:pt>
                <c:pt idx="4832">
                  <c:v>73.28698</c:v>
                </c:pt>
                <c:pt idx="4833">
                  <c:v>73.28673</c:v>
                </c:pt>
                <c:pt idx="4834">
                  <c:v>73.28647599999998</c:v>
                </c:pt>
                <c:pt idx="4835">
                  <c:v>73.286224</c:v>
                </c:pt>
                <c:pt idx="4836">
                  <c:v>73.285965</c:v>
                </c:pt>
                <c:pt idx="4837">
                  <c:v>73.28570999999998</c:v>
                </c:pt>
                <c:pt idx="4838">
                  <c:v>73.28544999999998</c:v>
                </c:pt>
                <c:pt idx="4839">
                  <c:v>73.285194</c:v>
                </c:pt>
                <c:pt idx="4840">
                  <c:v>73.284935</c:v>
                </c:pt>
                <c:pt idx="4841">
                  <c:v>73.284676</c:v>
                </c:pt>
                <c:pt idx="4842">
                  <c:v>73.284424</c:v>
                </c:pt>
                <c:pt idx="4843">
                  <c:v>73.284164</c:v>
                </c:pt>
                <c:pt idx="4844">
                  <c:v>73.283905</c:v>
                </c:pt>
                <c:pt idx="4845">
                  <c:v>73.283646</c:v>
                </c:pt>
                <c:pt idx="4846">
                  <c:v>73.28338999999998</c:v>
                </c:pt>
                <c:pt idx="4847">
                  <c:v>73.28313</c:v>
                </c:pt>
                <c:pt idx="4848">
                  <c:v>73.28286999999998</c:v>
                </c:pt>
                <c:pt idx="4849">
                  <c:v>73.28261</c:v>
                </c:pt>
                <c:pt idx="4850">
                  <c:v>73.28234999999998</c:v>
                </c:pt>
                <c:pt idx="4851">
                  <c:v>73.28207999999998</c:v>
                </c:pt>
                <c:pt idx="4852">
                  <c:v>73.28182</c:v>
                </c:pt>
                <c:pt idx="4853">
                  <c:v>73.28156</c:v>
                </c:pt>
                <c:pt idx="4854">
                  <c:v>73.2813</c:v>
                </c:pt>
                <c:pt idx="4855">
                  <c:v>73.281044</c:v>
                </c:pt>
                <c:pt idx="4856">
                  <c:v>73.28078499999998</c:v>
                </c:pt>
                <c:pt idx="4857">
                  <c:v>73.28052</c:v>
                </c:pt>
                <c:pt idx="4858">
                  <c:v>73.28026</c:v>
                </c:pt>
                <c:pt idx="4859">
                  <c:v>73.28</c:v>
                </c:pt>
                <c:pt idx="4860">
                  <c:v>73.27973999999999</c:v>
                </c:pt>
                <c:pt idx="4861">
                  <c:v>73.27947999999999</c:v>
                </c:pt>
                <c:pt idx="4862">
                  <c:v>73.27922</c:v>
                </c:pt>
                <c:pt idx="4863">
                  <c:v>73.27896</c:v>
                </c:pt>
                <c:pt idx="4864">
                  <c:v>73.278694</c:v>
                </c:pt>
                <c:pt idx="4865">
                  <c:v>73.27843499999999</c:v>
                </c:pt>
                <c:pt idx="4866">
                  <c:v>73.27817499999999</c:v>
                </c:pt>
                <c:pt idx="4867">
                  <c:v>73.277916</c:v>
                </c:pt>
                <c:pt idx="4868">
                  <c:v>73.27766</c:v>
                </c:pt>
                <c:pt idx="4869">
                  <c:v>73.2774</c:v>
                </c:pt>
                <c:pt idx="4870">
                  <c:v>73.27714</c:v>
                </c:pt>
                <c:pt idx="4871">
                  <c:v>73.27687999999999</c:v>
                </c:pt>
                <c:pt idx="4872">
                  <c:v>73.27662</c:v>
                </c:pt>
                <c:pt idx="4873">
                  <c:v>73.27634999999998</c:v>
                </c:pt>
                <c:pt idx="4874">
                  <c:v>73.27608999999998</c:v>
                </c:pt>
                <c:pt idx="4875">
                  <c:v>73.27583</c:v>
                </c:pt>
                <c:pt idx="4876">
                  <c:v>73.27556999999998</c:v>
                </c:pt>
                <c:pt idx="4877">
                  <c:v>73.27531399999998</c:v>
                </c:pt>
                <c:pt idx="4878">
                  <c:v>73.27505499999998</c:v>
                </c:pt>
                <c:pt idx="4879">
                  <c:v>73.27479599999998</c:v>
                </c:pt>
                <c:pt idx="4880">
                  <c:v>73.274536</c:v>
                </c:pt>
                <c:pt idx="4881">
                  <c:v>73.27428</c:v>
                </c:pt>
                <c:pt idx="4882">
                  <c:v>73.27402</c:v>
                </c:pt>
                <c:pt idx="4883">
                  <c:v>73.27375999999998</c:v>
                </c:pt>
                <c:pt idx="4884">
                  <c:v>73.2735</c:v>
                </c:pt>
                <c:pt idx="4885">
                  <c:v>73.27325</c:v>
                </c:pt>
                <c:pt idx="4886">
                  <c:v>73.27299499999998</c:v>
                </c:pt>
                <c:pt idx="4887">
                  <c:v>73.27273599999997</c:v>
                </c:pt>
                <c:pt idx="4888">
                  <c:v>73.27248399999999</c:v>
                </c:pt>
                <c:pt idx="4889">
                  <c:v>73.272224</c:v>
                </c:pt>
                <c:pt idx="4890">
                  <c:v>73.271965</c:v>
                </c:pt>
                <c:pt idx="4891">
                  <c:v>73.27171</c:v>
                </c:pt>
                <c:pt idx="4892">
                  <c:v>73.27146</c:v>
                </c:pt>
                <c:pt idx="4893">
                  <c:v>73.27121</c:v>
                </c:pt>
                <c:pt idx="4894">
                  <c:v>73.27096</c:v>
                </c:pt>
                <c:pt idx="4895">
                  <c:v>73.27070599999999</c:v>
                </c:pt>
                <c:pt idx="4896">
                  <c:v>73.270454</c:v>
                </c:pt>
                <c:pt idx="4897">
                  <c:v>73.2702</c:v>
                </c:pt>
                <c:pt idx="4898">
                  <c:v>73.26995</c:v>
                </c:pt>
                <c:pt idx="4899">
                  <c:v>73.2697</c:v>
                </c:pt>
                <c:pt idx="4900">
                  <c:v>73.269455</c:v>
                </c:pt>
                <c:pt idx="4901">
                  <c:v>73.26921</c:v>
                </c:pt>
                <c:pt idx="4902">
                  <c:v>73.26897</c:v>
                </c:pt>
                <c:pt idx="4903">
                  <c:v>73.26872</c:v>
                </c:pt>
                <c:pt idx="4904">
                  <c:v>73.26847999999998</c:v>
                </c:pt>
                <c:pt idx="4905">
                  <c:v>73.268234</c:v>
                </c:pt>
                <c:pt idx="4906">
                  <c:v>73.26798</c:v>
                </c:pt>
                <c:pt idx="4907">
                  <c:v>73.26774</c:v>
                </c:pt>
                <c:pt idx="4908">
                  <c:v>73.267494</c:v>
                </c:pt>
                <c:pt idx="4909">
                  <c:v>73.26725</c:v>
                </c:pt>
                <c:pt idx="4910">
                  <c:v>73.26701</c:v>
                </c:pt>
                <c:pt idx="4911">
                  <c:v>73.26677</c:v>
                </c:pt>
                <c:pt idx="4912">
                  <c:v>73.26653</c:v>
                </c:pt>
                <c:pt idx="4913">
                  <c:v>73.26629</c:v>
                </c:pt>
                <c:pt idx="4914">
                  <c:v>73.26605</c:v>
                </c:pt>
                <c:pt idx="4915">
                  <c:v>73.265816</c:v>
                </c:pt>
                <c:pt idx="4916">
                  <c:v>73.26558</c:v>
                </c:pt>
                <c:pt idx="4917">
                  <c:v>73.26533999999998</c:v>
                </c:pt>
                <c:pt idx="4918">
                  <c:v>73.26511</c:v>
                </c:pt>
                <c:pt idx="4919">
                  <c:v>73.26487</c:v>
                </c:pt>
                <c:pt idx="4920">
                  <c:v>73.26463</c:v>
                </c:pt>
                <c:pt idx="4921">
                  <c:v>73.2644</c:v>
                </c:pt>
                <c:pt idx="4922">
                  <c:v>73.26416</c:v>
                </c:pt>
                <c:pt idx="4923">
                  <c:v>73.26392</c:v>
                </c:pt>
                <c:pt idx="4924">
                  <c:v>73.26369</c:v>
                </c:pt>
                <c:pt idx="4925">
                  <c:v>73.26346</c:v>
                </c:pt>
                <c:pt idx="4926">
                  <c:v>73.26323</c:v>
                </c:pt>
                <c:pt idx="4927">
                  <c:v>73.263</c:v>
                </c:pt>
                <c:pt idx="4928">
                  <c:v>73.26276999999998</c:v>
                </c:pt>
                <c:pt idx="4929">
                  <c:v>73.26254</c:v>
                </c:pt>
                <c:pt idx="4930">
                  <c:v>73.262314</c:v>
                </c:pt>
                <c:pt idx="4931">
                  <c:v>73.262085</c:v>
                </c:pt>
                <c:pt idx="4932">
                  <c:v>73.261856</c:v>
                </c:pt>
                <c:pt idx="4933">
                  <c:v>73.26163</c:v>
                </c:pt>
                <c:pt idx="4934">
                  <c:v>73.2614</c:v>
                </c:pt>
                <c:pt idx="4935">
                  <c:v>73.26117</c:v>
                </c:pt>
                <c:pt idx="4936">
                  <c:v>73.26094</c:v>
                </c:pt>
                <c:pt idx="4937">
                  <c:v>73.26071</c:v>
                </c:pt>
                <c:pt idx="4938">
                  <c:v>73.26048</c:v>
                </c:pt>
                <c:pt idx="4939">
                  <c:v>73.260254</c:v>
                </c:pt>
                <c:pt idx="4940">
                  <c:v>73.260025</c:v>
                </c:pt>
                <c:pt idx="4941">
                  <c:v>73.25979599999998</c:v>
                </c:pt>
                <c:pt idx="4942">
                  <c:v>73.25957</c:v>
                </c:pt>
                <c:pt idx="4943">
                  <c:v>73.25933999999998</c:v>
                </c:pt>
                <c:pt idx="4944">
                  <c:v>73.25912</c:v>
                </c:pt>
                <c:pt idx="4945">
                  <c:v>73.25889599999998</c:v>
                </c:pt>
                <c:pt idx="4946">
                  <c:v>73.25867499999998</c:v>
                </c:pt>
                <c:pt idx="4947">
                  <c:v>73.25844999999998</c:v>
                </c:pt>
                <c:pt idx="4948">
                  <c:v>73.25823000000001</c:v>
                </c:pt>
                <c:pt idx="4949">
                  <c:v>73.25801</c:v>
                </c:pt>
                <c:pt idx="4950">
                  <c:v>73.2578</c:v>
                </c:pt>
                <c:pt idx="4951">
                  <c:v>73.257576</c:v>
                </c:pt>
                <c:pt idx="4952">
                  <c:v>73.257355</c:v>
                </c:pt>
                <c:pt idx="4953">
                  <c:v>73.25714</c:v>
                </c:pt>
                <c:pt idx="4954">
                  <c:v>73.25692</c:v>
                </c:pt>
                <c:pt idx="4955">
                  <c:v>73.25671</c:v>
                </c:pt>
                <c:pt idx="4956">
                  <c:v>73.25649</c:v>
                </c:pt>
                <c:pt idx="4957">
                  <c:v>73.25628</c:v>
                </c:pt>
                <c:pt idx="4958">
                  <c:v>73.256065</c:v>
                </c:pt>
                <c:pt idx="4959">
                  <c:v>73.25584999999998</c:v>
                </c:pt>
                <c:pt idx="4960">
                  <c:v>73.25564</c:v>
                </c:pt>
                <c:pt idx="4961">
                  <c:v>73.255424</c:v>
                </c:pt>
                <c:pt idx="4962">
                  <c:v>73.25521</c:v>
                </c:pt>
                <c:pt idx="4963">
                  <c:v>73.25500499999998</c:v>
                </c:pt>
                <c:pt idx="4964">
                  <c:v>73.25479</c:v>
                </c:pt>
                <c:pt idx="4965">
                  <c:v>73.254585</c:v>
                </c:pt>
                <c:pt idx="4966">
                  <c:v>73.25438</c:v>
                </c:pt>
                <c:pt idx="4967">
                  <c:v>73.25417</c:v>
                </c:pt>
                <c:pt idx="4968">
                  <c:v>73.25397</c:v>
                </c:pt>
                <c:pt idx="4969">
                  <c:v>73.25376</c:v>
                </c:pt>
                <c:pt idx="4970">
                  <c:v>73.253555</c:v>
                </c:pt>
                <c:pt idx="4971">
                  <c:v>73.25335</c:v>
                </c:pt>
                <c:pt idx="4972">
                  <c:v>73.25314</c:v>
                </c:pt>
                <c:pt idx="4973">
                  <c:v>73.25293999999998</c:v>
                </c:pt>
                <c:pt idx="4974">
                  <c:v>73.25273999999999</c:v>
                </c:pt>
                <c:pt idx="4975">
                  <c:v>73.25253999999998</c:v>
                </c:pt>
                <c:pt idx="4976">
                  <c:v>73.25233999999999</c:v>
                </c:pt>
                <c:pt idx="4977">
                  <c:v>73.252144</c:v>
                </c:pt>
                <c:pt idx="4978">
                  <c:v>73.25194</c:v>
                </c:pt>
                <c:pt idx="4979">
                  <c:v>73.25174</c:v>
                </c:pt>
                <c:pt idx="4980">
                  <c:v>73.25154</c:v>
                </c:pt>
                <c:pt idx="4981">
                  <c:v>73.25134</c:v>
                </c:pt>
                <c:pt idx="4982">
                  <c:v>73.251144</c:v>
                </c:pt>
                <c:pt idx="4983">
                  <c:v>73.250946</c:v>
                </c:pt>
                <c:pt idx="4984">
                  <c:v>73.25074999999998</c:v>
                </c:pt>
                <c:pt idx="4985">
                  <c:v>73.25055</c:v>
                </c:pt>
                <c:pt idx="4986">
                  <c:v>73.25034999999998</c:v>
                </c:pt>
                <c:pt idx="4987">
                  <c:v>73.25015</c:v>
                </c:pt>
                <c:pt idx="4988">
                  <c:v>73.249954</c:v>
                </c:pt>
                <c:pt idx="4989">
                  <c:v>73.249756</c:v>
                </c:pt>
                <c:pt idx="4990">
                  <c:v>73.24956</c:v>
                </c:pt>
                <c:pt idx="4991">
                  <c:v>73.24936</c:v>
                </c:pt>
                <c:pt idx="4992">
                  <c:v>73.24916</c:v>
                </c:pt>
                <c:pt idx="4993">
                  <c:v>73.24896</c:v>
                </c:pt>
                <c:pt idx="4994">
                  <c:v>73.24877</c:v>
                </c:pt>
                <c:pt idx="4995">
                  <c:v>73.24858</c:v>
                </c:pt>
                <c:pt idx="4996">
                  <c:v>73.24839</c:v>
                </c:pt>
                <c:pt idx="4997">
                  <c:v>73.2482</c:v>
                </c:pt>
                <c:pt idx="4998">
                  <c:v>73.24801</c:v>
                </c:pt>
                <c:pt idx="4999">
                  <c:v>73.247826</c:v>
                </c:pt>
                <c:pt idx="5000">
                  <c:v>73.247635</c:v>
                </c:pt>
                <c:pt idx="5001">
                  <c:v>73.24745</c:v>
                </c:pt>
                <c:pt idx="5002">
                  <c:v>73.24726</c:v>
                </c:pt>
                <c:pt idx="5003">
                  <c:v>73.24708</c:v>
                </c:pt>
                <c:pt idx="5004">
                  <c:v>73.24689</c:v>
                </c:pt>
                <c:pt idx="5005">
                  <c:v>73.246704</c:v>
                </c:pt>
                <c:pt idx="5006">
                  <c:v>73.24652</c:v>
                </c:pt>
                <c:pt idx="5007">
                  <c:v>73.24634</c:v>
                </c:pt>
                <c:pt idx="5008">
                  <c:v>73.24615</c:v>
                </c:pt>
                <c:pt idx="5009">
                  <c:v>73.245964</c:v>
                </c:pt>
                <c:pt idx="5010">
                  <c:v>73.24577</c:v>
                </c:pt>
                <c:pt idx="5011">
                  <c:v>73.24559</c:v>
                </c:pt>
                <c:pt idx="5012">
                  <c:v>73.24541</c:v>
                </c:pt>
                <c:pt idx="5013">
                  <c:v>73.245224</c:v>
                </c:pt>
                <c:pt idx="5014">
                  <c:v>73.24504</c:v>
                </c:pt>
                <c:pt idx="5015">
                  <c:v>73.244865</c:v>
                </c:pt>
                <c:pt idx="5016">
                  <c:v>73.24468</c:v>
                </c:pt>
                <c:pt idx="5017">
                  <c:v>73.2445</c:v>
                </c:pt>
                <c:pt idx="5018">
                  <c:v>73.24432</c:v>
                </c:pt>
                <c:pt idx="5019">
                  <c:v>73.24415</c:v>
                </c:pt>
                <c:pt idx="5020">
                  <c:v>73.24397</c:v>
                </c:pt>
                <c:pt idx="5021">
                  <c:v>73.24379</c:v>
                </c:pt>
                <c:pt idx="5022">
                  <c:v>73.243614</c:v>
                </c:pt>
                <c:pt idx="5023">
                  <c:v>73.24344</c:v>
                </c:pt>
                <c:pt idx="5024">
                  <c:v>73.24326</c:v>
                </c:pt>
                <c:pt idx="5025">
                  <c:v>73.24309</c:v>
                </c:pt>
                <c:pt idx="5026">
                  <c:v>73.24291</c:v>
                </c:pt>
                <c:pt idx="5027">
                  <c:v>73.24273</c:v>
                </c:pt>
                <c:pt idx="5028">
                  <c:v>73.24255</c:v>
                </c:pt>
                <c:pt idx="5029">
                  <c:v>73.24237999999998</c:v>
                </c:pt>
                <c:pt idx="5030">
                  <c:v>73.2422</c:v>
                </c:pt>
                <c:pt idx="5031">
                  <c:v>73.24203</c:v>
                </c:pt>
                <c:pt idx="5032">
                  <c:v>73.24185</c:v>
                </c:pt>
                <c:pt idx="5033">
                  <c:v>73.24168</c:v>
                </c:pt>
                <c:pt idx="5034">
                  <c:v>73.24151</c:v>
                </c:pt>
                <c:pt idx="5035">
                  <c:v>73.24133</c:v>
                </c:pt>
                <c:pt idx="5036">
                  <c:v>73.241165</c:v>
                </c:pt>
                <c:pt idx="5037">
                  <c:v>73.241</c:v>
                </c:pt>
                <c:pt idx="5038">
                  <c:v>73.24083</c:v>
                </c:pt>
                <c:pt idx="5039">
                  <c:v>73.24066</c:v>
                </c:pt>
                <c:pt idx="5040">
                  <c:v>73.240486</c:v>
                </c:pt>
                <c:pt idx="5041">
                  <c:v>73.24032</c:v>
                </c:pt>
                <c:pt idx="5042">
                  <c:v>73.24015</c:v>
                </c:pt>
                <c:pt idx="5043">
                  <c:v>73.23998</c:v>
                </c:pt>
                <c:pt idx="5044">
                  <c:v>73.239815</c:v>
                </c:pt>
                <c:pt idx="5045">
                  <c:v>73.23965</c:v>
                </c:pt>
                <c:pt idx="5046">
                  <c:v>73.23948</c:v>
                </c:pt>
                <c:pt idx="5047">
                  <c:v>73.23931</c:v>
                </c:pt>
                <c:pt idx="5048">
                  <c:v>73.23915</c:v>
                </c:pt>
                <c:pt idx="5049">
                  <c:v>73.23898</c:v>
                </c:pt>
                <c:pt idx="5050">
                  <c:v>73.238815</c:v>
                </c:pt>
                <c:pt idx="5051">
                  <c:v>73.23865</c:v>
                </c:pt>
                <c:pt idx="5052">
                  <c:v>73.23849</c:v>
                </c:pt>
                <c:pt idx="5053">
                  <c:v>73.23832</c:v>
                </c:pt>
                <c:pt idx="5054">
                  <c:v>73.23816</c:v>
                </c:pt>
                <c:pt idx="5055">
                  <c:v>73.238</c:v>
                </c:pt>
                <c:pt idx="5056">
                  <c:v>73.23784</c:v>
                </c:pt>
                <c:pt idx="5057">
                  <c:v>73.23767</c:v>
                </c:pt>
                <c:pt idx="5058">
                  <c:v>73.23751</c:v>
                </c:pt>
                <c:pt idx="5059">
                  <c:v>73.23735</c:v>
                </c:pt>
                <c:pt idx="5060">
                  <c:v>73.23719</c:v>
                </c:pt>
                <c:pt idx="5061">
                  <c:v>73.23703</c:v>
                </c:pt>
                <c:pt idx="5062">
                  <c:v>73.23688</c:v>
                </c:pt>
                <c:pt idx="5063">
                  <c:v>73.23672</c:v>
                </c:pt>
                <c:pt idx="5064">
                  <c:v>73.236565</c:v>
                </c:pt>
                <c:pt idx="5065">
                  <c:v>73.236404</c:v>
                </c:pt>
                <c:pt idx="5066">
                  <c:v>73.236244</c:v>
                </c:pt>
                <c:pt idx="5067">
                  <c:v>73.236084</c:v>
                </c:pt>
                <c:pt idx="5068">
                  <c:v>73.23593</c:v>
                </c:pt>
                <c:pt idx="5069">
                  <c:v>73.23576999999998</c:v>
                </c:pt>
                <c:pt idx="5070">
                  <c:v>73.23562</c:v>
                </c:pt>
                <c:pt idx="5071">
                  <c:v>73.23546</c:v>
                </c:pt>
                <c:pt idx="5072">
                  <c:v>73.23530599999998</c:v>
                </c:pt>
                <c:pt idx="5073">
                  <c:v>73.235146</c:v>
                </c:pt>
                <c:pt idx="5074">
                  <c:v>73.23499</c:v>
                </c:pt>
                <c:pt idx="5075">
                  <c:v>73.23484</c:v>
                </c:pt>
                <c:pt idx="5076">
                  <c:v>73.23469</c:v>
                </c:pt>
                <c:pt idx="5077">
                  <c:v>73.234535</c:v>
                </c:pt>
                <c:pt idx="5078">
                  <c:v>73.23438</c:v>
                </c:pt>
                <c:pt idx="5079">
                  <c:v>73.23423</c:v>
                </c:pt>
                <c:pt idx="5080">
                  <c:v>73.23408</c:v>
                </c:pt>
                <c:pt idx="5081">
                  <c:v>73.233925</c:v>
                </c:pt>
                <c:pt idx="5082">
                  <c:v>73.23377</c:v>
                </c:pt>
                <c:pt idx="5083">
                  <c:v>73.23362</c:v>
                </c:pt>
                <c:pt idx="5084">
                  <c:v>73.23347</c:v>
                </c:pt>
                <c:pt idx="5085">
                  <c:v>73.23332</c:v>
                </c:pt>
                <c:pt idx="5086">
                  <c:v>73.23318</c:v>
                </c:pt>
                <c:pt idx="5087">
                  <c:v>73.23303000000001</c:v>
                </c:pt>
                <c:pt idx="5088">
                  <c:v>73.23289</c:v>
                </c:pt>
                <c:pt idx="5089">
                  <c:v>73.23273499999999</c:v>
                </c:pt>
                <c:pt idx="5090">
                  <c:v>73.23258</c:v>
                </c:pt>
                <c:pt idx="5091">
                  <c:v>73.23243999999998</c:v>
                </c:pt>
                <c:pt idx="5092">
                  <c:v>73.23229</c:v>
                </c:pt>
                <c:pt idx="5093">
                  <c:v>73.23215</c:v>
                </c:pt>
                <c:pt idx="5094">
                  <c:v>73.23200000000001</c:v>
                </c:pt>
                <c:pt idx="5095">
                  <c:v>73.23186</c:v>
                </c:pt>
                <c:pt idx="5096">
                  <c:v>73.231705</c:v>
                </c:pt>
                <c:pt idx="5097">
                  <c:v>73.23156</c:v>
                </c:pt>
                <c:pt idx="5098">
                  <c:v>73.231415</c:v>
                </c:pt>
                <c:pt idx="5099">
                  <c:v>73.23127</c:v>
                </c:pt>
                <c:pt idx="5100">
                  <c:v>73.231125</c:v>
                </c:pt>
                <c:pt idx="5101">
                  <c:v>73.23098</c:v>
                </c:pt>
                <c:pt idx="5102">
                  <c:v>73.230835</c:v>
                </c:pt>
                <c:pt idx="5103">
                  <c:v>73.23069</c:v>
                </c:pt>
                <c:pt idx="5104">
                  <c:v>73.230545</c:v>
                </c:pt>
                <c:pt idx="5105">
                  <c:v>73.2304</c:v>
                </c:pt>
                <c:pt idx="5106">
                  <c:v>73.230255</c:v>
                </c:pt>
                <c:pt idx="5107">
                  <c:v>73.23011</c:v>
                </c:pt>
                <c:pt idx="5108">
                  <c:v>73.229965</c:v>
                </c:pt>
                <c:pt idx="5109">
                  <c:v>73.22982</c:v>
                </c:pt>
                <c:pt idx="5110">
                  <c:v>73.229675</c:v>
                </c:pt>
                <c:pt idx="5111">
                  <c:v>73.23198</c:v>
                </c:pt>
                <c:pt idx="5112">
                  <c:v>73.23428</c:v>
                </c:pt>
                <c:pt idx="5113">
                  <c:v>73.23659</c:v>
                </c:pt>
                <c:pt idx="5114">
                  <c:v>73.23889</c:v>
                </c:pt>
                <c:pt idx="5115">
                  <c:v>73.241196</c:v>
                </c:pt>
                <c:pt idx="5116">
                  <c:v>73.2435</c:v>
                </c:pt>
                <c:pt idx="5117">
                  <c:v>73.245804</c:v>
                </c:pt>
                <c:pt idx="5118">
                  <c:v>73.24811</c:v>
                </c:pt>
                <c:pt idx="5119">
                  <c:v>73.25041</c:v>
                </c:pt>
                <c:pt idx="5120">
                  <c:v>73.25271599999999</c:v>
                </c:pt>
                <c:pt idx="5121">
                  <c:v>73.25502</c:v>
                </c:pt>
                <c:pt idx="5122">
                  <c:v>73.25733</c:v>
                </c:pt>
                <c:pt idx="5123">
                  <c:v>73.25964</c:v>
                </c:pt>
                <c:pt idx="5124">
                  <c:v>73.26195</c:v>
                </c:pt>
                <c:pt idx="5125">
                  <c:v>73.26426</c:v>
                </c:pt>
                <c:pt idx="5126">
                  <c:v>73.26657</c:v>
                </c:pt>
                <c:pt idx="5127">
                  <c:v>73.26887499999998</c:v>
                </c:pt>
                <c:pt idx="5128">
                  <c:v>73.27118</c:v>
                </c:pt>
                <c:pt idx="5129">
                  <c:v>73.27347999999999</c:v>
                </c:pt>
                <c:pt idx="5130">
                  <c:v>73.27578999999999</c:v>
                </c:pt>
                <c:pt idx="5131">
                  <c:v>73.27808999999999</c:v>
                </c:pt>
                <c:pt idx="5132">
                  <c:v>73.28039599999998</c:v>
                </c:pt>
                <c:pt idx="5133">
                  <c:v>73.2827</c:v>
                </c:pt>
                <c:pt idx="5134">
                  <c:v>73.285</c:v>
                </c:pt>
                <c:pt idx="5135">
                  <c:v>73.28731</c:v>
                </c:pt>
                <c:pt idx="5136">
                  <c:v>73.289604</c:v>
                </c:pt>
                <c:pt idx="5137">
                  <c:v>73.29191</c:v>
                </c:pt>
                <c:pt idx="5138">
                  <c:v>73.294205</c:v>
                </c:pt>
                <c:pt idx="5139">
                  <c:v>73.2965</c:v>
                </c:pt>
                <c:pt idx="5140">
                  <c:v>73.2988</c:v>
                </c:pt>
                <c:pt idx="5141">
                  <c:v>73.298645</c:v>
                </c:pt>
                <c:pt idx="5142">
                  <c:v>73.29849</c:v>
                </c:pt>
                <c:pt idx="5143">
                  <c:v>73.29833999999998</c:v>
                </c:pt>
                <c:pt idx="5144">
                  <c:v>73.29819</c:v>
                </c:pt>
                <c:pt idx="5145">
                  <c:v>73.29803</c:v>
                </c:pt>
                <c:pt idx="5146">
                  <c:v>73.29787</c:v>
                </c:pt>
                <c:pt idx="5147">
                  <c:v>73.29771</c:v>
                </c:pt>
                <c:pt idx="5148">
                  <c:v>73.29755</c:v>
                </c:pt>
                <c:pt idx="5149">
                  <c:v>73.29738</c:v>
                </c:pt>
                <c:pt idx="5150">
                  <c:v>73.29721</c:v>
                </c:pt>
                <c:pt idx="5151">
                  <c:v>73.297035</c:v>
                </c:pt>
                <c:pt idx="5152">
                  <c:v>73.29686</c:v>
                </c:pt>
                <c:pt idx="5153">
                  <c:v>73.296684</c:v>
                </c:pt>
                <c:pt idx="5154">
                  <c:v>73.29651</c:v>
                </c:pt>
                <c:pt idx="5155">
                  <c:v>73.29633000000001</c:v>
                </c:pt>
                <c:pt idx="5156">
                  <c:v>73.29615</c:v>
                </c:pt>
                <c:pt idx="5157">
                  <c:v>73.29596</c:v>
                </c:pt>
                <c:pt idx="5158">
                  <c:v>73.29577999999998</c:v>
                </c:pt>
                <c:pt idx="5159">
                  <c:v>73.295586</c:v>
                </c:pt>
                <c:pt idx="5160">
                  <c:v>73.295395</c:v>
                </c:pt>
                <c:pt idx="5161">
                  <c:v>73.295204</c:v>
                </c:pt>
                <c:pt idx="5162">
                  <c:v>73.295006</c:v>
                </c:pt>
                <c:pt idx="5163">
                  <c:v>73.2948</c:v>
                </c:pt>
                <c:pt idx="5164">
                  <c:v>73.2946</c:v>
                </c:pt>
                <c:pt idx="5165">
                  <c:v>73.294395</c:v>
                </c:pt>
                <c:pt idx="5166">
                  <c:v>73.29419</c:v>
                </c:pt>
                <c:pt idx="5167">
                  <c:v>73.29398</c:v>
                </c:pt>
                <c:pt idx="5168">
                  <c:v>73.29377</c:v>
                </c:pt>
                <c:pt idx="5169">
                  <c:v>73.293564</c:v>
                </c:pt>
                <c:pt idx="5170">
                  <c:v>73.29335</c:v>
                </c:pt>
                <c:pt idx="5171">
                  <c:v>73.29314</c:v>
                </c:pt>
                <c:pt idx="5172">
                  <c:v>73.292915</c:v>
                </c:pt>
                <c:pt idx="5173">
                  <c:v>73.2927</c:v>
                </c:pt>
                <c:pt idx="5174">
                  <c:v>73.29248</c:v>
                </c:pt>
                <c:pt idx="5175">
                  <c:v>73.29226</c:v>
                </c:pt>
                <c:pt idx="5176">
                  <c:v>73.29204</c:v>
                </c:pt>
                <c:pt idx="5177">
                  <c:v>73.29181</c:v>
                </c:pt>
                <c:pt idx="5178">
                  <c:v>73.29158</c:v>
                </c:pt>
                <c:pt idx="5179">
                  <c:v>73.29135</c:v>
                </c:pt>
                <c:pt idx="5180">
                  <c:v>73.291115</c:v>
                </c:pt>
                <c:pt idx="5181">
                  <c:v>73.290886</c:v>
                </c:pt>
                <c:pt idx="5182">
                  <c:v>73.29065</c:v>
                </c:pt>
                <c:pt idx="5183">
                  <c:v>73.29041</c:v>
                </c:pt>
                <c:pt idx="5184">
                  <c:v>73.29018</c:v>
                </c:pt>
                <c:pt idx="5185">
                  <c:v>73.28994</c:v>
                </c:pt>
                <c:pt idx="5186">
                  <c:v>73.289696</c:v>
                </c:pt>
                <c:pt idx="5187">
                  <c:v>73.28945</c:v>
                </c:pt>
                <c:pt idx="5188">
                  <c:v>73.28921</c:v>
                </c:pt>
                <c:pt idx="5189">
                  <c:v>73.28896</c:v>
                </c:pt>
                <c:pt idx="5190">
                  <c:v>73.28870999999998</c:v>
                </c:pt>
                <c:pt idx="5191">
                  <c:v>73.28846999999998</c:v>
                </c:pt>
                <c:pt idx="5192">
                  <c:v>73.28822</c:v>
                </c:pt>
                <c:pt idx="5193">
                  <c:v>73.28797</c:v>
                </c:pt>
                <c:pt idx="5194">
                  <c:v>73.28772</c:v>
                </c:pt>
                <c:pt idx="5195">
                  <c:v>73.28747000000001</c:v>
                </c:pt>
                <c:pt idx="5196">
                  <c:v>73.28722</c:v>
                </c:pt>
                <c:pt idx="5197">
                  <c:v>73.286964</c:v>
                </c:pt>
                <c:pt idx="5198">
                  <c:v>73.28671</c:v>
                </c:pt>
                <c:pt idx="5199">
                  <c:v>73.28645</c:v>
                </c:pt>
                <c:pt idx="5200">
                  <c:v>73.286194</c:v>
                </c:pt>
                <c:pt idx="5201">
                  <c:v>73.28593999999998</c:v>
                </c:pt>
                <c:pt idx="5202">
                  <c:v>73.28568</c:v>
                </c:pt>
                <c:pt idx="5203">
                  <c:v>73.28542</c:v>
                </c:pt>
                <c:pt idx="5204">
                  <c:v>73.28517</c:v>
                </c:pt>
                <c:pt idx="5205">
                  <c:v>73.28491</c:v>
                </c:pt>
                <c:pt idx="5206">
                  <c:v>73.28465</c:v>
                </c:pt>
                <c:pt idx="5207">
                  <c:v>73.28439</c:v>
                </c:pt>
                <c:pt idx="5208">
                  <c:v>73.284134</c:v>
                </c:pt>
                <c:pt idx="5209">
                  <c:v>73.28387999999998</c:v>
                </c:pt>
                <c:pt idx="5210">
                  <c:v>73.28362</c:v>
                </c:pt>
                <c:pt idx="5211">
                  <c:v>73.28336</c:v>
                </c:pt>
                <c:pt idx="5212">
                  <c:v>73.283104</c:v>
                </c:pt>
                <c:pt idx="5213">
                  <c:v>73.28284499999998</c:v>
                </c:pt>
                <c:pt idx="5214">
                  <c:v>73.28258499999998</c:v>
                </c:pt>
                <c:pt idx="5215">
                  <c:v>73.282326</c:v>
                </c:pt>
                <c:pt idx="5216">
                  <c:v>73.28207</c:v>
                </c:pt>
                <c:pt idx="5217">
                  <c:v>73.2818</c:v>
                </c:pt>
                <c:pt idx="5218">
                  <c:v>73.28154</c:v>
                </c:pt>
                <c:pt idx="5219">
                  <c:v>73.28127</c:v>
                </c:pt>
                <c:pt idx="5220">
                  <c:v>73.28101</c:v>
                </c:pt>
                <c:pt idx="5221">
                  <c:v>73.280754</c:v>
                </c:pt>
                <c:pt idx="5222">
                  <c:v>73.28049</c:v>
                </c:pt>
                <c:pt idx="5223">
                  <c:v>73.28023</c:v>
                </c:pt>
                <c:pt idx="5224">
                  <c:v>73.27997</c:v>
                </c:pt>
                <c:pt idx="5225">
                  <c:v>73.27970999999998</c:v>
                </c:pt>
                <c:pt idx="5226">
                  <c:v>73.27944999999998</c:v>
                </c:pt>
                <c:pt idx="5227">
                  <c:v>73.27919</c:v>
                </c:pt>
                <c:pt idx="5228">
                  <c:v>73.27892999999998</c:v>
                </c:pt>
                <c:pt idx="5229">
                  <c:v>73.27866</c:v>
                </c:pt>
                <c:pt idx="5230">
                  <c:v>73.27840399999998</c:v>
                </c:pt>
                <c:pt idx="5231">
                  <c:v>73.27814499999998</c:v>
                </c:pt>
                <c:pt idx="5232">
                  <c:v>73.277885</c:v>
                </c:pt>
                <c:pt idx="5233">
                  <c:v>73.277626</c:v>
                </c:pt>
                <c:pt idx="5234">
                  <c:v>73.27737</c:v>
                </c:pt>
                <c:pt idx="5235">
                  <c:v>73.27711</c:v>
                </c:pt>
                <c:pt idx="5236">
                  <c:v>73.27684999999998</c:v>
                </c:pt>
                <c:pt idx="5237">
                  <c:v>73.27657999999998</c:v>
                </c:pt>
                <c:pt idx="5238">
                  <c:v>73.27632</c:v>
                </c:pt>
                <c:pt idx="5239">
                  <c:v>73.27606</c:v>
                </c:pt>
                <c:pt idx="5240">
                  <c:v>73.27579999999999</c:v>
                </c:pt>
                <c:pt idx="5241">
                  <c:v>73.27553999999999</c:v>
                </c:pt>
                <c:pt idx="5242">
                  <c:v>73.27527999999998</c:v>
                </c:pt>
                <c:pt idx="5243">
                  <c:v>73.275024</c:v>
                </c:pt>
                <c:pt idx="5244">
                  <c:v>73.274765</c:v>
                </c:pt>
                <c:pt idx="5245">
                  <c:v>73.274506</c:v>
                </c:pt>
                <c:pt idx="5246">
                  <c:v>73.27425</c:v>
                </c:pt>
                <c:pt idx="5247">
                  <c:v>73.27399</c:v>
                </c:pt>
                <c:pt idx="5248">
                  <c:v>73.27372999999998</c:v>
                </c:pt>
                <c:pt idx="5249">
                  <c:v>73.27346999999998</c:v>
                </c:pt>
                <c:pt idx="5250">
                  <c:v>73.27322</c:v>
                </c:pt>
                <c:pt idx="5251">
                  <c:v>73.272964</c:v>
                </c:pt>
                <c:pt idx="5252">
                  <c:v>73.27270999999999</c:v>
                </c:pt>
                <c:pt idx="5253">
                  <c:v>73.27244999999999</c:v>
                </c:pt>
                <c:pt idx="5254">
                  <c:v>73.272194</c:v>
                </c:pt>
                <c:pt idx="5255">
                  <c:v>73.27194</c:v>
                </c:pt>
                <c:pt idx="5256">
                  <c:v>73.27169</c:v>
                </c:pt>
                <c:pt idx="5257">
                  <c:v>73.27144</c:v>
                </c:pt>
                <c:pt idx="5258">
                  <c:v>73.27119</c:v>
                </c:pt>
                <c:pt idx="5259">
                  <c:v>73.27093499999998</c:v>
                </c:pt>
                <c:pt idx="5260">
                  <c:v>73.27068</c:v>
                </c:pt>
                <c:pt idx="5261">
                  <c:v>73.27043</c:v>
                </c:pt>
                <c:pt idx="5262">
                  <c:v>73.27017999999998</c:v>
                </c:pt>
                <c:pt idx="5263">
                  <c:v>73.26993</c:v>
                </c:pt>
                <c:pt idx="5264">
                  <c:v>73.269684</c:v>
                </c:pt>
                <c:pt idx="5265">
                  <c:v>73.26943</c:v>
                </c:pt>
                <c:pt idx="5266">
                  <c:v>73.26918</c:v>
                </c:pt>
                <c:pt idx="5267">
                  <c:v>73.26893599999998</c:v>
                </c:pt>
                <c:pt idx="5268">
                  <c:v>73.26869</c:v>
                </c:pt>
                <c:pt idx="5269">
                  <c:v>73.26844</c:v>
                </c:pt>
                <c:pt idx="5270">
                  <c:v>73.268196</c:v>
                </c:pt>
                <c:pt idx="5271">
                  <c:v>73.26795</c:v>
                </c:pt>
                <c:pt idx="5272">
                  <c:v>73.26771</c:v>
                </c:pt>
                <c:pt idx="5273">
                  <c:v>73.26747</c:v>
                </c:pt>
                <c:pt idx="5274">
                  <c:v>73.26723000000002</c:v>
                </c:pt>
                <c:pt idx="5275">
                  <c:v>73.26698</c:v>
                </c:pt>
                <c:pt idx="5276">
                  <c:v>73.26674</c:v>
                </c:pt>
                <c:pt idx="5277">
                  <c:v>73.2665</c:v>
                </c:pt>
                <c:pt idx="5278">
                  <c:v>73.266266</c:v>
                </c:pt>
                <c:pt idx="5279">
                  <c:v>73.26602</c:v>
                </c:pt>
                <c:pt idx="5280">
                  <c:v>73.26578499999998</c:v>
                </c:pt>
                <c:pt idx="5281">
                  <c:v>73.26554</c:v>
                </c:pt>
                <c:pt idx="5282">
                  <c:v>73.265305</c:v>
                </c:pt>
                <c:pt idx="5283">
                  <c:v>73.26507</c:v>
                </c:pt>
                <c:pt idx="5284">
                  <c:v>73.26483</c:v>
                </c:pt>
                <c:pt idx="5285">
                  <c:v>73.264595</c:v>
                </c:pt>
                <c:pt idx="5286">
                  <c:v>73.26436</c:v>
                </c:pt>
                <c:pt idx="5287">
                  <c:v>73.26412</c:v>
                </c:pt>
                <c:pt idx="5288">
                  <c:v>73.263885</c:v>
                </c:pt>
                <c:pt idx="5289">
                  <c:v>73.26366</c:v>
                </c:pt>
                <c:pt idx="5290">
                  <c:v>73.26343</c:v>
                </c:pt>
                <c:pt idx="5291">
                  <c:v>73.2632</c:v>
                </c:pt>
                <c:pt idx="5292">
                  <c:v>73.26297</c:v>
                </c:pt>
                <c:pt idx="5293">
                  <c:v>73.26273999999998</c:v>
                </c:pt>
                <c:pt idx="5294">
                  <c:v>73.26251</c:v>
                </c:pt>
                <c:pt idx="5295">
                  <c:v>73.26228</c:v>
                </c:pt>
                <c:pt idx="5296">
                  <c:v>73.262054</c:v>
                </c:pt>
                <c:pt idx="5297">
                  <c:v>73.261826</c:v>
                </c:pt>
                <c:pt idx="5298">
                  <c:v>73.2616</c:v>
                </c:pt>
                <c:pt idx="5299">
                  <c:v>73.26137000000001</c:v>
                </c:pt>
                <c:pt idx="5300">
                  <c:v>73.26114</c:v>
                </c:pt>
                <c:pt idx="5301">
                  <c:v>73.26091</c:v>
                </c:pt>
                <c:pt idx="5302">
                  <c:v>73.26068</c:v>
                </c:pt>
                <c:pt idx="5303">
                  <c:v>73.26045</c:v>
                </c:pt>
                <c:pt idx="5304">
                  <c:v>73.26022</c:v>
                </c:pt>
                <c:pt idx="5305">
                  <c:v>73.259995</c:v>
                </c:pt>
                <c:pt idx="5306">
                  <c:v>73.259766</c:v>
                </c:pt>
                <c:pt idx="5307">
                  <c:v>73.25954</c:v>
                </c:pt>
                <c:pt idx="5308">
                  <c:v>73.25931</c:v>
                </c:pt>
                <c:pt idx="5309">
                  <c:v>73.25909</c:v>
                </c:pt>
                <c:pt idx="5310">
                  <c:v>73.258865</c:v>
                </c:pt>
                <c:pt idx="5311">
                  <c:v>73.258644</c:v>
                </c:pt>
                <c:pt idx="5312">
                  <c:v>73.25842999999998</c:v>
                </c:pt>
                <c:pt idx="5313">
                  <c:v>73.25821</c:v>
                </c:pt>
                <c:pt idx="5314">
                  <c:v>73.25799</c:v>
                </c:pt>
                <c:pt idx="5315">
                  <c:v>73.257774</c:v>
                </c:pt>
                <c:pt idx="5316">
                  <c:v>73.25755</c:v>
                </c:pt>
                <c:pt idx="5317">
                  <c:v>73.25734</c:v>
                </c:pt>
                <c:pt idx="5318">
                  <c:v>73.257126</c:v>
                </c:pt>
                <c:pt idx="5319">
                  <c:v>73.25691</c:v>
                </c:pt>
                <c:pt idx="5320">
                  <c:v>73.25669</c:v>
                </c:pt>
                <c:pt idx="5321">
                  <c:v>73.25647999999998</c:v>
                </c:pt>
                <c:pt idx="5322">
                  <c:v>73.25626</c:v>
                </c:pt>
                <c:pt idx="5323">
                  <c:v>73.25605</c:v>
                </c:pt>
                <c:pt idx="5324">
                  <c:v>73.25583999999999</c:v>
                </c:pt>
                <c:pt idx="5325">
                  <c:v>73.25562</c:v>
                </c:pt>
                <c:pt idx="5326">
                  <c:v>73.25541</c:v>
                </c:pt>
                <c:pt idx="5327">
                  <c:v>73.255196</c:v>
                </c:pt>
                <c:pt idx="5328">
                  <c:v>73.25499</c:v>
                </c:pt>
                <c:pt idx="5329">
                  <c:v>73.25477999999998</c:v>
                </c:pt>
                <c:pt idx="5330">
                  <c:v>73.25458</c:v>
                </c:pt>
                <c:pt idx="5331">
                  <c:v>73.254364</c:v>
                </c:pt>
                <c:pt idx="5332">
                  <c:v>73.25416</c:v>
                </c:pt>
                <c:pt idx="5333">
                  <c:v>73.25395</c:v>
                </c:pt>
                <c:pt idx="5334">
                  <c:v>73.25374599999999</c:v>
                </c:pt>
                <c:pt idx="5335">
                  <c:v>73.25354</c:v>
                </c:pt>
                <c:pt idx="5336">
                  <c:v>73.25333999999998</c:v>
                </c:pt>
                <c:pt idx="5337">
                  <c:v>73.253136</c:v>
                </c:pt>
                <c:pt idx="5338">
                  <c:v>73.25293</c:v>
                </c:pt>
                <c:pt idx="5339">
                  <c:v>73.25271999999998</c:v>
                </c:pt>
                <c:pt idx="5340">
                  <c:v>73.25252</c:v>
                </c:pt>
                <c:pt idx="5341">
                  <c:v>73.25230999999998</c:v>
                </c:pt>
                <c:pt idx="5342">
                  <c:v>73.25211</c:v>
                </c:pt>
                <c:pt idx="5343">
                  <c:v>73.251915</c:v>
                </c:pt>
                <c:pt idx="5344">
                  <c:v>73.25172</c:v>
                </c:pt>
                <c:pt idx="5345">
                  <c:v>73.25152</c:v>
                </c:pt>
                <c:pt idx="5346">
                  <c:v>73.25132</c:v>
                </c:pt>
                <c:pt idx="5347">
                  <c:v>73.25112</c:v>
                </c:pt>
                <c:pt idx="5348">
                  <c:v>73.25092</c:v>
                </c:pt>
                <c:pt idx="5349">
                  <c:v>73.250725</c:v>
                </c:pt>
                <c:pt idx="5350">
                  <c:v>73.25052</c:v>
                </c:pt>
                <c:pt idx="5351">
                  <c:v>73.25032</c:v>
                </c:pt>
                <c:pt idx="5352">
                  <c:v>73.25012</c:v>
                </c:pt>
                <c:pt idx="5353">
                  <c:v>73.24992</c:v>
                </c:pt>
                <c:pt idx="5354">
                  <c:v>73.249725</c:v>
                </c:pt>
                <c:pt idx="5355">
                  <c:v>73.249535</c:v>
                </c:pt>
                <c:pt idx="5356">
                  <c:v>73.24934</c:v>
                </c:pt>
                <c:pt idx="5357">
                  <c:v>73.249146</c:v>
                </c:pt>
                <c:pt idx="5358">
                  <c:v>73.248955</c:v>
                </c:pt>
                <c:pt idx="5359">
                  <c:v>73.248764</c:v>
                </c:pt>
                <c:pt idx="5360">
                  <c:v>73.24857</c:v>
                </c:pt>
                <c:pt idx="5361">
                  <c:v>73.24837999999998</c:v>
                </c:pt>
                <c:pt idx="5362">
                  <c:v>73.24819</c:v>
                </c:pt>
                <c:pt idx="5363">
                  <c:v>73.248</c:v>
                </c:pt>
                <c:pt idx="5364">
                  <c:v>73.24781</c:v>
                </c:pt>
                <c:pt idx="5365">
                  <c:v>73.24762</c:v>
                </c:pt>
                <c:pt idx="5366">
                  <c:v>73.24743</c:v>
                </c:pt>
                <c:pt idx="5367">
                  <c:v>73.24724</c:v>
                </c:pt>
                <c:pt idx="5368">
                  <c:v>73.247055</c:v>
                </c:pt>
                <c:pt idx="5369">
                  <c:v>73.246864</c:v>
                </c:pt>
                <c:pt idx="5370">
                  <c:v>73.24668</c:v>
                </c:pt>
                <c:pt idx="5371">
                  <c:v>73.24649</c:v>
                </c:pt>
                <c:pt idx="5372">
                  <c:v>73.24631</c:v>
                </c:pt>
                <c:pt idx="5373">
                  <c:v>73.24612</c:v>
                </c:pt>
                <c:pt idx="5374">
                  <c:v>73.24593</c:v>
                </c:pt>
                <c:pt idx="5375">
                  <c:v>73.24575</c:v>
                </c:pt>
                <c:pt idx="5376">
                  <c:v>73.24557</c:v>
                </c:pt>
                <c:pt idx="5377">
                  <c:v>73.245384</c:v>
                </c:pt>
                <c:pt idx="5378">
                  <c:v>73.24521</c:v>
                </c:pt>
                <c:pt idx="5379">
                  <c:v>73.245026</c:v>
                </c:pt>
                <c:pt idx="5380">
                  <c:v>73.24484</c:v>
                </c:pt>
                <c:pt idx="5381">
                  <c:v>73.24467000000002</c:v>
                </c:pt>
                <c:pt idx="5382">
                  <c:v>73.244484</c:v>
                </c:pt>
                <c:pt idx="5383">
                  <c:v>73.2443</c:v>
                </c:pt>
                <c:pt idx="5384">
                  <c:v>73.244125</c:v>
                </c:pt>
                <c:pt idx="5385">
                  <c:v>73.24395</c:v>
                </c:pt>
                <c:pt idx="5386">
                  <c:v>73.243774</c:v>
                </c:pt>
                <c:pt idx="5387">
                  <c:v>73.24359</c:v>
                </c:pt>
                <c:pt idx="5388">
                  <c:v>73.243416</c:v>
                </c:pt>
                <c:pt idx="5389">
                  <c:v>73.24324</c:v>
                </c:pt>
                <c:pt idx="5390">
                  <c:v>73.243065</c:v>
                </c:pt>
                <c:pt idx="5391">
                  <c:v>73.24289</c:v>
                </c:pt>
                <c:pt idx="5392">
                  <c:v>73.242714</c:v>
                </c:pt>
                <c:pt idx="5393">
                  <c:v>73.24254</c:v>
                </c:pt>
                <c:pt idx="5394">
                  <c:v>73.24236</c:v>
                </c:pt>
                <c:pt idx="5395">
                  <c:v>73.242195</c:v>
                </c:pt>
                <c:pt idx="5396">
                  <c:v>73.24202</c:v>
                </c:pt>
                <c:pt idx="5397">
                  <c:v>73.24185</c:v>
                </c:pt>
                <c:pt idx="5398">
                  <c:v>73.24168</c:v>
                </c:pt>
                <c:pt idx="5399">
                  <c:v>73.24151</c:v>
                </c:pt>
                <c:pt idx="5400">
                  <c:v>73.24133</c:v>
                </c:pt>
                <c:pt idx="5401">
                  <c:v>73.241165</c:v>
                </c:pt>
                <c:pt idx="5402">
                  <c:v>73.241</c:v>
                </c:pt>
                <c:pt idx="5403">
                  <c:v>73.24082</c:v>
                </c:pt>
                <c:pt idx="5404">
                  <c:v>73.240654</c:v>
                </c:pt>
                <c:pt idx="5405">
                  <c:v>73.24048</c:v>
                </c:pt>
                <c:pt idx="5406">
                  <c:v>73.24031</c:v>
                </c:pt>
                <c:pt idx="5407">
                  <c:v>73.24014</c:v>
                </c:pt>
                <c:pt idx="5408">
                  <c:v>73.239975</c:v>
                </c:pt>
                <c:pt idx="5409">
                  <c:v>73.23981</c:v>
                </c:pt>
                <c:pt idx="5410">
                  <c:v>73.23964</c:v>
                </c:pt>
                <c:pt idx="5411">
                  <c:v>73.23947</c:v>
                </c:pt>
                <c:pt idx="5412">
                  <c:v>73.2393</c:v>
                </c:pt>
                <c:pt idx="5413">
                  <c:v>73.239136</c:v>
                </c:pt>
                <c:pt idx="5414">
                  <c:v>73.23897</c:v>
                </c:pt>
                <c:pt idx="5415">
                  <c:v>73.23881</c:v>
                </c:pt>
                <c:pt idx="5416">
                  <c:v>73.23864</c:v>
                </c:pt>
                <c:pt idx="5417">
                  <c:v>73.23847</c:v>
                </c:pt>
                <c:pt idx="5418">
                  <c:v>73.238304</c:v>
                </c:pt>
                <c:pt idx="5419">
                  <c:v>73.238144</c:v>
                </c:pt>
                <c:pt idx="5420">
                  <c:v>73.23798</c:v>
                </c:pt>
                <c:pt idx="5421">
                  <c:v>73.237816</c:v>
                </c:pt>
                <c:pt idx="5422">
                  <c:v>73.237656</c:v>
                </c:pt>
                <c:pt idx="5423">
                  <c:v>73.237495</c:v>
                </c:pt>
                <c:pt idx="5424">
                  <c:v>73.237335</c:v>
                </c:pt>
                <c:pt idx="5425">
                  <c:v>73.237175</c:v>
                </c:pt>
                <c:pt idx="5426">
                  <c:v>73.237015</c:v>
                </c:pt>
                <c:pt idx="5427">
                  <c:v>73.236855</c:v>
                </c:pt>
                <c:pt idx="5428">
                  <c:v>73.236694</c:v>
                </c:pt>
                <c:pt idx="5429">
                  <c:v>73.236534</c:v>
                </c:pt>
                <c:pt idx="5430">
                  <c:v>73.236374</c:v>
                </c:pt>
                <c:pt idx="5431">
                  <c:v>73.23622</c:v>
                </c:pt>
                <c:pt idx="5432">
                  <c:v>73.23606</c:v>
                </c:pt>
                <c:pt idx="5433">
                  <c:v>73.23591</c:v>
                </c:pt>
                <c:pt idx="5434">
                  <c:v>73.23575599999998</c:v>
                </c:pt>
                <c:pt idx="5435">
                  <c:v>73.235596</c:v>
                </c:pt>
                <c:pt idx="5436">
                  <c:v>73.23543999999998</c:v>
                </c:pt>
                <c:pt idx="5437">
                  <c:v>73.23528</c:v>
                </c:pt>
                <c:pt idx="5438">
                  <c:v>73.23513000000001</c:v>
                </c:pt>
                <c:pt idx="5439">
                  <c:v>73.23497</c:v>
                </c:pt>
                <c:pt idx="5440">
                  <c:v>73.23482</c:v>
                </c:pt>
                <c:pt idx="5441">
                  <c:v>73.234665</c:v>
                </c:pt>
                <c:pt idx="5442">
                  <c:v>73.23451</c:v>
                </c:pt>
                <c:pt idx="5443">
                  <c:v>73.23436</c:v>
                </c:pt>
                <c:pt idx="5444">
                  <c:v>73.23421</c:v>
                </c:pt>
                <c:pt idx="5445">
                  <c:v>73.23406</c:v>
                </c:pt>
                <c:pt idx="5446">
                  <c:v>73.23391</c:v>
                </c:pt>
                <c:pt idx="5447">
                  <c:v>73.23376</c:v>
                </c:pt>
                <c:pt idx="5448">
                  <c:v>73.233604</c:v>
                </c:pt>
                <c:pt idx="5449">
                  <c:v>73.23346</c:v>
                </c:pt>
                <c:pt idx="5450">
                  <c:v>73.23331</c:v>
                </c:pt>
                <c:pt idx="5451">
                  <c:v>73.233154</c:v>
                </c:pt>
                <c:pt idx="5452">
                  <c:v>73.233</c:v>
                </c:pt>
                <c:pt idx="5453">
                  <c:v>73.23286</c:v>
                </c:pt>
                <c:pt idx="5454">
                  <c:v>73.23270999999998</c:v>
                </c:pt>
                <c:pt idx="5455">
                  <c:v>73.23256</c:v>
                </c:pt>
                <c:pt idx="5456">
                  <c:v>73.232414</c:v>
                </c:pt>
                <c:pt idx="5457">
                  <c:v>73.23227</c:v>
                </c:pt>
                <c:pt idx="5458">
                  <c:v>73.232124</c:v>
                </c:pt>
                <c:pt idx="5459">
                  <c:v>73.23198</c:v>
                </c:pt>
                <c:pt idx="5460">
                  <c:v>73.231834</c:v>
                </c:pt>
                <c:pt idx="5461">
                  <c:v>73.23169</c:v>
                </c:pt>
                <c:pt idx="5462">
                  <c:v>73.231544</c:v>
                </c:pt>
                <c:pt idx="5463">
                  <c:v>73.2314</c:v>
                </c:pt>
                <c:pt idx="5464">
                  <c:v>73.231255</c:v>
                </c:pt>
                <c:pt idx="5465">
                  <c:v>73.23111</c:v>
                </c:pt>
                <c:pt idx="5466">
                  <c:v>73.23096</c:v>
                </c:pt>
                <c:pt idx="5467">
                  <c:v>73.23081</c:v>
                </c:pt>
                <c:pt idx="5468">
                  <c:v>73.23067</c:v>
                </c:pt>
                <c:pt idx="5469">
                  <c:v>73.23052</c:v>
                </c:pt>
                <c:pt idx="5470">
                  <c:v>73.23037999999998</c:v>
                </c:pt>
                <c:pt idx="5471">
                  <c:v>73.23023</c:v>
                </c:pt>
                <c:pt idx="5472">
                  <c:v>73.23009</c:v>
                </c:pt>
                <c:pt idx="5473">
                  <c:v>73.22994</c:v>
                </c:pt>
                <c:pt idx="5474">
                  <c:v>73.22979999999998</c:v>
                </c:pt>
                <c:pt idx="5475">
                  <c:v>73.22965</c:v>
                </c:pt>
                <c:pt idx="5476">
                  <c:v>73.23196</c:v>
                </c:pt>
                <c:pt idx="5477">
                  <c:v>73.23426</c:v>
                </c:pt>
                <c:pt idx="5478">
                  <c:v>73.236565</c:v>
                </c:pt>
                <c:pt idx="5479">
                  <c:v>73.23887</c:v>
                </c:pt>
                <c:pt idx="5480">
                  <c:v>73.24117</c:v>
                </c:pt>
                <c:pt idx="5481">
                  <c:v>73.24348</c:v>
                </c:pt>
                <c:pt idx="5482">
                  <c:v>73.24577999999998</c:v>
                </c:pt>
                <c:pt idx="5483">
                  <c:v>73.24809</c:v>
                </c:pt>
                <c:pt idx="5484">
                  <c:v>73.250404</c:v>
                </c:pt>
                <c:pt idx="5485">
                  <c:v>73.25270999999998</c:v>
                </c:pt>
                <c:pt idx="5486">
                  <c:v>73.25502</c:v>
                </c:pt>
                <c:pt idx="5487">
                  <c:v>73.25733</c:v>
                </c:pt>
                <c:pt idx="5488">
                  <c:v>73.25964</c:v>
                </c:pt>
                <c:pt idx="5489">
                  <c:v>73.26195</c:v>
                </c:pt>
                <c:pt idx="5490">
                  <c:v>73.26426</c:v>
                </c:pt>
                <c:pt idx="5491">
                  <c:v>73.26657</c:v>
                </c:pt>
                <c:pt idx="5492">
                  <c:v>73.26887499999998</c:v>
                </c:pt>
                <c:pt idx="5493">
                  <c:v>73.27118</c:v>
                </c:pt>
                <c:pt idx="5494">
                  <c:v>73.27347999999999</c:v>
                </c:pt>
                <c:pt idx="5495">
                  <c:v>73.27578999999999</c:v>
                </c:pt>
                <c:pt idx="5496">
                  <c:v>73.27808999999999</c:v>
                </c:pt>
                <c:pt idx="5497">
                  <c:v>73.28039599999998</c:v>
                </c:pt>
                <c:pt idx="5498">
                  <c:v>73.2827</c:v>
                </c:pt>
                <c:pt idx="5499">
                  <c:v>73.285</c:v>
                </c:pt>
                <c:pt idx="5500">
                  <c:v>73.2873</c:v>
                </c:pt>
                <c:pt idx="5501">
                  <c:v>73.2896</c:v>
                </c:pt>
                <c:pt idx="5502">
                  <c:v>73.29189</c:v>
                </c:pt>
                <c:pt idx="5503">
                  <c:v>73.29419</c:v>
                </c:pt>
                <c:pt idx="5504">
                  <c:v>73.296486</c:v>
                </c:pt>
                <c:pt idx="5505">
                  <c:v>73.29877999999998</c:v>
                </c:pt>
                <c:pt idx="5506">
                  <c:v>73.29863</c:v>
                </c:pt>
                <c:pt idx="5507">
                  <c:v>73.29848</c:v>
                </c:pt>
                <c:pt idx="5508">
                  <c:v>73.298325</c:v>
                </c:pt>
                <c:pt idx="5509">
                  <c:v>73.29817000000001</c:v>
                </c:pt>
                <c:pt idx="5510">
                  <c:v>73.29801</c:v>
                </c:pt>
                <c:pt idx="5511">
                  <c:v>73.29785</c:v>
                </c:pt>
                <c:pt idx="5512">
                  <c:v>73.29769</c:v>
                </c:pt>
                <c:pt idx="5513">
                  <c:v>73.29752</c:v>
                </c:pt>
                <c:pt idx="5514">
                  <c:v>73.297356</c:v>
                </c:pt>
                <c:pt idx="5515">
                  <c:v>73.29719</c:v>
                </c:pt>
                <c:pt idx="5516">
                  <c:v>73.29702</c:v>
                </c:pt>
                <c:pt idx="5517">
                  <c:v>73.29685</c:v>
                </c:pt>
                <c:pt idx="5518">
                  <c:v>73.29668</c:v>
                </c:pt>
                <c:pt idx="5519">
                  <c:v>73.2965</c:v>
                </c:pt>
                <c:pt idx="5520">
                  <c:v>73.29632</c:v>
                </c:pt>
                <c:pt idx="5521">
                  <c:v>73.296135</c:v>
                </c:pt>
                <c:pt idx="5522">
                  <c:v>73.29595</c:v>
                </c:pt>
                <c:pt idx="5523">
                  <c:v>73.29576</c:v>
                </c:pt>
                <c:pt idx="5524">
                  <c:v>73.29557000000001</c:v>
                </c:pt>
                <c:pt idx="5525">
                  <c:v>73.29537999999998</c:v>
                </c:pt>
                <c:pt idx="5526">
                  <c:v>73.29518</c:v>
                </c:pt>
                <c:pt idx="5527">
                  <c:v>73.29498</c:v>
                </c:pt>
                <c:pt idx="5528">
                  <c:v>73.294785</c:v>
                </c:pt>
                <c:pt idx="5529">
                  <c:v>73.294586</c:v>
                </c:pt>
                <c:pt idx="5530">
                  <c:v>73.29438</c:v>
                </c:pt>
                <c:pt idx="5531">
                  <c:v>73.294174</c:v>
                </c:pt>
                <c:pt idx="5532">
                  <c:v>73.29397</c:v>
                </c:pt>
                <c:pt idx="5533">
                  <c:v>73.29376</c:v>
                </c:pt>
                <c:pt idx="5534">
                  <c:v>73.29355</c:v>
                </c:pt>
                <c:pt idx="5535">
                  <c:v>73.293335</c:v>
                </c:pt>
                <c:pt idx="5536">
                  <c:v>73.29312</c:v>
                </c:pt>
                <c:pt idx="5537">
                  <c:v>73.2929</c:v>
                </c:pt>
                <c:pt idx="5538">
                  <c:v>73.29268</c:v>
                </c:pt>
                <c:pt idx="5539">
                  <c:v>73.29246</c:v>
                </c:pt>
                <c:pt idx="5540">
                  <c:v>73.29224</c:v>
                </c:pt>
                <c:pt idx="5541">
                  <c:v>73.292015</c:v>
                </c:pt>
                <c:pt idx="5542">
                  <c:v>73.29179</c:v>
                </c:pt>
                <c:pt idx="5543">
                  <c:v>73.29156</c:v>
                </c:pt>
                <c:pt idx="5544">
                  <c:v>73.29132</c:v>
                </c:pt>
                <c:pt idx="5545">
                  <c:v>73.29109</c:v>
                </c:pt>
                <c:pt idx="5546">
                  <c:v>73.290855</c:v>
                </c:pt>
                <c:pt idx="5547">
                  <c:v>73.29062</c:v>
                </c:pt>
                <c:pt idx="5548">
                  <c:v>73.29038</c:v>
                </c:pt>
                <c:pt idx="5549">
                  <c:v>73.290146</c:v>
                </c:pt>
                <c:pt idx="5550">
                  <c:v>73.28991</c:v>
                </c:pt>
                <c:pt idx="5551">
                  <c:v>73.289665</c:v>
                </c:pt>
                <c:pt idx="5552">
                  <c:v>73.28943</c:v>
                </c:pt>
                <c:pt idx="5553">
                  <c:v>73.289185</c:v>
                </c:pt>
                <c:pt idx="5554">
                  <c:v>73.28893999999998</c:v>
                </c:pt>
                <c:pt idx="5555">
                  <c:v>73.2887</c:v>
                </c:pt>
                <c:pt idx="5556">
                  <c:v>73.28844999999998</c:v>
                </c:pt>
                <c:pt idx="5557">
                  <c:v>73.2882</c:v>
                </c:pt>
                <c:pt idx="5558">
                  <c:v>73.28795</c:v>
                </c:pt>
                <c:pt idx="5559">
                  <c:v>73.287704</c:v>
                </c:pt>
                <c:pt idx="5560">
                  <c:v>73.28745</c:v>
                </c:pt>
                <c:pt idx="5561">
                  <c:v>73.2872</c:v>
                </c:pt>
                <c:pt idx="5562">
                  <c:v>73.28695</c:v>
                </c:pt>
                <c:pt idx="5563">
                  <c:v>73.2867</c:v>
                </c:pt>
                <c:pt idx="5564">
                  <c:v>73.286446</c:v>
                </c:pt>
                <c:pt idx="5565">
                  <c:v>73.286194</c:v>
                </c:pt>
                <c:pt idx="5566">
                  <c:v>73.28593999999998</c:v>
                </c:pt>
                <c:pt idx="5567">
                  <c:v>73.28568</c:v>
                </c:pt>
                <c:pt idx="5568">
                  <c:v>73.28542</c:v>
                </c:pt>
                <c:pt idx="5569">
                  <c:v>73.28517</c:v>
                </c:pt>
                <c:pt idx="5570">
                  <c:v>73.28491</c:v>
                </c:pt>
                <c:pt idx="5571">
                  <c:v>73.28465</c:v>
                </c:pt>
                <c:pt idx="5572">
                  <c:v>73.28439</c:v>
                </c:pt>
                <c:pt idx="5573">
                  <c:v>73.284134</c:v>
                </c:pt>
                <c:pt idx="5574">
                  <c:v>73.28387999999998</c:v>
                </c:pt>
                <c:pt idx="5575">
                  <c:v>73.28362</c:v>
                </c:pt>
                <c:pt idx="5576">
                  <c:v>73.28336</c:v>
                </c:pt>
                <c:pt idx="5577">
                  <c:v>73.283104</c:v>
                </c:pt>
                <c:pt idx="5578">
                  <c:v>73.28284499999998</c:v>
                </c:pt>
                <c:pt idx="5579">
                  <c:v>73.28258499999998</c:v>
                </c:pt>
                <c:pt idx="5580">
                  <c:v>73.282326</c:v>
                </c:pt>
                <c:pt idx="5581">
                  <c:v>73.28207</c:v>
                </c:pt>
                <c:pt idx="5582">
                  <c:v>73.2818</c:v>
                </c:pt>
                <c:pt idx="5583">
                  <c:v>73.28154</c:v>
                </c:pt>
                <c:pt idx="5584">
                  <c:v>73.28127</c:v>
                </c:pt>
                <c:pt idx="5585">
                  <c:v>73.28101</c:v>
                </c:pt>
                <c:pt idx="5586">
                  <c:v>73.280754</c:v>
                </c:pt>
                <c:pt idx="5587">
                  <c:v>73.28049</c:v>
                </c:pt>
                <c:pt idx="5588">
                  <c:v>73.28023</c:v>
                </c:pt>
                <c:pt idx="5589">
                  <c:v>73.27997</c:v>
                </c:pt>
                <c:pt idx="5590">
                  <c:v>73.27970999999998</c:v>
                </c:pt>
                <c:pt idx="5591">
                  <c:v>73.27944999999998</c:v>
                </c:pt>
                <c:pt idx="5592">
                  <c:v>73.27919</c:v>
                </c:pt>
                <c:pt idx="5593">
                  <c:v>73.27892999999998</c:v>
                </c:pt>
                <c:pt idx="5594">
                  <c:v>73.27866</c:v>
                </c:pt>
                <c:pt idx="5595">
                  <c:v>73.27840399999998</c:v>
                </c:pt>
                <c:pt idx="5596">
                  <c:v>73.27814499999998</c:v>
                </c:pt>
                <c:pt idx="5597">
                  <c:v>73.277885</c:v>
                </c:pt>
                <c:pt idx="5598">
                  <c:v>73.277626</c:v>
                </c:pt>
                <c:pt idx="5599">
                  <c:v>73.27737</c:v>
                </c:pt>
                <c:pt idx="5600">
                  <c:v>73.27711</c:v>
                </c:pt>
                <c:pt idx="5601">
                  <c:v>73.27684999999998</c:v>
                </c:pt>
                <c:pt idx="5602">
                  <c:v>73.27657999999998</c:v>
                </c:pt>
                <c:pt idx="5603">
                  <c:v>73.27632</c:v>
                </c:pt>
                <c:pt idx="5604">
                  <c:v>73.27606</c:v>
                </c:pt>
                <c:pt idx="5605">
                  <c:v>73.27579999999999</c:v>
                </c:pt>
                <c:pt idx="5606">
                  <c:v>73.27553999999999</c:v>
                </c:pt>
                <c:pt idx="5607">
                  <c:v>73.27527999999998</c:v>
                </c:pt>
                <c:pt idx="5608">
                  <c:v>73.275024</c:v>
                </c:pt>
                <c:pt idx="5609">
                  <c:v>73.274765</c:v>
                </c:pt>
                <c:pt idx="5610">
                  <c:v>73.274506</c:v>
                </c:pt>
                <c:pt idx="5611">
                  <c:v>73.27425</c:v>
                </c:pt>
                <c:pt idx="5612">
                  <c:v>73.27399</c:v>
                </c:pt>
                <c:pt idx="5613">
                  <c:v>73.27372999999998</c:v>
                </c:pt>
                <c:pt idx="5614">
                  <c:v>73.27346999999998</c:v>
                </c:pt>
                <c:pt idx="5615">
                  <c:v>73.27322</c:v>
                </c:pt>
                <c:pt idx="5616">
                  <c:v>73.27296</c:v>
                </c:pt>
                <c:pt idx="5617">
                  <c:v>73.27270499999999</c:v>
                </c:pt>
                <c:pt idx="5618">
                  <c:v>73.27244999999999</c:v>
                </c:pt>
                <c:pt idx="5619">
                  <c:v>73.272194</c:v>
                </c:pt>
                <c:pt idx="5620">
                  <c:v>73.27194</c:v>
                </c:pt>
                <c:pt idx="5621">
                  <c:v>73.27169</c:v>
                </c:pt>
                <c:pt idx="5622">
                  <c:v>73.27144</c:v>
                </c:pt>
                <c:pt idx="5623">
                  <c:v>73.27119</c:v>
                </c:pt>
                <c:pt idx="5624">
                  <c:v>73.27093499999998</c:v>
                </c:pt>
                <c:pt idx="5625">
                  <c:v>73.27068</c:v>
                </c:pt>
                <c:pt idx="5626">
                  <c:v>73.27043</c:v>
                </c:pt>
                <c:pt idx="5627">
                  <c:v>73.27017999999998</c:v>
                </c:pt>
                <c:pt idx="5628">
                  <c:v>73.26993</c:v>
                </c:pt>
                <c:pt idx="5629">
                  <c:v>73.269684</c:v>
                </c:pt>
                <c:pt idx="5630">
                  <c:v>73.26943</c:v>
                </c:pt>
                <c:pt idx="5631">
                  <c:v>73.26918</c:v>
                </c:pt>
                <c:pt idx="5632">
                  <c:v>73.26893599999998</c:v>
                </c:pt>
                <c:pt idx="5633">
                  <c:v>73.26869</c:v>
                </c:pt>
                <c:pt idx="5634">
                  <c:v>73.26844</c:v>
                </c:pt>
                <c:pt idx="5635">
                  <c:v>73.268196</c:v>
                </c:pt>
                <c:pt idx="5636">
                  <c:v>73.26795</c:v>
                </c:pt>
                <c:pt idx="5637">
                  <c:v>73.26771</c:v>
                </c:pt>
                <c:pt idx="5638">
                  <c:v>73.26747</c:v>
                </c:pt>
                <c:pt idx="5639">
                  <c:v>73.26723000000002</c:v>
                </c:pt>
                <c:pt idx="5640">
                  <c:v>73.26698</c:v>
                </c:pt>
                <c:pt idx="5641">
                  <c:v>73.26674</c:v>
                </c:pt>
                <c:pt idx="5642">
                  <c:v>73.2665</c:v>
                </c:pt>
                <c:pt idx="5643">
                  <c:v>73.26626</c:v>
                </c:pt>
                <c:pt idx="5644">
                  <c:v>73.26602</c:v>
                </c:pt>
                <c:pt idx="5645">
                  <c:v>73.26578499999998</c:v>
                </c:pt>
                <c:pt idx="5646">
                  <c:v>73.26554</c:v>
                </c:pt>
                <c:pt idx="5647">
                  <c:v>73.265305</c:v>
                </c:pt>
                <c:pt idx="5648">
                  <c:v>73.26507</c:v>
                </c:pt>
                <c:pt idx="5649">
                  <c:v>73.264824</c:v>
                </c:pt>
                <c:pt idx="5650">
                  <c:v>73.26459</c:v>
                </c:pt>
                <c:pt idx="5651">
                  <c:v>73.26435</c:v>
                </c:pt>
                <c:pt idx="5652">
                  <c:v>73.264114</c:v>
                </c:pt>
                <c:pt idx="5653">
                  <c:v>73.26388</c:v>
                </c:pt>
                <c:pt idx="5654">
                  <c:v>73.26364</c:v>
                </c:pt>
                <c:pt idx="5655">
                  <c:v>73.263405</c:v>
                </c:pt>
                <c:pt idx="5656">
                  <c:v>73.263176</c:v>
                </c:pt>
                <c:pt idx="5657">
                  <c:v>73.26295</c:v>
                </c:pt>
                <c:pt idx="5658">
                  <c:v>73.26272</c:v>
                </c:pt>
                <c:pt idx="5659">
                  <c:v>73.26249</c:v>
                </c:pt>
                <c:pt idx="5660">
                  <c:v>73.26226</c:v>
                </c:pt>
                <c:pt idx="5661">
                  <c:v>73.26203</c:v>
                </c:pt>
                <c:pt idx="5662">
                  <c:v>73.2618</c:v>
                </c:pt>
                <c:pt idx="5663">
                  <c:v>73.26157</c:v>
                </c:pt>
                <c:pt idx="5664">
                  <c:v>73.261345</c:v>
                </c:pt>
                <c:pt idx="5665">
                  <c:v>73.261116</c:v>
                </c:pt>
                <c:pt idx="5666">
                  <c:v>73.26089</c:v>
                </c:pt>
                <c:pt idx="5667">
                  <c:v>73.26066</c:v>
                </c:pt>
                <c:pt idx="5668">
                  <c:v>73.26043000000001</c:v>
                </c:pt>
                <c:pt idx="5669">
                  <c:v>73.26021</c:v>
                </c:pt>
                <c:pt idx="5670">
                  <c:v>73.25999</c:v>
                </c:pt>
                <c:pt idx="5671">
                  <c:v>73.259766</c:v>
                </c:pt>
                <c:pt idx="5672">
                  <c:v>73.25954</c:v>
                </c:pt>
                <c:pt idx="5673">
                  <c:v>73.25931</c:v>
                </c:pt>
                <c:pt idx="5674">
                  <c:v>73.25907999999998</c:v>
                </c:pt>
                <c:pt idx="5675">
                  <c:v>73.25886</c:v>
                </c:pt>
                <c:pt idx="5676">
                  <c:v>73.25864</c:v>
                </c:pt>
                <c:pt idx="5677">
                  <c:v>73.258415</c:v>
                </c:pt>
                <c:pt idx="5678">
                  <c:v>73.2582</c:v>
                </c:pt>
                <c:pt idx="5679">
                  <c:v>73.25798</c:v>
                </c:pt>
                <c:pt idx="5680">
                  <c:v>73.25777</c:v>
                </c:pt>
                <c:pt idx="5681">
                  <c:v>73.25755</c:v>
                </c:pt>
                <c:pt idx="5682">
                  <c:v>73.25734</c:v>
                </c:pt>
                <c:pt idx="5683">
                  <c:v>73.257126</c:v>
                </c:pt>
                <c:pt idx="5684">
                  <c:v>73.25691</c:v>
                </c:pt>
                <c:pt idx="5685">
                  <c:v>73.25669</c:v>
                </c:pt>
                <c:pt idx="5686">
                  <c:v>73.25647999999998</c:v>
                </c:pt>
                <c:pt idx="5687">
                  <c:v>73.25626</c:v>
                </c:pt>
                <c:pt idx="5688">
                  <c:v>73.25605</c:v>
                </c:pt>
                <c:pt idx="5689">
                  <c:v>73.25583999999999</c:v>
                </c:pt>
                <c:pt idx="5690">
                  <c:v>73.25562</c:v>
                </c:pt>
                <c:pt idx="5691">
                  <c:v>73.25541</c:v>
                </c:pt>
                <c:pt idx="5692">
                  <c:v>73.255196</c:v>
                </c:pt>
                <c:pt idx="5693">
                  <c:v>73.25498</c:v>
                </c:pt>
                <c:pt idx="5694">
                  <c:v>73.25477599999999</c:v>
                </c:pt>
                <c:pt idx="5695">
                  <c:v>73.25456</c:v>
                </c:pt>
                <c:pt idx="5696">
                  <c:v>73.25436</c:v>
                </c:pt>
                <c:pt idx="5697">
                  <c:v>73.25415</c:v>
                </c:pt>
                <c:pt idx="5698">
                  <c:v>73.253944</c:v>
                </c:pt>
                <c:pt idx="5699">
                  <c:v>73.25373999999998</c:v>
                </c:pt>
                <c:pt idx="5700">
                  <c:v>73.25353000000001</c:v>
                </c:pt>
                <c:pt idx="5701">
                  <c:v>73.25333</c:v>
                </c:pt>
                <c:pt idx="5702">
                  <c:v>73.25312</c:v>
                </c:pt>
                <c:pt idx="5703">
                  <c:v>73.252914</c:v>
                </c:pt>
                <c:pt idx="5704">
                  <c:v>73.25270999999998</c:v>
                </c:pt>
                <c:pt idx="5705">
                  <c:v>73.25251</c:v>
                </c:pt>
                <c:pt idx="5706">
                  <c:v>73.25230999999998</c:v>
                </c:pt>
                <c:pt idx="5707">
                  <c:v>73.25211</c:v>
                </c:pt>
                <c:pt idx="5708">
                  <c:v>73.251915</c:v>
                </c:pt>
                <c:pt idx="5709">
                  <c:v>73.25172</c:v>
                </c:pt>
                <c:pt idx="5710">
                  <c:v>73.25151</c:v>
                </c:pt>
                <c:pt idx="5711">
                  <c:v>73.25131</c:v>
                </c:pt>
                <c:pt idx="5712">
                  <c:v>73.251114</c:v>
                </c:pt>
                <c:pt idx="5713">
                  <c:v>73.250916</c:v>
                </c:pt>
                <c:pt idx="5714">
                  <c:v>73.25072</c:v>
                </c:pt>
                <c:pt idx="5715">
                  <c:v>73.25052</c:v>
                </c:pt>
                <c:pt idx="5716">
                  <c:v>73.25032</c:v>
                </c:pt>
                <c:pt idx="5717">
                  <c:v>73.25012</c:v>
                </c:pt>
                <c:pt idx="5718">
                  <c:v>73.24992</c:v>
                </c:pt>
                <c:pt idx="5719">
                  <c:v>73.249725</c:v>
                </c:pt>
                <c:pt idx="5720">
                  <c:v>73.24953</c:v>
                </c:pt>
                <c:pt idx="5721">
                  <c:v>73.24934</c:v>
                </c:pt>
                <c:pt idx="5722">
                  <c:v>73.249146</c:v>
                </c:pt>
                <c:pt idx="5723">
                  <c:v>73.248955</c:v>
                </c:pt>
                <c:pt idx="5724">
                  <c:v>73.248764</c:v>
                </c:pt>
                <c:pt idx="5725">
                  <c:v>73.24857</c:v>
                </c:pt>
                <c:pt idx="5726">
                  <c:v>73.24837999999998</c:v>
                </c:pt>
                <c:pt idx="5727">
                  <c:v>73.24819</c:v>
                </c:pt>
                <c:pt idx="5728">
                  <c:v>73.248</c:v>
                </c:pt>
                <c:pt idx="5729">
                  <c:v>73.24781</c:v>
                </c:pt>
                <c:pt idx="5730">
                  <c:v>73.24762</c:v>
                </c:pt>
                <c:pt idx="5731">
                  <c:v>73.24743</c:v>
                </c:pt>
                <c:pt idx="5732">
                  <c:v>73.24724</c:v>
                </c:pt>
                <c:pt idx="5733">
                  <c:v>73.247055</c:v>
                </c:pt>
                <c:pt idx="5734">
                  <c:v>73.246864</c:v>
                </c:pt>
                <c:pt idx="5735">
                  <c:v>73.24668</c:v>
                </c:pt>
                <c:pt idx="5736">
                  <c:v>73.24649</c:v>
                </c:pt>
                <c:pt idx="5737">
                  <c:v>73.24631</c:v>
                </c:pt>
                <c:pt idx="5738">
                  <c:v>73.24612</c:v>
                </c:pt>
                <c:pt idx="5739">
                  <c:v>73.24593</c:v>
                </c:pt>
                <c:pt idx="5740">
                  <c:v>73.24575</c:v>
                </c:pt>
                <c:pt idx="5741">
                  <c:v>73.24557</c:v>
                </c:pt>
                <c:pt idx="5742">
                  <c:v>73.245384</c:v>
                </c:pt>
                <c:pt idx="5743">
                  <c:v>73.2452</c:v>
                </c:pt>
                <c:pt idx="5744">
                  <c:v>73.24502</c:v>
                </c:pt>
                <c:pt idx="5745">
                  <c:v>73.244835</c:v>
                </c:pt>
                <c:pt idx="5746">
                  <c:v>73.24465</c:v>
                </c:pt>
                <c:pt idx="5747">
                  <c:v>73.24447</c:v>
                </c:pt>
                <c:pt idx="5748">
                  <c:v>73.24429</c:v>
                </c:pt>
                <c:pt idx="5749">
                  <c:v>73.24412</c:v>
                </c:pt>
                <c:pt idx="5750">
                  <c:v>73.243935</c:v>
                </c:pt>
                <c:pt idx="5751">
                  <c:v>73.24376</c:v>
                </c:pt>
                <c:pt idx="5752">
                  <c:v>73.24358</c:v>
                </c:pt>
                <c:pt idx="5753">
                  <c:v>73.24341</c:v>
                </c:pt>
                <c:pt idx="5754">
                  <c:v>73.24323</c:v>
                </c:pt>
                <c:pt idx="5755">
                  <c:v>73.24306</c:v>
                </c:pt>
                <c:pt idx="5756">
                  <c:v>73.242874</c:v>
                </c:pt>
                <c:pt idx="5757">
                  <c:v>73.24270000000001</c:v>
                </c:pt>
                <c:pt idx="5758">
                  <c:v>73.24252</c:v>
                </c:pt>
                <c:pt idx="5759">
                  <c:v>73.24235</c:v>
                </c:pt>
                <c:pt idx="5760">
                  <c:v>73.24217</c:v>
                </c:pt>
                <c:pt idx="5761">
                  <c:v>73.242</c:v>
                </c:pt>
                <c:pt idx="5762">
                  <c:v>73.24182</c:v>
                </c:pt>
                <c:pt idx="5763">
                  <c:v>73.24165</c:v>
                </c:pt>
                <c:pt idx="5764">
                  <c:v>73.24148</c:v>
                </c:pt>
                <c:pt idx="5765">
                  <c:v>73.24131</c:v>
                </c:pt>
                <c:pt idx="5766">
                  <c:v>73.241135</c:v>
                </c:pt>
                <c:pt idx="5767">
                  <c:v>73.24097</c:v>
                </c:pt>
                <c:pt idx="5768">
                  <c:v>73.2408</c:v>
                </c:pt>
                <c:pt idx="5769">
                  <c:v>73.24063</c:v>
                </c:pt>
                <c:pt idx="5770">
                  <c:v>73.24046</c:v>
                </c:pt>
                <c:pt idx="5771">
                  <c:v>73.24029</c:v>
                </c:pt>
                <c:pt idx="5772">
                  <c:v>73.24012</c:v>
                </c:pt>
                <c:pt idx="5773">
                  <c:v>73.23995</c:v>
                </c:pt>
                <c:pt idx="5774">
                  <c:v>73.239784</c:v>
                </c:pt>
                <c:pt idx="5775">
                  <c:v>73.23962</c:v>
                </c:pt>
                <c:pt idx="5776">
                  <c:v>73.23945</c:v>
                </c:pt>
                <c:pt idx="5777">
                  <c:v>73.23928</c:v>
                </c:pt>
                <c:pt idx="5778">
                  <c:v>73.23912</c:v>
                </c:pt>
                <c:pt idx="5779">
                  <c:v>73.23895</c:v>
                </c:pt>
                <c:pt idx="5780">
                  <c:v>73.23878499999998</c:v>
                </c:pt>
                <c:pt idx="5781">
                  <c:v>73.23862</c:v>
                </c:pt>
                <c:pt idx="5782">
                  <c:v>73.23846</c:v>
                </c:pt>
                <c:pt idx="5783">
                  <c:v>73.2383</c:v>
                </c:pt>
                <c:pt idx="5784">
                  <c:v>73.23813000000001</c:v>
                </c:pt>
                <c:pt idx="5785">
                  <c:v>73.23797</c:v>
                </c:pt>
                <c:pt idx="5786">
                  <c:v>73.23781</c:v>
                </c:pt>
                <c:pt idx="5787">
                  <c:v>73.23765</c:v>
                </c:pt>
                <c:pt idx="5788">
                  <c:v>73.23749</c:v>
                </c:pt>
                <c:pt idx="5789">
                  <c:v>73.23733</c:v>
                </c:pt>
                <c:pt idx="5790">
                  <c:v>73.23717</c:v>
                </c:pt>
                <c:pt idx="5791">
                  <c:v>73.23701</c:v>
                </c:pt>
                <c:pt idx="5792">
                  <c:v>73.23685</c:v>
                </c:pt>
                <c:pt idx="5793">
                  <c:v>73.23669</c:v>
                </c:pt>
                <c:pt idx="5794">
                  <c:v>73.236534</c:v>
                </c:pt>
                <c:pt idx="5795">
                  <c:v>73.236374</c:v>
                </c:pt>
                <c:pt idx="5796">
                  <c:v>73.23622</c:v>
                </c:pt>
                <c:pt idx="5797">
                  <c:v>73.23606</c:v>
                </c:pt>
                <c:pt idx="5798">
                  <c:v>73.23591</c:v>
                </c:pt>
                <c:pt idx="5799">
                  <c:v>73.23574999999998</c:v>
                </c:pt>
                <c:pt idx="5800">
                  <c:v>73.235596</c:v>
                </c:pt>
                <c:pt idx="5801">
                  <c:v>73.23543499999998</c:v>
                </c:pt>
                <c:pt idx="5802">
                  <c:v>73.235275</c:v>
                </c:pt>
                <c:pt idx="5803">
                  <c:v>73.235115</c:v>
                </c:pt>
                <c:pt idx="5804">
                  <c:v>73.23496</c:v>
                </c:pt>
                <c:pt idx="5805">
                  <c:v>73.23481</c:v>
                </c:pt>
                <c:pt idx="5806">
                  <c:v>73.23466</c:v>
                </c:pt>
                <c:pt idx="5807">
                  <c:v>73.234505</c:v>
                </c:pt>
                <c:pt idx="5808">
                  <c:v>73.23435</c:v>
                </c:pt>
                <c:pt idx="5809">
                  <c:v>73.2342</c:v>
                </c:pt>
                <c:pt idx="5810">
                  <c:v>73.23405</c:v>
                </c:pt>
                <c:pt idx="5811">
                  <c:v>73.233894</c:v>
                </c:pt>
                <c:pt idx="5812">
                  <c:v>73.23375</c:v>
                </c:pt>
                <c:pt idx="5813">
                  <c:v>73.2336</c:v>
                </c:pt>
                <c:pt idx="5814">
                  <c:v>73.233444</c:v>
                </c:pt>
                <c:pt idx="5815">
                  <c:v>73.23329</c:v>
                </c:pt>
                <c:pt idx="5816">
                  <c:v>73.23315</c:v>
                </c:pt>
                <c:pt idx="5817">
                  <c:v>73.233</c:v>
                </c:pt>
                <c:pt idx="5818">
                  <c:v>73.23285</c:v>
                </c:pt>
                <c:pt idx="5819">
                  <c:v>73.2327</c:v>
                </c:pt>
                <c:pt idx="5820">
                  <c:v>73.23255</c:v>
                </c:pt>
                <c:pt idx="5821">
                  <c:v>73.23241</c:v>
                </c:pt>
                <c:pt idx="5822">
                  <c:v>73.23226</c:v>
                </c:pt>
                <c:pt idx="5823">
                  <c:v>73.23212</c:v>
                </c:pt>
                <c:pt idx="5824">
                  <c:v>73.23197</c:v>
                </c:pt>
                <c:pt idx="5825">
                  <c:v>73.23182</c:v>
                </c:pt>
                <c:pt idx="5826">
                  <c:v>73.231674</c:v>
                </c:pt>
                <c:pt idx="5827">
                  <c:v>73.23153</c:v>
                </c:pt>
                <c:pt idx="5828">
                  <c:v>73.231384</c:v>
                </c:pt>
                <c:pt idx="5829">
                  <c:v>73.23124</c:v>
                </c:pt>
                <c:pt idx="5830">
                  <c:v>73.231094</c:v>
                </c:pt>
                <c:pt idx="5831">
                  <c:v>73.23095</c:v>
                </c:pt>
                <c:pt idx="5832">
                  <c:v>73.230804</c:v>
                </c:pt>
                <c:pt idx="5833">
                  <c:v>73.23066</c:v>
                </c:pt>
                <c:pt idx="5834">
                  <c:v>73.230515</c:v>
                </c:pt>
                <c:pt idx="5835">
                  <c:v>73.23037</c:v>
                </c:pt>
                <c:pt idx="5836">
                  <c:v>73.230225</c:v>
                </c:pt>
                <c:pt idx="5837">
                  <c:v>73.23008</c:v>
                </c:pt>
                <c:pt idx="5838">
                  <c:v>73.229935</c:v>
                </c:pt>
                <c:pt idx="5839">
                  <c:v>73.22978999999998</c:v>
                </c:pt>
                <c:pt idx="5840">
                  <c:v>73.229645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A105-49D3-BBB2-11A7653EAA9A}"/>
            </c:ext>
          </c:extLst>
        </c:ser>
        <c:ser>
          <c:idx val="2"/>
          <c:order val="2"/>
          <c:tx>
            <c:v>SS_ET = 1</c:v>
          </c:tx>
          <c:spPr>
            <a:ln w="1905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xVal>
            <c:numRef>
              <c:f>tseries_heads!$A$4:$A$5844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tseries_heads!$D$4:$D$5844</c:f>
              <c:numCache>
                <c:formatCode>General</c:formatCode>
                <c:ptCount val="5841"/>
                <c:pt idx="0">
                  <c:v>73.057304</c:v>
                </c:pt>
                <c:pt idx="1">
                  <c:v>73.05973999999999</c:v>
                </c:pt>
                <c:pt idx="2">
                  <c:v>73.06218</c:v>
                </c:pt>
                <c:pt idx="3">
                  <c:v>73.06462</c:v>
                </c:pt>
                <c:pt idx="4">
                  <c:v>73.06706</c:v>
                </c:pt>
                <c:pt idx="5">
                  <c:v>73.0695</c:v>
                </c:pt>
                <c:pt idx="6">
                  <c:v>73.07194</c:v>
                </c:pt>
                <c:pt idx="7">
                  <c:v>73.07437999999999</c:v>
                </c:pt>
                <c:pt idx="8">
                  <c:v>73.07680999999998</c:v>
                </c:pt>
                <c:pt idx="9">
                  <c:v>73.079254</c:v>
                </c:pt>
                <c:pt idx="10">
                  <c:v>73.08169</c:v>
                </c:pt>
                <c:pt idx="11">
                  <c:v>73.08413</c:v>
                </c:pt>
                <c:pt idx="12">
                  <c:v>73.08656</c:v>
                </c:pt>
                <c:pt idx="13">
                  <c:v>73.089005</c:v>
                </c:pt>
                <c:pt idx="14">
                  <c:v>73.09144</c:v>
                </c:pt>
                <c:pt idx="15">
                  <c:v>73.09388</c:v>
                </c:pt>
                <c:pt idx="16">
                  <c:v>73.09631</c:v>
                </c:pt>
                <c:pt idx="17">
                  <c:v>73.09874999999998</c:v>
                </c:pt>
                <c:pt idx="18">
                  <c:v>73.10118</c:v>
                </c:pt>
                <c:pt idx="19">
                  <c:v>73.103615</c:v>
                </c:pt>
                <c:pt idx="20">
                  <c:v>73.10604999999998</c:v>
                </c:pt>
                <c:pt idx="21">
                  <c:v>73.10847999999999</c:v>
                </c:pt>
                <c:pt idx="22">
                  <c:v>73.110916</c:v>
                </c:pt>
                <c:pt idx="23">
                  <c:v>73.11334999999998</c:v>
                </c:pt>
                <c:pt idx="24">
                  <c:v>73.11577999999999</c:v>
                </c:pt>
                <c:pt idx="25">
                  <c:v>73.11821</c:v>
                </c:pt>
                <c:pt idx="26">
                  <c:v>73.12063599999999</c:v>
                </c:pt>
                <c:pt idx="27">
                  <c:v>73.12305999999998</c:v>
                </c:pt>
                <c:pt idx="28">
                  <c:v>73.12548999999998</c:v>
                </c:pt>
                <c:pt idx="29">
                  <c:v>73.127914</c:v>
                </c:pt>
                <c:pt idx="30">
                  <c:v>73.13032999999998</c:v>
                </c:pt>
                <c:pt idx="31">
                  <c:v>73.13032</c:v>
                </c:pt>
                <c:pt idx="32">
                  <c:v>73.130295</c:v>
                </c:pt>
                <c:pt idx="33">
                  <c:v>73.13027</c:v>
                </c:pt>
                <c:pt idx="34">
                  <c:v>73.13025</c:v>
                </c:pt>
                <c:pt idx="35">
                  <c:v>73.130226</c:v>
                </c:pt>
                <c:pt idx="36">
                  <c:v>73.130196</c:v>
                </c:pt>
                <c:pt idx="37">
                  <c:v>73.130165</c:v>
                </c:pt>
                <c:pt idx="38">
                  <c:v>73.13013499999998</c:v>
                </c:pt>
                <c:pt idx="39">
                  <c:v>73.1301</c:v>
                </c:pt>
                <c:pt idx="40">
                  <c:v>73.13006</c:v>
                </c:pt>
                <c:pt idx="41">
                  <c:v>73.13001</c:v>
                </c:pt>
                <c:pt idx="42">
                  <c:v>73.12996999999998</c:v>
                </c:pt>
                <c:pt idx="43">
                  <c:v>73.12992</c:v>
                </c:pt>
                <c:pt idx="44">
                  <c:v>73.12986999999998</c:v>
                </c:pt>
                <c:pt idx="45">
                  <c:v>73.12981399999998</c:v>
                </c:pt>
                <c:pt idx="46">
                  <c:v>73.12975999999999</c:v>
                </c:pt>
                <c:pt idx="47">
                  <c:v>73.12970999999999</c:v>
                </c:pt>
                <c:pt idx="48">
                  <c:v>73.12965</c:v>
                </c:pt>
                <c:pt idx="49">
                  <c:v>73.12958499999999</c:v>
                </c:pt>
                <c:pt idx="50">
                  <c:v>73.12952</c:v>
                </c:pt>
                <c:pt idx="51">
                  <c:v>73.12944999999999</c:v>
                </c:pt>
                <c:pt idx="52">
                  <c:v>73.12937999999998</c:v>
                </c:pt>
                <c:pt idx="53">
                  <c:v>73.12929999999998</c:v>
                </c:pt>
                <c:pt idx="54">
                  <c:v>73.12923</c:v>
                </c:pt>
                <c:pt idx="55">
                  <c:v>73.12914999999998</c:v>
                </c:pt>
                <c:pt idx="56">
                  <c:v>73.12907</c:v>
                </c:pt>
                <c:pt idx="57">
                  <c:v>73.12897999999998</c:v>
                </c:pt>
                <c:pt idx="58">
                  <c:v>73.12889999999999</c:v>
                </c:pt>
                <c:pt idx="59">
                  <c:v>73.12880999999999</c:v>
                </c:pt>
                <c:pt idx="60">
                  <c:v>73.12871599999997</c:v>
                </c:pt>
                <c:pt idx="61">
                  <c:v>73.128624</c:v>
                </c:pt>
                <c:pt idx="62">
                  <c:v>73.12853</c:v>
                </c:pt>
                <c:pt idx="63">
                  <c:v>73.12842999999998</c:v>
                </c:pt>
                <c:pt idx="64">
                  <c:v>73.12833399999997</c:v>
                </c:pt>
                <c:pt idx="65">
                  <c:v>73.12823499999999</c:v>
                </c:pt>
                <c:pt idx="66">
                  <c:v>73.12813</c:v>
                </c:pt>
                <c:pt idx="67">
                  <c:v>73.12801999999999</c:v>
                </c:pt>
                <c:pt idx="68">
                  <c:v>73.127914</c:v>
                </c:pt>
                <c:pt idx="69">
                  <c:v>73.12780999999998</c:v>
                </c:pt>
                <c:pt idx="70">
                  <c:v>73.12769</c:v>
                </c:pt>
                <c:pt idx="71">
                  <c:v>73.12757999999998</c:v>
                </c:pt>
                <c:pt idx="72">
                  <c:v>73.127464</c:v>
                </c:pt>
                <c:pt idx="73">
                  <c:v>73.12733999999999</c:v>
                </c:pt>
                <c:pt idx="74">
                  <c:v>73.12723</c:v>
                </c:pt>
                <c:pt idx="75">
                  <c:v>73.12711</c:v>
                </c:pt>
                <c:pt idx="76">
                  <c:v>73.12699999999998</c:v>
                </c:pt>
                <c:pt idx="77">
                  <c:v>73.12687999999999</c:v>
                </c:pt>
                <c:pt idx="78">
                  <c:v>73.12675499999999</c:v>
                </c:pt>
                <c:pt idx="79">
                  <c:v>73.126625</c:v>
                </c:pt>
                <c:pt idx="80">
                  <c:v>73.12649999999998</c:v>
                </c:pt>
                <c:pt idx="81">
                  <c:v>73.12636999999998</c:v>
                </c:pt>
                <c:pt idx="82">
                  <c:v>73.12623999999998</c:v>
                </c:pt>
                <c:pt idx="83">
                  <c:v>73.126114</c:v>
                </c:pt>
                <c:pt idx="84">
                  <c:v>73.12598399999999</c:v>
                </c:pt>
                <c:pt idx="85">
                  <c:v>73.12584999999999</c:v>
                </c:pt>
                <c:pt idx="86">
                  <c:v>73.12570999999998</c:v>
                </c:pt>
                <c:pt idx="87">
                  <c:v>73.12556999999998</c:v>
                </c:pt>
                <c:pt idx="88">
                  <c:v>73.12543999999998</c:v>
                </c:pt>
                <c:pt idx="89">
                  <c:v>73.12530499999997</c:v>
                </c:pt>
                <c:pt idx="90">
                  <c:v>73.12516999999998</c:v>
                </c:pt>
                <c:pt idx="91">
                  <c:v>73.12502999999998</c:v>
                </c:pt>
                <c:pt idx="92">
                  <c:v>73.12488999999998</c:v>
                </c:pt>
                <c:pt idx="93">
                  <c:v>73.12474999999999</c:v>
                </c:pt>
                <c:pt idx="94">
                  <c:v>73.1246</c:v>
                </c:pt>
                <c:pt idx="95">
                  <c:v>73.124466</c:v>
                </c:pt>
                <c:pt idx="96">
                  <c:v>73.12431999999998</c:v>
                </c:pt>
                <c:pt idx="97">
                  <c:v>73.12417599999999</c:v>
                </c:pt>
                <c:pt idx="98">
                  <c:v>73.12403</c:v>
                </c:pt>
                <c:pt idx="99">
                  <c:v>73.12388599999998</c:v>
                </c:pt>
                <c:pt idx="100">
                  <c:v>73.12373999999998</c:v>
                </c:pt>
                <c:pt idx="101">
                  <c:v>73.12359999999998</c:v>
                </c:pt>
                <c:pt idx="102">
                  <c:v>73.12344999999999</c:v>
                </c:pt>
                <c:pt idx="103">
                  <c:v>73.12330999999999</c:v>
                </c:pt>
                <c:pt idx="104">
                  <c:v>73.12314999999998</c:v>
                </c:pt>
                <c:pt idx="105">
                  <c:v>73.12299999999999</c:v>
                </c:pt>
                <c:pt idx="106">
                  <c:v>73.12285599999998</c:v>
                </c:pt>
                <c:pt idx="107">
                  <c:v>73.12269999999998</c:v>
                </c:pt>
                <c:pt idx="108">
                  <c:v>73.12254999999999</c:v>
                </c:pt>
                <c:pt idx="109">
                  <c:v>73.12240599999998</c:v>
                </c:pt>
                <c:pt idx="110">
                  <c:v>73.12225999999998</c:v>
                </c:pt>
                <c:pt idx="111">
                  <c:v>73.12210999999999</c:v>
                </c:pt>
                <c:pt idx="112">
                  <c:v>73.12195599999998</c:v>
                </c:pt>
                <c:pt idx="113">
                  <c:v>73.12179999999998</c:v>
                </c:pt>
                <c:pt idx="114">
                  <c:v>73.12165</c:v>
                </c:pt>
                <c:pt idx="115">
                  <c:v>73.12149999999998</c:v>
                </c:pt>
                <c:pt idx="116">
                  <c:v>73.12134599999999</c:v>
                </c:pt>
                <c:pt idx="117">
                  <c:v>73.12119</c:v>
                </c:pt>
                <c:pt idx="118">
                  <c:v>73.12103999999998</c:v>
                </c:pt>
                <c:pt idx="119">
                  <c:v>73.12089499999999</c:v>
                </c:pt>
                <c:pt idx="120">
                  <c:v>73.12073999999998</c:v>
                </c:pt>
                <c:pt idx="121">
                  <c:v>73.12058999999999</c:v>
                </c:pt>
                <c:pt idx="122">
                  <c:v>73.12043999999999</c:v>
                </c:pt>
                <c:pt idx="123">
                  <c:v>73.12028499999998</c:v>
                </c:pt>
                <c:pt idx="124">
                  <c:v>73.12012999999998</c:v>
                </c:pt>
                <c:pt idx="125">
                  <c:v>73.11998</c:v>
                </c:pt>
                <c:pt idx="126">
                  <c:v>73.11983</c:v>
                </c:pt>
                <c:pt idx="127">
                  <c:v>73.119675</c:v>
                </c:pt>
                <c:pt idx="128">
                  <c:v>73.11952</c:v>
                </c:pt>
                <c:pt idx="129">
                  <c:v>73.11936999999998</c:v>
                </c:pt>
                <c:pt idx="130">
                  <c:v>73.11922</c:v>
                </c:pt>
                <c:pt idx="131">
                  <c:v>73.119064</c:v>
                </c:pt>
                <c:pt idx="132">
                  <c:v>73.11891</c:v>
                </c:pt>
                <c:pt idx="133">
                  <c:v>73.11875999999998</c:v>
                </c:pt>
                <c:pt idx="134">
                  <c:v>73.118614</c:v>
                </c:pt>
                <c:pt idx="135">
                  <c:v>73.11846</c:v>
                </c:pt>
                <c:pt idx="136">
                  <c:v>73.11830999999998</c:v>
                </c:pt>
                <c:pt idx="137">
                  <c:v>73.11816</c:v>
                </c:pt>
                <c:pt idx="138">
                  <c:v>73.11801</c:v>
                </c:pt>
                <c:pt idx="139">
                  <c:v>73.11786</c:v>
                </c:pt>
                <c:pt idx="140">
                  <c:v>73.11771</c:v>
                </c:pt>
                <c:pt idx="141">
                  <c:v>73.11755</c:v>
                </c:pt>
                <c:pt idx="142">
                  <c:v>73.11741</c:v>
                </c:pt>
                <c:pt idx="143">
                  <c:v>73.117256</c:v>
                </c:pt>
                <c:pt idx="144">
                  <c:v>73.11711</c:v>
                </c:pt>
                <c:pt idx="145">
                  <c:v>73.11696</c:v>
                </c:pt>
                <c:pt idx="146">
                  <c:v>73.11681</c:v>
                </c:pt>
                <c:pt idx="147">
                  <c:v>73.11667000000001</c:v>
                </c:pt>
                <c:pt idx="148">
                  <c:v>73.116516</c:v>
                </c:pt>
                <c:pt idx="149">
                  <c:v>73.11636</c:v>
                </c:pt>
                <c:pt idx="150">
                  <c:v>73.11622</c:v>
                </c:pt>
                <c:pt idx="151">
                  <c:v>73.11607</c:v>
                </c:pt>
                <c:pt idx="152">
                  <c:v>73.11593</c:v>
                </c:pt>
                <c:pt idx="153">
                  <c:v>73.11577999999999</c:v>
                </c:pt>
                <c:pt idx="154">
                  <c:v>73.11564</c:v>
                </c:pt>
                <c:pt idx="155">
                  <c:v>73.11548999999998</c:v>
                </c:pt>
                <c:pt idx="156">
                  <c:v>73.11534999999999</c:v>
                </c:pt>
                <c:pt idx="157">
                  <c:v>73.1152</c:v>
                </c:pt>
                <c:pt idx="158">
                  <c:v>73.11504999999998</c:v>
                </c:pt>
                <c:pt idx="159">
                  <c:v>73.11491</c:v>
                </c:pt>
                <c:pt idx="160">
                  <c:v>73.11476</c:v>
                </c:pt>
                <c:pt idx="161">
                  <c:v>73.11462</c:v>
                </c:pt>
                <c:pt idx="162">
                  <c:v>73.11447</c:v>
                </c:pt>
                <c:pt idx="163">
                  <c:v>73.11433</c:v>
                </c:pt>
                <c:pt idx="164">
                  <c:v>73.11418</c:v>
                </c:pt>
                <c:pt idx="165">
                  <c:v>73.11404</c:v>
                </c:pt>
                <c:pt idx="166">
                  <c:v>73.11389</c:v>
                </c:pt>
                <c:pt idx="167">
                  <c:v>73.113754</c:v>
                </c:pt>
                <c:pt idx="168">
                  <c:v>73.11361</c:v>
                </c:pt>
                <c:pt idx="169">
                  <c:v>73.113464</c:v>
                </c:pt>
                <c:pt idx="170">
                  <c:v>73.11332</c:v>
                </c:pt>
                <c:pt idx="171">
                  <c:v>73.11318</c:v>
                </c:pt>
                <c:pt idx="172">
                  <c:v>73.11304</c:v>
                </c:pt>
                <c:pt idx="173">
                  <c:v>73.11288999999998</c:v>
                </c:pt>
                <c:pt idx="174">
                  <c:v>73.11275499999999</c:v>
                </c:pt>
                <c:pt idx="175">
                  <c:v>73.11262</c:v>
                </c:pt>
                <c:pt idx="176">
                  <c:v>73.11247999999999</c:v>
                </c:pt>
                <c:pt idx="177">
                  <c:v>73.11233999999999</c:v>
                </c:pt>
                <c:pt idx="178">
                  <c:v>73.112206</c:v>
                </c:pt>
                <c:pt idx="179">
                  <c:v>73.11206999999998</c:v>
                </c:pt>
                <c:pt idx="180">
                  <c:v>73.11193</c:v>
                </c:pt>
                <c:pt idx="181">
                  <c:v>73.11179</c:v>
                </c:pt>
                <c:pt idx="182">
                  <c:v>73.11166</c:v>
                </c:pt>
                <c:pt idx="183">
                  <c:v>73.11153</c:v>
                </c:pt>
                <c:pt idx="184">
                  <c:v>73.11139</c:v>
                </c:pt>
                <c:pt idx="185">
                  <c:v>73.11125</c:v>
                </c:pt>
                <c:pt idx="186">
                  <c:v>73.11112</c:v>
                </c:pt>
                <c:pt idx="187">
                  <c:v>73.11099</c:v>
                </c:pt>
                <c:pt idx="188">
                  <c:v>73.11086</c:v>
                </c:pt>
                <c:pt idx="189">
                  <c:v>73.11072999999998</c:v>
                </c:pt>
                <c:pt idx="190">
                  <c:v>73.110596</c:v>
                </c:pt>
                <c:pt idx="191">
                  <c:v>73.110466</c:v>
                </c:pt>
                <c:pt idx="192">
                  <c:v>73.11033999999998</c:v>
                </c:pt>
                <c:pt idx="193">
                  <c:v>73.11021</c:v>
                </c:pt>
                <c:pt idx="194">
                  <c:v>73.11007999999998</c:v>
                </c:pt>
                <c:pt idx="195">
                  <c:v>73.10995</c:v>
                </c:pt>
                <c:pt idx="196">
                  <c:v>73.10982</c:v>
                </c:pt>
                <c:pt idx="197">
                  <c:v>73.10969</c:v>
                </c:pt>
                <c:pt idx="198">
                  <c:v>73.10956</c:v>
                </c:pt>
                <c:pt idx="199">
                  <c:v>73.10942999999998</c:v>
                </c:pt>
                <c:pt idx="200">
                  <c:v>73.10930999999998</c:v>
                </c:pt>
                <c:pt idx="201">
                  <c:v>73.10917999999998</c:v>
                </c:pt>
                <c:pt idx="202">
                  <c:v>73.109055</c:v>
                </c:pt>
                <c:pt idx="203">
                  <c:v>73.10892999999998</c:v>
                </c:pt>
                <c:pt idx="204">
                  <c:v>73.10879999999999</c:v>
                </c:pt>
                <c:pt idx="205">
                  <c:v>73.10867999999999</c:v>
                </c:pt>
                <c:pt idx="206">
                  <c:v>73.10855999999998</c:v>
                </c:pt>
                <c:pt idx="207">
                  <c:v>73.10843999999999</c:v>
                </c:pt>
                <c:pt idx="208">
                  <c:v>73.10831499999999</c:v>
                </c:pt>
                <c:pt idx="209">
                  <c:v>73.10818999999998</c:v>
                </c:pt>
                <c:pt idx="210">
                  <c:v>73.10807</c:v>
                </c:pt>
                <c:pt idx="211">
                  <c:v>73.10795</c:v>
                </c:pt>
                <c:pt idx="212">
                  <c:v>73.10783</c:v>
                </c:pt>
                <c:pt idx="213">
                  <c:v>73.107704</c:v>
                </c:pt>
                <c:pt idx="214">
                  <c:v>73.10758</c:v>
                </c:pt>
                <c:pt idx="215">
                  <c:v>73.10747</c:v>
                </c:pt>
                <c:pt idx="216">
                  <c:v>73.10734999999998</c:v>
                </c:pt>
                <c:pt idx="217">
                  <c:v>73.10724</c:v>
                </c:pt>
                <c:pt idx="218">
                  <c:v>73.107124</c:v>
                </c:pt>
                <c:pt idx="219">
                  <c:v>73.10701</c:v>
                </c:pt>
                <c:pt idx="220">
                  <c:v>73.10689499999998</c:v>
                </c:pt>
                <c:pt idx="221">
                  <c:v>73.10677999999999</c:v>
                </c:pt>
                <c:pt idx="222">
                  <c:v>73.10667</c:v>
                </c:pt>
                <c:pt idx="223">
                  <c:v>73.10655</c:v>
                </c:pt>
                <c:pt idx="224">
                  <c:v>73.10643999999999</c:v>
                </c:pt>
                <c:pt idx="225">
                  <c:v>73.10631999999998</c:v>
                </c:pt>
                <c:pt idx="226">
                  <c:v>73.10621</c:v>
                </c:pt>
                <c:pt idx="227">
                  <c:v>73.106094</c:v>
                </c:pt>
                <c:pt idx="228">
                  <c:v>73.10597999999999</c:v>
                </c:pt>
                <c:pt idx="229">
                  <c:v>73.10586499999998</c:v>
                </c:pt>
                <c:pt idx="230">
                  <c:v>73.10574999999999</c:v>
                </c:pt>
                <c:pt idx="231">
                  <c:v>73.10563999999998</c:v>
                </c:pt>
                <c:pt idx="232">
                  <c:v>73.10552</c:v>
                </c:pt>
                <c:pt idx="233">
                  <c:v>73.10540999999999</c:v>
                </c:pt>
                <c:pt idx="234">
                  <c:v>73.10528999999998</c:v>
                </c:pt>
                <c:pt idx="235">
                  <c:v>73.10517999999999</c:v>
                </c:pt>
                <c:pt idx="236">
                  <c:v>73.105064</c:v>
                </c:pt>
                <c:pt idx="237">
                  <c:v>73.10495</c:v>
                </c:pt>
                <c:pt idx="238">
                  <c:v>73.10483599999999</c:v>
                </c:pt>
                <c:pt idx="239">
                  <c:v>73.10472</c:v>
                </c:pt>
                <c:pt idx="240">
                  <c:v>73.10461</c:v>
                </c:pt>
                <c:pt idx="241">
                  <c:v>73.1045</c:v>
                </c:pt>
                <c:pt idx="242">
                  <c:v>73.10438999999998</c:v>
                </c:pt>
                <c:pt idx="243">
                  <c:v>73.10429</c:v>
                </c:pt>
                <c:pt idx="244">
                  <c:v>73.10417</c:v>
                </c:pt>
                <c:pt idx="245">
                  <c:v>73.10406</c:v>
                </c:pt>
                <c:pt idx="246">
                  <c:v>73.10395</c:v>
                </c:pt>
                <c:pt idx="247">
                  <c:v>73.10383999999999</c:v>
                </c:pt>
                <c:pt idx="248">
                  <c:v>73.10373999999999</c:v>
                </c:pt>
                <c:pt idx="249">
                  <c:v>73.10363</c:v>
                </c:pt>
                <c:pt idx="250">
                  <c:v>73.10352</c:v>
                </c:pt>
                <c:pt idx="251">
                  <c:v>73.10342</c:v>
                </c:pt>
                <c:pt idx="252">
                  <c:v>73.10331999999998</c:v>
                </c:pt>
                <c:pt idx="253">
                  <c:v>73.10321</c:v>
                </c:pt>
                <c:pt idx="254">
                  <c:v>73.1031</c:v>
                </c:pt>
                <c:pt idx="255">
                  <c:v>73.103004</c:v>
                </c:pt>
                <c:pt idx="256">
                  <c:v>73.10289999999999</c:v>
                </c:pt>
                <c:pt idx="257">
                  <c:v>73.10279999999999</c:v>
                </c:pt>
                <c:pt idx="258">
                  <c:v>73.1027</c:v>
                </c:pt>
                <c:pt idx="259">
                  <c:v>73.10259999999998</c:v>
                </c:pt>
                <c:pt idx="260">
                  <c:v>73.10249999999999</c:v>
                </c:pt>
                <c:pt idx="261">
                  <c:v>73.10239999999999</c:v>
                </c:pt>
                <c:pt idx="262">
                  <c:v>73.102295</c:v>
                </c:pt>
                <c:pt idx="263">
                  <c:v>73.10219599999999</c:v>
                </c:pt>
                <c:pt idx="264">
                  <c:v>73.10209999999998</c:v>
                </c:pt>
                <c:pt idx="265">
                  <c:v>73.10199999999998</c:v>
                </c:pt>
                <c:pt idx="266">
                  <c:v>73.1019</c:v>
                </c:pt>
                <c:pt idx="267">
                  <c:v>73.10179999999998</c:v>
                </c:pt>
                <c:pt idx="268">
                  <c:v>73.1017</c:v>
                </c:pt>
                <c:pt idx="269">
                  <c:v>73.1016</c:v>
                </c:pt>
                <c:pt idx="270">
                  <c:v>73.1015</c:v>
                </c:pt>
                <c:pt idx="271">
                  <c:v>73.1014</c:v>
                </c:pt>
                <c:pt idx="272">
                  <c:v>73.1013</c:v>
                </c:pt>
                <c:pt idx="273">
                  <c:v>73.101204</c:v>
                </c:pt>
                <c:pt idx="274">
                  <c:v>73.101105</c:v>
                </c:pt>
                <c:pt idx="275">
                  <c:v>73.10101</c:v>
                </c:pt>
                <c:pt idx="276">
                  <c:v>73.100914</c:v>
                </c:pt>
                <c:pt idx="277">
                  <c:v>73.10081499999998</c:v>
                </c:pt>
                <c:pt idx="278">
                  <c:v>73.10071999999998</c:v>
                </c:pt>
                <c:pt idx="279">
                  <c:v>73.100624</c:v>
                </c:pt>
                <c:pt idx="280">
                  <c:v>73.10053</c:v>
                </c:pt>
                <c:pt idx="281">
                  <c:v>73.10043999999999</c:v>
                </c:pt>
                <c:pt idx="282">
                  <c:v>73.10034999999999</c:v>
                </c:pt>
                <c:pt idx="283">
                  <c:v>73.10025</c:v>
                </c:pt>
                <c:pt idx="284">
                  <c:v>73.10016</c:v>
                </c:pt>
                <c:pt idx="285">
                  <c:v>73.10006999999998</c:v>
                </c:pt>
                <c:pt idx="286">
                  <c:v>73.099976</c:v>
                </c:pt>
                <c:pt idx="287">
                  <c:v>73.099884</c:v>
                </c:pt>
                <c:pt idx="288">
                  <c:v>73.0998</c:v>
                </c:pt>
                <c:pt idx="289">
                  <c:v>73.09971</c:v>
                </c:pt>
                <c:pt idx="290">
                  <c:v>73.09962</c:v>
                </c:pt>
                <c:pt idx="291">
                  <c:v>73.099525</c:v>
                </c:pt>
                <c:pt idx="292">
                  <c:v>73.099434</c:v>
                </c:pt>
                <c:pt idx="293">
                  <c:v>73.09934</c:v>
                </c:pt>
                <c:pt idx="294">
                  <c:v>73.09926</c:v>
                </c:pt>
                <c:pt idx="295">
                  <c:v>73.09917</c:v>
                </c:pt>
                <c:pt idx="296">
                  <c:v>73.09908</c:v>
                </c:pt>
                <c:pt idx="297">
                  <c:v>73.099</c:v>
                </c:pt>
                <c:pt idx="298">
                  <c:v>73.098915</c:v>
                </c:pt>
                <c:pt idx="299">
                  <c:v>73.09883</c:v>
                </c:pt>
                <c:pt idx="300">
                  <c:v>73.09873999999999</c:v>
                </c:pt>
                <c:pt idx="301">
                  <c:v>73.098656</c:v>
                </c:pt>
                <c:pt idx="302">
                  <c:v>73.09857</c:v>
                </c:pt>
                <c:pt idx="303">
                  <c:v>73.09849</c:v>
                </c:pt>
                <c:pt idx="304">
                  <c:v>73.0984</c:v>
                </c:pt>
                <c:pt idx="305">
                  <c:v>73.09831</c:v>
                </c:pt>
                <c:pt idx="306">
                  <c:v>73.09823</c:v>
                </c:pt>
                <c:pt idx="307">
                  <c:v>73.098145</c:v>
                </c:pt>
                <c:pt idx="308">
                  <c:v>73.09806</c:v>
                </c:pt>
                <c:pt idx="309">
                  <c:v>73.09798</c:v>
                </c:pt>
                <c:pt idx="310">
                  <c:v>73.09789</c:v>
                </c:pt>
                <c:pt idx="311">
                  <c:v>73.09781</c:v>
                </c:pt>
                <c:pt idx="312">
                  <c:v>73.097725</c:v>
                </c:pt>
                <c:pt idx="313">
                  <c:v>73.09764</c:v>
                </c:pt>
                <c:pt idx="314">
                  <c:v>73.09755</c:v>
                </c:pt>
                <c:pt idx="315">
                  <c:v>73.097466</c:v>
                </c:pt>
                <c:pt idx="316">
                  <c:v>73.09738</c:v>
                </c:pt>
                <c:pt idx="317">
                  <c:v>73.0973</c:v>
                </c:pt>
                <c:pt idx="318">
                  <c:v>73.09721</c:v>
                </c:pt>
                <c:pt idx="319">
                  <c:v>73.09713</c:v>
                </c:pt>
                <c:pt idx="320">
                  <c:v>73.097046</c:v>
                </c:pt>
                <c:pt idx="321">
                  <c:v>73.09696</c:v>
                </c:pt>
                <c:pt idx="322">
                  <c:v>73.09688</c:v>
                </c:pt>
                <c:pt idx="323">
                  <c:v>73.096794</c:v>
                </c:pt>
                <c:pt idx="324">
                  <c:v>73.09672</c:v>
                </c:pt>
                <c:pt idx="325">
                  <c:v>73.09664</c:v>
                </c:pt>
                <c:pt idx="326">
                  <c:v>73.096565</c:v>
                </c:pt>
                <c:pt idx="327">
                  <c:v>73.09649</c:v>
                </c:pt>
                <c:pt idx="328">
                  <c:v>73.09641</c:v>
                </c:pt>
                <c:pt idx="329">
                  <c:v>73.09634</c:v>
                </c:pt>
                <c:pt idx="330">
                  <c:v>73.09625</c:v>
                </c:pt>
                <c:pt idx="331">
                  <c:v>73.096176</c:v>
                </c:pt>
                <c:pt idx="332">
                  <c:v>73.0961</c:v>
                </c:pt>
                <c:pt idx="333">
                  <c:v>73.09602</c:v>
                </c:pt>
                <c:pt idx="334">
                  <c:v>73.09595</c:v>
                </c:pt>
                <c:pt idx="335">
                  <c:v>73.09587</c:v>
                </c:pt>
                <c:pt idx="336">
                  <c:v>73.09579499999998</c:v>
                </c:pt>
                <c:pt idx="337">
                  <c:v>73.09572</c:v>
                </c:pt>
                <c:pt idx="338">
                  <c:v>73.09564</c:v>
                </c:pt>
                <c:pt idx="339">
                  <c:v>73.095566</c:v>
                </c:pt>
                <c:pt idx="340">
                  <c:v>73.09549</c:v>
                </c:pt>
                <c:pt idx="341">
                  <c:v>73.09541</c:v>
                </c:pt>
                <c:pt idx="342">
                  <c:v>73.09533999999998</c:v>
                </c:pt>
                <c:pt idx="343">
                  <c:v>73.09526</c:v>
                </c:pt>
                <c:pt idx="344">
                  <c:v>73.095184</c:v>
                </c:pt>
                <c:pt idx="345">
                  <c:v>73.09511</c:v>
                </c:pt>
                <c:pt idx="346">
                  <c:v>73.09503</c:v>
                </c:pt>
                <c:pt idx="347">
                  <c:v>73.094955</c:v>
                </c:pt>
                <c:pt idx="348">
                  <c:v>73.09488</c:v>
                </c:pt>
                <c:pt idx="349">
                  <c:v>73.0948</c:v>
                </c:pt>
                <c:pt idx="350">
                  <c:v>73.094734</c:v>
                </c:pt>
                <c:pt idx="351">
                  <c:v>73.09466</c:v>
                </c:pt>
                <c:pt idx="352">
                  <c:v>73.09459</c:v>
                </c:pt>
                <c:pt idx="353">
                  <c:v>73.09451</c:v>
                </c:pt>
                <c:pt idx="354">
                  <c:v>73.094444</c:v>
                </c:pt>
                <c:pt idx="355">
                  <c:v>73.09437599999998</c:v>
                </c:pt>
                <c:pt idx="356">
                  <c:v>73.09431</c:v>
                </c:pt>
                <c:pt idx="357">
                  <c:v>73.09423</c:v>
                </c:pt>
                <c:pt idx="358">
                  <c:v>73.09416</c:v>
                </c:pt>
                <c:pt idx="359">
                  <c:v>73.094086</c:v>
                </c:pt>
                <c:pt idx="360">
                  <c:v>73.09402</c:v>
                </c:pt>
                <c:pt idx="361">
                  <c:v>73.09395</c:v>
                </c:pt>
                <c:pt idx="362">
                  <c:v>73.09388</c:v>
                </c:pt>
                <c:pt idx="363">
                  <c:v>73.09381</c:v>
                </c:pt>
                <c:pt idx="364">
                  <c:v>73.09373999999998</c:v>
                </c:pt>
                <c:pt idx="365">
                  <c:v>73.09367</c:v>
                </c:pt>
                <c:pt idx="366">
                  <c:v>73.09605</c:v>
                </c:pt>
                <c:pt idx="367">
                  <c:v>73.09841</c:v>
                </c:pt>
                <c:pt idx="368">
                  <c:v>73.10077999999999</c:v>
                </c:pt>
                <c:pt idx="369">
                  <c:v>73.10315</c:v>
                </c:pt>
                <c:pt idx="370">
                  <c:v>73.10552</c:v>
                </c:pt>
                <c:pt idx="371">
                  <c:v>73.107895</c:v>
                </c:pt>
                <c:pt idx="372">
                  <c:v>73.11027</c:v>
                </c:pt>
                <c:pt idx="373">
                  <c:v>73.11264</c:v>
                </c:pt>
                <c:pt idx="374">
                  <c:v>73.11501</c:v>
                </c:pt>
                <c:pt idx="375">
                  <c:v>73.11738599999998</c:v>
                </c:pt>
                <c:pt idx="376">
                  <c:v>73.11976</c:v>
                </c:pt>
                <c:pt idx="377">
                  <c:v>73.12213</c:v>
                </c:pt>
                <c:pt idx="378">
                  <c:v>73.124504</c:v>
                </c:pt>
                <c:pt idx="379">
                  <c:v>73.12687999999999</c:v>
                </c:pt>
                <c:pt idx="380">
                  <c:v>73.12925</c:v>
                </c:pt>
                <c:pt idx="381">
                  <c:v>73.13162</c:v>
                </c:pt>
                <c:pt idx="382">
                  <c:v>73.133995</c:v>
                </c:pt>
                <c:pt idx="383">
                  <c:v>73.13637</c:v>
                </c:pt>
                <c:pt idx="384">
                  <c:v>73.13873999999998</c:v>
                </c:pt>
                <c:pt idx="385">
                  <c:v>73.14111</c:v>
                </c:pt>
                <c:pt idx="386">
                  <c:v>73.14348599999998</c:v>
                </c:pt>
                <c:pt idx="387">
                  <c:v>73.14586</c:v>
                </c:pt>
                <c:pt idx="388">
                  <c:v>73.148224</c:v>
                </c:pt>
                <c:pt idx="389">
                  <c:v>73.15058999999998</c:v>
                </c:pt>
                <c:pt idx="390">
                  <c:v>73.15295399999998</c:v>
                </c:pt>
                <c:pt idx="391">
                  <c:v>73.15531999999999</c:v>
                </c:pt>
                <c:pt idx="392">
                  <c:v>73.157684</c:v>
                </c:pt>
                <c:pt idx="393">
                  <c:v>73.16005</c:v>
                </c:pt>
                <c:pt idx="394">
                  <c:v>73.16241499999998</c:v>
                </c:pt>
                <c:pt idx="395">
                  <c:v>73.16477</c:v>
                </c:pt>
                <c:pt idx="396">
                  <c:v>73.164696</c:v>
                </c:pt>
                <c:pt idx="397">
                  <c:v>73.16461</c:v>
                </c:pt>
                <c:pt idx="398">
                  <c:v>73.16453000000001</c:v>
                </c:pt>
                <c:pt idx="399">
                  <c:v>73.164444</c:v>
                </c:pt>
                <c:pt idx="400">
                  <c:v>73.16435</c:v>
                </c:pt>
                <c:pt idx="401">
                  <c:v>73.16426</c:v>
                </c:pt>
                <c:pt idx="402">
                  <c:v>73.16417000000001</c:v>
                </c:pt>
                <c:pt idx="403">
                  <c:v>73.16407</c:v>
                </c:pt>
                <c:pt idx="404">
                  <c:v>73.16397</c:v>
                </c:pt>
                <c:pt idx="405">
                  <c:v>73.16386999999998</c:v>
                </c:pt>
                <c:pt idx="406">
                  <c:v>73.16376999999998</c:v>
                </c:pt>
                <c:pt idx="407">
                  <c:v>73.163666</c:v>
                </c:pt>
                <c:pt idx="408">
                  <c:v>73.16356</c:v>
                </c:pt>
                <c:pt idx="409">
                  <c:v>73.16344999999998</c:v>
                </c:pt>
                <c:pt idx="410">
                  <c:v>73.16333999999999</c:v>
                </c:pt>
                <c:pt idx="411">
                  <c:v>73.16322</c:v>
                </c:pt>
                <c:pt idx="412">
                  <c:v>73.1631</c:v>
                </c:pt>
                <c:pt idx="413">
                  <c:v>73.16297999999999</c:v>
                </c:pt>
                <c:pt idx="414">
                  <c:v>73.16285999999998</c:v>
                </c:pt>
                <c:pt idx="415">
                  <c:v>73.16273499999998</c:v>
                </c:pt>
                <c:pt idx="416">
                  <c:v>73.162605</c:v>
                </c:pt>
                <c:pt idx="417">
                  <c:v>73.16247599999998</c:v>
                </c:pt>
                <c:pt idx="418">
                  <c:v>73.16234599999999</c:v>
                </c:pt>
                <c:pt idx="419">
                  <c:v>73.16222</c:v>
                </c:pt>
                <c:pt idx="420">
                  <c:v>73.16207999999999</c:v>
                </c:pt>
                <c:pt idx="421">
                  <c:v>73.16194</c:v>
                </c:pt>
                <c:pt idx="422">
                  <c:v>73.1618</c:v>
                </c:pt>
                <c:pt idx="423">
                  <c:v>73.16165</c:v>
                </c:pt>
                <c:pt idx="424">
                  <c:v>73.16151</c:v>
                </c:pt>
                <c:pt idx="425">
                  <c:v>73.16136</c:v>
                </c:pt>
                <c:pt idx="426">
                  <c:v>73.16122</c:v>
                </c:pt>
                <c:pt idx="427">
                  <c:v>73.161064</c:v>
                </c:pt>
                <c:pt idx="428">
                  <c:v>73.16091</c:v>
                </c:pt>
                <c:pt idx="429">
                  <c:v>73.16074999999998</c:v>
                </c:pt>
                <c:pt idx="430">
                  <c:v>73.1606</c:v>
                </c:pt>
                <c:pt idx="431">
                  <c:v>73.16043999999998</c:v>
                </c:pt>
                <c:pt idx="432">
                  <c:v>73.16028</c:v>
                </c:pt>
                <c:pt idx="433">
                  <c:v>73.16012</c:v>
                </c:pt>
                <c:pt idx="434">
                  <c:v>73.15994999999998</c:v>
                </c:pt>
                <c:pt idx="435">
                  <c:v>73.15977999999998</c:v>
                </c:pt>
                <c:pt idx="436">
                  <c:v>73.159615</c:v>
                </c:pt>
                <c:pt idx="437">
                  <c:v>73.15944999999999</c:v>
                </c:pt>
                <c:pt idx="438">
                  <c:v>73.15927999999998</c:v>
                </c:pt>
                <c:pt idx="439">
                  <c:v>73.15909999999998</c:v>
                </c:pt>
                <c:pt idx="440">
                  <c:v>73.15893599999997</c:v>
                </c:pt>
                <c:pt idx="441">
                  <c:v>73.15875999999999</c:v>
                </c:pt>
                <c:pt idx="442">
                  <c:v>73.15858499999999</c:v>
                </c:pt>
                <c:pt idx="443">
                  <c:v>73.15840999999999</c:v>
                </c:pt>
                <c:pt idx="444">
                  <c:v>73.158226</c:v>
                </c:pt>
                <c:pt idx="445">
                  <c:v>73.15803999999999</c:v>
                </c:pt>
                <c:pt idx="446">
                  <c:v>73.15786</c:v>
                </c:pt>
                <c:pt idx="447">
                  <c:v>73.15768</c:v>
                </c:pt>
                <c:pt idx="448">
                  <c:v>73.15748999999998</c:v>
                </c:pt>
                <c:pt idx="449">
                  <c:v>73.15730999999998</c:v>
                </c:pt>
                <c:pt idx="450">
                  <c:v>73.15713</c:v>
                </c:pt>
                <c:pt idx="451">
                  <c:v>73.15693999999999</c:v>
                </c:pt>
                <c:pt idx="452">
                  <c:v>73.15674999999999</c:v>
                </c:pt>
                <c:pt idx="453">
                  <c:v>73.15656</c:v>
                </c:pt>
                <c:pt idx="454">
                  <c:v>73.15636999999998</c:v>
                </c:pt>
                <c:pt idx="455">
                  <c:v>73.15617999999999</c:v>
                </c:pt>
                <c:pt idx="456">
                  <c:v>73.15598999999999</c:v>
                </c:pt>
                <c:pt idx="457">
                  <c:v>73.15579999999999</c:v>
                </c:pt>
                <c:pt idx="458">
                  <c:v>73.15560999999998</c:v>
                </c:pt>
                <c:pt idx="459">
                  <c:v>73.15540999999999</c:v>
                </c:pt>
                <c:pt idx="460">
                  <c:v>73.15520999999998</c:v>
                </c:pt>
                <c:pt idx="461">
                  <c:v>73.15501399999998</c:v>
                </c:pt>
                <c:pt idx="462">
                  <c:v>73.15482</c:v>
                </c:pt>
                <c:pt idx="463">
                  <c:v>73.15463</c:v>
                </c:pt>
                <c:pt idx="464">
                  <c:v>73.15443399999998</c:v>
                </c:pt>
                <c:pt idx="465">
                  <c:v>73.15423599999998</c:v>
                </c:pt>
                <c:pt idx="466">
                  <c:v>73.15403999999998</c:v>
                </c:pt>
                <c:pt idx="467">
                  <c:v>73.15384999999999</c:v>
                </c:pt>
                <c:pt idx="468">
                  <c:v>73.15365</c:v>
                </c:pt>
                <c:pt idx="469">
                  <c:v>73.15344999999999</c:v>
                </c:pt>
                <c:pt idx="470">
                  <c:v>73.15325</c:v>
                </c:pt>
                <c:pt idx="471">
                  <c:v>73.15304999999998</c:v>
                </c:pt>
                <c:pt idx="472">
                  <c:v>73.15285499999999</c:v>
                </c:pt>
                <c:pt idx="473">
                  <c:v>73.15265999999998</c:v>
                </c:pt>
                <c:pt idx="474">
                  <c:v>73.15245999999999</c:v>
                </c:pt>
                <c:pt idx="475">
                  <c:v>73.15226</c:v>
                </c:pt>
                <c:pt idx="476">
                  <c:v>73.15205999999999</c:v>
                </c:pt>
                <c:pt idx="477">
                  <c:v>73.15186</c:v>
                </c:pt>
                <c:pt idx="478">
                  <c:v>73.151665</c:v>
                </c:pt>
                <c:pt idx="479">
                  <c:v>73.15146999999998</c:v>
                </c:pt>
                <c:pt idx="480">
                  <c:v>73.15127</c:v>
                </c:pt>
                <c:pt idx="481">
                  <c:v>73.15107</c:v>
                </c:pt>
                <c:pt idx="482">
                  <c:v>73.15087</c:v>
                </c:pt>
                <c:pt idx="483">
                  <c:v>73.15067</c:v>
                </c:pt>
                <c:pt idx="484">
                  <c:v>73.15047499999999</c:v>
                </c:pt>
                <c:pt idx="485">
                  <c:v>73.15027599999999</c:v>
                </c:pt>
                <c:pt idx="486">
                  <c:v>73.15007999999999</c:v>
                </c:pt>
                <c:pt idx="487">
                  <c:v>73.14987999999998</c:v>
                </c:pt>
                <c:pt idx="488">
                  <c:v>73.14968</c:v>
                </c:pt>
                <c:pt idx="489">
                  <c:v>73.14947999999998</c:v>
                </c:pt>
                <c:pt idx="490">
                  <c:v>73.149284</c:v>
                </c:pt>
                <c:pt idx="491">
                  <c:v>73.14908599999998</c:v>
                </c:pt>
                <c:pt idx="492">
                  <c:v>73.14888999999998</c:v>
                </c:pt>
                <c:pt idx="493">
                  <c:v>73.14869</c:v>
                </c:pt>
                <c:pt idx="494">
                  <c:v>73.14848999999998</c:v>
                </c:pt>
                <c:pt idx="495">
                  <c:v>73.14829</c:v>
                </c:pt>
                <c:pt idx="496">
                  <c:v>73.148094</c:v>
                </c:pt>
                <c:pt idx="497">
                  <c:v>73.1479</c:v>
                </c:pt>
                <c:pt idx="498">
                  <c:v>73.147705</c:v>
                </c:pt>
                <c:pt idx="499">
                  <c:v>73.14751</c:v>
                </c:pt>
                <c:pt idx="500">
                  <c:v>73.14731</c:v>
                </c:pt>
                <c:pt idx="501">
                  <c:v>73.14712</c:v>
                </c:pt>
                <c:pt idx="502">
                  <c:v>73.14692</c:v>
                </c:pt>
                <c:pt idx="503">
                  <c:v>73.14672</c:v>
                </c:pt>
                <c:pt idx="504">
                  <c:v>73.14653000000001</c:v>
                </c:pt>
                <c:pt idx="505">
                  <c:v>73.14633999999998</c:v>
                </c:pt>
                <c:pt idx="506">
                  <c:v>73.14614</c:v>
                </c:pt>
                <c:pt idx="507">
                  <c:v>73.14593999999998</c:v>
                </c:pt>
                <c:pt idx="508">
                  <c:v>73.14574399999998</c:v>
                </c:pt>
                <c:pt idx="509">
                  <c:v>73.14554599999998</c:v>
                </c:pt>
                <c:pt idx="510">
                  <c:v>73.14535499999998</c:v>
                </c:pt>
                <c:pt idx="511">
                  <c:v>73.145164</c:v>
                </c:pt>
                <c:pt idx="512">
                  <c:v>73.14497</c:v>
                </c:pt>
                <c:pt idx="513">
                  <c:v>73.14477999999998</c:v>
                </c:pt>
                <c:pt idx="514">
                  <c:v>73.14459</c:v>
                </c:pt>
                <c:pt idx="515">
                  <c:v>73.14441</c:v>
                </c:pt>
                <c:pt idx="516">
                  <c:v>73.14422</c:v>
                </c:pt>
                <c:pt idx="517">
                  <c:v>73.14403</c:v>
                </c:pt>
                <c:pt idx="518">
                  <c:v>73.14383999999998</c:v>
                </c:pt>
                <c:pt idx="519">
                  <c:v>73.14365</c:v>
                </c:pt>
                <c:pt idx="520">
                  <c:v>73.143456</c:v>
                </c:pt>
                <c:pt idx="521">
                  <c:v>73.143265</c:v>
                </c:pt>
                <c:pt idx="522">
                  <c:v>73.143074</c:v>
                </c:pt>
                <c:pt idx="523">
                  <c:v>73.14288999999998</c:v>
                </c:pt>
                <c:pt idx="524">
                  <c:v>73.1427</c:v>
                </c:pt>
                <c:pt idx="525">
                  <c:v>73.14252</c:v>
                </c:pt>
                <c:pt idx="526">
                  <c:v>73.14233399999999</c:v>
                </c:pt>
                <c:pt idx="527">
                  <c:v>73.14215</c:v>
                </c:pt>
                <c:pt idx="528">
                  <c:v>73.14196</c:v>
                </c:pt>
                <c:pt idx="529">
                  <c:v>73.14177999999998</c:v>
                </c:pt>
                <c:pt idx="530">
                  <c:v>73.141594</c:v>
                </c:pt>
                <c:pt idx="531">
                  <c:v>73.14141</c:v>
                </c:pt>
                <c:pt idx="532">
                  <c:v>73.14123</c:v>
                </c:pt>
                <c:pt idx="533">
                  <c:v>73.141045</c:v>
                </c:pt>
                <c:pt idx="534">
                  <c:v>73.14086</c:v>
                </c:pt>
                <c:pt idx="535">
                  <c:v>73.14068</c:v>
                </c:pt>
                <c:pt idx="536">
                  <c:v>73.140495</c:v>
                </c:pt>
                <c:pt idx="537">
                  <c:v>73.14031</c:v>
                </c:pt>
                <c:pt idx="538">
                  <c:v>73.14014</c:v>
                </c:pt>
                <c:pt idx="539">
                  <c:v>73.13996</c:v>
                </c:pt>
                <c:pt idx="540">
                  <c:v>73.13977999999999</c:v>
                </c:pt>
                <c:pt idx="541">
                  <c:v>73.1396</c:v>
                </c:pt>
                <c:pt idx="542">
                  <c:v>73.13943</c:v>
                </c:pt>
                <c:pt idx="543">
                  <c:v>73.13925</c:v>
                </c:pt>
                <c:pt idx="544">
                  <c:v>73.13907999999999</c:v>
                </c:pt>
                <c:pt idx="545">
                  <c:v>73.13889999999999</c:v>
                </c:pt>
                <c:pt idx="546">
                  <c:v>73.13871999999999</c:v>
                </c:pt>
                <c:pt idx="547">
                  <c:v>73.13853999999999</c:v>
                </c:pt>
                <c:pt idx="548">
                  <c:v>73.13836999999998</c:v>
                </c:pt>
                <c:pt idx="549">
                  <c:v>73.13818999999998</c:v>
                </c:pt>
                <c:pt idx="550">
                  <c:v>73.13801599999998</c:v>
                </c:pt>
                <c:pt idx="551">
                  <c:v>73.13783999999998</c:v>
                </c:pt>
                <c:pt idx="552">
                  <c:v>73.137665</c:v>
                </c:pt>
                <c:pt idx="553">
                  <c:v>73.13749</c:v>
                </c:pt>
                <c:pt idx="554">
                  <c:v>73.13732</c:v>
                </c:pt>
                <c:pt idx="555">
                  <c:v>73.13715</c:v>
                </c:pt>
                <c:pt idx="556">
                  <c:v>73.13698599999998</c:v>
                </c:pt>
                <c:pt idx="557">
                  <c:v>73.13682</c:v>
                </c:pt>
                <c:pt idx="558">
                  <c:v>73.13664</c:v>
                </c:pt>
                <c:pt idx="559">
                  <c:v>73.13647499999999</c:v>
                </c:pt>
                <c:pt idx="560">
                  <c:v>73.1363</c:v>
                </c:pt>
                <c:pt idx="561">
                  <c:v>73.13613</c:v>
                </c:pt>
                <c:pt idx="562">
                  <c:v>73.13595999999998</c:v>
                </c:pt>
                <c:pt idx="563">
                  <c:v>73.13579599999998</c:v>
                </c:pt>
                <c:pt idx="564">
                  <c:v>73.13563</c:v>
                </c:pt>
                <c:pt idx="565">
                  <c:v>73.13545999999998</c:v>
                </c:pt>
                <c:pt idx="566">
                  <c:v>73.13529999999998</c:v>
                </c:pt>
                <c:pt idx="567">
                  <c:v>73.13512999999998</c:v>
                </c:pt>
                <c:pt idx="568">
                  <c:v>73.13497</c:v>
                </c:pt>
                <c:pt idx="569">
                  <c:v>73.13481</c:v>
                </c:pt>
                <c:pt idx="570">
                  <c:v>73.13465</c:v>
                </c:pt>
                <c:pt idx="571">
                  <c:v>73.13447999999998</c:v>
                </c:pt>
                <c:pt idx="572">
                  <c:v>73.13432</c:v>
                </c:pt>
                <c:pt idx="573">
                  <c:v>73.13416</c:v>
                </c:pt>
                <c:pt idx="574">
                  <c:v>73.134</c:v>
                </c:pt>
                <c:pt idx="575">
                  <c:v>73.13383999999999</c:v>
                </c:pt>
                <c:pt idx="576">
                  <c:v>73.13368</c:v>
                </c:pt>
                <c:pt idx="577">
                  <c:v>73.13352</c:v>
                </c:pt>
                <c:pt idx="578">
                  <c:v>73.13335999999998</c:v>
                </c:pt>
                <c:pt idx="579">
                  <c:v>73.1332</c:v>
                </c:pt>
                <c:pt idx="580">
                  <c:v>73.13303999999998</c:v>
                </c:pt>
                <c:pt idx="581">
                  <c:v>73.13288999999999</c:v>
                </c:pt>
                <c:pt idx="582">
                  <c:v>73.13272999999998</c:v>
                </c:pt>
                <c:pt idx="583">
                  <c:v>73.13257599999999</c:v>
                </c:pt>
                <c:pt idx="584">
                  <c:v>73.13241999999998</c:v>
                </c:pt>
                <c:pt idx="585">
                  <c:v>73.13227</c:v>
                </c:pt>
                <c:pt idx="586">
                  <c:v>73.13212</c:v>
                </c:pt>
                <c:pt idx="587">
                  <c:v>73.131966</c:v>
                </c:pt>
                <c:pt idx="588">
                  <c:v>73.13181</c:v>
                </c:pt>
                <c:pt idx="589">
                  <c:v>73.13166</c:v>
                </c:pt>
                <c:pt idx="590">
                  <c:v>73.13151</c:v>
                </c:pt>
                <c:pt idx="591">
                  <c:v>73.131355</c:v>
                </c:pt>
                <c:pt idx="592">
                  <c:v>73.1312</c:v>
                </c:pt>
                <c:pt idx="593">
                  <c:v>73.13105</c:v>
                </c:pt>
                <c:pt idx="594">
                  <c:v>73.13089999999998</c:v>
                </c:pt>
                <c:pt idx="595">
                  <c:v>73.13074999999999</c:v>
                </c:pt>
                <c:pt idx="596">
                  <c:v>73.1306</c:v>
                </c:pt>
                <c:pt idx="597">
                  <c:v>73.130455</c:v>
                </c:pt>
                <c:pt idx="598">
                  <c:v>73.13030999999998</c:v>
                </c:pt>
                <c:pt idx="599">
                  <c:v>73.130165</c:v>
                </c:pt>
                <c:pt idx="600">
                  <c:v>73.13002</c:v>
                </c:pt>
                <c:pt idx="601">
                  <c:v>73.12987499999998</c:v>
                </c:pt>
                <c:pt idx="602">
                  <c:v>73.12972999999998</c:v>
                </c:pt>
                <c:pt idx="603">
                  <c:v>73.12958499999999</c:v>
                </c:pt>
                <c:pt idx="604">
                  <c:v>73.12943999999999</c:v>
                </c:pt>
                <c:pt idx="605">
                  <c:v>73.129295</c:v>
                </c:pt>
                <c:pt idx="606">
                  <c:v>73.12914999999998</c:v>
                </c:pt>
                <c:pt idx="607">
                  <c:v>73.12900499999999</c:v>
                </c:pt>
                <c:pt idx="608">
                  <c:v>73.12885999999999</c:v>
                </c:pt>
                <c:pt idx="609">
                  <c:v>73.12871599999997</c:v>
                </c:pt>
                <c:pt idx="610">
                  <c:v>73.12856999999998</c:v>
                </c:pt>
                <c:pt idx="611">
                  <c:v>73.12842599999999</c:v>
                </c:pt>
                <c:pt idx="612">
                  <c:v>73.12828999999999</c:v>
                </c:pt>
                <c:pt idx="613">
                  <c:v>73.12814999999999</c:v>
                </c:pt>
                <c:pt idx="614">
                  <c:v>73.12800599999998</c:v>
                </c:pt>
                <c:pt idx="615">
                  <c:v>73.12786</c:v>
                </c:pt>
                <c:pt idx="616">
                  <c:v>73.12771999999998</c:v>
                </c:pt>
                <c:pt idx="617">
                  <c:v>73.12759</c:v>
                </c:pt>
                <c:pt idx="618">
                  <c:v>73.12744999999998</c:v>
                </c:pt>
                <c:pt idx="619">
                  <c:v>73.12730999999998</c:v>
                </c:pt>
                <c:pt idx="620">
                  <c:v>73.12717399999998</c:v>
                </c:pt>
                <c:pt idx="621">
                  <c:v>73.12703999999998</c:v>
                </c:pt>
                <c:pt idx="622">
                  <c:v>73.12689999999999</c:v>
                </c:pt>
                <c:pt idx="623">
                  <c:v>73.12675999999999</c:v>
                </c:pt>
                <c:pt idx="624">
                  <c:v>73.126625</c:v>
                </c:pt>
                <c:pt idx="625">
                  <c:v>73.12649499999999</c:v>
                </c:pt>
                <c:pt idx="626">
                  <c:v>73.12635999999999</c:v>
                </c:pt>
                <c:pt idx="627">
                  <c:v>73.12622</c:v>
                </c:pt>
                <c:pt idx="628">
                  <c:v>73.12608999999999</c:v>
                </c:pt>
                <c:pt idx="629">
                  <c:v>73.12595999999999</c:v>
                </c:pt>
                <c:pt idx="630">
                  <c:v>73.12582999999998</c:v>
                </c:pt>
                <c:pt idx="631">
                  <c:v>73.12569999999998</c:v>
                </c:pt>
                <c:pt idx="632">
                  <c:v>73.12556999999998</c:v>
                </c:pt>
                <c:pt idx="633">
                  <c:v>73.12543999999998</c:v>
                </c:pt>
                <c:pt idx="634">
                  <c:v>73.12530999999998</c:v>
                </c:pt>
                <c:pt idx="635">
                  <c:v>73.12517999999999</c:v>
                </c:pt>
                <c:pt idx="636">
                  <c:v>73.12504999999999</c:v>
                </c:pt>
                <c:pt idx="637">
                  <c:v>73.12492</c:v>
                </c:pt>
                <c:pt idx="638">
                  <c:v>73.12479399999998</c:v>
                </c:pt>
                <c:pt idx="639">
                  <c:v>73.124664</c:v>
                </c:pt>
                <c:pt idx="640">
                  <c:v>73.12453499999998</c:v>
                </c:pt>
                <c:pt idx="641">
                  <c:v>73.12440499999998</c:v>
                </c:pt>
                <c:pt idx="642">
                  <c:v>73.12428</c:v>
                </c:pt>
                <c:pt idx="643">
                  <c:v>73.12416</c:v>
                </c:pt>
                <c:pt idx="644">
                  <c:v>73.12403</c:v>
                </c:pt>
                <c:pt idx="645">
                  <c:v>73.12390999999998</c:v>
                </c:pt>
                <c:pt idx="646">
                  <c:v>73.12378999999999</c:v>
                </c:pt>
                <c:pt idx="647">
                  <c:v>73.12366</c:v>
                </c:pt>
                <c:pt idx="648">
                  <c:v>73.12353499999999</c:v>
                </c:pt>
                <c:pt idx="649">
                  <c:v>73.12340999999999</c:v>
                </c:pt>
                <c:pt idx="650">
                  <c:v>73.12328999999998</c:v>
                </c:pt>
                <c:pt idx="651">
                  <c:v>73.12316999999998</c:v>
                </c:pt>
                <c:pt idx="652">
                  <c:v>73.12304999999999</c:v>
                </c:pt>
                <c:pt idx="653">
                  <c:v>73.12292499999998</c:v>
                </c:pt>
                <c:pt idx="654">
                  <c:v>73.12279999999998</c:v>
                </c:pt>
                <c:pt idx="655">
                  <c:v>73.12268999999999</c:v>
                </c:pt>
                <c:pt idx="656">
                  <c:v>73.12257399999999</c:v>
                </c:pt>
                <c:pt idx="657">
                  <c:v>73.12244999999999</c:v>
                </c:pt>
                <c:pt idx="658">
                  <c:v>73.12232999999998</c:v>
                </c:pt>
                <c:pt idx="659">
                  <c:v>73.12221499999998</c:v>
                </c:pt>
                <c:pt idx="660">
                  <c:v>73.12209999999999</c:v>
                </c:pt>
                <c:pt idx="661">
                  <c:v>73.12198999999998</c:v>
                </c:pt>
                <c:pt idx="662">
                  <c:v>73.12186999999998</c:v>
                </c:pt>
                <c:pt idx="663">
                  <c:v>73.12175999999998</c:v>
                </c:pt>
                <c:pt idx="664">
                  <c:v>73.12164</c:v>
                </c:pt>
                <c:pt idx="665">
                  <c:v>73.12153</c:v>
                </c:pt>
                <c:pt idx="666">
                  <c:v>73.121414</c:v>
                </c:pt>
                <c:pt idx="667">
                  <c:v>73.1213</c:v>
                </c:pt>
                <c:pt idx="668">
                  <c:v>73.12118499999998</c:v>
                </c:pt>
                <c:pt idx="669">
                  <c:v>73.12106999999998</c:v>
                </c:pt>
                <c:pt idx="670">
                  <c:v>73.12095999999998</c:v>
                </c:pt>
                <c:pt idx="671">
                  <c:v>73.12083999999999</c:v>
                </c:pt>
                <c:pt idx="672">
                  <c:v>73.12072999999998</c:v>
                </c:pt>
                <c:pt idx="673">
                  <c:v>73.12061</c:v>
                </c:pt>
                <c:pt idx="674">
                  <c:v>73.12049999999999</c:v>
                </c:pt>
                <c:pt idx="675">
                  <c:v>73.12038399999999</c:v>
                </c:pt>
                <c:pt idx="676">
                  <c:v>73.12027</c:v>
                </c:pt>
                <c:pt idx="677">
                  <c:v>73.12015499999998</c:v>
                </c:pt>
                <c:pt idx="678">
                  <c:v>73.12003999999999</c:v>
                </c:pt>
                <c:pt idx="679">
                  <c:v>73.119934</c:v>
                </c:pt>
                <c:pt idx="680">
                  <c:v>73.11982</c:v>
                </c:pt>
                <c:pt idx="681">
                  <c:v>73.11970499999998</c:v>
                </c:pt>
                <c:pt idx="682">
                  <c:v>73.11959</c:v>
                </c:pt>
                <c:pt idx="683">
                  <c:v>73.11947999999998</c:v>
                </c:pt>
                <c:pt idx="684">
                  <c:v>73.11936</c:v>
                </c:pt>
                <c:pt idx="685">
                  <c:v>73.119255</c:v>
                </c:pt>
                <c:pt idx="686">
                  <c:v>73.11914</c:v>
                </c:pt>
                <c:pt idx="687">
                  <c:v>73.119026</c:v>
                </c:pt>
                <c:pt idx="688">
                  <c:v>73.11891</c:v>
                </c:pt>
                <c:pt idx="689">
                  <c:v>73.11880499999998</c:v>
                </c:pt>
                <c:pt idx="690">
                  <c:v>73.11869999999998</c:v>
                </c:pt>
                <c:pt idx="691">
                  <c:v>73.11859</c:v>
                </c:pt>
                <c:pt idx="692">
                  <c:v>73.11848399999998</c:v>
                </c:pt>
                <c:pt idx="693">
                  <c:v>73.11837999999999</c:v>
                </c:pt>
                <c:pt idx="694">
                  <c:v>73.11827</c:v>
                </c:pt>
                <c:pt idx="695">
                  <c:v>73.118164</c:v>
                </c:pt>
                <c:pt idx="696">
                  <c:v>73.11806</c:v>
                </c:pt>
                <c:pt idx="697">
                  <c:v>73.11795</c:v>
                </c:pt>
                <c:pt idx="698">
                  <c:v>73.11784</c:v>
                </c:pt>
                <c:pt idx="699">
                  <c:v>73.117744</c:v>
                </c:pt>
                <c:pt idx="700">
                  <c:v>73.11764</c:v>
                </c:pt>
                <c:pt idx="701">
                  <c:v>73.11753</c:v>
                </c:pt>
                <c:pt idx="702">
                  <c:v>73.11743000000001</c:v>
                </c:pt>
                <c:pt idx="703">
                  <c:v>73.117325</c:v>
                </c:pt>
                <c:pt idx="704">
                  <c:v>73.117226</c:v>
                </c:pt>
                <c:pt idx="705">
                  <c:v>73.11713</c:v>
                </c:pt>
                <c:pt idx="706">
                  <c:v>73.11703</c:v>
                </c:pt>
                <c:pt idx="707">
                  <c:v>73.11693</c:v>
                </c:pt>
                <c:pt idx="708">
                  <c:v>73.11683</c:v>
                </c:pt>
                <c:pt idx="709">
                  <c:v>73.11672</c:v>
                </c:pt>
                <c:pt idx="710">
                  <c:v>73.11662</c:v>
                </c:pt>
                <c:pt idx="711">
                  <c:v>73.11652</c:v>
                </c:pt>
                <c:pt idx="712">
                  <c:v>73.116425</c:v>
                </c:pt>
                <c:pt idx="713">
                  <c:v>73.116325</c:v>
                </c:pt>
                <c:pt idx="714">
                  <c:v>73.11623</c:v>
                </c:pt>
                <c:pt idx="715">
                  <c:v>73.11613000000001</c:v>
                </c:pt>
                <c:pt idx="716">
                  <c:v>73.11603</c:v>
                </c:pt>
                <c:pt idx="717">
                  <c:v>73.11593</c:v>
                </c:pt>
                <c:pt idx="718">
                  <c:v>73.11582999999998</c:v>
                </c:pt>
                <c:pt idx="719">
                  <c:v>73.11573</c:v>
                </c:pt>
                <c:pt idx="720">
                  <c:v>73.11563</c:v>
                </c:pt>
                <c:pt idx="721">
                  <c:v>73.11553</c:v>
                </c:pt>
                <c:pt idx="722">
                  <c:v>73.11542999999998</c:v>
                </c:pt>
                <c:pt idx="723">
                  <c:v>73.11532999999998</c:v>
                </c:pt>
                <c:pt idx="724">
                  <c:v>73.11524</c:v>
                </c:pt>
                <c:pt idx="725">
                  <c:v>73.11513999999998</c:v>
                </c:pt>
                <c:pt idx="726">
                  <c:v>73.11503999999998</c:v>
                </c:pt>
                <c:pt idx="727">
                  <c:v>73.11495</c:v>
                </c:pt>
                <c:pt idx="728">
                  <c:v>73.11485</c:v>
                </c:pt>
                <c:pt idx="729">
                  <c:v>73.11476</c:v>
                </c:pt>
                <c:pt idx="730">
                  <c:v>73.11467</c:v>
                </c:pt>
                <c:pt idx="731">
                  <c:v>73.11701</c:v>
                </c:pt>
                <c:pt idx="732">
                  <c:v>73.11936</c:v>
                </c:pt>
                <c:pt idx="733">
                  <c:v>73.12170399999998</c:v>
                </c:pt>
                <c:pt idx="734">
                  <c:v>73.124054</c:v>
                </c:pt>
                <c:pt idx="735">
                  <c:v>73.12639999999999</c:v>
                </c:pt>
                <c:pt idx="736">
                  <c:v>73.12874999999997</c:v>
                </c:pt>
                <c:pt idx="737">
                  <c:v>73.131096</c:v>
                </c:pt>
                <c:pt idx="738">
                  <c:v>73.13344599999999</c:v>
                </c:pt>
                <c:pt idx="739">
                  <c:v>73.13579599999998</c:v>
                </c:pt>
                <c:pt idx="740">
                  <c:v>73.13814499999998</c:v>
                </c:pt>
                <c:pt idx="741">
                  <c:v>73.140495</c:v>
                </c:pt>
                <c:pt idx="742">
                  <c:v>73.14283999999999</c:v>
                </c:pt>
                <c:pt idx="743">
                  <c:v>73.14519</c:v>
                </c:pt>
                <c:pt idx="744">
                  <c:v>73.14754</c:v>
                </c:pt>
                <c:pt idx="745">
                  <c:v>73.14987999999998</c:v>
                </c:pt>
                <c:pt idx="746">
                  <c:v>73.15222999999998</c:v>
                </c:pt>
                <c:pt idx="747">
                  <c:v>73.15457999999998</c:v>
                </c:pt>
                <c:pt idx="748">
                  <c:v>73.15692999999998</c:v>
                </c:pt>
                <c:pt idx="749">
                  <c:v>73.15927999999998</c:v>
                </c:pt>
                <c:pt idx="750">
                  <c:v>73.16162</c:v>
                </c:pt>
                <c:pt idx="751">
                  <c:v>73.16397</c:v>
                </c:pt>
                <c:pt idx="752">
                  <c:v>73.16630999999998</c:v>
                </c:pt>
                <c:pt idx="753">
                  <c:v>73.16866</c:v>
                </c:pt>
                <c:pt idx="754">
                  <c:v>73.17100499999998</c:v>
                </c:pt>
                <c:pt idx="755">
                  <c:v>73.17334999999999</c:v>
                </c:pt>
                <c:pt idx="756">
                  <c:v>73.17568999999999</c:v>
                </c:pt>
                <c:pt idx="757">
                  <c:v>73.17802999999998</c:v>
                </c:pt>
                <c:pt idx="758">
                  <c:v>73.18037399999999</c:v>
                </c:pt>
                <c:pt idx="759">
                  <c:v>73.18271999999999</c:v>
                </c:pt>
                <c:pt idx="760">
                  <c:v>73.18504999999999</c:v>
                </c:pt>
                <c:pt idx="761">
                  <c:v>73.184944</c:v>
                </c:pt>
                <c:pt idx="762">
                  <c:v>73.18483999999998</c:v>
                </c:pt>
                <c:pt idx="763">
                  <c:v>73.18472</c:v>
                </c:pt>
                <c:pt idx="764">
                  <c:v>73.18461</c:v>
                </c:pt>
                <c:pt idx="765">
                  <c:v>73.184494</c:v>
                </c:pt>
                <c:pt idx="766">
                  <c:v>73.18437999999999</c:v>
                </c:pt>
                <c:pt idx="767">
                  <c:v>73.18426</c:v>
                </c:pt>
                <c:pt idx="768">
                  <c:v>73.184135</c:v>
                </c:pt>
                <c:pt idx="769">
                  <c:v>73.18401</c:v>
                </c:pt>
                <c:pt idx="770">
                  <c:v>73.18388999999999</c:v>
                </c:pt>
                <c:pt idx="771">
                  <c:v>73.18375999999999</c:v>
                </c:pt>
                <c:pt idx="772">
                  <c:v>73.18363</c:v>
                </c:pt>
                <c:pt idx="773">
                  <c:v>73.18349999999998</c:v>
                </c:pt>
                <c:pt idx="774">
                  <c:v>73.18336999999998</c:v>
                </c:pt>
                <c:pt idx="775">
                  <c:v>73.18323499999998</c:v>
                </c:pt>
                <c:pt idx="776">
                  <c:v>73.18309999999998</c:v>
                </c:pt>
                <c:pt idx="777">
                  <c:v>73.18295999999998</c:v>
                </c:pt>
                <c:pt idx="778">
                  <c:v>73.18281599999999</c:v>
                </c:pt>
                <c:pt idx="779">
                  <c:v>73.18266999999998</c:v>
                </c:pt>
                <c:pt idx="780">
                  <c:v>73.18252599999998</c:v>
                </c:pt>
                <c:pt idx="781">
                  <c:v>73.18236999999998</c:v>
                </c:pt>
                <c:pt idx="782">
                  <c:v>73.18222</c:v>
                </c:pt>
                <c:pt idx="783">
                  <c:v>73.18206999999998</c:v>
                </c:pt>
                <c:pt idx="784">
                  <c:v>73.18191</c:v>
                </c:pt>
                <c:pt idx="785">
                  <c:v>73.18174999999998</c:v>
                </c:pt>
                <c:pt idx="786">
                  <c:v>73.18159</c:v>
                </c:pt>
                <c:pt idx="787">
                  <c:v>73.18142</c:v>
                </c:pt>
                <c:pt idx="788">
                  <c:v>73.18125</c:v>
                </c:pt>
                <c:pt idx="789">
                  <c:v>73.18107999999998</c:v>
                </c:pt>
                <c:pt idx="790">
                  <c:v>73.18091599999998</c:v>
                </c:pt>
                <c:pt idx="791">
                  <c:v>73.18074999999999</c:v>
                </c:pt>
                <c:pt idx="792">
                  <c:v>73.18056999999998</c:v>
                </c:pt>
                <c:pt idx="793">
                  <c:v>73.18039999999999</c:v>
                </c:pt>
                <c:pt idx="794">
                  <c:v>73.18022</c:v>
                </c:pt>
                <c:pt idx="795">
                  <c:v>73.18003999999999</c:v>
                </c:pt>
                <c:pt idx="796">
                  <c:v>73.17985499999999</c:v>
                </c:pt>
                <c:pt idx="797">
                  <c:v>73.17966999999998</c:v>
                </c:pt>
                <c:pt idx="798">
                  <c:v>73.17947999999998</c:v>
                </c:pt>
                <c:pt idx="799">
                  <c:v>73.1793</c:v>
                </c:pt>
                <c:pt idx="800">
                  <c:v>73.17911499999998</c:v>
                </c:pt>
                <c:pt idx="801">
                  <c:v>73.17892499999999</c:v>
                </c:pt>
                <c:pt idx="802">
                  <c:v>73.17873399999998</c:v>
                </c:pt>
                <c:pt idx="803">
                  <c:v>73.17853499999997</c:v>
                </c:pt>
                <c:pt idx="804">
                  <c:v>73.17833999999998</c:v>
                </c:pt>
                <c:pt idx="805">
                  <c:v>73.17813999999998</c:v>
                </c:pt>
                <c:pt idx="806">
                  <c:v>73.17793999999999</c:v>
                </c:pt>
                <c:pt idx="807">
                  <c:v>73.17773999999999</c:v>
                </c:pt>
                <c:pt idx="808">
                  <c:v>73.17753999999998</c:v>
                </c:pt>
                <c:pt idx="809">
                  <c:v>73.17734499999999</c:v>
                </c:pt>
                <c:pt idx="810">
                  <c:v>73.17714999999998</c:v>
                </c:pt>
                <c:pt idx="811">
                  <c:v>73.17694999999999</c:v>
                </c:pt>
                <c:pt idx="812">
                  <c:v>73.17673999999997</c:v>
                </c:pt>
                <c:pt idx="813">
                  <c:v>73.17653999999999</c:v>
                </c:pt>
                <c:pt idx="814">
                  <c:v>73.17632999999998</c:v>
                </c:pt>
                <c:pt idx="815">
                  <c:v>73.176125</c:v>
                </c:pt>
                <c:pt idx="816">
                  <c:v>73.17591999999999</c:v>
                </c:pt>
                <c:pt idx="817">
                  <c:v>73.17570999999997</c:v>
                </c:pt>
                <c:pt idx="818">
                  <c:v>73.17549999999999</c:v>
                </c:pt>
                <c:pt idx="819">
                  <c:v>73.17528999999999</c:v>
                </c:pt>
                <c:pt idx="820">
                  <c:v>73.17507999999997</c:v>
                </c:pt>
                <c:pt idx="821">
                  <c:v>73.17486599999998</c:v>
                </c:pt>
                <c:pt idx="822">
                  <c:v>73.17465</c:v>
                </c:pt>
                <c:pt idx="823">
                  <c:v>73.17443999999999</c:v>
                </c:pt>
                <c:pt idx="824">
                  <c:v>73.174225</c:v>
                </c:pt>
                <c:pt idx="825">
                  <c:v>73.17400999999998</c:v>
                </c:pt>
                <c:pt idx="826">
                  <c:v>73.17379999999999</c:v>
                </c:pt>
                <c:pt idx="827">
                  <c:v>73.17357999999999</c:v>
                </c:pt>
                <c:pt idx="828">
                  <c:v>73.17335499999999</c:v>
                </c:pt>
                <c:pt idx="829">
                  <c:v>73.17313999999999</c:v>
                </c:pt>
                <c:pt idx="830">
                  <c:v>73.17291999999999</c:v>
                </c:pt>
                <c:pt idx="831">
                  <c:v>73.17269999999998</c:v>
                </c:pt>
                <c:pt idx="832">
                  <c:v>73.17248499999997</c:v>
                </c:pt>
                <c:pt idx="833">
                  <c:v>73.17226999999998</c:v>
                </c:pt>
                <c:pt idx="834">
                  <c:v>73.17204999999998</c:v>
                </c:pt>
                <c:pt idx="835">
                  <c:v>73.17183999999999</c:v>
                </c:pt>
                <c:pt idx="836">
                  <c:v>73.171616</c:v>
                </c:pt>
                <c:pt idx="837">
                  <c:v>73.17139399999999</c:v>
                </c:pt>
                <c:pt idx="838">
                  <c:v>73.17117999999999</c:v>
                </c:pt>
                <c:pt idx="839">
                  <c:v>73.17095999999998</c:v>
                </c:pt>
                <c:pt idx="840">
                  <c:v>73.17073999999997</c:v>
                </c:pt>
                <c:pt idx="841">
                  <c:v>73.170525</c:v>
                </c:pt>
                <c:pt idx="842">
                  <c:v>73.17029999999998</c:v>
                </c:pt>
                <c:pt idx="843">
                  <c:v>73.17007999999998</c:v>
                </c:pt>
                <c:pt idx="844">
                  <c:v>73.16986999999998</c:v>
                </c:pt>
                <c:pt idx="845">
                  <c:v>73.16965</c:v>
                </c:pt>
                <c:pt idx="846">
                  <c:v>73.169426</c:v>
                </c:pt>
                <c:pt idx="847">
                  <c:v>73.169205</c:v>
                </c:pt>
                <c:pt idx="848">
                  <c:v>73.16897999999999</c:v>
                </c:pt>
                <c:pt idx="849">
                  <c:v>73.16875999999999</c:v>
                </c:pt>
                <c:pt idx="850">
                  <c:v>73.16853999999998</c:v>
                </c:pt>
                <c:pt idx="851">
                  <c:v>73.16832999999998</c:v>
                </c:pt>
                <c:pt idx="852">
                  <c:v>73.16810599999998</c:v>
                </c:pt>
                <c:pt idx="853">
                  <c:v>73.167885</c:v>
                </c:pt>
                <c:pt idx="854">
                  <c:v>73.16767</c:v>
                </c:pt>
                <c:pt idx="855">
                  <c:v>73.16745</c:v>
                </c:pt>
                <c:pt idx="856">
                  <c:v>73.16723</c:v>
                </c:pt>
                <c:pt idx="857">
                  <c:v>73.167015</c:v>
                </c:pt>
                <c:pt idx="858">
                  <c:v>73.16679399999998</c:v>
                </c:pt>
                <c:pt idx="859">
                  <c:v>73.16657</c:v>
                </c:pt>
                <c:pt idx="860">
                  <c:v>73.16635999999998</c:v>
                </c:pt>
                <c:pt idx="861">
                  <c:v>73.16614</c:v>
                </c:pt>
                <c:pt idx="862">
                  <c:v>73.16592</c:v>
                </c:pt>
                <c:pt idx="863">
                  <c:v>73.16569999999998</c:v>
                </c:pt>
                <c:pt idx="864">
                  <c:v>73.16547999999999</c:v>
                </c:pt>
                <c:pt idx="865">
                  <c:v>73.16527</c:v>
                </c:pt>
                <c:pt idx="866">
                  <c:v>73.165054</c:v>
                </c:pt>
                <c:pt idx="867">
                  <c:v>73.16484</c:v>
                </c:pt>
                <c:pt idx="868">
                  <c:v>73.16463</c:v>
                </c:pt>
                <c:pt idx="869">
                  <c:v>73.16441</c:v>
                </c:pt>
                <c:pt idx="870">
                  <c:v>73.1642</c:v>
                </c:pt>
                <c:pt idx="871">
                  <c:v>73.16399</c:v>
                </c:pt>
                <c:pt idx="872">
                  <c:v>73.16376999999998</c:v>
                </c:pt>
                <c:pt idx="873">
                  <c:v>73.16356</c:v>
                </c:pt>
                <c:pt idx="874">
                  <c:v>73.16334499999999</c:v>
                </c:pt>
                <c:pt idx="875">
                  <c:v>73.16313</c:v>
                </c:pt>
                <c:pt idx="876">
                  <c:v>73.16292</c:v>
                </c:pt>
                <c:pt idx="877">
                  <c:v>73.16270399999999</c:v>
                </c:pt>
                <c:pt idx="878">
                  <c:v>73.16248999999999</c:v>
                </c:pt>
                <c:pt idx="879">
                  <c:v>73.16228499999998</c:v>
                </c:pt>
                <c:pt idx="880">
                  <c:v>73.16206999999998</c:v>
                </c:pt>
                <c:pt idx="881">
                  <c:v>73.161865</c:v>
                </c:pt>
                <c:pt idx="882">
                  <c:v>73.16166</c:v>
                </c:pt>
                <c:pt idx="883">
                  <c:v>73.161446</c:v>
                </c:pt>
                <c:pt idx="884">
                  <c:v>73.16124</c:v>
                </c:pt>
                <c:pt idx="885">
                  <c:v>73.16103</c:v>
                </c:pt>
                <c:pt idx="886">
                  <c:v>73.16083</c:v>
                </c:pt>
                <c:pt idx="887">
                  <c:v>73.160614</c:v>
                </c:pt>
                <c:pt idx="888">
                  <c:v>73.16041</c:v>
                </c:pt>
                <c:pt idx="889">
                  <c:v>73.1602</c:v>
                </c:pt>
                <c:pt idx="890">
                  <c:v>73.15999599999999</c:v>
                </c:pt>
                <c:pt idx="891">
                  <c:v>73.15978999999999</c:v>
                </c:pt>
                <c:pt idx="892">
                  <c:v>73.15958999999998</c:v>
                </c:pt>
                <c:pt idx="893">
                  <c:v>73.15938599999998</c:v>
                </c:pt>
                <c:pt idx="894">
                  <c:v>73.15917999999999</c:v>
                </c:pt>
                <c:pt idx="895">
                  <c:v>73.15896999999998</c:v>
                </c:pt>
                <c:pt idx="896">
                  <c:v>73.15876999999998</c:v>
                </c:pt>
                <c:pt idx="897">
                  <c:v>73.15856999999998</c:v>
                </c:pt>
                <c:pt idx="898">
                  <c:v>73.15836999999998</c:v>
                </c:pt>
                <c:pt idx="899">
                  <c:v>73.15817</c:v>
                </c:pt>
                <c:pt idx="900">
                  <c:v>73.15797</c:v>
                </c:pt>
                <c:pt idx="901">
                  <c:v>73.15777</c:v>
                </c:pt>
                <c:pt idx="902">
                  <c:v>73.15757</c:v>
                </c:pt>
                <c:pt idx="903">
                  <c:v>73.15736999999998</c:v>
                </c:pt>
                <c:pt idx="904">
                  <c:v>73.15717</c:v>
                </c:pt>
                <c:pt idx="905">
                  <c:v>73.15697499999999</c:v>
                </c:pt>
                <c:pt idx="906">
                  <c:v>73.15677999999998</c:v>
                </c:pt>
                <c:pt idx="907">
                  <c:v>73.15657999999999</c:v>
                </c:pt>
                <c:pt idx="908">
                  <c:v>73.15637999999998</c:v>
                </c:pt>
                <c:pt idx="909">
                  <c:v>73.15617999999999</c:v>
                </c:pt>
                <c:pt idx="910">
                  <c:v>73.15597999999999</c:v>
                </c:pt>
                <c:pt idx="911">
                  <c:v>73.15578499999997</c:v>
                </c:pt>
                <c:pt idx="912">
                  <c:v>73.15559399999998</c:v>
                </c:pt>
                <c:pt idx="913">
                  <c:v>73.15539999999999</c:v>
                </c:pt>
                <c:pt idx="914">
                  <c:v>73.15520999999998</c:v>
                </c:pt>
                <c:pt idx="915">
                  <c:v>73.15501999999998</c:v>
                </c:pt>
                <c:pt idx="916">
                  <c:v>73.15482999999998</c:v>
                </c:pt>
                <c:pt idx="917">
                  <c:v>73.15464</c:v>
                </c:pt>
                <c:pt idx="918">
                  <c:v>73.15444999999998</c:v>
                </c:pt>
                <c:pt idx="919">
                  <c:v>73.15426</c:v>
                </c:pt>
                <c:pt idx="920">
                  <c:v>73.15407599999999</c:v>
                </c:pt>
                <c:pt idx="921">
                  <c:v>73.15388499999999</c:v>
                </c:pt>
                <c:pt idx="922">
                  <c:v>73.15369999999998</c:v>
                </c:pt>
                <c:pt idx="923">
                  <c:v>73.15350999999998</c:v>
                </c:pt>
                <c:pt idx="924">
                  <c:v>73.15332999999998</c:v>
                </c:pt>
                <c:pt idx="925">
                  <c:v>73.15313999999998</c:v>
                </c:pt>
                <c:pt idx="926">
                  <c:v>73.15295399999998</c:v>
                </c:pt>
                <c:pt idx="927">
                  <c:v>73.15276999999998</c:v>
                </c:pt>
                <c:pt idx="928">
                  <c:v>73.15258999999999</c:v>
                </c:pt>
                <c:pt idx="929">
                  <c:v>73.15240499999999</c:v>
                </c:pt>
                <c:pt idx="930">
                  <c:v>73.15222</c:v>
                </c:pt>
                <c:pt idx="931">
                  <c:v>73.15203999999999</c:v>
                </c:pt>
                <c:pt idx="932">
                  <c:v>73.151855</c:v>
                </c:pt>
                <c:pt idx="933">
                  <c:v>73.15167</c:v>
                </c:pt>
                <c:pt idx="934">
                  <c:v>73.15148999999998</c:v>
                </c:pt>
                <c:pt idx="935">
                  <c:v>73.15130999999998</c:v>
                </c:pt>
                <c:pt idx="936">
                  <c:v>73.15114</c:v>
                </c:pt>
                <c:pt idx="937">
                  <c:v>73.15095499999998</c:v>
                </c:pt>
                <c:pt idx="938">
                  <c:v>73.15077999999997</c:v>
                </c:pt>
                <c:pt idx="939">
                  <c:v>73.150604</c:v>
                </c:pt>
                <c:pt idx="940">
                  <c:v>73.15042999999998</c:v>
                </c:pt>
                <c:pt idx="941">
                  <c:v>73.15025</c:v>
                </c:pt>
                <c:pt idx="942">
                  <c:v>73.15007999999999</c:v>
                </c:pt>
                <c:pt idx="943">
                  <c:v>73.1499</c:v>
                </c:pt>
                <c:pt idx="944">
                  <c:v>73.14973</c:v>
                </c:pt>
                <c:pt idx="945">
                  <c:v>73.14955</c:v>
                </c:pt>
                <c:pt idx="946">
                  <c:v>73.14937599999999</c:v>
                </c:pt>
                <c:pt idx="947">
                  <c:v>73.1492</c:v>
                </c:pt>
                <c:pt idx="948">
                  <c:v>73.149025</c:v>
                </c:pt>
                <c:pt idx="949">
                  <c:v>73.14884999999998</c:v>
                </c:pt>
                <c:pt idx="950">
                  <c:v>73.148674</c:v>
                </c:pt>
                <c:pt idx="951">
                  <c:v>73.148506</c:v>
                </c:pt>
                <c:pt idx="952">
                  <c:v>73.14833999999999</c:v>
                </c:pt>
                <c:pt idx="953">
                  <c:v>73.14816</c:v>
                </c:pt>
                <c:pt idx="954">
                  <c:v>73.147995</c:v>
                </c:pt>
                <c:pt idx="955">
                  <c:v>73.14782</c:v>
                </c:pt>
                <c:pt idx="956">
                  <c:v>73.14765</c:v>
                </c:pt>
                <c:pt idx="957">
                  <c:v>73.147484</c:v>
                </c:pt>
                <c:pt idx="958">
                  <c:v>73.147316</c:v>
                </c:pt>
                <c:pt idx="959">
                  <c:v>73.14715</c:v>
                </c:pt>
                <c:pt idx="960">
                  <c:v>73.14698</c:v>
                </c:pt>
                <c:pt idx="961">
                  <c:v>73.14682</c:v>
                </c:pt>
                <c:pt idx="962">
                  <c:v>73.14665</c:v>
                </c:pt>
                <c:pt idx="963">
                  <c:v>73.14649</c:v>
                </c:pt>
                <c:pt idx="964">
                  <c:v>73.14633</c:v>
                </c:pt>
                <c:pt idx="965">
                  <c:v>73.14617000000001</c:v>
                </c:pt>
                <c:pt idx="966">
                  <c:v>73.146</c:v>
                </c:pt>
                <c:pt idx="967">
                  <c:v>73.14583999999999</c:v>
                </c:pt>
                <c:pt idx="968">
                  <c:v>73.14568</c:v>
                </c:pt>
                <c:pt idx="969">
                  <c:v>73.14552</c:v>
                </c:pt>
                <c:pt idx="970">
                  <c:v>73.14535999999998</c:v>
                </c:pt>
                <c:pt idx="971">
                  <c:v>73.1452</c:v>
                </c:pt>
                <c:pt idx="972">
                  <c:v>73.14503999999998</c:v>
                </c:pt>
                <c:pt idx="973">
                  <c:v>73.14488</c:v>
                </c:pt>
                <c:pt idx="974">
                  <c:v>73.14472</c:v>
                </c:pt>
                <c:pt idx="975">
                  <c:v>73.14456</c:v>
                </c:pt>
                <c:pt idx="976">
                  <c:v>73.14441</c:v>
                </c:pt>
                <c:pt idx="977">
                  <c:v>73.14425</c:v>
                </c:pt>
                <c:pt idx="978">
                  <c:v>73.1441</c:v>
                </c:pt>
                <c:pt idx="979">
                  <c:v>73.14393599999998</c:v>
                </c:pt>
                <c:pt idx="980">
                  <c:v>73.14377999999999</c:v>
                </c:pt>
                <c:pt idx="981">
                  <c:v>73.14363</c:v>
                </c:pt>
                <c:pt idx="982">
                  <c:v>73.14347</c:v>
                </c:pt>
                <c:pt idx="983">
                  <c:v>73.14332</c:v>
                </c:pt>
                <c:pt idx="984">
                  <c:v>73.143166</c:v>
                </c:pt>
                <c:pt idx="985">
                  <c:v>73.14301</c:v>
                </c:pt>
                <c:pt idx="986">
                  <c:v>73.14286</c:v>
                </c:pt>
                <c:pt idx="987">
                  <c:v>73.14270999999998</c:v>
                </c:pt>
                <c:pt idx="988">
                  <c:v>73.142555</c:v>
                </c:pt>
                <c:pt idx="989">
                  <c:v>73.14239999999998</c:v>
                </c:pt>
                <c:pt idx="990">
                  <c:v>73.14225</c:v>
                </c:pt>
                <c:pt idx="991">
                  <c:v>73.142105</c:v>
                </c:pt>
                <c:pt idx="992">
                  <c:v>73.14195</c:v>
                </c:pt>
                <c:pt idx="993">
                  <c:v>73.1418</c:v>
                </c:pt>
                <c:pt idx="994">
                  <c:v>73.14165</c:v>
                </c:pt>
                <c:pt idx="995">
                  <c:v>73.1415</c:v>
                </c:pt>
                <c:pt idx="996">
                  <c:v>73.14136</c:v>
                </c:pt>
                <c:pt idx="997">
                  <c:v>73.14121</c:v>
                </c:pt>
                <c:pt idx="998">
                  <c:v>73.14107000000001</c:v>
                </c:pt>
                <c:pt idx="999">
                  <c:v>73.140915</c:v>
                </c:pt>
                <c:pt idx="1000">
                  <c:v>73.14076999999998</c:v>
                </c:pt>
                <c:pt idx="1001">
                  <c:v>73.140625</c:v>
                </c:pt>
                <c:pt idx="1002">
                  <c:v>73.14047999999998</c:v>
                </c:pt>
                <c:pt idx="1003">
                  <c:v>73.14033499999998</c:v>
                </c:pt>
                <c:pt idx="1004">
                  <c:v>73.14019</c:v>
                </c:pt>
                <c:pt idx="1005">
                  <c:v>73.140045</c:v>
                </c:pt>
                <c:pt idx="1006">
                  <c:v>73.13989999999998</c:v>
                </c:pt>
                <c:pt idx="1007">
                  <c:v>73.13975499999998</c:v>
                </c:pt>
                <c:pt idx="1008">
                  <c:v>73.13961</c:v>
                </c:pt>
                <c:pt idx="1009">
                  <c:v>73.13946999999998</c:v>
                </c:pt>
                <c:pt idx="1010">
                  <c:v>73.13932999999998</c:v>
                </c:pt>
                <c:pt idx="1011">
                  <c:v>73.13917999999998</c:v>
                </c:pt>
                <c:pt idx="1012">
                  <c:v>73.13903999999998</c:v>
                </c:pt>
                <c:pt idx="1013">
                  <c:v>73.13889999999999</c:v>
                </c:pt>
                <c:pt idx="1014">
                  <c:v>73.13875999999999</c:v>
                </c:pt>
                <c:pt idx="1015">
                  <c:v>73.138626</c:v>
                </c:pt>
                <c:pt idx="1016">
                  <c:v>73.13848999999999</c:v>
                </c:pt>
                <c:pt idx="1017">
                  <c:v>73.13835999999999</c:v>
                </c:pt>
                <c:pt idx="1018">
                  <c:v>73.13822</c:v>
                </c:pt>
                <c:pt idx="1019">
                  <c:v>73.13808399999999</c:v>
                </c:pt>
                <c:pt idx="1020">
                  <c:v>73.13795</c:v>
                </c:pt>
                <c:pt idx="1021">
                  <c:v>73.13782</c:v>
                </c:pt>
                <c:pt idx="1022">
                  <c:v>73.13768</c:v>
                </c:pt>
                <c:pt idx="1023">
                  <c:v>73.13754</c:v>
                </c:pt>
                <c:pt idx="1024">
                  <c:v>73.13741</c:v>
                </c:pt>
                <c:pt idx="1025">
                  <c:v>73.13728</c:v>
                </c:pt>
                <c:pt idx="1026">
                  <c:v>73.13715</c:v>
                </c:pt>
                <c:pt idx="1027">
                  <c:v>73.13702</c:v>
                </c:pt>
                <c:pt idx="1028">
                  <c:v>73.13687999999999</c:v>
                </c:pt>
                <c:pt idx="1029">
                  <c:v>73.13674999999999</c:v>
                </c:pt>
                <c:pt idx="1030">
                  <c:v>73.13662</c:v>
                </c:pt>
                <c:pt idx="1031">
                  <c:v>73.13647999999999</c:v>
                </c:pt>
                <c:pt idx="1032">
                  <c:v>73.13634999999998</c:v>
                </c:pt>
                <c:pt idx="1033">
                  <c:v>73.13622</c:v>
                </c:pt>
                <c:pt idx="1034">
                  <c:v>73.13608999999998</c:v>
                </c:pt>
                <c:pt idx="1035">
                  <c:v>73.13595999999998</c:v>
                </c:pt>
                <c:pt idx="1036">
                  <c:v>73.13583</c:v>
                </c:pt>
                <c:pt idx="1037">
                  <c:v>73.13570399999999</c:v>
                </c:pt>
                <c:pt idx="1038">
                  <c:v>73.13557399999999</c:v>
                </c:pt>
                <c:pt idx="1039">
                  <c:v>73.13544499999999</c:v>
                </c:pt>
                <c:pt idx="1040">
                  <c:v>73.13531499999999</c:v>
                </c:pt>
                <c:pt idx="1041">
                  <c:v>73.13518499999999</c:v>
                </c:pt>
                <c:pt idx="1042">
                  <c:v>73.13505599999999</c:v>
                </c:pt>
                <c:pt idx="1043">
                  <c:v>73.134926</c:v>
                </c:pt>
                <c:pt idx="1044">
                  <c:v>73.1348</c:v>
                </c:pt>
                <c:pt idx="1045">
                  <c:v>73.13468</c:v>
                </c:pt>
                <c:pt idx="1046">
                  <c:v>73.13455</c:v>
                </c:pt>
                <c:pt idx="1047">
                  <c:v>73.13443</c:v>
                </c:pt>
                <c:pt idx="1048">
                  <c:v>73.13431</c:v>
                </c:pt>
                <c:pt idx="1049">
                  <c:v>73.134186</c:v>
                </c:pt>
                <c:pt idx="1050">
                  <c:v>73.13406</c:v>
                </c:pt>
                <c:pt idx="1051">
                  <c:v>73.13393999999998</c:v>
                </c:pt>
                <c:pt idx="1052">
                  <c:v>73.13382</c:v>
                </c:pt>
                <c:pt idx="1053">
                  <c:v>73.1337</c:v>
                </c:pt>
                <c:pt idx="1054">
                  <c:v>73.13357999999998</c:v>
                </c:pt>
                <c:pt idx="1055">
                  <c:v>73.13346999999998</c:v>
                </c:pt>
                <c:pt idx="1056">
                  <c:v>73.13335399999998</c:v>
                </c:pt>
                <c:pt idx="1057">
                  <c:v>73.13324</c:v>
                </c:pt>
                <c:pt idx="1058">
                  <c:v>73.13312</c:v>
                </c:pt>
                <c:pt idx="1059">
                  <c:v>73.13299599999999</c:v>
                </c:pt>
                <c:pt idx="1060">
                  <c:v>73.13286999999998</c:v>
                </c:pt>
                <c:pt idx="1061">
                  <c:v>73.13275999999999</c:v>
                </c:pt>
                <c:pt idx="1062">
                  <c:v>73.13264499999998</c:v>
                </c:pt>
                <c:pt idx="1063">
                  <c:v>73.13252999999998</c:v>
                </c:pt>
                <c:pt idx="1064">
                  <c:v>73.13241599999999</c:v>
                </c:pt>
                <c:pt idx="1065">
                  <c:v>73.13229999999998</c:v>
                </c:pt>
                <c:pt idx="1066">
                  <c:v>73.13218999999998</c:v>
                </c:pt>
                <c:pt idx="1067">
                  <c:v>73.13207</c:v>
                </c:pt>
                <c:pt idx="1068">
                  <c:v>73.13196</c:v>
                </c:pt>
                <c:pt idx="1069">
                  <c:v>73.13183999999998</c:v>
                </c:pt>
                <c:pt idx="1070">
                  <c:v>73.13173</c:v>
                </c:pt>
                <c:pt idx="1071">
                  <c:v>73.131615</c:v>
                </c:pt>
                <c:pt idx="1072">
                  <c:v>73.1315</c:v>
                </c:pt>
                <c:pt idx="1073">
                  <c:v>73.13138599999999</c:v>
                </c:pt>
                <c:pt idx="1074">
                  <c:v>73.13127</c:v>
                </c:pt>
                <c:pt idx="1075">
                  <c:v>73.13116</c:v>
                </c:pt>
                <c:pt idx="1076">
                  <c:v>73.13104</c:v>
                </c:pt>
                <c:pt idx="1077">
                  <c:v>73.13093</c:v>
                </c:pt>
                <c:pt idx="1078">
                  <c:v>73.13080999999998</c:v>
                </c:pt>
                <c:pt idx="1079">
                  <c:v>73.1307</c:v>
                </c:pt>
                <c:pt idx="1080">
                  <c:v>73.13058499999998</c:v>
                </c:pt>
                <c:pt idx="1081">
                  <c:v>73.13046999999998</c:v>
                </c:pt>
                <c:pt idx="1082">
                  <c:v>73.13035599999999</c:v>
                </c:pt>
                <c:pt idx="1083">
                  <c:v>73.13024</c:v>
                </c:pt>
                <c:pt idx="1084">
                  <c:v>73.13013</c:v>
                </c:pt>
                <c:pt idx="1085">
                  <c:v>73.13001</c:v>
                </c:pt>
                <c:pt idx="1086">
                  <c:v>73.12989999999999</c:v>
                </c:pt>
                <c:pt idx="1087">
                  <c:v>73.12977999999997</c:v>
                </c:pt>
                <c:pt idx="1088">
                  <c:v>73.12967</c:v>
                </c:pt>
                <c:pt idx="1089">
                  <c:v>73.12955499999998</c:v>
                </c:pt>
                <c:pt idx="1090">
                  <c:v>73.12943999999999</c:v>
                </c:pt>
                <c:pt idx="1091">
                  <c:v>73.12932599999999</c:v>
                </c:pt>
                <c:pt idx="1092">
                  <c:v>73.12922</c:v>
                </c:pt>
                <c:pt idx="1093">
                  <c:v>73.12910999999998</c:v>
                </c:pt>
                <c:pt idx="1094">
                  <c:v>73.12900499999999</c:v>
                </c:pt>
                <c:pt idx="1095">
                  <c:v>73.12888999999998</c:v>
                </c:pt>
                <c:pt idx="1096">
                  <c:v>73.13122</c:v>
                </c:pt>
                <c:pt idx="1097">
                  <c:v>73.13355</c:v>
                </c:pt>
                <c:pt idx="1098">
                  <c:v>73.13588999999999</c:v>
                </c:pt>
                <c:pt idx="1099">
                  <c:v>73.13822</c:v>
                </c:pt>
                <c:pt idx="1100">
                  <c:v>73.14056</c:v>
                </c:pt>
                <c:pt idx="1101">
                  <c:v>73.14288999999998</c:v>
                </c:pt>
                <c:pt idx="1102">
                  <c:v>73.14522</c:v>
                </c:pt>
                <c:pt idx="1103">
                  <c:v>73.14755</c:v>
                </c:pt>
                <c:pt idx="1104">
                  <c:v>73.14989</c:v>
                </c:pt>
                <c:pt idx="1105">
                  <c:v>73.15222</c:v>
                </c:pt>
                <c:pt idx="1106">
                  <c:v>73.15456</c:v>
                </c:pt>
                <c:pt idx="1107">
                  <c:v>73.15688999999999</c:v>
                </c:pt>
                <c:pt idx="1108">
                  <c:v>73.159225</c:v>
                </c:pt>
                <c:pt idx="1109">
                  <c:v>73.16156</c:v>
                </c:pt>
                <c:pt idx="1110">
                  <c:v>73.16389499999998</c:v>
                </c:pt>
                <c:pt idx="1111">
                  <c:v>73.16624</c:v>
                </c:pt>
                <c:pt idx="1112">
                  <c:v>73.16856999999998</c:v>
                </c:pt>
                <c:pt idx="1113">
                  <c:v>73.17090599999999</c:v>
                </c:pt>
                <c:pt idx="1114">
                  <c:v>73.17323999999999</c:v>
                </c:pt>
                <c:pt idx="1115">
                  <c:v>73.17557499999997</c:v>
                </c:pt>
                <c:pt idx="1116">
                  <c:v>73.17790999999998</c:v>
                </c:pt>
                <c:pt idx="1117">
                  <c:v>73.180244</c:v>
                </c:pt>
                <c:pt idx="1118">
                  <c:v>73.18257</c:v>
                </c:pt>
                <c:pt idx="1119">
                  <c:v>73.184906</c:v>
                </c:pt>
                <c:pt idx="1120">
                  <c:v>73.18724</c:v>
                </c:pt>
                <c:pt idx="1121">
                  <c:v>73.18956999999998</c:v>
                </c:pt>
                <c:pt idx="1122">
                  <c:v>73.191895</c:v>
                </c:pt>
                <c:pt idx="1123">
                  <c:v>73.19422</c:v>
                </c:pt>
                <c:pt idx="1124">
                  <c:v>73.19655</c:v>
                </c:pt>
                <c:pt idx="1125">
                  <c:v>73.19887499999999</c:v>
                </c:pt>
                <c:pt idx="1126">
                  <c:v>73.19875999999998</c:v>
                </c:pt>
                <c:pt idx="1127">
                  <c:v>73.19863999999998</c:v>
                </c:pt>
                <c:pt idx="1128">
                  <c:v>73.19852</c:v>
                </c:pt>
                <c:pt idx="1129">
                  <c:v>73.19839499999999</c:v>
                </c:pt>
                <c:pt idx="1130">
                  <c:v>73.19827</c:v>
                </c:pt>
                <c:pt idx="1131">
                  <c:v>73.19813999999998</c:v>
                </c:pt>
                <c:pt idx="1132">
                  <c:v>73.19800999999998</c:v>
                </c:pt>
                <c:pt idx="1133">
                  <c:v>73.19788</c:v>
                </c:pt>
                <c:pt idx="1134">
                  <c:v>73.19775</c:v>
                </c:pt>
                <c:pt idx="1135">
                  <c:v>73.19761</c:v>
                </c:pt>
                <c:pt idx="1136">
                  <c:v>73.197464</c:v>
                </c:pt>
                <c:pt idx="1137">
                  <c:v>73.19732</c:v>
                </c:pt>
                <c:pt idx="1138">
                  <c:v>73.197174</c:v>
                </c:pt>
                <c:pt idx="1139">
                  <c:v>73.19703000000001</c:v>
                </c:pt>
                <c:pt idx="1140">
                  <c:v>73.19688399999998</c:v>
                </c:pt>
                <c:pt idx="1141">
                  <c:v>73.19673999999999</c:v>
                </c:pt>
                <c:pt idx="1142">
                  <c:v>73.19659</c:v>
                </c:pt>
                <c:pt idx="1143">
                  <c:v>73.19643399999998</c:v>
                </c:pt>
                <c:pt idx="1144">
                  <c:v>73.19627000000001</c:v>
                </c:pt>
                <c:pt idx="1145">
                  <c:v>73.19611</c:v>
                </c:pt>
                <c:pt idx="1146">
                  <c:v>73.19594999999998</c:v>
                </c:pt>
                <c:pt idx="1147">
                  <c:v>73.19578599999998</c:v>
                </c:pt>
                <c:pt idx="1148">
                  <c:v>73.19562</c:v>
                </c:pt>
                <c:pt idx="1149">
                  <c:v>73.19544999999998</c:v>
                </c:pt>
                <c:pt idx="1150">
                  <c:v>73.19527999999998</c:v>
                </c:pt>
                <c:pt idx="1151">
                  <c:v>73.19511</c:v>
                </c:pt>
                <c:pt idx="1152">
                  <c:v>73.19493000000001</c:v>
                </c:pt>
                <c:pt idx="1153">
                  <c:v>73.194756</c:v>
                </c:pt>
                <c:pt idx="1154">
                  <c:v>73.19457000000001</c:v>
                </c:pt>
                <c:pt idx="1155">
                  <c:v>73.19439</c:v>
                </c:pt>
                <c:pt idx="1156">
                  <c:v>73.19421</c:v>
                </c:pt>
                <c:pt idx="1157">
                  <c:v>73.19402</c:v>
                </c:pt>
                <c:pt idx="1158">
                  <c:v>73.19383</c:v>
                </c:pt>
                <c:pt idx="1159">
                  <c:v>73.19364</c:v>
                </c:pt>
                <c:pt idx="1160">
                  <c:v>73.19345</c:v>
                </c:pt>
                <c:pt idx="1161">
                  <c:v>73.19326</c:v>
                </c:pt>
                <c:pt idx="1162">
                  <c:v>73.19307</c:v>
                </c:pt>
                <c:pt idx="1163">
                  <c:v>73.19287</c:v>
                </c:pt>
                <c:pt idx="1164">
                  <c:v>73.19267</c:v>
                </c:pt>
                <c:pt idx="1165">
                  <c:v>73.19246999999998</c:v>
                </c:pt>
                <c:pt idx="1166">
                  <c:v>73.19226</c:v>
                </c:pt>
                <c:pt idx="1167">
                  <c:v>73.19206</c:v>
                </c:pt>
                <c:pt idx="1168">
                  <c:v>73.19186</c:v>
                </c:pt>
                <c:pt idx="1169">
                  <c:v>73.19165</c:v>
                </c:pt>
                <c:pt idx="1170">
                  <c:v>73.19144</c:v>
                </c:pt>
                <c:pt idx="1171">
                  <c:v>73.19123</c:v>
                </c:pt>
                <c:pt idx="1172">
                  <c:v>73.191025</c:v>
                </c:pt>
                <c:pt idx="1173">
                  <c:v>73.19081</c:v>
                </c:pt>
                <c:pt idx="1174">
                  <c:v>73.190605</c:v>
                </c:pt>
                <c:pt idx="1175">
                  <c:v>73.19038999999998</c:v>
                </c:pt>
                <c:pt idx="1176">
                  <c:v>73.19018</c:v>
                </c:pt>
                <c:pt idx="1177">
                  <c:v>73.189964</c:v>
                </c:pt>
                <c:pt idx="1178">
                  <c:v>73.18973999999999</c:v>
                </c:pt>
                <c:pt idx="1179">
                  <c:v>73.18952</c:v>
                </c:pt>
                <c:pt idx="1180">
                  <c:v>73.18929999999998</c:v>
                </c:pt>
                <c:pt idx="1181">
                  <c:v>73.18908999999998</c:v>
                </c:pt>
                <c:pt idx="1182">
                  <c:v>73.18886599999999</c:v>
                </c:pt>
                <c:pt idx="1183">
                  <c:v>73.18864399999998</c:v>
                </c:pt>
                <c:pt idx="1184">
                  <c:v>73.18841999999998</c:v>
                </c:pt>
                <c:pt idx="1185">
                  <c:v>73.18819999999998</c:v>
                </c:pt>
                <c:pt idx="1186">
                  <c:v>73.18797</c:v>
                </c:pt>
                <c:pt idx="1187">
                  <c:v>73.18774399999998</c:v>
                </c:pt>
                <c:pt idx="1188">
                  <c:v>73.187515</c:v>
                </c:pt>
                <c:pt idx="1189">
                  <c:v>73.18729</c:v>
                </c:pt>
                <c:pt idx="1190">
                  <c:v>73.18706</c:v>
                </c:pt>
                <c:pt idx="1191">
                  <c:v>73.18682999999998</c:v>
                </c:pt>
                <c:pt idx="1192">
                  <c:v>73.1866</c:v>
                </c:pt>
                <c:pt idx="1193">
                  <c:v>73.18636999999998</c:v>
                </c:pt>
                <c:pt idx="1194">
                  <c:v>73.18613999999998</c:v>
                </c:pt>
                <c:pt idx="1195">
                  <c:v>73.18590999999999</c:v>
                </c:pt>
                <c:pt idx="1196">
                  <c:v>73.18568399999998</c:v>
                </c:pt>
                <c:pt idx="1197">
                  <c:v>73.18545499999999</c:v>
                </c:pt>
                <c:pt idx="1198">
                  <c:v>73.18522999999998</c:v>
                </c:pt>
                <c:pt idx="1199">
                  <c:v>73.18499999999998</c:v>
                </c:pt>
                <c:pt idx="1200">
                  <c:v>73.18476999999998</c:v>
                </c:pt>
                <c:pt idx="1201">
                  <c:v>73.18454</c:v>
                </c:pt>
                <c:pt idx="1202">
                  <c:v>73.18430999999998</c:v>
                </c:pt>
                <c:pt idx="1203">
                  <c:v>73.18407999999998</c:v>
                </c:pt>
                <c:pt idx="1204">
                  <c:v>73.18384999999999</c:v>
                </c:pt>
                <c:pt idx="1205">
                  <c:v>73.183624</c:v>
                </c:pt>
                <c:pt idx="1206">
                  <c:v>73.18339499999999</c:v>
                </c:pt>
                <c:pt idx="1207">
                  <c:v>73.18316999999998</c:v>
                </c:pt>
                <c:pt idx="1208">
                  <c:v>73.18293999999999</c:v>
                </c:pt>
                <c:pt idx="1209">
                  <c:v>73.18270999999999</c:v>
                </c:pt>
                <c:pt idx="1210">
                  <c:v>73.18247999999998</c:v>
                </c:pt>
                <c:pt idx="1211">
                  <c:v>73.18224999999998</c:v>
                </c:pt>
                <c:pt idx="1212">
                  <c:v>73.18201999999998</c:v>
                </c:pt>
                <c:pt idx="1213">
                  <c:v>73.18178999999999</c:v>
                </c:pt>
                <c:pt idx="1214">
                  <c:v>73.181564</c:v>
                </c:pt>
                <c:pt idx="1215">
                  <c:v>73.18133499999999</c:v>
                </c:pt>
                <c:pt idx="1216">
                  <c:v>73.18111</c:v>
                </c:pt>
                <c:pt idx="1217">
                  <c:v>73.18087999999999</c:v>
                </c:pt>
                <c:pt idx="1218">
                  <c:v>73.18065</c:v>
                </c:pt>
                <c:pt idx="1219">
                  <c:v>73.18040999999998</c:v>
                </c:pt>
                <c:pt idx="1220">
                  <c:v>73.18017599999999</c:v>
                </c:pt>
                <c:pt idx="1221">
                  <c:v>73.17994999999999</c:v>
                </c:pt>
                <c:pt idx="1222">
                  <c:v>73.17971999999999</c:v>
                </c:pt>
                <c:pt idx="1223">
                  <c:v>73.17948999999999</c:v>
                </c:pt>
                <c:pt idx="1224">
                  <c:v>73.17926</c:v>
                </c:pt>
                <c:pt idx="1225">
                  <c:v>73.17902999999998</c:v>
                </c:pt>
                <c:pt idx="1226">
                  <c:v>73.17879999999997</c:v>
                </c:pt>
                <c:pt idx="1227">
                  <c:v>73.17856999999998</c:v>
                </c:pt>
                <c:pt idx="1228">
                  <c:v>73.17834499999996</c:v>
                </c:pt>
                <c:pt idx="1229">
                  <c:v>73.17811599999999</c:v>
                </c:pt>
                <c:pt idx="1230">
                  <c:v>73.17788999999999</c:v>
                </c:pt>
                <c:pt idx="1231">
                  <c:v>73.17766</c:v>
                </c:pt>
                <c:pt idx="1232">
                  <c:v>73.17742999999998</c:v>
                </c:pt>
                <c:pt idx="1233">
                  <c:v>73.1772</c:v>
                </c:pt>
                <c:pt idx="1234">
                  <c:v>73.17697999999999</c:v>
                </c:pt>
                <c:pt idx="1235">
                  <c:v>73.17675999999999</c:v>
                </c:pt>
                <c:pt idx="1236">
                  <c:v>73.17653999999999</c:v>
                </c:pt>
                <c:pt idx="1237">
                  <c:v>73.17630999999999</c:v>
                </c:pt>
                <c:pt idx="1238">
                  <c:v>73.17607999999998</c:v>
                </c:pt>
                <c:pt idx="1239">
                  <c:v>73.17584999999997</c:v>
                </c:pt>
                <c:pt idx="1240">
                  <c:v>73.17563</c:v>
                </c:pt>
                <c:pt idx="1241">
                  <c:v>73.17540999999999</c:v>
                </c:pt>
                <c:pt idx="1242">
                  <c:v>73.17518599999997</c:v>
                </c:pt>
                <c:pt idx="1243">
                  <c:v>73.174965</c:v>
                </c:pt>
                <c:pt idx="1244">
                  <c:v>73.17473999999999</c:v>
                </c:pt>
                <c:pt idx="1245">
                  <c:v>73.17452</c:v>
                </c:pt>
                <c:pt idx="1246">
                  <c:v>73.17429999999998</c:v>
                </c:pt>
                <c:pt idx="1247">
                  <c:v>73.17408999999999</c:v>
                </c:pt>
                <c:pt idx="1248">
                  <c:v>73.17386999999998</c:v>
                </c:pt>
                <c:pt idx="1249">
                  <c:v>73.17364499999998</c:v>
                </c:pt>
                <c:pt idx="1250">
                  <c:v>73.17342999999998</c:v>
                </c:pt>
                <c:pt idx="1251">
                  <c:v>73.17320999999998</c:v>
                </c:pt>
                <c:pt idx="1252">
                  <c:v>73.17298999999998</c:v>
                </c:pt>
                <c:pt idx="1253">
                  <c:v>73.17277499999997</c:v>
                </c:pt>
                <c:pt idx="1254">
                  <c:v>73.17255399999999</c:v>
                </c:pt>
                <c:pt idx="1255">
                  <c:v>73.17233999999998</c:v>
                </c:pt>
                <c:pt idx="1256">
                  <c:v>73.17212999999998</c:v>
                </c:pt>
                <c:pt idx="1257">
                  <c:v>73.17190999999998</c:v>
                </c:pt>
                <c:pt idx="1258">
                  <c:v>73.17169999999998</c:v>
                </c:pt>
                <c:pt idx="1259">
                  <c:v>73.17148599999999</c:v>
                </c:pt>
                <c:pt idx="1260">
                  <c:v>73.17127</c:v>
                </c:pt>
                <c:pt idx="1261">
                  <c:v>73.17105999999998</c:v>
                </c:pt>
                <c:pt idx="1262">
                  <c:v>73.17084499999999</c:v>
                </c:pt>
                <c:pt idx="1263">
                  <c:v>73.17062999999998</c:v>
                </c:pt>
                <c:pt idx="1264">
                  <c:v>73.17041999999998</c:v>
                </c:pt>
                <c:pt idx="1265">
                  <c:v>73.17020999999998</c:v>
                </c:pt>
                <c:pt idx="1266">
                  <c:v>73.16999999999998</c:v>
                </c:pt>
                <c:pt idx="1267">
                  <c:v>73.16978499999999</c:v>
                </c:pt>
                <c:pt idx="1268">
                  <c:v>73.16957999999998</c:v>
                </c:pt>
                <c:pt idx="1269">
                  <c:v>73.169365</c:v>
                </c:pt>
                <c:pt idx="1270">
                  <c:v>73.16916</c:v>
                </c:pt>
                <c:pt idx="1271">
                  <c:v>73.16894999999998</c:v>
                </c:pt>
                <c:pt idx="1272">
                  <c:v>73.16874999999999</c:v>
                </c:pt>
                <c:pt idx="1273">
                  <c:v>73.16853999999998</c:v>
                </c:pt>
                <c:pt idx="1274">
                  <c:v>73.16833499999998</c:v>
                </c:pt>
                <c:pt idx="1275">
                  <c:v>73.16813</c:v>
                </c:pt>
                <c:pt idx="1276">
                  <c:v>73.16792</c:v>
                </c:pt>
                <c:pt idx="1277">
                  <c:v>73.167725</c:v>
                </c:pt>
                <c:pt idx="1278">
                  <c:v>73.16752</c:v>
                </c:pt>
                <c:pt idx="1279">
                  <c:v>73.16731</c:v>
                </c:pt>
                <c:pt idx="1280">
                  <c:v>73.167114</c:v>
                </c:pt>
                <c:pt idx="1281">
                  <c:v>73.166916</c:v>
                </c:pt>
                <c:pt idx="1282">
                  <c:v>73.16672</c:v>
                </c:pt>
                <c:pt idx="1283">
                  <c:v>73.16652</c:v>
                </c:pt>
                <c:pt idx="1284">
                  <c:v>73.16632</c:v>
                </c:pt>
                <c:pt idx="1285">
                  <c:v>73.16612</c:v>
                </c:pt>
                <c:pt idx="1286">
                  <c:v>73.165924</c:v>
                </c:pt>
                <c:pt idx="1287">
                  <c:v>73.16572599999999</c:v>
                </c:pt>
                <c:pt idx="1288">
                  <c:v>73.16552999999998</c:v>
                </c:pt>
                <c:pt idx="1289">
                  <c:v>73.16532999999998</c:v>
                </c:pt>
                <c:pt idx="1290">
                  <c:v>73.16513</c:v>
                </c:pt>
                <c:pt idx="1291">
                  <c:v>73.16493000000001</c:v>
                </c:pt>
                <c:pt idx="1292">
                  <c:v>73.16473399999998</c:v>
                </c:pt>
                <c:pt idx="1293">
                  <c:v>73.164536</c:v>
                </c:pt>
                <c:pt idx="1294">
                  <c:v>73.16433999999998</c:v>
                </c:pt>
                <c:pt idx="1295">
                  <c:v>73.16415</c:v>
                </c:pt>
                <c:pt idx="1296">
                  <c:v>73.163956</c:v>
                </c:pt>
                <c:pt idx="1297">
                  <c:v>73.163765</c:v>
                </c:pt>
                <c:pt idx="1298">
                  <c:v>73.16357399999998</c:v>
                </c:pt>
                <c:pt idx="1299">
                  <c:v>73.16337999999999</c:v>
                </c:pt>
                <c:pt idx="1300">
                  <c:v>73.16319</c:v>
                </c:pt>
                <c:pt idx="1301">
                  <c:v>73.16299999999998</c:v>
                </c:pt>
                <c:pt idx="1302">
                  <c:v>73.16280999999998</c:v>
                </c:pt>
                <c:pt idx="1303">
                  <c:v>73.16263</c:v>
                </c:pt>
                <c:pt idx="1304">
                  <c:v>73.16243999999999</c:v>
                </c:pt>
                <c:pt idx="1305">
                  <c:v>73.162254</c:v>
                </c:pt>
                <c:pt idx="1306">
                  <c:v>73.16205999999998</c:v>
                </c:pt>
                <c:pt idx="1307">
                  <c:v>73.16187999999998</c:v>
                </c:pt>
                <c:pt idx="1308">
                  <c:v>73.16169</c:v>
                </c:pt>
                <c:pt idx="1309">
                  <c:v>73.16151</c:v>
                </c:pt>
                <c:pt idx="1310">
                  <c:v>73.16132</c:v>
                </c:pt>
                <c:pt idx="1311">
                  <c:v>73.16114</c:v>
                </c:pt>
                <c:pt idx="1312">
                  <c:v>73.16096</c:v>
                </c:pt>
                <c:pt idx="1313">
                  <c:v>73.16077999999999</c:v>
                </c:pt>
                <c:pt idx="1314">
                  <c:v>73.1606</c:v>
                </c:pt>
                <c:pt idx="1315">
                  <c:v>73.160416</c:v>
                </c:pt>
                <c:pt idx="1316">
                  <c:v>73.16024</c:v>
                </c:pt>
                <c:pt idx="1317">
                  <c:v>73.160065</c:v>
                </c:pt>
                <c:pt idx="1318">
                  <c:v>73.15987999999999</c:v>
                </c:pt>
                <c:pt idx="1319">
                  <c:v>73.15970599999999</c:v>
                </c:pt>
                <c:pt idx="1320">
                  <c:v>73.15952</c:v>
                </c:pt>
                <c:pt idx="1321">
                  <c:v>73.15934999999999</c:v>
                </c:pt>
                <c:pt idx="1322">
                  <c:v>73.15916999999998</c:v>
                </c:pt>
                <c:pt idx="1323">
                  <c:v>73.15898999999999</c:v>
                </c:pt>
                <c:pt idx="1324">
                  <c:v>73.15880999999999</c:v>
                </c:pt>
                <c:pt idx="1325">
                  <c:v>73.15863999999999</c:v>
                </c:pt>
                <c:pt idx="1326">
                  <c:v>73.15845999999999</c:v>
                </c:pt>
                <c:pt idx="1327">
                  <c:v>73.15828999999998</c:v>
                </c:pt>
                <c:pt idx="1328">
                  <c:v>73.15810999999998</c:v>
                </c:pt>
                <c:pt idx="1329">
                  <c:v>73.15793599999999</c:v>
                </c:pt>
                <c:pt idx="1330">
                  <c:v>73.15777</c:v>
                </c:pt>
                <c:pt idx="1331">
                  <c:v>73.15759</c:v>
                </c:pt>
                <c:pt idx="1332">
                  <c:v>73.157425</c:v>
                </c:pt>
                <c:pt idx="1333">
                  <c:v>73.15725</c:v>
                </c:pt>
                <c:pt idx="1334">
                  <c:v>73.15707999999998</c:v>
                </c:pt>
                <c:pt idx="1335">
                  <c:v>73.15690999999998</c:v>
                </c:pt>
                <c:pt idx="1336">
                  <c:v>73.15674599999998</c:v>
                </c:pt>
                <c:pt idx="1337">
                  <c:v>73.15657999999999</c:v>
                </c:pt>
                <c:pt idx="1338">
                  <c:v>73.15639999999999</c:v>
                </c:pt>
                <c:pt idx="1339">
                  <c:v>73.15623499999998</c:v>
                </c:pt>
                <c:pt idx="1340">
                  <c:v>73.15606999999998</c:v>
                </c:pt>
                <c:pt idx="1341">
                  <c:v>73.15589999999999</c:v>
                </c:pt>
                <c:pt idx="1342">
                  <c:v>73.15572999999998</c:v>
                </c:pt>
                <c:pt idx="1343">
                  <c:v>73.15555999999998</c:v>
                </c:pt>
                <c:pt idx="1344">
                  <c:v>73.15539999999999</c:v>
                </c:pt>
                <c:pt idx="1345">
                  <c:v>73.15523499999999</c:v>
                </c:pt>
                <c:pt idx="1346">
                  <c:v>73.15507499999997</c:v>
                </c:pt>
                <c:pt idx="1347">
                  <c:v>73.154915</c:v>
                </c:pt>
                <c:pt idx="1348">
                  <c:v>73.15474999999999</c:v>
                </c:pt>
                <c:pt idx="1349">
                  <c:v>73.15459</c:v>
                </c:pt>
                <c:pt idx="1350">
                  <c:v>73.15443</c:v>
                </c:pt>
                <c:pt idx="1351">
                  <c:v>73.15427</c:v>
                </c:pt>
                <c:pt idx="1352">
                  <c:v>73.1541</c:v>
                </c:pt>
                <c:pt idx="1353">
                  <c:v>73.15393999999999</c:v>
                </c:pt>
                <c:pt idx="1354">
                  <c:v>73.15377999999998</c:v>
                </c:pt>
                <c:pt idx="1355">
                  <c:v>73.15362</c:v>
                </c:pt>
                <c:pt idx="1356">
                  <c:v>73.15345999999998</c:v>
                </c:pt>
                <c:pt idx="1357">
                  <c:v>73.15330499999999</c:v>
                </c:pt>
                <c:pt idx="1358">
                  <c:v>73.15314499999998</c:v>
                </c:pt>
                <c:pt idx="1359">
                  <c:v>73.15298999999999</c:v>
                </c:pt>
                <c:pt idx="1360">
                  <c:v>73.15282999999998</c:v>
                </c:pt>
                <c:pt idx="1361">
                  <c:v>73.15267999999999</c:v>
                </c:pt>
                <c:pt idx="1362">
                  <c:v>73.15251999999998</c:v>
                </c:pt>
                <c:pt idx="1363">
                  <c:v>73.15236999999998</c:v>
                </c:pt>
                <c:pt idx="1364">
                  <c:v>73.152214</c:v>
                </c:pt>
                <c:pt idx="1365">
                  <c:v>73.15205399999999</c:v>
                </c:pt>
                <c:pt idx="1366">
                  <c:v>73.1519</c:v>
                </c:pt>
                <c:pt idx="1367">
                  <c:v>73.15173999999999</c:v>
                </c:pt>
                <c:pt idx="1368">
                  <c:v>73.15159</c:v>
                </c:pt>
                <c:pt idx="1369">
                  <c:v>73.15143599999999</c:v>
                </c:pt>
                <c:pt idx="1370">
                  <c:v>73.15129</c:v>
                </c:pt>
                <c:pt idx="1371">
                  <c:v>73.15114</c:v>
                </c:pt>
                <c:pt idx="1372">
                  <c:v>73.15098599999999</c:v>
                </c:pt>
                <c:pt idx="1373">
                  <c:v>73.15083</c:v>
                </c:pt>
                <c:pt idx="1374">
                  <c:v>73.15068999999998</c:v>
                </c:pt>
                <c:pt idx="1375">
                  <c:v>73.15053999999999</c:v>
                </c:pt>
                <c:pt idx="1376">
                  <c:v>73.15038999999999</c:v>
                </c:pt>
                <c:pt idx="1377">
                  <c:v>73.15023999999998</c:v>
                </c:pt>
                <c:pt idx="1378">
                  <c:v>73.15008999999999</c:v>
                </c:pt>
                <c:pt idx="1379">
                  <c:v>73.14995</c:v>
                </c:pt>
                <c:pt idx="1380">
                  <c:v>73.1498</c:v>
                </c:pt>
                <c:pt idx="1381">
                  <c:v>73.14966</c:v>
                </c:pt>
                <c:pt idx="1382">
                  <c:v>73.14951</c:v>
                </c:pt>
                <c:pt idx="1383">
                  <c:v>73.14937</c:v>
                </c:pt>
                <c:pt idx="1384">
                  <c:v>73.149216</c:v>
                </c:pt>
                <c:pt idx="1385">
                  <c:v>73.14907</c:v>
                </c:pt>
                <c:pt idx="1386">
                  <c:v>73.148926</c:v>
                </c:pt>
                <c:pt idx="1387">
                  <c:v>73.14877999999999</c:v>
                </c:pt>
                <c:pt idx="1388">
                  <c:v>73.14863599999998</c:v>
                </c:pt>
                <c:pt idx="1389">
                  <c:v>73.14848999999998</c:v>
                </c:pt>
                <c:pt idx="1390">
                  <c:v>73.14834599999999</c:v>
                </c:pt>
                <c:pt idx="1391">
                  <c:v>73.1482</c:v>
                </c:pt>
                <c:pt idx="1392">
                  <c:v>73.14805599999998</c:v>
                </c:pt>
                <c:pt idx="1393">
                  <c:v>73.14791</c:v>
                </c:pt>
                <c:pt idx="1394">
                  <c:v>73.147766</c:v>
                </c:pt>
                <c:pt idx="1395">
                  <c:v>73.14762</c:v>
                </c:pt>
                <c:pt idx="1396">
                  <c:v>73.147484</c:v>
                </c:pt>
                <c:pt idx="1397">
                  <c:v>73.14734</c:v>
                </c:pt>
                <c:pt idx="1398">
                  <c:v>73.1472</c:v>
                </c:pt>
                <c:pt idx="1399">
                  <c:v>73.147064</c:v>
                </c:pt>
                <c:pt idx="1400">
                  <c:v>73.14693000000001</c:v>
                </c:pt>
                <c:pt idx="1401">
                  <c:v>73.14678999999998</c:v>
                </c:pt>
                <c:pt idx="1402">
                  <c:v>73.14665</c:v>
                </c:pt>
                <c:pt idx="1403">
                  <c:v>73.146515</c:v>
                </c:pt>
                <c:pt idx="1404">
                  <c:v>73.14637999999998</c:v>
                </c:pt>
                <c:pt idx="1405">
                  <c:v>73.14624</c:v>
                </c:pt>
                <c:pt idx="1406">
                  <c:v>73.14611</c:v>
                </c:pt>
                <c:pt idx="1407">
                  <c:v>73.14597</c:v>
                </c:pt>
                <c:pt idx="1408">
                  <c:v>73.14583599999999</c:v>
                </c:pt>
                <c:pt idx="1409">
                  <c:v>73.1457</c:v>
                </c:pt>
                <c:pt idx="1410">
                  <c:v>73.14557</c:v>
                </c:pt>
                <c:pt idx="1411">
                  <c:v>73.14543999999998</c:v>
                </c:pt>
                <c:pt idx="1412">
                  <c:v>73.14530999999998</c:v>
                </c:pt>
                <c:pt idx="1413">
                  <c:v>73.14517999999998</c:v>
                </c:pt>
                <c:pt idx="1414">
                  <c:v>73.14505</c:v>
                </c:pt>
                <c:pt idx="1415">
                  <c:v>73.14491</c:v>
                </c:pt>
                <c:pt idx="1416">
                  <c:v>73.14477999999998</c:v>
                </c:pt>
                <c:pt idx="1417">
                  <c:v>73.14465</c:v>
                </c:pt>
                <c:pt idx="1418">
                  <c:v>73.14452</c:v>
                </c:pt>
                <c:pt idx="1419">
                  <c:v>73.144394</c:v>
                </c:pt>
                <c:pt idx="1420">
                  <c:v>73.144264</c:v>
                </c:pt>
                <c:pt idx="1421">
                  <c:v>73.144135</c:v>
                </c:pt>
                <c:pt idx="1422">
                  <c:v>73.144005</c:v>
                </c:pt>
                <c:pt idx="1423">
                  <c:v>73.14387499999998</c:v>
                </c:pt>
                <c:pt idx="1424">
                  <c:v>73.14374499999998</c:v>
                </c:pt>
                <c:pt idx="1425">
                  <c:v>73.143616</c:v>
                </c:pt>
                <c:pt idx="1426">
                  <c:v>73.14348599999998</c:v>
                </c:pt>
                <c:pt idx="1427">
                  <c:v>73.14336</c:v>
                </c:pt>
                <c:pt idx="1428">
                  <c:v>73.14323</c:v>
                </c:pt>
                <c:pt idx="1429">
                  <c:v>73.1431</c:v>
                </c:pt>
                <c:pt idx="1430">
                  <c:v>73.14297</c:v>
                </c:pt>
                <c:pt idx="1431">
                  <c:v>73.14284499999998</c:v>
                </c:pt>
                <c:pt idx="1432">
                  <c:v>73.14271999999998</c:v>
                </c:pt>
                <c:pt idx="1433">
                  <c:v>73.14259</c:v>
                </c:pt>
                <c:pt idx="1434">
                  <c:v>73.14246999999998</c:v>
                </c:pt>
                <c:pt idx="1435">
                  <c:v>73.14234999999998</c:v>
                </c:pt>
                <c:pt idx="1436">
                  <c:v>73.14222</c:v>
                </c:pt>
                <c:pt idx="1437">
                  <c:v>73.1421</c:v>
                </c:pt>
                <c:pt idx="1438">
                  <c:v>73.141975</c:v>
                </c:pt>
                <c:pt idx="1439">
                  <c:v>73.14185</c:v>
                </c:pt>
                <c:pt idx="1440">
                  <c:v>73.14174</c:v>
                </c:pt>
                <c:pt idx="1441">
                  <c:v>73.14162</c:v>
                </c:pt>
                <c:pt idx="1442">
                  <c:v>73.141495</c:v>
                </c:pt>
                <c:pt idx="1443">
                  <c:v>73.14137</c:v>
                </c:pt>
                <c:pt idx="1444">
                  <c:v>73.14125</c:v>
                </c:pt>
                <c:pt idx="1445">
                  <c:v>73.141136</c:v>
                </c:pt>
                <c:pt idx="1446">
                  <c:v>73.14102</c:v>
                </c:pt>
                <c:pt idx="1447">
                  <c:v>73.14091</c:v>
                </c:pt>
                <c:pt idx="1448">
                  <c:v>73.14078999999998</c:v>
                </c:pt>
                <c:pt idx="1449">
                  <c:v>73.14068</c:v>
                </c:pt>
                <c:pt idx="1450">
                  <c:v>73.14056</c:v>
                </c:pt>
                <c:pt idx="1451">
                  <c:v>73.140434</c:v>
                </c:pt>
                <c:pt idx="1452">
                  <c:v>73.14032</c:v>
                </c:pt>
                <c:pt idx="1453">
                  <c:v>73.140205</c:v>
                </c:pt>
                <c:pt idx="1454">
                  <c:v>73.14009</c:v>
                </c:pt>
                <c:pt idx="1455">
                  <c:v>73.13997999999998</c:v>
                </c:pt>
                <c:pt idx="1456">
                  <c:v>73.13986</c:v>
                </c:pt>
                <c:pt idx="1457">
                  <c:v>73.13974999999999</c:v>
                </c:pt>
                <c:pt idx="1458">
                  <c:v>73.13963</c:v>
                </c:pt>
                <c:pt idx="1459">
                  <c:v>73.13951</c:v>
                </c:pt>
                <c:pt idx="1460">
                  <c:v>73.13939999999998</c:v>
                </c:pt>
                <c:pt idx="1461">
                  <c:v>73.14172</c:v>
                </c:pt>
                <c:pt idx="1462">
                  <c:v>73.14404</c:v>
                </c:pt>
                <c:pt idx="1463">
                  <c:v>73.14637</c:v>
                </c:pt>
                <c:pt idx="1464">
                  <c:v>73.14869</c:v>
                </c:pt>
                <c:pt idx="1465">
                  <c:v>73.15102</c:v>
                </c:pt>
                <c:pt idx="1466">
                  <c:v>73.15333599999997</c:v>
                </c:pt>
                <c:pt idx="1467">
                  <c:v>73.15565999999998</c:v>
                </c:pt>
                <c:pt idx="1468">
                  <c:v>73.15799</c:v>
                </c:pt>
                <c:pt idx="1469">
                  <c:v>73.16032</c:v>
                </c:pt>
                <c:pt idx="1470">
                  <c:v>73.16263999999998</c:v>
                </c:pt>
                <c:pt idx="1471">
                  <c:v>73.16497</c:v>
                </c:pt>
                <c:pt idx="1472">
                  <c:v>73.1673</c:v>
                </c:pt>
                <c:pt idx="1473">
                  <c:v>73.169624</c:v>
                </c:pt>
                <c:pt idx="1474">
                  <c:v>73.17196</c:v>
                </c:pt>
                <c:pt idx="1475">
                  <c:v>73.17428599999998</c:v>
                </c:pt>
                <c:pt idx="1476">
                  <c:v>73.17660999999998</c:v>
                </c:pt>
                <c:pt idx="1477">
                  <c:v>73.17893999999997</c:v>
                </c:pt>
                <c:pt idx="1478">
                  <c:v>73.18127000000001</c:v>
                </c:pt>
                <c:pt idx="1479">
                  <c:v>73.18358999999998</c:v>
                </c:pt>
                <c:pt idx="1480">
                  <c:v>73.18591999999998</c:v>
                </c:pt>
                <c:pt idx="1481">
                  <c:v>73.18824999999998</c:v>
                </c:pt>
                <c:pt idx="1482">
                  <c:v>73.19057499999998</c:v>
                </c:pt>
                <c:pt idx="1483">
                  <c:v>73.19289999999998</c:v>
                </c:pt>
                <c:pt idx="1484">
                  <c:v>73.19522</c:v>
                </c:pt>
                <c:pt idx="1485">
                  <c:v>73.19755</c:v>
                </c:pt>
                <c:pt idx="1486">
                  <c:v>73.19986999999998</c:v>
                </c:pt>
                <c:pt idx="1487">
                  <c:v>73.20219</c:v>
                </c:pt>
                <c:pt idx="1488">
                  <c:v>73.20451</c:v>
                </c:pt>
                <c:pt idx="1489">
                  <c:v>73.20683</c:v>
                </c:pt>
                <c:pt idx="1490">
                  <c:v>73.20915</c:v>
                </c:pt>
                <c:pt idx="1491">
                  <c:v>73.20902</c:v>
                </c:pt>
                <c:pt idx="1492">
                  <c:v>73.20888999999998</c:v>
                </c:pt>
                <c:pt idx="1493">
                  <c:v>73.20876</c:v>
                </c:pt>
                <c:pt idx="1494">
                  <c:v>73.20863000000001</c:v>
                </c:pt>
                <c:pt idx="1495">
                  <c:v>73.20849599999998</c:v>
                </c:pt>
                <c:pt idx="1496">
                  <c:v>73.20836</c:v>
                </c:pt>
                <c:pt idx="1497">
                  <c:v>73.20822</c:v>
                </c:pt>
                <c:pt idx="1498">
                  <c:v>73.208084</c:v>
                </c:pt>
                <c:pt idx="1499">
                  <c:v>73.20795</c:v>
                </c:pt>
                <c:pt idx="1500">
                  <c:v>73.2078</c:v>
                </c:pt>
                <c:pt idx="1501">
                  <c:v>73.20766</c:v>
                </c:pt>
                <c:pt idx="1502">
                  <c:v>73.20751</c:v>
                </c:pt>
                <c:pt idx="1503">
                  <c:v>73.20736</c:v>
                </c:pt>
                <c:pt idx="1504">
                  <c:v>73.2072</c:v>
                </c:pt>
                <c:pt idx="1505">
                  <c:v>73.20705</c:v>
                </c:pt>
                <c:pt idx="1506">
                  <c:v>73.20689</c:v>
                </c:pt>
                <c:pt idx="1507">
                  <c:v>73.206726</c:v>
                </c:pt>
                <c:pt idx="1508">
                  <c:v>73.206566</c:v>
                </c:pt>
                <c:pt idx="1509">
                  <c:v>73.2064</c:v>
                </c:pt>
                <c:pt idx="1510">
                  <c:v>73.20623</c:v>
                </c:pt>
                <c:pt idx="1511">
                  <c:v>73.20606</c:v>
                </c:pt>
                <c:pt idx="1512">
                  <c:v>73.205894</c:v>
                </c:pt>
                <c:pt idx="1513">
                  <c:v>73.20572999999998</c:v>
                </c:pt>
                <c:pt idx="1514">
                  <c:v>73.20555</c:v>
                </c:pt>
                <c:pt idx="1515">
                  <c:v>73.20537599999999</c:v>
                </c:pt>
                <c:pt idx="1516">
                  <c:v>73.20519</c:v>
                </c:pt>
                <c:pt idx="1517">
                  <c:v>73.20501</c:v>
                </c:pt>
                <c:pt idx="1518">
                  <c:v>73.20483</c:v>
                </c:pt>
                <c:pt idx="1519">
                  <c:v>73.204636</c:v>
                </c:pt>
                <c:pt idx="1520">
                  <c:v>73.204445</c:v>
                </c:pt>
                <c:pt idx="1521">
                  <c:v>73.204254</c:v>
                </c:pt>
                <c:pt idx="1522">
                  <c:v>73.204056</c:v>
                </c:pt>
                <c:pt idx="1523">
                  <c:v>73.20386</c:v>
                </c:pt>
                <c:pt idx="1524">
                  <c:v>73.20366</c:v>
                </c:pt>
                <c:pt idx="1525">
                  <c:v>73.20346</c:v>
                </c:pt>
                <c:pt idx="1526">
                  <c:v>73.20326</c:v>
                </c:pt>
                <c:pt idx="1527">
                  <c:v>73.20306</c:v>
                </c:pt>
                <c:pt idx="1528">
                  <c:v>73.20285</c:v>
                </c:pt>
                <c:pt idx="1529">
                  <c:v>73.202644</c:v>
                </c:pt>
                <c:pt idx="1530">
                  <c:v>73.20243999999998</c:v>
                </c:pt>
                <c:pt idx="1531">
                  <c:v>73.20223</c:v>
                </c:pt>
                <c:pt idx="1532">
                  <c:v>73.20202</c:v>
                </c:pt>
                <c:pt idx="1533">
                  <c:v>73.201805</c:v>
                </c:pt>
                <c:pt idx="1534">
                  <c:v>73.20159</c:v>
                </c:pt>
                <c:pt idx="1535">
                  <c:v>73.20138</c:v>
                </c:pt>
                <c:pt idx="1536">
                  <c:v>73.20116</c:v>
                </c:pt>
                <c:pt idx="1537">
                  <c:v>73.20094</c:v>
                </c:pt>
                <c:pt idx="1538">
                  <c:v>73.20072</c:v>
                </c:pt>
                <c:pt idx="1539">
                  <c:v>73.2005</c:v>
                </c:pt>
                <c:pt idx="1540">
                  <c:v>73.20028</c:v>
                </c:pt>
                <c:pt idx="1541">
                  <c:v>73.20006</c:v>
                </c:pt>
                <c:pt idx="1542">
                  <c:v>73.19983</c:v>
                </c:pt>
                <c:pt idx="1543">
                  <c:v>73.19961</c:v>
                </c:pt>
                <c:pt idx="1544">
                  <c:v>73.19937999999999</c:v>
                </c:pt>
                <c:pt idx="1545">
                  <c:v>73.19915</c:v>
                </c:pt>
                <c:pt idx="1546">
                  <c:v>73.19892</c:v>
                </c:pt>
                <c:pt idx="1547">
                  <c:v>73.19869</c:v>
                </c:pt>
                <c:pt idx="1548">
                  <c:v>73.19845999999998</c:v>
                </c:pt>
                <c:pt idx="1549">
                  <c:v>73.19823499999998</c:v>
                </c:pt>
                <c:pt idx="1550">
                  <c:v>73.198</c:v>
                </c:pt>
                <c:pt idx="1551">
                  <c:v>73.19777</c:v>
                </c:pt>
                <c:pt idx="1552">
                  <c:v>73.19754</c:v>
                </c:pt>
                <c:pt idx="1553">
                  <c:v>73.19731</c:v>
                </c:pt>
                <c:pt idx="1554">
                  <c:v>73.19708</c:v>
                </c:pt>
                <c:pt idx="1555">
                  <c:v>73.19685</c:v>
                </c:pt>
                <c:pt idx="1556">
                  <c:v>73.196625</c:v>
                </c:pt>
                <c:pt idx="1557">
                  <c:v>73.19638999999998</c:v>
                </c:pt>
                <c:pt idx="1558">
                  <c:v>73.19615</c:v>
                </c:pt>
                <c:pt idx="1559">
                  <c:v>73.195915</c:v>
                </c:pt>
                <c:pt idx="1560">
                  <c:v>73.19567999999998</c:v>
                </c:pt>
                <c:pt idx="1561">
                  <c:v>73.19543999999999</c:v>
                </c:pt>
                <c:pt idx="1562">
                  <c:v>73.195206</c:v>
                </c:pt>
                <c:pt idx="1563">
                  <c:v>73.19497000000001</c:v>
                </c:pt>
                <c:pt idx="1564">
                  <c:v>73.19473</c:v>
                </c:pt>
                <c:pt idx="1565">
                  <c:v>73.194496</c:v>
                </c:pt>
                <c:pt idx="1566">
                  <c:v>73.19426</c:v>
                </c:pt>
                <c:pt idx="1567">
                  <c:v>73.19402</c:v>
                </c:pt>
                <c:pt idx="1568">
                  <c:v>73.19378999999999</c:v>
                </c:pt>
                <c:pt idx="1569">
                  <c:v>73.19354</c:v>
                </c:pt>
                <c:pt idx="1570">
                  <c:v>73.19330599999999</c:v>
                </c:pt>
                <c:pt idx="1571">
                  <c:v>73.19307</c:v>
                </c:pt>
                <c:pt idx="1572">
                  <c:v>73.19282999999998</c:v>
                </c:pt>
                <c:pt idx="1573">
                  <c:v>73.1926</c:v>
                </c:pt>
                <c:pt idx="1574">
                  <c:v>73.19235999999998</c:v>
                </c:pt>
                <c:pt idx="1575">
                  <c:v>73.192116</c:v>
                </c:pt>
                <c:pt idx="1576">
                  <c:v>73.19188</c:v>
                </c:pt>
                <c:pt idx="1577">
                  <c:v>73.19164</c:v>
                </c:pt>
                <c:pt idx="1578">
                  <c:v>73.19141</c:v>
                </c:pt>
                <c:pt idx="1579">
                  <c:v>73.19117</c:v>
                </c:pt>
                <c:pt idx="1580">
                  <c:v>73.19093</c:v>
                </c:pt>
                <c:pt idx="1581">
                  <c:v>73.1907</c:v>
                </c:pt>
                <c:pt idx="1582">
                  <c:v>73.19046</c:v>
                </c:pt>
                <c:pt idx="1583">
                  <c:v>73.19022</c:v>
                </c:pt>
                <c:pt idx="1584">
                  <c:v>73.18998999999998</c:v>
                </c:pt>
                <c:pt idx="1585">
                  <c:v>73.18974999999999</c:v>
                </c:pt>
                <c:pt idx="1586">
                  <c:v>73.189514</c:v>
                </c:pt>
                <c:pt idx="1587">
                  <c:v>73.18927999999998</c:v>
                </c:pt>
                <c:pt idx="1588">
                  <c:v>73.18903999999999</c:v>
                </c:pt>
                <c:pt idx="1589">
                  <c:v>73.18880499999999</c:v>
                </c:pt>
                <c:pt idx="1590">
                  <c:v>73.18857</c:v>
                </c:pt>
                <c:pt idx="1591">
                  <c:v>73.18832999999998</c:v>
                </c:pt>
                <c:pt idx="1592">
                  <c:v>73.18809499999999</c:v>
                </c:pt>
                <c:pt idx="1593">
                  <c:v>73.18786</c:v>
                </c:pt>
                <c:pt idx="1594">
                  <c:v>73.18762</c:v>
                </c:pt>
                <c:pt idx="1595">
                  <c:v>73.18738599999999</c:v>
                </c:pt>
                <c:pt idx="1596">
                  <c:v>73.18716</c:v>
                </c:pt>
                <c:pt idx="1597">
                  <c:v>73.18692999999998</c:v>
                </c:pt>
                <c:pt idx="1598">
                  <c:v>73.18669999999998</c:v>
                </c:pt>
                <c:pt idx="1599">
                  <c:v>73.18646999999998</c:v>
                </c:pt>
                <c:pt idx="1600">
                  <c:v>73.18624</c:v>
                </c:pt>
                <c:pt idx="1601">
                  <c:v>73.18600499999998</c:v>
                </c:pt>
                <c:pt idx="1602">
                  <c:v>73.18576999999998</c:v>
                </c:pt>
                <c:pt idx="1603">
                  <c:v>73.18553999999999</c:v>
                </c:pt>
                <c:pt idx="1604">
                  <c:v>73.18530999999999</c:v>
                </c:pt>
                <c:pt idx="1605">
                  <c:v>73.18507999999999</c:v>
                </c:pt>
                <c:pt idx="1606">
                  <c:v>73.18484999999998</c:v>
                </c:pt>
                <c:pt idx="1607">
                  <c:v>73.18462</c:v>
                </c:pt>
                <c:pt idx="1608">
                  <c:v>73.18439499999998</c:v>
                </c:pt>
                <c:pt idx="1609">
                  <c:v>73.184166</c:v>
                </c:pt>
                <c:pt idx="1610">
                  <c:v>73.18393999999999</c:v>
                </c:pt>
                <c:pt idx="1611">
                  <c:v>73.18370999999999</c:v>
                </c:pt>
                <c:pt idx="1612">
                  <c:v>73.18347999999999</c:v>
                </c:pt>
                <c:pt idx="1613">
                  <c:v>73.18326</c:v>
                </c:pt>
                <c:pt idx="1614">
                  <c:v>73.18302999999998</c:v>
                </c:pt>
                <c:pt idx="1615">
                  <c:v>73.18279999999999</c:v>
                </c:pt>
                <c:pt idx="1616">
                  <c:v>73.18257</c:v>
                </c:pt>
                <c:pt idx="1617">
                  <c:v>73.18234999999999</c:v>
                </c:pt>
                <c:pt idx="1618">
                  <c:v>73.18212999999998</c:v>
                </c:pt>
                <c:pt idx="1619">
                  <c:v>73.1819</c:v>
                </c:pt>
                <c:pt idx="1620">
                  <c:v>73.18167</c:v>
                </c:pt>
                <c:pt idx="1621">
                  <c:v>73.18145</c:v>
                </c:pt>
                <c:pt idx="1622">
                  <c:v>73.18123000000001</c:v>
                </c:pt>
                <c:pt idx="1623">
                  <c:v>73.18101</c:v>
                </c:pt>
                <c:pt idx="1624">
                  <c:v>73.18078599999998</c:v>
                </c:pt>
                <c:pt idx="1625">
                  <c:v>73.180565</c:v>
                </c:pt>
                <c:pt idx="1626">
                  <c:v>73.18033999999999</c:v>
                </c:pt>
                <c:pt idx="1627">
                  <c:v>73.18013</c:v>
                </c:pt>
                <c:pt idx="1628">
                  <c:v>73.17990999999999</c:v>
                </c:pt>
                <c:pt idx="1629">
                  <c:v>73.17968999999998</c:v>
                </c:pt>
                <c:pt idx="1630">
                  <c:v>73.17947399999998</c:v>
                </c:pt>
                <c:pt idx="1631">
                  <c:v>73.17924999999998</c:v>
                </c:pt>
                <c:pt idx="1632">
                  <c:v>73.17903999999999</c:v>
                </c:pt>
                <c:pt idx="1633">
                  <c:v>73.17882499999999</c:v>
                </c:pt>
                <c:pt idx="1634">
                  <c:v>73.17860999999999</c:v>
                </c:pt>
                <c:pt idx="1635">
                  <c:v>73.17839999999997</c:v>
                </c:pt>
                <c:pt idx="1636">
                  <c:v>73.17818499999998</c:v>
                </c:pt>
                <c:pt idx="1637">
                  <c:v>73.17796999999998</c:v>
                </c:pt>
                <c:pt idx="1638">
                  <c:v>73.17775999999999</c:v>
                </c:pt>
                <c:pt idx="1639">
                  <c:v>73.17753999999998</c:v>
                </c:pt>
                <c:pt idx="1640">
                  <c:v>73.17733</c:v>
                </c:pt>
                <c:pt idx="1641">
                  <c:v>73.177124</c:v>
                </c:pt>
                <c:pt idx="1642">
                  <c:v>73.17691999999998</c:v>
                </c:pt>
                <c:pt idx="1643">
                  <c:v>73.17670999999999</c:v>
                </c:pt>
                <c:pt idx="1644">
                  <c:v>73.17649999999999</c:v>
                </c:pt>
                <c:pt idx="1645">
                  <c:v>73.17628999999998</c:v>
                </c:pt>
                <c:pt idx="1646">
                  <c:v>73.17608999999999</c:v>
                </c:pt>
                <c:pt idx="1647">
                  <c:v>73.17587999999998</c:v>
                </c:pt>
                <c:pt idx="1648">
                  <c:v>73.17566999999998</c:v>
                </c:pt>
                <c:pt idx="1649">
                  <c:v>73.17545999999999</c:v>
                </c:pt>
                <c:pt idx="1650">
                  <c:v>73.17525499999999</c:v>
                </c:pt>
                <c:pt idx="1651">
                  <c:v>73.17504999999998</c:v>
                </c:pt>
                <c:pt idx="1652">
                  <c:v>73.17483999999999</c:v>
                </c:pt>
                <c:pt idx="1653">
                  <c:v>73.174644</c:v>
                </c:pt>
                <c:pt idx="1654">
                  <c:v>73.17444599999999</c:v>
                </c:pt>
                <c:pt idx="1655">
                  <c:v>73.17424</c:v>
                </c:pt>
                <c:pt idx="1656">
                  <c:v>73.17403999999999</c:v>
                </c:pt>
                <c:pt idx="1657">
                  <c:v>73.17383999999998</c:v>
                </c:pt>
                <c:pt idx="1658">
                  <c:v>73.17364499999998</c:v>
                </c:pt>
                <c:pt idx="1659">
                  <c:v>73.17344999999999</c:v>
                </c:pt>
                <c:pt idx="1660">
                  <c:v>73.17324999999998</c:v>
                </c:pt>
                <c:pt idx="1661">
                  <c:v>73.17304999999999</c:v>
                </c:pt>
                <c:pt idx="1662">
                  <c:v>73.17284999999997</c:v>
                </c:pt>
                <c:pt idx="1663">
                  <c:v>73.17264999999999</c:v>
                </c:pt>
                <c:pt idx="1664">
                  <c:v>73.17245499999999</c:v>
                </c:pt>
                <c:pt idx="1665">
                  <c:v>73.17225999999998</c:v>
                </c:pt>
                <c:pt idx="1666">
                  <c:v>73.17205999999999</c:v>
                </c:pt>
                <c:pt idx="1667">
                  <c:v>73.17185999999998</c:v>
                </c:pt>
                <c:pt idx="1668">
                  <c:v>73.17166</c:v>
                </c:pt>
                <c:pt idx="1669">
                  <c:v>73.17145999999998</c:v>
                </c:pt>
                <c:pt idx="1670">
                  <c:v>73.171265</c:v>
                </c:pt>
                <c:pt idx="1671">
                  <c:v>73.17107399999999</c:v>
                </c:pt>
                <c:pt idx="1672">
                  <c:v>73.17087999999997</c:v>
                </c:pt>
                <c:pt idx="1673">
                  <c:v>73.17068999999998</c:v>
                </c:pt>
                <c:pt idx="1674">
                  <c:v>73.17049999999999</c:v>
                </c:pt>
                <c:pt idx="1675">
                  <c:v>73.17030999999999</c:v>
                </c:pt>
                <c:pt idx="1676">
                  <c:v>73.17012999999998</c:v>
                </c:pt>
                <c:pt idx="1677">
                  <c:v>73.16993999999998</c:v>
                </c:pt>
                <c:pt idx="1678">
                  <c:v>73.169754</c:v>
                </c:pt>
                <c:pt idx="1679">
                  <c:v>73.16956</c:v>
                </c:pt>
                <c:pt idx="1680">
                  <c:v>73.16937999999999</c:v>
                </c:pt>
                <c:pt idx="1681">
                  <c:v>73.16919</c:v>
                </c:pt>
                <c:pt idx="1682">
                  <c:v>73.16901</c:v>
                </c:pt>
                <c:pt idx="1683">
                  <c:v>73.16881999999998</c:v>
                </c:pt>
                <c:pt idx="1684">
                  <c:v>73.16863999999998</c:v>
                </c:pt>
                <c:pt idx="1685">
                  <c:v>73.16844999999999</c:v>
                </c:pt>
                <c:pt idx="1686">
                  <c:v>73.16827</c:v>
                </c:pt>
                <c:pt idx="1687">
                  <c:v>73.16807999999999</c:v>
                </c:pt>
                <c:pt idx="1688">
                  <c:v>73.1679</c:v>
                </c:pt>
                <c:pt idx="1689">
                  <c:v>73.16772</c:v>
                </c:pt>
                <c:pt idx="1690">
                  <c:v>73.167534</c:v>
                </c:pt>
                <c:pt idx="1691">
                  <c:v>73.16735</c:v>
                </c:pt>
                <c:pt idx="1692">
                  <c:v>73.16717000000001</c:v>
                </c:pt>
                <c:pt idx="1693">
                  <c:v>73.16699</c:v>
                </c:pt>
                <c:pt idx="1694">
                  <c:v>73.16682</c:v>
                </c:pt>
                <c:pt idx="1695">
                  <c:v>73.16663000000001</c:v>
                </c:pt>
                <c:pt idx="1696">
                  <c:v>73.16646</c:v>
                </c:pt>
                <c:pt idx="1697">
                  <c:v>73.16628</c:v>
                </c:pt>
                <c:pt idx="1698">
                  <c:v>73.16611</c:v>
                </c:pt>
                <c:pt idx="1699">
                  <c:v>73.16592999999998</c:v>
                </c:pt>
                <c:pt idx="1700">
                  <c:v>73.16575999999999</c:v>
                </c:pt>
                <c:pt idx="1701">
                  <c:v>73.16557999999999</c:v>
                </c:pt>
                <c:pt idx="1702">
                  <c:v>73.16540499999999</c:v>
                </c:pt>
                <c:pt idx="1703">
                  <c:v>73.16523999999998</c:v>
                </c:pt>
                <c:pt idx="1704">
                  <c:v>73.16505999999998</c:v>
                </c:pt>
                <c:pt idx="1705">
                  <c:v>73.164894</c:v>
                </c:pt>
                <c:pt idx="1706">
                  <c:v>73.16472</c:v>
                </c:pt>
                <c:pt idx="1707">
                  <c:v>73.16455</c:v>
                </c:pt>
                <c:pt idx="1708">
                  <c:v>73.16437999999998</c:v>
                </c:pt>
                <c:pt idx="1709">
                  <c:v>73.16421</c:v>
                </c:pt>
                <c:pt idx="1710">
                  <c:v>73.16404</c:v>
                </c:pt>
                <c:pt idx="1711">
                  <c:v>73.163864</c:v>
                </c:pt>
                <c:pt idx="1712">
                  <c:v>73.1637</c:v>
                </c:pt>
                <c:pt idx="1713">
                  <c:v>73.16353</c:v>
                </c:pt>
                <c:pt idx="1714">
                  <c:v>73.16335999999998</c:v>
                </c:pt>
                <c:pt idx="1715">
                  <c:v>73.16319</c:v>
                </c:pt>
                <c:pt idx="1716">
                  <c:v>73.16302</c:v>
                </c:pt>
                <c:pt idx="1717">
                  <c:v>73.16284999999999</c:v>
                </c:pt>
                <c:pt idx="1718">
                  <c:v>73.16267999999998</c:v>
                </c:pt>
                <c:pt idx="1719">
                  <c:v>73.16250999999998</c:v>
                </c:pt>
                <c:pt idx="1720">
                  <c:v>73.16234599999999</c:v>
                </c:pt>
                <c:pt idx="1721">
                  <c:v>73.16217999999999</c:v>
                </c:pt>
                <c:pt idx="1722">
                  <c:v>73.16202</c:v>
                </c:pt>
                <c:pt idx="1723">
                  <c:v>73.16185</c:v>
                </c:pt>
                <c:pt idx="1724">
                  <c:v>73.16169</c:v>
                </c:pt>
                <c:pt idx="1725">
                  <c:v>73.16153000000001</c:v>
                </c:pt>
                <c:pt idx="1726">
                  <c:v>73.16137</c:v>
                </c:pt>
                <c:pt idx="1727">
                  <c:v>73.1612</c:v>
                </c:pt>
                <c:pt idx="1728">
                  <c:v>73.16104</c:v>
                </c:pt>
                <c:pt idx="1729">
                  <c:v>73.16087999999999</c:v>
                </c:pt>
                <c:pt idx="1730">
                  <c:v>73.16070999999998</c:v>
                </c:pt>
                <c:pt idx="1731">
                  <c:v>73.16055</c:v>
                </c:pt>
                <c:pt idx="1732">
                  <c:v>73.16038999999999</c:v>
                </c:pt>
                <c:pt idx="1733">
                  <c:v>73.16023000000001</c:v>
                </c:pt>
                <c:pt idx="1734">
                  <c:v>73.16007</c:v>
                </c:pt>
                <c:pt idx="1735">
                  <c:v>73.15992</c:v>
                </c:pt>
                <c:pt idx="1736">
                  <c:v>73.15975999999999</c:v>
                </c:pt>
                <c:pt idx="1737">
                  <c:v>73.15961</c:v>
                </c:pt>
                <c:pt idx="1738">
                  <c:v>73.15944999999999</c:v>
                </c:pt>
                <c:pt idx="1739">
                  <c:v>73.159294</c:v>
                </c:pt>
                <c:pt idx="1740">
                  <c:v>73.15913999999998</c:v>
                </c:pt>
                <c:pt idx="1741">
                  <c:v>73.15898999999999</c:v>
                </c:pt>
                <c:pt idx="1742">
                  <c:v>73.15883999999998</c:v>
                </c:pt>
                <c:pt idx="1743">
                  <c:v>73.15867999999999</c:v>
                </c:pt>
                <c:pt idx="1744">
                  <c:v>73.15853</c:v>
                </c:pt>
                <c:pt idx="1745">
                  <c:v>73.15837999999997</c:v>
                </c:pt>
                <c:pt idx="1746">
                  <c:v>73.158226</c:v>
                </c:pt>
                <c:pt idx="1747">
                  <c:v>73.15806999999998</c:v>
                </c:pt>
                <c:pt idx="1748">
                  <c:v>73.15792</c:v>
                </c:pt>
                <c:pt idx="1749">
                  <c:v>73.15777</c:v>
                </c:pt>
                <c:pt idx="1750">
                  <c:v>73.157616</c:v>
                </c:pt>
                <c:pt idx="1751">
                  <c:v>73.15746</c:v>
                </c:pt>
                <c:pt idx="1752">
                  <c:v>73.15730999999998</c:v>
                </c:pt>
                <c:pt idx="1753">
                  <c:v>73.15716</c:v>
                </c:pt>
                <c:pt idx="1754">
                  <c:v>73.15701</c:v>
                </c:pt>
                <c:pt idx="1755">
                  <c:v>73.15687</c:v>
                </c:pt>
                <c:pt idx="1756">
                  <c:v>73.15671499999999</c:v>
                </c:pt>
                <c:pt idx="1757">
                  <c:v>73.15656999999998</c:v>
                </c:pt>
                <c:pt idx="1758">
                  <c:v>73.156425</c:v>
                </c:pt>
                <c:pt idx="1759">
                  <c:v>73.15627999999998</c:v>
                </c:pt>
                <c:pt idx="1760">
                  <c:v>73.15613599999999</c:v>
                </c:pt>
                <c:pt idx="1761">
                  <c:v>73.15598999999999</c:v>
                </c:pt>
                <c:pt idx="1762">
                  <c:v>73.15584599999997</c:v>
                </c:pt>
                <c:pt idx="1763">
                  <c:v>73.15569999999998</c:v>
                </c:pt>
                <c:pt idx="1764">
                  <c:v>73.15555599999999</c:v>
                </c:pt>
                <c:pt idx="1765">
                  <c:v>73.15540999999999</c:v>
                </c:pt>
                <c:pt idx="1766">
                  <c:v>73.15526599999998</c:v>
                </c:pt>
                <c:pt idx="1767">
                  <c:v>73.15511999999998</c:v>
                </c:pt>
                <c:pt idx="1768">
                  <c:v>73.15497599999999</c:v>
                </c:pt>
                <c:pt idx="1769">
                  <c:v>73.15482999999998</c:v>
                </c:pt>
                <c:pt idx="1770">
                  <c:v>73.154686</c:v>
                </c:pt>
                <c:pt idx="1771">
                  <c:v>73.15455</c:v>
                </c:pt>
                <c:pt idx="1772">
                  <c:v>73.15441</c:v>
                </c:pt>
                <c:pt idx="1773">
                  <c:v>73.15427</c:v>
                </c:pt>
                <c:pt idx="1774">
                  <c:v>73.15412</c:v>
                </c:pt>
                <c:pt idx="1775">
                  <c:v>73.15398399999998</c:v>
                </c:pt>
                <c:pt idx="1776">
                  <c:v>73.15383999999999</c:v>
                </c:pt>
                <c:pt idx="1777">
                  <c:v>73.153694</c:v>
                </c:pt>
                <c:pt idx="1778">
                  <c:v>73.15356</c:v>
                </c:pt>
                <c:pt idx="1779">
                  <c:v>73.15341999999998</c:v>
                </c:pt>
                <c:pt idx="1780">
                  <c:v>73.15327999999998</c:v>
                </c:pt>
                <c:pt idx="1781">
                  <c:v>73.15314499999998</c:v>
                </c:pt>
                <c:pt idx="1782">
                  <c:v>73.15301499999998</c:v>
                </c:pt>
                <c:pt idx="1783">
                  <c:v>73.15287999999997</c:v>
                </c:pt>
                <c:pt idx="1784">
                  <c:v>73.15273999999997</c:v>
                </c:pt>
                <c:pt idx="1785">
                  <c:v>73.15259999999999</c:v>
                </c:pt>
                <c:pt idx="1786">
                  <c:v>73.15246999999998</c:v>
                </c:pt>
                <c:pt idx="1787">
                  <c:v>73.15233599999998</c:v>
                </c:pt>
                <c:pt idx="1788">
                  <c:v>73.15219999999998</c:v>
                </c:pt>
                <c:pt idx="1789">
                  <c:v>73.15206999999998</c:v>
                </c:pt>
                <c:pt idx="1790">
                  <c:v>73.15193999999998</c:v>
                </c:pt>
                <c:pt idx="1791">
                  <c:v>73.15181</c:v>
                </c:pt>
                <c:pt idx="1792">
                  <c:v>73.15168</c:v>
                </c:pt>
                <c:pt idx="1793">
                  <c:v>73.15153999999998</c:v>
                </c:pt>
                <c:pt idx="1794">
                  <c:v>73.15141</c:v>
                </c:pt>
                <c:pt idx="1795">
                  <c:v>73.15128</c:v>
                </c:pt>
                <c:pt idx="1796">
                  <c:v>73.15115</c:v>
                </c:pt>
                <c:pt idx="1797">
                  <c:v>73.151024</c:v>
                </c:pt>
                <c:pt idx="1798">
                  <c:v>73.15089399999998</c:v>
                </c:pt>
                <c:pt idx="1799">
                  <c:v>73.15076399999998</c:v>
                </c:pt>
                <c:pt idx="1800">
                  <c:v>73.15063499999998</c:v>
                </c:pt>
                <c:pt idx="1801">
                  <c:v>73.15050499999998</c:v>
                </c:pt>
                <c:pt idx="1802">
                  <c:v>73.15037499999997</c:v>
                </c:pt>
                <c:pt idx="1803">
                  <c:v>73.15024599999998</c:v>
                </c:pt>
                <c:pt idx="1804">
                  <c:v>73.15011599999998</c:v>
                </c:pt>
                <c:pt idx="1805">
                  <c:v>73.14999</c:v>
                </c:pt>
                <c:pt idx="1806">
                  <c:v>73.14986</c:v>
                </c:pt>
                <c:pt idx="1807">
                  <c:v>73.14973</c:v>
                </c:pt>
                <c:pt idx="1808">
                  <c:v>73.1496</c:v>
                </c:pt>
                <c:pt idx="1809">
                  <c:v>73.14947</c:v>
                </c:pt>
                <c:pt idx="1810">
                  <c:v>73.14934499999998</c:v>
                </c:pt>
                <c:pt idx="1811">
                  <c:v>73.14922</c:v>
                </c:pt>
                <c:pt idx="1812">
                  <c:v>73.14909</c:v>
                </c:pt>
                <c:pt idx="1813">
                  <c:v>73.14897</c:v>
                </c:pt>
                <c:pt idx="1814">
                  <c:v>73.14884999999998</c:v>
                </c:pt>
                <c:pt idx="1815">
                  <c:v>73.14871999999998</c:v>
                </c:pt>
                <c:pt idx="1816">
                  <c:v>73.1486</c:v>
                </c:pt>
                <c:pt idx="1817">
                  <c:v>73.14847599999999</c:v>
                </c:pt>
                <c:pt idx="1818">
                  <c:v>73.14834999999998</c:v>
                </c:pt>
                <c:pt idx="1819">
                  <c:v>73.14823000000001</c:v>
                </c:pt>
                <c:pt idx="1820">
                  <c:v>73.14811</c:v>
                </c:pt>
                <c:pt idx="1821">
                  <c:v>73.14799</c:v>
                </c:pt>
                <c:pt idx="1822">
                  <c:v>73.147865</c:v>
                </c:pt>
                <c:pt idx="1823">
                  <c:v>73.14774</c:v>
                </c:pt>
                <c:pt idx="1824">
                  <c:v>73.14762</c:v>
                </c:pt>
                <c:pt idx="1825">
                  <c:v>73.14751</c:v>
                </c:pt>
                <c:pt idx="1826">
                  <c:v>73.149826</c:v>
                </c:pt>
                <c:pt idx="1827">
                  <c:v>73.15214499999999</c:v>
                </c:pt>
                <c:pt idx="1828">
                  <c:v>73.15446999999998</c:v>
                </c:pt>
                <c:pt idx="1829">
                  <c:v>73.15678999999999</c:v>
                </c:pt>
                <c:pt idx="1830">
                  <c:v>73.15912</c:v>
                </c:pt>
                <c:pt idx="1831">
                  <c:v>73.16144</c:v>
                </c:pt>
                <c:pt idx="1832">
                  <c:v>73.163765</c:v>
                </c:pt>
                <c:pt idx="1833">
                  <c:v>73.166084</c:v>
                </c:pt>
                <c:pt idx="1834">
                  <c:v>73.16840999999998</c:v>
                </c:pt>
                <c:pt idx="1835">
                  <c:v>73.17072999999998</c:v>
                </c:pt>
                <c:pt idx="1836">
                  <c:v>73.17305999999999</c:v>
                </c:pt>
                <c:pt idx="1837">
                  <c:v>73.17537999999998</c:v>
                </c:pt>
                <c:pt idx="1838">
                  <c:v>73.17770399999999</c:v>
                </c:pt>
                <c:pt idx="1839">
                  <c:v>73.18002</c:v>
                </c:pt>
                <c:pt idx="1840">
                  <c:v>73.18234999999999</c:v>
                </c:pt>
                <c:pt idx="1841">
                  <c:v>73.18468</c:v>
                </c:pt>
                <c:pt idx="1842">
                  <c:v>73.187004</c:v>
                </c:pt>
                <c:pt idx="1843">
                  <c:v>73.18931999999998</c:v>
                </c:pt>
                <c:pt idx="1844">
                  <c:v>73.19165</c:v>
                </c:pt>
                <c:pt idx="1845">
                  <c:v>73.19397</c:v>
                </c:pt>
                <c:pt idx="1846">
                  <c:v>73.1963</c:v>
                </c:pt>
                <c:pt idx="1847">
                  <c:v>73.198616</c:v>
                </c:pt>
                <c:pt idx="1848">
                  <c:v>73.200935</c:v>
                </c:pt>
                <c:pt idx="1849">
                  <c:v>73.203255</c:v>
                </c:pt>
                <c:pt idx="1850">
                  <c:v>73.205574</c:v>
                </c:pt>
                <c:pt idx="1851">
                  <c:v>73.20789</c:v>
                </c:pt>
                <c:pt idx="1852">
                  <c:v>73.21021</c:v>
                </c:pt>
                <c:pt idx="1853">
                  <c:v>73.212524</c:v>
                </c:pt>
                <c:pt idx="1854">
                  <c:v>73.214836</c:v>
                </c:pt>
                <c:pt idx="1855">
                  <c:v>73.21715</c:v>
                </c:pt>
                <c:pt idx="1856">
                  <c:v>73.21702</c:v>
                </c:pt>
                <c:pt idx="1857">
                  <c:v>73.21689</c:v>
                </c:pt>
                <c:pt idx="1858">
                  <c:v>73.21675</c:v>
                </c:pt>
                <c:pt idx="1859">
                  <c:v>73.21661</c:v>
                </c:pt>
                <c:pt idx="1860">
                  <c:v>73.21648</c:v>
                </c:pt>
                <c:pt idx="1861">
                  <c:v>73.21634</c:v>
                </c:pt>
                <c:pt idx="1862">
                  <c:v>73.216194</c:v>
                </c:pt>
                <c:pt idx="1863">
                  <c:v>73.21605</c:v>
                </c:pt>
                <c:pt idx="1864">
                  <c:v>73.215904</c:v>
                </c:pt>
                <c:pt idx="1865">
                  <c:v>73.21575</c:v>
                </c:pt>
                <c:pt idx="1866">
                  <c:v>73.2156</c:v>
                </c:pt>
                <c:pt idx="1867">
                  <c:v>73.21545</c:v>
                </c:pt>
                <c:pt idx="1868">
                  <c:v>73.215294</c:v>
                </c:pt>
                <c:pt idx="1869">
                  <c:v>73.21513</c:v>
                </c:pt>
                <c:pt idx="1870">
                  <c:v>73.21497</c:v>
                </c:pt>
                <c:pt idx="1871">
                  <c:v>73.214806</c:v>
                </c:pt>
                <c:pt idx="1872">
                  <c:v>73.21464</c:v>
                </c:pt>
                <c:pt idx="1873">
                  <c:v>73.21447</c:v>
                </c:pt>
                <c:pt idx="1874">
                  <c:v>73.2143</c:v>
                </c:pt>
                <c:pt idx="1875">
                  <c:v>73.214134</c:v>
                </c:pt>
                <c:pt idx="1876">
                  <c:v>73.21396</c:v>
                </c:pt>
                <c:pt idx="1877">
                  <c:v>73.21378</c:v>
                </c:pt>
                <c:pt idx="1878">
                  <c:v>73.21361</c:v>
                </c:pt>
                <c:pt idx="1879">
                  <c:v>73.213425</c:v>
                </c:pt>
                <c:pt idx="1880">
                  <c:v>73.21324</c:v>
                </c:pt>
                <c:pt idx="1881">
                  <c:v>73.21306</c:v>
                </c:pt>
                <c:pt idx="1882">
                  <c:v>73.21287</c:v>
                </c:pt>
                <c:pt idx="1883">
                  <c:v>73.21268</c:v>
                </c:pt>
                <c:pt idx="1884">
                  <c:v>73.21249</c:v>
                </c:pt>
                <c:pt idx="1885">
                  <c:v>73.21229</c:v>
                </c:pt>
                <c:pt idx="1886">
                  <c:v>73.21209</c:v>
                </c:pt>
                <c:pt idx="1887">
                  <c:v>73.21189</c:v>
                </c:pt>
                <c:pt idx="1888">
                  <c:v>73.211685</c:v>
                </c:pt>
                <c:pt idx="1889">
                  <c:v>73.21148</c:v>
                </c:pt>
                <c:pt idx="1890">
                  <c:v>73.21128</c:v>
                </c:pt>
                <c:pt idx="1891">
                  <c:v>73.211075</c:v>
                </c:pt>
                <c:pt idx="1892">
                  <c:v>73.21087</c:v>
                </c:pt>
                <c:pt idx="1893">
                  <c:v>73.210655</c:v>
                </c:pt>
                <c:pt idx="1894">
                  <c:v>73.21045</c:v>
                </c:pt>
                <c:pt idx="1895">
                  <c:v>73.210236</c:v>
                </c:pt>
                <c:pt idx="1896">
                  <c:v>73.21002</c:v>
                </c:pt>
                <c:pt idx="1897">
                  <c:v>73.20981</c:v>
                </c:pt>
                <c:pt idx="1898">
                  <c:v>73.209595</c:v>
                </c:pt>
                <c:pt idx="1899">
                  <c:v>73.20937</c:v>
                </c:pt>
                <c:pt idx="1900">
                  <c:v>73.20916</c:v>
                </c:pt>
                <c:pt idx="1901">
                  <c:v>73.20894</c:v>
                </c:pt>
                <c:pt idx="1902">
                  <c:v>73.20872</c:v>
                </c:pt>
                <c:pt idx="1903">
                  <c:v>73.20849599999998</c:v>
                </c:pt>
                <c:pt idx="1904">
                  <c:v>73.208275</c:v>
                </c:pt>
                <c:pt idx="1905">
                  <c:v>73.20804599999998</c:v>
                </c:pt>
                <c:pt idx="1906">
                  <c:v>73.20782</c:v>
                </c:pt>
                <c:pt idx="1907">
                  <c:v>73.20759</c:v>
                </c:pt>
                <c:pt idx="1908">
                  <c:v>73.20736</c:v>
                </c:pt>
                <c:pt idx="1909">
                  <c:v>73.20712</c:v>
                </c:pt>
                <c:pt idx="1910">
                  <c:v>73.206894</c:v>
                </c:pt>
                <c:pt idx="1911">
                  <c:v>73.20666</c:v>
                </c:pt>
                <c:pt idx="1912">
                  <c:v>73.20643</c:v>
                </c:pt>
                <c:pt idx="1913">
                  <c:v>73.20619</c:v>
                </c:pt>
                <c:pt idx="1914">
                  <c:v>73.205956</c:v>
                </c:pt>
                <c:pt idx="1915">
                  <c:v>73.20572</c:v>
                </c:pt>
                <c:pt idx="1916">
                  <c:v>73.20547999999998</c:v>
                </c:pt>
                <c:pt idx="1917">
                  <c:v>73.205246</c:v>
                </c:pt>
                <c:pt idx="1918">
                  <c:v>73.20501</c:v>
                </c:pt>
                <c:pt idx="1919">
                  <c:v>73.20477</c:v>
                </c:pt>
                <c:pt idx="1920">
                  <c:v>73.20454</c:v>
                </c:pt>
                <c:pt idx="1921">
                  <c:v>73.20429</c:v>
                </c:pt>
                <c:pt idx="1922">
                  <c:v>73.204056</c:v>
                </c:pt>
                <c:pt idx="1923">
                  <c:v>73.20381</c:v>
                </c:pt>
                <c:pt idx="1924">
                  <c:v>73.203575</c:v>
                </c:pt>
                <c:pt idx="1925">
                  <c:v>73.20333</c:v>
                </c:pt>
                <c:pt idx="1926">
                  <c:v>73.20309</c:v>
                </c:pt>
                <c:pt idx="1927">
                  <c:v>73.20283999999998</c:v>
                </c:pt>
                <c:pt idx="1928">
                  <c:v>73.20261</c:v>
                </c:pt>
                <c:pt idx="1929">
                  <c:v>73.20236</c:v>
                </c:pt>
                <c:pt idx="1930">
                  <c:v>73.20212</c:v>
                </c:pt>
                <c:pt idx="1931">
                  <c:v>73.20187</c:v>
                </c:pt>
                <c:pt idx="1932">
                  <c:v>73.20164</c:v>
                </c:pt>
                <c:pt idx="1933">
                  <c:v>73.20139</c:v>
                </c:pt>
                <c:pt idx="1934">
                  <c:v>73.20115</c:v>
                </c:pt>
                <c:pt idx="1935">
                  <c:v>73.200905</c:v>
                </c:pt>
                <c:pt idx="1936">
                  <c:v>73.20067</c:v>
                </c:pt>
                <c:pt idx="1937">
                  <c:v>73.200424</c:v>
                </c:pt>
                <c:pt idx="1938">
                  <c:v>73.20018</c:v>
                </c:pt>
                <c:pt idx="1939">
                  <c:v>73.19993599999998</c:v>
                </c:pt>
                <c:pt idx="1940">
                  <c:v>73.1997</c:v>
                </c:pt>
                <c:pt idx="1941">
                  <c:v>73.199455</c:v>
                </c:pt>
                <c:pt idx="1942">
                  <c:v>73.19921</c:v>
                </c:pt>
                <c:pt idx="1943">
                  <c:v>73.19896999999998</c:v>
                </c:pt>
                <c:pt idx="1944">
                  <c:v>73.19871999999998</c:v>
                </c:pt>
                <c:pt idx="1945">
                  <c:v>73.19847999999999</c:v>
                </c:pt>
                <c:pt idx="1946">
                  <c:v>73.19824</c:v>
                </c:pt>
                <c:pt idx="1947">
                  <c:v>73.198</c:v>
                </c:pt>
                <c:pt idx="1948">
                  <c:v>73.197754</c:v>
                </c:pt>
                <c:pt idx="1949">
                  <c:v>73.19751</c:v>
                </c:pt>
                <c:pt idx="1950">
                  <c:v>73.19727</c:v>
                </c:pt>
                <c:pt idx="1951">
                  <c:v>73.19703000000001</c:v>
                </c:pt>
                <c:pt idx="1952">
                  <c:v>73.19678499999999</c:v>
                </c:pt>
                <c:pt idx="1953">
                  <c:v>73.19654</c:v>
                </c:pt>
                <c:pt idx="1954">
                  <c:v>73.196304</c:v>
                </c:pt>
                <c:pt idx="1955">
                  <c:v>73.19607</c:v>
                </c:pt>
                <c:pt idx="1956">
                  <c:v>73.19582</c:v>
                </c:pt>
                <c:pt idx="1957">
                  <c:v>73.19558999999998</c:v>
                </c:pt>
                <c:pt idx="1958">
                  <c:v>73.19534999999999</c:v>
                </c:pt>
                <c:pt idx="1959">
                  <c:v>73.195114</c:v>
                </c:pt>
                <c:pt idx="1960">
                  <c:v>73.19488</c:v>
                </c:pt>
                <c:pt idx="1961">
                  <c:v>73.19464</c:v>
                </c:pt>
                <c:pt idx="1962">
                  <c:v>73.1944</c:v>
                </c:pt>
                <c:pt idx="1963">
                  <c:v>73.19416</c:v>
                </c:pt>
                <c:pt idx="1964">
                  <c:v>73.193924</c:v>
                </c:pt>
                <c:pt idx="1965">
                  <c:v>73.19369</c:v>
                </c:pt>
                <c:pt idx="1966">
                  <c:v>73.19345</c:v>
                </c:pt>
                <c:pt idx="1967">
                  <c:v>73.193214</c:v>
                </c:pt>
                <c:pt idx="1968">
                  <c:v>73.19297999999999</c:v>
                </c:pt>
                <c:pt idx="1969">
                  <c:v>73.19274999999999</c:v>
                </c:pt>
                <c:pt idx="1970">
                  <c:v>73.19252</c:v>
                </c:pt>
                <c:pt idx="1971">
                  <c:v>73.19229</c:v>
                </c:pt>
                <c:pt idx="1972">
                  <c:v>73.19206</c:v>
                </c:pt>
                <c:pt idx="1973">
                  <c:v>73.19183</c:v>
                </c:pt>
                <c:pt idx="1974">
                  <c:v>73.191605</c:v>
                </c:pt>
                <c:pt idx="1975">
                  <c:v>73.19137599999999</c:v>
                </c:pt>
                <c:pt idx="1976">
                  <c:v>73.19115</c:v>
                </c:pt>
                <c:pt idx="1977">
                  <c:v>73.19092</c:v>
                </c:pt>
                <c:pt idx="1978">
                  <c:v>73.19069</c:v>
                </c:pt>
                <c:pt idx="1979">
                  <c:v>73.19046</c:v>
                </c:pt>
                <c:pt idx="1980">
                  <c:v>73.19023</c:v>
                </c:pt>
                <c:pt idx="1981">
                  <c:v>73.19</c:v>
                </c:pt>
                <c:pt idx="1982">
                  <c:v>73.18976999999998</c:v>
                </c:pt>
                <c:pt idx="1983">
                  <c:v>73.18954499999998</c:v>
                </c:pt>
                <c:pt idx="1984">
                  <c:v>73.18931599999999</c:v>
                </c:pt>
                <c:pt idx="1985">
                  <c:v>73.18908999999998</c:v>
                </c:pt>
                <c:pt idx="1986">
                  <c:v>73.18885999999999</c:v>
                </c:pt>
                <c:pt idx="1987">
                  <c:v>73.18862999999998</c:v>
                </c:pt>
                <c:pt idx="1988">
                  <c:v>73.18839999999999</c:v>
                </c:pt>
                <c:pt idx="1989">
                  <c:v>73.18816999999998</c:v>
                </c:pt>
                <c:pt idx="1990">
                  <c:v>73.18794</c:v>
                </c:pt>
                <c:pt idx="1991">
                  <c:v>73.18770999999998</c:v>
                </c:pt>
                <c:pt idx="1992">
                  <c:v>73.18748499999998</c:v>
                </c:pt>
                <c:pt idx="1993">
                  <c:v>73.187256</c:v>
                </c:pt>
                <c:pt idx="1994">
                  <c:v>73.18703499999998</c:v>
                </c:pt>
                <c:pt idx="1995">
                  <c:v>73.18680999999998</c:v>
                </c:pt>
                <c:pt idx="1996">
                  <c:v>73.18658999999998</c:v>
                </c:pt>
                <c:pt idx="1997">
                  <c:v>73.18637999999999</c:v>
                </c:pt>
                <c:pt idx="1998">
                  <c:v>73.18616</c:v>
                </c:pt>
                <c:pt idx="1999">
                  <c:v>73.18593599999998</c:v>
                </c:pt>
                <c:pt idx="2000">
                  <c:v>73.18571999999999</c:v>
                </c:pt>
                <c:pt idx="2001">
                  <c:v>73.18549999999999</c:v>
                </c:pt>
                <c:pt idx="2002">
                  <c:v>73.18528999999998</c:v>
                </c:pt>
                <c:pt idx="2003">
                  <c:v>73.18507399999999</c:v>
                </c:pt>
                <c:pt idx="2004">
                  <c:v>73.18486</c:v>
                </c:pt>
                <c:pt idx="2005">
                  <c:v>73.18464</c:v>
                </c:pt>
                <c:pt idx="2006">
                  <c:v>73.184425</c:v>
                </c:pt>
                <c:pt idx="2007">
                  <c:v>73.18421</c:v>
                </c:pt>
                <c:pt idx="2008">
                  <c:v>73.18399999999998</c:v>
                </c:pt>
                <c:pt idx="2009">
                  <c:v>73.18378399999999</c:v>
                </c:pt>
                <c:pt idx="2010">
                  <c:v>73.18356999999998</c:v>
                </c:pt>
                <c:pt idx="2011">
                  <c:v>73.18335999999998</c:v>
                </c:pt>
                <c:pt idx="2012">
                  <c:v>73.18313999999998</c:v>
                </c:pt>
                <c:pt idx="2013">
                  <c:v>73.18293</c:v>
                </c:pt>
                <c:pt idx="2014">
                  <c:v>73.18272399999998</c:v>
                </c:pt>
                <c:pt idx="2015">
                  <c:v>73.18250999999998</c:v>
                </c:pt>
                <c:pt idx="2016">
                  <c:v>73.18230399999999</c:v>
                </c:pt>
                <c:pt idx="2017">
                  <c:v>73.18209999999999</c:v>
                </c:pt>
                <c:pt idx="2018">
                  <c:v>73.18188999999998</c:v>
                </c:pt>
                <c:pt idx="2019">
                  <c:v>73.18169</c:v>
                </c:pt>
                <c:pt idx="2020">
                  <c:v>73.18147999999998</c:v>
                </c:pt>
                <c:pt idx="2021">
                  <c:v>73.181274</c:v>
                </c:pt>
                <c:pt idx="2022">
                  <c:v>73.18107</c:v>
                </c:pt>
                <c:pt idx="2023">
                  <c:v>73.18085999999998</c:v>
                </c:pt>
                <c:pt idx="2024">
                  <c:v>73.18066</c:v>
                </c:pt>
                <c:pt idx="2025">
                  <c:v>73.18045999999998</c:v>
                </c:pt>
                <c:pt idx="2026">
                  <c:v>73.18026</c:v>
                </c:pt>
                <c:pt idx="2027">
                  <c:v>73.18005999999998</c:v>
                </c:pt>
                <c:pt idx="2028">
                  <c:v>73.17985999999999</c:v>
                </c:pt>
                <c:pt idx="2029">
                  <c:v>73.179665</c:v>
                </c:pt>
                <c:pt idx="2030">
                  <c:v>73.17946999999998</c:v>
                </c:pt>
                <c:pt idx="2031">
                  <c:v>73.17926999999998</c:v>
                </c:pt>
                <c:pt idx="2032">
                  <c:v>73.17906999999998</c:v>
                </c:pt>
                <c:pt idx="2033">
                  <c:v>73.17886999999997</c:v>
                </c:pt>
                <c:pt idx="2034">
                  <c:v>73.17866999999998</c:v>
                </c:pt>
                <c:pt idx="2035">
                  <c:v>73.17847399999997</c:v>
                </c:pt>
                <c:pt idx="2036">
                  <c:v>73.17827599999997</c:v>
                </c:pt>
                <c:pt idx="2037">
                  <c:v>73.17807999999997</c:v>
                </c:pt>
                <c:pt idx="2038">
                  <c:v>73.17787999999999</c:v>
                </c:pt>
                <c:pt idx="2039">
                  <c:v>73.17767999999998</c:v>
                </c:pt>
                <c:pt idx="2040">
                  <c:v>73.17747999999999</c:v>
                </c:pt>
                <c:pt idx="2041">
                  <c:v>73.177284</c:v>
                </c:pt>
                <c:pt idx="2042">
                  <c:v>73.17708999999999</c:v>
                </c:pt>
                <c:pt idx="2043">
                  <c:v>73.17689999999999</c:v>
                </c:pt>
                <c:pt idx="2044">
                  <c:v>73.17670999999999</c:v>
                </c:pt>
                <c:pt idx="2045">
                  <c:v>73.17651999999998</c:v>
                </c:pt>
                <c:pt idx="2046">
                  <c:v>73.17632999999998</c:v>
                </c:pt>
                <c:pt idx="2047">
                  <c:v>73.17613999999999</c:v>
                </c:pt>
                <c:pt idx="2048">
                  <c:v>73.17594999999999</c:v>
                </c:pt>
                <c:pt idx="2049">
                  <c:v>73.17575999999997</c:v>
                </c:pt>
                <c:pt idx="2050">
                  <c:v>73.17556999999998</c:v>
                </c:pt>
                <c:pt idx="2051">
                  <c:v>73.17537999999998</c:v>
                </c:pt>
                <c:pt idx="2052">
                  <c:v>73.17518999999999</c:v>
                </c:pt>
                <c:pt idx="2053">
                  <c:v>73.17500999999999</c:v>
                </c:pt>
                <c:pt idx="2054">
                  <c:v>73.17482999999998</c:v>
                </c:pt>
                <c:pt idx="2055">
                  <c:v>73.17463999999998</c:v>
                </c:pt>
                <c:pt idx="2056">
                  <c:v>73.17444999999998</c:v>
                </c:pt>
                <c:pt idx="2057">
                  <c:v>73.17426</c:v>
                </c:pt>
                <c:pt idx="2058">
                  <c:v>73.17407999999999</c:v>
                </c:pt>
                <c:pt idx="2059">
                  <c:v>73.17389999999999</c:v>
                </c:pt>
                <c:pt idx="2060">
                  <c:v>73.17370999999999</c:v>
                </c:pt>
                <c:pt idx="2061">
                  <c:v>73.17352999999998</c:v>
                </c:pt>
                <c:pt idx="2062">
                  <c:v>73.17335499999999</c:v>
                </c:pt>
                <c:pt idx="2063">
                  <c:v>73.17317</c:v>
                </c:pt>
                <c:pt idx="2064">
                  <c:v>73.17298999999998</c:v>
                </c:pt>
                <c:pt idx="2065">
                  <c:v>73.17280999999998</c:v>
                </c:pt>
                <c:pt idx="2066">
                  <c:v>73.17263999999999</c:v>
                </c:pt>
                <c:pt idx="2067">
                  <c:v>73.17245999999999</c:v>
                </c:pt>
                <c:pt idx="2068">
                  <c:v>73.17227999999999</c:v>
                </c:pt>
                <c:pt idx="2069">
                  <c:v>73.17210399999999</c:v>
                </c:pt>
                <c:pt idx="2070">
                  <c:v>73.17192999999998</c:v>
                </c:pt>
                <c:pt idx="2071">
                  <c:v>73.17174999999999</c:v>
                </c:pt>
                <c:pt idx="2072">
                  <c:v>73.17157999999999</c:v>
                </c:pt>
                <c:pt idx="2073">
                  <c:v>73.17139999999999</c:v>
                </c:pt>
                <c:pt idx="2074">
                  <c:v>73.17123</c:v>
                </c:pt>
                <c:pt idx="2075">
                  <c:v>73.17104999999998</c:v>
                </c:pt>
                <c:pt idx="2076">
                  <c:v>73.17087999999997</c:v>
                </c:pt>
                <c:pt idx="2077">
                  <c:v>73.17070999999999</c:v>
                </c:pt>
                <c:pt idx="2078">
                  <c:v>73.17053999999999</c:v>
                </c:pt>
                <c:pt idx="2079">
                  <c:v>73.17036399999999</c:v>
                </c:pt>
                <c:pt idx="2080">
                  <c:v>73.17019999999998</c:v>
                </c:pt>
                <c:pt idx="2081">
                  <c:v>73.17002999999998</c:v>
                </c:pt>
                <c:pt idx="2082">
                  <c:v>73.16984999999998</c:v>
                </c:pt>
                <c:pt idx="2083">
                  <c:v>73.169685</c:v>
                </c:pt>
                <c:pt idx="2084">
                  <c:v>73.16951</c:v>
                </c:pt>
                <c:pt idx="2085">
                  <c:v>73.16933999999999</c:v>
                </c:pt>
                <c:pt idx="2086">
                  <c:v>73.169174</c:v>
                </c:pt>
                <c:pt idx="2087">
                  <c:v>73.16901</c:v>
                </c:pt>
                <c:pt idx="2088">
                  <c:v>73.16883999999999</c:v>
                </c:pt>
                <c:pt idx="2089">
                  <c:v>73.16867</c:v>
                </c:pt>
                <c:pt idx="2090">
                  <c:v>73.16849999999998</c:v>
                </c:pt>
                <c:pt idx="2091">
                  <c:v>73.16833499999998</c:v>
                </c:pt>
                <c:pt idx="2092">
                  <c:v>73.16816999999998</c:v>
                </c:pt>
                <c:pt idx="2093">
                  <c:v>73.168</c:v>
                </c:pt>
                <c:pt idx="2094">
                  <c:v>73.16784</c:v>
                </c:pt>
                <c:pt idx="2095">
                  <c:v>73.16767</c:v>
                </c:pt>
                <c:pt idx="2096">
                  <c:v>73.1675</c:v>
                </c:pt>
                <c:pt idx="2097">
                  <c:v>73.16733599999999</c:v>
                </c:pt>
                <c:pt idx="2098">
                  <c:v>73.167175</c:v>
                </c:pt>
                <c:pt idx="2099">
                  <c:v>73.167015</c:v>
                </c:pt>
                <c:pt idx="2100">
                  <c:v>73.16684999999998</c:v>
                </c:pt>
                <c:pt idx="2101">
                  <c:v>73.16669</c:v>
                </c:pt>
                <c:pt idx="2102">
                  <c:v>73.16653</c:v>
                </c:pt>
                <c:pt idx="2103">
                  <c:v>73.16636999999998</c:v>
                </c:pt>
                <c:pt idx="2104">
                  <c:v>73.16621</c:v>
                </c:pt>
                <c:pt idx="2105">
                  <c:v>73.16604599999998</c:v>
                </c:pt>
                <c:pt idx="2106">
                  <c:v>73.16588599999999</c:v>
                </c:pt>
                <c:pt idx="2107">
                  <c:v>73.16572999999998</c:v>
                </c:pt>
                <c:pt idx="2108">
                  <c:v>73.16556999999998</c:v>
                </c:pt>
                <c:pt idx="2109">
                  <c:v>73.16541999999998</c:v>
                </c:pt>
                <c:pt idx="2110">
                  <c:v>73.16526</c:v>
                </c:pt>
                <c:pt idx="2111">
                  <c:v>73.16511</c:v>
                </c:pt>
                <c:pt idx="2112">
                  <c:v>73.16495</c:v>
                </c:pt>
                <c:pt idx="2113">
                  <c:v>73.164795</c:v>
                </c:pt>
                <c:pt idx="2114">
                  <c:v>73.16464</c:v>
                </c:pt>
                <c:pt idx="2115">
                  <c:v>73.16449</c:v>
                </c:pt>
                <c:pt idx="2116">
                  <c:v>73.16433999999998</c:v>
                </c:pt>
                <c:pt idx="2117">
                  <c:v>73.164185</c:v>
                </c:pt>
                <c:pt idx="2118">
                  <c:v>73.16403</c:v>
                </c:pt>
                <c:pt idx="2119">
                  <c:v>73.16387999999999</c:v>
                </c:pt>
                <c:pt idx="2120">
                  <c:v>73.16372999999998</c:v>
                </c:pt>
                <c:pt idx="2121">
                  <c:v>73.16357399999998</c:v>
                </c:pt>
                <c:pt idx="2122">
                  <c:v>73.16342</c:v>
                </c:pt>
                <c:pt idx="2123">
                  <c:v>73.16327</c:v>
                </c:pt>
                <c:pt idx="2124">
                  <c:v>73.16312</c:v>
                </c:pt>
                <c:pt idx="2125">
                  <c:v>73.162964</c:v>
                </c:pt>
                <c:pt idx="2126">
                  <c:v>73.16280999999998</c:v>
                </c:pt>
                <c:pt idx="2127">
                  <c:v>73.16267</c:v>
                </c:pt>
                <c:pt idx="2128">
                  <c:v>73.16252</c:v>
                </c:pt>
                <c:pt idx="2129">
                  <c:v>73.16237999999998</c:v>
                </c:pt>
                <c:pt idx="2130">
                  <c:v>73.16223</c:v>
                </c:pt>
                <c:pt idx="2131">
                  <c:v>73.16208999999999</c:v>
                </c:pt>
                <c:pt idx="2132">
                  <c:v>73.161934</c:v>
                </c:pt>
                <c:pt idx="2133">
                  <c:v>73.16178999999998</c:v>
                </c:pt>
                <c:pt idx="2134">
                  <c:v>73.161644</c:v>
                </c:pt>
                <c:pt idx="2135">
                  <c:v>73.1615</c:v>
                </c:pt>
                <c:pt idx="2136">
                  <c:v>73.161354</c:v>
                </c:pt>
                <c:pt idx="2137">
                  <c:v>73.16121</c:v>
                </c:pt>
                <c:pt idx="2138">
                  <c:v>73.161064</c:v>
                </c:pt>
                <c:pt idx="2139">
                  <c:v>73.16092</c:v>
                </c:pt>
                <c:pt idx="2140">
                  <c:v>73.16077399999999</c:v>
                </c:pt>
                <c:pt idx="2141">
                  <c:v>73.16063000000001</c:v>
                </c:pt>
                <c:pt idx="2142">
                  <c:v>73.16048399999998</c:v>
                </c:pt>
                <c:pt idx="2143">
                  <c:v>73.16033999999999</c:v>
                </c:pt>
                <c:pt idx="2144">
                  <c:v>73.160194</c:v>
                </c:pt>
                <c:pt idx="2145">
                  <c:v>73.16005</c:v>
                </c:pt>
                <c:pt idx="2146">
                  <c:v>73.15990399999998</c:v>
                </c:pt>
                <c:pt idx="2147">
                  <c:v>73.15975999999999</c:v>
                </c:pt>
                <c:pt idx="2148">
                  <c:v>73.15962</c:v>
                </c:pt>
                <c:pt idx="2149">
                  <c:v>73.15948499999999</c:v>
                </c:pt>
                <c:pt idx="2150">
                  <c:v>73.15933999999999</c:v>
                </c:pt>
                <c:pt idx="2151">
                  <c:v>73.1592</c:v>
                </c:pt>
                <c:pt idx="2152">
                  <c:v>73.159065</c:v>
                </c:pt>
                <c:pt idx="2153">
                  <c:v>73.15893</c:v>
                </c:pt>
                <c:pt idx="2154">
                  <c:v>73.15878999999997</c:v>
                </c:pt>
                <c:pt idx="2155">
                  <c:v>73.15864999999998</c:v>
                </c:pt>
                <c:pt idx="2156">
                  <c:v>73.15851599999999</c:v>
                </c:pt>
                <c:pt idx="2157">
                  <c:v>73.15837999999997</c:v>
                </c:pt>
                <c:pt idx="2158">
                  <c:v>73.15823999999999</c:v>
                </c:pt>
                <c:pt idx="2159">
                  <c:v>73.15810399999998</c:v>
                </c:pt>
                <c:pt idx="2160">
                  <c:v>73.15797399999998</c:v>
                </c:pt>
                <c:pt idx="2161">
                  <c:v>73.15783999999998</c:v>
                </c:pt>
                <c:pt idx="2162">
                  <c:v>73.1577</c:v>
                </c:pt>
                <c:pt idx="2163">
                  <c:v>73.15757</c:v>
                </c:pt>
                <c:pt idx="2164">
                  <c:v>73.15743</c:v>
                </c:pt>
                <c:pt idx="2165">
                  <c:v>73.157295</c:v>
                </c:pt>
                <c:pt idx="2166">
                  <c:v>73.15716</c:v>
                </c:pt>
                <c:pt idx="2167">
                  <c:v>73.15703</c:v>
                </c:pt>
                <c:pt idx="2168">
                  <c:v>73.15689999999998</c:v>
                </c:pt>
                <c:pt idx="2169">
                  <c:v>73.15676999999998</c:v>
                </c:pt>
                <c:pt idx="2170">
                  <c:v>73.15663999999998</c:v>
                </c:pt>
                <c:pt idx="2171">
                  <c:v>73.15650999999998</c:v>
                </c:pt>
                <c:pt idx="2172">
                  <c:v>73.15637999999998</c:v>
                </c:pt>
                <c:pt idx="2173">
                  <c:v>73.15623999999998</c:v>
                </c:pt>
                <c:pt idx="2174">
                  <c:v>73.15611</c:v>
                </c:pt>
                <c:pt idx="2175">
                  <c:v>73.15597999999999</c:v>
                </c:pt>
                <c:pt idx="2176">
                  <c:v>73.15584999999999</c:v>
                </c:pt>
                <c:pt idx="2177">
                  <c:v>73.15571999999999</c:v>
                </c:pt>
                <c:pt idx="2178">
                  <c:v>73.15559399999998</c:v>
                </c:pt>
                <c:pt idx="2179">
                  <c:v>73.15546399999998</c:v>
                </c:pt>
                <c:pt idx="2180">
                  <c:v>73.15533399999997</c:v>
                </c:pt>
                <c:pt idx="2181">
                  <c:v>73.15520499999998</c:v>
                </c:pt>
                <c:pt idx="2182">
                  <c:v>73.15507499999997</c:v>
                </c:pt>
                <c:pt idx="2183">
                  <c:v>73.154945</c:v>
                </c:pt>
                <c:pt idx="2184">
                  <c:v>73.15481599999998</c:v>
                </c:pt>
                <c:pt idx="2185">
                  <c:v>73.154686</c:v>
                </c:pt>
                <c:pt idx="2186">
                  <c:v>73.154564</c:v>
                </c:pt>
                <c:pt idx="2187">
                  <c:v>73.15443999999998</c:v>
                </c:pt>
                <c:pt idx="2188">
                  <c:v>73.15430999999998</c:v>
                </c:pt>
                <c:pt idx="2189">
                  <c:v>73.15419</c:v>
                </c:pt>
                <c:pt idx="2190">
                  <c:v>73.15407</c:v>
                </c:pt>
                <c:pt idx="2191">
                  <c:v>73.15638999999999</c:v>
                </c:pt>
                <c:pt idx="2192">
                  <c:v>73.15870999999999</c:v>
                </c:pt>
                <c:pt idx="2193">
                  <c:v>73.161026</c:v>
                </c:pt>
                <c:pt idx="2194">
                  <c:v>73.16334499999999</c:v>
                </c:pt>
                <c:pt idx="2195">
                  <c:v>73.165665</c:v>
                </c:pt>
                <c:pt idx="2196">
                  <c:v>73.167984</c:v>
                </c:pt>
                <c:pt idx="2197">
                  <c:v>73.17029999999998</c:v>
                </c:pt>
                <c:pt idx="2198">
                  <c:v>73.17261999999998</c:v>
                </c:pt>
                <c:pt idx="2199">
                  <c:v>73.17493999999999</c:v>
                </c:pt>
                <c:pt idx="2200">
                  <c:v>73.17726</c:v>
                </c:pt>
                <c:pt idx="2201">
                  <c:v>73.17957999999999</c:v>
                </c:pt>
                <c:pt idx="2202">
                  <c:v>73.1819</c:v>
                </c:pt>
                <c:pt idx="2203">
                  <c:v>73.18422</c:v>
                </c:pt>
                <c:pt idx="2204">
                  <c:v>73.18654999999998</c:v>
                </c:pt>
                <c:pt idx="2205">
                  <c:v>73.18886599999999</c:v>
                </c:pt>
                <c:pt idx="2206">
                  <c:v>73.191185</c:v>
                </c:pt>
                <c:pt idx="2207">
                  <c:v>73.193504</c:v>
                </c:pt>
                <c:pt idx="2208">
                  <c:v>73.19582</c:v>
                </c:pt>
                <c:pt idx="2209">
                  <c:v>73.19813999999998</c:v>
                </c:pt>
                <c:pt idx="2210">
                  <c:v>73.20046</c:v>
                </c:pt>
                <c:pt idx="2211">
                  <c:v>73.20277999999999</c:v>
                </c:pt>
                <c:pt idx="2212">
                  <c:v>73.2051</c:v>
                </c:pt>
                <c:pt idx="2213">
                  <c:v>73.20742</c:v>
                </c:pt>
                <c:pt idx="2214">
                  <c:v>73.20973999999998</c:v>
                </c:pt>
                <c:pt idx="2215">
                  <c:v>73.21206</c:v>
                </c:pt>
                <c:pt idx="2216">
                  <c:v>73.21438</c:v>
                </c:pt>
                <c:pt idx="2217">
                  <c:v>73.21669</c:v>
                </c:pt>
                <c:pt idx="2218">
                  <c:v>73.219</c:v>
                </c:pt>
                <c:pt idx="2219">
                  <c:v>73.22131</c:v>
                </c:pt>
                <c:pt idx="2220">
                  <c:v>73.223625</c:v>
                </c:pt>
                <c:pt idx="2221">
                  <c:v>73.223495</c:v>
                </c:pt>
                <c:pt idx="2222">
                  <c:v>73.22336</c:v>
                </c:pt>
                <c:pt idx="2223">
                  <c:v>73.22322</c:v>
                </c:pt>
                <c:pt idx="2224">
                  <c:v>73.22307999999998</c:v>
                </c:pt>
                <c:pt idx="2225">
                  <c:v>73.22294599999998</c:v>
                </c:pt>
                <c:pt idx="2226">
                  <c:v>73.22279999999999</c:v>
                </c:pt>
                <c:pt idx="2227">
                  <c:v>73.22266</c:v>
                </c:pt>
                <c:pt idx="2228">
                  <c:v>73.22251</c:v>
                </c:pt>
                <c:pt idx="2229">
                  <c:v>73.22235999999998</c:v>
                </c:pt>
                <c:pt idx="2230">
                  <c:v>73.222206</c:v>
                </c:pt>
                <c:pt idx="2231">
                  <c:v>73.22204999999998</c:v>
                </c:pt>
                <c:pt idx="2232">
                  <c:v>73.22189</c:v>
                </c:pt>
                <c:pt idx="2233">
                  <c:v>73.22173</c:v>
                </c:pt>
                <c:pt idx="2234">
                  <c:v>73.22157</c:v>
                </c:pt>
                <c:pt idx="2235">
                  <c:v>73.22141</c:v>
                </c:pt>
                <c:pt idx="2236">
                  <c:v>73.221245</c:v>
                </c:pt>
                <c:pt idx="2237">
                  <c:v>73.22107</c:v>
                </c:pt>
                <c:pt idx="2238">
                  <c:v>73.2209</c:v>
                </c:pt>
                <c:pt idx="2239">
                  <c:v>73.220726</c:v>
                </c:pt>
                <c:pt idx="2240">
                  <c:v>73.22055</c:v>
                </c:pt>
                <c:pt idx="2241">
                  <c:v>73.22037499999999</c:v>
                </c:pt>
                <c:pt idx="2242">
                  <c:v>73.2202</c:v>
                </c:pt>
                <c:pt idx="2243">
                  <c:v>73.22002</c:v>
                </c:pt>
                <c:pt idx="2244">
                  <c:v>73.219826</c:v>
                </c:pt>
                <c:pt idx="2245">
                  <c:v>73.219635</c:v>
                </c:pt>
                <c:pt idx="2246">
                  <c:v>73.21945</c:v>
                </c:pt>
                <c:pt idx="2247">
                  <c:v>73.21926</c:v>
                </c:pt>
                <c:pt idx="2248">
                  <c:v>73.21907</c:v>
                </c:pt>
                <c:pt idx="2249">
                  <c:v>73.21887</c:v>
                </c:pt>
                <c:pt idx="2250">
                  <c:v>73.21867</c:v>
                </c:pt>
                <c:pt idx="2251">
                  <c:v>73.218475</c:v>
                </c:pt>
                <c:pt idx="2252">
                  <c:v>73.21828</c:v>
                </c:pt>
                <c:pt idx="2253">
                  <c:v>73.21807</c:v>
                </c:pt>
                <c:pt idx="2254">
                  <c:v>73.217865</c:v>
                </c:pt>
                <c:pt idx="2255">
                  <c:v>73.21766</c:v>
                </c:pt>
                <c:pt idx="2256">
                  <c:v>73.21745</c:v>
                </c:pt>
                <c:pt idx="2257">
                  <c:v>73.21724</c:v>
                </c:pt>
                <c:pt idx="2258">
                  <c:v>73.217026</c:v>
                </c:pt>
                <c:pt idx="2259">
                  <c:v>73.21681</c:v>
                </c:pt>
                <c:pt idx="2260">
                  <c:v>73.2166</c:v>
                </c:pt>
                <c:pt idx="2261">
                  <c:v>73.21638</c:v>
                </c:pt>
                <c:pt idx="2262">
                  <c:v>73.216156</c:v>
                </c:pt>
                <c:pt idx="2263">
                  <c:v>73.215935</c:v>
                </c:pt>
                <c:pt idx="2264">
                  <c:v>73.21571</c:v>
                </c:pt>
                <c:pt idx="2265">
                  <c:v>73.215485</c:v>
                </c:pt>
                <c:pt idx="2266">
                  <c:v>73.215256</c:v>
                </c:pt>
                <c:pt idx="2267">
                  <c:v>73.21503000000001</c:v>
                </c:pt>
                <c:pt idx="2268">
                  <c:v>73.2148</c:v>
                </c:pt>
                <c:pt idx="2269">
                  <c:v>73.21457</c:v>
                </c:pt>
                <c:pt idx="2270">
                  <c:v>73.21434</c:v>
                </c:pt>
                <c:pt idx="2271">
                  <c:v>73.21411</c:v>
                </c:pt>
                <c:pt idx="2272">
                  <c:v>73.21388</c:v>
                </c:pt>
                <c:pt idx="2273">
                  <c:v>73.21365</c:v>
                </c:pt>
                <c:pt idx="2274">
                  <c:v>73.21342</c:v>
                </c:pt>
                <c:pt idx="2275">
                  <c:v>73.21319</c:v>
                </c:pt>
                <c:pt idx="2276">
                  <c:v>73.21295</c:v>
                </c:pt>
                <c:pt idx="2277">
                  <c:v>73.212715</c:v>
                </c:pt>
                <c:pt idx="2278">
                  <c:v>73.21248</c:v>
                </c:pt>
                <c:pt idx="2279">
                  <c:v>73.21224</c:v>
                </c:pt>
                <c:pt idx="2280">
                  <c:v>73.212006</c:v>
                </c:pt>
                <c:pt idx="2281">
                  <c:v>73.21176</c:v>
                </c:pt>
                <c:pt idx="2282">
                  <c:v>73.211525</c:v>
                </c:pt>
                <c:pt idx="2283">
                  <c:v>73.21128</c:v>
                </c:pt>
                <c:pt idx="2284">
                  <c:v>73.211044</c:v>
                </c:pt>
                <c:pt idx="2285">
                  <c:v>73.2108</c:v>
                </c:pt>
                <c:pt idx="2286">
                  <c:v>73.210556</c:v>
                </c:pt>
                <c:pt idx="2287">
                  <c:v>73.21031</c:v>
                </c:pt>
                <c:pt idx="2288">
                  <c:v>73.210075</c:v>
                </c:pt>
                <c:pt idx="2289">
                  <c:v>73.20983</c:v>
                </c:pt>
                <c:pt idx="2290">
                  <c:v>73.20959</c:v>
                </c:pt>
                <c:pt idx="2291">
                  <c:v>73.20933999999998</c:v>
                </c:pt>
                <c:pt idx="2292">
                  <c:v>73.2091</c:v>
                </c:pt>
                <c:pt idx="2293">
                  <c:v>73.208855</c:v>
                </c:pt>
                <c:pt idx="2294">
                  <c:v>73.20861</c:v>
                </c:pt>
                <c:pt idx="2295">
                  <c:v>73.20836999999998</c:v>
                </c:pt>
                <c:pt idx="2296">
                  <c:v>73.20812</c:v>
                </c:pt>
                <c:pt idx="2297">
                  <c:v>73.20788</c:v>
                </c:pt>
                <c:pt idx="2298">
                  <c:v>73.207634</c:v>
                </c:pt>
                <c:pt idx="2299">
                  <c:v>73.20739</c:v>
                </c:pt>
                <c:pt idx="2300">
                  <c:v>73.20714</c:v>
                </c:pt>
                <c:pt idx="2301">
                  <c:v>73.206894</c:v>
                </c:pt>
                <c:pt idx="2302">
                  <c:v>73.20665</c:v>
                </c:pt>
                <c:pt idx="2303">
                  <c:v>73.2064</c:v>
                </c:pt>
                <c:pt idx="2304">
                  <c:v>73.206154</c:v>
                </c:pt>
                <c:pt idx="2305">
                  <c:v>73.20591</c:v>
                </c:pt>
                <c:pt idx="2306">
                  <c:v>73.20566</c:v>
                </c:pt>
                <c:pt idx="2307">
                  <c:v>73.205414</c:v>
                </c:pt>
                <c:pt idx="2308">
                  <c:v>73.20517</c:v>
                </c:pt>
                <c:pt idx="2309">
                  <c:v>73.204926</c:v>
                </c:pt>
                <c:pt idx="2310">
                  <c:v>73.20468</c:v>
                </c:pt>
                <c:pt idx="2311">
                  <c:v>73.20443</c:v>
                </c:pt>
                <c:pt idx="2312">
                  <c:v>73.204185</c:v>
                </c:pt>
                <c:pt idx="2313">
                  <c:v>73.20394</c:v>
                </c:pt>
                <c:pt idx="2314">
                  <c:v>73.20370000000001</c:v>
                </c:pt>
                <c:pt idx="2315">
                  <c:v>73.20345</c:v>
                </c:pt>
                <c:pt idx="2316">
                  <c:v>73.20321</c:v>
                </c:pt>
                <c:pt idx="2317">
                  <c:v>73.202965</c:v>
                </c:pt>
                <c:pt idx="2318">
                  <c:v>73.20272</c:v>
                </c:pt>
                <c:pt idx="2319">
                  <c:v>73.20247999999998</c:v>
                </c:pt>
                <c:pt idx="2320">
                  <c:v>73.20223</c:v>
                </c:pt>
                <c:pt idx="2321">
                  <c:v>73.20199</c:v>
                </c:pt>
                <c:pt idx="2322">
                  <c:v>73.20175</c:v>
                </c:pt>
                <c:pt idx="2323">
                  <c:v>73.20151</c:v>
                </c:pt>
                <c:pt idx="2324">
                  <c:v>73.20126</c:v>
                </c:pt>
                <c:pt idx="2325">
                  <c:v>73.20102</c:v>
                </c:pt>
                <c:pt idx="2326">
                  <c:v>73.20077999999998</c:v>
                </c:pt>
                <c:pt idx="2327">
                  <c:v>73.20055</c:v>
                </c:pt>
                <c:pt idx="2328">
                  <c:v>73.20030000000001</c:v>
                </c:pt>
                <c:pt idx="2329">
                  <c:v>73.200066</c:v>
                </c:pt>
                <c:pt idx="2330">
                  <c:v>73.19982</c:v>
                </c:pt>
                <c:pt idx="2331">
                  <c:v>73.199585</c:v>
                </c:pt>
                <c:pt idx="2332">
                  <c:v>73.19934999999998</c:v>
                </c:pt>
                <c:pt idx="2333">
                  <c:v>73.199104</c:v>
                </c:pt>
                <c:pt idx="2334">
                  <c:v>73.19887</c:v>
                </c:pt>
                <c:pt idx="2335">
                  <c:v>73.19863</c:v>
                </c:pt>
                <c:pt idx="2336">
                  <c:v>73.19839499999999</c:v>
                </c:pt>
                <c:pt idx="2337">
                  <c:v>73.19816</c:v>
                </c:pt>
                <c:pt idx="2338">
                  <c:v>73.19792</c:v>
                </c:pt>
                <c:pt idx="2339">
                  <c:v>73.197685</c:v>
                </c:pt>
                <c:pt idx="2340">
                  <c:v>73.19745</c:v>
                </c:pt>
                <c:pt idx="2341">
                  <c:v>73.19721</c:v>
                </c:pt>
                <c:pt idx="2342">
                  <c:v>73.19697599999999</c:v>
                </c:pt>
                <c:pt idx="2343">
                  <c:v>73.19673999999999</c:v>
                </c:pt>
                <c:pt idx="2344">
                  <c:v>73.19651</c:v>
                </c:pt>
                <c:pt idx="2345">
                  <c:v>73.19628</c:v>
                </c:pt>
                <c:pt idx="2346">
                  <c:v>73.19605</c:v>
                </c:pt>
                <c:pt idx="2347">
                  <c:v>73.19582</c:v>
                </c:pt>
                <c:pt idx="2348">
                  <c:v>73.19559499999998</c:v>
                </c:pt>
                <c:pt idx="2349">
                  <c:v>73.19536599999999</c:v>
                </c:pt>
                <c:pt idx="2350">
                  <c:v>73.19513999999998</c:v>
                </c:pt>
                <c:pt idx="2351">
                  <c:v>73.19491</c:v>
                </c:pt>
                <c:pt idx="2352">
                  <c:v>73.19468</c:v>
                </c:pt>
                <c:pt idx="2353">
                  <c:v>73.19445</c:v>
                </c:pt>
                <c:pt idx="2354">
                  <c:v>73.19422</c:v>
                </c:pt>
                <c:pt idx="2355">
                  <c:v>73.19399</c:v>
                </c:pt>
                <c:pt idx="2356">
                  <c:v>73.19375999999998</c:v>
                </c:pt>
                <c:pt idx="2357">
                  <c:v>73.19353499999998</c:v>
                </c:pt>
                <c:pt idx="2358">
                  <c:v>73.19330599999999</c:v>
                </c:pt>
                <c:pt idx="2359">
                  <c:v>73.19307999999998</c:v>
                </c:pt>
                <c:pt idx="2360">
                  <c:v>73.19284999999999</c:v>
                </c:pt>
                <c:pt idx="2361">
                  <c:v>73.19262</c:v>
                </c:pt>
                <c:pt idx="2362">
                  <c:v>73.19239999999999</c:v>
                </c:pt>
                <c:pt idx="2363">
                  <c:v>73.19217999999998</c:v>
                </c:pt>
                <c:pt idx="2364">
                  <c:v>73.191956</c:v>
                </c:pt>
                <c:pt idx="2365">
                  <c:v>73.19173399999998</c:v>
                </c:pt>
                <c:pt idx="2366">
                  <c:v>73.19151</c:v>
                </c:pt>
                <c:pt idx="2367">
                  <c:v>73.19129</c:v>
                </c:pt>
                <c:pt idx="2368">
                  <c:v>73.19107</c:v>
                </c:pt>
                <c:pt idx="2369">
                  <c:v>73.19085</c:v>
                </c:pt>
                <c:pt idx="2370">
                  <c:v>73.19063000000001</c:v>
                </c:pt>
                <c:pt idx="2371">
                  <c:v>73.19041</c:v>
                </c:pt>
                <c:pt idx="2372">
                  <c:v>73.19019</c:v>
                </c:pt>
                <c:pt idx="2373">
                  <c:v>73.18996999999998</c:v>
                </c:pt>
                <c:pt idx="2374">
                  <c:v>73.18975999999999</c:v>
                </c:pt>
                <c:pt idx="2375">
                  <c:v>73.18954499999998</c:v>
                </c:pt>
                <c:pt idx="2376">
                  <c:v>73.18933</c:v>
                </c:pt>
                <c:pt idx="2377">
                  <c:v>73.18912</c:v>
                </c:pt>
                <c:pt idx="2378">
                  <c:v>73.18889999999999</c:v>
                </c:pt>
                <c:pt idx="2379">
                  <c:v>73.18868999999998</c:v>
                </c:pt>
                <c:pt idx="2380">
                  <c:v>73.18847999999998</c:v>
                </c:pt>
                <c:pt idx="2381">
                  <c:v>73.18826</c:v>
                </c:pt>
                <c:pt idx="2382">
                  <c:v>73.18804999999999</c:v>
                </c:pt>
                <c:pt idx="2383">
                  <c:v>73.18783599999999</c:v>
                </c:pt>
                <c:pt idx="2384">
                  <c:v>73.18763000000001</c:v>
                </c:pt>
                <c:pt idx="2385">
                  <c:v>73.187416</c:v>
                </c:pt>
                <c:pt idx="2386">
                  <c:v>73.18721</c:v>
                </c:pt>
                <c:pt idx="2387">
                  <c:v>73.187004</c:v>
                </c:pt>
                <c:pt idx="2388">
                  <c:v>73.18679999999999</c:v>
                </c:pt>
                <c:pt idx="2389">
                  <c:v>73.18658999999998</c:v>
                </c:pt>
                <c:pt idx="2390">
                  <c:v>73.18638599999998</c:v>
                </c:pt>
                <c:pt idx="2391">
                  <c:v>73.18617999999998</c:v>
                </c:pt>
                <c:pt idx="2392">
                  <c:v>73.18597399999999</c:v>
                </c:pt>
                <c:pt idx="2393">
                  <c:v>73.18576999999998</c:v>
                </c:pt>
                <c:pt idx="2394">
                  <c:v>73.18555999999998</c:v>
                </c:pt>
                <c:pt idx="2395">
                  <c:v>73.18535999999999</c:v>
                </c:pt>
                <c:pt idx="2396">
                  <c:v>73.185165</c:v>
                </c:pt>
                <c:pt idx="2397">
                  <c:v>73.18497</c:v>
                </c:pt>
                <c:pt idx="2398">
                  <c:v>73.18476999999998</c:v>
                </c:pt>
                <c:pt idx="2399">
                  <c:v>73.18456</c:v>
                </c:pt>
                <c:pt idx="2400">
                  <c:v>73.184364</c:v>
                </c:pt>
                <c:pt idx="2401">
                  <c:v>73.184166</c:v>
                </c:pt>
                <c:pt idx="2402">
                  <c:v>73.18396999999998</c:v>
                </c:pt>
                <c:pt idx="2403">
                  <c:v>73.18376999999998</c:v>
                </c:pt>
                <c:pt idx="2404">
                  <c:v>73.18356999999998</c:v>
                </c:pt>
                <c:pt idx="2405">
                  <c:v>73.18336999999998</c:v>
                </c:pt>
                <c:pt idx="2406">
                  <c:v>73.18317399999998</c:v>
                </c:pt>
                <c:pt idx="2407">
                  <c:v>73.18297599999997</c:v>
                </c:pt>
                <c:pt idx="2408">
                  <c:v>73.18277999999997</c:v>
                </c:pt>
                <c:pt idx="2409">
                  <c:v>73.18258999999999</c:v>
                </c:pt>
                <c:pt idx="2410">
                  <c:v>73.18238999999998</c:v>
                </c:pt>
                <c:pt idx="2411">
                  <c:v>73.18218999999999</c:v>
                </c:pt>
                <c:pt idx="2412">
                  <c:v>73.18199999999998</c:v>
                </c:pt>
                <c:pt idx="2413">
                  <c:v>73.18181</c:v>
                </c:pt>
                <c:pt idx="2414">
                  <c:v>73.18162</c:v>
                </c:pt>
                <c:pt idx="2415">
                  <c:v>73.18143</c:v>
                </c:pt>
                <c:pt idx="2416">
                  <c:v>73.18124</c:v>
                </c:pt>
                <c:pt idx="2417">
                  <c:v>73.18104599999998</c:v>
                </c:pt>
                <c:pt idx="2418">
                  <c:v>73.18085499999998</c:v>
                </c:pt>
                <c:pt idx="2419">
                  <c:v>73.180664</c:v>
                </c:pt>
                <c:pt idx="2420">
                  <c:v>73.18046999999998</c:v>
                </c:pt>
                <c:pt idx="2421">
                  <c:v>73.18027999999998</c:v>
                </c:pt>
                <c:pt idx="2422">
                  <c:v>73.18009999999998</c:v>
                </c:pt>
                <c:pt idx="2423">
                  <c:v>73.17990999999999</c:v>
                </c:pt>
                <c:pt idx="2424">
                  <c:v>73.17972599999999</c:v>
                </c:pt>
                <c:pt idx="2425">
                  <c:v>73.17953999999999</c:v>
                </c:pt>
                <c:pt idx="2426">
                  <c:v>73.17935999999999</c:v>
                </c:pt>
                <c:pt idx="2427">
                  <c:v>73.17917</c:v>
                </c:pt>
                <c:pt idx="2428">
                  <c:v>73.17898599999997</c:v>
                </c:pt>
                <c:pt idx="2429">
                  <c:v>73.17879999999997</c:v>
                </c:pt>
                <c:pt idx="2430">
                  <c:v>73.17861999999998</c:v>
                </c:pt>
                <c:pt idx="2431">
                  <c:v>73.17843999999997</c:v>
                </c:pt>
                <c:pt idx="2432">
                  <c:v>73.17825999999998</c:v>
                </c:pt>
                <c:pt idx="2433">
                  <c:v>73.17808499999997</c:v>
                </c:pt>
                <c:pt idx="2434">
                  <c:v>73.17789999999998</c:v>
                </c:pt>
                <c:pt idx="2435">
                  <c:v>73.17772999999998</c:v>
                </c:pt>
                <c:pt idx="2436">
                  <c:v>73.17753999999998</c:v>
                </c:pt>
                <c:pt idx="2437">
                  <c:v>73.17736999999998</c:v>
                </c:pt>
                <c:pt idx="2438">
                  <c:v>73.17718499999998</c:v>
                </c:pt>
                <c:pt idx="2439">
                  <c:v>73.17700999999998</c:v>
                </c:pt>
                <c:pt idx="2440">
                  <c:v>73.17683399999999</c:v>
                </c:pt>
                <c:pt idx="2441">
                  <c:v>73.17666</c:v>
                </c:pt>
                <c:pt idx="2442">
                  <c:v>73.17647999999998</c:v>
                </c:pt>
                <c:pt idx="2443">
                  <c:v>73.17630999999999</c:v>
                </c:pt>
                <c:pt idx="2444">
                  <c:v>73.17612999999998</c:v>
                </c:pt>
                <c:pt idx="2445">
                  <c:v>73.17595999999999</c:v>
                </c:pt>
                <c:pt idx="2446">
                  <c:v>73.17578999999998</c:v>
                </c:pt>
                <c:pt idx="2447">
                  <c:v>73.17560999999999</c:v>
                </c:pt>
                <c:pt idx="2448">
                  <c:v>73.17544599999997</c:v>
                </c:pt>
                <c:pt idx="2449">
                  <c:v>73.17527</c:v>
                </c:pt>
                <c:pt idx="2450">
                  <c:v>73.17509999999999</c:v>
                </c:pt>
                <c:pt idx="2451">
                  <c:v>73.17492999999998</c:v>
                </c:pt>
                <c:pt idx="2452">
                  <c:v>73.17475999999999</c:v>
                </c:pt>
                <c:pt idx="2453">
                  <c:v>73.17458999999998</c:v>
                </c:pt>
                <c:pt idx="2454">
                  <c:v>73.17441599999998</c:v>
                </c:pt>
                <c:pt idx="2455">
                  <c:v>73.17425</c:v>
                </c:pt>
                <c:pt idx="2456">
                  <c:v>73.17407999999999</c:v>
                </c:pt>
                <c:pt idx="2457">
                  <c:v>73.17390999999999</c:v>
                </c:pt>
                <c:pt idx="2458">
                  <c:v>73.17373999999997</c:v>
                </c:pt>
                <c:pt idx="2459">
                  <c:v>73.17357</c:v>
                </c:pt>
                <c:pt idx="2460">
                  <c:v>73.17339999999999</c:v>
                </c:pt>
                <c:pt idx="2461">
                  <c:v>73.17322999999998</c:v>
                </c:pt>
                <c:pt idx="2462">
                  <c:v>73.17306499999998</c:v>
                </c:pt>
                <c:pt idx="2463">
                  <c:v>73.17289999999998</c:v>
                </c:pt>
                <c:pt idx="2464">
                  <c:v>73.17272999999997</c:v>
                </c:pt>
                <c:pt idx="2465">
                  <c:v>73.17256999999998</c:v>
                </c:pt>
                <c:pt idx="2466">
                  <c:v>73.17240999999999</c:v>
                </c:pt>
                <c:pt idx="2467">
                  <c:v>73.17223999999999</c:v>
                </c:pt>
                <c:pt idx="2468">
                  <c:v>73.17207999999997</c:v>
                </c:pt>
                <c:pt idx="2469">
                  <c:v>73.17192</c:v>
                </c:pt>
                <c:pt idx="2470">
                  <c:v>73.17174999999999</c:v>
                </c:pt>
                <c:pt idx="2471">
                  <c:v>73.17158999999998</c:v>
                </c:pt>
                <c:pt idx="2472">
                  <c:v>73.17142999999998</c:v>
                </c:pt>
                <c:pt idx="2473">
                  <c:v>73.17127</c:v>
                </c:pt>
                <c:pt idx="2474">
                  <c:v>73.17111</c:v>
                </c:pt>
                <c:pt idx="2475">
                  <c:v>73.17094999999999</c:v>
                </c:pt>
                <c:pt idx="2476">
                  <c:v>73.17078999999997</c:v>
                </c:pt>
                <c:pt idx="2477">
                  <c:v>73.17062999999998</c:v>
                </c:pt>
                <c:pt idx="2478">
                  <c:v>73.17046999999998</c:v>
                </c:pt>
                <c:pt idx="2479">
                  <c:v>73.17030999999999</c:v>
                </c:pt>
                <c:pt idx="2480">
                  <c:v>73.17015999999998</c:v>
                </c:pt>
                <c:pt idx="2481">
                  <c:v>73.16999999999998</c:v>
                </c:pt>
                <c:pt idx="2482">
                  <c:v>73.16983999999998</c:v>
                </c:pt>
                <c:pt idx="2483">
                  <c:v>73.16968</c:v>
                </c:pt>
                <c:pt idx="2484">
                  <c:v>73.169525</c:v>
                </c:pt>
                <c:pt idx="2485">
                  <c:v>73.16936999999998</c:v>
                </c:pt>
                <c:pt idx="2486">
                  <c:v>73.16922</c:v>
                </c:pt>
                <c:pt idx="2487">
                  <c:v>73.16907</c:v>
                </c:pt>
                <c:pt idx="2488">
                  <c:v>73.168915</c:v>
                </c:pt>
                <c:pt idx="2489">
                  <c:v>73.16875999999999</c:v>
                </c:pt>
                <c:pt idx="2490">
                  <c:v>73.16861</c:v>
                </c:pt>
                <c:pt idx="2491">
                  <c:v>73.16845999999998</c:v>
                </c:pt>
                <c:pt idx="2492">
                  <c:v>73.16830999999999</c:v>
                </c:pt>
                <c:pt idx="2493">
                  <c:v>73.16816</c:v>
                </c:pt>
                <c:pt idx="2494">
                  <c:v>73.16800999999998</c:v>
                </c:pt>
                <c:pt idx="2495">
                  <c:v>73.167854</c:v>
                </c:pt>
                <c:pt idx="2496">
                  <c:v>73.16771</c:v>
                </c:pt>
                <c:pt idx="2497">
                  <c:v>73.167564</c:v>
                </c:pt>
                <c:pt idx="2498">
                  <c:v>73.16741</c:v>
                </c:pt>
                <c:pt idx="2499">
                  <c:v>73.16726</c:v>
                </c:pt>
                <c:pt idx="2500">
                  <c:v>73.167114</c:v>
                </c:pt>
                <c:pt idx="2501">
                  <c:v>73.16697</c:v>
                </c:pt>
                <c:pt idx="2502">
                  <c:v>73.166824</c:v>
                </c:pt>
                <c:pt idx="2503">
                  <c:v>73.16668</c:v>
                </c:pt>
                <c:pt idx="2504">
                  <c:v>73.166534</c:v>
                </c:pt>
                <c:pt idx="2505">
                  <c:v>73.16637999999999</c:v>
                </c:pt>
                <c:pt idx="2506">
                  <c:v>73.16624</c:v>
                </c:pt>
                <c:pt idx="2507">
                  <c:v>73.16608999999998</c:v>
                </c:pt>
                <c:pt idx="2508">
                  <c:v>73.16594999999998</c:v>
                </c:pt>
                <c:pt idx="2509">
                  <c:v>73.16579999999999</c:v>
                </c:pt>
                <c:pt idx="2510">
                  <c:v>73.16566</c:v>
                </c:pt>
                <c:pt idx="2511">
                  <c:v>73.16551</c:v>
                </c:pt>
                <c:pt idx="2512">
                  <c:v>73.16536999999998</c:v>
                </c:pt>
                <c:pt idx="2513">
                  <c:v>73.16522</c:v>
                </c:pt>
                <c:pt idx="2514">
                  <c:v>73.16507999999999</c:v>
                </c:pt>
                <c:pt idx="2515">
                  <c:v>73.16493000000001</c:v>
                </c:pt>
                <c:pt idx="2516">
                  <c:v>73.16478999999998</c:v>
                </c:pt>
                <c:pt idx="2517">
                  <c:v>73.16464</c:v>
                </c:pt>
                <c:pt idx="2518">
                  <c:v>73.164505</c:v>
                </c:pt>
                <c:pt idx="2519">
                  <c:v>73.16436</c:v>
                </c:pt>
                <c:pt idx="2520">
                  <c:v>73.164215</c:v>
                </c:pt>
                <c:pt idx="2521">
                  <c:v>73.16408</c:v>
                </c:pt>
                <c:pt idx="2522">
                  <c:v>73.16393</c:v>
                </c:pt>
                <c:pt idx="2523">
                  <c:v>73.16378999999999</c:v>
                </c:pt>
                <c:pt idx="2524">
                  <c:v>73.16365</c:v>
                </c:pt>
                <c:pt idx="2525">
                  <c:v>73.16351</c:v>
                </c:pt>
                <c:pt idx="2526">
                  <c:v>73.16337599999999</c:v>
                </c:pt>
                <c:pt idx="2527">
                  <c:v>73.16324</c:v>
                </c:pt>
                <c:pt idx="2528">
                  <c:v>73.16311</c:v>
                </c:pt>
                <c:pt idx="2529">
                  <c:v>73.16296999999998</c:v>
                </c:pt>
                <c:pt idx="2530">
                  <c:v>73.16283399999999</c:v>
                </c:pt>
                <c:pt idx="2531">
                  <c:v>73.16269999999998</c:v>
                </c:pt>
                <c:pt idx="2532">
                  <c:v>73.16256999999998</c:v>
                </c:pt>
                <c:pt idx="2533">
                  <c:v>73.16242999999998</c:v>
                </c:pt>
                <c:pt idx="2534">
                  <c:v>73.16229</c:v>
                </c:pt>
                <c:pt idx="2535">
                  <c:v>73.16216</c:v>
                </c:pt>
                <c:pt idx="2536">
                  <c:v>73.16202999999998</c:v>
                </c:pt>
                <c:pt idx="2537">
                  <c:v>73.1619</c:v>
                </c:pt>
                <c:pt idx="2538">
                  <c:v>73.16176999999998</c:v>
                </c:pt>
                <c:pt idx="2539">
                  <c:v>73.16164</c:v>
                </c:pt>
                <c:pt idx="2540">
                  <c:v>73.16151</c:v>
                </c:pt>
                <c:pt idx="2541">
                  <c:v>73.16137999999998</c:v>
                </c:pt>
                <c:pt idx="2542">
                  <c:v>73.16125</c:v>
                </c:pt>
                <c:pt idx="2543">
                  <c:v>73.16112</c:v>
                </c:pt>
                <c:pt idx="2544">
                  <c:v>73.16099</c:v>
                </c:pt>
                <c:pt idx="2545">
                  <c:v>73.16086</c:v>
                </c:pt>
                <c:pt idx="2546">
                  <c:v>73.16072999999998</c:v>
                </c:pt>
                <c:pt idx="2547">
                  <c:v>73.1606</c:v>
                </c:pt>
                <c:pt idx="2548">
                  <c:v>73.16046999999998</c:v>
                </c:pt>
                <c:pt idx="2549">
                  <c:v>73.16033999999999</c:v>
                </c:pt>
                <c:pt idx="2550">
                  <c:v>73.16021</c:v>
                </c:pt>
                <c:pt idx="2551">
                  <c:v>73.16007999999998</c:v>
                </c:pt>
                <c:pt idx="2552">
                  <c:v>73.15994999999998</c:v>
                </c:pt>
                <c:pt idx="2553">
                  <c:v>73.15981999999998</c:v>
                </c:pt>
                <c:pt idx="2554">
                  <c:v>73.15969</c:v>
                </c:pt>
                <c:pt idx="2555">
                  <c:v>73.15956</c:v>
                </c:pt>
                <c:pt idx="2556">
                  <c:v>73.16187999999998</c:v>
                </c:pt>
                <c:pt idx="2557">
                  <c:v>73.16419</c:v>
                </c:pt>
                <c:pt idx="2558">
                  <c:v>73.166504</c:v>
                </c:pt>
                <c:pt idx="2559">
                  <c:v>73.16881599999999</c:v>
                </c:pt>
                <c:pt idx="2560">
                  <c:v>73.17113499999999</c:v>
                </c:pt>
                <c:pt idx="2561">
                  <c:v>73.17345399999999</c:v>
                </c:pt>
                <c:pt idx="2562">
                  <c:v>73.17576999999997</c:v>
                </c:pt>
                <c:pt idx="2563">
                  <c:v>73.17808999999997</c:v>
                </c:pt>
                <c:pt idx="2564">
                  <c:v>73.18040999999998</c:v>
                </c:pt>
                <c:pt idx="2565">
                  <c:v>73.18272399999998</c:v>
                </c:pt>
                <c:pt idx="2566">
                  <c:v>73.18503599999997</c:v>
                </c:pt>
                <c:pt idx="2567">
                  <c:v>73.18735499999998</c:v>
                </c:pt>
                <c:pt idx="2568">
                  <c:v>73.18967399999998</c:v>
                </c:pt>
                <c:pt idx="2569">
                  <c:v>73.19199</c:v>
                </c:pt>
                <c:pt idx="2570">
                  <c:v>73.19431</c:v>
                </c:pt>
                <c:pt idx="2571">
                  <c:v>73.19663000000001</c:v>
                </c:pt>
                <c:pt idx="2572">
                  <c:v>73.19894999999998</c:v>
                </c:pt>
                <c:pt idx="2573">
                  <c:v>73.20127</c:v>
                </c:pt>
                <c:pt idx="2574">
                  <c:v>73.20359</c:v>
                </c:pt>
                <c:pt idx="2575">
                  <c:v>73.20591</c:v>
                </c:pt>
                <c:pt idx="2576">
                  <c:v>73.20822</c:v>
                </c:pt>
                <c:pt idx="2577">
                  <c:v>73.21054</c:v>
                </c:pt>
                <c:pt idx="2578">
                  <c:v>73.21286</c:v>
                </c:pt>
                <c:pt idx="2579">
                  <c:v>73.21517</c:v>
                </c:pt>
                <c:pt idx="2580">
                  <c:v>73.21748</c:v>
                </c:pt>
                <c:pt idx="2581">
                  <c:v>73.219795</c:v>
                </c:pt>
                <c:pt idx="2582">
                  <c:v>73.22211</c:v>
                </c:pt>
                <c:pt idx="2583">
                  <c:v>73.22442</c:v>
                </c:pt>
                <c:pt idx="2584">
                  <c:v>73.22672999999998</c:v>
                </c:pt>
                <c:pt idx="2585">
                  <c:v>73.22904</c:v>
                </c:pt>
                <c:pt idx="2586">
                  <c:v>73.22890499999998</c:v>
                </c:pt>
                <c:pt idx="2587">
                  <c:v>73.22876999999998</c:v>
                </c:pt>
                <c:pt idx="2588">
                  <c:v>73.22862</c:v>
                </c:pt>
                <c:pt idx="2589">
                  <c:v>73.22847999999999</c:v>
                </c:pt>
                <c:pt idx="2590">
                  <c:v>73.22832999999998</c:v>
                </c:pt>
                <c:pt idx="2591">
                  <c:v>73.22819</c:v>
                </c:pt>
                <c:pt idx="2592">
                  <c:v>73.22803999999998</c:v>
                </c:pt>
                <c:pt idx="2593">
                  <c:v>73.22789</c:v>
                </c:pt>
                <c:pt idx="2594">
                  <c:v>73.22773999999998</c:v>
                </c:pt>
                <c:pt idx="2595">
                  <c:v>73.227585</c:v>
                </c:pt>
                <c:pt idx="2596">
                  <c:v>73.227425</c:v>
                </c:pt>
                <c:pt idx="2597">
                  <c:v>73.227264</c:v>
                </c:pt>
                <c:pt idx="2598">
                  <c:v>73.227104</c:v>
                </c:pt>
                <c:pt idx="2599">
                  <c:v>73.226944</c:v>
                </c:pt>
                <c:pt idx="2600">
                  <c:v>73.22677599999999</c:v>
                </c:pt>
                <c:pt idx="2601">
                  <c:v>73.2266</c:v>
                </c:pt>
                <c:pt idx="2602">
                  <c:v>73.22643</c:v>
                </c:pt>
                <c:pt idx="2603">
                  <c:v>73.22626</c:v>
                </c:pt>
                <c:pt idx="2604">
                  <c:v>73.22607999999998</c:v>
                </c:pt>
                <c:pt idx="2605">
                  <c:v>73.22591</c:v>
                </c:pt>
                <c:pt idx="2606">
                  <c:v>73.22573</c:v>
                </c:pt>
                <c:pt idx="2607">
                  <c:v>73.22555</c:v>
                </c:pt>
                <c:pt idx="2608">
                  <c:v>73.22536499999998</c:v>
                </c:pt>
                <c:pt idx="2609">
                  <c:v>73.22517999999998</c:v>
                </c:pt>
                <c:pt idx="2610">
                  <c:v>73.22499</c:v>
                </c:pt>
                <c:pt idx="2611">
                  <c:v>73.2248</c:v>
                </c:pt>
                <c:pt idx="2612">
                  <c:v>73.2246</c:v>
                </c:pt>
                <c:pt idx="2613">
                  <c:v>73.2244</c:v>
                </c:pt>
                <c:pt idx="2614">
                  <c:v>73.224205</c:v>
                </c:pt>
                <c:pt idx="2615">
                  <c:v>73.22401</c:v>
                </c:pt>
                <c:pt idx="2616">
                  <c:v>73.22379999999998</c:v>
                </c:pt>
                <c:pt idx="2617">
                  <c:v>73.2236</c:v>
                </c:pt>
                <c:pt idx="2618">
                  <c:v>73.2234</c:v>
                </c:pt>
                <c:pt idx="2619">
                  <c:v>73.22319</c:v>
                </c:pt>
                <c:pt idx="2620">
                  <c:v>73.22297999999999</c:v>
                </c:pt>
                <c:pt idx="2621">
                  <c:v>73.22275999999998</c:v>
                </c:pt>
                <c:pt idx="2622">
                  <c:v>73.22255</c:v>
                </c:pt>
                <c:pt idx="2623">
                  <c:v>73.22233599999998</c:v>
                </c:pt>
                <c:pt idx="2624">
                  <c:v>73.222115</c:v>
                </c:pt>
                <c:pt idx="2625">
                  <c:v>73.2219</c:v>
                </c:pt>
                <c:pt idx="2626">
                  <c:v>73.22168</c:v>
                </c:pt>
                <c:pt idx="2627">
                  <c:v>73.22146</c:v>
                </c:pt>
                <c:pt idx="2628">
                  <c:v>73.22124</c:v>
                </c:pt>
                <c:pt idx="2629">
                  <c:v>73.22101</c:v>
                </c:pt>
                <c:pt idx="2630">
                  <c:v>73.22077999999999</c:v>
                </c:pt>
                <c:pt idx="2631">
                  <c:v>73.22055</c:v>
                </c:pt>
                <c:pt idx="2632">
                  <c:v>73.22032999999998</c:v>
                </c:pt>
                <c:pt idx="2633">
                  <c:v>73.2201</c:v>
                </c:pt>
                <c:pt idx="2634">
                  <c:v>73.21987</c:v>
                </c:pt>
                <c:pt idx="2635">
                  <c:v>73.21964</c:v>
                </c:pt>
                <c:pt idx="2636">
                  <c:v>73.219406</c:v>
                </c:pt>
                <c:pt idx="2637">
                  <c:v>73.21917</c:v>
                </c:pt>
                <c:pt idx="2638">
                  <c:v>73.21893</c:v>
                </c:pt>
                <c:pt idx="2639">
                  <c:v>73.21870000000001</c:v>
                </c:pt>
                <c:pt idx="2640">
                  <c:v>73.21846</c:v>
                </c:pt>
                <c:pt idx="2641">
                  <c:v>73.21822</c:v>
                </c:pt>
                <c:pt idx="2642">
                  <c:v>73.21798</c:v>
                </c:pt>
                <c:pt idx="2643">
                  <c:v>73.21774</c:v>
                </c:pt>
                <c:pt idx="2644">
                  <c:v>73.2175</c:v>
                </c:pt>
                <c:pt idx="2645">
                  <c:v>73.21726</c:v>
                </c:pt>
                <c:pt idx="2646">
                  <c:v>73.21702</c:v>
                </c:pt>
                <c:pt idx="2647">
                  <c:v>73.216774</c:v>
                </c:pt>
                <c:pt idx="2648">
                  <c:v>73.21653</c:v>
                </c:pt>
                <c:pt idx="2649">
                  <c:v>73.21629</c:v>
                </c:pt>
                <c:pt idx="2650">
                  <c:v>73.21605</c:v>
                </c:pt>
                <c:pt idx="2651">
                  <c:v>73.215805</c:v>
                </c:pt>
                <c:pt idx="2652">
                  <c:v>73.21556</c:v>
                </c:pt>
                <c:pt idx="2653">
                  <c:v>73.21532</c:v>
                </c:pt>
                <c:pt idx="2654">
                  <c:v>73.215065</c:v>
                </c:pt>
                <c:pt idx="2655">
                  <c:v>73.21482</c:v>
                </c:pt>
                <c:pt idx="2656">
                  <c:v>73.21458</c:v>
                </c:pt>
                <c:pt idx="2657">
                  <c:v>73.214325</c:v>
                </c:pt>
                <c:pt idx="2658">
                  <c:v>73.21408</c:v>
                </c:pt>
                <c:pt idx="2659">
                  <c:v>73.21383</c:v>
                </c:pt>
                <c:pt idx="2660">
                  <c:v>73.213585</c:v>
                </c:pt>
                <c:pt idx="2661">
                  <c:v>73.21334</c:v>
                </c:pt>
                <c:pt idx="2662">
                  <c:v>73.21309</c:v>
                </c:pt>
                <c:pt idx="2663">
                  <c:v>73.21284</c:v>
                </c:pt>
                <c:pt idx="2664">
                  <c:v>73.212585</c:v>
                </c:pt>
                <c:pt idx="2665">
                  <c:v>73.21234</c:v>
                </c:pt>
                <c:pt idx="2666">
                  <c:v>73.21209</c:v>
                </c:pt>
                <c:pt idx="2667">
                  <c:v>73.211845</c:v>
                </c:pt>
                <c:pt idx="2668">
                  <c:v>73.21159</c:v>
                </c:pt>
                <c:pt idx="2669">
                  <c:v>73.21135</c:v>
                </c:pt>
                <c:pt idx="2670">
                  <c:v>73.2111</c:v>
                </c:pt>
                <c:pt idx="2671">
                  <c:v>73.210846</c:v>
                </c:pt>
                <c:pt idx="2672">
                  <c:v>73.2106</c:v>
                </c:pt>
                <c:pt idx="2673">
                  <c:v>73.21035</c:v>
                </c:pt>
                <c:pt idx="2674">
                  <c:v>73.210106</c:v>
                </c:pt>
                <c:pt idx="2675">
                  <c:v>73.20986</c:v>
                </c:pt>
                <c:pt idx="2676">
                  <c:v>73.20961</c:v>
                </c:pt>
                <c:pt idx="2677">
                  <c:v>73.20936</c:v>
                </c:pt>
                <c:pt idx="2678">
                  <c:v>73.20911</c:v>
                </c:pt>
                <c:pt idx="2679">
                  <c:v>73.20886</c:v>
                </c:pt>
                <c:pt idx="2680">
                  <c:v>73.20862</c:v>
                </c:pt>
                <c:pt idx="2681">
                  <c:v>73.20837399999999</c:v>
                </c:pt>
                <c:pt idx="2682">
                  <c:v>73.20813</c:v>
                </c:pt>
                <c:pt idx="2683">
                  <c:v>73.20788</c:v>
                </c:pt>
                <c:pt idx="2684">
                  <c:v>73.207634</c:v>
                </c:pt>
                <c:pt idx="2685">
                  <c:v>73.20739</c:v>
                </c:pt>
                <c:pt idx="2686">
                  <c:v>73.207146</c:v>
                </c:pt>
                <c:pt idx="2687">
                  <c:v>73.2069</c:v>
                </c:pt>
                <c:pt idx="2688">
                  <c:v>73.20665</c:v>
                </c:pt>
                <c:pt idx="2689">
                  <c:v>73.206406</c:v>
                </c:pt>
                <c:pt idx="2690">
                  <c:v>73.20616</c:v>
                </c:pt>
                <c:pt idx="2691">
                  <c:v>73.20592</c:v>
                </c:pt>
                <c:pt idx="2692">
                  <c:v>73.20567000000001</c:v>
                </c:pt>
                <c:pt idx="2693">
                  <c:v>73.20543</c:v>
                </c:pt>
                <c:pt idx="2694">
                  <c:v>73.205185</c:v>
                </c:pt>
                <c:pt idx="2695">
                  <c:v>73.20494</c:v>
                </c:pt>
                <c:pt idx="2696">
                  <c:v>73.2047</c:v>
                </c:pt>
                <c:pt idx="2697">
                  <c:v>73.20446</c:v>
                </c:pt>
                <c:pt idx="2698">
                  <c:v>73.20422</c:v>
                </c:pt>
                <c:pt idx="2699">
                  <c:v>73.20398</c:v>
                </c:pt>
                <c:pt idx="2700">
                  <c:v>73.20373999999998</c:v>
                </c:pt>
                <c:pt idx="2701">
                  <c:v>73.20351</c:v>
                </c:pt>
                <c:pt idx="2702">
                  <c:v>73.20327</c:v>
                </c:pt>
                <c:pt idx="2703">
                  <c:v>73.20303000000001</c:v>
                </c:pt>
                <c:pt idx="2704">
                  <c:v>73.20279999999998</c:v>
                </c:pt>
                <c:pt idx="2705">
                  <c:v>73.20255</c:v>
                </c:pt>
                <c:pt idx="2706">
                  <c:v>73.20232</c:v>
                </c:pt>
                <c:pt idx="2707">
                  <c:v>73.20207999999998</c:v>
                </c:pt>
                <c:pt idx="2708">
                  <c:v>73.20184</c:v>
                </c:pt>
                <c:pt idx="2709">
                  <c:v>73.20161</c:v>
                </c:pt>
                <c:pt idx="2710">
                  <c:v>73.20137</c:v>
                </c:pt>
                <c:pt idx="2711">
                  <c:v>73.20113</c:v>
                </c:pt>
                <c:pt idx="2712">
                  <c:v>73.200905</c:v>
                </c:pt>
                <c:pt idx="2713">
                  <c:v>73.200676</c:v>
                </c:pt>
                <c:pt idx="2714">
                  <c:v>73.20045</c:v>
                </c:pt>
                <c:pt idx="2715">
                  <c:v>73.20022</c:v>
                </c:pt>
                <c:pt idx="2716">
                  <c:v>73.19999</c:v>
                </c:pt>
                <c:pt idx="2717">
                  <c:v>73.19976</c:v>
                </c:pt>
                <c:pt idx="2718">
                  <c:v>73.19953</c:v>
                </c:pt>
                <c:pt idx="2719">
                  <c:v>73.1993</c:v>
                </c:pt>
                <c:pt idx="2720">
                  <c:v>73.19907</c:v>
                </c:pt>
                <c:pt idx="2721">
                  <c:v>73.19884499999999</c:v>
                </c:pt>
                <c:pt idx="2722">
                  <c:v>73.198616</c:v>
                </c:pt>
                <c:pt idx="2723">
                  <c:v>73.19838999999999</c:v>
                </c:pt>
                <c:pt idx="2724">
                  <c:v>73.19816</c:v>
                </c:pt>
                <c:pt idx="2725">
                  <c:v>73.19793000000001</c:v>
                </c:pt>
                <c:pt idx="2726">
                  <c:v>73.19770000000001</c:v>
                </c:pt>
                <c:pt idx="2727">
                  <c:v>73.19747</c:v>
                </c:pt>
                <c:pt idx="2728">
                  <c:v>73.19724</c:v>
                </c:pt>
                <c:pt idx="2729">
                  <c:v>73.197014</c:v>
                </c:pt>
                <c:pt idx="2730">
                  <c:v>73.19678999999998</c:v>
                </c:pt>
                <c:pt idx="2731">
                  <c:v>73.19657</c:v>
                </c:pt>
                <c:pt idx="2732">
                  <c:v>73.19634999999998</c:v>
                </c:pt>
                <c:pt idx="2733">
                  <c:v>73.19613</c:v>
                </c:pt>
                <c:pt idx="2734">
                  <c:v>73.19591</c:v>
                </c:pt>
                <c:pt idx="2735">
                  <c:v>73.19569</c:v>
                </c:pt>
                <c:pt idx="2736">
                  <c:v>73.19546999999998</c:v>
                </c:pt>
                <c:pt idx="2737">
                  <c:v>73.19525</c:v>
                </c:pt>
                <c:pt idx="2738">
                  <c:v>73.19502999999998</c:v>
                </c:pt>
                <c:pt idx="2739">
                  <c:v>73.19482</c:v>
                </c:pt>
                <c:pt idx="2740">
                  <c:v>73.194595</c:v>
                </c:pt>
                <c:pt idx="2741">
                  <c:v>73.19437999999998</c:v>
                </c:pt>
                <c:pt idx="2742">
                  <c:v>73.19417</c:v>
                </c:pt>
                <c:pt idx="2743">
                  <c:v>73.193954</c:v>
                </c:pt>
                <c:pt idx="2744">
                  <c:v>73.19373999999999</c:v>
                </c:pt>
                <c:pt idx="2745">
                  <c:v>73.19353</c:v>
                </c:pt>
                <c:pt idx="2746">
                  <c:v>73.19330999999998</c:v>
                </c:pt>
                <c:pt idx="2747">
                  <c:v>73.1931</c:v>
                </c:pt>
                <c:pt idx="2748">
                  <c:v>73.19288999999999</c:v>
                </c:pt>
                <c:pt idx="2749">
                  <c:v>73.19267</c:v>
                </c:pt>
                <c:pt idx="2750">
                  <c:v>73.19245999999998</c:v>
                </c:pt>
                <c:pt idx="2751">
                  <c:v>73.192245</c:v>
                </c:pt>
                <c:pt idx="2752">
                  <c:v>73.19202999999998</c:v>
                </c:pt>
                <c:pt idx="2753">
                  <c:v>73.191826</c:v>
                </c:pt>
                <c:pt idx="2754">
                  <c:v>73.19161</c:v>
                </c:pt>
                <c:pt idx="2755">
                  <c:v>73.19141</c:v>
                </c:pt>
                <c:pt idx="2756">
                  <c:v>73.1912</c:v>
                </c:pt>
                <c:pt idx="2757">
                  <c:v>73.190994</c:v>
                </c:pt>
                <c:pt idx="2758">
                  <c:v>73.19077999999999</c:v>
                </c:pt>
                <c:pt idx="2759">
                  <c:v>73.19057499999998</c:v>
                </c:pt>
                <c:pt idx="2760">
                  <c:v>73.19036999999998</c:v>
                </c:pt>
                <c:pt idx="2761">
                  <c:v>73.19016</c:v>
                </c:pt>
                <c:pt idx="2762">
                  <c:v>73.18996</c:v>
                </c:pt>
                <c:pt idx="2763">
                  <c:v>73.18975999999999</c:v>
                </c:pt>
                <c:pt idx="2764">
                  <c:v>73.18954999999998</c:v>
                </c:pt>
                <c:pt idx="2765">
                  <c:v>73.18935399999998</c:v>
                </c:pt>
                <c:pt idx="2766">
                  <c:v>73.18915599999998</c:v>
                </c:pt>
                <c:pt idx="2767">
                  <c:v>73.18895999999998</c:v>
                </c:pt>
                <c:pt idx="2768">
                  <c:v>73.18875999999999</c:v>
                </c:pt>
                <c:pt idx="2769">
                  <c:v>73.18855999999998</c:v>
                </c:pt>
                <c:pt idx="2770">
                  <c:v>73.18835999999999</c:v>
                </c:pt>
                <c:pt idx="2771">
                  <c:v>73.18815999999998</c:v>
                </c:pt>
                <c:pt idx="2772">
                  <c:v>73.187965</c:v>
                </c:pt>
                <c:pt idx="2773">
                  <c:v>73.18776999999998</c:v>
                </c:pt>
                <c:pt idx="2774">
                  <c:v>73.18757</c:v>
                </c:pt>
                <c:pt idx="2775">
                  <c:v>73.18736999999998</c:v>
                </c:pt>
                <c:pt idx="2776">
                  <c:v>73.18717</c:v>
                </c:pt>
                <c:pt idx="2777">
                  <c:v>73.18696999999998</c:v>
                </c:pt>
                <c:pt idx="2778">
                  <c:v>73.18677499999997</c:v>
                </c:pt>
                <c:pt idx="2779">
                  <c:v>73.18657999999999</c:v>
                </c:pt>
                <c:pt idx="2780">
                  <c:v>73.18637999999999</c:v>
                </c:pt>
                <c:pt idx="2781">
                  <c:v>73.18617999999998</c:v>
                </c:pt>
                <c:pt idx="2782">
                  <c:v>73.18598999999999</c:v>
                </c:pt>
                <c:pt idx="2783">
                  <c:v>73.18579999999999</c:v>
                </c:pt>
                <c:pt idx="2784">
                  <c:v>73.18560999999998</c:v>
                </c:pt>
                <c:pt idx="2785">
                  <c:v>73.18541999999998</c:v>
                </c:pt>
                <c:pt idx="2786">
                  <c:v>73.18522999999998</c:v>
                </c:pt>
                <c:pt idx="2787">
                  <c:v>73.18503599999997</c:v>
                </c:pt>
                <c:pt idx="2788">
                  <c:v>73.18484499999998</c:v>
                </c:pt>
                <c:pt idx="2789">
                  <c:v>73.184654</c:v>
                </c:pt>
                <c:pt idx="2790">
                  <c:v>73.18446</c:v>
                </c:pt>
                <c:pt idx="2791">
                  <c:v>73.18427000000001</c:v>
                </c:pt>
                <c:pt idx="2792">
                  <c:v>73.18409</c:v>
                </c:pt>
                <c:pt idx="2793">
                  <c:v>73.18390999999998</c:v>
                </c:pt>
                <c:pt idx="2794">
                  <c:v>73.18371999999998</c:v>
                </c:pt>
                <c:pt idx="2795">
                  <c:v>73.18353</c:v>
                </c:pt>
                <c:pt idx="2796">
                  <c:v>73.18334999999999</c:v>
                </c:pt>
                <c:pt idx="2797">
                  <c:v>73.18316999999998</c:v>
                </c:pt>
                <c:pt idx="2798">
                  <c:v>73.18297999999999</c:v>
                </c:pt>
                <c:pt idx="2799">
                  <c:v>73.18279999999999</c:v>
                </c:pt>
                <c:pt idx="2800">
                  <c:v>73.18262</c:v>
                </c:pt>
                <c:pt idx="2801">
                  <c:v>73.18243399999999</c:v>
                </c:pt>
                <c:pt idx="2802">
                  <c:v>73.18224999999998</c:v>
                </c:pt>
                <c:pt idx="2803">
                  <c:v>73.18207599999997</c:v>
                </c:pt>
                <c:pt idx="2804">
                  <c:v>73.18188999999998</c:v>
                </c:pt>
                <c:pt idx="2805">
                  <c:v>73.18172</c:v>
                </c:pt>
                <c:pt idx="2806">
                  <c:v>73.18153</c:v>
                </c:pt>
                <c:pt idx="2807">
                  <c:v>73.18136</c:v>
                </c:pt>
                <c:pt idx="2808">
                  <c:v>73.18118</c:v>
                </c:pt>
                <c:pt idx="2809">
                  <c:v>73.18099999999998</c:v>
                </c:pt>
                <c:pt idx="2810">
                  <c:v>73.180824</c:v>
                </c:pt>
                <c:pt idx="2811">
                  <c:v>73.18065</c:v>
                </c:pt>
                <c:pt idx="2812">
                  <c:v>73.18046999999998</c:v>
                </c:pt>
                <c:pt idx="2813">
                  <c:v>73.18029999999998</c:v>
                </c:pt>
                <c:pt idx="2814">
                  <c:v>73.18012</c:v>
                </c:pt>
                <c:pt idx="2815">
                  <c:v>73.17994999999999</c:v>
                </c:pt>
                <c:pt idx="2816">
                  <c:v>73.17977999999997</c:v>
                </c:pt>
                <c:pt idx="2817">
                  <c:v>73.17959999999998</c:v>
                </c:pt>
                <c:pt idx="2818">
                  <c:v>73.17943599999997</c:v>
                </c:pt>
                <c:pt idx="2819">
                  <c:v>73.17926</c:v>
                </c:pt>
                <c:pt idx="2820">
                  <c:v>73.17908999999999</c:v>
                </c:pt>
                <c:pt idx="2821">
                  <c:v>73.17892499999999</c:v>
                </c:pt>
                <c:pt idx="2822">
                  <c:v>73.17874999999997</c:v>
                </c:pt>
                <c:pt idx="2823">
                  <c:v>73.17857999999997</c:v>
                </c:pt>
                <c:pt idx="2824">
                  <c:v>73.17840999999999</c:v>
                </c:pt>
                <c:pt idx="2825">
                  <c:v>73.17824599999999</c:v>
                </c:pt>
                <c:pt idx="2826">
                  <c:v>73.17806999999998</c:v>
                </c:pt>
                <c:pt idx="2827">
                  <c:v>73.17789999999998</c:v>
                </c:pt>
                <c:pt idx="2828">
                  <c:v>73.17773399999999</c:v>
                </c:pt>
                <c:pt idx="2829">
                  <c:v>73.17756999999998</c:v>
                </c:pt>
                <c:pt idx="2830">
                  <c:v>73.17739999999999</c:v>
                </c:pt>
                <c:pt idx="2831">
                  <c:v>73.17723</c:v>
                </c:pt>
                <c:pt idx="2832">
                  <c:v>73.17705999999998</c:v>
                </c:pt>
                <c:pt idx="2833">
                  <c:v>73.17689999999999</c:v>
                </c:pt>
                <c:pt idx="2834">
                  <c:v>73.17673499999997</c:v>
                </c:pt>
                <c:pt idx="2835">
                  <c:v>73.17657</c:v>
                </c:pt>
                <c:pt idx="2836">
                  <c:v>73.17639999999999</c:v>
                </c:pt>
                <c:pt idx="2837">
                  <c:v>73.17623999999999</c:v>
                </c:pt>
                <c:pt idx="2838">
                  <c:v>73.17607999999998</c:v>
                </c:pt>
                <c:pt idx="2839">
                  <c:v>73.17590999999999</c:v>
                </c:pt>
                <c:pt idx="2840">
                  <c:v>73.17574999999997</c:v>
                </c:pt>
                <c:pt idx="2841">
                  <c:v>73.17558999999999</c:v>
                </c:pt>
                <c:pt idx="2842">
                  <c:v>73.17542999999998</c:v>
                </c:pt>
                <c:pt idx="2843">
                  <c:v>73.17527</c:v>
                </c:pt>
                <c:pt idx="2844">
                  <c:v>73.17511999999999</c:v>
                </c:pt>
                <c:pt idx="2845">
                  <c:v>73.17496</c:v>
                </c:pt>
                <c:pt idx="2846">
                  <c:v>73.17480499999999</c:v>
                </c:pt>
                <c:pt idx="2847">
                  <c:v>73.174644</c:v>
                </c:pt>
                <c:pt idx="2848">
                  <c:v>73.17448999999999</c:v>
                </c:pt>
                <c:pt idx="2849">
                  <c:v>73.17433</c:v>
                </c:pt>
                <c:pt idx="2850">
                  <c:v>73.17417999999999</c:v>
                </c:pt>
                <c:pt idx="2851">
                  <c:v>73.17402</c:v>
                </c:pt>
                <c:pt idx="2852">
                  <c:v>73.17385999999999</c:v>
                </c:pt>
                <c:pt idx="2853">
                  <c:v>73.17369999999998</c:v>
                </c:pt>
                <c:pt idx="2854">
                  <c:v>73.17354599999999</c:v>
                </c:pt>
                <c:pt idx="2855">
                  <c:v>73.17338599999997</c:v>
                </c:pt>
                <c:pt idx="2856">
                  <c:v>73.17322999999998</c:v>
                </c:pt>
                <c:pt idx="2857">
                  <c:v>73.17307999999998</c:v>
                </c:pt>
                <c:pt idx="2858">
                  <c:v>73.17292999999998</c:v>
                </c:pt>
                <c:pt idx="2859">
                  <c:v>73.17277499999997</c:v>
                </c:pt>
                <c:pt idx="2860">
                  <c:v>73.17261999999998</c:v>
                </c:pt>
                <c:pt idx="2861">
                  <c:v>73.17246999999998</c:v>
                </c:pt>
                <c:pt idx="2862">
                  <c:v>73.17231999999998</c:v>
                </c:pt>
                <c:pt idx="2863">
                  <c:v>73.17216499999999</c:v>
                </c:pt>
                <c:pt idx="2864">
                  <c:v>73.17200999999999</c:v>
                </c:pt>
                <c:pt idx="2865">
                  <c:v>73.17185999999998</c:v>
                </c:pt>
                <c:pt idx="2866">
                  <c:v>73.17170999999999</c:v>
                </c:pt>
                <c:pt idx="2867">
                  <c:v>73.17156</c:v>
                </c:pt>
                <c:pt idx="2868">
                  <c:v>73.17142</c:v>
                </c:pt>
                <c:pt idx="2869">
                  <c:v>73.17127</c:v>
                </c:pt>
                <c:pt idx="2870">
                  <c:v>73.17113</c:v>
                </c:pt>
                <c:pt idx="2871">
                  <c:v>73.17097999999999</c:v>
                </c:pt>
                <c:pt idx="2872">
                  <c:v>73.17082999999998</c:v>
                </c:pt>
                <c:pt idx="2873">
                  <c:v>73.17068499999999</c:v>
                </c:pt>
                <c:pt idx="2874">
                  <c:v>73.17053999999999</c:v>
                </c:pt>
                <c:pt idx="2875">
                  <c:v>73.17039499999998</c:v>
                </c:pt>
                <c:pt idx="2876">
                  <c:v>73.17024999999998</c:v>
                </c:pt>
                <c:pt idx="2877">
                  <c:v>73.17010499999999</c:v>
                </c:pt>
                <c:pt idx="2878">
                  <c:v>73.16996</c:v>
                </c:pt>
                <c:pt idx="2879">
                  <c:v>73.169815</c:v>
                </c:pt>
                <c:pt idx="2880">
                  <c:v>73.16967</c:v>
                </c:pt>
                <c:pt idx="2881">
                  <c:v>73.169525</c:v>
                </c:pt>
                <c:pt idx="2882">
                  <c:v>73.16937999999999</c:v>
                </c:pt>
                <c:pt idx="2883">
                  <c:v>73.169235</c:v>
                </c:pt>
                <c:pt idx="2884">
                  <c:v>73.16908999999998</c:v>
                </c:pt>
                <c:pt idx="2885">
                  <c:v>73.16894499999998</c:v>
                </c:pt>
                <c:pt idx="2886">
                  <c:v>73.16879999999999</c:v>
                </c:pt>
                <c:pt idx="2887">
                  <c:v>73.168655</c:v>
                </c:pt>
                <c:pt idx="2888">
                  <c:v>73.16852</c:v>
                </c:pt>
                <c:pt idx="2889">
                  <c:v>73.16836999999998</c:v>
                </c:pt>
                <c:pt idx="2890">
                  <c:v>73.16823</c:v>
                </c:pt>
                <c:pt idx="2891">
                  <c:v>73.16808999999999</c:v>
                </c:pt>
                <c:pt idx="2892">
                  <c:v>73.16795</c:v>
                </c:pt>
                <c:pt idx="2893">
                  <c:v>73.16781</c:v>
                </c:pt>
                <c:pt idx="2894">
                  <c:v>73.16767</c:v>
                </c:pt>
                <c:pt idx="2895">
                  <c:v>73.167534</c:v>
                </c:pt>
                <c:pt idx="2896">
                  <c:v>73.1674</c:v>
                </c:pt>
                <c:pt idx="2897">
                  <c:v>73.16726</c:v>
                </c:pt>
                <c:pt idx="2898">
                  <c:v>73.16713</c:v>
                </c:pt>
                <c:pt idx="2899">
                  <c:v>73.16699</c:v>
                </c:pt>
                <c:pt idx="2900">
                  <c:v>73.166855</c:v>
                </c:pt>
                <c:pt idx="2901">
                  <c:v>73.16672</c:v>
                </c:pt>
                <c:pt idx="2902">
                  <c:v>73.16659</c:v>
                </c:pt>
                <c:pt idx="2903">
                  <c:v>73.16645</c:v>
                </c:pt>
                <c:pt idx="2904">
                  <c:v>73.16630999999998</c:v>
                </c:pt>
                <c:pt idx="2905">
                  <c:v>73.16617999999998</c:v>
                </c:pt>
                <c:pt idx="2906">
                  <c:v>73.16605</c:v>
                </c:pt>
                <c:pt idx="2907">
                  <c:v>73.16592</c:v>
                </c:pt>
                <c:pt idx="2908">
                  <c:v>73.16578999999999</c:v>
                </c:pt>
                <c:pt idx="2909">
                  <c:v>73.16565</c:v>
                </c:pt>
                <c:pt idx="2910">
                  <c:v>73.16551</c:v>
                </c:pt>
                <c:pt idx="2911">
                  <c:v>73.16537999999998</c:v>
                </c:pt>
                <c:pt idx="2912">
                  <c:v>73.16525</c:v>
                </c:pt>
                <c:pt idx="2913">
                  <c:v>73.16512</c:v>
                </c:pt>
                <c:pt idx="2914">
                  <c:v>73.16499</c:v>
                </c:pt>
                <c:pt idx="2915">
                  <c:v>73.16486</c:v>
                </c:pt>
                <c:pt idx="2916">
                  <c:v>73.16473399999998</c:v>
                </c:pt>
                <c:pt idx="2917">
                  <c:v>73.164604</c:v>
                </c:pt>
                <c:pt idx="2918">
                  <c:v>73.164474</c:v>
                </c:pt>
                <c:pt idx="2919">
                  <c:v>73.16434499999998</c:v>
                </c:pt>
                <c:pt idx="2920">
                  <c:v>73.164215</c:v>
                </c:pt>
                <c:pt idx="2921">
                  <c:v>73.16653</c:v>
                </c:pt>
                <c:pt idx="2922">
                  <c:v>73.16883999999999</c:v>
                </c:pt>
                <c:pt idx="2923">
                  <c:v>73.17114999999998</c:v>
                </c:pt>
                <c:pt idx="2924">
                  <c:v>73.17345999999999</c:v>
                </c:pt>
                <c:pt idx="2925">
                  <c:v>73.17576999999997</c:v>
                </c:pt>
                <c:pt idx="2926">
                  <c:v>73.17808499999997</c:v>
                </c:pt>
                <c:pt idx="2927">
                  <c:v>73.18040499999998</c:v>
                </c:pt>
                <c:pt idx="2928">
                  <c:v>73.18272399999998</c:v>
                </c:pt>
                <c:pt idx="2929">
                  <c:v>73.18503599999997</c:v>
                </c:pt>
                <c:pt idx="2930">
                  <c:v>73.18734999999998</c:v>
                </c:pt>
                <c:pt idx="2931">
                  <c:v>73.18966</c:v>
                </c:pt>
                <c:pt idx="2932">
                  <c:v>73.19198</c:v>
                </c:pt>
                <c:pt idx="2933">
                  <c:v>73.19430000000001</c:v>
                </c:pt>
                <c:pt idx="2934">
                  <c:v>73.19662</c:v>
                </c:pt>
                <c:pt idx="2935">
                  <c:v>73.19893999999998</c:v>
                </c:pt>
                <c:pt idx="2936">
                  <c:v>73.201256</c:v>
                </c:pt>
                <c:pt idx="2937">
                  <c:v>73.20357000000001</c:v>
                </c:pt>
                <c:pt idx="2938">
                  <c:v>73.20587999999998</c:v>
                </c:pt>
                <c:pt idx="2939">
                  <c:v>73.20819</c:v>
                </c:pt>
                <c:pt idx="2940">
                  <c:v>73.2105</c:v>
                </c:pt>
                <c:pt idx="2941">
                  <c:v>73.212814</c:v>
                </c:pt>
                <c:pt idx="2942">
                  <c:v>73.215126</c:v>
                </c:pt>
                <c:pt idx="2943">
                  <c:v>73.21744</c:v>
                </c:pt>
                <c:pt idx="2944">
                  <c:v>73.21976</c:v>
                </c:pt>
                <c:pt idx="2945">
                  <c:v>73.22206999999998</c:v>
                </c:pt>
                <c:pt idx="2946">
                  <c:v>73.22437999999998</c:v>
                </c:pt>
                <c:pt idx="2947">
                  <c:v>73.226685</c:v>
                </c:pt>
                <c:pt idx="2948">
                  <c:v>73.229</c:v>
                </c:pt>
                <c:pt idx="2949">
                  <c:v>73.23131</c:v>
                </c:pt>
                <c:pt idx="2950">
                  <c:v>73.23361</c:v>
                </c:pt>
                <c:pt idx="2951">
                  <c:v>73.233475</c:v>
                </c:pt>
                <c:pt idx="2952">
                  <c:v>73.23333</c:v>
                </c:pt>
                <c:pt idx="2953">
                  <c:v>73.233185</c:v>
                </c:pt>
                <c:pt idx="2954">
                  <c:v>73.23304</c:v>
                </c:pt>
                <c:pt idx="2955">
                  <c:v>73.232895</c:v>
                </c:pt>
                <c:pt idx="2956">
                  <c:v>73.23274999999998</c:v>
                </c:pt>
                <c:pt idx="2957">
                  <c:v>73.232605</c:v>
                </c:pt>
                <c:pt idx="2958">
                  <c:v>73.23245</c:v>
                </c:pt>
                <c:pt idx="2959">
                  <c:v>73.2323</c:v>
                </c:pt>
                <c:pt idx="2960">
                  <c:v>73.23214</c:v>
                </c:pt>
                <c:pt idx="2961">
                  <c:v>73.23198</c:v>
                </c:pt>
                <c:pt idx="2962">
                  <c:v>73.23182</c:v>
                </c:pt>
                <c:pt idx="2963">
                  <c:v>73.23166</c:v>
                </c:pt>
                <c:pt idx="2964">
                  <c:v>73.23149</c:v>
                </c:pt>
                <c:pt idx="2965">
                  <c:v>73.23132</c:v>
                </c:pt>
                <c:pt idx="2966">
                  <c:v>73.231155</c:v>
                </c:pt>
                <c:pt idx="2967">
                  <c:v>73.23099</c:v>
                </c:pt>
                <c:pt idx="2968">
                  <c:v>73.23081</c:v>
                </c:pt>
                <c:pt idx="2969">
                  <c:v>73.23064</c:v>
                </c:pt>
                <c:pt idx="2970">
                  <c:v>73.23045</c:v>
                </c:pt>
                <c:pt idx="2971">
                  <c:v>73.23027</c:v>
                </c:pt>
                <c:pt idx="2972">
                  <c:v>73.23009</c:v>
                </c:pt>
                <c:pt idx="2973">
                  <c:v>73.2299</c:v>
                </c:pt>
                <c:pt idx="2974">
                  <c:v>73.22970599999998</c:v>
                </c:pt>
                <c:pt idx="2975">
                  <c:v>73.229515</c:v>
                </c:pt>
                <c:pt idx="2976">
                  <c:v>73.22932</c:v>
                </c:pt>
                <c:pt idx="2977">
                  <c:v>73.22912</c:v>
                </c:pt>
                <c:pt idx="2978">
                  <c:v>73.22892</c:v>
                </c:pt>
                <c:pt idx="2979">
                  <c:v>73.22871999999998</c:v>
                </c:pt>
                <c:pt idx="2980">
                  <c:v>73.22852</c:v>
                </c:pt>
                <c:pt idx="2981">
                  <c:v>73.22831999999998</c:v>
                </c:pt>
                <c:pt idx="2982">
                  <c:v>73.22811</c:v>
                </c:pt>
                <c:pt idx="2983">
                  <c:v>73.227905</c:v>
                </c:pt>
                <c:pt idx="2984">
                  <c:v>73.22770000000001</c:v>
                </c:pt>
                <c:pt idx="2985">
                  <c:v>73.227486</c:v>
                </c:pt>
                <c:pt idx="2986">
                  <c:v>73.22727</c:v>
                </c:pt>
                <c:pt idx="2987">
                  <c:v>73.22706</c:v>
                </c:pt>
                <c:pt idx="2988">
                  <c:v>73.22684499999998</c:v>
                </c:pt>
                <c:pt idx="2989">
                  <c:v>73.22663</c:v>
                </c:pt>
                <c:pt idx="2990">
                  <c:v>73.22641</c:v>
                </c:pt>
                <c:pt idx="2991">
                  <c:v>73.22619</c:v>
                </c:pt>
                <c:pt idx="2992">
                  <c:v>73.22596999999998</c:v>
                </c:pt>
                <c:pt idx="2993">
                  <c:v>73.22574599999999</c:v>
                </c:pt>
                <c:pt idx="2994">
                  <c:v>73.22552</c:v>
                </c:pt>
                <c:pt idx="2995">
                  <c:v>73.22529</c:v>
                </c:pt>
                <c:pt idx="2996">
                  <c:v>73.22506</c:v>
                </c:pt>
                <c:pt idx="2997">
                  <c:v>73.22483</c:v>
                </c:pt>
                <c:pt idx="2998">
                  <c:v>73.2246</c:v>
                </c:pt>
                <c:pt idx="2999">
                  <c:v>73.224365</c:v>
                </c:pt>
                <c:pt idx="3000">
                  <c:v>73.22413</c:v>
                </c:pt>
                <c:pt idx="3001">
                  <c:v>73.22388999999998</c:v>
                </c:pt>
                <c:pt idx="3002">
                  <c:v>73.223656</c:v>
                </c:pt>
                <c:pt idx="3003">
                  <c:v>73.22342</c:v>
                </c:pt>
                <c:pt idx="3004">
                  <c:v>73.22318</c:v>
                </c:pt>
                <c:pt idx="3005">
                  <c:v>73.22293999999998</c:v>
                </c:pt>
                <c:pt idx="3006">
                  <c:v>73.22269999999998</c:v>
                </c:pt>
                <c:pt idx="3007">
                  <c:v>73.22246</c:v>
                </c:pt>
                <c:pt idx="3008">
                  <c:v>73.22222</c:v>
                </c:pt>
                <c:pt idx="3009">
                  <c:v>73.22198</c:v>
                </c:pt>
                <c:pt idx="3010">
                  <c:v>73.22173</c:v>
                </c:pt>
                <c:pt idx="3011">
                  <c:v>73.22149</c:v>
                </c:pt>
                <c:pt idx="3012">
                  <c:v>73.221245</c:v>
                </c:pt>
                <c:pt idx="3013">
                  <c:v>73.221</c:v>
                </c:pt>
                <c:pt idx="3014">
                  <c:v>73.22076</c:v>
                </c:pt>
                <c:pt idx="3015">
                  <c:v>73.22051</c:v>
                </c:pt>
                <c:pt idx="3016">
                  <c:v>73.22027000000001</c:v>
                </c:pt>
                <c:pt idx="3017">
                  <c:v>73.220024</c:v>
                </c:pt>
                <c:pt idx="3018">
                  <c:v>73.21977</c:v>
                </c:pt>
                <c:pt idx="3019">
                  <c:v>73.21953</c:v>
                </c:pt>
                <c:pt idx="3020">
                  <c:v>73.21928</c:v>
                </c:pt>
                <c:pt idx="3021">
                  <c:v>73.219025</c:v>
                </c:pt>
                <c:pt idx="3022">
                  <c:v>73.21877</c:v>
                </c:pt>
                <c:pt idx="3023">
                  <c:v>73.21852</c:v>
                </c:pt>
                <c:pt idx="3024">
                  <c:v>73.21828</c:v>
                </c:pt>
                <c:pt idx="3025">
                  <c:v>73.218025</c:v>
                </c:pt>
                <c:pt idx="3026">
                  <c:v>73.21777</c:v>
                </c:pt>
                <c:pt idx="3027">
                  <c:v>73.21752</c:v>
                </c:pt>
                <c:pt idx="3028">
                  <c:v>73.21728</c:v>
                </c:pt>
                <c:pt idx="3029">
                  <c:v>73.217026</c:v>
                </c:pt>
                <c:pt idx="3030">
                  <c:v>73.216774</c:v>
                </c:pt>
                <c:pt idx="3031">
                  <c:v>73.21652</c:v>
                </c:pt>
                <c:pt idx="3032">
                  <c:v>73.21627</c:v>
                </c:pt>
                <c:pt idx="3033">
                  <c:v>73.21603</c:v>
                </c:pt>
                <c:pt idx="3034">
                  <c:v>73.21577499999998</c:v>
                </c:pt>
                <c:pt idx="3035">
                  <c:v>73.21552</c:v>
                </c:pt>
                <c:pt idx="3036">
                  <c:v>73.21527</c:v>
                </c:pt>
                <c:pt idx="3037">
                  <c:v>73.21503000000001</c:v>
                </c:pt>
                <c:pt idx="3038">
                  <c:v>73.214775</c:v>
                </c:pt>
                <c:pt idx="3039">
                  <c:v>73.21452</c:v>
                </c:pt>
                <c:pt idx="3040">
                  <c:v>73.21427000000002</c:v>
                </c:pt>
                <c:pt idx="3041">
                  <c:v>73.21403</c:v>
                </c:pt>
                <c:pt idx="3042">
                  <c:v>73.21377599999998</c:v>
                </c:pt>
                <c:pt idx="3043">
                  <c:v>73.213524</c:v>
                </c:pt>
                <c:pt idx="3044">
                  <c:v>73.21327</c:v>
                </c:pt>
                <c:pt idx="3045">
                  <c:v>73.21303</c:v>
                </c:pt>
                <c:pt idx="3046">
                  <c:v>73.21277599999999</c:v>
                </c:pt>
                <c:pt idx="3047">
                  <c:v>73.212524</c:v>
                </c:pt>
                <c:pt idx="3048">
                  <c:v>73.21227</c:v>
                </c:pt>
                <c:pt idx="3049">
                  <c:v>73.21203000000001</c:v>
                </c:pt>
                <c:pt idx="3050">
                  <c:v>73.211784</c:v>
                </c:pt>
                <c:pt idx="3051">
                  <c:v>73.21153</c:v>
                </c:pt>
                <c:pt idx="3052">
                  <c:v>73.21129</c:v>
                </c:pt>
                <c:pt idx="3053">
                  <c:v>73.211044</c:v>
                </c:pt>
                <c:pt idx="3054">
                  <c:v>73.2108</c:v>
                </c:pt>
                <c:pt idx="3055">
                  <c:v>73.210556</c:v>
                </c:pt>
                <c:pt idx="3056">
                  <c:v>73.21031</c:v>
                </c:pt>
                <c:pt idx="3057">
                  <c:v>73.21007</c:v>
                </c:pt>
                <c:pt idx="3058">
                  <c:v>73.209816</c:v>
                </c:pt>
                <c:pt idx="3059">
                  <c:v>73.20957000000001</c:v>
                </c:pt>
                <c:pt idx="3060">
                  <c:v>73.20933</c:v>
                </c:pt>
                <c:pt idx="3061">
                  <c:v>73.20908</c:v>
                </c:pt>
                <c:pt idx="3062">
                  <c:v>73.20883999999998</c:v>
                </c:pt>
                <c:pt idx="3063">
                  <c:v>73.208595</c:v>
                </c:pt>
                <c:pt idx="3064">
                  <c:v>73.20834999999998</c:v>
                </c:pt>
                <c:pt idx="3065">
                  <c:v>73.20811</c:v>
                </c:pt>
                <c:pt idx="3066">
                  <c:v>73.20786</c:v>
                </c:pt>
                <c:pt idx="3067">
                  <c:v>73.20762</c:v>
                </c:pt>
                <c:pt idx="3068">
                  <c:v>73.20738</c:v>
                </c:pt>
                <c:pt idx="3069">
                  <c:v>73.207146</c:v>
                </c:pt>
                <c:pt idx="3070">
                  <c:v>73.20691</c:v>
                </c:pt>
                <c:pt idx="3071">
                  <c:v>73.20667</c:v>
                </c:pt>
                <c:pt idx="3072">
                  <c:v>73.20643</c:v>
                </c:pt>
                <c:pt idx="3073">
                  <c:v>73.20619</c:v>
                </c:pt>
                <c:pt idx="3074">
                  <c:v>73.205956</c:v>
                </c:pt>
                <c:pt idx="3075">
                  <c:v>73.20572</c:v>
                </c:pt>
                <c:pt idx="3076">
                  <c:v>73.20547999999998</c:v>
                </c:pt>
                <c:pt idx="3077">
                  <c:v>73.205246</c:v>
                </c:pt>
                <c:pt idx="3078">
                  <c:v>73.20501</c:v>
                </c:pt>
                <c:pt idx="3079">
                  <c:v>73.20478</c:v>
                </c:pt>
                <c:pt idx="3080">
                  <c:v>73.20455</c:v>
                </c:pt>
                <c:pt idx="3081">
                  <c:v>73.20432</c:v>
                </c:pt>
                <c:pt idx="3082">
                  <c:v>73.204094</c:v>
                </c:pt>
                <c:pt idx="3083">
                  <c:v>73.203865</c:v>
                </c:pt>
                <c:pt idx="3084">
                  <c:v>73.203636</c:v>
                </c:pt>
                <c:pt idx="3085">
                  <c:v>73.20341</c:v>
                </c:pt>
                <c:pt idx="3086">
                  <c:v>73.20318</c:v>
                </c:pt>
                <c:pt idx="3087">
                  <c:v>73.20295</c:v>
                </c:pt>
                <c:pt idx="3088">
                  <c:v>73.20272</c:v>
                </c:pt>
                <c:pt idx="3089">
                  <c:v>73.20248999999998</c:v>
                </c:pt>
                <c:pt idx="3090">
                  <c:v>73.20226</c:v>
                </c:pt>
                <c:pt idx="3091">
                  <c:v>73.202034</c:v>
                </c:pt>
                <c:pt idx="3092">
                  <c:v>73.201805</c:v>
                </c:pt>
                <c:pt idx="3093">
                  <c:v>73.20158</c:v>
                </c:pt>
                <c:pt idx="3094">
                  <c:v>73.20135</c:v>
                </c:pt>
                <c:pt idx="3095">
                  <c:v>73.20112</c:v>
                </c:pt>
                <c:pt idx="3096">
                  <c:v>73.20089</c:v>
                </c:pt>
                <c:pt idx="3097">
                  <c:v>73.20066</c:v>
                </c:pt>
                <c:pt idx="3098">
                  <c:v>73.20043</c:v>
                </c:pt>
                <c:pt idx="3099">
                  <c:v>73.20021</c:v>
                </c:pt>
                <c:pt idx="3100">
                  <c:v>73.19999</c:v>
                </c:pt>
                <c:pt idx="3101">
                  <c:v>73.19976999999998</c:v>
                </c:pt>
                <c:pt idx="3102">
                  <c:v>73.19955</c:v>
                </c:pt>
                <c:pt idx="3103">
                  <c:v>73.199326</c:v>
                </c:pt>
                <c:pt idx="3104">
                  <c:v>73.199104</c:v>
                </c:pt>
                <c:pt idx="3105">
                  <c:v>73.19887999999999</c:v>
                </c:pt>
                <c:pt idx="3106">
                  <c:v>73.19866</c:v>
                </c:pt>
                <c:pt idx="3107">
                  <c:v>73.19843999999999</c:v>
                </c:pt>
                <c:pt idx="3108">
                  <c:v>73.19822</c:v>
                </c:pt>
                <c:pt idx="3109">
                  <c:v>73.19800599999999</c:v>
                </c:pt>
                <c:pt idx="3110">
                  <c:v>73.197784</c:v>
                </c:pt>
                <c:pt idx="3111">
                  <c:v>73.19757000000001</c:v>
                </c:pt>
                <c:pt idx="3112">
                  <c:v>73.19736</c:v>
                </c:pt>
                <c:pt idx="3113">
                  <c:v>73.19714</c:v>
                </c:pt>
                <c:pt idx="3114">
                  <c:v>73.19693</c:v>
                </c:pt>
                <c:pt idx="3115">
                  <c:v>73.19672</c:v>
                </c:pt>
                <c:pt idx="3116">
                  <c:v>73.1965</c:v>
                </c:pt>
                <c:pt idx="3117">
                  <c:v>73.19629</c:v>
                </c:pt>
                <c:pt idx="3118">
                  <c:v>73.19607499999998</c:v>
                </c:pt>
                <c:pt idx="3119">
                  <c:v>73.19587</c:v>
                </c:pt>
                <c:pt idx="3120">
                  <c:v>73.195656</c:v>
                </c:pt>
                <c:pt idx="3121">
                  <c:v>73.19544999999998</c:v>
                </c:pt>
                <c:pt idx="3122">
                  <c:v>73.195244</c:v>
                </c:pt>
                <c:pt idx="3123">
                  <c:v>73.19503999999999</c:v>
                </c:pt>
                <c:pt idx="3124">
                  <c:v>73.19483</c:v>
                </c:pt>
                <c:pt idx="3125">
                  <c:v>73.194626</c:v>
                </c:pt>
                <c:pt idx="3126">
                  <c:v>73.19442</c:v>
                </c:pt>
                <c:pt idx="3127">
                  <c:v>73.194214</c:v>
                </c:pt>
                <c:pt idx="3128">
                  <c:v>73.19401</c:v>
                </c:pt>
                <c:pt idx="3129">
                  <c:v>73.19379999999998</c:v>
                </c:pt>
                <c:pt idx="3130">
                  <c:v>73.1936</c:v>
                </c:pt>
                <c:pt idx="3131">
                  <c:v>73.193405</c:v>
                </c:pt>
                <c:pt idx="3132">
                  <c:v>73.19321</c:v>
                </c:pt>
                <c:pt idx="3133">
                  <c:v>73.19301</c:v>
                </c:pt>
                <c:pt idx="3134">
                  <c:v>73.19279999999999</c:v>
                </c:pt>
                <c:pt idx="3135">
                  <c:v>73.192604</c:v>
                </c:pt>
                <c:pt idx="3136">
                  <c:v>73.19240599999999</c:v>
                </c:pt>
                <c:pt idx="3137">
                  <c:v>73.19221</c:v>
                </c:pt>
                <c:pt idx="3138">
                  <c:v>73.19200999999998</c:v>
                </c:pt>
                <c:pt idx="3139">
                  <c:v>73.19181</c:v>
                </c:pt>
                <c:pt idx="3140">
                  <c:v>73.19161</c:v>
                </c:pt>
                <c:pt idx="3141">
                  <c:v>73.191414</c:v>
                </c:pt>
                <c:pt idx="3142">
                  <c:v>73.191216</c:v>
                </c:pt>
                <c:pt idx="3143">
                  <c:v>73.19102</c:v>
                </c:pt>
                <c:pt idx="3144">
                  <c:v>73.19082</c:v>
                </c:pt>
                <c:pt idx="3145">
                  <c:v>73.19062</c:v>
                </c:pt>
                <c:pt idx="3146">
                  <c:v>73.19042</c:v>
                </c:pt>
                <c:pt idx="3147">
                  <c:v>73.19022</c:v>
                </c:pt>
                <c:pt idx="3148">
                  <c:v>73.190025</c:v>
                </c:pt>
                <c:pt idx="3149">
                  <c:v>73.18982999999998</c:v>
                </c:pt>
                <c:pt idx="3150">
                  <c:v>73.18963999999998</c:v>
                </c:pt>
                <c:pt idx="3151">
                  <c:v>73.18944499999999</c:v>
                </c:pt>
                <c:pt idx="3152">
                  <c:v>73.189255</c:v>
                </c:pt>
                <c:pt idx="3153">
                  <c:v>73.189064</c:v>
                </c:pt>
                <c:pt idx="3154">
                  <c:v>73.18886999999998</c:v>
                </c:pt>
                <c:pt idx="3155">
                  <c:v>73.18868999999998</c:v>
                </c:pt>
                <c:pt idx="3156">
                  <c:v>73.18849999999999</c:v>
                </c:pt>
                <c:pt idx="3157">
                  <c:v>73.18831999999999</c:v>
                </c:pt>
                <c:pt idx="3158">
                  <c:v>73.18812599999998</c:v>
                </c:pt>
                <c:pt idx="3159">
                  <c:v>73.18794</c:v>
                </c:pt>
                <c:pt idx="3160">
                  <c:v>73.18774999999998</c:v>
                </c:pt>
                <c:pt idx="3161">
                  <c:v>73.18757</c:v>
                </c:pt>
                <c:pt idx="3162">
                  <c:v>73.18738599999999</c:v>
                </c:pt>
                <c:pt idx="3163">
                  <c:v>73.1872</c:v>
                </c:pt>
                <c:pt idx="3164">
                  <c:v>73.18701</c:v>
                </c:pt>
                <c:pt idx="3165">
                  <c:v>73.18682999999998</c:v>
                </c:pt>
                <c:pt idx="3166">
                  <c:v>73.18663999999998</c:v>
                </c:pt>
                <c:pt idx="3167">
                  <c:v>73.18645499999998</c:v>
                </c:pt>
                <c:pt idx="3168">
                  <c:v>73.18627</c:v>
                </c:pt>
                <c:pt idx="3169">
                  <c:v>73.18608999999998</c:v>
                </c:pt>
                <c:pt idx="3170">
                  <c:v>73.18590499999999</c:v>
                </c:pt>
                <c:pt idx="3171">
                  <c:v>73.18572999999998</c:v>
                </c:pt>
                <c:pt idx="3172">
                  <c:v>73.18555499999998</c:v>
                </c:pt>
                <c:pt idx="3173">
                  <c:v>73.18536999999998</c:v>
                </c:pt>
                <c:pt idx="3174">
                  <c:v>73.18519599999999</c:v>
                </c:pt>
                <c:pt idx="3175">
                  <c:v>73.18501999999998</c:v>
                </c:pt>
                <c:pt idx="3176">
                  <c:v>73.18484499999998</c:v>
                </c:pt>
                <c:pt idx="3177">
                  <c:v>73.18467</c:v>
                </c:pt>
                <c:pt idx="3178">
                  <c:v>73.184494</c:v>
                </c:pt>
                <c:pt idx="3179">
                  <c:v>73.18432</c:v>
                </c:pt>
                <c:pt idx="3180">
                  <c:v>73.184135</c:v>
                </c:pt>
                <c:pt idx="3181">
                  <c:v>73.18396</c:v>
                </c:pt>
                <c:pt idx="3182">
                  <c:v>73.18378399999999</c:v>
                </c:pt>
                <c:pt idx="3183">
                  <c:v>73.18361</c:v>
                </c:pt>
                <c:pt idx="3184">
                  <c:v>73.18342999999998</c:v>
                </c:pt>
                <c:pt idx="3185">
                  <c:v>73.18326</c:v>
                </c:pt>
                <c:pt idx="3186">
                  <c:v>73.18307999999999</c:v>
                </c:pt>
                <c:pt idx="3187">
                  <c:v>73.18291499999998</c:v>
                </c:pt>
                <c:pt idx="3188">
                  <c:v>73.18273999999997</c:v>
                </c:pt>
                <c:pt idx="3189">
                  <c:v>73.18257</c:v>
                </c:pt>
                <c:pt idx="3190">
                  <c:v>73.18239999999999</c:v>
                </c:pt>
                <c:pt idx="3191">
                  <c:v>73.18223599999999</c:v>
                </c:pt>
                <c:pt idx="3192">
                  <c:v>73.18206999999998</c:v>
                </c:pt>
                <c:pt idx="3193">
                  <c:v>73.18188999999998</c:v>
                </c:pt>
                <c:pt idx="3194">
                  <c:v>73.181725</c:v>
                </c:pt>
                <c:pt idx="3195">
                  <c:v>73.18155</c:v>
                </c:pt>
                <c:pt idx="3196">
                  <c:v>73.18137999999999</c:v>
                </c:pt>
                <c:pt idx="3197">
                  <c:v>73.18121</c:v>
                </c:pt>
                <c:pt idx="3198">
                  <c:v>73.18104599999998</c:v>
                </c:pt>
                <c:pt idx="3199">
                  <c:v>73.18087999999999</c:v>
                </c:pt>
                <c:pt idx="3200">
                  <c:v>73.18070999999999</c:v>
                </c:pt>
                <c:pt idx="3201">
                  <c:v>73.18053999999998</c:v>
                </c:pt>
                <c:pt idx="3202">
                  <c:v>73.18037999999999</c:v>
                </c:pt>
                <c:pt idx="3203">
                  <c:v>73.18022</c:v>
                </c:pt>
                <c:pt idx="3204">
                  <c:v>73.18004999999998</c:v>
                </c:pt>
                <c:pt idx="3205">
                  <c:v>73.17988999999999</c:v>
                </c:pt>
                <c:pt idx="3206">
                  <c:v>73.17972999999998</c:v>
                </c:pt>
                <c:pt idx="3207">
                  <c:v>73.17956499999998</c:v>
                </c:pt>
                <c:pt idx="3208">
                  <c:v>73.17940499999999</c:v>
                </c:pt>
                <c:pt idx="3209">
                  <c:v>73.17924499999998</c:v>
                </c:pt>
                <c:pt idx="3210">
                  <c:v>73.17907999999998</c:v>
                </c:pt>
                <c:pt idx="3211">
                  <c:v>73.17891999999999</c:v>
                </c:pt>
                <c:pt idx="3212">
                  <c:v>73.17875999999997</c:v>
                </c:pt>
                <c:pt idx="3213">
                  <c:v>73.17859999999999</c:v>
                </c:pt>
                <c:pt idx="3214">
                  <c:v>73.17843999999997</c:v>
                </c:pt>
                <c:pt idx="3215">
                  <c:v>73.17827999999999</c:v>
                </c:pt>
                <c:pt idx="3216">
                  <c:v>73.17811999999999</c:v>
                </c:pt>
                <c:pt idx="3217">
                  <c:v>73.17796999999998</c:v>
                </c:pt>
                <c:pt idx="3218">
                  <c:v>73.17780999999998</c:v>
                </c:pt>
                <c:pt idx="3219">
                  <c:v>73.17765</c:v>
                </c:pt>
                <c:pt idx="3220">
                  <c:v>73.17748999999999</c:v>
                </c:pt>
                <c:pt idx="3221">
                  <c:v>73.17733999999999</c:v>
                </c:pt>
                <c:pt idx="3222">
                  <c:v>73.17717999999999</c:v>
                </c:pt>
                <c:pt idx="3223">
                  <c:v>73.177025</c:v>
                </c:pt>
                <c:pt idx="3224">
                  <c:v>73.17686999999998</c:v>
                </c:pt>
                <c:pt idx="3225">
                  <c:v>73.17671999999999</c:v>
                </c:pt>
                <c:pt idx="3226">
                  <c:v>73.17657</c:v>
                </c:pt>
                <c:pt idx="3227">
                  <c:v>73.17641399999998</c:v>
                </c:pt>
                <c:pt idx="3228">
                  <c:v>73.17626</c:v>
                </c:pt>
                <c:pt idx="3229">
                  <c:v>73.17610999999998</c:v>
                </c:pt>
                <c:pt idx="3230">
                  <c:v>73.17595999999999</c:v>
                </c:pt>
                <c:pt idx="3231">
                  <c:v>73.17580999999998</c:v>
                </c:pt>
                <c:pt idx="3232">
                  <c:v>73.17565999999998</c:v>
                </c:pt>
                <c:pt idx="3233">
                  <c:v>73.17550999999999</c:v>
                </c:pt>
                <c:pt idx="3234">
                  <c:v>73.17535399999998</c:v>
                </c:pt>
                <c:pt idx="3235">
                  <c:v>73.17520999999999</c:v>
                </c:pt>
                <c:pt idx="3236">
                  <c:v>73.17506399999999</c:v>
                </c:pt>
                <c:pt idx="3237">
                  <c:v>73.17490999999998</c:v>
                </c:pt>
                <c:pt idx="3238">
                  <c:v>73.17475999999999</c:v>
                </c:pt>
                <c:pt idx="3239">
                  <c:v>73.174614</c:v>
                </c:pt>
                <c:pt idx="3240">
                  <c:v>73.17447</c:v>
                </c:pt>
                <c:pt idx="3241">
                  <c:v>73.174324</c:v>
                </c:pt>
                <c:pt idx="3242">
                  <c:v>73.17417999999999</c:v>
                </c:pt>
                <c:pt idx="3243">
                  <c:v>73.17403399999999</c:v>
                </c:pt>
                <c:pt idx="3244">
                  <c:v>73.17388999999999</c:v>
                </c:pt>
                <c:pt idx="3245">
                  <c:v>73.17373999999997</c:v>
                </c:pt>
                <c:pt idx="3246">
                  <c:v>73.17358999999999</c:v>
                </c:pt>
                <c:pt idx="3247">
                  <c:v>73.17344999999999</c:v>
                </c:pt>
                <c:pt idx="3248">
                  <c:v>73.1733</c:v>
                </c:pt>
                <c:pt idx="3249">
                  <c:v>73.17315999999998</c:v>
                </c:pt>
                <c:pt idx="3250">
                  <c:v>73.17300999999999</c:v>
                </c:pt>
                <c:pt idx="3251">
                  <c:v>73.17286999999997</c:v>
                </c:pt>
                <c:pt idx="3252">
                  <c:v>73.17271999999998</c:v>
                </c:pt>
                <c:pt idx="3253">
                  <c:v>73.17257999999997</c:v>
                </c:pt>
                <c:pt idx="3254">
                  <c:v>73.17242999999998</c:v>
                </c:pt>
                <c:pt idx="3255">
                  <c:v>73.17228999999999</c:v>
                </c:pt>
                <c:pt idx="3256">
                  <c:v>73.17213999999998</c:v>
                </c:pt>
                <c:pt idx="3257">
                  <c:v>73.17200499999998</c:v>
                </c:pt>
                <c:pt idx="3258">
                  <c:v>73.17185999999998</c:v>
                </c:pt>
                <c:pt idx="3259">
                  <c:v>73.17171499999999</c:v>
                </c:pt>
                <c:pt idx="3260">
                  <c:v>73.17157999999999</c:v>
                </c:pt>
                <c:pt idx="3261">
                  <c:v>73.17142999999998</c:v>
                </c:pt>
                <c:pt idx="3262">
                  <c:v>73.17129</c:v>
                </c:pt>
                <c:pt idx="3263">
                  <c:v>73.17114999999998</c:v>
                </c:pt>
                <c:pt idx="3264">
                  <c:v>73.17100999999998</c:v>
                </c:pt>
                <c:pt idx="3265">
                  <c:v>73.17087599999998</c:v>
                </c:pt>
                <c:pt idx="3266">
                  <c:v>73.17073999999997</c:v>
                </c:pt>
                <c:pt idx="3267">
                  <c:v>73.17060999999998</c:v>
                </c:pt>
                <c:pt idx="3268">
                  <c:v>73.17046999999998</c:v>
                </c:pt>
                <c:pt idx="3269">
                  <c:v>73.17033399999997</c:v>
                </c:pt>
                <c:pt idx="3270">
                  <c:v>73.17019999999998</c:v>
                </c:pt>
                <c:pt idx="3271">
                  <c:v>73.17006999999998</c:v>
                </c:pt>
                <c:pt idx="3272">
                  <c:v>73.16993</c:v>
                </c:pt>
                <c:pt idx="3273">
                  <c:v>73.16978999999999</c:v>
                </c:pt>
                <c:pt idx="3274">
                  <c:v>73.16966</c:v>
                </c:pt>
                <c:pt idx="3275">
                  <c:v>73.16953</c:v>
                </c:pt>
                <c:pt idx="3276">
                  <c:v>73.16939499999998</c:v>
                </c:pt>
                <c:pt idx="3277">
                  <c:v>73.169266</c:v>
                </c:pt>
                <c:pt idx="3278">
                  <c:v>73.16913</c:v>
                </c:pt>
                <c:pt idx="3279">
                  <c:v>73.16898999999998</c:v>
                </c:pt>
                <c:pt idx="3280">
                  <c:v>73.16885999999998</c:v>
                </c:pt>
                <c:pt idx="3281">
                  <c:v>73.16872999999998</c:v>
                </c:pt>
                <c:pt idx="3282">
                  <c:v>73.1686</c:v>
                </c:pt>
                <c:pt idx="3283">
                  <c:v>73.16847</c:v>
                </c:pt>
                <c:pt idx="3284">
                  <c:v>73.16833999999999</c:v>
                </c:pt>
                <c:pt idx="3285">
                  <c:v>73.16821</c:v>
                </c:pt>
                <c:pt idx="3286">
                  <c:v>73.17051999999998</c:v>
                </c:pt>
                <c:pt idx="3287">
                  <c:v>73.17282999999998</c:v>
                </c:pt>
                <c:pt idx="3288">
                  <c:v>73.17513999999998</c:v>
                </c:pt>
                <c:pt idx="3289">
                  <c:v>73.17744999999998</c:v>
                </c:pt>
                <c:pt idx="3290">
                  <c:v>73.17975999999999</c:v>
                </c:pt>
                <c:pt idx="3291">
                  <c:v>73.18207599999997</c:v>
                </c:pt>
                <c:pt idx="3292">
                  <c:v>73.18438999999998</c:v>
                </c:pt>
                <c:pt idx="3293">
                  <c:v>73.18669999999998</c:v>
                </c:pt>
                <c:pt idx="3294">
                  <c:v>73.18902</c:v>
                </c:pt>
                <c:pt idx="3295">
                  <c:v>73.19133</c:v>
                </c:pt>
                <c:pt idx="3296">
                  <c:v>73.19364</c:v>
                </c:pt>
                <c:pt idx="3297">
                  <c:v>73.19596</c:v>
                </c:pt>
                <c:pt idx="3298">
                  <c:v>73.19827</c:v>
                </c:pt>
                <c:pt idx="3299">
                  <c:v>73.200584</c:v>
                </c:pt>
                <c:pt idx="3300">
                  <c:v>73.2029</c:v>
                </c:pt>
                <c:pt idx="3301">
                  <c:v>73.205215</c:v>
                </c:pt>
                <c:pt idx="3302">
                  <c:v>73.20753</c:v>
                </c:pt>
                <c:pt idx="3303">
                  <c:v>73.20985</c:v>
                </c:pt>
                <c:pt idx="3304">
                  <c:v>73.21216</c:v>
                </c:pt>
                <c:pt idx="3305">
                  <c:v>73.21447</c:v>
                </c:pt>
                <c:pt idx="3306">
                  <c:v>73.21678</c:v>
                </c:pt>
                <c:pt idx="3307">
                  <c:v>73.21909</c:v>
                </c:pt>
                <c:pt idx="3308">
                  <c:v>73.221405</c:v>
                </c:pt>
                <c:pt idx="3309">
                  <c:v>73.22372</c:v>
                </c:pt>
                <c:pt idx="3310">
                  <c:v>73.22603</c:v>
                </c:pt>
                <c:pt idx="3311">
                  <c:v>73.22833999999999</c:v>
                </c:pt>
                <c:pt idx="3312">
                  <c:v>73.23065</c:v>
                </c:pt>
                <c:pt idx="3313">
                  <c:v>73.232956</c:v>
                </c:pt>
                <c:pt idx="3314">
                  <c:v>73.23526</c:v>
                </c:pt>
                <c:pt idx="3315">
                  <c:v>73.237564</c:v>
                </c:pt>
                <c:pt idx="3316">
                  <c:v>73.23743</c:v>
                </c:pt>
                <c:pt idx="3317">
                  <c:v>73.23729</c:v>
                </c:pt>
                <c:pt idx="3318">
                  <c:v>73.237144</c:v>
                </c:pt>
                <c:pt idx="3319">
                  <c:v>73.237</c:v>
                </c:pt>
                <c:pt idx="3320">
                  <c:v>73.236855</c:v>
                </c:pt>
                <c:pt idx="3321">
                  <c:v>73.23671</c:v>
                </c:pt>
                <c:pt idx="3322">
                  <c:v>73.23656</c:v>
                </c:pt>
                <c:pt idx="3323">
                  <c:v>73.2364</c:v>
                </c:pt>
                <c:pt idx="3324">
                  <c:v>73.236244</c:v>
                </c:pt>
                <c:pt idx="3325">
                  <c:v>73.236084</c:v>
                </c:pt>
                <c:pt idx="3326">
                  <c:v>73.23592</c:v>
                </c:pt>
                <c:pt idx="3327">
                  <c:v>73.23576</c:v>
                </c:pt>
                <c:pt idx="3328">
                  <c:v>73.235596</c:v>
                </c:pt>
                <c:pt idx="3329">
                  <c:v>73.23543</c:v>
                </c:pt>
                <c:pt idx="3330">
                  <c:v>73.23526</c:v>
                </c:pt>
                <c:pt idx="3331">
                  <c:v>73.23509</c:v>
                </c:pt>
                <c:pt idx="3332">
                  <c:v>73.234924</c:v>
                </c:pt>
                <c:pt idx="3333">
                  <c:v>73.23475</c:v>
                </c:pt>
                <c:pt idx="3334">
                  <c:v>73.23457</c:v>
                </c:pt>
                <c:pt idx="3335">
                  <c:v>73.23439</c:v>
                </c:pt>
                <c:pt idx="3336">
                  <c:v>73.2342</c:v>
                </c:pt>
                <c:pt idx="3337">
                  <c:v>73.23402</c:v>
                </c:pt>
                <c:pt idx="3338">
                  <c:v>73.233826</c:v>
                </c:pt>
                <c:pt idx="3339">
                  <c:v>73.233635</c:v>
                </c:pt>
                <c:pt idx="3340">
                  <c:v>73.233444</c:v>
                </c:pt>
                <c:pt idx="3341">
                  <c:v>73.233246</c:v>
                </c:pt>
                <c:pt idx="3342">
                  <c:v>73.23305</c:v>
                </c:pt>
                <c:pt idx="3343">
                  <c:v>73.23283999999998</c:v>
                </c:pt>
                <c:pt idx="3344">
                  <c:v>73.232635</c:v>
                </c:pt>
                <c:pt idx="3345">
                  <c:v>73.23243999999998</c:v>
                </c:pt>
                <c:pt idx="3346">
                  <c:v>73.23223</c:v>
                </c:pt>
                <c:pt idx="3347">
                  <c:v>73.232025</c:v>
                </c:pt>
                <c:pt idx="3348">
                  <c:v>73.23181</c:v>
                </c:pt>
                <c:pt idx="3349">
                  <c:v>73.231606</c:v>
                </c:pt>
                <c:pt idx="3350">
                  <c:v>73.23139</c:v>
                </c:pt>
                <c:pt idx="3351">
                  <c:v>73.23118</c:v>
                </c:pt>
                <c:pt idx="3352">
                  <c:v>73.230965</c:v>
                </c:pt>
                <c:pt idx="3353">
                  <c:v>73.23073999999998</c:v>
                </c:pt>
                <c:pt idx="3354">
                  <c:v>73.23052</c:v>
                </c:pt>
                <c:pt idx="3355">
                  <c:v>73.2303</c:v>
                </c:pt>
                <c:pt idx="3356">
                  <c:v>73.23008</c:v>
                </c:pt>
                <c:pt idx="3357">
                  <c:v>73.22985</c:v>
                </c:pt>
                <c:pt idx="3358">
                  <c:v>73.22962</c:v>
                </c:pt>
                <c:pt idx="3359">
                  <c:v>73.22938999999998</c:v>
                </c:pt>
                <c:pt idx="3360">
                  <c:v>73.229164</c:v>
                </c:pt>
                <c:pt idx="3361">
                  <c:v>73.22893499999999</c:v>
                </c:pt>
                <c:pt idx="3362">
                  <c:v>73.22869999999998</c:v>
                </c:pt>
                <c:pt idx="3363">
                  <c:v>73.22846999999998</c:v>
                </c:pt>
                <c:pt idx="3364">
                  <c:v>73.22823</c:v>
                </c:pt>
                <c:pt idx="3365">
                  <c:v>73.228</c:v>
                </c:pt>
                <c:pt idx="3366">
                  <c:v>73.22776</c:v>
                </c:pt>
                <c:pt idx="3367">
                  <c:v>73.22752</c:v>
                </c:pt>
                <c:pt idx="3368">
                  <c:v>73.22729</c:v>
                </c:pt>
                <c:pt idx="3369">
                  <c:v>73.22704</c:v>
                </c:pt>
                <c:pt idx="3370">
                  <c:v>73.22681</c:v>
                </c:pt>
                <c:pt idx="3371">
                  <c:v>73.22656</c:v>
                </c:pt>
                <c:pt idx="3372">
                  <c:v>73.226326</c:v>
                </c:pt>
                <c:pt idx="3373">
                  <c:v>73.22607999999998</c:v>
                </c:pt>
                <c:pt idx="3374">
                  <c:v>73.22583999999999</c:v>
                </c:pt>
                <c:pt idx="3375">
                  <c:v>73.22558999999998</c:v>
                </c:pt>
                <c:pt idx="3376">
                  <c:v>73.22534999999999</c:v>
                </c:pt>
                <c:pt idx="3377">
                  <c:v>73.2251</c:v>
                </c:pt>
                <c:pt idx="3378">
                  <c:v>73.22485</c:v>
                </c:pt>
                <c:pt idx="3379">
                  <c:v>73.22461</c:v>
                </c:pt>
                <c:pt idx="3380">
                  <c:v>73.22436</c:v>
                </c:pt>
                <c:pt idx="3381">
                  <c:v>73.224106</c:v>
                </c:pt>
                <c:pt idx="3382">
                  <c:v>73.22386</c:v>
                </c:pt>
                <c:pt idx="3383">
                  <c:v>73.22361</c:v>
                </c:pt>
                <c:pt idx="3384">
                  <c:v>73.22336</c:v>
                </c:pt>
                <c:pt idx="3385">
                  <c:v>73.22311</c:v>
                </c:pt>
                <c:pt idx="3386">
                  <c:v>73.22285499999998</c:v>
                </c:pt>
                <c:pt idx="3387">
                  <c:v>73.22261</c:v>
                </c:pt>
                <c:pt idx="3388">
                  <c:v>73.22235999999998</c:v>
                </c:pt>
                <c:pt idx="3389">
                  <c:v>73.22211</c:v>
                </c:pt>
                <c:pt idx="3390">
                  <c:v>73.221855</c:v>
                </c:pt>
                <c:pt idx="3391">
                  <c:v>73.2216</c:v>
                </c:pt>
                <c:pt idx="3392">
                  <c:v>73.22135</c:v>
                </c:pt>
                <c:pt idx="3393">
                  <c:v>73.2211</c:v>
                </c:pt>
                <c:pt idx="3394">
                  <c:v>73.22085</c:v>
                </c:pt>
                <c:pt idx="3395">
                  <c:v>73.2206</c:v>
                </c:pt>
                <c:pt idx="3396">
                  <c:v>73.22034499999998</c:v>
                </c:pt>
                <c:pt idx="3397">
                  <c:v>73.22009</c:v>
                </c:pt>
                <c:pt idx="3398">
                  <c:v>73.21984</c:v>
                </c:pt>
                <c:pt idx="3399">
                  <c:v>73.21959</c:v>
                </c:pt>
                <c:pt idx="3400">
                  <c:v>73.21934</c:v>
                </c:pt>
                <c:pt idx="3401">
                  <c:v>73.219086</c:v>
                </c:pt>
                <c:pt idx="3402">
                  <c:v>73.218834</c:v>
                </c:pt>
                <c:pt idx="3403">
                  <c:v>73.21858</c:v>
                </c:pt>
                <c:pt idx="3404">
                  <c:v>73.21834</c:v>
                </c:pt>
                <c:pt idx="3405">
                  <c:v>73.21809</c:v>
                </c:pt>
                <c:pt idx="3406">
                  <c:v>73.217834</c:v>
                </c:pt>
                <c:pt idx="3407">
                  <c:v>73.21758</c:v>
                </c:pt>
                <c:pt idx="3408">
                  <c:v>73.21734</c:v>
                </c:pt>
                <c:pt idx="3409">
                  <c:v>73.21709</c:v>
                </c:pt>
                <c:pt idx="3410">
                  <c:v>73.216835</c:v>
                </c:pt>
                <c:pt idx="3411">
                  <c:v>73.21658</c:v>
                </c:pt>
                <c:pt idx="3412">
                  <c:v>73.21634</c:v>
                </c:pt>
                <c:pt idx="3413">
                  <c:v>73.21609</c:v>
                </c:pt>
                <c:pt idx="3414">
                  <c:v>73.21583599999998</c:v>
                </c:pt>
                <c:pt idx="3415">
                  <c:v>73.21558</c:v>
                </c:pt>
                <c:pt idx="3416">
                  <c:v>73.21534</c:v>
                </c:pt>
                <c:pt idx="3417">
                  <c:v>73.21509</c:v>
                </c:pt>
                <c:pt idx="3418">
                  <c:v>73.214836</c:v>
                </c:pt>
                <c:pt idx="3419">
                  <c:v>73.214584</c:v>
                </c:pt>
                <c:pt idx="3420">
                  <c:v>73.21434</c:v>
                </c:pt>
                <c:pt idx="3421">
                  <c:v>73.214096</c:v>
                </c:pt>
                <c:pt idx="3422">
                  <c:v>73.21385</c:v>
                </c:pt>
                <c:pt idx="3423">
                  <c:v>73.21361</c:v>
                </c:pt>
                <c:pt idx="3424">
                  <c:v>73.21336</c:v>
                </c:pt>
                <c:pt idx="3425">
                  <c:v>73.21312</c:v>
                </c:pt>
                <c:pt idx="3426">
                  <c:v>73.21287499999998</c:v>
                </c:pt>
                <c:pt idx="3427">
                  <c:v>73.21263</c:v>
                </c:pt>
                <c:pt idx="3428">
                  <c:v>73.21239</c:v>
                </c:pt>
                <c:pt idx="3429">
                  <c:v>73.21214</c:v>
                </c:pt>
                <c:pt idx="3430">
                  <c:v>73.2119</c:v>
                </c:pt>
                <c:pt idx="3431">
                  <c:v>73.211655</c:v>
                </c:pt>
                <c:pt idx="3432">
                  <c:v>73.21142</c:v>
                </c:pt>
                <c:pt idx="3433">
                  <c:v>73.211174</c:v>
                </c:pt>
                <c:pt idx="3434">
                  <c:v>73.21093</c:v>
                </c:pt>
                <c:pt idx="3435">
                  <c:v>73.210686</c:v>
                </c:pt>
                <c:pt idx="3436">
                  <c:v>73.21045</c:v>
                </c:pt>
                <c:pt idx="3437">
                  <c:v>73.21021</c:v>
                </c:pt>
                <c:pt idx="3438">
                  <c:v>73.20997000000001</c:v>
                </c:pt>
                <c:pt idx="3439">
                  <c:v>73.20973</c:v>
                </c:pt>
                <c:pt idx="3440">
                  <c:v>73.209496</c:v>
                </c:pt>
                <c:pt idx="3441">
                  <c:v>73.20925</c:v>
                </c:pt>
                <c:pt idx="3442">
                  <c:v>73.209015</c:v>
                </c:pt>
                <c:pt idx="3443">
                  <c:v>73.20877999999999</c:v>
                </c:pt>
                <c:pt idx="3444">
                  <c:v>73.20854</c:v>
                </c:pt>
                <c:pt idx="3445">
                  <c:v>73.20830499999998</c:v>
                </c:pt>
                <c:pt idx="3446">
                  <c:v>73.20807</c:v>
                </c:pt>
                <c:pt idx="3447">
                  <c:v>73.20783</c:v>
                </c:pt>
                <c:pt idx="3448">
                  <c:v>73.2076</c:v>
                </c:pt>
                <c:pt idx="3449">
                  <c:v>73.207375</c:v>
                </c:pt>
                <c:pt idx="3450">
                  <c:v>73.207146</c:v>
                </c:pt>
                <c:pt idx="3451">
                  <c:v>73.20692</c:v>
                </c:pt>
                <c:pt idx="3452">
                  <c:v>73.20669</c:v>
                </c:pt>
                <c:pt idx="3453">
                  <c:v>73.20646</c:v>
                </c:pt>
                <c:pt idx="3454">
                  <c:v>73.20623</c:v>
                </c:pt>
                <c:pt idx="3455">
                  <c:v>73.206</c:v>
                </c:pt>
                <c:pt idx="3456">
                  <c:v>73.20576999999998</c:v>
                </c:pt>
                <c:pt idx="3457">
                  <c:v>73.20554</c:v>
                </c:pt>
                <c:pt idx="3458">
                  <c:v>73.205315</c:v>
                </c:pt>
                <c:pt idx="3459">
                  <c:v>73.20508599999998</c:v>
                </c:pt>
                <c:pt idx="3460">
                  <c:v>73.20486</c:v>
                </c:pt>
                <c:pt idx="3461">
                  <c:v>73.20463</c:v>
                </c:pt>
                <c:pt idx="3462">
                  <c:v>73.2044</c:v>
                </c:pt>
                <c:pt idx="3463">
                  <c:v>73.20417</c:v>
                </c:pt>
                <c:pt idx="3464">
                  <c:v>73.20394</c:v>
                </c:pt>
                <c:pt idx="3465">
                  <c:v>73.20371</c:v>
                </c:pt>
                <c:pt idx="3466">
                  <c:v>73.20349</c:v>
                </c:pt>
                <c:pt idx="3467">
                  <c:v>73.20327</c:v>
                </c:pt>
                <c:pt idx="3468">
                  <c:v>73.20305</c:v>
                </c:pt>
                <c:pt idx="3469">
                  <c:v>73.20283</c:v>
                </c:pt>
                <c:pt idx="3470">
                  <c:v>73.20261</c:v>
                </c:pt>
                <c:pt idx="3471">
                  <c:v>73.20238499999999</c:v>
                </c:pt>
                <c:pt idx="3472">
                  <c:v>73.20217</c:v>
                </c:pt>
                <c:pt idx="3473">
                  <c:v>73.20195</c:v>
                </c:pt>
                <c:pt idx="3474">
                  <c:v>73.20173000000001</c:v>
                </c:pt>
                <c:pt idx="3475">
                  <c:v>73.201515</c:v>
                </c:pt>
                <c:pt idx="3476">
                  <c:v>73.201294</c:v>
                </c:pt>
                <c:pt idx="3477">
                  <c:v>73.20108</c:v>
                </c:pt>
                <c:pt idx="3478">
                  <c:v>73.20087</c:v>
                </c:pt>
                <c:pt idx="3479">
                  <c:v>73.20065</c:v>
                </c:pt>
                <c:pt idx="3480">
                  <c:v>73.20044</c:v>
                </c:pt>
                <c:pt idx="3481">
                  <c:v>73.200226</c:v>
                </c:pt>
                <c:pt idx="3482">
                  <c:v>73.20001</c:v>
                </c:pt>
                <c:pt idx="3483">
                  <c:v>73.19979999999998</c:v>
                </c:pt>
                <c:pt idx="3484">
                  <c:v>73.199585</c:v>
                </c:pt>
                <c:pt idx="3485">
                  <c:v>73.19936999999998</c:v>
                </c:pt>
                <c:pt idx="3486">
                  <c:v>73.199165</c:v>
                </c:pt>
                <c:pt idx="3487">
                  <c:v>73.19896</c:v>
                </c:pt>
                <c:pt idx="3488">
                  <c:v>73.19874999999999</c:v>
                </c:pt>
                <c:pt idx="3489">
                  <c:v>73.19853999999998</c:v>
                </c:pt>
                <c:pt idx="3490">
                  <c:v>73.19832599999998</c:v>
                </c:pt>
                <c:pt idx="3491">
                  <c:v>73.19812</c:v>
                </c:pt>
                <c:pt idx="3492">
                  <c:v>73.19791</c:v>
                </c:pt>
                <c:pt idx="3493">
                  <c:v>73.19770000000001</c:v>
                </c:pt>
                <c:pt idx="3494">
                  <c:v>73.197495</c:v>
                </c:pt>
                <c:pt idx="3495">
                  <c:v>73.19729</c:v>
                </c:pt>
                <c:pt idx="3496">
                  <c:v>73.19708</c:v>
                </c:pt>
                <c:pt idx="3497">
                  <c:v>73.19688399999998</c:v>
                </c:pt>
                <c:pt idx="3498">
                  <c:v>73.196686</c:v>
                </c:pt>
                <c:pt idx="3499">
                  <c:v>73.19648999999998</c:v>
                </c:pt>
                <c:pt idx="3500">
                  <c:v>73.19628</c:v>
                </c:pt>
                <c:pt idx="3501">
                  <c:v>73.19607999999998</c:v>
                </c:pt>
                <c:pt idx="3502">
                  <c:v>73.19588499999999</c:v>
                </c:pt>
                <c:pt idx="3503">
                  <c:v>73.19569</c:v>
                </c:pt>
                <c:pt idx="3504">
                  <c:v>73.19548999999999</c:v>
                </c:pt>
                <c:pt idx="3505">
                  <c:v>73.19529</c:v>
                </c:pt>
                <c:pt idx="3506">
                  <c:v>73.19508999999998</c:v>
                </c:pt>
                <c:pt idx="3507">
                  <c:v>73.19489</c:v>
                </c:pt>
                <c:pt idx="3508">
                  <c:v>73.194695</c:v>
                </c:pt>
                <c:pt idx="3509">
                  <c:v>73.194496</c:v>
                </c:pt>
                <c:pt idx="3510">
                  <c:v>73.19430000000001</c:v>
                </c:pt>
                <c:pt idx="3511">
                  <c:v>73.1941</c:v>
                </c:pt>
                <c:pt idx="3512">
                  <c:v>73.1939</c:v>
                </c:pt>
                <c:pt idx="3513">
                  <c:v>73.1937</c:v>
                </c:pt>
                <c:pt idx="3514">
                  <c:v>73.193504</c:v>
                </c:pt>
                <c:pt idx="3515">
                  <c:v>73.19330599999999</c:v>
                </c:pt>
                <c:pt idx="3516">
                  <c:v>73.19311</c:v>
                </c:pt>
                <c:pt idx="3517">
                  <c:v>73.19292</c:v>
                </c:pt>
                <c:pt idx="3518">
                  <c:v>73.19272599999998</c:v>
                </c:pt>
                <c:pt idx="3519">
                  <c:v>73.19253499999999</c:v>
                </c:pt>
                <c:pt idx="3520">
                  <c:v>73.19234499999999</c:v>
                </c:pt>
                <c:pt idx="3521">
                  <c:v>73.192154</c:v>
                </c:pt>
                <c:pt idx="3522">
                  <c:v>73.19196</c:v>
                </c:pt>
                <c:pt idx="3523">
                  <c:v>73.19177</c:v>
                </c:pt>
                <c:pt idx="3524">
                  <c:v>73.19158</c:v>
                </c:pt>
                <c:pt idx="3525">
                  <c:v>73.1914</c:v>
                </c:pt>
                <c:pt idx="3526">
                  <c:v>73.19121</c:v>
                </c:pt>
                <c:pt idx="3527">
                  <c:v>73.191025</c:v>
                </c:pt>
                <c:pt idx="3528">
                  <c:v>73.19083399999998</c:v>
                </c:pt>
                <c:pt idx="3529">
                  <c:v>73.19065</c:v>
                </c:pt>
                <c:pt idx="3530">
                  <c:v>73.19046</c:v>
                </c:pt>
                <c:pt idx="3531">
                  <c:v>73.19028</c:v>
                </c:pt>
                <c:pt idx="3532">
                  <c:v>73.190094</c:v>
                </c:pt>
                <c:pt idx="3533">
                  <c:v>73.18991</c:v>
                </c:pt>
                <c:pt idx="3534">
                  <c:v>73.18972999999998</c:v>
                </c:pt>
                <c:pt idx="3535">
                  <c:v>73.18954499999998</c:v>
                </c:pt>
                <c:pt idx="3536">
                  <c:v>73.18935999999998</c:v>
                </c:pt>
                <c:pt idx="3537">
                  <c:v>73.18917999999998</c:v>
                </c:pt>
                <c:pt idx="3538">
                  <c:v>73.18899499999999</c:v>
                </c:pt>
                <c:pt idx="3539">
                  <c:v>73.18880999999999</c:v>
                </c:pt>
                <c:pt idx="3540">
                  <c:v>73.18863999999999</c:v>
                </c:pt>
                <c:pt idx="3541">
                  <c:v>73.18845999999999</c:v>
                </c:pt>
                <c:pt idx="3542">
                  <c:v>73.18828599999999</c:v>
                </c:pt>
                <c:pt idx="3543">
                  <c:v>73.18809999999999</c:v>
                </c:pt>
                <c:pt idx="3544">
                  <c:v>73.18793</c:v>
                </c:pt>
                <c:pt idx="3545">
                  <c:v>73.18774999999998</c:v>
                </c:pt>
                <c:pt idx="3546">
                  <c:v>73.18757999999998</c:v>
                </c:pt>
                <c:pt idx="3547">
                  <c:v>73.18739999999998</c:v>
                </c:pt>
                <c:pt idx="3548">
                  <c:v>73.187225</c:v>
                </c:pt>
                <c:pt idx="3549">
                  <c:v>73.18705</c:v>
                </c:pt>
                <c:pt idx="3550">
                  <c:v>73.18687399999999</c:v>
                </c:pt>
                <c:pt idx="3551">
                  <c:v>73.18669999999998</c:v>
                </c:pt>
                <c:pt idx="3552">
                  <c:v>73.18652</c:v>
                </c:pt>
                <c:pt idx="3553">
                  <c:v>73.18634999999999</c:v>
                </c:pt>
                <c:pt idx="3554">
                  <c:v>73.18616999999998</c:v>
                </c:pt>
                <c:pt idx="3555">
                  <c:v>73.18599999999999</c:v>
                </c:pt>
                <c:pt idx="3556">
                  <c:v>73.18582999999998</c:v>
                </c:pt>
                <c:pt idx="3557">
                  <c:v>73.18566</c:v>
                </c:pt>
                <c:pt idx="3558">
                  <c:v>73.18548599999997</c:v>
                </c:pt>
                <c:pt idx="3559">
                  <c:v>73.18531999999999</c:v>
                </c:pt>
                <c:pt idx="3560">
                  <c:v>73.18513999999999</c:v>
                </c:pt>
                <c:pt idx="3561">
                  <c:v>73.18497499999998</c:v>
                </c:pt>
                <c:pt idx="3562">
                  <c:v>73.18479999999998</c:v>
                </c:pt>
                <c:pt idx="3563">
                  <c:v>73.18463000000001</c:v>
                </c:pt>
                <c:pt idx="3564">
                  <c:v>73.18446</c:v>
                </c:pt>
                <c:pt idx="3565">
                  <c:v>73.184296</c:v>
                </c:pt>
                <c:pt idx="3566">
                  <c:v>73.18413</c:v>
                </c:pt>
                <c:pt idx="3567">
                  <c:v>73.18396</c:v>
                </c:pt>
                <c:pt idx="3568">
                  <c:v>73.18378999999999</c:v>
                </c:pt>
                <c:pt idx="3569">
                  <c:v>73.18363</c:v>
                </c:pt>
                <c:pt idx="3570">
                  <c:v>73.18346999999998</c:v>
                </c:pt>
                <c:pt idx="3571">
                  <c:v>73.18330399999999</c:v>
                </c:pt>
                <c:pt idx="3572">
                  <c:v>73.18313999999998</c:v>
                </c:pt>
                <c:pt idx="3573">
                  <c:v>73.18297999999999</c:v>
                </c:pt>
                <c:pt idx="3574">
                  <c:v>73.18281599999999</c:v>
                </c:pt>
                <c:pt idx="3575">
                  <c:v>73.18265499999998</c:v>
                </c:pt>
                <c:pt idx="3576">
                  <c:v>73.18249499999999</c:v>
                </c:pt>
                <c:pt idx="3577">
                  <c:v>73.18232999999998</c:v>
                </c:pt>
                <c:pt idx="3578">
                  <c:v>73.18217</c:v>
                </c:pt>
                <c:pt idx="3579">
                  <c:v>73.18200999999999</c:v>
                </c:pt>
                <c:pt idx="3580">
                  <c:v>73.18184999999998</c:v>
                </c:pt>
                <c:pt idx="3581">
                  <c:v>73.18169</c:v>
                </c:pt>
                <c:pt idx="3582">
                  <c:v>73.18153</c:v>
                </c:pt>
                <c:pt idx="3583">
                  <c:v>73.18136999999998</c:v>
                </c:pt>
                <c:pt idx="3584">
                  <c:v>73.18122</c:v>
                </c:pt>
                <c:pt idx="3585">
                  <c:v>73.18106</c:v>
                </c:pt>
                <c:pt idx="3586">
                  <c:v>73.18090999999998</c:v>
                </c:pt>
                <c:pt idx="3587">
                  <c:v>73.18075599999999</c:v>
                </c:pt>
                <c:pt idx="3588">
                  <c:v>73.18059499999998</c:v>
                </c:pt>
                <c:pt idx="3589">
                  <c:v>73.18043999999999</c:v>
                </c:pt>
                <c:pt idx="3590">
                  <c:v>73.18027999999998</c:v>
                </c:pt>
                <c:pt idx="3591">
                  <c:v>73.18013</c:v>
                </c:pt>
                <c:pt idx="3592">
                  <c:v>73.17996999999998</c:v>
                </c:pt>
                <c:pt idx="3593">
                  <c:v>73.17981999999999</c:v>
                </c:pt>
                <c:pt idx="3594">
                  <c:v>73.179665</c:v>
                </c:pt>
                <c:pt idx="3595">
                  <c:v>73.17950999999998</c:v>
                </c:pt>
                <c:pt idx="3596">
                  <c:v>73.17935999999999</c:v>
                </c:pt>
                <c:pt idx="3597">
                  <c:v>73.17921</c:v>
                </c:pt>
                <c:pt idx="3598">
                  <c:v>73.17905999999999</c:v>
                </c:pt>
                <c:pt idx="3599">
                  <c:v>73.17890999999999</c:v>
                </c:pt>
                <c:pt idx="3600">
                  <c:v>73.17875999999997</c:v>
                </c:pt>
                <c:pt idx="3601">
                  <c:v>73.17860399999999</c:v>
                </c:pt>
                <c:pt idx="3602">
                  <c:v>73.17845999999999</c:v>
                </c:pt>
                <c:pt idx="3603">
                  <c:v>73.17830999999997</c:v>
                </c:pt>
                <c:pt idx="3604">
                  <c:v>73.17815399999999</c:v>
                </c:pt>
                <c:pt idx="3605">
                  <c:v>73.17799999999998</c:v>
                </c:pt>
                <c:pt idx="3606">
                  <c:v>73.17785999999998</c:v>
                </c:pt>
                <c:pt idx="3607">
                  <c:v>73.17770999999999</c:v>
                </c:pt>
                <c:pt idx="3608">
                  <c:v>73.17756999999998</c:v>
                </c:pt>
                <c:pt idx="3609">
                  <c:v>73.177414</c:v>
                </c:pt>
                <c:pt idx="3610">
                  <c:v>73.17727</c:v>
                </c:pt>
                <c:pt idx="3611">
                  <c:v>73.177124</c:v>
                </c:pt>
                <c:pt idx="3612">
                  <c:v>73.17697999999999</c:v>
                </c:pt>
                <c:pt idx="3613">
                  <c:v>73.17683399999999</c:v>
                </c:pt>
                <c:pt idx="3614">
                  <c:v>73.17668999999998</c:v>
                </c:pt>
                <c:pt idx="3615">
                  <c:v>73.17654399999999</c:v>
                </c:pt>
                <c:pt idx="3616">
                  <c:v>73.17639999999999</c:v>
                </c:pt>
                <c:pt idx="3617">
                  <c:v>73.176254</c:v>
                </c:pt>
                <c:pt idx="3618">
                  <c:v>73.17610999999998</c:v>
                </c:pt>
                <c:pt idx="3619">
                  <c:v>73.17596399999998</c:v>
                </c:pt>
                <c:pt idx="3620">
                  <c:v>73.17581999999999</c:v>
                </c:pt>
                <c:pt idx="3621">
                  <c:v>73.17567399999999</c:v>
                </c:pt>
                <c:pt idx="3622">
                  <c:v>73.17552999999998</c:v>
                </c:pt>
                <c:pt idx="3623">
                  <c:v>73.17538499999998</c:v>
                </c:pt>
                <c:pt idx="3624">
                  <c:v>73.17524999999999</c:v>
                </c:pt>
                <c:pt idx="3625">
                  <c:v>73.17509999999999</c:v>
                </c:pt>
                <c:pt idx="3626">
                  <c:v>73.17496</c:v>
                </c:pt>
                <c:pt idx="3627">
                  <c:v>73.17481999999998</c:v>
                </c:pt>
                <c:pt idx="3628">
                  <c:v>73.17467999999998</c:v>
                </c:pt>
                <c:pt idx="3629">
                  <c:v>73.17453999999998</c:v>
                </c:pt>
                <c:pt idx="3630">
                  <c:v>73.17439999999999</c:v>
                </c:pt>
                <c:pt idx="3631">
                  <c:v>73.17426</c:v>
                </c:pt>
                <c:pt idx="3632">
                  <c:v>73.174126</c:v>
                </c:pt>
                <c:pt idx="3633">
                  <c:v>73.17398999999999</c:v>
                </c:pt>
                <c:pt idx="3634">
                  <c:v>73.17384999999999</c:v>
                </c:pt>
                <c:pt idx="3635">
                  <c:v>73.17370999999999</c:v>
                </c:pt>
                <c:pt idx="3636">
                  <c:v>73.17357999999999</c:v>
                </c:pt>
                <c:pt idx="3637">
                  <c:v>73.17343999999999</c:v>
                </c:pt>
                <c:pt idx="3638">
                  <c:v>73.1733</c:v>
                </c:pt>
                <c:pt idx="3639">
                  <c:v>73.17317</c:v>
                </c:pt>
                <c:pt idx="3640">
                  <c:v>73.17303499999998</c:v>
                </c:pt>
                <c:pt idx="3641">
                  <c:v>73.17289999999998</c:v>
                </c:pt>
                <c:pt idx="3642">
                  <c:v>73.17275999999997</c:v>
                </c:pt>
                <c:pt idx="3643">
                  <c:v>73.17263</c:v>
                </c:pt>
                <c:pt idx="3644">
                  <c:v>73.17248999999997</c:v>
                </c:pt>
                <c:pt idx="3645">
                  <c:v>73.17235599999997</c:v>
                </c:pt>
                <c:pt idx="3646">
                  <c:v>73.17222599999998</c:v>
                </c:pt>
                <c:pt idx="3647">
                  <c:v>73.17209999999999</c:v>
                </c:pt>
                <c:pt idx="3648">
                  <c:v>73.17196999999998</c:v>
                </c:pt>
                <c:pt idx="3649">
                  <c:v>73.17183999999999</c:v>
                </c:pt>
                <c:pt idx="3650">
                  <c:v>73.17169999999998</c:v>
                </c:pt>
                <c:pt idx="3651">
                  <c:v>73.17400999999998</c:v>
                </c:pt>
                <c:pt idx="3652">
                  <c:v>73.17631999999999</c:v>
                </c:pt>
                <c:pt idx="3653">
                  <c:v>73.17863499999999</c:v>
                </c:pt>
                <c:pt idx="3654">
                  <c:v>73.18094999999998</c:v>
                </c:pt>
                <c:pt idx="3655">
                  <c:v>73.18326</c:v>
                </c:pt>
                <c:pt idx="3656">
                  <c:v>73.18557</c:v>
                </c:pt>
                <c:pt idx="3657">
                  <c:v>73.18787999999999</c:v>
                </c:pt>
                <c:pt idx="3658">
                  <c:v>73.19019</c:v>
                </c:pt>
                <c:pt idx="3659">
                  <c:v>73.19250499999998</c:v>
                </c:pt>
                <c:pt idx="3660">
                  <c:v>73.19482</c:v>
                </c:pt>
                <c:pt idx="3661">
                  <c:v>73.19713</c:v>
                </c:pt>
                <c:pt idx="3662">
                  <c:v>73.19943999999998</c:v>
                </c:pt>
                <c:pt idx="3663">
                  <c:v>73.20175</c:v>
                </c:pt>
                <c:pt idx="3664">
                  <c:v>73.20406</c:v>
                </c:pt>
                <c:pt idx="3665">
                  <c:v>73.20637999999998</c:v>
                </c:pt>
                <c:pt idx="3666">
                  <c:v>73.208694</c:v>
                </c:pt>
                <c:pt idx="3667">
                  <c:v>73.211006</c:v>
                </c:pt>
                <c:pt idx="3668">
                  <c:v>73.21332</c:v>
                </c:pt>
                <c:pt idx="3669">
                  <c:v>73.21563</c:v>
                </c:pt>
                <c:pt idx="3670">
                  <c:v>73.21794</c:v>
                </c:pt>
                <c:pt idx="3671">
                  <c:v>73.22025</c:v>
                </c:pt>
                <c:pt idx="3672">
                  <c:v>73.222565</c:v>
                </c:pt>
                <c:pt idx="3673">
                  <c:v>73.22488</c:v>
                </c:pt>
                <c:pt idx="3674">
                  <c:v>73.22719</c:v>
                </c:pt>
                <c:pt idx="3675">
                  <c:v>73.2295</c:v>
                </c:pt>
                <c:pt idx="3676">
                  <c:v>73.23181</c:v>
                </c:pt>
                <c:pt idx="3677">
                  <c:v>73.23412</c:v>
                </c:pt>
                <c:pt idx="3678">
                  <c:v>73.23643000000001</c:v>
                </c:pt>
                <c:pt idx="3679">
                  <c:v>73.23872999999998</c:v>
                </c:pt>
                <c:pt idx="3680">
                  <c:v>73.241035</c:v>
                </c:pt>
                <c:pt idx="3681">
                  <c:v>73.24089</c:v>
                </c:pt>
                <c:pt idx="3682">
                  <c:v>73.240746</c:v>
                </c:pt>
                <c:pt idx="3683">
                  <c:v>73.2406</c:v>
                </c:pt>
                <c:pt idx="3684">
                  <c:v>73.240456</c:v>
                </c:pt>
                <c:pt idx="3685">
                  <c:v>73.2403</c:v>
                </c:pt>
                <c:pt idx="3686">
                  <c:v>73.24015</c:v>
                </c:pt>
                <c:pt idx="3687">
                  <c:v>73.24</c:v>
                </c:pt>
                <c:pt idx="3688">
                  <c:v>73.239845</c:v>
                </c:pt>
                <c:pt idx="3689">
                  <c:v>73.239685</c:v>
                </c:pt>
                <c:pt idx="3690">
                  <c:v>73.239525</c:v>
                </c:pt>
                <c:pt idx="3691">
                  <c:v>73.239365</c:v>
                </c:pt>
                <c:pt idx="3692">
                  <c:v>73.239204</c:v>
                </c:pt>
                <c:pt idx="3693">
                  <c:v>73.23904</c:v>
                </c:pt>
                <c:pt idx="3694">
                  <c:v>73.23886</c:v>
                </c:pt>
                <c:pt idx="3695">
                  <c:v>73.23869</c:v>
                </c:pt>
                <c:pt idx="3696">
                  <c:v>73.23852</c:v>
                </c:pt>
                <c:pt idx="3697">
                  <c:v>73.23833999999998</c:v>
                </c:pt>
                <c:pt idx="3698">
                  <c:v>73.23817</c:v>
                </c:pt>
                <c:pt idx="3699">
                  <c:v>73.23799</c:v>
                </c:pt>
                <c:pt idx="3700">
                  <c:v>73.23781</c:v>
                </c:pt>
                <c:pt idx="3701">
                  <c:v>73.237625</c:v>
                </c:pt>
                <c:pt idx="3702">
                  <c:v>73.23744</c:v>
                </c:pt>
                <c:pt idx="3703">
                  <c:v>73.23725</c:v>
                </c:pt>
                <c:pt idx="3704">
                  <c:v>73.23706</c:v>
                </c:pt>
                <c:pt idx="3705">
                  <c:v>73.23686</c:v>
                </c:pt>
                <c:pt idx="3706">
                  <c:v>73.236664</c:v>
                </c:pt>
                <c:pt idx="3707">
                  <c:v>73.236465</c:v>
                </c:pt>
                <c:pt idx="3708">
                  <c:v>73.23627</c:v>
                </c:pt>
                <c:pt idx="3709">
                  <c:v>73.23607000000001</c:v>
                </c:pt>
                <c:pt idx="3710">
                  <c:v>73.23586</c:v>
                </c:pt>
                <c:pt idx="3711">
                  <c:v>73.23566</c:v>
                </c:pt>
                <c:pt idx="3712">
                  <c:v>73.23545</c:v>
                </c:pt>
                <c:pt idx="3713">
                  <c:v>73.23524</c:v>
                </c:pt>
                <c:pt idx="3714">
                  <c:v>73.23502</c:v>
                </c:pt>
                <c:pt idx="3715">
                  <c:v>73.23481</c:v>
                </c:pt>
                <c:pt idx="3716">
                  <c:v>73.2346</c:v>
                </c:pt>
                <c:pt idx="3717">
                  <c:v>73.234375</c:v>
                </c:pt>
                <c:pt idx="3718">
                  <c:v>73.23416</c:v>
                </c:pt>
                <c:pt idx="3719">
                  <c:v>73.23394</c:v>
                </c:pt>
                <c:pt idx="3720">
                  <c:v>73.23372</c:v>
                </c:pt>
                <c:pt idx="3721">
                  <c:v>73.2335</c:v>
                </c:pt>
                <c:pt idx="3722">
                  <c:v>73.23327</c:v>
                </c:pt>
                <c:pt idx="3723">
                  <c:v>73.23304</c:v>
                </c:pt>
                <c:pt idx="3724">
                  <c:v>73.23281</c:v>
                </c:pt>
                <c:pt idx="3725">
                  <c:v>73.23258</c:v>
                </c:pt>
                <c:pt idx="3726">
                  <c:v>73.23234999999998</c:v>
                </c:pt>
                <c:pt idx="3727">
                  <c:v>73.232124</c:v>
                </c:pt>
                <c:pt idx="3728">
                  <c:v>73.23189</c:v>
                </c:pt>
                <c:pt idx="3729">
                  <c:v>73.23165</c:v>
                </c:pt>
                <c:pt idx="3730">
                  <c:v>73.23141</c:v>
                </c:pt>
                <c:pt idx="3731">
                  <c:v>73.23117</c:v>
                </c:pt>
                <c:pt idx="3732">
                  <c:v>73.23093</c:v>
                </c:pt>
                <c:pt idx="3733">
                  <c:v>73.23069</c:v>
                </c:pt>
                <c:pt idx="3734">
                  <c:v>73.230446</c:v>
                </c:pt>
                <c:pt idx="3735">
                  <c:v>73.2302</c:v>
                </c:pt>
                <c:pt idx="3736">
                  <c:v>73.22996</c:v>
                </c:pt>
                <c:pt idx="3737">
                  <c:v>73.22970999999998</c:v>
                </c:pt>
                <c:pt idx="3738">
                  <c:v>73.22947</c:v>
                </c:pt>
                <c:pt idx="3739">
                  <c:v>73.229225</c:v>
                </c:pt>
                <c:pt idx="3740">
                  <c:v>73.22897999999999</c:v>
                </c:pt>
                <c:pt idx="3741">
                  <c:v>73.22873999999999</c:v>
                </c:pt>
                <c:pt idx="3742">
                  <c:v>73.22848999999998</c:v>
                </c:pt>
                <c:pt idx="3743">
                  <c:v>73.22824</c:v>
                </c:pt>
                <c:pt idx="3744">
                  <c:v>73.228</c:v>
                </c:pt>
                <c:pt idx="3745">
                  <c:v>73.227745</c:v>
                </c:pt>
                <c:pt idx="3746">
                  <c:v>73.22749</c:v>
                </c:pt>
                <c:pt idx="3747">
                  <c:v>73.22724</c:v>
                </c:pt>
                <c:pt idx="3748">
                  <c:v>73.22699</c:v>
                </c:pt>
                <c:pt idx="3749">
                  <c:v>73.22674599999999</c:v>
                </c:pt>
                <c:pt idx="3750">
                  <c:v>73.226494</c:v>
                </c:pt>
                <c:pt idx="3751">
                  <c:v>73.22624</c:v>
                </c:pt>
                <c:pt idx="3752">
                  <c:v>73.22598999999998</c:v>
                </c:pt>
                <c:pt idx="3753">
                  <c:v>73.22573999999999</c:v>
                </c:pt>
                <c:pt idx="3754">
                  <c:v>73.22548999999998</c:v>
                </c:pt>
                <c:pt idx="3755">
                  <c:v>73.225235</c:v>
                </c:pt>
                <c:pt idx="3756">
                  <c:v>73.22498</c:v>
                </c:pt>
                <c:pt idx="3757">
                  <c:v>73.22473</c:v>
                </c:pt>
                <c:pt idx="3758">
                  <c:v>73.22448</c:v>
                </c:pt>
                <c:pt idx="3759">
                  <c:v>73.22423</c:v>
                </c:pt>
                <c:pt idx="3760">
                  <c:v>73.22397599999998</c:v>
                </c:pt>
                <c:pt idx="3761">
                  <c:v>73.223724</c:v>
                </c:pt>
                <c:pt idx="3762">
                  <c:v>73.223465</c:v>
                </c:pt>
                <c:pt idx="3763">
                  <c:v>73.22321</c:v>
                </c:pt>
                <c:pt idx="3764">
                  <c:v>73.22296</c:v>
                </c:pt>
                <c:pt idx="3765">
                  <c:v>73.22270999999999</c:v>
                </c:pt>
                <c:pt idx="3766">
                  <c:v>73.22246</c:v>
                </c:pt>
                <c:pt idx="3767">
                  <c:v>73.222206</c:v>
                </c:pt>
                <c:pt idx="3768">
                  <c:v>73.221954</c:v>
                </c:pt>
                <c:pt idx="3769">
                  <c:v>73.22170000000001</c:v>
                </c:pt>
                <c:pt idx="3770">
                  <c:v>73.22145</c:v>
                </c:pt>
                <c:pt idx="3771">
                  <c:v>73.2212</c:v>
                </c:pt>
                <c:pt idx="3772">
                  <c:v>73.22095</c:v>
                </c:pt>
                <c:pt idx="3773">
                  <c:v>73.220695</c:v>
                </c:pt>
                <c:pt idx="3774">
                  <c:v>73.22043999999998</c:v>
                </c:pt>
                <c:pt idx="3775">
                  <c:v>73.22019</c:v>
                </c:pt>
                <c:pt idx="3776">
                  <c:v>73.21994</c:v>
                </c:pt>
                <c:pt idx="3777">
                  <c:v>73.21969</c:v>
                </c:pt>
                <c:pt idx="3778">
                  <c:v>73.21944</c:v>
                </c:pt>
                <c:pt idx="3779">
                  <c:v>73.219185</c:v>
                </c:pt>
                <c:pt idx="3780">
                  <c:v>73.21893</c:v>
                </c:pt>
                <c:pt idx="3781">
                  <c:v>73.21868</c:v>
                </c:pt>
                <c:pt idx="3782">
                  <c:v>73.21843000000001</c:v>
                </c:pt>
                <c:pt idx="3783">
                  <c:v>73.21818</c:v>
                </c:pt>
                <c:pt idx="3784">
                  <c:v>73.21793</c:v>
                </c:pt>
                <c:pt idx="3785">
                  <c:v>73.21769</c:v>
                </c:pt>
                <c:pt idx="3786">
                  <c:v>73.21744</c:v>
                </c:pt>
                <c:pt idx="3787">
                  <c:v>73.21719</c:v>
                </c:pt>
                <c:pt idx="3788">
                  <c:v>73.21695</c:v>
                </c:pt>
                <c:pt idx="3789">
                  <c:v>73.216705</c:v>
                </c:pt>
                <c:pt idx="3790">
                  <c:v>73.21646</c:v>
                </c:pt>
                <c:pt idx="3791">
                  <c:v>73.21621</c:v>
                </c:pt>
                <c:pt idx="3792">
                  <c:v>73.215965</c:v>
                </c:pt>
                <c:pt idx="3793">
                  <c:v>73.21572</c:v>
                </c:pt>
                <c:pt idx="3794">
                  <c:v>73.21548</c:v>
                </c:pt>
                <c:pt idx="3795">
                  <c:v>73.21523</c:v>
                </c:pt>
                <c:pt idx="3796">
                  <c:v>73.21499</c:v>
                </c:pt>
                <c:pt idx="3797">
                  <c:v>73.214745</c:v>
                </c:pt>
                <c:pt idx="3798">
                  <c:v>73.2145</c:v>
                </c:pt>
                <c:pt idx="3799">
                  <c:v>73.21426</c:v>
                </c:pt>
                <c:pt idx="3800">
                  <c:v>73.21401</c:v>
                </c:pt>
                <c:pt idx="3801">
                  <c:v>73.21377</c:v>
                </c:pt>
                <c:pt idx="3802">
                  <c:v>73.213524</c:v>
                </c:pt>
                <c:pt idx="3803">
                  <c:v>73.21328</c:v>
                </c:pt>
                <c:pt idx="3804">
                  <c:v>73.21304</c:v>
                </c:pt>
                <c:pt idx="3805">
                  <c:v>73.21281</c:v>
                </c:pt>
                <c:pt idx="3806">
                  <c:v>73.21256</c:v>
                </c:pt>
                <c:pt idx="3807">
                  <c:v>73.212326</c:v>
                </c:pt>
                <c:pt idx="3808">
                  <c:v>73.21209</c:v>
                </c:pt>
                <c:pt idx="3809">
                  <c:v>73.21185</c:v>
                </c:pt>
                <c:pt idx="3810">
                  <c:v>73.21162</c:v>
                </c:pt>
                <c:pt idx="3811">
                  <c:v>73.21138</c:v>
                </c:pt>
                <c:pt idx="3812">
                  <c:v>73.21114</c:v>
                </c:pt>
                <c:pt idx="3813">
                  <c:v>73.21091</c:v>
                </c:pt>
                <c:pt idx="3814">
                  <c:v>73.21067</c:v>
                </c:pt>
                <c:pt idx="3815">
                  <c:v>73.210434</c:v>
                </c:pt>
                <c:pt idx="3816">
                  <c:v>73.210205</c:v>
                </c:pt>
                <c:pt idx="3817">
                  <c:v>73.20998</c:v>
                </c:pt>
                <c:pt idx="3818">
                  <c:v>73.20975</c:v>
                </c:pt>
                <c:pt idx="3819">
                  <c:v>73.20952</c:v>
                </c:pt>
                <c:pt idx="3820">
                  <c:v>73.20929</c:v>
                </c:pt>
                <c:pt idx="3821">
                  <c:v>73.20906</c:v>
                </c:pt>
                <c:pt idx="3822">
                  <c:v>73.20883</c:v>
                </c:pt>
                <c:pt idx="3823">
                  <c:v>73.2086</c:v>
                </c:pt>
                <c:pt idx="3824">
                  <c:v>73.20837399999999</c:v>
                </c:pt>
                <c:pt idx="3825">
                  <c:v>73.208145</c:v>
                </c:pt>
                <c:pt idx="3826">
                  <c:v>73.20792</c:v>
                </c:pt>
                <c:pt idx="3827">
                  <c:v>73.20769</c:v>
                </c:pt>
                <c:pt idx="3828">
                  <c:v>73.207466</c:v>
                </c:pt>
                <c:pt idx="3829">
                  <c:v>73.20724</c:v>
                </c:pt>
                <c:pt idx="3830">
                  <c:v>73.20701</c:v>
                </c:pt>
                <c:pt idx="3831">
                  <c:v>73.20677999999998</c:v>
                </c:pt>
                <c:pt idx="3832">
                  <c:v>73.20655</c:v>
                </c:pt>
                <c:pt idx="3833">
                  <c:v>73.20633</c:v>
                </c:pt>
                <c:pt idx="3834">
                  <c:v>73.20611</c:v>
                </c:pt>
                <c:pt idx="3835">
                  <c:v>73.20588999999998</c:v>
                </c:pt>
                <c:pt idx="3836">
                  <c:v>73.205666</c:v>
                </c:pt>
                <c:pt idx="3837">
                  <c:v>73.205444</c:v>
                </c:pt>
                <c:pt idx="3838">
                  <c:v>73.20522</c:v>
                </c:pt>
                <c:pt idx="3839">
                  <c:v>73.20500000000001</c:v>
                </c:pt>
                <c:pt idx="3840">
                  <c:v>73.20478</c:v>
                </c:pt>
                <c:pt idx="3841">
                  <c:v>73.20457</c:v>
                </c:pt>
                <c:pt idx="3842">
                  <c:v>73.204346</c:v>
                </c:pt>
                <c:pt idx="3843">
                  <c:v>73.20413</c:v>
                </c:pt>
                <c:pt idx="3844">
                  <c:v>73.20392</c:v>
                </c:pt>
                <c:pt idx="3845">
                  <c:v>73.203705</c:v>
                </c:pt>
                <c:pt idx="3846">
                  <c:v>73.20349</c:v>
                </c:pt>
                <c:pt idx="3847">
                  <c:v>73.20328</c:v>
                </c:pt>
                <c:pt idx="3848">
                  <c:v>73.203064</c:v>
                </c:pt>
                <c:pt idx="3849">
                  <c:v>73.20285</c:v>
                </c:pt>
                <c:pt idx="3850">
                  <c:v>73.20264</c:v>
                </c:pt>
                <c:pt idx="3851">
                  <c:v>73.20242</c:v>
                </c:pt>
                <c:pt idx="3852">
                  <c:v>73.20221</c:v>
                </c:pt>
                <c:pt idx="3853">
                  <c:v>73.201996</c:v>
                </c:pt>
                <c:pt idx="3854">
                  <c:v>73.20179</c:v>
                </c:pt>
                <c:pt idx="3855">
                  <c:v>73.20158</c:v>
                </c:pt>
                <c:pt idx="3856">
                  <c:v>73.20136</c:v>
                </c:pt>
                <c:pt idx="3857">
                  <c:v>73.20116</c:v>
                </c:pt>
                <c:pt idx="3858">
                  <c:v>73.20095</c:v>
                </c:pt>
                <c:pt idx="3859">
                  <c:v>73.200745</c:v>
                </c:pt>
                <c:pt idx="3860">
                  <c:v>73.20054</c:v>
                </c:pt>
                <c:pt idx="3861">
                  <c:v>73.20033</c:v>
                </c:pt>
                <c:pt idx="3862">
                  <c:v>73.20013</c:v>
                </c:pt>
                <c:pt idx="3863">
                  <c:v>73.19992</c:v>
                </c:pt>
                <c:pt idx="3864">
                  <c:v>73.199715</c:v>
                </c:pt>
                <c:pt idx="3865">
                  <c:v>73.19951</c:v>
                </c:pt>
                <c:pt idx="3866">
                  <c:v>73.1993</c:v>
                </c:pt>
                <c:pt idx="3867">
                  <c:v>73.199104</c:v>
                </c:pt>
                <c:pt idx="3868">
                  <c:v>73.19890599999998</c:v>
                </c:pt>
                <c:pt idx="3869">
                  <c:v>73.19870999999999</c:v>
                </c:pt>
                <c:pt idx="3870">
                  <c:v>73.19851</c:v>
                </c:pt>
                <c:pt idx="3871">
                  <c:v>73.19830999999999</c:v>
                </c:pt>
                <c:pt idx="3872">
                  <c:v>73.19811</c:v>
                </c:pt>
                <c:pt idx="3873">
                  <c:v>73.197914</c:v>
                </c:pt>
                <c:pt idx="3874">
                  <c:v>73.197716</c:v>
                </c:pt>
                <c:pt idx="3875">
                  <c:v>73.19752</c:v>
                </c:pt>
                <c:pt idx="3876">
                  <c:v>73.19732</c:v>
                </c:pt>
                <c:pt idx="3877">
                  <c:v>73.19712</c:v>
                </c:pt>
                <c:pt idx="3878">
                  <c:v>73.19692</c:v>
                </c:pt>
                <c:pt idx="3879">
                  <c:v>73.196724</c:v>
                </c:pt>
                <c:pt idx="3880">
                  <c:v>73.196526</c:v>
                </c:pt>
                <c:pt idx="3881">
                  <c:v>73.19632999999998</c:v>
                </c:pt>
                <c:pt idx="3882">
                  <c:v>73.19613</c:v>
                </c:pt>
                <c:pt idx="3883">
                  <c:v>73.19593999999998</c:v>
                </c:pt>
                <c:pt idx="3884">
                  <c:v>73.19574999999999</c:v>
                </c:pt>
                <c:pt idx="3885">
                  <c:v>73.19556</c:v>
                </c:pt>
                <c:pt idx="3886">
                  <c:v>73.19536599999999</c:v>
                </c:pt>
                <c:pt idx="3887">
                  <c:v>73.19517499999999</c:v>
                </c:pt>
                <c:pt idx="3888">
                  <c:v>73.194984</c:v>
                </c:pt>
                <c:pt idx="3889">
                  <c:v>73.19479</c:v>
                </c:pt>
                <c:pt idx="3890">
                  <c:v>73.1946</c:v>
                </c:pt>
                <c:pt idx="3891">
                  <c:v>73.19442</c:v>
                </c:pt>
                <c:pt idx="3892">
                  <c:v>73.19423</c:v>
                </c:pt>
                <c:pt idx="3893">
                  <c:v>73.194046</c:v>
                </c:pt>
                <c:pt idx="3894">
                  <c:v>73.193855</c:v>
                </c:pt>
                <c:pt idx="3895">
                  <c:v>73.19367</c:v>
                </c:pt>
                <c:pt idx="3896">
                  <c:v>73.19347999999998</c:v>
                </c:pt>
                <c:pt idx="3897">
                  <c:v>73.1933</c:v>
                </c:pt>
                <c:pt idx="3898">
                  <c:v>73.193115</c:v>
                </c:pt>
                <c:pt idx="3899">
                  <c:v>73.19292999999998</c:v>
                </c:pt>
                <c:pt idx="3900">
                  <c:v>73.19274999999999</c:v>
                </c:pt>
                <c:pt idx="3901">
                  <c:v>73.192566</c:v>
                </c:pt>
                <c:pt idx="3902">
                  <c:v>73.19237999999999</c:v>
                </c:pt>
                <c:pt idx="3903">
                  <c:v>73.1922</c:v>
                </c:pt>
                <c:pt idx="3904">
                  <c:v>73.19202</c:v>
                </c:pt>
                <c:pt idx="3905">
                  <c:v>73.19183</c:v>
                </c:pt>
                <c:pt idx="3906">
                  <c:v>73.19166</c:v>
                </c:pt>
                <c:pt idx="3907">
                  <c:v>73.19148</c:v>
                </c:pt>
                <c:pt idx="3908">
                  <c:v>73.19130000000001</c:v>
                </c:pt>
                <c:pt idx="3909">
                  <c:v>73.191124</c:v>
                </c:pt>
                <c:pt idx="3910">
                  <c:v>73.19095</c:v>
                </c:pt>
                <c:pt idx="3911">
                  <c:v>73.19076999999998</c:v>
                </c:pt>
                <c:pt idx="3912">
                  <c:v>73.1906</c:v>
                </c:pt>
                <c:pt idx="3913">
                  <c:v>73.19042</c:v>
                </c:pt>
                <c:pt idx="3914">
                  <c:v>73.19024</c:v>
                </c:pt>
                <c:pt idx="3915">
                  <c:v>73.19006</c:v>
                </c:pt>
                <c:pt idx="3916">
                  <c:v>73.18988999999999</c:v>
                </c:pt>
                <c:pt idx="3917">
                  <c:v>73.18970999999999</c:v>
                </c:pt>
                <c:pt idx="3918">
                  <c:v>73.18953999999998</c:v>
                </c:pt>
                <c:pt idx="3919">
                  <c:v>73.18935999999998</c:v>
                </c:pt>
                <c:pt idx="3920">
                  <c:v>73.18918599999999</c:v>
                </c:pt>
                <c:pt idx="3921">
                  <c:v>73.18902</c:v>
                </c:pt>
                <c:pt idx="3922">
                  <c:v>73.18883999999998</c:v>
                </c:pt>
                <c:pt idx="3923">
                  <c:v>73.18867499999999</c:v>
                </c:pt>
                <c:pt idx="3924">
                  <c:v>73.18849999999999</c:v>
                </c:pt>
                <c:pt idx="3925">
                  <c:v>73.18832999999998</c:v>
                </c:pt>
                <c:pt idx="3926">
                  <c:v>73.18815999999998</c:v>
                </c:pt>
                <c:pt idx="3927">
                  <c:v>73.187996</c:v>
                </c:pt>
                <c:pt idx="3928">
                  <c:v>73.18783</c:v>
                </c:pt>
                <c:pt idx="3929">
                  <c:v>73.18765</c:v>
                </c:pt>
                <c:pt idx="3930">
                  <c:v>73.18748499999998</c:v>
                </c:pt>
                <c:pt idx="3931">
                  <c:v>73.18732</c:v>
                </c:pt>
                <c:pt idx="3932">
                  <c:v>73.18715</c:v>
                </c:pt>
                <c:pt idx="3933">
                  <c:v>73.18697999999999</c:v>
                </c:pt>
                <c:pt idx="3934">
                  <c:v>73.18680999999998</c:v>
                </c:pt>
                <c:pt idx="3935">
                  <c:v>73.18664599999998</c:v>
                </c:pt>
                <c:pt idx="3936">
                  <c:v>73.18648499999999</c:v>
                </c:pt>
                <c:pt idx="3937">
                  <c:v>73.18632499999998</c:v>
                </c:pt>
                <c:pt idx="3938">
                  <c:v>73.18616</c:v>
                </c:pt>
                <c:pt idx="3939">
                  <c:v>73.18599999999999</c:v>
                </c:pt>
                <c:pt idx="3940">
                  <c:v>73.18583999999998</c:v>
                </c:pt>
                <c:pt idx="3941">
                  <c:v>73.18566999999998</c:v>
                </c:pt>
                <c:pt idx="3942">
                  <c:v>73.18550999999998</c:v>
                </c:pt>
                <c:pt idx="3943">
                  <c:v>73.18534999999999</c:v>
                </c:pt>
                <c:pt idx="3944">
                  <c:v>73.18517999999999</c:v>
                </c:pt>
                <c:pt idx="3945">
                  <c:v>73.18501999999998</c:v>
                </c:pt>
                <c:pt idx="3946">
                  <c:v>73.18486</c:v>
                </c:pt>
                <c:pt idx="3947">
                  <c:v>73.1847</c:v>
                </c:pt>
                <c:pt idx="3948">
                  <c:v>73.18454</c:v>
                </c:pt>
                <c:pt idx="3949">
                  <c:v>73.18437999999999</c:v>
                </c:pt>
                <c:pt idx="3950">
                  <c:v>73.18422</c:v>
                </c:pt>
                <c:pt idx="3951">
                  <c:v>73.18406</c:v>
                </c:pt>
                <c:pt idx="3952">
                  <c:v>73.18389999999998</c:v>
                </c:pt>
                <c:pt idx="3953">
                  <c:v>73.18373999999999</c:v>
                </c:pt>
                <c:pt idx="3954">
                  <c:v>73.18358599999999</c:v>
                </c:pt>
                <c:pt idx="3955">
                  <c:v>73.18342599999998</c:v>
                </c:pt>
                <c:pt idx="3956">
                  <c:v>73.18327</c:v>
                </c:pt>
                <c:pt idx="3957">
                  <c:v>73.18312</c:v>
                </c:pt>
                <c:pt idx="3958">
                  <c:v>73.18296999999998</c:v>
                </c:pt>
                <c:pt idx="3959">
                  <c:v>73.18281599999999</c:v>
                </c:pt>
                <c:pt idx="3960">
                  <c:v>73.18266</c:v>
                </c:pt>
                <c:pt idx="3961">
                  <c:v>73.18250999999998</c:v>
                </c:pt>
                <c:pt idx="3962">
                  <c:v>73.18235999999999</c:v>
                </c:pt>
                <c:pt idx="3963">
                  <c:v>73.18220499999998</c:v>
                </c:pt>
                <c:pt idx="3964">
                  <c:v>73.18204999999999</c:v>
                </c:pt>
                <c:pt idx="3965">
                  <c:v>73.1819</c:v>
                </c:pt>
                <c:pt idx="3966">
                  <c:v>73.18174999999998</c:v>
                </c:pt>
                <c:pt idx="3967">
                  <c:v>73.181595</c:v>
                </c:pt>
                <c:pt idx="3968">
                  <c:v>73.18143999999998</c:v>
                </c:pt>
                <c:pt idx="3969">
                  <c:v>73.18129</c:v>
                </c:pt>
                <c:pt idx="3970">
                  <c:v>73.18114</c:v>
                </c:pt>
                <c:pt idx="3971">
                  <c:v>73.18098399999998</c:v>
                </c:pt>
                <c:pt idx="3972">
                  <c:v>73.18082999999998</c:v>
                </c:pt>
                <c:pt idx="3973">
                  <c:v>73.18069</c:v>
                </c:pt>
                <c:pt idx="3974">
                  <c:v>73.18053999999998</c:v>
                </c:pt>
                <c:pt idx="3975">
                  <c:v>73.18039999999999</c:v>
                </c:pt>
                <c:pt idx="3976">
                  <c:v>73.18025</c:v>
                </c:pt>
                <c:pt idx="3977">
                  <c:v>73.18011</c:v>
                </c:pt>
                <c:pt idx="3978">
                  <c:v>73.17995999999998</c:v>
                </c:pt>
                <c:pt idx="3979">
                  <c:v>73.17980999999999</c:v>
                </c:pt>
                <c:pt idx="3980">
                  <c:v>73.179665</c:v>
                </c:pt>
                <c:pt idx="3981">
                  <c:v>73.17951999999998</c:v>
                </c:pt>
                <c:pt idx="3982">
                  <c:v>73.17937499999996</c:v>
                </c:pt>
                <c:pt idx="3983">
                  <c:v>73.17922999999998</c:v>
                </c:pt>
                <c:pt idx="3984">
                  <c:v>73.17908499999999</c:v>
                </c:pt>
                <c:pt idx="3985">
                  <c:v>73.17893999999997</c:v>
                </c:pt>
                <c:pt idx="3986">
                  <c:v>73.17879499999997</c:v>
                </c:pt>
                <c:pt idx="3987">
                  <c:v>73.17864999999999</c:v>
                </c:pt>
                <c:pt idx="3988">
                  <c:v>73.17850499999999</c:v>
                </c:pt>
                <c:pt idx="3989">
                  <c:v>73.17835999999998</c:v>
                </c:pt>
                <c:pt idx="3990">
                  <c:v>73.17821499999998</c:v>
                </c:pt>
                <c:pt idx="3991">
                  <c:v>73.17806999999998</c:v>
                </c:pt>
                <c:pt idx="3992">
                  <c:v>73.177925</c:v>
                </c:pt>
                <c:pt idx="3993">
                  <c:v>73.17777999999998</c:v>
                </c:pt>
                <c:pt idx="3994">
                  <c:v>73.17763999999998</c:v>
                </c:pt>
                <c:pt idx="3995">
                  <c:v>73.17750499999998</c:v>
                </c:pt>
                <c:pt idx="3996">
                  <c:v>73.17735999999998</c:v>
                </c:pt>
                <c:pt idx="3997">
                  <c:v>73.17722</c:v>
                </c:pt>
                <c:pt idx="3998">
                  <c:v>73.17707999999999</c:v>
                </c:pt>
                <c:pt idx="3999">
                  <c:v>73.17693</c:v>
                </c:pt>
                <c:pt idx="4000">
                  <c:v>73.17679599999997</c:v>
                </c:pt>
                <c:pt idx="4001">
                  <c:v>73.17666</c:v>
                </c:pt>
                <c:pt idx="4002">
                  <c:v>73.17651999999998</c:v>
                </c:pt>
                <c:pt idx="4003">
                  <c:v>73.17638399999998</c:v>
                </c:pt>
                <c:pt idx="4004">
                  <c:v>73.176254</c:v>
                </c:pt>
                <c:pt idx="4005">
                  <c:v>73.17611999999998</c:v>
                </c:pt>
                <c:pt idx="4006">
                  <c:v>73.17597999999997</c:v>
                </c:pt>
                <c:pt idx="4007">
                  <c:v>73.17583999999997</c:v>
                </c:pt>
                <c:pt idx="4008">
                  <c:v>73.17570999999997</c:v>
                </c:pt>
                <c:pt idx="4009">
                  <c:v>73.17557499999997</c:v>
                </c:pt>
                <c:pt idx="4010">
                  <c:v>73.17543999999997</c:v>
                </c:pt>
                <c:pt idx="4011">
                  <c:v>73.17530999999997</c:v>
                </c:pt>
                <c:pt idx="4012">
                  <c:v>73.17517999999997</c:v>
                </c:pt>
                <c:pt idx="4013">
                  <c:v>73.17504999999998</c:v>
                </c:pt>
                <c:pt idx="4014">
                  <c:v>73.17490999999998</c:v>
                </c:pt>
                <c:pt idx="4015">
                  <c:v>73.17477399999999</c:v>
                </c:pt>
                <c:pt idx="4016">
                  <c:v>73.17708599999999</c:v>
                </c:pt>
                <c:pt idx="4017">
                  <c:v>73.17939999999999</c:v>
                </c:pt>
                <c:pt idx="4018">
                  <c:v>73.18170999999998</c:v>
                </c:pt>
                <c:pt idx="4019">
                  <c:v>73.18402</c:v>
                </c:pt>
                <c:pt idx="4020">
                  <c:v>73.18633</c:v>
                </c:pt>
                <c:pt idx="4021">
                  <c:v>73.18864399999998</c:v>
                </c:pt>
                <c:pt idx="4022">
                  <c:v>73.190956</c:v>
                </c:pt>
                <c:pt idx="4023">
                  <c:v>73.19327000000001</c:v>
                </c:pt>
                <c:pt idx="4024">
                  <c:v>73.19557999999999</c:v>
                </c:pt>
                <c:pt idx="4025">
                  <c:v>73.19789</c:v>
                </c:pt>
                <c:pt idx="4026">
                  <c:v>73.2002</c:v>
                </c:pt>
                <c:pt idx="4027">
                  <c:v>73.202515</c:v>
                </c:pt>
                <c:pt idx="4028">
                  <c:v>73.20483</c:v>
                </c:pt>
                <c:pt idx="4029">
                  <c:v>73.20714</c:v>
                </c:pt>
                <c:pt idx="4030">
                  <c:v>73.20945</c:v>
                </c:pt>
                <c:pt idx="4031">
                  <c:v>73.21176</c:v>
                </c:pt>
                <c:pt idx="4032">
                  <c:v>73.21407</c:v>
                </c:pt>
                <c:pt idx="4033">
                  <c:v>73.216385</c:v>
                </c:pt>
                <c:pt idx="4034">
                  <c:v>73.21870000000001</c:v>
                </c:pt>
                <c:pt idx="4035">
                  <c:v>73.221016</c:v>
                </c:pt>
                <c:pt idx="4036">
                  <c:v>73.22333</c:v>
                </c:pt>
                <c:pt idx="4037">
                  <c:v>73.22564</c:v>
                </c:pt>
                <c:pt idx="4038">
                  <c:v>73.22794</c:v>
                </c:pt>
                <c:pt idx="4039">
                  <c:v>73.23025</c:v>
                </c:pt>
                <c:pt idx="4040">
                  <c:v>73.23256</c:v>
                </c:pt>
                <c:pt idx="4041">
                  <c:v>73.23487</c:v>
                </c:pt>
                <c:pt idx="4042">
                  <c:v>73.237175</c:v>
                </c:pt>
                <c:pt idx="4043">
                  <c:v>73.23948</c:v>
                </c:pt>
                <c:pt idx="4044">
                  <c:v>73.24178</c:v>
                </c:pt>
                <c:pt idx="4045">
                  <c:v>73.24409</c:v>
                </c:pt>
                <c:pt idx="4046">
                  <c:v>73.24394</c:v>
                </c:pt>
                <c:pt idx="4047">
                  <c:v>73.2438</c:v>
                </c:pt>
                <c:pt idx="4048">
                  <c:v>73.243645</c:v>
                </c:pt>
                <c:pt idx="4049">
                  <c:v>73.2435</c:v>
                </c:pt>
                <c:pt idx="4050">
                  <c:v>73.243355</c:v>
                </c:pt>
                <c:pt idx="4051">
                  <c:v>73.2432</c:v>
                </c:pt>
                <c:pt idx="4052">
                  <c:v>73.24305</c:v>
                </c:pt>
                <c:pt idx="4053">
                  <c:v>73.24289</c:v>
                </c:pt>
                <c:pt idx="4054">
                  <c:v>73.24273</c:v>
                </c:pt>
                <c:pt idx="4055">
                  <c:v>73.24257</c:v>
                </c:pt>
                <c:pt idx="4056">
                  <c:v>73.24241</c:v>
                </c:pt>
                <c:pt idx="4057">
                  <c:v>73.24224</c:v>
                </c:pt>
                <c:pt idx="4058">
                  <c:v>73.24207000000001</c:v>
                </c:pt>
                <c:pt idx="4059">
                  <c:v>73.241905</c:v>
                </c:pt>
                <c:pt idx="4060">
                  <c:v>73.24174</c:v>
                </c:pt>
                <c:pt idx="4061">
                  <c:v>73.24156</c:v>
                </c:pt>
                <c:pt idx="4062">
                  <c:v>73.24139</c:v>
                </c:pt>
                <c:pt idx="4063">
                  <c:v>73.24121</c:v>
                </c:pt>
                <c:pt idx="4064">
                  <c:v>73.24103</c:v>
                </c:pt>
                <c:pt idx="4065">
                  <c:v>73.240845</c:v>
                </c:pt>
                <c:pt idx="4066">
                  <c:v>73.24066</c:v>
                </c:pt>
                <c:pt idx="4067">
                  <c:v>73.24047</c:v>
                </c:pt>
                <c:pt idx="4068">
                  <c:v>73.24028</c:v>
                </c:pt>
                <c:pt idx="4069">
                  <c:v>73.24009</c:v>
                </c:pt>
                <c:pt idx="4070">
                  <c:v>73.23989</c:v>
                </c:pt>
                <c:pt idx="4071">
                  <c:v>73.23969</c:v>
                </c:pt>
                <c:pt idx="4072">
                  <c:v>73.23949</c:v>
                </c:pt>
                <c:pt idx="4073">
                  <c:v>73.23929</c:v>
                </c:pt>
                <c:pt idx="4074">
                  <c:v>73.23908</c:v>
                </c:pt>
                <c:pt idx="4075">
                  <c:v>73.23887999999998</c:v>
                </c:pt>
                <c:pt idx="4076">
                  <c:v>73.23867000000001</c:v>
                </c:pt>
                <c:pt idx="4077">
                  <c:v>73.23846</c:v>
                </c:pt>
                <c:pt idx="4078">
                  <c:v>73.23825</c:v>
                </c:pt>
                <c:pt idx="4079">
                  <c:v>73.23804</c:v>
                </c:pt>
                <c:pt idx="4080">
                  <c:v>73.237816</c:v>
                </c:pt>
                <c:pt idx="4081">
                  <c:v>73.237595</c:v>
                </c:pt>
                <c:pt idx="4082">
                  <c:v>73.23738</c:v>
                </c:pt>
                <c:pt idx="4083">
                  <c:v>73.23716</c:v>
                </c:pt>
                <c:pt idx="4084">
                  <c:v>73.23694</c:v>
                </c:pt>
                <c:pt idx="4085">
                  <c:v>73.23672</c:v>
                </c:pt>
                <c:pt idx="4086">
                  <c:v>73.236496</c:v>
                </c:pt>
                <c:pt idx="4087">
                  <c:v>73.23627</c:v>
                </c:pt>
                <c:pt idx="4088">
                  <c:v>73.23604</c:v>
                </c:pt>
                <c:pt idx="4089">
                  <c:v>73.23581</c:v>
                </c:pt>
                <c:pt idx="4090">
                  <c:v>73.23558</c:v>
                </c:pt>
                <c:pt idx="4091">
                  <c:v>73.235344</c:v>
                </c:pt>
                <c:pt idx="4092">
                  <c:v>73.235115</c:v>
                </c:pt>
                <c:pt idx="4093">
                  <c:v>73.23488</c:v>
                </c:pt>
                <c:pt idx="4094">
                  <c:v>73.23464</c:v>
                </c:pt>
                <c:pt idx="4095">
                  <c:v>73.234406</c:v>
                </c:pt>
                <c:pt idx="4096">
                  <c:v>73.23417</c:v>
                </c:pt>
                <c:pt idx="4097">
                  <c:v>73.23393</c:v>
                </c:pt>
                <c:pt idx="4098">
                  <c:v>73.23369</c:v>
                </c:pt>
                <c:pt idx="4099">
                  <c:v>73.233444</c:v>
                </c:pt>
                <c:pt idx="4100">
                  <c:v>73.2332</c:v>
                </c:pt>
                <c:pt idx="4101">
                  <c:v>73.232956</c:v>
                </c:pt>
                <c:pt idx="4102">
                  <c:v>73.23270999999998</c:v>
                </c:pt>
                <c:pt idx="4103">
                  <c:v>73.23247</c:v>
                </c:pt>
                <c:pt idx="4104">
                  <c:v>73.23222</c:v>
                </c:pt>
                <c:pt idx="4105">
                  <c:v>73.23197</c:v>
                </c:pt>
                <c:pt idx="4106">
                  <c:v>73.23172</c:v>
                </c:pt>
                <c:pt idx="4107">
                  <c:v>73.231476</c:v>
                </c:pt>
                <c:pt idx="4108">
                  <c:v>73.231224</c:v>
                </c:pt>
                <c:pt idx="4109">
                  <c:v>73.23097000000001</c:v>
                </c:pt>
                <c:pt idx="4110">
                  <c:v>73.23072</c:v>
                </c:pt>
                <c:pt idx="4111">
                  <c:v>73.23047</c:v>
                </c:pt>
                <c:pt idx="4112">
                  <c:v>73.230225</c:v>
                </c:pt>
                <c:pt idx="4113">
                  <c:v>73.22997</c:v>
                </c:pt>
                <c:pt idx="4114">
                  <c:v>73.22972</c:v>
                </c:pt>
                <c:pt idx="4115">
                  <c:v>73.22947</c:v>
                </c:pt>
                <c:pt idx="4116">
                  <c:v>73.22922</c:v>
                </c:pt>
                <c:pt idx="4117">
                  <c:v>73.228966</c:v>
                </c:pt>
                <c:pt idx="4118">
                  <c:v>73.22871399999998</c:v>
                </c:pt>
                <c:pt idx="4119">
                  <c:v>73.22845499999998</c:v>
                </c:pt>
                <c:pt idx="4120">
                  <c:v>73.2282</c:v>
                </c:pt>
                <c:pt idx="4121">
                  <c:v>73.22795</c:v>
                </c:pt>
                <c:pt idx="4122">
                  <c:v>73.22770000000001</c:v>
                </c:pt>
                <c:pt idx="4123">
                  <c:v>73.22745</c:v>
                </c:pt>
                <c:pt idx="4124">
                  <c:v>73.227196</c:v>
                </c:pt>
                <c:pt idx="4125">
                  <c:v>73.226944</c:v>
                </c:pt>
                <c:pt idx="4126">
                  <c:v>73.22669</c:v>
                </c:pt>
                <c:pt idx="4127">
                  <c:v>73.22643</c:v>
                </c:pt>
                <c:pt idx="4128">
                  <c:v>73.22617</c:v>
                </c:pt>
                <c:pt idx="4129">
                  <c:v>73.22592</c:v>
                </c:pt>
                <c:pt idx="4130">
                  <c:v>73.22566</c:v>
                </c:pt>
                <c:pt idx="4131">
                  <c:v>73.22539999999998</c:v>
                </c:pt>
                <c:pt idx="4132">
                  <c:v>73.22515</c:v>
                </c:pt>
                <c:pt idx="4133">
                  <c:v>73.2249</c:v>
                </c:pt>
                <c:pt idx="4134">
                  <c:v>73.22465</c:v>
                </c:pt>
                <c:pt idx="4135">
                  <c:v>73.224396</c:v>
                </c:pt>
                <c:pt idx="4136">
                  <c:v>73.224144</c:v>
                </c:pt>
                <c:pt idx="4137">
                  <c:v>73.22388999999998</c:v>
                </c:pt>
                <c:pt idx="4138">
                  <c:v>73.22364</c:v>
                </c:pt>
                <c:pt idx="4139">
                  <c:v>73.22338999999998</c:v>
                </c:pt>
                <c:pt idx="4140">
                  <c:v>73.22314</c:v>
                </c:pt>
                <c:pt idx="4141">
                  <c:v>73.22288499999999</c:v>
                </c:pt>
                <c:pt idx="4142">
                  <c:v>73.22263</c:v>
                </c:pt>
                <c:pt idx="4143">
                  <c:v>73.22237999999999</c:v>
                </c:pt>
                <c:pt idx="4144">
                  <c:v>73.22213</c:v>
                </c:pt>
                <c:pt idx="4145">
                  <c:v>73.22188</c:v>
                </c:pt>
                <c:pt idx="4146">
                  <c:v>73.22163</c:v>
                </c:pt>
                <c:pt idx="4147">
                  <c:v>73.22137499999998</c:v>
                </c:pt>
                <c:pt idx="4148">
                  <c:v>73.22113</c:v>
                </c:pt>
                <c:pt idx="4149">
                  <c:v>73.22087999999998</c:v>
                </c:pt>
                <c:pt idx="4150">
                  <c:v>73.22063</c:v>
                </c:pt>
                <c:pt idx="4151">
                  <c:v>73.22037499999999</c:v>
                </c:pt>
                <c:pt idx="4152">
                  <c:v>73.22013</c:v>
                </c:pt>
                <c:pt idx="4153">
                  <c:v>73.21988</c:v>
                </c:pt>
                <c:pt idx="4154">
                  <c:v>73.21963</c:v>
                </c:pt>
                <c:pt idx="4155">
                  <c:v>73.21938</c:v>
                </c:pt>
                <c:pt idx="4156">
                  <c:v>73.21913</c:v>
                </c:pt>
                <c:pt idx="4157">
                  <c:v>73.21889</c:v>
                </c:pt>
                <c:pt idx="4158">
                  <c:v>73.21864</c:v>
                </c:pt>
                <c:pt idx="4159">
                  <c:v>73.2184</c:v>
                </c:pt>
                <c:pt idx="4160">
                  <c:v>73.218155</c:v>
                </c:pt>
                <c:pt idx="4161">
                  <c:v>73.21791</c:v>
                </c:pt>
                <c:pt idx="4162">
                  <c:v>73.21767000000002</c:v>
                </c:pt>
                <c:pt idx="4163">
                  <c:v>73.21742</c:v>
                </c:pt>
                <c:pt idx="4164">
                  <c:v>73.21718</c:v>
                </c:pt>
                <c:pt idx="4165">
                  <c:v>73.216934</c:v>
                </c:pt>
                <c:pt idx="4166">
                  <c:v>73.21669</c:v>
                </c:pt>
                <c:pt idx="4167">
                  <c:v>73.216446</c:v>
                </c:pt>
                <c:pt idx="4168">
                  <c:v>73.2162</c:v>
                </c:pt>
                <c:pt idx="4169">
                  <c:v>73.21596</c:v>
                </c:pt>
                <c:pt idx="4170">
                  <c:v>73.21572</c:v>
                </c:pt>
                <c:pt idx="4171">
                  <c:v>73.215485</c:v>
                </c:pt>
                <c:pt idx="4172">
                  <c:v>73.21524</c:v>
                </c:pt>
                <c:pt idx="4173">
                  <c:v>73.215004</c:v>
                </c:pt>
                <c:pt idx="4174">
                  <c:v>73.21477</c:v>
                </c:pt>
                <c:pt idx="4175">
                  <c:v>73.21453</c:v>
                </c:pt>
                <c:pt idx="4176">
                  <c:v>73.214294</c:v>
                </c:pt>
                <c:pt idx="4177">
                  <c:v>73.21406</c:v>
                </c:pt>
                <c:pt idx="4178">
                  <c:v>73.21382</c:v>
                </c:pt>
                <c:pt idx="4179">
                  <c:v>73.21359</c:v>
                </c:pt>
                <c:pt idx="4180">
                  <c:v>73.21336</c:v>
                </c:pt>
                <c:pt idx="4181">
                  <c:v>73.213135</c:v>
                </c:pt>
                <c:pt idx="4182">
                  <c:v>73.212906</c:v>
                </c:pt>
                <c:pt idx="4183">
                  <c:v>73.21268</c:v>
                </c:pt>
                <c:pt idx="4184">
                  <c:v>73.21245</c:v>
                </c:pt>
                <c:pt idx="4185">
                  <c:v>73.21222</c:v>
                </c:pt>
                <c:pt idx="4186">
                  <c:v>73.21199</c:v>
                </c:pt>
                <c:pt idx="4187">
                  <c:v>73.21176</c:v>
                </c:pt>
                <c:pt idx="4188">
                  <c:v>73.21153</c:v>
                </c:pt>
                <c:pt idx="4189">
                  <c:v>73.2113</c:v>
                </c:pt>
                <c:pt idx="4190">
                  <c:v>73.211075</c:v>
                </c:pt>
                <c:pt idx="4191">
                  <c:v>73.210846</c:v>
                </c:pt>
                <c:pt idx="4192">
                  <c:v>73.21062</c:v>
                </c:pt>
                <c:pt idx="4193">
                  <c:v>73.21039</c:v>
                </c:pt>
                <c:pt idx="4194">
                  <c:v>73.21016</c:v>
                </c:pt>
                <c:pt idx="4195">
                  <c:v>73.20993</c:v>
                </c:pt>
                <c:pt idx="4196">
                  <c:v>73.20970000000001</c:v>
                </c:pt>
                <c:pt idx="4197">
                  <c:v>73.20947</c:v>
                </c:pt>
                <c:pt idx="4198">
                  <c:v>73.20924</c:v>
                </c:pt>
                <c:pt idx="4199">
                  <c:v>73.209015</c:v>
                </c:pt>
                <c:pt idx="4200">
                  <c:v>73.20878999999998</c:v>
                </c:pt>
                <c:pt idx="4201">
                  <c:v>73.20857</c:v>
                </c:pt>
                <c:pt idx="4202">
                  <c:v>73.20834999999998</c:v>
                </c:pt>
                <c:pt idx="4203">
                  <c:v>73.20813</c:v>
                </c:pt>
                <c:pt idx="4204">
                  <c:v>73.20791</c:v>
                </c:pt>
                <c:pt idx="4205">
                  <c:v>73.20769</c:v>
                </c:pt>
                <c:pt idx="4206">
                  <c:v>73.207466</c:v>
                </c:pt>
                <c:pt idx="4207">
                  <c:v>73.207245</c:v>
                </c:pt>
                <c:pt idx="4208">
                  <c:v>73.20702</c:v>
                </c:pt>
                <c:pt idx="4209">
                  <c:v>73.2068</c:v>
                </c:pt>
                <c:pt idx="4210">
                  <c:v>73.20659</c:v>
                </c:pt>
                <c:pt idx="4211">
                  <c:v>73.20637</c:v>
                </c:pt>
                <c:pt idx="4212">
                  <c:v>73.206154</c:v>
                </c:pt>
                <c:pt idx="4213">
                  <c:v>73.20594</c:v>
                </c:pt>
                <c:pt idx="4214">
                  <c:v>73.20572999999998</c:v>
                </c:pt>
                <c:pt idx="4215">
                  <c:v>73.20551</c:v>
                </c:pt>
                <c:pt idx="4216">
                  <c:v>73.2053</c:v>
                </c:pt>
                <c:pt idx="4217">
                  <c:v>73.20508599999998</c:v>
                </c:pt>
                <c:pt idx="4218">
                  <c:v>73.20487</c:v>
                </c:pt>
                <c:pt idx="4219">
                  <c:v>73.20466</c:v>
                </c:pt>
                <c:pt idx="4220">
                  <c:v>73.20445</c:v>
                </c:pt>
                <c:pt idx="4221">
                  <c:v>73.20424</c:v>
                </c:pt>
                <c:pt idx="4222">
                  <c:v>73.20403</c:v>
                </c:pt>
                <c:pt idx="4223">
                  <c:v>73.20383</c:v>
                </c:pt>
                <c:pt idx="4224">
                  <c:v>73.20362</c:v>
                </c:pt>
                <c:pt idx="4225">
                  <c:v>73.203415</c:v>
                </c:pt>
                <c:pt idx="4226">
                  <c:v>73.20321</c:v>
                </c:pt>
                <c:pt idx="4227">
                  <c:v>73.203</c:v>
                </c:pt>
                <c:pt idx="4228">
                  <c:v>73.20279999999998</c:v>
                </c:pt>
                <c:pt idx="4229">
                  <c:v>73.20259</c:v>
                </c:pt>
                <c:pt idx="4230">
                  <c:v>73.20238499999999</c:v>
                </c:pt>
                <c:pt idx="4231">
                  <c:v>73.20219</c:v>
                </c:pt>
                <c:pt idx="4232">
                  <c:v>73.20199</c:v>
                </c:pt>
                <c:pt idx="4233">
                  <c:v>73.20179</c:v>
                </c:pt>
                <c:pt idx="4234">
                  <c:v>73.201584</c:v>
                </c:pt>
                <c:pt idx="4235">
                  <c:v>73.201385</c:v>
                </c:pt>
                <c:pt idx="4236">
                  <c:v>73.20119</c:v>
                </c:pt>
                <c:pt idx="4237">
                  <c:v>73.20099</c:v>
                </c:pt>
                <c:pt idx="4238">
                  <c:v>73.20079</c:v>
                </c:pt>
                <c:pt idx="4239">
                  <c:v>73.20059</c:v>
                </c:pt>
                <c:pt idx="4240">
                  <c:v>73.20039</c:v>
                </c:pt>
                <c:pt idx="4241">
                  <c:v>73.200195</c:v>
                </c:pt>
                <c:pt idx="4242">
                  <c:v>73.2</c:v>
                </c:pt>
                <c:pt idx="4243">
                  <c:v>73.19979999999998</c:v>
                </c:pt>
                <c:pt idx="4244">
                  <c:v>73.1996</c:v>
                </c:pt>
                <c:pt idx="4245">
                  <c:v>73.19939999999998</c:v>
                </c:pt>
                <c:pt idx="4246">
                  <c:v>73.1992</c:v>
                </c:pt>
                <c:pt idx="4247">
                  <c:v>73.199005</c:v>
                </c:pt>
                <c:pt idx="4248">
                  <c:v>73.19880999999998</c:v>
                </c:pt>
                <c:pt idx="4249">
                  <c:v>73.19861</c:v>
                </c:pt>
                <c:pt idx="4250">
                  <c:v>73.19840999999998</c:v>
                </c:pt>
                <c:pt idx="4251">
                  <c:v>73.19822</c:v>
                </c:pt>
                <c:pt idx="4252">
                  <c:v>73.19802999999998</c:v>
                </c:pt>
                <c:pt idx="4253">
                  <c:v>73.19784</c:v>
                </c:pt>
                <c:pt idx="4254">
                  <c:v>73.19765</c:v>
                </c:pt>
                <c:pt idx="4255">
                  <c:v>73.19746</c:v>
                </c:pt>
                <c:pt idx="4256">
                  <c:v>73.197266</c:v>
                </c:pt>
                <c:pt idx="4257">
                  <c:v>73.197075</c:v>
                </c:pt>
                <c:pt idx="4258">
                  <c:v>73.19688399999998</c:v>
                </c:pt>
                <c:pt idx="4259">
                  <c:v>73.1967</c:v>
                </c:pt>
                <c:pt idx="4260">
                  <c:v>73.19651</c:v>
                </c:pt>
                <c:pt idx="4261">
                  <c:v>73.19632999999998</c:v>
                </c:pt>
                <c:pt idx="4262">
                  <c:v>73.19614</c:v>
                </c:pt>
                <c:pt idx="4263">
                  <c:v>73.19594999999998</c:v>
                </c:pt>
                <c:pt idx="4264">
                  <c:v>73.19575999999999</c:v>
                </c:pt>
                <c:pt idx="4265">
                  <c:v>73.19557999999999</c:v>
                </c:pt>
                <c:pt idx="4266">
                  <c:v>73.19539999999999</c:v>
                </c:pt>
                <c:pt idx="4267">
                  <c:v>73.19521</c:v>
                </c:pt>
                <c:pt idx="4268">
                  <c:v>73.19502999999998</c:v>
                </c:pt>
                <c:pt idx="4269">
                  <c:v>73.194855</c:v>
                </c:pt>
                <c:pt idx="4270">
                  <c:v>73.19467</c:v>
                </c:pt>
                <c:pt idx="4271">
                  <c:v>73.19449</c:v>
                </c:pt>
                <c:pt idx="4272">
                  <c:v>73.19431</c:v>
                </c:pt>
                <c:pt idx="4273">
                  <c:v>73.19414</c:v>
                </c:pt>
                <c:pt idx="4274">
                  <c:v>73.193954</c:v>
                </c:pt>
                <c:pt idx="4275">
                  <c:v>73.19377999999999</c:v>
                </c:pt>
                <c:pt idx="4276">
                  <c:v>73.193596</c:v>
                </c:pt>
                <c:pt idx="4277">
                  <c:v>73.19342</c:v>
                </c:pt>
                <c:pt idx="4278">
                  <c:v>73.193245</c:v>
                </c:pt>
                <c:pt idx="4279">
                  <c:v>73.19306</c:v>
                </c:pt>
                <c:pt idx="4280">
                  <c:v>73.19288999999999</c:v>
                </c:pt>
                <c:pt idx="4281">
                  <c:v>73.19270999999999</c:v>
                </c:pt>
                <c:pt idx="4282">
                  <c:v>73.19253499999999</c:v>
                </c:pt>
                <c:pt idx="4283">
                  <c:v>73.19235999999998</c:v>
                </c:pt>
                <c:pt idx="4284">
                  <c:v>73.19218399999998</c:v>
                </c:pt>
                <c:pt idx="4285">
                  <c:v>73.19200999999998</c:v>
                </c:pt>
                <c:pt idx="4286">
                  <c:v>73.19184</c:v>
                </c:pt>
                <c:pt idx="4287">
                  <c:v>73.191666</c:v>
                </c:pt>
                <c:pt idx="4288">
                  <c:v>73.1915</c:v>
                </c:pt>
                <c:pt idx="4289">
                  <c:v>73.19132</c:v>
                </c:pt>
                <c:pt idx="4290">
                  <c:v>73.191154</c:v>
                </c:pt>
                <c:pt idx="4291">
                  <c:v>73.19097999999998</c:v>
                </c:pt>
                <c:pt idx="4292">
                  <c:v>73.19081</c:v>
                </c:pt>
                <c:pt idx="4293">
                  <c:v>73.19064</c:v>
                </c:pt>
                <c:pt idx="4294">
                  <c:v>73.19047499999999</c:v>
                </c:pt>
                <c:pt idx="4295">
                  <c:v>73.19030999999998</c:v>
                </c:pt>
                <c:pt idx="4296">
                  <c:v>73.19013</c:v>
                </c:pt>
                <c:pt idx="4297">
                  <c:v>73.189964</c:v>
                </c:pt>
                <c:pt idx="4298">
                  <c:v>73.18978999999999</c:v>
                </c:pt>
                <c:pt idx="4299">
                  <c:v>73.18962</c:v>
                </c:pt>
                <c:pt idx="4300">
                  <c:v>73.18944999999998</c:v>
                </c:pt>
                <c:pt idx="4301">
                  <c:v>73.189285</c:v>
                </c:pt>
                <c:pt idx="4302">
                  <c:v>73.18912</c:v>
                </c:pt>
                <c:pt idx="4303">
                  <c:v>73.18894999999999</c:v>
                </c:pt>
                <c:pt idx="4304">
                  <c:v>73.18878999999997</c:v>
                </c:pt>
                <c:pt idx="4305">
                  <c:v>73.18862</c:v>
                </c:pt>
                <c:pt idx="4306">
                  <c:v>73.18845999999999</c:v>
                </c:pt>
                <c:pt idx="4307">
                  <c:v>73.18828999999998</c:v>
                </c:pt>
                <c:pt idx="4308">
                  <c:v>73.18812999999998</c:v>
                </c:pt>
                <c:pt idx="4309">
                  <c:v>73.18797</c:v>
                </c:pt>
                <c:pt idx="4310">
                  <c:v>73.18781</c:v>
                </c:pt>
                <c:pt idx="4311">
                  <c:v>73.18765</c:v>
                </c:pt>
                <c:pt idx="4312">
                  <c:v>73.18748999999998</c:v>
                </c:pt>
                <c:pt idx="4313">
                  <c:v>73.18732999999998</c:v>
                </c:pt>
                <c:pt idx="4314">
                  <c:v>73.18717</c:v>
                </c:pt>
                <c:pt idx="4315">
                  <c:v>73.18701</c:v>
                </c:pt>
                <c:pt idx="4316">
                  <c:v>73.18684999999999</c:v>
                </c:pt>
                <c:pt idx="4317">
                  <c:v>73.18669</c:v>
                </c:pt>
                <c:pt idx="4318">
                  <c:v>73.18653</c:v>
                </c:pt>
                <c:pt idx="4319">
                  <c:v>73.18637999999999</c:v>
                </c:pt>
                <c:pt idx="4320">
                  <c:v>73.18622</c:v>
                </c:pt>
                <c:pt idx="4321">
                  <c:v>73.18606599999998</c:v>
                </c:pt>
                <c:pt idx="4322">
                  <c:v>73.18590499999999</c:v>
                </c:pt>
                <c:pt idx="4323">
                  <c:v>73.18574999999998</c:v>
                </c:pt>
                <c:pt idx="4324">
                  <c:v>73.18558999999999</c:v>
                </c:pt>
                <c:pt idx="4325">
                  <c:v>73.18543999999999</c:v>
                </c:pt>
                <c:pt idx="4326">
                  <c:v>73.18528999999998</c:v>
                </c:pt>
                <c:pt idx="4327">
                  <c:v>73.18513499999999</c:v>
                </c:pt>
                <c:pt idx="4328">
                  <c:v>73.18497999999998</c:v>
                </c:pt>
                <c:pt idx="4329">
                  <c:v>73.18483</c:v>
                </c:pt>
                <c:pt idx="4330">
                  <c:v>73.18468</c:v>
                </c:pt>
                <c:pt idx="4331">
                  <c:v>73.184525</c:v>
                </c:pt>
                <c:pt idx="4332">
                  <c:v>73.18436999999998</c:v>
                </c:pt>
                <c:pt idx="4333">
                  <c:v>73.18422</c:v>
                </c:pt>
                <c:pt idx="4334">
                  <c:v>73.18407</c:v>
                </c:pt>
                <c:pt idx="4335">
                  <c:v>73.183914</c:v>
                </c:pt>
                <c:pt idx="4336">
                  <c:v>73.18375999999999</c:v>
                </c:pt>
                <c:pt idx="4337">
                  <c:v>73.18361</c:v>
                </c:pt>
                <c:pt idx="4338">
                  <c:v>73.18345999999998</c:v>
                </c:pt>
                <c:pt idx="4339">
                  <c:v>73.18330399999999</c:v>
                </c:pt>
                <c:pt idx="4340">
                  <c:v>73.18316</c:v>
                </c:pt>
                <c:pt idx="4341">
                  <c:v>73.183014</c:v>
                </c:pt>
                <c:pt idx="4342">
                  <c:v>73.18285999999999</c:v>
                </c:pt>
                <c:pt idx="4343">
                  <c:v>73.18271999999999</c:v>
                </c:pt>
                <c:pt idx="4344">
                  <c:v>73.18257</c:v>
                </c:pt>
                <c:pt idx="4345">
                  <c:v>73.18242999999998</c:v>
                </c:pt>
                <c:pt idx="4346">
                  <c:v>73.18227999999999</c:v>
                </c:pt>
                <c:pt idx="4347">
                  <c:v>73.18213999999999</c:v>
                </c:pt>
                <c:pt idx="4348">
                  <c:v>73.18199</c:v>
                </c:pt>
                <c:pt idx="4349">
                  <c:v>73.18184999999998</c:v>
                </c:pt>
                <c:pt idx="4350">
                  <c:v>73.1817</c:v>
                </c:pt>
                <c:pt idx="4351">
                  <c:v>73.18156</c:v>
                </c:pt>
                <c:pt idx="4352">
                  <c:v>73.18141</c:v>
                </c:pt>
                <c:pt idx="4353">
                  <c:v>73.18127000000001</c:v>
                </c:pt>
                <c:pt idx="4354">
                  <c:v>73.18112</c:v>
                </c:pt>
                <c:pt idx="4355">
                  <c:v>73.18097999999999</c:v>
                </c:pt>
                <c:pt idx="4356">
                  <c:v>73.18082999999998</c:v>
                </c:pt>
                <c:pt idx="4357">
                  <c:v>73.180695</c:v>
                </c:pt>
                <c:pt idx="4358">
                  <c:v>73.18054999999998</c:v>
                </c:pt>
                <c:pt idx="4359">
                  <c:v>73.18040499999998</c:v>
                </c:pt>
                <c:pt idx="4360">
                  <c:v>73.18027</c:v>
                </c:pt>
                <c:pt idx="4361">
                  <c:v>73.18012</c:v>
                </c:pt>
                <c:pt idx="4362">
                  <c:v>73.17997999999999</c:v>
                </c:pt>
                <c:pt idx="4363">
                  <c:v>73.17982999999998</c:v>
                </c:pt>
                <c:pt idx="4364">
                  <c:v>73.17969499999998</c:v>
                </c:pt>
                <c:pt idx="4365">
                  <c:v>73.17955999999998</c:v>
                </c:pt>
                <c:pt idx="4366">
                  <c:v>73.17940999999999</c:v>
                </c:pt>
                <c:pt idx="4367">
                  <c:v>73.17927599999999</c:v>
                </c:pt>
                <c:pt idx="4368">
                  <c:v>73.17913999999999</c:v>
                </c:pt>
                <c:pt idx="4369">
                  <c:v>73.17899999999999</c:v>
                </c:pt>
                <c:pt idx="4370">
                  <c:v>73.17885999999999</c:v>
                </c:pt>
                <c:pt idx="4371">
                  <c:v>73.17872999999997</c:v>
                </c:pt>
                <c:pt idx="4372">
                  <c:v>73.17858999999999</c:v>
                </c:pt>
                <c:pt idx="4373">
                  <c:v>73.17844999999998</c:v>
                </c:pt>
                <c:pt idx="4374">
                  <c:v>73.17831399999999</c:v>
                </c:pt>
                <c:pt idx="4375">
                  <c:v>73.17817999999998</c:v>
                </c:pt>
                <c:pt idx="4376">
                  <c:v>73.17804999999998</c:v>
                </c:pt>
                <c:pt idx="4377">
                  <c:v>73.17790999999998</c:v>
                </c:pt>
                <c:pt idx="4378">
                  <c:v>73.17776999999998</c:v>
                </c:pt>
                <c:pt idx="4379">
                  <c:v>73.17763999999998</c:v>
                </c:pt>
                <c:pt idx="4380">
                  <c:v>73.17751</c:v>
                </c:pt>
                <c:pt idx="4381">
                  <c:v>73.17982499999998</c:v>
                </c:pt>
                <c:pt idx="4382">
                  <c:v>73.18213999999999</c:v>
                </c:pt>
                <c:pt idx="4383">
                  <c:v>73.18445</c:v>
                </c:pt>
                <c:pt idx="4384">
                  <c:v>73.18675999999999</c:v>
                </c:pt>
                <c:pt idx="4385">
                  <c:v>73.18906999999998</c:v>
                </c:pt>
                <c:pt idx="4386">
                  <c:v>73.19137999999998</c:v>
                </c:pt>
                <c:pt idx="4387">
                  <c:v>73.193695</c:v>
                </c:pt>
                <c:pt idx="4388">
                  <c:v>73.19601</c:v>
                </c:pt>
                <c:pt idx="4389">
                  <c:v>73.19831999999998</c:v>
                </c:pt>
                <c:pt idx="4390">
                  <c:v>73.20062</c:v>
                </c:pt>
                <c:pt idx="4391">
                  <c:v>73.202934</c:v>
                </c:pt>
                <c:pt idx="4392">
                  <c:v>73.205246</c:v>
                </c:pt>
                <c:pt idx="4393">
                  <c:v>73.20756</c:v>
                </c:pt>
                <c:pt idx="4394">
                  <c:v>73.20987</c:v>
                </c:pt>
                <c:pt idx="4395">
                  <c:v>73.21218</c:v>
                </c:pt>
                <c:pt idx="4396">
                  <c:v>73.21449</c:v>
                </c:pt>
                <c:pt idx="4397">
                  <c:v>73.216805</c:v>
                </c:pt>
                <c:pt idx="4398">
                  <c:v>73.21912</c:v>
                </c:pt>
                <c:pt idx="4399">
                  <c:v>73.22143000000001</c:v>
                </c:pt>
                <c:pt idx="4400">
                  <c:v>73.22373999999999</c:v>
                </c:pt>
                <c:pt idx="4401">
                  <c:v>73.22605</c:v>
                </c:pt>
                <c:pt idx="4402">
                  <c:v>73.22835999999998</c:v>
                </c:pt>
                <c:pt idx="4403">
                  <c:v>73.230675</c:v>
                </c:pt>
                <c:pt idx="4404">
                  <c:v>73.23298</c:v>
                </c:pt>
                <c:pt idx="4405">
                  <c:v>73.23529</c:v>
                </c:pt>
                <c:pt idx="4406">
                  <c:v>73.2376</c:v>
                </c:pt>
                <c:pt idx="4407">
                  <c:v>73.23991</c:v>
                </c:pt>
                <c:pt idx="4408">
                  <c:v>73.24221</c:v>
                </c:pt>
                <c:pt idx="4409">
                  <c:v>73.244514</c:v>
                </c:pt>
                <c:pt idx="4410">
                  <c:v>73.24681</c:v>
                </c:pt>
                <c:pt idx="4411">
                  <c:v>73.246666</c:v>
                </c:pt>
                <c:pt idx="4412">
                  <c:v>73.24652</c:v>
                </c:pt>
                <c:pt idx="4413">
                  <c:v>73.246376</c:v>
                </c:pt>
                <c:pt idx="4414">
                  <c:v>73.24622</c:v>
                </c:pt>
                <c:pt idx="4415">
                  <c:v>73.24607</c:v>
                </c:pt>
                <c:pt idx="4416">
                  <c:v>73.24592</c:v>
                </c:pt>
                <c:pt idx="4417">
                  <c:v>73.245766</c:v>
                </c:pt>
                <c:pt idx="4418">
                  <c:v>73.245605</c:v>
                </c:pt>
                <c:pt idx="4419">
                  <c:v>73.245445</c:v>
                </c:pt>
                <c:pt idx="4420">
                  <c:v>73.245285</c:v>
                </c:pt>
                <c:pt idx="4421">
                  <c:v>73.24512</c:v>
                </c:pt>
                <c:pt idx="4422">
                  <c:v>73.24495</c:v>
                </c:pt>
                <c:pt idx="4423">
                  <c:v>73.24478</c:v>
                </c:pt>
                <c:pt idx="4424">
                  <c:v>73.24461</c:v>
                </c:pt>
                <c:pt idx="4425">
                  <c:v>73.244446</c:v>
                </c:pt>
                <c:pt idx="4426">
                  <c:v>73.24427</c:v>
                </c:pt>
                <c:pt idx="4427">
                  <c:v>73.244095</c:v>
                </c:pt>
                <c:pt idx="4428">
                  <c:v>73.24391</c:v>
                </c:pt>
                <c:pt idx="4429">
                  <c:v>73.24373000000001</c:v>
                </c:pt>
                <c:pt idx="4430">
                  <c:v>73.243546</c:v>
                </c:pt>
                <c:pt idx="4431">
                  <c:v>73.243355</c:v>
                </c:pt>
                <c:pt idx="4432">
                  <c:v>73.243164</c:v>
                </c:pt>
                <c:pt idx="4433">
                  <c:v>73.24297</c:v>
                </c:pt>
                <c:pt idx="4434">
                  <c:v>73.24277499999998</c:v>
                </c:pt>
                <c:pt idx="4435">
                  <c:v>73.24258</c:v>
                </c:pt>
                <c:pt idx="4436">
                  <c:v>73.24237999999998</c:v>
                </c:pt>
                <c:pt idx="4437">
                  <c:v>73.24218</c:v>
                </c:pt>
                <c:pt idx="4438">
                  <c:v>73.241974</c:v>
                </c:pt>
                <c:pt idx="4439">
                  <c:v>73.24177</c:v>
                </c:pt>
                <c:pt idx="4440">
                  <c:v>73.24156</c:v>
                </c:pt>
                <c:pt idx="4441">
                  <c:v>73.241356</c:v>
                </c:pt>
                <c:pt idx="4442">
                  <c:v>73.24114</c:v>
                </c:pt>
                <c:pt idx="4443">
                  <c:v>73.24093</c:v>
                </c:pt>
                <c:pt idx="4444">
                  <c:v>73.240715</c:v>
                </c:pt>
                <c:pt idx="4445">
                  <c:v>73.2405</c:v>
                </c:pt>
                <c:pt idx="4446">
                  <c:v>73.24029</c:v>
                </c:pt>
                <c:pt idx="4447">
                  <c:v>73.24007</c:v>
                </c:pt>
                <c:pt idx="4448">
                  <c:v>73.239845</c:v>
                </c:pt>
                <c:pt idx="4449">
                  <c:v>73.239624</c:v>
                </c:pt>
                <c:pt idx="4450">
                  <c:v>73.2394</c:v>
                </c:pt>
                <c:pt idx="4451">
                  <c:v>73.239174</c:v>
                </c:pt>
                <c:pt idx="4452">
                  <c:v>73.238945</c:v>
                </c:pt>
                <c:pt idx="4453">
                  <c:v>73.23871599999998</c:v>
                </c:pt>
                <c:pt idx="4454">
                  <c:v>73.23849</c:v>
                </c:pt>
                <c:pt idx="4455">
                  <c:v>73.23825</c:v>
                </c:pt>
                <c:pt idx="4456">
                  <c:v>73.23802</c:v>
                </c:pt>
                <c:pt idx="4457">
                  <c:v>73.237785</c:v>
                </c:pt>
                <c:pt idx="4458">
                  <c:v>73.23755</c:v>
                </c:pt>
                <c:pt idx="4459">
                  <c:v>73.23731</c:v>
                </c:pt>
                <c:pt idx="4460">
                  <c:v>73.237076</c:v>
                </c:pt>
                <c:pt idx="4461">
                  <c:v>73.23683000000001</c:v>
                </c:pt>
                <c:pt idx="4462">
                  <c:v>73.236595</c:v>
                </c:pt>
                <c:pt idx="4463">
                  <c:v>73.23635</c:v>
                </c:pt>
                <c:pt idx="4464">
                  <c:v>73.23611</c:v>
                </c:pt>
                <c:pt idx="4465">
                  <c:v>73.23586</c:v>
                </c:pt>
                <c:pt idx="4466">
                  <c:v>73.23562</c:v>
                </c:pt>
                <c:pt idx="4467">
                  <c:v>73.23537399999998</c:v>
                </c:pt>
                <c:pt idx="4468">
                  <c:v>73.23513000000001</c:v>
                </c:pt>
                <c:pt idx="4469">
                  <c:v>73.23488</c:v>
                </c:pt>
                <c:pt idx="4470">
                  <c:v>73.23463</c:v>
                </c:pt>
                <c:pt idx="4471">
                  <c:v>73.23438</c:v>
                </c:pt>
                <c:pt idx="4472">
                  <c:v>73.23413</c:v>
                </c:pt>
                <c:pt idx="4473">
                  <c:v>73.23388</c:v>
                </c:pt>
                <c:pt idx="4474">
                  <c:v>73.23363</c:v>
                </c:pt>
                <c:pt idx="4475">
                  <c:v>73.23337599999999</c:v>
                </c:pt>
                <c:pt idx="4476">
                  <c:v>73.23312</c:v>
                </c:pt>
                <c:pt idx="4477">
                  <c:v>73.23287999999998</c:v>
                </c:pt>
                <c:pt idx="4478">
                  <c:v>73.23263</c:v>
                </c:pt>
                <c:pt idx="4479">
                  <c:v>73.23237599999999</c:v>
                </c:pt>
                <c:pt idx="4480">
                  <c:v>73.232124</c:v>
                </c:pt>
                <c:pt idx="4481">
                  <c:v>73.23187</c:v>
                </c:pt>
                <c:pt idx="4482">
                  <c:v>73.23162</c:v>
                </c:pt>
                <c:pt idx="4483">
                  <c:v>73.23137000000001</c:v>
                </c:pt>
                <c:pt idx="4484">
                  <c:v>73.23111</c:v>
                </c:pt>
                <c:pt idx="4485">
                  <c:v>73.23085</c:v>
                </c:pt>
                <c:pt idx="4486">
                  <c:v>73.2306</c:v>
                </c:pt>
                <c:pt idx="4487">
                  <c:v>73.23034</c:v>
                </c:pt>
                <c:pt idx="4488">
                  <c:v>73.23008</c:v>
                </c:pt>
                <c:pt idx="4489">
                  <c:v>73.22983</c:v>
                </c:pt>
                <c:pt idx="4490">
                  <c:v>73.22957599999998</c:v>
                </c:pt>
                <c:pt idx="4491">
                  <c:v>73.229324</c:v>
                </c:pt>
                <c:pt idx="4492">
                  <c:v>73.22907</c:v>
                </c:pt>
                <c:pt idx="4493">
                  <c:v>73.22882</c:v>
                </c:pt>
                <c:pt idx="4494">
                  <c:v>73.22857</c:v>
                </c:pt>
                <c:pt idx="4495">
                  <c:v>73.22831999999998</c:v>
                </c:pt>
                <c:pt idx="4496">
                  <c:v>73.22806</c:v>
                </c:pt>
                <c:pt idx="4497">
                  <c:v>73.2278</c:v>
                </c:pt>
                <c:pt idx="4498">
                  <c:v>73.22755</c:v>
                </c:pt>
                <c:pt idx="4499">
                  <c:v>73.22729</c:v>
                </c:pt>
                <c:pt idx="4500">
                  <c:v>73.22703000000001</c:v>
                </c:pt>
                <c:pt idx="4501">
                  <c:v>73.22677599999999</c:v>
                </c:pt>
                <c:pt idx="4502">
                  <c:v>73.226524</c:v>
                </c:pt>
                <c:pt idx="4503">
                  <c:v>73.22627</c:v>
                </c:pt>
                <c:pt idx="4504">
                  <c:v>73.22602</c:v>
                </c:pt>
                <c:pt idx="4505">
                  <c:v>73.22576999999998</c:v>
                </c:pt>
                <c:pt idx="4506">
                  <c:v>73.22552</c:v>
                </c:pt>
                <c:pt idx="4507">
                  <c:v>73.225266</c:v>
                </c:pt>
                <c:pt idx="4508">
                  <c:v>73.22500999999998</c:v>
                </c:pt>
                <c:pt idx="4509">
                  <c:v>73.22476</c:v>
                </c:pt>
                <c:pt idx="4510">
                  <c:v>73.22451</c:v>
                </c:pt>
                <c:pt idx="4511">
                  <c:v>73.22426</c:v>
                </c:pt>
                <c:pt idx="4512">
                  <c:v>73.22401</c:v>
                </c:pt>
                <c:pt idx="4513">
                  <c:v>73.22375499999998</c:v>
                </c:pt>
                <c:pt idx="4514">
                  <c:v>73.2235</c:v>
                </c:pt>
                <c:pt idx="4515">
                  <c:v>73.22325</c:v>
                </c:pt>
                <c:pt idx="4516">
                  <c:v>73.223</c:v>
                </c:pt>
                <c:pt idx="4517">
                  <c:v>73.22275499999999</c:v>
                </c:pt>
                <c:pt idx="4518">
                  <c:v>73.22249999999998</c:v>
                </c:pt>
                <c:pt idx="4519">
                  <c:v>73.22225</c:v>
                </c:pt>
                <c:pt idx="4520">
                  <c:v>73.22200999999998</c:v>
                </c:pt>
                <c:pt idx="4521">
                  <c:v>73.221756</c:v>
                </c:pt>
                <c:pt idx="4522">
                  <c:v>73.221504</c:v>
                </c:pt>
                <c:pt idx="4523">
                  <c:v>73.22125</c:v>
                </c:pt>
                <c:pt idx="4524">
                  <c:v>73.22101</c:v>
                </c:pt>
                <c:pt idx="4525">
                  <c:v>73.220764</c:v>
                </c:pt>
                <c:pt idx="4526">
                  <c:v>73.22052</c:v>
                </c:pt>
                <c:pt idx="4527">
                  <c:v>73.220276</c:v>
                </c:pt>
                <c:pt idx="4528">
                  <c:v>73.22003</c:v>
                </c:pt>
                <c:pt idx="4529">
                  <c:v>73.21979</c:v>
                </c:pt>
                <c:pt idx="4530">
                  <c:v>73.21954</c:v>
                </c:pt>
                <c:pt idx="4531">
                  <c:v>73.2193</c:v>
                </c:pt>
                <c:pt idx="4532">
                  <c:v>73.219055</c:v>
                </c:pt>
                <c:pt idx="4533">
                  <c:v>73.21881</c:v>
                </c:pt>
                <c:pt idx="4534">
                  <c:v>73.218575</c:v>
                </c:pt>
                <c:pt idx="4535">
                  <c:v>73.21834</c:v>
                </c:pt>
                <c:pt idx="4536">
                  <c:v>73.218094</c:v>
                </c:pt>
                <c:pt idx="4537">
                  <c:v>73.21786</c:v>
                </c:pt>
                <c:pt idx="4538">
                  <c:v>73.21762</c:v>
                </c:pt>
                <c:pt idx="4539">
                  <c:v>73.217384</c:v>
                </c:pt>
                <c:pt idx="4540">
                  <c:v>73.21715</c:v>
                </c:pt>
                <c:pt idx="4541">
                  <c:v>73.21691</c:v>
                </c:pt>
                <c:pt idx="4542">
                  <c:v>73.21667</c:v>
                </c:pt>
                <c:pt idx="4543">
                  <c:v>73.21643</c:v>
                </c:pt>
                <c:pt idx="4544">
                  <c:v>73.216194</c:v>
                </c:pt>
                <c:pt idx="4545">
                  <c:v>73.21596</c:v>
                </c:pt>
                <c:pt idx="4546">
                  <c:v>73.21572</c:v>
                </c:pt>
                <c:pt idx="4547">
                  <c:v>73.215485</c:v>
                </c:pt>
                <c:pt idx="4548">
                  <c:v>73.21525</c:v>
                </c:pt>
                <c:pt idx="4549">
                  <c:v>73.21501</c:v>
                </c:pt>
                <c:pt idx="4550">
                  <c:v>73.21478</c:v>
                </c:pt>
                <c:pt idx="4551">
                  <c:v>73.214554</c:v>
                </c:pt>
                <c:pt idx="4552">
                  <c:v>73.214325</c:v>
                </c:pt>
                <c:pt idx="4553">
                  <c:v>73.214096</c:v>
                </c:pt>
                <c:pt idx="4554">
                  <c:v>73.21387</c:v>
                </c:pt>
                <c:pt idx="4555">
                  <c:v>73.21364</c:v>
                </c:pt>
                <c:pt idx="4556">
                  <c:v>73.21341</c:v>
                </c:pt>
                <c:pt idx="4557">
                  <c:v>73.21318</c:v>
                </c:pt>
                <c:pt idx="4558">
                  <c:v>73.21295</c:v>
                </c:pt>
                <c:pt idx="4559">
                  <c:v>73.21272</c:v>
                </c:pt>
                <c:pt idx="4560">
                  <c:v>73.212494</c:v>
                </c:pt>
                <c:pt idx="4561">
                  <c:v>73.212265</c:v>
                </c:pt>
                <c:pt idx="4562">
                  <c:v>73.212036</c:v>
                </c:pt>
                <c:pt idx="4563">
                  <c:v>73.21181</c:v>
                </c:pt>
                <c:pt idx="4564">
                  <c:v>73.21158</c:v>
                </c:pt>
                <c:pt idx="4565">
                  <c:v>73.21135</c:v>
                </c:pt>
                <c:pt idx="4566">
                  <c:v>73.21112</c:v>
                </c:pt>
                <c:pt idx="4567">
                  <c:v>73.2109</c:v>
                </c:pt>
                <c:pt idx="4568">
                  <c:v>73.21068</c:v>
                </c:pt>
                <c:pt idx="4569">
                  <c:v>73.21046</c:v>
                </c:pt>
                <c:pt idx="4570">
                  <c:v>73.21024</c:v>
                </c:pt>
                <c:pt idx="4571">
                  <c:v>73.21002</c:v>
                </c:pt>
                <c:pt idx="4572">
                  <c:v>73.2098</c:v>
                </c:pt>
                <c:pt idx="4573">
                  <c:v>73.20959</c:v>
                </c:pt>
                <c:pt idx="4574">
                  <c:v>73.209366</c:v>
                </c:pt>
                <c:pt idx="4575">
                  <c:v>73.20915</c:v>
                </c:pt>
                <c:pt idx="4576">
                  <c:v>73.20894</c:v>
                </c:pt>
                <c:pt idx="4577">
                  <c:v>73.208725</c:v>
                </c:pt>
                <c:pt idx="4578">
                  <c:v>73.20851</c:v>
                </c:pt>
                <c:pt idx="4579">
                  <c:v>73.2083</c:v>
                </c:pt>
                <c:pt idx="4580">
                  <c:v>73.20807999999998</c:v>
                </c:pt>
                <c:pt idx="4581">
                  <c:v>73.20786</c:v>
                </c:pt>
                <c:pt idx="4582">
                  <c:v>73.20765</c:v>
                </c:pt>
                <c:pt idx="4583">
                  <c:v>73.207436</c:v>
                </c:pt>
                <c:pt idx="4584">
                  <c:v>73.20722</c:v>
                </c:pt>
                <c:pt idx="4585">
                  <c:v>73.20701</c:v>
                </c:pt>
                <c:pt idx="4586">
                  <c:v>73.206795</c:v>
                </c:pt>
                <c:pt idx="4587">
                  <c:v>73.20658</c:v>
                </c:pt>
                <c:pt idx="4588">
                  <c:v>73.20637499999998</c:v>
                </c:pt>
                <c:pt idx="4589">
                  <c:v>73.20617</c:v>
                </c:pt>
                <c:pt idx="4590">
                  <c:v>73.20596</c:v>
                </c:pt>
                <c:pt idx="4591">
                  <c:v>73.20576</c:v>
                </c:pt>
                <c:pt idx="4592">
                  <c:v>73.20555</c:v>
                </c:pt>
                <c:pt idx="4593">
                  <c:v>73.20534499999998</c:v>
                </c:pt>
                <c:pt idx="4594">
                  <c:v>73.20514</c:v>
                </c:pt>
                <c:pt idx="4595">
                  <c:v>73.20493</c:v>
                </c:pt>
                <c:pt idx="4596">
                  <c:v>73.20473000000001</c:v>
                </c:pt>
                <c:pt idx="4597">
                  <c:v>73.20452</c:v>
                </c:pt>
                <c:pt idx="4598">
                  <c:v>73.20432</c:v>
                </c:pt>
                <c:pt idx="4599">
                  <c:v>73.204124</c:v>
                </c:pt>
                <c:pt idx="4600">
                  <c:v>73.203926</c:v>
                </c:pt>
                <c:pt idx="4601">
                  <c:v>73.20373</c:v>
                </c:pt>
                <c:pt idx="4602">
                  <c:v>73.20353</c:v>
                </c:pt>
                <c:pt idx="4603">
                  <c:v>73.20332</c:v>
                </c:pt>
                <c:pt idx="4604">
                  <c:v>73.203125</c:v>
                </c:pt>
                <c:pt idx="4605">
                  <c:v>73.20293</c:v>
                </c:pt>
                <c:pt idx="4606">
                  <c:v>73.20272999999998</c:v>
                </c:pt>
                <c:pt idx="4607">
                  <c:v>73.20253</c:v>
                </c:pt>
                <c:pt idx="4608">
                  <c:v>73.20232999999998</c:v>
                </c:pt>
                <c:pt idx="4609">
                  <c:v>73.20213</c:v>
                </c:pt>
                <c:pt idx="4610">
                  <c:v>73.201935</c:v>
                </c:pt>
                <c:pt idx="4611">
                  <c:v>73.20174</c:v>
                </c:pt>
                <c:pt idx="4612">
                  <c:v>73.20154</c:v>
                </c:pt>
                <c:pt idx="4613">
                  <c:v>73.20134</c:v>
                </c:pt>
                <c:pt idx="4614">
                  <c:v>73.20115</c:v>
                </c:pt>
                <c:pt idx="4615">
                  <c:v>73.20095</c:v>
                </c:pt>
                <c:pt idx="4616">
                  <c:v>73.20076</c:v>
                </c:pt>
                <c:pt idx="4617">
                  <c:v>73.20057000000001</c:v>
                </c:pt>
                <c:pt idx="4618">
                  <c:v>73.20037999999998</c:v>
                </c:pt>
                <c:pt idx="4619">
                  <c:v>73.20019</c:v>
                </c:pt>
                <c:pt idx="4620">
                  <c:v>73.2</c:v>
                </c:pt>
                <c:pt idx="4621">
                  <c:v>73.19981</c:v>
                </c:pt>
                <c:pt idx="4622">
                  <c:v>73.199615</c:v>
                </c:pt>
                <c:pt idx="4623">
                  <c:v>73.199425</c:v>
                </c:pt>
                <c:pt idx="4624">
                  <c:v>73.199234</c:v>
                </c:pt>
                <c:pt idx="4625">
                  <c:v>73.19903999999998</c:v>
                </c:pt>
                <c:pt idx="4626">
                  <c:v>73.19884999999998</c:v>
                </c:pt>
                <c:pt idx="4627">
                  <c:v>73.19867</c:v>
                </c:pt>
                <c:pt idx="4628">
                  <c:v>73.19847999999999</c:v>
                </c:pt>
                <c:pt idx="4629">
                  <c:v>73.198296</c:v>
                </c:pt>
                <c:pt idx="4630">
                  <c:v>73.198105</c:v>
                </c:pt>
                <c:pt idx="4631">
                  <c:v>73.19792</c:v>
                </c:pt>
                <c:pt idx="4632">
                  <c:v>73.19773999999998</c:v>
                </c:pt>
                <c:pt idx="4633">
                  <c:v>73.197556</c:v>
                </c:pt>
                <c:pt idx="4634">
                  <c:v>73.19737</c:v>
                </c:pt>
                <c:pt idx="4635">
                  <c:v>73.19719</c:v>
                </c:pt>
                <c:pt idx="4636">
                  <c:v>73.19701</c:v>
                </c:pt>
                <c:pt idx="4637">
                  <c:v>73.19682</c:v>
                </c:pt>
                <c:pt idx="4638">
                  <c:v>73.19665</c:v>
                </c:pt>
                <c:pt idx="4639">
                  <c:v>73.196465</c:v>
                </c:pt>
                <c:pt idx="4640">
                  <c:v>73.19629</c:v>
                </c:pt>
                <c:pt idx="4641">
                  <c:v>73.196106</c:v>
                </c:pt>
                <c:pt idx="4642">
                  <c:v>73.19592999999998</c:v>
                </c:pt>
                <c:pt idx="4643">
                  <c:v>73.19575499999999</c:v>
                </c:pt>
                <c:pt idx="4644">
                  <c:v>73.19556999999998</c:v>
                </c:pt>
                <c:pt idx="4645">
                  <c:v>73.19539999999999</c:v>
                </c:pt>
                <c:pt idx="4646">
                  <c:v>73.19522</c:v>
                </c:pt>
                <c:pt idx="4647">
                  <c:v>73.19504499999998</c:v>
                </c:pt>
                <c:pt idx="4648">
                  <c:v>73.19487</c:v>
                </c:pt>
                <c:pt idx="4649">
                  <c:v>73.194695</c:v>
                </c:pt>
                <c:pt idx="4650">
                  <c:v>73.19452</c:v>
                </c:pt>
                <c:pt idx="4651">
                  <c:v>73.19433999999998</c:v>
                </c:pt>
                <c:pt idx="4652">
                  <c:v>73.19417</c:v>
                </c:pt>
                <c:pt idx="4653">
                  <c:v>73.19399</c:v>
                </c:pt>
                <c:pt idx="4654">
                  <c:v>73.19382</c:v>
                </c:pt>
                <c:pt idx="4655">
                  <c:v>73.19364</c:v>
                </c:pt>
                <c:pt idx="4656">
                  <c:v>73.19347399999998</c:v>
                </c:pt>
                <c:pt idx="4657">
                  <c:v>73.1933</c:v>
                </c:pt>
                <c:pt idx="4658">
                  <c:v>73.19313</c:v>
                </c:pt>
                <c:pt idx="4659">
                  <c:v>73.192955</c:v>
                </c:pt>
                <c:pt idx="4660">
                  <c:v>73.19278999999999</c:v>
                </c:pt>
                <c:pt idx="4661">
                  <c:v>73.19261</c:v>
                </c:pt>
                <c:pt idx="4662">
                  <c:v>73.19244399999998</c:v>
                </c:pt>
                <c:pt idx="4663">
                  <c:v>73.19227599999999</c:v>
                </c:pt>
                <c:pt idx="4664">
                  <c:v>73.19211</c:v>
                </c:pt>
                <c:pt idx="4665">
                  <c:v>73.19194</c:v>
                </c:pt>
                <c:pt idx="4666">
                  <c:v>73.19177</c:v>
                </c:pt>
                <c:pt idx="4667">
                  <c:v>73.191605</c:v>
                </c:pt>
                <c:pt idx="4668">
                  <c:v>73.191444</c:v>
                </c:pt>
                <c:pt idx="4669">
                  <c:v>73.19128</c:v>
                </c:pt>
                <c:pt idx="4670">
                  <c:v>73.19111</c:v>
                </c:pt>
                <c:pt idx="4671">
                  <c:v>73.19094</c:v>
                </c:pt>
                <c:pt idx="4672">
                  <c:v>73.19076999999998</c:v>
                </c:pt>
                <c:pt idx="4673">
                  <c:v>73.19061</c:v>
                </c:pt>
                <c:pt idx="4674">
                  <c:v>73.19045</c:v>
                </c:pt>
                <c:pt idx="4675">
                  <c:v>73.19029</c:v>
                </c:pt>
                <c:pt idx="4676">
                  <c:v>73.19013</c:v>
                </c:pt>
                <c:pt idx="4677">
                  <c:v>73.18996999999998</c:v>
                </c:pt>
                <c:pt idx="4678">
                  <c:v>73.18980999999998</c:v>
                </c:pt>
                <c:pt idx="4679">
                  <c:v>73.18965</c:v>
                </c:pt>
                <c:pt idx="4680">
                  <c:v>73.18948999999999</c:v>
                </c:pt>
                <c:pt idx="4681">
                  <c:v>73.18933</c:v>
                </c:pt>
                <c:pt idx="4682">
                  <c:v>73.18917</c:v>
                </c:pt>
                <c:pt idx="4683">
                  <c:v>73.18900999999998</c:v>
                </c:pt>
                <c:pt idx="4684">
                  <c:v>73.18884999999999</c:v>
                </c:pt>
                <c:pt idx="4685">
                  <c:v>73.18868999999998</c:v>
                </c:pt>
                <c:pt idx="4686">
                  <c:v>73.18852999999998</c:v>
                </c:pt>
                <c:pt idx="4687">
                  <c:v>73.18837999999997</c:v>
                </c:pt>
                <c:pt idx="4688">
                  <c:v>73.18822</c:v>
                </c:pt>
                <c:pt idx="4689">
                  <c:v>73.18806499999998</c:v>
                </c:pt>
                <c:pt idx="4690">
                  <c:v>73.18791</c:v>
                </c:pt>
                <c:pt idx="4691">
                  <c:v>73.18774999999998</c:v>
                </c:pt>
                <c:pt idx="4692">
                  <c:v>73.1876</c:v>
                </c:pt>
                <c:pt idx="4693">
                  <c:v>73.18743999999998</c:v>
                </c:pt>
                <c:pt idx="4694">
                  <c:v>73.18729</c:v>
                </c:pt>
                <c:pt idx="4695">
                  <c:v>73.18713</c:v>
                </c:pt>
                <c:pt idx="4696">
                  <c:v>73.18697999999999</c:v>
                </c:pt>
                <c:pt idx="4697">
                  <c:v>73.18682999999998</c:v>
                </c:pt>
                <c:pt idx="4698">
                  <c:v>73.18667599999999</c:v>
                </c:pt>
                <c:pt idx="4699">
                  <c:v>73.18652</c:v>
                </c:pt>
                <c:pt idx="4700">
                  <c:v>73.18636999999998</c:v>
                </c:pt>
                <c:pt idx="4701">
                  <c:v>73.18622</c:v>
                </c:pt>
                <c:pt idx="4702">
                  <c:v>73.18606999999998</c:v>
                </c:pt>
                <c:pt idx="4703">
                  <c:v>73.18591999999998</c:v>
                </c:pt>
                <c:pt idx="4704">
                  <c:v>73.18576999999998</c:v>
                </c:pt>
                <c:pt idx="4705">
                  <c:v>73.18561599999998</c:v>
                </c:pt>
                <c:pt idx="4706">
                  <c:v>73.18546999999998</c:v>
                </c:pt>
                <c:pt idx="4707">
                  <c:v>73.18532599999999</c:v>
                </c:pt>
                <c:pt idx="4708">
                  <c:v>73.18517</c:v>
                </c:pt>
                <c:pt idx="4709">
                  <c:v>73.18503</c:v>
                </c:pt>
                <c:pt idx="4710">
                  <c:v>73.18487999999999</c:v>
                </c:pt>
                <c:pt idx="4711">
                  <c:v>73.18473999999999</c:v>
                </c:pt>
                <c:pt idx="4712">
                  <c:v>73.18459</c:v>
                </c:pt>
                <c:pt idx="4713">
                  <c:v>73.18445</c:v>
                </c:pt>
                <c:pt idx="4714">
                  <c:v>73.1843</c:v>
                </c:pt>
                <c:pt idx="4715">
                  <c:v>73.18416</c:v>
                </c:pt>
                <c:pt idx="4716">
                  <c:v>73.18401</c:v>
                </c:pt>
                <c:pt idx="4717">
                  <c:v>73.18387</c:v>
                </c:pt>
                <c:pt idx="4718">
                  <c:v>73.18371999999998</c:v>
                </c:pt>
                <c:pt idx="4719">
                  <c:v>73.18357999999999</c:v>
                </c:pt>
                <c:pt idx="4720">
                  <c:v>73.18342599999998</c:v>
                </c:pt>
                <c:pt idx="4721">
                  <c:v>73.18327999999998</c:v>
                </c:pt>
                <c:pt idx="4722">
                  <c:v>73.18313599999999</c:v>
                </c:pt>
                <c:pt idx="4723">
                  <c:v>73.18298999999999</c:v>
                </c:pt>
                <c:pt idx="4724">
                  <c:v>73.18284599999998</c:v>
                </c:pt>
                <c:pt idx="4725">
                  <c:v>73.18269999999998</c:v>
                </c:pt>
                <c:pt idx="4726">
                  <c:v>73.18255599999999</c:v>
                </c:pt>
                <c:pt idx="4727">
                  <c:v>73.18240999999999</c:v>
                </c:pt>
                <c:pt idx="4728">
                  <c:v>73.18226999999998</c:v>
                </c:pt>
                <c:pt idx="4729">
                  <c:v>73.18212</c:v>
                </c:pt>
                <c:pt idx="4730">
                  <c:v>73.181984</c:v>
                </c:pt>
                <c:pt idx="4731">
                  <c:v>73.18183999999998</c:v>
                </c:pt>
                <c:pt idx="4732">
                  <c:v>73.181694</c:v>
                </c:pt>
                <c:pt idx="4733">
                  <c:v>73.18156</c:v>
                </c:pt>
                <c:pt idx="4734">
                  <c:v>73.18142</c:v>
                </c:pt>
                <c:pt idx="4735">
                  <c:v>73.18128</c:v>
                </c:pt>
                <c:pt idx="4736">
                  <c:v>73.181145</c:v>
                </c:pt>
                <c:pt idx="4737">
                  <c:v>73.18101</c:v>
                </c:pt>
                <c:pt idx="4738">
                  <c:v>73.18087</c:v>
                </c:pt>
                <c:pt idx="4739">
                  <c:v>73.18072999999998</c:v>
                </c:pt>
                <c:pt idx="4740">
                  <c:v>73.18059499999998</c:v>
                </c:pt>
                <c:pt idx="4741">
                  <c:v>73.18045999999998</c:v>
                </c:pt>
                <c:pt idx="4742">
                  <c:v>73.18033</c:v>
                </c:pt>
                <c:pt idx="4743">
                  <c:v>73.18018999999998</c:v>
                </c:pt>
                <c:pt idx="4744">
                  <c:v>73.18004999999998</c:v>
                </c:pt>
                <c:pt idx="4745">
                  <c:v>73.179924</c:v>
                </c:pt>
                <c:pt idx="4746">
                  <c:v>73.18223599999999</c:v>
                </c:pt>
                <c:pt idx="4747">
                  <c:v>73.18455</c:v>
                </c:pt>
                <c:pt idx="4748">
                  <c:v>73.18684999999999</c:v>
                </c:pt>
                <c:pt idx="4749">
                  <c:v>73.18916</c:v>
                </c:pt>
                <c:pt idx="4750">
                  <c:v>73.19147499999998</c:v>
                </c:pt>
                <c:pt idx="4751">
                  <c:v>73.19378999999999</c:v>
                </c:pt>
                <c:pt idx="4752">
                  <c:v>73.19609</c:v>
                </c:pt>
                <c:pt idx="4753">
                  <c:v>73.19839999999999</c:v>
                </c:pt>
                <c:pt idx="4754">
                  <c:v>73.200714</c:v>
                </c:pt>
                <c:pt idx="4755">
                  <c:v>73.203026</c:v>
                </c:pt>
                <c:pt idx="4756">
                  <c:v>73.20533999999999</c:v>
                </c:pt>
                <c:pt idx="4757">
                  <c:v>73.20765</c:v>
                </c:pt>
                <c:pt idx="4758">
                  <c:v>73.20996</c:v>
                </c:pt>
                <c:pt idx="4759">
                  <c:v>73.21227</c:v>
                </c:pt>
                <c:pt idx="4760">
                  <c:v>73.214584</c:v>
                </c:pt>
                <c:pt idx="4761">
                  <c:v>73.216896</c:v>
                </c:pt>
                <c:pt idx="4762">
                  <c:v>73.21921</c:v>
                </c:pt>
                <c:pt idx="4763">
                  <c:v>73.22152</c:v>
                </c:pt>
                <c:pt idx="4764">
                  <c:v>73.22383</c:v>
                </c:pt>
                <c:pt idx="4765">
                  <c:v>73.22614</c:v>
                </c:pt>
                <c:pt idx="4766">
                  <c:v>73.22845499999998</c:v>
                </c:pt>
                <c:pt idx="4767">
                  <c:v>73.23077</c:v>
                </c:pt>
                <c:pt idx="4768">
                  <c:v>73.23307000000001</c:v>
                </c:pt>
                <c:pt idx="4769">
                  <c:v>73.23537399999998</c:v>
                </c:pt>
                <c:pt idx="4770">
                  <c:v>73.237686</c:v>
                </c:pt>
                <c:pt idx="4771">
                  <c:v>73.24</c:v>
                </c:pt>
                <c:pt idx="4772">
                  <c:v>73.2423</c:v>
                </c:pt>
                <c:pt idx="4773">
                  <c:v>73.244606</c:v>
                </c:pt>
                <c:pt idx="4774">
                  <c:v>73.24691</c:v>
                </c:pt>
                <c:pt idx="4775">
                  <c:v>73.24921</c:v>
                </c:pt>
                <c:pt idx="4776">
                  <c:v>73.24906</c:v>
                </c:pt>
                <c:pt idx="4777">
                  <c:v>73.24892</c:v>
                </c:pt>
                <c:pt idx="4778">
                  <c:v>73.24877</c:v>
                </c:pt>
                <c:pt idx="4779">
                  <c:v>73.24862</c:v>
                </c:pt>
                <c:pt idx="4780">
                  <c:v>73.24847000000001</c:v>
                </c:pt>
                <c:pt idx="4781">
                  <c:v>73.248314</c:v>
                </c:pt>
                <c:pt idx="4782">
                  <c:v>73.24816</c:v>
                </c:pt>
                <c:pt idx="4783">
                  <c:v>73.248</c:v>
                </c:pt>
                <c:pt idx="4784">
                  <c:v>73.24784</c:v>
                </c:pt>
                <c:pt idx="4785">
                  <c:v>73.24768</c:v>
                </c:pt>
                <c:pt idx="4786">
                  <c:v>73.24751</c:v>
                </c:pt>
                <c:pt idx="4787">
                  <c:v>73.247345</c:v>
                </c:pt>
                <c:pt idx="4788">
                  <c:v>73.24718</c:v>
                </c:pt>
                <c:pt idx="4789">
                  <c:v>73.24701</c:v>
                </c:pt>
                <c:pt idx="4790">
                  <c:v>73.24684</c:v>
                </c:pt>
                <c:pt idx="4791">
                  <c:v>73.246666</c:v>
                </c:pt>
                <c:pt idx="4792">
                  <c:v>73.24649</c:v>
                </c:pt>
                <c:pt idx="4793">
                  <c:v>73.24631</c:v>
                </c:pt>
                <c:pt idx="4794">
                  <c:v>73.246124</c:v>
                </c:pt>
                <c:pt idx="4795">
                  <c:v>73.24594</c:v>
                </c:pt>
                <c:pt idx="4796">
                  <c:v>73.24575</c:v>
                </c:pt>
                <c:pt idx="4797">
                  <c:v>73.24556</c:v>
                </c:pt>
                <c:pt idx="4798">
                  <c:v>73.24537</c:v>
                </c:pt>
                <c:pt idx="4799">
                  <c:v>73.24517</c:v>
                </c:pt>
                <c:pt idx="4800">
                  <c:v>73.24497</c:v>
                </c:pt>
                <c:pt idx="4801">
                  <c:v>73.244774</c:v>
                </c:pt>
                <c:pt idx="4802">
                  <c:v>73.24457</c:v>
                </c:pt>
                <c:pt idx="4803">
                  <c:v>73.24436</c:v>
                </c:pt>
                <c:pt idx="4804">
                  <c:v>73.244156</c:v>
                </c:pt>
                <c:pt idx="4805">
                  <c:v>73.24395</c:v>
                </c:pt>
                <c:pt idx="4806">
                  <c:v>73.243744</c:v>
                </c:pt>
                <c:pt idx="4807">
                  <c:v>73.24353</c:v>
                </c:pt>
                <c:pt idx="4808">
                  <c:v>73.24332</c:v>
                </c:pt>
                <c:pt idx="4809">
                  <c:v>73.2431</c:v>
                </c:pt>
                <c:pt idx="4810">
                  <c:v>73.24289</c:v>
                </c:pt>
                <c:pt idx="4811">
                  <c:v>73.24267</c:v>
                </c:pt>
                <c:pt idx="4812">
                  <c:v>73.24245</c:v>
                </c:pt>
                <c:pt idx="4813">
                  <c:v>73.242226</c:v>
                </c:pt>
                <c:pt idx="4814">
                  <c:v>73.242004</c:v>
                </c:pt>
                <c:pt idx="4815">
                  <c:v>73.241776</c:v>
                </c:pt>
                <c:pt idx="4816">
                  <c:v>73.24155</c:v>
                </c:pt>
                <c:pt idx="4817">
                  <c:v>73.24132</c:v>
                </c:pt>
                <c:pt idx="4818">
                  <c:v>73.24108</c:v>
                </c:pt>
                <c:pt idx="4819">
                  <c:v>73.24085</c:v>
                </c:pt>
                <c:pt idx="4820">
                  <c:v>73.240616</c:v>
                </c:pt>
                <c:pt idx="4821">
                  <c:v>73.24038</c:v>
                </c:pt>
                <c:pt idx="4822">
                  <c:v>73.24014</c:v>
                </c:pt>
                <c:pt idx="4823">
                  <c:v>73.23991</c:v>
                </c:pt>
                <c:pt idx="4824">
                  <c:v>73.23967</c:v>
                </c:pt>
                <c:pt idx="4825">
                  <c:v>73.23943000000001</c:v>
                </c:pt>
                <c:pt idx="4826">
                  <c:v>73.2392</c:v>
                </c:pt>
                <c:pt idx="4827">
                  <c:v>73.23896</c:v>
                </c:pt>
                <c:pt idx="4828">
                  <c:v>73.23871599999998</c:v>
                </c:pt>
                <c:pt idx="4829">
                  <c:v>73.23847</c:v>
                </c:pt>
                <c:pt idx="4830">
                  <c:v>73.23823</c:v>
                </c:pt>
                <c:pt idx="4831">
                  <c:v>73.23798</c:v>
                </c:pt>
                <c:pt idx="4832">
                  <c:v>73.23773000000001</c:v>
                </c:pt>
                <c:pt idx="4833">
                  <c:v>73.23749</c:v>
                </c:pt>
                <c:pt idx="4834">
                  <c:v>73.237236</c:v>
                </c:pt>
                <c:pt idx="4835">
                  <c:v>73.23699</c:v>
                </c:pt>
                <c:pt idx="4836">
                  <c:v>73.23674</c:v>
                </c:pt>
                <c:pt idx="4837">
                  <c:v>73.23649</c:v>
                </c:pt>
                <c:pt idx="4838">
                  <c:v>73.236244</c:v>
                </c:pt>
                <c:pt idx="4839">
                  <c:v>73.23599</c:v>
                </c:pt>
                <c:pt idx="4840">
                  <c:v>73.23573999999999</c:v>
                </c:pt>
                <c:pt idx="4841">
                  <c:v>73.23549</c:v>
                </c:pt>
                <c:pt idx="4842">
                  <c:v>73.23524</c:v>
                </c:pt>
                <c:pt idx="4843">
                  <c:v>73.234985</c:v>
                </c:pt>
                <c:pt idx="4844">
                  <c:v>73.23473000000001</c:v>
                </c:pt>
                <c:pt idx="4845">
                  <c:v>73.234474</c:v>
                </c:pt>
                <c:pt idx="4846">
                  <c:v>73.234215</c:v>
                </c:pt>
                <c:pt idx="4847">
                  <c:v>73.23396</c:v>
                </c:pt>
                <c:pt idx="4848">
                  <c:v>73.23370000000001</c:v>
                </c:pt>
                <c:pt idx="4849">
                  <c:v>73.233444</c:v>
                </c:pt>
                <c:pt idx="4850">
                  <c:v>73.23319</c:v>
                </c:pt>
                <c:pt idx="4851">
                  <c:v>73.23293</c:v>
                </c:pt>
                <c:pt idx="4852">
                  <c:v>73.23267000000001</c:v>
                </c:pt>
                <c:pt idx="4853">
                  <c:v>73.23242</c:v>
                </c:pt>
                <c:pt idx="4854">
                  <c:v>73.23216</c:v>
                </c:pt>
                <c:pt idx="4855">
                  <c:v>73.23191</c:v>
                </c:pt>
                <c:pt idx="4856">
                  <c:v>73.23165</c:v>
                </c:pt>
                <c:pt idx="4857">
                  <c:v>73.23139</c:v>
                </c:pt>
                <c:pt idx="4858">
                  <c:v>73.23114</c:v>
                </c:pt>
                <c:pt idx="4859">
                  <c:v>73.23088</c:v>
                </c:pt>
                <c:pt idx="4860">
                  <c:v>73.23062</c:v>
                </c:pt>
                <c:pt idx="4861">
                  <c:v>73.23037</c:v>
                </c:pt>
                <c:pt idx="4862">
                  <c:v>73.23011</c:v>
                </c:pt>
                <c:pt idx="4863">
                  <c:v>73.22985</c:v>
                </c:pt>
                <c:pt idx="4864">
                  <c:v>73.2296</c:v>
                </c:pt>
                <c:pt idx="4865">
                  <c:v>73.22934999999998</c:v>
                </c:pt>
                <c:pt idx="4866">
                  <c:v>73.229095</c:v>
                </c:pt>
                <c:pt idx="4867">
                  <c:v>73.22883999999999</c:v>
                </c:pt>
                <c:pt idx="4868">
                  <c:v>73.22858999999998</c:v>
                </c:pt>
                <c:pt idx="4869">
                  <c:v>73.22833999999999</c:v>
                </c:pt>
                <c:pt idx="4870">
                  <c:v>73.22808999999998</c:v>
                </c:pt>
                <c:pt idx="4871">
                  <c:v>73.22784</c:v>
                </c:pt>
                <c:pt idx="4872">
                  <c:v>73.227585</c:v>
                </c:pt>
                <c:pt idx="4873">
                  <c:v>73.22733</c:v>
                </c:pt>
                <c:pt idx="4874">
                  <c:v>73.22708</c:v>
                </c:pt>
                <c:pt idx="4875">
                  <c:v>73.22683</c:v>
                </c:pt>
                <c:pt idx="4876">
                  <c:v>73.22658</c:v>
                </c:pt>
                <c:pt idx="4877">
                  <c:v>73.226326</c:v>
                </c:pt>
                <c:pt idx="4878">
                  <c:v>73.22607399999998</c:v>
                </c:pt>
                <c:pt idx="4879">
                  <c:v>73.22582</c:v>
                </c:pt>
                <c:pt idx="4880">
                  <c:v>73.22557</c:v>
                </c:pt>
                <c:pt idx="4881">
                  <c:v>73.22531999999998</c:v>
                </c:pt>
                <c:pt idx="4882">
                  <c:v>73.22506999999998</c:v>
                </c:pt>
                <c:pt idx="4883">
                  <c:v>73.224815</c:v>
                </c:pt>
                <c:pt idx="4884">
                  <c:v>73.22456</c:v>
                </c:pt>
                <c:pt idx="4885">
                  <c:v>73.22432</c:v>
                </c:pt>
                <c:pt idx="4886">
                  <c:v>73.22407000000001</c:v>
                </c:pt>
                <c:pt idx="4887">
                  <c:v>73.223816</c:v>
                </c:pt>
                <c:pt idx="4888">
                  <c:v>73.223564</c:v>
                </c:pt>
                <c:pt idx="4889">
                  <c:v>73.22332</c:v>
                </c:pt>
                <c:pt idx="4890">
                  <c:v>73.22307599999999</c:v>
                </c:pt>
                <c:pt idx="4891">
                  <c:v>73.22282999999998</c:v>
                </c:pt>
                <c:pt idx="4892">
                  <c:v>73.22258999999998</c:v>
                </c:pt>
                <c:pt idx="4893">
                  <c:v>73.22233999999999</c:v>
                </c:pt>
                <c:pt idx="4894">
                  <c:v>73.2221</c:v>
                </c:pt>
                <c:pt idx="4895">
                  <c:v>73.221855</c:v>
                </c:pt>
                <c:pt idx="4896">
                  <c:v>73.22161</c:v>
                </c:pt>
                <c:pt idx="4897">
                  <c:v>73.22137</c:v>
                </c:pt>
                <c:pt idx="4898">
                  <c:v>73.22112</c:v>
                </c:pt>
                <c:pt idx="4899">
                  <c:v>73.22087999999998</c:v>
                </c:pt>
                <c:pt idx="4900">
                  <c:v>73.220634</c:v>
                </c:pt>
                <c:pt idx="4901">
                  <c:v>73.2204</c:v>
                </c:pt>
                <c:pt idx="4902">
                  <c:v>73.22016</c:v>
                </c:pt>
                <c:pt idx="4903">
                  <c:v>73.21992</c:v>
                </c:pt>
                <c:pt idx="4904">
                  <c:v>73.21968</c:v>
                </c:pt>
                <c:pt idx="4905">
                  <c:v>73.219444</c:v>
                </c:pt>
                <c:pt idx="4906">
                  <c:v>73.21921</c:v>
                </c:pt>
                <c:pt idx="4907">
                  <c:v>73.21897000000001</c:v>
                </c:pt>
                <c:pt idx="4908">
                  <c:v>73.21873499999998</c:v>
                </c:pt>
                <c:pt idx="4909">
                  <c:v>73.21849</c:v>
                </c:pt>
                <c:pt idx="4910">
                  <c:v>73.218254</c:v>
                </c:pt>
                <c:pt idx="4911">
                  <c:v>73.21802</c:v>
                </c:pt>
                <c:pt idx="4912">
                  <c:v>73.21778</c:v>
                </c:pt>
                <c:pt idx="4913">
                  <c:v>73.21755</c:v>
                </c:pt>
                <c:pt idx="4914">
                  <c:v>73.21732</c:v>
                </c:pt>
                <c:pt idx="4915">
                  <c:v>73.217094</c:v>
                </c:pt>
                <c:pt idx="4916">
                  <c:v>73.216866</c:v>
                </c:pt>
                <c:pt idx="4917">
                  <c:v>73.21664</c:v>
                </c:pt>
                <c:pt idx="4918">
                  <c:v>73.21641</c:v>
                </c:pt>
                <c:pt idx="4919">
                  <c:v>73.21618</c:v>
                </c:pt>
                <c:pt idx="4920">
                  <c:v>73.21595</c:v>
                </c:pt>
                <c:pt idx="4921">
                  <c:v>73.21572</c:v>
                </c:pt>
                <c:pt idx="4922">
                  <c:v>73.21549</c:v>
                </c:pt>
                <c:pt idx="4923">
                  <c:v>73.21526</c:v>
                </c:pt>
                <c:pt idx="4924">
                  <c:v>73.215034</c:v>
                </c:pt>
                <c:pt idx="4925">
                  <c:v>73.214806</c:v>
                </c:pt>
                <c:pt idx="4926">
                  <c:v>73.21458</c:v>
                </c:pt>
                <c:pt idx="4927">
                  <c:v>73.21435</c:v>
                </c:pt>
                <c:pt idx="4928">
                  <c:v>73.21412</c:v>
                </c:pt>
                <c:pt idx="4929">
                  <c:v>73.21389</c:v>
                </c:pt>
                <c:pt idx="4930">
                  <c:v>73.21366</c:v>
                </c:pt>
                <c:pt idx="4931">
                  <c:v>73.21343</c:v>
                </c:pt>
                <c:pt idx="4932">
                  <c:v>73.2132</c:v>
                </c:pt>
                <c:pt idx="4933">
                  <c:v>73.212975</c:v>
                </c:pt>
                <c:pt idx="4934">
                  <c:v>73.21275</c:v>
                </c:pt>
                <c:pt idx="4935">
                  <c:v>73.21253</c:v>
                </c:pt>
                <c:pt idx="4936">
                  <c:v>73.21231</c:v>
                </c:pt>
                <c:pt idx="4937">
                  <c:v>73.2121</c:v>
                </c:pt>
                <c:pt idx="4938">
                  <c:v>73.211876</c:v>
                </c:pt>
                <c:pt idx="4939">
                  <c:v>73.211655</c:v>
                </c:pt>
                <c:pt idx="4940">
                  <c:v>73.21144</c:v>
                </c:pt>
                <c:pt idx="4941">
                  <c:v>73.21122</c:v>
                </c:pt>
                <c:pt idx="4942">
                  <c:v>73.211006</c:v>
                </c:pt>
                <c:pt idx="4943">
                  <c:v>73.21079</c:v>
                </c:pt>
                <c:pt idx="4944">
                  <c:v>73.21058</c:v>
                </c:pt>
                <c:pt idx="4945">
                  <c:v>73.21036</c:v>
                </c:pt>
                <c:pt idx="4946">
                  <c:v>73.210144</c:v>
                </c:pt>
                <c:pt idx="4947">
                  <c:v>73.20993</c:v>
                </c:pt>
                <c:pt idx="4948">
                  <c:v>73.20972</c:v>
                </c:pt>
                <c:pt idx="4949">
                  <c:v>73.2095</c:v>
                </c:pt>
                <c:pt idx="4950">
                  <c:v>73.20929</c:v>
                </c:pt>
                <c:pt idx="4951">
                  <c:v>73.20907599999998</c:v>
                </c:pt>
                <c:pt idx="4952">
                  <c:v>73.20886</c:v>
                </c:pt>
                <c:pt idx="4953">
                  <c:v>73.20865</c:v>
                </c:pt>
                <c:pt idx="4954">
                  <c:v>73.20843999999998</c:v>
                </c:pt>
                <c:pt idx="4955">
                  <c:v>73.20823</c:v>
                </c:pt>
                <c:pt idx="4956">
                  <c:v>73.20802</c:v>
                </c:pt>
                <c:pt idx="4957">
                  <c:v>73.20782</c:v>
                </c:pt>
                <c:pt idx="4958">
                  <c:v>73.20761</c:v>
                </c:pt>
                <c:pt idx="4959">
                  <c:v>73.207405</c:v>
                </c:pt>
                <c:pt idx="4960">
                  <c:v>73.2072</c:v>
                </c:pt>
                <c:pt idx="4961">
                  <c:v>73.20699</c:v>
                </c:pt>
                <c:pt idx="4962">
                  <c:v>73.20679</c:v>
                </c:pt>
                <c:pt idx="4963">
                  <c:v>73.20658</c:v>
                </c:pt>
                <c:pt idx="4964">
                  <c:v>73.20637499999998</c:v>
                </c:pt>
                <c:pt idx="4965">
                  <c:v>73.20618</c:v>
                </c:pt>
                <c:pt idx="4966">
                  <c:v>73.20597999999998</c:v>
                </c:pt>
                <c:pt idx="4967">
                  <c:v>73.20577999999999</c:v>
                </c:pt>
                <c:pt idx="4968">
                  <c:v>73.20558</c:v>
                </c:pt>
                <c:pt idx="4969">
                  <c:v>73.20537999999999</c:v>
                </c:pt>
                <c:pt idx="4970">
                  <c:v>73.205185</c:v>
                </c:pt>
                <c:pt idx="4971">
                  <c:v>73.20499</c:v>
                </c:pt>
                <c:pt idx="4972">
                  <c:v>73.20479</c:v>
                </c:pt>
                <c:pt idx="4973">
                  <c:v>73.20459</c:v>
                </c:pt>
                <c:pt idx="4974">
                  <c:v>73.20439</c:v>
                </c:pt>
                <c:pt idx="4975">
                  <c:v>73.20419</c:v>
                </c:pt>
                <c:pt idx="4976">
                  <c:v>73.203995</c:v>
                </c:pt>
                <c:pt idx="4977">
                  <c:v>73.2038</c:v>
                </c:pt>
                <c:pt idx="4978">
                  <c:v>73.2036</c:v>
                </c:pt>
                <c:pt idx="4979">
                  <c:v>73.2034</c:v>
                </c:pt>
                <c:pt idx="4980">
                  <c:v>73.2032</c:v>
                </c:pt>
                <c:pt idx="4981">
                  <c:v>73.203</c:v>
                </c:pt>
                <c:pt idx="4982">
                  <c:v>73.20281</c:v>
                </c:pt>
                <c:pt idx="4983">
                  <c:v>73.20262</c:v>
                </c:pt>
                <c:pt idx="4984">
                  <c:v>73.20243</c:v>
                </c:pt>
                <c:pt idx="4985">
                  <c:v>73.20224</c:v>
                </c:pt>
                <c:pt idx="4986">
                  <c:v>73.20205</c:v>
                </c:pt>
                <c:pt idx="4987">
                  <c:v>73.20186</c:v>
                </c:pt>
                <c:pt idx="4988">
                  <c:v>73.20167</c:v>
                </c:pt>
                <c:pt idx="4989">
                  <c:v>73.20148</c:v>
                </c:pt>
                <c:pt idx="4990">
                  <c:v>73.20129</c:v>
                </c:pt>
                <c:pt idx="4991">
                  <c:v>73.201096</c:v>
                </c:pt>
                <c:pt idx="4992">
                  <c:v>73.20091</c:v>
                </c:pt>
                <c:pt idx="4993">
                  <c:v>73.20073</c:v>
                </c:pt>
                <c:pt idx="4994">
                  <c:v>73.20055</c:v>
                </c:pt>
                <c:pt idx="4995">
                  <c:v>73.200356</c:v>
                </c:pt>
                <c:pt idx="4996">
                  <c:v>73.20017</c:v>
                </c:pt>
                <c:pt idx="4997">
                  <c:v>73.19997999999998</c:v>
                </c:pt>
                <c:pt idx="4998">
                  <c:v>73.19979999999998</c:v>
                </c:pt>
                <c:pt idx="4999">
                  <c:v>73.199615</c:v>
                </c:pt>
                <c:pt idx="5000">
                  <c:v>73.19943</c:v>
                </c:pt>
                <c:pt idx="5001">
                  <c:v>73.19925</c:v>
                </c:pt>
                <c:pt idx="5002">
                  <c:v>73.199066</c:v>
                </c:pt>
                <c:pt idx="5003">
                  <c:v>73.19887999999999</c:v>
                </c:pt>
                <c:pt idx="5004">
                  <c:v>73.19869999999998</c:v>
                </c:pt>
                <c:pt idx="5005">
                  <c:v>73.19852</c:v>
                </c:pt>
                <c:pt idx="5006">
                  <c:v>73.19833999999999</c:v>
                </c:pt>
                <c:pt idx="5007">
                  <c:v>73.19816</c:v>
                </c:pt>
                <c:pt idx="5008">
                  <c:v>73.19798</c:v>
                </c:pt>
                <c:pt idx="5009">
                  <c:v>73.1978</c:v>
                </c:pt>
                <c:pt idx="5010">
                  <c:v>73.197624</c:v>
                </c:pt>
                <c:pt idx="5011">
                  <c:v>73.19745</c:v>
                </c:pt>
                <c:pt idx="5012">
                  <c:v>73.19727</c:v>
                </c:pt>
                <c:pt idx="5013">
                  <c:v>73.1971</c:v>
                </c:pt>
                <c:pt idx="5014">
                  <c:v>73.19692</c:v>
                </c:pt>
                <c:pt idx="5015">
                  <c:v>73.19674999999998</c:v>
                </c:pt>
                <c:pt idx="5016">
                  <c:v>73.19657</c:v>
                </c:pt>
                <c:pt idx="5017">
                  <c:v>73.19639999999998</c:v>
                </c:pt>
                <c:pt idx="5018">
                  <c:v>73.19623</c:v>
                </c:pt>
                <c:pt idx="5019">
                  <c:v>73.19606</c:v>
                </c:pt>
                <c:pt idx="5020">
                  <c:v>73.19588499999999</c:v>
                </c:pt>
                <c:pt idx="5021">
                  <c:v>73.19571999999998</c:v>
                </c:pt>
                <c:pt idx="5022">
                  <c:v>73.19553999999998</c:v>
                </c:pt>
                <c:pt idx="5023">
                  <c:v>73.19536999999998</c:v>
                </c:pt>
                <c:pt idx="5024">
                  <c:v>73.195206</c:v>
                </c:pt>
                <c:pt idx="5025">
                  <c:v>73.19502999999998</c:v>
                </c:pt>
                <c:pt idx="5026">
                  <c:v>73.19486</c:v>
                </c:pt>
                <c:pt idx="5027">
                  <c:v>73.194695</c:v>
                </c:pt>
                <c:pt idx="5028">
                  <c:v>73.19453</c:v>
                </c:pt>
                <c:pt idx="5029">
                  <c:v>73.19435</c:v>
                </c:pt>
                <c:pt idx="5030">
                  <c:v>73.19418</c:v>
                </c:pt>
                <c:pt idx="5031">
                  <c:v>73.194016</c:v>
                </c:pt>
                <c:pt idx="5032">
                  <c:v>73.19385</c:v>
                </c:pt>
                <c:pt idx="5033">
                  <c:v>73.19368</c:v>
                </c:pt>
                <c:pt idx="5034">
                  <c:v>73.19351</c:v>
                </c:pt>
                <c:pt idx="5035">
                  <c:v>73.19334399999998</c:v>
                </c:pt>
                <c:pt idx="5036">
                  <c:v>73.19318</c:v>
                </c:pt>
                <c:pt idx="5037">
                  <c:v>73.193016</c:v>
                </c:pt>
                <c:pt idx="5038">
                  <c:v>73.19284999999999</c:v>
                </c:pt>
                <c:pt idx="5039">
                  <c:v>73.19267999999998</c:v>
                </c:pt>
                <c:pt idx="5040">
                  <c:v>73.19251</c:v>
                </c:pt>
                <c:pt idx="5041">
                  <c:v>73.19234999999999</c:v>
                </c:pt>
                <c:pt idx="5042">
                  <c:v>73.19218999999998</c:v>
                </c:pt>
                <c:pt idx="5043">
                  <c:v>73.192024</c:v>
                </c:pt>
                <c:pt idx="5044">
                  <c:v>73.191864</c:v>
                </c:pt>
                <c:pt idx="5045">
                  <c:v>73.1917</c:v>
                </c:pt>
                <c:pt idx="5046">
                  <c:v>73.19154</c:v>
                </c:pt>
                <c:pt idx="5047">
                  <c:v>73.19137999999998</c:v>
                </c:pt>
                <c:pt idx="5048">
                  <c:v>73.19122</c:v>
                </c:pt>
                <c:pt idx="5049">
                  <c:v>73.19106</c:v>
                </c:pt>
                <c:pt idx="5050">
                  <c:v>73.1909</c:v>
                </c:pt>
                <c:pt idx="5051">
                  <c:v>73.19073999999999</c:v>
                </c:pt>
                <c:pt idx="5052">
                  <c:v>73.19057999999998</c:v>
                </c:pt>
                <c:pt idx="5053">
                  <c:v>73.19043</c:v>
                </c:pt>
                <c:pt idx="5054">
                  <c:v>73.19027000000001</c:v>
                </c:pt>
                <c:pt idx="5055">
                  <c:v>73.19012</c:v>
                </c:pt>
                <c:pt idx="5056">
                  <c:v>73.189964</c:v>
                </c:pt>
                <c:pt idx="5057">
                  <c:v>73.18980399999998</c:v>
                </c:pt>
                <c:pt idx="5058">
                  <c:v>73.18965</c:v>
                </c:pt>
                <c:pt idx="5059">
                  <c:v>73.18948999999999</c:v>
                </c:pt>
                <c:pt idx="5060">
                  <c:v>73.18933999999999</c:v>
                </c:pt>
                <c:pt idx="5061">
                  <c:v>73.18918599999999</c:v>
                </c:pt>
                <c:pt idx="5062">
                  <c:v>73.18902999999998</c:v>
                </c:pt>
                <c:pt idx="5063">
                  <c:v>73.18887999999997</c:v>
                </c:pt>
                <c:pt idx="5064">
                  <c:v>73.18872999999998</c:v>
                </c:pt>
                <c:pt idx="5065">
                  <c:v>73.18857599999998</c:v>
                </c:pt>
                <c:pt idx="5066">
                  <c:v>73.18841999999998</c:v>
                </c:pt>
                <c:pt idx="5067">
                  <c:v>73.18826999999998</c:v>
                </c:pt>
                <c:pt idx="5068">
                  <c:v>73.18812599999998</c:v>
                </c:pt>
                <c:pt idx="5069">
                  <c:v>73.18797</c:v>
                </c:pt>
                <c:pt idx="5070">
                  <c:v>73.18782</c:v>
                </c:pt>
                <c:pt idx="5071">
                  <c:v>73.18767</c:v>
                </c:pt>
                <c:pt idx="5072">
                  <c:v>73.18752</c:v>
                </c:pt>
                <c:pt idx="5073">
                  <c:v>73.18737999999999</c:v>
                </c:pt>
                <c:pt idx="5074">
                  <c:v>73.187225</c:v>
                </c:pt>
                <c:pt idx="5075">
                  <c:v>73.18707999999998</c:v>
                </c:pt>
                <c:pt idx="5076">
                  <c:v>73.18693499999999</c:v>
                </c:pt>
                <c:pt idx="5077">
                  <c:v>73.18678999999999</c:v>
                </c:pt>
                <c:pt idx="5078">
                  <c:v>73.18664599999998</c:v>
                </c:pt>
                <c:pt idx="5079">
                  <c:v>73.18649999999998</c:v>
                </c:pt>
                <c:pt idx="5080">
                  <c:v>73.18635599999999</c:v>
                </c:pt>
                <c:pt idx="5081">
                  <c:v>73.18621</c:v>
                </c:pt>
                <c:pt idx="5082">
                  <c:v>73.18606599999998</c:v>
                </c:pt>
                <c:pt idx="5083">
                  <c:v>73.18591999999998</c:v>
                </c:pt>
                <c:pt idx="5084">
                  <c:v>73.18577599999998</c:v>
                </c:pt>
                <c:pt idx="5085">
                  <c:v>73.18562</c:v>
                </c:pt>
                <c:pt idx="5086">
                  <c:v>73.18547999999998</c:v>
                </c:pt>
                <c:pt idx="5087">
                  <c:v>73.18532999999998</c:v>
                </c:pt>
                <c:pt idx="5088">
                  <c:v>73.18518999999999</c:v>
                </c:pt>
                <c:pt idx="5089">
                  <c:v>73.18503999999999</c:v>
                </c:pt>
                <c:pt idx="5090">
                  <c:v>73.1849</c:v>
                </c:pt>
                <c:pt idx="5091">
                  <c:v>73.18474999999998</c:v>
                </c:pt>
                <c:pt idx="5092">
                  <c:v>73.18461</c:v>
                </c:pt>
                <c:pt idx="5093">
                  <c:v>73.18446</c:v>
                </c:pt>
                <c:pt idx="5094">
                  <c:v>73.18432</c:v>
                </c:pt>
                <c:pt idx="5095">
                  <c:v>73.18417</c:v>
                </c:pt>
                <c:pt idx="5096">
                  <c:v>73.18403999999998</c:v>
                </c:pt>
                <c:pt idx="5097">
                  <c:v>73.18388999999999</c:v>
                </c:pt>
                <c:pt idx="5098">
                  <c:v>73.18374999999999</c:v>
                </c:pt>
                <c:pt idx="5099">
                  <c:v>73.18361</c:v>
                </c:pt>
                <c:pt idx="5100">
                  <c:v>73.18346999999998</c:v>
                </c:pt>
                <c:pt idx="5101">
                  <c:v>73.18333399999999</c:v>
                </c:pt>
                <c:pt idx="5102">
                  <c:v>73.1832</c:v>
                </c:pt>
                <c:pt idx="5103">
                  <c:v>73.18306</c:v>
                </c:pt>
                <c:pt idx="5104">
                  <c:v>73.18291999999998</c:v>
                </c:pt>
                <c:pt idx="5105">
                  <c:v>73.18278499999997</c:v>
                </c:pt>
                <c:pt idx="5106">
                  <c:v>73.18264999999998</c:v>
                </c:pt>
                <c:pt idx="5107">
                  <c:v>73.18250999999998</c:v>
                </c:pt>
                <c:pt idx="5108">
                  <c:v>73.18237999999997</c:v>
                </c:pt>
                <c:pt idx="5109">
                  <c:v>73.18223999999998</c:v>
                </c:pt>
                <c:pt idx="5110">
                  <c:v>73.18210599999999</c:v>
                </c:pt>
                <c:pt idx="5111">
                  <c:v>73.18442</c:v>
                </c:pt>
                <c:pt idx="5112">
                  <c:v>73.18672999999998</c:v>
                </c:pt>
                <c:pt idx="5113">
                  <c:v>73.18903999999999</c:v>
                </c:pt>
                <c:pt idx="5114">
                  <c:v>73.19135</c:v>
                </c:pt>
                <c:pt idx="5115">
                  <c:v>73.193665</c:v>
                </c:pt>
                <c:pt idx="5116">
                  <c:v>73.19596999999998</c:v>
                </c:pt>
                <c:pt idx="5117">
                  <c:v>73.19827999999998</c:v>
                </c:pt>
                <c:pt idx="5118">
                  <c:v>73.20059</c:v>
                </c:pt>
                <c:pt idx="5119">
                  <c:v>73.2029</c:v>
                </c:pt>
                <c:pt idx="5120">
                  <c:v>73.205215</c:v>
                </c:pt>
                <c:pt idx="5121">
                  <c:v>73.20753</c:v>
                </c:pt>
                <c:pt idx="5122">
                  <c:v>73.20984</c:v>
                </c:pt>
                <c:pt idx="5123">
                  <c:v>73.21214</c:v>
                </c:pt>
                <c:pt idx="5124">
                  <c:v>73.214455</c:v>
                </c:pt>
                <c:pt idx="5125">
                  <c:v>73.21677</c:v>
                </c:pt>
                <c:pt idx="5126">
                  <c:v>73.21907</c:v>
                </c:pt>
                <c:pt idx="5127">
                  <c:v>73.22137999999998</c:v>
                </c:pt>
                <c:pt idx="5128">
                  <c:v>73.223694</c:v>
                </c:pt>
                <c:pt idx="5129">
                  <c:v>73.226006</c:v>
                </c:pt>
                <c:pt idx="5130">
                  <c:v>73.22830999999998</c:v>
                </c:pt>
                <c:pt idx="5131">
                  <c:v>73.23062</c:v>
                </c:pt>
                <c:pt idx="5132">
                  <c:v>73.23293</c:v>
                </c:pt>
                <c:pt idx="5133">
                  <c:v>73.23524</c:v>
                </c:pt>
                <c:pt idx="5134">
                  <c:v>73.23754</c:v>
                </c:pt>
                <c:pt idx="5135">
                  <c:v>73.23985</c:v>
                </c:pt>
                <c:pt idx="5136">
                  <c:v>73.242165</c:v>
                </c:pt>
                <c:pt idx="5137">
                  <c:v>73.24447</c:v>
                </c:pt>
                <c:pt idx="5138">
                  <c:v>73.24677000000001</c:v>
                </c:pt>
                <c:pt idx="5139">
                  <c:v>73.24908</c:v>
                </c:pt>
                <c:pt idx="5140">
                  <c:v>73.25137</c:v>
                </c:pt>
                <c:pt idx="5141">
                  <c:v>73.25123</c:v>
                </c:pt>
                <c:pt idx="5142">
                  <c:v>73.25108</c:v>
                </c:pt>
                <c:pt idx="5143">
                  <c:v>73.25094</c:v>
                </c:pt>
                <c:pt idx="5144">
                  <c:v>73.25078599999999</c:v>
                </c:pt>
                <c:pt idx="5145">
                  <c:v>73.25063</c:v>
                </c:pt>
                <c:pt idx="5146">
                  <c:v>73.25047999999998</c:v>
                </c:pt>
                <c:pt idx="5147">
                  <c:v>73.25032</c:v>
                </c:pt>
                <c:pt idx="5148">
                  <c:v>73.25016</c:v>
                </c:pt>
                <c:pt idx="5149">
                  <c:v>73.25</c:v>
                </c:pt>
                <c:pt idx="5150">
                  <c:v>73.24984</c:v>
                </c:pt>
                <c:pt idx="5151">
                  <c:v>73.24967</c:v>
                </c:pt>
                <c:pt idx="5152">
                  <c:v>73.249504</c:v>
                </c:pt>
                <c:pt idx="5153">
                  <c:v>73.24933</c:v>
                </c:pt>
                <c:pt idx="5154">
                  <c:v>73.24915</c:v>
                </c:pt>
                <c:pt idx="5155">
                  <c:v>73.24898</c:v>
                </c:pt>
                <c:pt idx="5156">
                  <c:v>73.2488</c:v>
                </c:pt>
                <c:pt idx="5157">
                  <c:v>73.24863</c:v>
                </c:pt>
                <c:pt idx="5158">
                  <c:v>73.24844</c:v>
                </c:pt>
                <c:pt idx="5159">
                  <c:v>73.24826</c:v>
                </c:pt>
                <c:pt idx="5160">
                  <c:v>73.24808</c:v>
                </c:pt>
                <c:pt idx="5161">
                  <c:v>73.24789</c:v>
                </c:pt>
                <c:pt idx="5162">
                  <c:v>73.247696</c:v>
                </c:pt>
                <c:pt idx="5163">
                  <c:v>73.247505</c:v>
                </c:pt>
                <c:pt idx="5164">
                  <c:v>73.24731</c:v>
                </c:pt>
                <c:pt idx="5165">
                  <c:v>73.24711</c:v>
                </c:pt>
                <c:pt idx="5166">
                  <c:v>73.24691</c:v>
                </c:pt>
                <c:pt idx="5167">
                  <c:v>73.246704</c:v>
                </c:pt>
                <c:pt idx="5168">
                  <c:v>73.2465</c:v>
                </c:pt>
                <c:pt idx="5169">
                  <c:v>73.24629</c:v>
                </c:pt>
                <c:pt idx="5170">
                  <c:v>73.246086</c:v>
                </c:pt>
                <c:pt idx="5171">
                  <c:v>73.24587</c:v>
                </c:pt>
                <c:pt idx="5172">
                  <c:v>73.24566</c:v>
                </c:pt>
                <c:pt idx="5173">
                  <c:v>73.245445</c:v>
                </c:pt>
                <c:pt idx="5174">
                  <c:v>73.24523</c:v>
                </c:pt>
                <c:pt idx="5175">
                  <c:v>73.24502</c:v>
                </c:pt>
                <c:pt idx="5176">
                  <c:v>73.2448</c:v>
                </c:pt>
                <c:pt idx="5177">
                  <c:v>73.244576</c:v>
                </c:pt>
                <c:pt idx="5178">
                  <c:v>73.244354</c:v>
                </c:pt>
                <c:pt idx="5179">
                  <c:v>73.24413000000002</c:v>
                </c:pt>
                <c:pt idx="5180">
                  <c:v>73.243904</c:v>
                </c:pt>
                <c:pt idx="5181">
                  <c:v>73.243675</c:v>
                </c:pt>
                <c:pt idx="5182">
                  <c:v>73.24345</c:v>
                </c:pt>
                <c:pt idx="5183">
                  <c:v>73.24322</c:v>
                </c:pt>
                <c:pt idx="5184">
                  <c:v>73.24299</c:v>
                </c:pt>
                <c:pt idx="5185">
                  <c:v>73.24276</c:v>
                </c:pt>
                <c:pt idx="5186">
                  <c:v>73.24252</c:v>
                </c:pt>
                <c:pt idx="5187">
                  <c:v>73.24229</c:v>
                </c:pt>
                <c:pt idx="5188">
                  <c:v>73.24204</c:v>
                </c:pt>
                <c:pt idx="5189">
                  <c:v>73.241806</c:v>
                </c:pt>
                <c:pt idx="5190">
                  <c:v>73.24156</c:v>
                </c:pt>
                <c:pt idx="5191">
                  <c:v>73.241325</c:v>
                </c:pt>
                <c:pt idx="5192">
                  <c:v>73.24108</c:v>
                </c:pt>
                <c:pt idx="5193">
                  <c:v>73.24084</c:v>
                </c:pt>
                <c:pt idx="5194">
                  <c:v>73.24059</c:v>
                </c:pt>
                <c:pt idx="5195">
                  <c:v>73.24035</c:v>
                </c:pt>
                <c:pt idx="5196">
                  <c:v>73.2401</c:v>
                </c:pt>
                <c:pt idx="5197">
                  <c:v>73.23985</c:v>
                </c:pt>
                <c:pt idx="5198">
                  <c:v>73.23961</c:v>
                </c:pt>
                <c:pt idx="5199">
                  <c:v>73.23936</c:v>
                </c:pt>
                <c:pt idx="5200">
                  <c:v>73.239105</c:v>
                </c:pt>
                <c:pt idx="5201">
                  <c:v>73.23885</c:v>
                </c:pt>
                <c:pt idx="5202">
                  <c:v>73.23861</c:v>
                </c:pt>
                <c:pt idx="5203">
                  <c:v>73.23836</c:v>
                </c:pt>
                <c:pt idx="5204">
                  <c:v>73.238106</c:v>
                </c:pt>
                <c:pt idx="5205">
                  <c:v>73.237854</c:v>
                </c:pt>
                <c:pt idx="5206">
                  <c:v>73.2376</c:v>
                </c:pt>
                <c:pt idx="5207">
                  <c:v>73.23735</c:v>
                </c:pt>
                <c:pt idx="5208">
                  <c:v>73.2371</c:v>
                </c:pt>
                <c:pt idx="5209">
                  <c:v>73.23684</c:v>
                </c:pt>
                <c:pt idx="5210">
                  <c:v>73.23658</c:v>
                </c:pt>
                <c:pt idx="5211">
                  <c:v>73.23633</c:v>
                </c:pt>
                <c:pt idx="5212">
                  <c:v>73.23607000000001</c:v>
                </c:pt>
                <c:pt idx="5213">
                  <c:v>73.23582</c:v>
                </c:pt>
                <c:pt idx="5214">
                  <c:v>73.23556</c:v>
                </c:pt>
                <c:pt idx="5215">
                  <c:v>73.2353</c:v>
                </c:pt>
                <c:pt idx="5216">
                  <c:v>73.23505</c:v>
                </c:pt>
                <c:pt idx="5217">
                  <c:v>73.23479</c:v>
                </c:pt>
                <c:pt idx="5218">
                  <c:v>73.23453</c:v>
                </c:pt>
                <c:pt idx="5219">
                  <c:v>73.234276</c:v>
                </c:pt>
                <c:pt idx="5220">
                  <c:v>73.23402</c:v>
                </c:pt>
                <c:pt idx="5221">
                  <c:v>73.23376</c:v>
                </c:pt>
                <c:pt idx="5222">
                  <c:v>73.233505</c:v>
                </c:pt>
                <c:pt idx="5223">
                  <c:v>73.233246</c:v>
                </c:pt>
                <c:pt idx="5224">
                  <c:v>73.232994</c:v>
                </c:pt>
                <c:pt idx="5225">
                  <c:v>73.23273499999999</c:v>
                </c:pt>
                <c:pt idx="5226">
                  <c:v>73.23247499999998</c:v>
                </c:pt>
                <c:pt idx="5227">
                  <c:v>73.23222</c:v>
                </c:pt>
                <c:pt idx="5228">
                  <c:v>73.231964</c:v>
                </c:pt>
                <c:pt idx="5229">
                  <c:v>73.231705</c:v>
                </c:pt>
                <c:pt idx="5230">
                  <c:v>73.23145</c:v>
                </c:pt>
                <c:pt idx="5231">
                  <c:v>73.23119</c:v>
                </c:pt>
                <c:pt idx="5232">
                  <c:v>73.230934</c:v>
                </c:pt>
                <c:pt idx="5233">
                  <c:v>73.23068</c:v>
                </c:pt>
                <c:pt idx="5234">
                  <c:v>73.23043000000001</c:v>
                </c:pt>
                <c:pt idx="5235">
                  <c:v>73.23018</c:v>
                </c:pt>
                <c:pt idx="5236">
                  <c:v>73.22993</c:v>
                </c:pt>
                <c:pt idx="5237">
                  <c:v>73.229675</c:v>
                </c:pt>
                <c:pt idx="5238">
                  <c:v>73.22942</c:v>
                </c:pt>
                <c:pt idx="5239">
                  <c:v>73.22917</c:v>
                </c:pt>
                <c:pt idx="5240">
                  <c:v>73.22892</c:v>
                </c:pt>
                <c:pt idx="5241">
                  <c:v>73.22867</c:v>
                </c:pt>
                <c:pt idx="5242">
                  <c:v>73.22842</c:v>
                </c:pt>
                <c:pt idx="5243">
                  <c:v>73.228165</c:v>
                </c:pt>
                <c:pt idx="5244">
                  <c:v>73.22791</c:v>
                </c:pt>
                <c:pt idx="5245">
                  <c:v>73.22766</c:v>
                </c:pt>
                <c:pt idx="5246">
                  <c:v>73.22741</c:v>
                </c:pt>
                <c:pt idx="5247">
                  <c:v>73.22716</c:v>
                </c:pt>
                <c:pt idx="5248">
                  <c:v>73.226906</c:v>
                </c:pt>
                <c:pt idx="5249">
                  <c:v>73.22666</c:v>
                </c:pt>
                <c:pt idx="5250">
                  <c:v>73.22641</c:v>
                </c:pt>
                <c:pt idx="5251">
                  <c:v>73.22616</c:v>
                </c:pt>
                <c:pt idx="5252">
                  <c:v>73.22591</c:v>
                </c:pt>
                <c:pt idx="5253">
                  <c:v>73.22566</c:v>
                </c:pt>
                <c:pt idx="5254">
                  <c:v>73.22540999999998</c:v>
                </c:pt>
                <c:pt idx="5255">
                  <c:v>73.22516</c:v>
                </c:pt>
                <c:pt idx="5256">
                  <c:v>73.224915</c:v>
                </c:pt>
                <c:pt idx="5257">
                  <c:v>73.22467</c:v>
                </c:pt>
                <c:pt idx="5258">
                  <c:v>73.22443000000001</c:v>
                </c:pt>
                <c:pt idx="5259">
                  <c:v>73.22418</c:v>
                </c:pt>
                <c:pt idx="5260">
                  <c:v>73.22394</c:v>
                </c:pt>
                <c:pt idx="5261">
                  <c:v>73.223694</c:v>
                </c:pt>
                <c:pt idx="5262">
                  <c:v>73.22345</c:v>
                </c:pt>
                <c:pt idx="5263">
                  <c:v>73.223206</c:v>
                </c:pt>
                <c:pt idx="5264">
                  <c:v>73.22296</c:v>
                </c:pt>
                <c:pt idx="5265">
                  <c:v>73.22271999999998</c:v>
                </c:pt>
                <c:pt idx="5266">
                  <c:v>73.22247999999999</c:v>
                </c:pt>
                <c:pt idx="5267">
                  <c:v>73.22224</c:v>
                </c:pt>
                <c:pt idx="5268">
                  <c:v>73.222</c:v>
                </c:pt>
                <c:pt idx="5269">
                  <c:v>73.22176</c:v>
                </c:pt>
                <c:pt idx="5270">
                  <c:v>73.22152</c:v>
                </c:pt>
                <c:pt idx="5271">
                  <c:v>73.22128</c:v>
                </c:pt>
                <c:pt idx="5272">
                  <c:v>73.22105</c:v>
                </c:pt>
                <c:pt idx="5273">
                  <c:v>73.22079999999998</c:v>
                </c:pt>
                <c:pt idx="5274">
                  <c:v>73.220566</c:v>
                </c:pt>
                <c:pt idx="5275">
                  <c:v>73.22032999999998</c:v>
                </c:pt>
                <c:pt idx="5276">
                  <c:v>73.22009</c:v>
                </c:pt>
                <c:pt idx="5277">
                  <c:v>73.21986</c:v>
                </c:pt>
                <c:pt idx="5278">
                  <c:v>73.21962</c:v>
                </c:pt>
                <c:pt idx="5279">
                  <c:v>73.21938</c:v>
                </c:pt>
                <c:pt idx="5280">
                  <c:v>73.21915</c:v>
                </c:pt>
                <c:pt idx="5281">
                  <c:v>73.21892</c:v>
                </c:pt>
                <c:pt idx="5282">
                  <c:v>73.21869</c:v>
                </c:pt>
                <c:pt idx="5283">
                  <c:v>73.21846</c:v>
                </c:pt>
                <c:pt idx="5284">
                  <c:v>73.21823</c:v>
                </c:pt>
                <c:pt idx="5285">
                  <c:v>73.218</c:v>
                </c:pt>
                <c:pt idx="5286">
                  <c:v>73.21777</c:v>
                </c:pt>
                <c:pt idx="5287">
                  <c:v>73.217545</c:v>
                </c:pt>
                <c:pt idx="5288">
                  <c:v>73.217316</c:v>
                </c:pt>
                <c:pt idx="5289">
                  <c:v>73.21709</c:v>
                </c:pt>
                <c:pt idx="5290">
                  <c:v>73.21686</c:v>
                </c:pt>
                <c:pt idx="5291">
                  <c:v>73.21663</c:v>
                </c:pt>
                <c:pt idx="5292">
                  <c:v>73.2164</c:v>
                </c:pt>
                <c:pt idx="5293">
                  <c:v>73.21617</c:v>
                </c:pt>
                <c:pt idx="5294">
                  <c:v>73.21594</c:v>
                </c:pt>
                <c:pt idx="5295">
                  <c:v>73.21571</c:v>
                </c:pt>
                <c:pt idx="5296">
                  <c:v>73.215485</c:v>
                </c:pt>
                <c:pt idx="5297">
                  <c:v>73.215256</c:v>
                </c:pt>
                <c:pt idx="5298">
                  <c:v>73.21503000000001</c:v>
                </c:pt>
                <c:pt idx="5299">
                  <c:v>73.2148</c:v>
                </c:pt>
                <c:pt idx="5300">
                  <c:v>73.21458</c:v>
                </c:pt>
                <c:pt idx="5301">
                  <c:v>73.214355</c:v>
                </c:pt>
                <c:pt idx="5302">
                  <c:v>73.214134</c:v>
                </c:pt>
                <c:pt idx="5303">
                  <c:v>73.21392</c:v>
                </c:pt>
                <c:pt idx="5304">
                  <c:v>73.2137</c:v>
                </c:pt>
                <c:pt idx="5305">
                  <c:v>73.21348</c:v>
                </c:pt>
                <c:pt idx="5306">
                  <c:v>73.213264</c:v>
                </c:pt>
                <c:pt idx="5307">
                  <c:v>73.21304</c:v>
                </c:pt>
                <c:pt idx="5308">
                  <c:v>73.21283</c:v>
                </c:pt>
                <c:pt idx="5309">
                  <c:v>73.212616</c:v>
                </c:pt>
                <c:pt idx="5310">
                  <c:v>73.2124</c:v>
                </c:pt>
                <c:pt idx="5311">
                  <c:v>73.21219</c:v>
                </c:pt>
                <c:pt idx="5312">
                  <c:v>73.211975</c:v>
                </c:pt>
                <c:pt idx="5313">
                  <c:v>73.21176</c:v>
                </c:pt>
                <c:pt idx="5314">
                  <c:v>73.21155</c:v>
                </c:pt>
                <c:pt idx="5315">
                  <c:v>73.211334</c:v>
                </c:pt>
                <c:pt idx="5316">
                  <c:v>73.21112</c:v>
                </c:pt>
                <c:pt idx="5317">
                  <c:v>73.21091</c:v>
                </c:pt>
                <c:pt idx="5318">
                  <c:v>73.2107</c:v>
                </c:pt>
                <c:pt idx="5319">
                  <c:v>73.21049</c:v>
                </c:pt>
                <c:pt idx="5320">
                  <c:v>73.21028</c:v>
                </c:pt>
                <c:pt idx="5321">
                  <c:v>73.210075</c:v>
                </c:pt>
                <c:pt idx="5322">
                  <c:v>73.20987</c:v>
                </c:pt>
                <c:pt idx="5323">
                  <c:v>73.209656</c:v>
                </c:pt>
                <c:pt idx="5324">
                  <c:v>73.20945</c:v>
                </c:pt>
                <c:pt idx="5325">
                  <c:v>73.20924</c:v>
                </c:pt>
                <c:pt idx="5326">
                  <c:v>73.20904</c:v>
                </c:pt>
                <c:pt idx="5327">
                  <c:v>73.20883</c:v>
                </c:pt>
                <c:pt idx="5328">
                  <c:v>73.20863000000001</c:v>
                </c:pt>
                <c:pt idx="5329">
                  <c:v>73.20843</c:v>
                </c:pt>
                <c:pt idx="5330">
                  <c:v>73.20822</c:v>
                </c:pt>
                <c:pt idx="5331">
                  <c:v>73.208015</c:v>
                </c:pt>
                <c:pt idx="5332">
                  <c:v>73.20781</c:v>
                </c:pt>
                <c:pt idx="5333">
                  <c:v>73.20761</c:v>
                </c:pt>
                <c:pt idx="5334">
                  <c:v>73.20741</c:v>
                </c:pt>
                <c:pt idx="5335">
                  <c:v>73.207214</c:v>
                </c:pt>
                <c:pt idx="5336">
                  <c:v>73.20701</c:v>
                </c:pt>
                <c:pt idx="5337">
                  <c:v>73.20681</c:v>
                </c:pt>
                <c:pt idx="5338">
                  <c:v>73.20661</c:v>
                </c:pt>
                <c:pt idx="5339">
                  <c:v>73.20641</c:v>
                </c:pt>
                <c:pt idx="5340">
                  <c:v>73.206215</c:v>
                </c:pt>
                <c:pt idx="5341">
                  <c:v>73.20602</c:v>
                </c:pt>
                <c:pt idx="5342">
                  <c:v>73.20582</c:v>
                </c:pt>
                <c:pt idx="5343">
                  <c:v>73.20562</c:v>
                </c:pt>
                <c:pt idx="5344">
                  <c:v>73.20542</c:v>
                </c:pt>
                <c:pt idx="5345">
                  <c:v>73.20522</c:v>
                </c:pt>
                <c:pt idx="5346">
                  <c:v>73.205025</c:v>
                </c:pt>
                <c:pt idx="5347">
                  <c:v>73.20483</c:v>
                </c:pt>
                <c:pt idx="5348">
                  <c:v>73.204636</c:v>
                </c:pt>
                <c:pt idx="5349">
                  <c:v>73.204445</c:v>
                </c:pt>
                <c:pt idx="5350">
                  <c:v>73.204254</c:v>
                </c:pt>
                <c:pt idx="5351">
                  <c:v>73.20406</c:v>
                </c:pt>
                <c:pt idx="5352">
                  <c:v>73.20387</c:v>
                </c:pt>
                <c:pt idx="5353">
                  <c:v>73.20368</c:v>
                </c:pt>
                <c:pt idx="5354">
                  <c:v>73.20349</c:v>
                </c:pt>
                <c:pt idx="5355">
                  <c:v>73.20330000000001</c:v>
                </c:pt>
                <c:pt idx="5356">
                  <c:v>73.20312</c:v>
                </c:pt>
                <c:pt idx="5357">
                  <c:v>73.20293</c:v>
                </c:pt>
                <c:pt idx="5358">
                  <c:v>73.20273999999999</c:v>
                </c:pt>
                <c:pt idx="5359">
                  <c:v>73.20255</c:v>
                </c:pt>
                <c:pt idx="5360">
                  <c:v>73.20236999999998</c:v>
                </c:pt>
                <c:pt idx="5361">
                  <c:v>73.20218</c:v>
                </c:pt>
                <c:pt idx="5362">
                  <c:v>73.201996</c:v>
                </c:pt>
                <c:pt idx="5363">
                  <c:v>73.20181</c:v>
                </c:pt>
                <c:pt idx="5364">
                  <c:v>73.20163</c:v>
                </c:pt>
                <c:pt idx="5365">
                  <c:v>73.20145</c:v>
                </c:pt>
                <c:pt idx="5366">
                  <c:v>73.20126</c:v>
                </c:pt>
                <c:pt idx="5367">
                  <c:v>73.20108</c:v>
                </c:pt>
                <c:pt idx="5368">
                  <c:v>73.2009</c:v>
                </c:pt>
                <c:pt idx="5369">
                  <c:v>73.200714</c:v>
                </c:pt>
                <c:pt idx="5370">
                  <c:v>73.20053</c:v>
                </c:pt>
                <c:pt idx="5371">
                  <c:v>73.200356</c:v>
                </c:pt>
                <c:pt idx="5372">
                  <c:v>73.20017</c:v>
                </c:pt>
                <c:pt idx="5373">
                  <c:v>73.19999</c:v>
                </c:pt>
                <c:pt idx="5374">
                  <c:v>73.199814</c:v>
                </c:pt>
                <c:pt idx="5375">
                  <c:v>73.19964</c:v>
                </c:pt>
                <c:pt idx="5376">
                  <c:v>73.19946</c:v>
                </c:pt>
                <c:pt idx="5377">
                  <c:v>73.19928</c:v>
                </c:pt>
                <c:pt idx="5378">
                  <c:v>73.199104</c:v>
                </c:pt>
                <c:pt idx="5379">
                  <c:v>73.19893</c:v>
                </c:pt>
                <c:pt idx="5380">
                  <c:v>73.19874999999999</c:v>
                </c:pt>
                <c:pt idx="5381">
                  <c:v>73.19857999999999</c:v>
                </c:pt>
                <c:pt idx="5382">
                  <c:v>73.19839999999999</c:v>
                </c:pt>
                <c:pt idx="5383">
                  <c:v>73.19823</c:v>
                </c:pt>
                <c:pt idx="5384">
                  <c:v>73.19804999999998</c:v>
                </c:pt>
                <c:pt idx="5385">
                  <c:v>73.19788</c:v>
                </c:pt>
                <c:pt idx="5386">
                  <c:v>73.19771</c:v>
                </c:pt>
                <c:pt idx="5387">
                  <c:v>73.19754</c:v>
                </c:pt>
                <c:pt idx="5388">
                  <c:v>73.19737</c:v>
                </c:pt>
                <c:pt idx="5389">
                  <c:v>73.1972</c:v>
                </c:pt>
                <c:pt idx="5390">
                  <c:v>73.19703000000001</c:v>
                </c:pt>
                <c:pt idx="5391">
                  <c:v>73.19685</c:v>
                </c:pt>
                <c:pt idx="5392">
                  <c:v>73.196686</c:v>
                </c:pt>
                <c:pt idx="5393">
                  <c:v>73.19652</c:v>
                </c:pt>
                <c:pt idx="5394">
                  <c:v>73.19634999999998</c:v>
                </c:pt>
                <c:pt idx="5395">
                  <c:v>73.19618</c:v>
                </c:pt>
                <c:pt idx="5396">
                  <c:v>73.19601</c:v>
                </c:pt>
                <c:pt idx="5397">
                  <c:v>73.19583999999999</c:v>
                </c:pt>
                <c:pt idx="5398">
                  <c:v>73.19567</c:v>
                </c:pt>
                <c:pt idx="5399">
                  <c:v>73.19549999999998</c:v>
                </c:pt>
                <c:pt idx="5400">
                  <c:v>73.19533499999999</c:v>
                </c:pt>
                <c:pt idx="5401">
                  <c:v>73.19517</c:v>
                </c:pt>
                <c:pt idx="5402">
                  <c:v>73.195</c:v>
                </c:pt>
                <c:pt idx="5403">
                  <c:v>73.19484</c:v>
                </c:pt>
                <c:pt idx="5404">
                  <c:v>73.19468</c:v>
                </c:pt>
                <c:pt idx="5405">
                  <c:v>73.19451</c:v>
                </c:pt>
                <c:pt idx="5406">
                  <c:v>73.19435</c:v>
                </c:pt>
                <c:pt idx="5407">
                  <c:v>73.19419</c:v>
                </c:pt>
                <c:pt idx="5408">
                  <c:v>73.19402</c:v>
                </c:pt>
                <c:pt idx="5409">
                  <c:v>73.19386</c:v>
                </c:pt>
                <c:pt idx="5410">
                  <c:v>73.1937</c:v>
                </c:pt>
                <c:pt idx="5411">
                  <c:v>73.19353499999998</c:v>
                </c:pt>
                <c:pt idx="5412">
                  <c:v>73.19337499999999</c:v>
                </c:pt>
                <c:pt idx="5413">
                  <c:v>73.193214</c:v>
                </c:pt>
                <c:pt idx="5414">
                  <c:v>73.193054</c:v>
                </c:pt>
                <c:pt idx="5415">
                  <c:v>73.19289399999998</c:v>
                </c:pt>
                <c:pt idx="5416">
                  <c:v>73.19272999999998</c:v>
                </c:pt>
                <c:pt idx="5417">
                  <c:v>73.19256999999998</c:v>
                </c:pt>
                <c:pt idx="5418">
                  <c:v>73.19240999999998</c:v>
                </c:pt>
                <c:pt idx="5419">
                  <c:v>73.19225</c:v>
                </c:pt>
                <c:pt idx="5420">
                  <c:v>73.19208999999998</c:v>
                </c:pt>
                <c:pt idx="5421">
                  <c:v>73.19194</c:v>
                </c:pt>
                <c:pt idx="5422">
                  <c:v>73.19178999999998</c:v>
                </c:pt>
                <c:pt idx="5423">
                  <c:v>73.191635</c:v>
                </c:pt>
                <c:pt idx="5424">
                  <c:v>73.19148</c:v>
                </c:pt>
                <c:pt idx="5425">
                  <c:v>73.19132</c:v>
                </c:pt>
                <c:pt idx="5426">
                  <c:v>73.19117</c:v>
                </c:pt>
                <c:pt idx="5427">
                  <c:v>73.19102</c:v>
                </c:pt>
                <c:pt idx="5428">
                  <c:v>73.190865</c:v>
                </c:pt>
                <c:pt idx="5429">
                  <c:v>73.19070999999998</c:v>
                </c:pt>
                <c:pt idx="5430">
                  <c:v>73.19056</c:v>
                </c:pt>
                <c:pt idx="5431">
                  <c:v>73.19041</c:v>
                </c:pt>
                <c:pt idx="5432">
                  <c:v>73.190254</c:v>
                </c:pt>
                <c:pt idx="5433">
                  <c:v>73.1901</c:v>
                </c:pt>
                <c:pt idx="5434">
                  <c:v>73.18994999999998</c:v>
                </c:pt>
                <c:pt idx="5435">
                  <c:v>73.18979999999999</c:v>
                </c:pt>
                <c:pt idx="5436">
                  <c:v>73.189644</c:v>
                </c:pt>
                <c:pt idx="5437">
                  <c:v>73.18948999999999</c:v>
                </c:pt>
                <c:pt idx="5438">
                  <c:v>73.18934999999999</c:v>
                </c:pt>
                <c:pt idx="5439">
                  <c:v>73.18918999999998</c:v>
                </c:pt>
                <c:pt idx="5440">
                  <c:v>73.18904999999998</c:v>
                </c:pt>
                <c:pt idx="5441">
                  <c:v>73.18889999999999</c:v>
                </c:pt>
                <c:pt idx="5442">
                  <c:v>73.18874999999998</c:v>
                </c:pt>
                <c:pt idx="5443">
                  <c:v>73.18860999999998</c:v>
                </c:pt>
                <c:pt idx="5444">
                  <c:v>73.18845999999999</c:v>
                </c:pt>
                <c:pt idx="5445">
                  <c:v>73.18831999999999</c:v>
                </c:pt>
                <c:pt idx="5446">
                  <c:v>73.18815999999998</c:v>
                </c:pt>
                <c:pt idx="5447">
                  <c:v>73.18801999999998</c:v>
                </c:pt>
                <c:pt idx="5448">
                  <c:v>73.18787399999998</c:v>
                </c:pt>
                <c:pt idx="5449">
                  <c:v>73.18772999999998</c:v>
                </c:pt>
                <c:pt idx="5450">
                  <c:v>73.187584</c:v>
                </c:pt>
                <c:pt idx="5451">
                  <c:v>73.18743999999998</c:v>
                </c:pt>
                <c:pt idx="5452">
                  <c:v>73.187294</c:v>
                </c:pt>
                <c:pt idx="5453">
                  <c:v>73.18715</c:v>
                </c:pt>
                <c:pt idx="5454">
                  <c:v>73.187004</c:v>
                </c:pt>
                <c:pt idx="5455">
                  <c:v>73.18685999999998</c:v>
                </c:pt>
                <c:pt idx="5456">
                  <c:v>73.18671399999998</c:v>
                </c:pt>
                <c:pt idx="5457">
                  <c:v>73.18656999999998</c:v>
                </c:pt>
                <c:pt idx="5458">
                  <c:v>73.186424</c:v>
                </c:pt>
                <c:pt idx="5459">
                  <c:v>73.18627999999998</c:v>
                </c:pt>
                <c:pt idx="5460">
                  <c:v>73.18613399999998</c:v>
                </c:pt>
                <c:pt idx="5461">
                  <c:v>73.18599999999999</c:v>
                </c:pt>
                <c:pt idx="5462">
                  <c:v>73.18585999999999</c:v>
                </c:pt>
                <c:pt idx="5463">
                  <c:v>73.18571499999999</c:v>
                </c:pt>
                <c:pt idx="5464">
                  <c:v>73.18557999999999</c:v>
                </c:pt>
                <c:pt idx="5465">
                  <c:v>73.18542999999998</c:v>
                </c:pt>
                <c:pt idx="5466">
                  <c:v>73.18528999999998</c:v>
                </c:pt>
                <c:pt idx="5467">
                  <c:v>73.18514999999998</c:v>
                </c:pt>
                <c:pt idx="5468">
                  <c:v>73.18500999999999</c:v>
                </c:pt>
                <c:pt idx="5469">
                  <c:v>73.18487499999999</c:v>
                </c:pt>
                <c:pt idx="5470">
                  <c:v>73.18473999999999</c:v>
                </c:pt>
                <c:pt idx="5471">
                  <c:v>73.1846</c:v>
                </c:pt>
                <c:pt idx="5472">
                  <c:v>73.18446</c:v>
                </c:pt>
                <c:pt idx="5473">
                  <c:v>73.184326</c:v>
                </c:pt>
                <c:pt idx="5474">
                  <c:v>73.18419</c:v>
                </c:pt>
                <c:pt idx="5475">
                  <c:v>73.18405</c:v>
                </c:pt>
                <c:pt idx="5476">
                  <c:v>73.18635999999998</c:v>
                </c:pt>
                <c:pt idx="5477">
                  <c:v>73.18867499999999</c:v>
                </c:pt>
                <c:pt idx="5478">
                  <c:v>73.19097999999998</c:v>
                </c:pt>
                <c:pt idx="5479">
                  <c:v>73.19329</c:v>
                </c:pt>
                <c:pt idx="5480">
                  <c:v>73.1956</c:v>
                </c:pt>
                <c:pt idx="5481">
                  <c:v>73.19791</c:v>
                </c:pt>
                <c:pt idx="5482">
                  <c:v>73.20022</c:v>
                </c:pt>
                <c:pt idx="5483">
                  <c:v>73.20253</c:v>
                </c:pt>
                <c:pt idx="5484">
                  <c:v>73.20484</c:v>
                </c:pt>
                <c:pt idx="5485">
                  <c:v>73.20715</c:v>
                </c:pt>
                <c:pt idx="5486">
                  <c:v>73.209465</c:v>
                </c:pt>
                <c:pt idx="5487">
                  <c:v>73.21178</c:v>
                </c:pt>
                <c:pt idx="5488">
                  <c:v>73.21408</c:v>
                </c:pt>
                <c:pt idx="5489">
                  <c:v>73.21639</c:v>
                </c:pt>
                <c:pt idx="5490">
                  <c:v>73.218704</c:v>
                </c:pt>
                <c:pt idx="5491">
                  <c:v>73.221016</c:v>
                </c:pt>
                <c:pt idx="5492">
                  <c:v>73.22332</c:v>
                </c:pt>
                <c:pt idx="5493">
                  <c:v>73.22563</c:v>
                </c:pt>
                <c:pt idx="5494">
                  <c:v>73.22794</c:v>
                </c:pt>
                <c:pt idx="5495">
                  <c:v>73.23025</c:v>
                </c:pt>
                <c:pt idx="5496">
                  <c:v>73.23256</c:v>
                </c:pt>
                <c:pt idx="5497">
                  <c:v>73.23486</c:v>
                </c:pt>
                <c:pt idx="5498">
                  <c:v>73.237175</c:v>
                </c:pt>
                <c:pt idx="5499">
                  <c:v>73.23948</c:v>
                </c:pt>
                <c:pt idx="5500">
                  <c:v>73.24178</c:v>
                </c:pt>
                <c:pt idx="5501">
                  <c:v>73.24409</c:v>
                </c:pt>
                <c:pt idx="5502">
                  <c:v>73.24639</c:v>
                </c:pt>
                <c:pt idx="5503">
                  <c:v>73.24869</c:v>
                </c:pt>
                <c:pt idx="5504">
                  <c:v>73.25099</c:v>
                </c:pt>
                <c:pt idx="5505">
                  <c:v>73.25329</c:v>
                </c:pt>
                <c:pt idx="5506">
                  <c:v>73.25314</c:v>
                </c:pt>
                <c:pt idx="5507">
                  <c:v>73.253</c:v>
                </c:pt>
                <c:pt idx="5508">
                  <c:v>73.25284999999998</c:v>
                </c:pt>
                <c:pt idx="5509">
                  <c:v>73.2527</c:v>
                </c:pt>
                <c:pt idx="5510">
                  <c:v>73.25255</c:v>
                </c:pt>
                <c:pt idx="5511">
                  <c:v>73.25239599999999</c:v>
                </c:pt>
                <c:pt idx="5512">
                  <c:v>73.25224</c:v>
                </c:pt>
                <c:pt idx="5513">
                  <c:v>73.25207999999999</c:v>
                </c:pt>
                <c:pt idx="5514">
                  <c:v>73.25192</c:v>
                </c:pt>
                <c:pt idx="5515">
                  <c:v>73.251755</c:v>
                </c:pt>
                <c:pt idx="5516">
                  <c:v>73.25159</c:v>
                </c:pt>
                <c:pt idx="5517">
                  <c:v>73.25142</c:v>
                </c:pt>
                <c:pt idx="5518">
                  <c:v>73.25125</c:v>
                </c:pt>
                <c:pt idx="5519">
                  <c:v>73.251076</c:v>
                </c:pt>
                <c:pt idx="5520">
                  <c:v>73.2509</c:v>
                </c:pt>
                <c:pt idx="5521">
                  <c:v>73.25072</c:v>
                </c:pt>
                <c:pt idx="5522">
                  <c:v>73.25054</c:v>
                </c:pt>
                <c:pt idx="5523">
                  <c:v>73.25036</c:v>
                </c:pt>
                <c:pt idx="5524">
                  <c:v>73.250175</c:v>
                </c:pt>
                <c:pt idx="5525">
                  <c:v>73.24999</c:v>
                </c:pt>
                <c:pt idx="5526">
                  <c:v>73.2498</c:v>
                </c:pt>
                <c:pt idx="5527">
                  <c:v>73.24961</c:v>
                </c:pt>
                <c:pt idx="5528">
                  <c:v>73.24942</c:v>
                </c:pt>
                <c:pt idx="5529">
                  <c:v>73.24922</c:v>
                </c:pt>
                <c:pt idx="5530">
                  <c:v>73.24902</c:v>
                </c:pt>
                <c:pt idx="5531">
                  <c:v>73.248825</c:v>
                </c:pt>
                <c:pt idx="5532">
                  <c:v>73.24862</c:v>
                </c:pt>
                <c:pt idx="5533">
                  <c:v>73.24841</c:v>
                </c:pt>
                <c:pt idx="5534">
                  <c:v>73.24821</c:v>
                </c:pt>
                <c:pt idx="5535">
                  <c:v>73.248</c:v>
                </c:pt>
                <c:pt idx="5536">
                  <c:v>73.247795</c:v>
                </c:pt>
                <c:pt idx="5537">
                  <c:v>73.24758</c:v>
                </c:pt>
                <c:pt idx="5538">
                  <c:v>73.24737</c:v>
                </c:pt>
                <c:pt idx="5539">
                  <c:v>73.24715</c:v>
                </c:pt>
                <c:pt idx="5540">
                  <c:v>73.24693</c:v>
                </c:pt>
                <c:pt idx="5541">
                  <c:v>73.24671</c:v>
                </c:pt>
                <c:pt idx="5542">
                  <c:v>73.24649</c:v>
                </c:pt>
                <c:pt idx="5543">
                  <c:v>73.24627</c:v>
                </c:pt>
                <c:pt idx="5544">
                  <c:v>73.24605</c:v>
                </c:pt>
                <c:pt idx="5545">
                  <c:v>73.24582</c:v>
                </c:pt>
                <c:pt idx="5546">
                  <c:v>73.24559</c:v>
                </c:pt>
                <c:pt idx="5547">
                  <c:v>73.24536</c:v>
                </c:pt>
                <c:pt idx="5548">
                  <c:v>73.24513</c:v>
                </c:pt>
                <c:pt idx="5549">
                  <c:v>73.244896</c:v>
                </c:pt>
                <c:pt idx="5550">
                  <c:v>73.24466</c:v>
                </c:pt>
                <c:pt idx="5551">
                  <c:v>73.24442</c:v>
                </c:pt>
                <c:pt idx="5552">
                  <c:v>73.24419</c:v>
                </c:pt>
                <c:pt idx="5553">
                  <c:v>73.24395</c:v>
                </c:pt>
                <c:pt idx="5554">
                  <c:v>73.24371</c:v>
                </c:pt>
                <c:pt idx="5555">
                  <c:v>73.24347</c:v>
                </c:pt>
                <c:pt idx="5556">
                  <c:v>73.243225</c:v>
                </c:pt>
                <c:pt idx="5557">
                  <c:v>73.24298</c:v>
                </c:pt>
                <c:pt idx="5558">
                  <c:v>73.24274</c:v>
                </c:pt>
                <c:pt idx="5559">
                  <c:v>73.24249</c:v>
                </c:pt>
                <c:pt idx="5560">
                  <c:v>73.24225</c:v>
                </c:pt>
                <c:pt idx="5561">
                  <c:v>73.242004</c:v>
                </c:pt>
                <c:pt idx="5562">
                  <c:v>73.24175</c:v>
                </c:pt>
                <c:pt idx="5563">
                  <c:v>73.2415</c:v>
                </c:pt>
                <c:pt idx="5564">
                  <c:v>73.24126</c:v>
                </c:pt>
                <c:pt idx="5565">
                  <c:v>73.241005</c:v>
                </c:pt>
                <c:pt idx="5566">
                  <c:v>73.24075</c:v>
                </c:pt>
                <c:pt idx="5567">
                  <c:v>73.2405</c:v>
                </c:pt>
                <c:pt idx="5568">
                  <c:v>73.24025</c:v>
                </c:pt>
                <c:pt idx="5569">
                  <c:v>73.24</c:v>
                </c:pt>
                <c:pt idx="5570">
                  <c:v>73.23974599999998</c:v>
                </c:pt>
                <c:pt idx="5571">
                  <c:v>73.239494</c:v>
                </c:pt>
                <c:pt idx="5572">
                  <c:v>73.239235</c:v>
                </c:pt>
                <c:pt idx="5573">
                  <c:v>73.23897599999998</c:v>
                </c:pt>
                <c:pt idx="5574">
                  <c:v>73.23872</c:v>
                </c:pt>
                <c:pt idx="5575">
                  <c:v>73.238464</c:v>
                </c:pt>
                <c:pt idx="5576">
                  <c:v>73.238205</c:v>
                </c:pt>
                <c:pt idx="5577">
                  <c:v>73.23795</c:v>
                </c:pt>
                <c:pt idx="5578">
                  <c:v>73.23769</c:v>
                </c:pt>
                <c:pt idx="5579">
                  <c:v>73.23744</c:v>
                </c:pt>
                <c:pt idx="5580">
                  <c:v>73.23718</c:v>
                </c:pt>
                <c:pt idx="5581">
                  <c:v>73.23692</c:v>
                </c:pt>
                <c:pt idx="5582">
                  <c:v>73.23667</c:v>
                </c:pt>
                <c:pt idx="5583">
                  <c:v>73.23641</c:v>
                </c:pt>
                <c:pt idx="5584">
                  <c:v>73.23615</c:v>
                </c:pt>
                <c:pt idx="5585">
                  <c:v>73.2359</c:v>
                </c:pt>
                <c:pt idx="5586">
                  <c:v>73.23564</c:v>
                </c:pt>
                <c:pt idx="5587">
                  <c:v>73.23537999999999</c:v>
                </c:pt>
                <c:pt idx="5588">
                  <c:v>73.23513000000001</c:v>
                </c:pt>
                <c:pt idx="5589">
                  <c:v>73.23487</c:v>
                </c:pt>
                <c:pt idx="5590">
                  <c:v>73.23462</c:v>
                </c:pt>
                <c:pt idx="5591">
                  <c:v>73.23436</c:v>
                </c:pt>
                <c:pt idx="5592">
                  <c:v>73.2341</c:v>
                </c:pt>
                <c:pt idx="5593">
                  <c:v>73.23385</c:v>
                </c:pt>
                <c:pt idx="5594">
                  <c:v>73.23359</c:v>
                </c:pt>
                <c:pt idx="5595">
                  <c:v>73.23333</c:v>
                </c:pt>
                <c:pt idx="5596">
                  <c:v>73.23308</c:v>
                </c:pt>
                <c:pt idx="5597">
                  <c:v>73.23282</c:v>
                </c:pt>
                <c:pt idx="5598">
                  <c:v>73.23257</c:v>
                </c:pt>
                <c:pt idx="5599">
                  <c:v>73.23231</c:v>
                </c:pt>
                <c:pt idx="5600">
                  <c:v>73.23205</c:v>
                </c:pt>
                <c:pt idx="5601">
                  <c:v>73.2318</c:v>
                </c:pt>
                <c:pt idx="5602">
                  <c:v>73.231544</c:v>
                </c:pt>
                <c:pt idx="5603">
                  <c:v>73.23129</c:v>
                </c:pt>
                <c:pt idx="5604">
                  <c:v>73.23104</c:v>
                </c:pt>
                <c:pt idx="5605">
                  <c:v>73.23079</c:v>
                </c:pt>
                <c:pt idx="5606">
                  <c:v>73.23054</c:v>
                </c:pt>
                <c:pt idx="5607">
                  <c:v>73.230286</c:v>
                </c:pt>
                <c:pt idx="5608">
                  <c:v>73.230034</c:v>
                </c:pt>
                <c:pt idx="5609">
                  <c:v>73.22977999999999</c:v>
                </c:pt>
                <c:pt idx="5610">
                  <c:v>73.22953</c:v>
                </c:pt>
                <c:pt idx="5611">
                  <c:v>73.22928</c:v>
                </c:pt>
                <c:pt idx="5612">
                  <c:v>73.22903</c:v>
                </c:pt>
                <c:pt idx="5613">
                  <c:v>73.22877499999998</c:v>
                </c:pt>
                <c:pt idx="5614">
                  <c:v>73.22852</c:v>
                </c:pt>
                <c:pt idx="5615">
                  <c:v>73.22827</c:v>
                </c:pt>
                <c:pt idx="5616">
                  <c:v>73.22802</c:v>
                </c:pt>
                <c:pt idx="5617">
                  <c:v>73.22777599999999</c:v>
                </c:pt>
                <c:pt idx="5618">
                  <c:v>73.22752</c:v>
                </c:pt>
                <c:pt idx="5619">
                  <c:v>73.22727</c:v>
                </c:pt>
                <c:pt idx="5620">
                  <c:v>73.22703000000001</c:v>
                </c:pt>
                <c:pt idx="5621">
                  <c:v>73.22677999999999</c:v>
                </c:pt>
                <c:pt idx="5622">
                  <c:v>73.22654</c:v>
                </c:pt>
                <c:pt idx="5623">
                  <c:v>73.22629</c:v>
                </c:pt>
                <c:pt idx="5624">
                  <c:v>73.22604</c:v>
                </c:pt>
                <c:pt idx="5625">
                  <c:v>73.22579999999999</c:v>
                </c:pt>
                <c:pt idx="5626">
                  <c:v>73.225555</c:v>
                </c:pt>
                <c:pt idx="5627">
                  <c:v>73.22530999999998</c:v>
                </c:pt>
                <c:pt idx="5628">
                  <c:v>73.22506999999998</c:v>
                </c:pt>
                <c:pt idx="5629">
                  <c:v>73.22482</c:v>
                </c:pt>
                <c:pt idx="5630">
                  <c:v>73.22458</c:v>
                </c:pt>
                <c:pt idx="5631">
                  <c:v>73.22433499999998</c:v>
                </c:pt>
                <c:pt idx="5632">
                  <c:v>73.22409</c:v>
                </c:pt>
                <c:pt idx="5633">
                  <c:v>73.22385</c:v>
                </c:pt>
                <c:pt idx="5634">
                  <c:v>73.22361</c:v>
                </c:pt>
                <c:pt idx="5635">
                  <c:v>73.223366</c:v>
                </c:pt>
                <c:pt idx="5636">
                  <c:v>73.22313000000001</c:v>
                </c:pt>
                <c:pt idx="5637">
                  <c:v>73.22288499999999</c:v>
                </c:pt>
                <c:pt idx="5638">
                  <c:v>73.22265</c:v>
                </c:pt>
                <c:pt idx="5639">
                  <c:v>73.22240999999998</c:v>
                </c:pt>
                <c:pt idx="5640">
                  <c:v>73.22217599999999</c:v>
                </c:pt>
                <c:pt idx="5641">
                  <c:v>73.22194</c:v>
                </c:pt>
                <c:pt idx="5642">
                  <c:v>73.22170000000001</c:v>
                </c:pt>
                <c:pt idx="5643">
                  <c:v>73.221466</c:v>
                </c:pt>
                <c:pt idx="5644">
                  <c:v>73.22123</c:v>
                </c:pt>
                <c:pt idx="5645">
                  <c:v>73.221</c:v>
                </c:pt>
                <c:pt idx="5646">
                  <c:v>73.220764</c:v>
                </c:pt>
                <c:pt idx="5647">
                  <c:v>73.22053</c:v>
                </c:pt>
                <c:pt idx="5648">
                  <c:v>73.2203</c:v>
                </c:pt>
                <c:pt idx="5649">
                  <c:v>73.22007</c:v>
                </c:pt>
                <c:pt idx="5650">
                  <c:v>73.21984</c:v>
                </c:pt>
                <c:pt idx="5651">
                  <c:v>73.21961</c:v>
                </c:pt>
                <c:pt idx="5652">
                  <c:v>73.21938</c:v>
                </c:pt>
                <c:pt idx="5653">
                  <c:v>73.219154</c:v>
                </c:pt>
                <c:pt idx="5654">
                  <c:v>73.218925</c:v>
                </c:pt>
                <c:pt idx="5655">
                  <c:v>73.21870000000001</c:v>
                </c:pt>
                <c:pt idx="5656">
                  <c:v>73.218475</c:v>
                </c:pt>
                <c:pt idx="5657">
                  <c:v>73.21825</c:v>
                </c:pt>
                <c:pt idx="5658">
                  <c:v>73.21802</c:v>
                </c:pt>
                <c:pt idx="5659">
                  <c:v>73.21779</c:v>
                </c:pt>
                <c:pt idx="5660">
                  <c:v>73.21756</c:v>
                </c:pt>
                <c:pt idx="5661">
                  <c:v>73.21733</c:v>
                </c:pt>
                <c:pt idx="5662">
                  <c:v>73.21711</c:v>
                </c:pt>
                <c:pt idx="5663">
                  <c:v>73.21688</c:v>
                </c:pt>
                <c:pt idx="5664">
                  <c:v>73.21665</c:v>
                </c:pt>
                <c:pt idx="5665">
                  <c:v>73.21642</c:v>
                </c:pt>
                <c:pt idx="5666">
                  <c:v>73.2162</c:v>
                </c:pt>
                <c:pt idx="5667">
                  <c:v>73.21598</c:v>
                </c:pt>
                <c:pt idx="5668">
                  <c:v>73.21576</c:v>
                </c:pt>
                <c:pt idx="5669">
                  <c:v>73.215546</c:v>
                </c:pt>
                <c:pt idx="5670">
                  <c:v>73.215324</c:v>
                </c:pt>
                <c:pt idx="5671">
                  <c:v>73.2151</c:v>
                </c:pt>
                <c:pt idx="5672">
                  <c:v>73.21489</c:v>
                </c:pt>
                <c:pt idx="5673">
                  <c:v>73.21467000000002</c:v>
                </c:pt>
                <c:pt idx="5674">
                  <c:v>73.214455</c:v>
                </c:pt>
                <c:pt idx="5675">
                  <c:v>73.21424</c:v>
                </c:pt>
                <c:pt idx="5676">
                  <c:v>73.21403</c:v>
                </c:pt>
                <c:pt idx="5677">
                  <c:v>73.21381</c:v>
                </c:pt>
                <c:pt idx="5678">
                  <c:v>73.2136</c:v>
                </c:pt>
                <c:pt idx="5679">
                  <c:v>73.21339</c:v>
                </c:pt>
                <c:pt idx="5680">
                  <c:v>73.21317</c:v>
                </c:pt>
                <c:pt idx="5681">
                  <c:v>73.21296</c:v>
                </c:pt>
                <c:pt idx="5682">
                  <c:v>73.21274599999998</c:v>
                </c:pt>
                <c:pt idx="5683">
                  <c:v>73.21253</c:v>
                </c:pt>
                <c:pt idx="5684">
                  <c:v>73.212326</c:v>
                </c:pt>
                <c:pt idx="5685">
                  <c:v>73.21211</c:v>
                </c:pt>
                <c:pt idx="5686">
                  <c:v>73.21191</c:v>
                </c:pt>
                <c:pt idx="5687">
                  <c:v>73.2117</c:v>
                </c:pt>
                <c:pt idx="5688">
                  <c:v>73.211494</c:v>
                </c:pt>
                <c:pt idx="5689">
                  <c:v>73.21128</c:v>
                </c:pt>
                <c:pt idx="5690">
                  <c:v>73.211075</c:v>
                </c:pt>
                <c:pt idx="5691">
                  <c:v>73.21087</c:v>
                </c:pt>
                <c:pt idx="5692">
                  <c:v>73.21066</c:v>
                </c:pt>
                <c:pt idx="5693">
                  <c:v>73.21046</c:v>
                </c:pt>
                <c:pt idx="5694">
                  <c:v>73.21026</c:v>
                </c:pt>
                <c:pt idx="5695">
                  <c:v>73.21005</c:v>
                </c:pt>
                <c:pt idx="5696">
                  <c:v>73.20985</c:v>
                </c:pt>
                <c:pt idx="5697">
                  <c:v>73.20964</c:v>
                </c:pt>
                <c:pt idx="5698">
                  <c:v>73.209435</c:v>
                </c:pt>
                <c:pt idx="5699">
                  <c:v>73.209236</c:v>
                </c:pt>
                <c:pt idx="5700">
                  <c:v>73.20904</c:v>
                </c:pt>
                <c:pt idx="5701">
                  <c:v>73.20883999999998</c:v>
                </c:pt>
                <c:pt idx="5702">
                  <c:v>73.20863000000001</c:v>
                </c:pt>
                <c:pt idx="5703">
                  <c:v>73.20843499999998</c:v>
                </c:pt>
                <c:pt idx="5704">
                  <c:v>73.20824</c:v>
                </c:pt>
                <c:pt idx="5705">
                  <c:v>73.20803999999998</c:v>
                </c:pt>
                <c:pt idx="5706">
                  <c:v>73.20784</c:v>
                </c:pt>
                <c:pt idx="5707">
                  <c:v>73.20764</c:v>
                </c:pt>
                <c:pt idx="5708">
                  <c:v>73.20744</c:v>
                </c:pt>
                <c:pt idx="5709">
                  <c:v>73.207245</c:v>
                </c:pt>
                <c:pt idx="5710">
                  <c:v>73.20705</c:v>
                </c:pt>
                <c:pt idx="5711">
                  <c:v>73.20685</c:v>
                </c:pt>
                <c:pt idx="5712">
                  <c:v>73.20665</c:v>
                </c:pt>
                <c:pt idx="5713">
                  <c:v>73.20646</c:v>
                </c:pt>
                <c:pt idx="5714">
                  <c:v>73.20627</c:v>
                </c:pt>
                <c:pt idx="5715">
                  <c:v>73.20608</c:v>
                </c:pt>
                <c:pt idx="5716">
                  <c:v>73.20588999999998</c:v>
                </c:pt>
                <c:pt idx="5717">
                  <c:v>73.205696</c:v>
                </c:pt>
                <c:pt idx="5718">
                  <c:v>73.205505</c:v>
                </c:pt>
                <c:pt idx="5719">
                  <c:v>73.205315</c:v>
                </c:pt>
                <c:pt idx="5720">
                  <c:v>73.205124</c:v>
                </c:pt>
                <c:pt idx="5721">
                  <c:v>73.20494</c:v>
                </c:pt>
                <c:pt idx="5722">
                  <c:v>73.20475</c:v>
                </c:pt>
                <c:pt idx="5723">
                  <c:v>73.20457</c:v>
                </c:pt>
                <c:pt idx="5724">
                  <c:v>73.20438</c:v>
                </c:pt>
                <c:pt idx="5725">
                  <c:v>73.20419</c:v>
                </c:pt>
                <c:pt idx="5726">
                  <c:v>73.204</c:v>
                </c:pt>
                <c:pt idx="5727">
                  <c:v>73.20382</c:v>
                </c:pt>
                <c:pt idx="5728">
                  <c:v>73.203636</c:v>
                </c:pt>
                <c:pt idx="5729">
                  <c:v>73.20345</c:v>
                </c:pt>
                <c:pt idx="5730">
                  <c:v>73.20326</c:v>
                </c:pt>
                <c:pt idx="5731">
                  <c:v>73.20308</c:v>
                </c:pt>
                <c:pt idx="5732">
                  <c:v>73.20289599999998</c:v>
                </c:pt>
                <c:pt idx="5733">
                  <c:v>73.20270999999998</c:v>
                </c:pt>
                <c:pt idx="5734">
                  <c:v>73.20253</c:v>
                </c:pt>
                <c:pt idx="5735">
                  <c:v>73.202354</c:v>
                </c:pt>
                <c:pt idx="5736">
                  <c:v>73.20217</c:v>
                </c:pt>
                <c:pt idx="5737">
                  <c:v>73.20199</c:v>
                </c:pt>
                <c:pt idx="5738">
                  <c:v>73.20181</c:v>
                </c:pt>
                <c:pt idx="5739">
                  <c:v>73.20164</c:v>
                </c:pt>
                <c:pt idx="5740">
                  <c:v>73.201454</c:v>
                </c:pt>
                <c:pt idx="5741">
                  <c:v>73.20128</c:v>
                </c:pt>
                <c:pt idx="5742">
                  <c:v>73.201096</c:v>
                </c:pt>
                <c:pt idx="5743">
                  <c:v>73.20092</c:v>
                </c:pt>
                <c:pt idx="5744">
                  <c:v>73.20073999999998</c:v>
                </c:pt>
                <c:pt idx="5745">
                  <c:v>73.20056</c:v>
                </c:pt>
                <c:pt idx="5746">
                  <c:v>73.20038599999998</c:v>
                </c:pt>
                <c:pt idx="5747">
                  <c:v>73.20021</c:v>
                </c:pt>
                <c:pt idx="5748">
                  <c:v>73.200035</c:v>
                </c:pt>
                <c:pt idx="5749">
                  <c:v>73.19986</c:v>
                </c:pt>
                <c:pt idx="5750">
                  <c:v>73.199684</c:v>
                </c:pt>
                <c:pt idx="5751">
                  <c:v>73.19951</c:v>
                </c:pt>
                <c:pt idx="5752">
                  <c:v>73.19932999999998</c:v>
                </c:pt>
                <c:pt idx="5753">
                  <c:v>73.199165</c:v>
                </c:pt>
                <c:pt idx="5754">
                  <c:v>73.199</c:v>
                </c:pt>
                <c:pt idx="5755">
                  <c:v>73.19882</c:v>
                </c:pt>
                <c:pt idx="5756">
                  <c:v>73.198654</c:v>
                </c:pt>
                <c:pt idx="5757">
                  <c:v>73.19847999999999</c:v>
                </c:pt>
                <c:pt idx="5758">
                  <c:v>73.19830999999999</c:v>
                </c:pt>
                <c:pt idx="5759">
                  <c:v>73.19813999999998</c:v>
                </c:pt>
                <c:pt idx="5760">
                  <c:v>73.197975</c:v>
                </c:pt>
                <c:pt idx="5761">
                  <c:v>73.19781</c:v>
                </c:pt>
                <c:pt idx="5762">
                  <c:v>73.19763</c:v>
                </c:pt>
                <c:pt idx="5763">
                  <c:v>73.197464</c:v>
                </c:pt>
                <c:pt idx="5764">
                  <c:v>73.197296</c:v>
                </c:pt>
                <c:pt idx="5765">
                  <c:v>73.19713</c:v>
                </c:pt>
                <c:pt idx="5766">
                  <c:v>73.19696</c:v>
                </c:pt>
                <c:pt idx="5767">
                  <c:v>73.19678999999998</c:v>
                </c:pt>
                <c:pt idx="5768">
                  <c:v>73.196625</c:v>
                </c:pt>
                <c:pt idx="5769">
                  <c:v>73.196465</c:v>
                </c:pt>
                <c:pt idx="5770">
                  <c:v>73.196304</c:v>
                </c:pt>
                <c:pt idx="5771">
                  <c:v>73.19614</c:v>
                </c:pt>
                <c:pt idx="5772">
                  <c:v>73.19597999999999</c:v>
                </c:pt>
                <c:pt idx="5773">
                  <c:v>73.19580999999998</c:v>
                </c:pt>
                <c:pt idx="5774">
                  <c:v>73.19565</c:v>
                </c:pt>
                <c:pt idx="5775">
                  <c:v>73.19548999999999</c:v>
                </c:pt>
                <c:pt idx="5776">
                  <c:v>73.19533</c:v>
                </c:pt>
                <c:pt idx="5777">
                  <c:v>73.19516</c:v>
                </c:pt>
                <c:pt idx="5778">
                  <c:v>73.195</c:v>
                </c:pt>
                <c:pt idx="5779">
                  <c:v>73.19484</c:v>
                </c:pt>
                <c:pt idx="5780">
                  <c:v>73.19468</c:v>
                </c:pt>
                <c:pt idx="5781">
                  <c:v>73.19452</c:v>
                </c:pt>
                <c:pt idx="5782">
                  <c:v>73.19436</c:v>
                </c:pt>
                <c:pt idx="5783">
                  <c:v>73.1942</c:v>
                </c:pt>
                <c:pt idx="5784">
                  <c:v>73.19404</c:v>
                </c:pt>
                <c:pt idx="5785">
                  <c:v>73.19387999999998</c:v>
                </c:pt>
                <c:pt idx="5786">
                  <c:v>73.19372</c:v>
                </c:pt>
                <c:pt idx="5787">
                  <c:v>73.193565</c:v>
                </c:pt>
                <c:pt idx="5788">
                  <c:v>73.193405</c:v>
                </c:pt>
                <c:pt idx="5789">
                  <c:v>73.19325</c:v>
                </c:pt>
                <c:pt idx="5790">
                  <c:v>73.1931</c:v>
                </c:pt>
                <c:pt idx="5791">
                  <c:v>73.19294999999998</c:v>
                </c:pt>
                <c:pt idx="5792">
                  <c:v>73.19279499999999</c:v>
                </c:pt>
                <c:pt idx="5793">
                  <c:v>73.19263999999998</c:v>
                </c:pt>
                <c:pt idx="5794">
                  <c:v>73.19248999999999</c:v>
                </c:pt>
                <c:pt idx="5795">
                  <c:v>73.19233999999999</c:v>
                </c:pt>
                <c:pt idx="5796">
                  <c:v>73.19218399999998</c:v>
                </c:pt>
                <c:pt idx="5797">
                  <c:v>73.19202999999998</c:v>
                </c:pt>
                <c:pt idx="5798">
                  <c:v>73.19188</c:v>
                </c:pt>
                <c:pt idx="5799">
                  <c:v>73.19173</c:v>
                </c:pt>
                <c:pt idx="5800">
                  <c:v>73.191574</c:v>
                </c:pt>
                <c:pt idx="5801">
                  <c:v>73.19142</c:v>
                </c:pt>
                <c:pt idx="5802">
                  <c:v>73.19127</c:v>
                </c:pt>
                <c:pt idx="5803">
                  <c:v>73.19112</c:v>
                </c:pt>
                <c:pt idx="5804">
                  <c:v>73.19096</c:v>
                </c:pt>
                <c:pt idx="5805">
                  <c:v>73.19081</c:v>
                </c:pt>
                <c:pt idx="5806">
                  <c:v>73.19067</c:v>
                </c:pt>
                <c:pt idx="5807">
                  <c:v>73.19052</c:v>
                </c:pt>
                <c:pt idx="5808">
                  <c:v>73.19037999999999</c:v>
                </c:pt>
                <c:pt idx="5809">
                  <c:v>73.19023</c:v>
                </c:pt>
                <c:pt idx="5810">
                  <c:v>73.19009</c:v>
                </c:pt>
                <c:pt idx="5811">
                  <c:v>73.18992999999998</c:v>
                </c:pt>
                <c:pt idx="5812">
                  <c:v>73.18978999999999</c:v>
                </c:pt>
                <c:pt idx="5813">
                  <c:v>73.189644</c:v>
                </c:pt>
                <c:pt idx="5814">
                  <c:v>73.18949999999998</c:v>
                </c:pt>
                <c:pt idx="5815">
                  <c:v>73.18935399999998</c:v>
                </c:pt>
                <c:pt idx="5816">
                  <c:v>73.18921</c:v>
                </c:pt>
                <c:pt idx="5817">
                  <c:v>73.189064</c:v>
                </c:pt>
                <c:pt idx="5818">
                  <c:v>73.18891999999998</c:v>
                </c:pt>
                <c:pt idx="5819">
                  <c:v>73.18877399999997</c:v>
                </c:pt>
                <c:pt idx="5820">
                  <c:v>73.18862999999998</c:v>
                </c:pt>
                <c:pt idx="5821">
                  <c:v>73.18848399999999</c:v>
                </c:pt>
                <c:pt idx="5822">
                  <c:v>73.18833999999997</c:v>
                </c:pt>
                <c:pt idx="5823">
                  <c:v>73.18819399999998</c:v>
                </c:pt>
                <c:pt idx="5824">
                  <c:v>73.18804999999999</c:v>
                </c:pt>
                <c:pt idx="5825">
                  <c:v>73.187904</c:v>
                </c:pt>
                <c:pt idx="5826">
                  <c:v>73.18775999999998</c:v>
                </c:pt>
                <c:pt idx="5827">
                  <c:v>73.18762</c:v>
                </c:pt>
                <c:pt idx="5828">
                  <c:v>73.18747999999998</c:v>
                </c:pt>
                <c:pt idx="5829">
                  <c:v>73.18732999999998</c:v>
                </c:pt>
                <c:pt idx="5830">
                  <c:v>73.187195</c:v>
                </c:pt>
                <c:pt idx="5831">
                  <c:v>73.18706</c:v>
                </c:pt>
                <c:pt idx="5832">
                  <c:v>73.18690999999998</c:v>
                </c:pt>
                <c:pt idx="5833">
                  <c:v>73.18677499999997</c:v>
                </c:pt>
                <c:pt idx="5834">
                  <c:v>73.18663</c:v>
                </c:pt>
                <c:pt idx="5835">
                  <c:v>73.18648499999999</c:v>
                </c:pt>
                <c:pt idx="5836">
                  <c:v>73.18634999999999</c:v>
                </c:pt>
                <c:pt idx="5837">
                  <c:v>73.18621</c:v>
                </c:pt>
                <c:pt idx="5838">
                  <c:v>73.18606999999998</c:v>
                </c:pt>
                <c:pt idx="5839">
                  <c:v>73.18593599999998</c:v>
                </c:pt>
                <c:pt idx="5840">
                  <c:v>73.18580999999999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A105-49D3-BBB2-11A7653EAA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8784424"/>
        <c:axId val="-2128191736"/>
      </c:scatterChart>
      <c:valAx>
        <c:axId val="-2128784424"/>
        <c:scaling>
          <c:orientation val="minMax"/>
          <c:max val="6000.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2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Aparajita" panose="02020603050405020304" pitchFamily="18" charset="0"/>
                    <a:ea typeface="+mn-ea"/>
                    <a:cs typeface="Aparajita" panose="02020603050405020304" pitchFamily="18" charset="0"/>
                  </a:defRPr>
                </a:pPr>
                <a:r>
                  <a:rPr lang="en-US" sz="1400" b="1" i="0" u="none" strike="noStrike" kern="1200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Aparajita" panose="02020603050405020304" pitchFamily="18" charset="0"/>
                    <a:ea typeface="+mn-ea"/>
                    <a:cs typeface="Aparajita" panose="02020603050405020304" pitchFamily="18" charset="0"/>
                  </a:rPr>
                  <a:t>t </a:t>
                </a:r>
                <a:r>
                  <a:rPr lang="en-US" sz="1200" b="0" i="0" u="none" strike="noStrike" kern="1200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Aparajita" panose="02020603050405020304" pitchFamily="18" charset="0"/>
                    <a:ea typeface="+mn-ea"/>
                    <a:cs typeface="Aparajita" panose="02020603050405020304" pitchFamily="18" charset="0"/>
                  </a:rPr>
                  <a:t>(day)</a:t>
                </a:r>
              </a:p>
            </c:rich>
          </c:tx>
          <c:layout>
            <c:manualLayout>
              <c:xMode val="edge"/>
              <c:yMode val="edge"/>
              <c:x val="0.438042159452051"/>
              <c:y val="0.932254300492891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8191736"/>
        <c:crosses val="autoZero"/>
        <c:crossBetween val="midCat"/>
      </c:valAx>
      <c:valAx>
        <c:axId val="-2128191736"/>
        <c:scaling>
          <c:orientation val="minMax"/>
          <c:max val="76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latin typeface="Aparajita" panose="02020603050405020304" pitchFamily="18" charset="0"/>
                    <a:cs typeface="Aparajita" panose="02020603050405020304" pitchFamily="18" charset="0"/>
                  </a:rPr>
                  <a:t>head</a:t>
                </a:r>
                <a:r>
                  <a:rPr lang="en-US" sz="1200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 (m</a:t>
                </a:r>
                <a:r>
                  <a:rPr lang="en-US" baseline="0"/>
                  <a:t>)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8784424"/>
        <c:crosses val="autoZero"/>
        <c:crossBetween val="midCat"/>
        <c:majorUnit val="0.5"/>
      </c:valAx>
      <c:spPr>
        <a:noFill/>
        <a:ln>
          <a:solidFill>
            <a:schemeClr val="tx1"/>
          </a:solidFill>
        </a:ln>
        <a:effectLst/>
      </c:spPr>
    </c:plotArea>
    <c:legend>
      <c:legendPos val="r"/>
      <c:layout>
        <c:manualLayout>
          <c:xMode val="edge"/>
          <c:yMode val="edge"/>
          <c:x val="0.615863565007465"/>
          <c:y val="0.179108059192629"/>
          <c:w val="0.299389982502187"/>
          <c:h val="0.23437664041994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Monit</a:t>
            </a:r>
            <a:r>
              <a:rPr lang="en-US" baseline="0" dirty="0"/>
              <a:t> well</a:t>
            </a:r>
            <a:r>
              <a:rPr lang="en-US" dirty="0"/>
              <a:t> @ center of model domain</a:t>
            </a:r>
          </a:p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Transient Scenario 1</a:t>
            </a:r>
          </a:p>
        </c:rich>
      </c:tx>
      <c:layout>
        <c:manualLayout>
          <c:xMode val="edge"/>
          <c:yMode val="edge"/>
          <c:x val="0.303911847513237"/>
          <c:y val="0.0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65053149606299"/>
          <c:y val="0.126551291825449"/>
          <c:w val="0.756743905197925"/>
          <c:h val="0.732808449107987"/>
        </c:manualLayout>
      </c:layout>
      <c:scatterChart>
        <c:scatterStyle val="lineMarker"/>
        <c:varyColors val="0"/>
        <c:ser>
          <c:idx val="0"/>
          <c:order val="0"/>
          <c:tx>
            <c:v>SS(ET = 0)</c:v>
          </c:tx>
          <c:spPr>
            <a:ln w="25400" cap="rnd">
              <a:solidFill>
                <a:srgbClr val="0F1AF9"/>
              </a:solidFill>
              <a:round/>
            </a:ln>
            <a:effectLst/>
          </c:spPr>
          <c:marker>
            <c:symbol val="none"/>
          </c:marker>
          <c:xVal>
            <c:numRef>
              <c:f>tseries_heads!$A$4:$A$5844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tseries_heads!$E$4:$E$5844</c:f>
              <c:numCache>
                <c:formatCode>General</c:formatCode>
                <c:ptCount val="5841"/>
                <c:pt idx="0">
                  <c:v>81.85367</c:v>
                </c:pt>
                <c:pt idx="1">
                  <c:v>81.85367</c:v>
                </c:pt>
                <c:pt idx="2">
                  <c:v>81.85367</c:v>
                </c:pt>
                <c:pt idx="3">
                  <c:v>81.85367</c:v>
                </c:pt>
                <c:pt idx="4">
                  <c:v>81.85367</c:v>
                </c:pt>
                <c:pt idx="5">
                  <c:v>81.85367</c:v>
                </c:pt>
                <c:pt idx="6">
                  <c:v>81.85367</c:v>
                </c:pt>
                <c:pt idx="7">
                  <c:v>81.85367</c:v>
                </c:pt>
                <c:pt idx="8">
                  <c:v>81.85367</c:v>
                </c:pt>
                <c:pt idx="9">
                  <c:v>81.85367</c:v>
                </c:pt>
                <c:pt idx="10">
                  <c:v>81.85367</c:v>
                </c:pt>
                <c:pt idx="11">
                  <c:v>81.85367</c:v>
                </c:pt>
                <c:pt idx="12">
                  <c:v>81.85367</c:v>
                </c:pt>
                <c:pt idx="13">
                  <c:v>81.85367</c:v>
                </c:pt>
                <c:pt idx="14">
                  <c:v>81.85367</c:v>
                </c:pt>
                <c:pt idx="15">
                  <c:v>81.85367</c:v>
                </c:pt>
                <c:pt idx="16">
                  <c:v>81.85367</c:v>
                </c:pt>
                <c:pt idx="17">
                  <c:v>81.85367</c:v>
                </c:pt>
                <c:pt idx="18">
                  <c:v>81.85367</c:v>
                </c:pt>
                <c:pt idx="19">
                  <c:v>81.85367</c:v>
                </c:pt>
                <c:pt idx="20">
                  <c:v>81.85367</c:v>
                </c:pt>
                <c:pt idx="21">
                  <c:v>81.85367</c:v>
                </c:pt>
                <c:pt idx="22">
                  <c:v>81.85367</c:v>
                </c:pt>
                <c:pt idx="23">
                  <c:v>81.85367</c:v>
                </c:pt>
                <c:pt idx="24">
                  <c:v>81.85367</c:v>
                </c:pt>
                <c:pt idx="25">
                  <c:v>81.85367</c:v>
                </c:pt>
                <c:pt idx="26">
                  <c:v>81.85367</c:v>
                </c:pt>
                <c:pt idx="27">
                  <c:v>81.85367</c:v>
                </c:pt>
                <c:pt idx="28">
                  <c:v>81.85367</c:v>
                </c:pt>
                <c:pt idx="29">
                  <c:v>81.85367</c:v>
                </c:pt>
                <c:pt idx="30">
                  <c:v>81.85367</c:v>
                </c:pt>
                <c:pt idx="31">
                  <c:v>81.85367</c:v>
                </c:pt>
                <c:pt idx="32">
                  <c:v>81.85367</c:v>
                </c:pt>
                <c:pt idx="33">
                  <c:v>81.85367</c:v>
                </c:pt>
                <c:pt idx="34">
                  <c:v>81.85367</c:v>
                </c:pt>
                <c:pt idx="35">
                  <c:v>81.85367</c:v>
                </c:pt>
                <c:pt idx="36">
                  <c:v>81.85367</c:v>
                </c:pt>
                <c:pt idx="37">
                  <c:v>81.85367</c:v>
                </c:pt>
                <c:pt idx="38">
                  <c:v>81.85367</c:v>
                </c:pt>
                <c:pt idx="39">
                  <c:v>81.85367</c:v>
                </c:pt>
                <c:pt idx="40">
                  <c:v>81.85367</c:v>
                </c:pt>
                <c:pt idx="41">
                  <c:v>81.85367</c:v>
                </c:pt>
                <c:pt idx="42">
                  <c:v>81.85367</c:v>
                </c:pt>
                <c:pt idx="43">
                  <c:v>81.85367</c:v>
                </c:pt>
                <c:pt idx="44">
                  <c:v>81.85367</c:v>
                </c:pt>
                <c:pt idx="45">
                  <c:v>81.85367</c:v>
                </c:pt>
                <c:pt idx="46">
                  <c:v>81.85367</c:v>
                </c:pt>
                <c:pt idx="47">
                  <c:v>81.85367</c:v>
                </c:pt>
                <c:pt idx="48">
                  <c:v>81.85367</c:v>
                </c:pt>
                <c:pt idx="49">
                  <c:v>81.85367</c:v>
                </c:pt>
                <c:pt idx="50">
                  <c:v>81.85367</c:v>
                </c:pt>
                <c:pt idx="51">
                  <c:v>81.85367</c:v>
                </c:pt>
                <c:pt idx="52">
                  <c:v>81.85367</c:v>
                </c:pt>
                <c:pt idx="53">
                  <c:v>81.85367</c:v>
                </c:pt>
                <c:pt idx="54">
                  <c:v>81.85367</c:v>
                </c:pt>
                <c:pt idx="55">
                  <c:v>81.85367</c:v>
                </c:pt>
                <c:pt idx="56">
                  <c:v>81.85367</c:v>
                </c:pt>
                <c:pt idx="57">
                  <c:v>81.85367</c:v>
                </c:pt>
                <c:pt idx="58">
                  <c:v>81.85367</c:v>
                </c:pt>
                <c:pt idx="59">
                  <c:v>81.85367</c:v>
                </c:pt>
                <c:pt idx="60">
                  <c:v>81.85367</c:v>
                </c:pt>
                <c:pt idx="61">
                  <c:v>81.85367</c:v>
                </c:pt>
                <c:pt idx="62">
                  <c:v>81.85367</c:v>
                </c:pt>
                <c:pt idx="63">
                  <c:v>81.85367</c:v>
                </c:pt>
                <c:pt idx="64">
                  <c:v>81.85367</c:v>
                </c:pt>
                <c:pt idx="65">
                  <c:v>81.85367</c:v>
                </c:pt>
                <c:pt idx="66">
                  <c:v>81.85367</c:v>
                </c:pt>
                <c:pt idx="67">
                  <c:v>81.85367</c:v>
                </c:pt>
                <c:pt idx="68">
                  <c:v>81.85367</c:v>
                </c:pt>
                <c:pt idx="69">
                  <c:v>81.85367</c:v>
                </c:pt>
                <c:pt idx="70">
                  <c:v>81.85367</c:v>
                </c:pt>
                <c:pt idx="71">
                  <c:v>81.85367</c:v>
                </c:pt>
                <c:pt idx="72">
                  <c:v>81.85367</c:v>
                </c:pt>
                <c:pt idx="73">
                  <c:v>81.85367</c:v>
                </c:pt>
                <c:pt idx="74">
                  <c:v>81.85367</c:v>
                </c:pt>
                <c:pt idx="75">
                  <c:v>81.85367</c:v>
                </c:pt>
                <c:pt idx="76">
                  <c:v>81.85367</c:v>
                </c:pt>
                <c:pt idx="77">
                  <c:v>81.85367</c:v>
                </c:pt>
                <c:pt idx="78">
                  <c:v>81.85367</c:v>
                </c:pt>
                <c:pt idx="79">
                  <c:v>81.85367</c:v>
                </c:pt>
                <c:pt idx="80">
                  <c:v>81.85367</c:v>
                </c:pt>
                <c:pt idx="81">
                  <c:v>81.85367</c:v>
                </c:pt>
                <c:pt idx="82">
                  <c:v>81.85367</c:v>
                </c:pt>
                <c:pt idx="83">
                  <c:v>81.85367</c:v>
                </c:pt>
                <c:pt idx="84">
                  <c:v>81.85367</c:v>
                </c:pt>
                <c:pt idx="85">
                  <c:v>81.85367</c:v>
                </c:pt>
                <c:pt idx="86">
                  <c:v>81.85367</c:v>
                </c:pt>
                <c:pt idx="87">
                  <c:v>81.85367</c:v>
                </c:pt>
                <c:pt idx="88">
                  <c:v>81.85367</c:v>
                </c:pt>
                <c:pt idx="89">
                  <c:v>81.85367</c:v>
                </c:pt>
                <c:pt idx="90">
                  <c:v>81.85367</c:v>
                </c:pt>
                <c:pt idx="91">
                  <c:v>81.85367</c:v>
                </c:pt>
                <c:pt idx="92">
                  <c:v>81.85367</c:v>
                </c:pt>
                <c:pt idx="93">
                  <c:v>81.85367</c:v>
                </c:pt>
                <c:pt idx="94">
                  <c:v>81.85367</c:v>
                </c:pt>
                <c:pt idx="95">
                  <c:v>81.85367</c:v>
                </c:pt>
                <c:pt idx="96">
                  <c:v>81.85367</c:v>
                </c:pt>
                <c:pt idx="97">
                  <c:v>81.85367</c:v>
                </c:pt>
                <c:pt idx="98">
                  <c:v>81.85367</c:v>
                </c:pt>
                <c:pt idx="99">
                  <c:v>81.85367</c:v>
                </c:pt>
                <c:pt idx="100">
                  <c:v>81.85367</c:v>
                </c:pt>
                <c:pt idx="101">
                  <c:v>81.85367</c:v>
                </c:pt>
                <c:pt idx="102">
                  <c:v>81.85367</c:v>
                </c:pt>
                <c:pt idx="103">
                  <c:v>81.85367</c:v>
                </c:pt>
                <c:pt idx="104">
                  <c:v>81.85367</c:v>
                </c:pt>
                <c:pt idx="105">
                  <c:v>81.85367</c:v>
                </c:pt>
                <c:pt idx="106">
                  <c:v>81.85367</c:v>
                </c:pt>
                <c:pt idx="107">
                  <c:v>81.85367</c:v>
                </c:pt>
                <c:pt idx="108">
                  <c:v>81.85367</c:v>
                </c:pt>
                <c:pt idx="109">
                  <c:v>81.85367</c:v>
                </c:pt>
                <c:pt idx="110">
                  <c:v>81.85367</c:v>
                </c:pt>
                <c:pt idx="111">
                  <c:v>81.85367</c:v>
                </c:pt>
                <c:pt idx="112">
                  <c:v>81.85367</c:v>
                </c:pt>
                <c:pt idx="113">
                  <c:v>81.85367</c:v>
                </c:pt>
                <c:pt idx="114">
                  <c:v>81.85367</c:v>
                </c:pt>
                <c:pt idx="115">
                  <c:v>81.85367</c:v>
                </c:pt>
                <c:pt idx="116">
                  <c:v>81.85367</c:v>
                </c:pt>
                <c:pt idx="117">
                  <c:v>81.85367</c:v>
                </c:pt>
                <c:pt idx="118">
                  <c:v>81.85367</c:v>
                </c:pt>
                <c:pt idx="119">
                  <c:v>81.85367</c:v>
                </c:pt>
                <c:pt idx="120">
                  <c:v>81.85367</c:v>
                </c:pt>
                <c:pt idx="121">
                  <c:v>81.85367</c:v>
                </c:pt>
                <c:pt idx="122">
                  <c:v>81.85367</c:v>
                </c:pt>
                <c:pt idx="123">
                  <c:v>81.85367</c:v>
                </c:pt>
                <c:pt idx="124">
                  <c:v>81.85367</c:v>
                </c:pt>
                <c:pt idx="125">
                  <c:v>81.85367</c:v>
                </c:pt>
                <c:pt idx="126">
                  <c:v>81.85367</c:v>
                </c:pt>
                <c:pt idx="127">
                  <c:v>81.85367</c:v>
                </c:pt>
                <c:pt idx="128">
                  <c:v>81.85367</c:v>
                </c:pt>
                <c:pt idx="129">
                  <c:v>81.85367</c:v>
                </c:pt>
                <c:pt idx="130">
                  <c:v>81.85367</c:v>
                </c:pt>
                <c:pt idx="131">
                  <c:v>81.85367</c:v>
                </c:pt>
                <c:pt idx="132">
                  <c:v>81.85367</c:v>
                </c:pt>
                <c:pt idx="133">
                  <c:v>81.85367</c:v>
                </c:pt>
                <c:pt idx="134">
                  <c:v>81.85367</c:v>
                </c:pt>
                <c:pt idx="135">
                  <c:v>81.85367</c:v>
                </c:pt>
                <c:pt idx="136">
                  <c:v>81.85367</c:v>
                </c:pt>
                <c:pt idx="137">
                  <c:v>81.85367</c:v>
                </c:pt>
                <c:pt idx="138">
                  <c:v>81.85367</c:v>
                </c:pt>
                <c:pt idx="139">
                  <c:v>81.85367</c:v>
                </c:pt>
                <c:pt idx="140">
                  <c:v>81.85367</c:v>
                </c:pt>
                <c:pt idx="141">
                  <c:v>81.85367</c:v>
                </c:pt>
                <c:pt idx="142">
                  <c:v>81.85367</c:v>
                </c:pt>
                <c:pt idx="143">
                  <c:v>81.85367</c:v>
                </c:pt>
                <c:pt idx="144">
                  <c:v>81.85367</c:v>
                </c:pt>
                <c:pt idx="145">
                  <c:v>81.85367</c:v>
                </c:pt>
                <c:pt idx="146">
                  <c:v>81.85367</c:v>
                </c:pt>
                <c:pt idx="147">
                  <c:v>81.85367</c:v>
                </c:pt>
                <c:pt idx="148">
                  <c:v>81.85367</c:v>
                </c:pt>
                <c:pt idx="149">
                  <c:v>81.85367</c:v>
                </c:pt>
                <c:pt idx="150">
                  <c:v>81.85367</c:v>
                </c:pt>
                <c:pt idx="151">
                  <c:v>81.85367</c:v>
                </c:pt>
                <c:pt idx="152">
                  <c:v>81.85367</c:v>
                </c:pt>
                <c:pt idx="153">
                  <c:v>81.85367</c:v>
                </c:pt>
                <c:pt idx="154">
                  <c:v>81.85367</c:v>
                </c:pt>
                <c:pt idx="155">
                  <c:v>81.85367</c:v>
                </c:pt>
                <c:pt idx="156">
                  <c:v>81.85367</c:v>
                </c:pt>
                <c:pt idx="157">
                  <c:v>81.85367</c:v>
                </c:pt>
                <c:pt idx="158">
                  <c:v>81.85367</c:v>
                </c:pt>
                <c:pt idx="159">
                  <c:v>81.85367</c:v>
                </c:pt>
                <c:pt idx="160">
                  <c:v>81.85367</c:v>
                </c:pt>
                <c:pt idx="161">
                  <c:v>81.85367</c:v>
                </c:pt>
                <c:pt idx="162">
                  <c:v>81.85367</c:v>
                </c:pt>
                <c:pt idx="163">
                  <c:v>81.85367</c:v>
                </c:pt>
                <c:pt idx="164">
                  <c:v>81.85367</c:v>
                </c:pt>
                <c:pt idx="165">
                  <c:v>81.85367</c:v>
                </c:pt>
                <c:pt idx="166">
                  <c:v>81.85367</c:v>
                </c:pt>
                <c:pt idx="167">
                  <c:v>81.85367</c:v>
                </c:pt>
                <c:pt idx="168">
                  <c:v>81.85367</c:v>
                </c:pt>
                <c:pt idx="169">
                  <c:v>81.85367</c:v>
                </c:pt>
                <c:pt idx="170">
                  <c:v>81.85367</c:v>
                </c:pt>
                <c:pt idx="171">
                  <c:v>81.85367</c:v>
                </c:pt>
                <c:pt idx="172">
                  <c:v>81.85367</c:v>
                </c:pt>
                <c:pt idx="173">
                  <c:v>81.85367</c:v>
                </c:pt>
                <c:pt idx="174">
                  <c:v>81.85367</c:v>
                </c:pt>
                <c:pt idx="175">
                  <c:v>81.85367</c:v>
                </c:pt>
                <c:pt idx="176">
                  <c:v>81.85367</c:v>
                </c:pt>
                <c:pt idx="177">
                  <c:v>81.85367</c:v>
                </c:pt>
                <c:pt idx="178">
                  <c:v>81.85367</c:v>
                </c:pt>
                <c:pt idx="179">
                  <c:v>81.85367</c:v>
                </c:pt>
                <c:pt idx="180">
                  <c:v>81.85367</c:v>
                </c:pt>
                <c:pt idx="181">
                  <c:v>81.85367</c:v>
                </c:pt>
                <c:pt idx="182">
                  <c:v>81.85367</c:v>
                </c:pt>
                <c:pt idx="183">
                  <c:v>81.85367</c:v>
                </c:pt>
                <c:pt idx="184">
                  <c:v>81.85367</c:v>
                </c:pt>
                <c:pt idx="185">
                  <c:v>81.85367</c:v>
                </c:pt>
                <c:pt idx="186">
                  <c:v>81.85367</c:v>
                </c:pt>
                <c:pt idx="187">
                  <c:v>81.85367</c:v>
                </c:pt>
                <c:pt idx="188">
                  <c:v>81.85367</c:v>
                </c:pt>
                <c:pt idx="189">
                  <c:v>81.85367</c:v>
                </c:pt>
                <c:pt idx="190">
                  <c:v>81.85367</c:v>
                </c:pt>
                <c:pt idx="191">
                  <c:v>81.85367</c:v>
                </c:pt>
                <c:pt idx="192">
                  <c:v>81.85367</c:v>
                </c:pt>
                <c:pt idx="193">
                  <c:v>81.85367</c:v>
                </c:pt>
                <c:pt idx="194">
                  <c:v>81.85367</c:v>
                </c:pt>
                <c:pt idx="195">
                  <c:v>81.85367</c:v>
                </c:pt>
                <c:pt idx="196">
                  <c:v>81.85367</c:v>
                </c:pt>
                <c:pt idx="197">
                  <c:v>81.85367</c:v>
                </c:pt>
                <c:pt idx="198">
                  <c:v>81.85367</c:v>
                </c:pt>
                <c:pt idx="199">
                  <c:v>81.85367</c:v>
                </c:pt>
                <c:pt idx="200">
                  <c:v>81.85367</c:v>
                </c:pt>
                <c:pt idx="201">
                  <c:v>81.85367</c:v>
                </c:pt>
                <c:pt idx="202">
                  <c:v>81.85367</c:v>
                </c:pt>
                <c:pt idx="203">
                  <c:v>81.85367</c:v>
                </c:pt>
                <c:pt idx="204">
                  <c:v>81.85367</c:v>
                </c:pt>
                <c:pt idx="205">
                  <c:v>81.85367</c:v>
                </c:pt>
                <c:pt idx="206">
                  <c:v>81.85367</c:v>
                </c:pt>
                <c:pt idx="207">
                  <c:v>81.85367</c:v>
                </c:pt>
                <c:pt idx="208">
                  <c:v>81.85367</c:v>
                </c:pt>
                <c:pt idx="209">
                  <c:v>81.85367</c:v>
                </c:pt>
                <c:pt idx="210">
                  <c:v>81.85367</c:v>
                </c:pt>
                <c:pt idx="211">
                  <c:v>81.85367</c:v>
                </c:pt>
                <c:pt idx="212">
                  <c:v>81.85367</c:v>
                </c:pt>
                <c:pt idx="213">
                  <c:v>81.85367</c:v>
                </c:pt>
                <c:pt idx="214">
                  <c:v>81.85367</c:v>
                </c:pt>
                <c:pt idx="215">
                  <c:v>81.85367</c:v>
                </c:pt>
                <c:pt idx="216">
                  <c:v>81.85367</c:v>
                </c:pt>
                <c:pt idx="217">
                  <c:v>81.85367</c:v>
                </c:pt>
                <c:pt idx="218">
                  <c:v>81.85367</c:v>
                </c:pt>
                <c:pt idx="219">
                  <c:v>81.85367</c:v>
                </c:pt>
                <c:pt idx="220">
                  <c:v>81.85367</c:v>
                </c:pt>
                <c:pt idx="221">
                  <c:v>81.85367</c:v>
                </c:pt>
                <c:pt idx="222">
                  <c:v>81.85367</c:v>
                </c:pt>
                <c:pt idx="223">
                  <c:v>81.85367</c:v>
                </c:pt>
                <c:pt idx="224">
                  <c:v>81.85367</c:v>
                </c:pt>
                <c:pt idx="225">
                  <c:v>81.85367</c:v>
                </c:pt>
                <c:pt idx="226">
                  <c:v>81.85367</c:v>
                </c:pt>
                <c:pt idx="227">
                  <c:v>81.85367</c:v>
                </c:pt>
                <c:pt idx="228">
                  <c:v>81.85367</c:v>
                </c:pt>
                <c:pt idx="229">
                  <c:v>81.85367</c:v>
                </c:pt>
                <c:pt idx="230">
                  <c:v>81.85367</c:v>
                </c:pt>
                <c:pt idx="231">
                  <c:v>81.85367</c:v>
                </c:pt>
                <c:pt idx="232">
                  <c:v>81.85367</c:v>
                </c:pt>
                <c:pt idx="233">
                  <c:v>81.85367</c:v>
                </c:pt>
                <c:pt idx="234">
                  <c:v>81.85367</c:v>
                </c:pt>
                <c:pt idx="235">
                  <c:v>81.85367</c:v>
                </c:pt>
                <c:pt idx="236">
                  <c:v>81.85367</c:v>
                </c:pt>
                <c:pt idx="237">
                  <c:v>81.85367</c:v>
                </c:pt>
                <c:pt idx="238">
                  <c:v>81.85367</c:v>
                </c:pt>
                <c:pt idx="239">
                  <c:v>81.85367</c:v>
                </c:pt>
                <c:pt idx="240">
                  <c:v>81.85367</c:v>
                </c:pt>
                <c:pt idx="241">
                  <c:v>81.85367</c:v>
                </c:pt>
                <c:pt idx="242">
                  <c:v>81.85367</c:v>
                </c:pt>
                <c:pt idx="243">
                  <c:v>81.85367</c:v>
                </c:pt>
                <c:pt idx="244">
                  <c:v>81.85367</c:v>
                </c:pt>
                <c:pt idx="245">
                  <c:v>81.85367</c:v>
                </c:pt>
                <c:pt idx="246">
                  <c:v>81.85367</c:v>
                </c:pt>
                <c:pt idx="247">
                  <c:v>81.85367</c:v>
                </c:pt>
                <c:pt idx="248">
                  <c:v>81.85367</c:v>
                </c:pt>
                <c:pt idx="249">
                  <c:v>81.85367</c:v>
                </c:pt>
                <c:pt idx="250">
                  <c:v>81.85367</c:v>
                </c:pt>
                <c:pt idx="251">
                  <c:v>81.85367</c:v>
                </c:pt>
                <c:pt idx="252">
                  <c:v>81.85367</c:v>
                </c:pt>
                <c:pt idx="253">
                  <c:v>81.85367</c:v>
                </c:pt>
                <c:pt idx="254">
                  <c:v>81.85367</c:v>
                </c:pt>
                <c:pt idx="255">
                  <c:v>81.85367</c:v>
                </c:pt>
                <c:pt idx="256">
                  <c:v>81.85367</c:v>
                </c:pt>
                <c:pt idx="257">
                  <c:v>81.85367</c:v>
                </c:pt>
                <c:pt idx="258">
                  <c:v>81.85367</c:v>
                </c:pt>
                <c:pt idx="259">
                  <c:v>81.85367</c:v>
                </c:pt>
                <c:pt idx="260">
                  <c:v>81.85367</c:v>
                </c:pt>
                <c:pt idx="261">
                  <c:v>81.85367</c:v>
                </c:pt>
                <c:pt idx="262">
                  <c:v>81.85367</c:v>
                </c:pt>
                <c:pt idx="263">
                  <c:v>81.85367</c:v>
                </c:pt>
                <c:pt idx="264">
                  <c:v>81.85367</c:v>
                </c:pt>
                <c:pt idx="265">
                  <c:v>81.85367</c:v>
                </c:pt>
                <c:pt idx="266">
                  <c:v>81.85367</c:v>
                </c:pt>
                <c:pt idx="267">
                  <c:v>81.85367</c:v>
                </c:pt>
                <c:pt idx="268">
                  <c:v>81.85367</c:v>
                </c:pt>
                <c:pt idx="269">
                  <c:v>81.85367</c:v>
                </c:pt>
                <c:pt idx="270">
                  <c:v>81.85367</c:v>
                </c:pt>
                <c:pt idx="271">
                  <c:v>81.85367</c:v>
                </c:pt>
                <c:pt idx="272">
                  <c:v>81.85367</c:v>
                </c:pt>
                <c:pt idx="273">
                  <c:v>81.85367</c:v>
                </c:pt>
                <c:pt idx="274">
                  <c:v>81.85367</c:v>
                </c:pt>
                <c:pt idx="275">
                  <c:v>81.85367</c:v>
                </c:pt>
                <c:pt idx="276">
                  <c:v>81.85367</c:v>
                </c:pt>
                <c:pt idx="277">
                  <c:v>81.85367</c:v>
                </c:pt>
                <c:pt idx="278">
                  <c:v>81.85367</c:v>
                </c:pt>
                <c:pt idx="279">
                  <c:v>81.85367</c:v>
                </c:pt>
                <c:pt idx="280">
                  <c:v>81.85367</c:v>
                </c:pt>
                <c:pt idx="281">
                  <c:v>81.85367</c:v>
                </c:pt>
                <c:pt idx="282">
                  <c:v>81.85367</c:v>
                </c:pt>
                <c:pt idx="283">
                  <c:v>81.85367</c:v>
                </c:pt>
                <c:pt idx="284">
                  <c:v>81.85367</c:v>
                </c:pt>
                <c:pt idx="285">
                  <c:v>81.85367</c:v>
                </c:pt>
                <c:pt idx="286">
                  <c:v>81.85367</c:v>
                </c:pt>
                <c:pt idx="287">
                  <c:v>81.85367</c:v>
                </c:pt>
                <c:pt idx="288">
                  <c:v>81.85367</c:v>
                </c:pt>
                <c:pt idx="289">
                  <c:v>81.85367</c:v>
                </c:pt>
                <c:pt idx="290">
                  <c:v>81.85367</c:v>
                </c:pt>
                <c:pt idx="291">
                  <c:v>81.85367</c:v>
                </c:pt>
                <c:pt idx="292">
                  <c:v>81.85367</c:v>
                </c:pt>
                <c:pt idx="293">
                  <c:v>81.85367</c:v>
                </c:pt>
                <c:pt idx="294">
                  <c:v>81.85367</c:v>
                </c:pt>
                <c:pt idx="295">
                  <c:v>81.85367</c:v>
                </c:pt>
                <c:pt idx="296">
                  <c:v>81.85367</c:v>
                </c:pt>
                <c:pt idx="297">
                  <c:v>81.85367</c:v>
                </c:pt>
                <c:pt idx="298">
                  <c:v>81.85367</c:v>
                </c:pt>
                <c:pt idx="299">
                  <c:v>81.85367</c:v>
                </c:pt>
                <c:pt idx="300">
                  <c:v>81.85367</c:v>
                </c:pt>
                <c:pt idx="301">
                  <c:v>81.85367</c:v>
                </c:pt>
                <c:pt idx="302">
                  <c:v>81.85367</c:v>
                </c:pt>
                <c:pt idx="303">
                  <c:v>81.85367</c:v>
                </c:pt>
                <c:pt idx="304">
                  <c:v>81.85367</c:v>
                </c:pt>
                <c:pt idx="305">
                  <c:v>81.85367</c:v>
                </c:pt>
                <c:pt idx="306">
                  <c:v>81.85367</c:v>
                </c:pt>
                <c:pt idx="307">
                  <c:v>81.85367</c:v>
                </c:pt>
                <c:pt idx="308">
                  <c:v>81.85367</c:v>
                </c:pt>
                <c:pt idx="309">
                  <c:v>81.85367</c:v>
                </c:pt>
                <c:pt idx="310">
                  <c:v>81.85367</c:v>
                </c:pt>
                <c:pt idx="311">
                  <c:v>81.85367</c:v>
                </c:pt>
                <c:pt idx="312">
                  <c:v>81.85367</c:v>
                </c:pt>
                <c:pt idx="313">
                  <c:v>81.85367</c:v>
                </c:pt>
                <c:pt idx="314">
                  <c:v>81.85367</c:v>
                </c:pt>
                <c:pt idx="315">
                  <c:v>81.85367</c:v>
                </c:pt>
                <c:pt idx="316">
                  <c:v>81.85367</c:v>
                </c:pt>
                <c:pt idx="317">
                  <c:v>81.85367</c:v>
                </c:pt>
                <c:pt idx="318">
                  <c:v>81.85367</c:v>
                </c:pt>
                <c:pt idx="319">
                  <c:v>81.85367</c:v>
                </c:pt>
                <c:pt idx="320">
                  <c:v>81.85367</c:v>
                </c:pt>
                <c:pt idx="321">
                  <c:v>81.85367</c:v>
                </c:pt>
                <c:pt idx="322">
                  <c:v>81.85367</c:v>
                </c:pt>
                <c:pt idx="323">
                  <c:v>81.85367</c:v>
                </c:pt>
                <c:pt idx="324">
                  <c:v>81.85367</c:v>
                </c:pt>
                <c:pt idx="325">
                  <c:v>81.85367</c:v>
                </c:pt>
                <c:pt idx="326">
                  <c:v>81.85367</c:v>
                </c:pt>
                <c:pt idx="327">
                  <c:v>81.85367</c:v>
                </c:pt>
                <c:pt idx="328">
                  <c:v>81.85367</c:v>
                </c:pt>
                <c:pt idx="329">
                  <c:v>81.85367</c:v>
                </c:pt>
                <c:pt idx="330">
                  <c:v>81.85367</c:v>
                </c:pt>
                <c:pt idx="331">
                  <c:v>81.85367</c:v>
                </c:pt>
                <c:pt idx="332">
                  <c:v>81.85367</c:v>
                </c:pt>
                <c:pt idx="333">
                  <c:v>81.85367</c:v>
                </c:pt>
                <c:pt idx="334">
                  <c:v>81.85367</c:v>
                </c:pt>
                <c:pt idx="335">
                  <c:v>81.85367</c:v>
                </c:pt>
                <c:pt idx="336">
                  <c:v>81.85367</c:v>
                </c:pt>
                <c:pt idx="337">
                  <c:v>81.85367</c:v>
                </c:pt>
                <c:pt idx="338">
                  <c:v>81.85367</c:v>
                </c:pt>
                <c:pt idx="339">
                  <c:v>81.85367</c:v>
                </c:pt>
                <c:pt idx="340">
                  <c:v>81.85367</c:v>
                </c:pt>
                <c:pt idx="341">
                  <c:v>81.85367</c:v>
                </c:pt>
                <c:pt idx="342">
                  <c:v>81.85367</c:v>
                </c:pt>
                <c:pt idx="343">
                  <c:v>81.85367</c:v>
                </c:pt>
                <c:pt idx="344">
                  <c:v>81.85367</c:v>
                </c:pt>
                <c:pt idx="345">
                  <c:v>81.85367</c:v>
                </c:pt>
                <c:pt idx="346">
                  <c:v>81.85367</c:v>
                </c:pt>
                <c:pt idx="347">
                  <c:v>81.85367</c:v>
                </c:pt>
                <c:pt idx="348">
                  <c:v>81.85367</c:v>
                </c:pt>
                <c:pt idx="349">
                  <c:v>81.85367</c:v>
                </c:pt>
                <c:pt idx="350">
                  <c:v>81.85367</c:v>
                </c:pt>
                <c:pt idx="351">
                  <c:v>81.85367</c:v>
                </c:pt>
                <c:pt idx="352">
                  <c:v>81.85367</c:v>
                </c:pt>
                <c:pt idx="353">
                  <c:v>81.85367</c:v>
                </c:pt>
                <c:pt idx="354">
                  <c:v>81.85367</c:v>
                </c:pt>
                <c:pt idx="355">
                  <c:v>81.85367</c:v>
                </c:pt>
                <c:pt idx="356">
                  <c:v>81.85367</c:v>
                </c:pt>
                <c:pt idx="357">
                  <c:v>81.85367</c:v>
                </c:pt>
                <c:pt idx="358">
                  <c:v>81.85367</c:v>
                </c:pt>
                <c:pt idx="359">
                  <c:v>81.85367</c:v>
                </c:pt>
                <c:pt idx="360">
                  <c:v>81.85367</c:v>
                </c:pt>
                <c:pt idx="361">
                  <c:v>81.85367</c:v>
                </c:pt>
                <c:pt idx="362">
                  <c:v>81.85367</c:v>
                </c:pt>
                <c:pt idx="363">
                  <c:v>81.85367</c:v>
                </c:pt>
                <c:pt idx="364">
                  <c:v>81.85367</c:v>
                </c:pt>
                <c:pt idx="365">
                  <c:v>81.85367</c:v>
                </c:pt>
                <c:pt idx="366">
                  <c:v>81.85367</c:v>
                </c:pt>
                <c:pt idx="367">
                  <c:v>81.85367</c:v>
                </c:pt>
                <c:pt idx="368">
                  <c:v>81.85367</c:v>
                </c:pt>
                <c:pt idx="369">
                  <c:v>81.85367</c:v>
                </c:pt>
                <c:pt idx="370">
                  <c:v>81.85367</c:v>
                </c:pt>
                <c:pt idx="371">
                  <c:v>81.85367</c:v>
                </c:pt>
                <c:pt idx="372">
                  <c:v>81.85367</c:v>
                </c:pt>
                <c:pt idx="373">
                  <c:v>81.85367</c:v>
                </c:pt>
                <c:pt idx="374">
                  <c:v>81.85367</c:v>
                </c:pt>
                <c:pt idx="375">
                  <c:v>81.85367</c:v>
                </c:pt>
                <c:pt idx="376">
                  <c:v>81.85367</c:v>
                </c:pt>
                <c:pt idx="377">
                  <c:v>81.85367</c:v>
                </c:pt>
                <c:pt idx="378">
                  <c:v>81.85367</c:v>
                </c:pt>
                <c:pt idx="379">
                  <c:v>81.85367</c:v>
                </c:pt>
                <c:pt idx="380">
                  <c:v>81.85367</c:v>
                </c:pt>
                <c:pt idx="381">
                  <c:v>81.85367</c:v>
                </c:pt>
                <c:pt idx="382">
                  <c:v>81.85367</c:v>
                </c:pt>
                <c:pt idx="383">
                  <c:v>81.85367</c:v>
                </c:pt>
                <c:pt idx="384">
                  <c:v>81.85367</c:v>
                </c:pt>
                <c:pt idx="385">
                  <c:v>81.85367</c:v>
                </c:pt>
                <c:pt idx="386">
                  <c:v>81.85367</c:v>
                </c:pt>
                <c:pt idx="387">
                  <c:v>81.85367</c:v>
                </c:pt>
                <c:pt idx="388">
                  <c:v>81.85367</c:v>
                </c:pt>
                <c:pt idx="389">
                  <c:v>81.85367</c:v>
                </c:pt>
                <c:pt idx="390">
                  <c:v>81.85367</c:v>
                </c:pt>
                <c:pt idx="391">
                  <c:v>81.85367</c:v>
                </c:pt>
                <c:pt idx="392">
                  <c:v>81.85367</c:v>
                </c:pt>
                <c:pt idx="393">
                  <c:v>81.85367</c:v>
                </c:pt>
                <c:pt idx="394">
                  <c:v>81.85367</c:v>
                </c:pt>
                <c:pt idx="395">
                  <c:v>81.85367</c:v>
                </c:pt>
                <c:pt idx="396">
                  <c:v>81.85367</c:v>
                </c:pt>
                <c:pt idx="397">
                  <c:v>81.85367</c:v>
                </c:pt>
                <c:pt idx="398">
                  <c:v>81.85367</c:v>
                </c:pt>
                <c:pt idx="399">
                  <c:v>81.85367</c:v>
                </c:pt>
                <c:pt idx="400">
                  <c:v>81.85367</c:v>
                </c:pt>
                <c:pt idx="401">
                  <c:v>81.85367</c:v>
                </c:pt>
                <c:pt idx="402">
                  <c:v>81.85367</c:v>
                </c:pt>
                <c:pt idx="403">
                  <c:v>81.85367</c:v>
                </c:pt>
                <c:pt idx="404">
                  <c:v>81.85367</c:v>
                </c:pt>
                <c:pt idx="405">
                  <c:v>81.85367</c:v>
                </c:pt>
                <c:pt idx="406">
                  <c:v>81.85367</c:v>
                </c:pt>
                <c:pt idx="407">
                  <c:v>81.85367</c:v>
                </c:pt>
                <c:pt idx="408">
                  <c:v>81.85367</c:v>
                </c:pt>
                <c:pt idx="409">
                  <c:v>81.85367</c:v>
                </c:pt>
                <c:pt idx="410">
                  <c:v>81.85367</c:v>
                </c:pt>
                <c:pt idx="411">
                  <c:v>81.85367</c:v>
                </c:pt>
                <c:pt idx="412">
                  <c:v>81.85367</c:v>
                </c:pt>
                <c:pt idx="413">
                  <c:v>81.85367</c:v>
                </c:pt>
                <c:pt idx="414">
                  <c:v>81.85367</c:v>
                </c:pt>
                <c:pt idx="415">
                  <c:v>81.85367</c:v>
                </c:pt>
                <c:pt idx="416">
                  <c:v>81.85367</c:v>
                </c:pt>
                <c:pt idx="417">
                  <c:v>81.85367</c:v>
                </c:pt>
                <c:pt idx="418">
                  <c:v>81.85367</c:v>
                </c:pt>
                <c:pt idx="419">
                  <c:v>81.85367</c:v>
                </c:pt>
                <c:pt idx="420">
                  <c:v>81.85367</c:v>
                </c:pt>
                <c:pt idx="421">
                  <c:v>81.85367</c:v>
                </c:pt>
                <c:pt idx="422">
                  <c:v>81.85367</c:v>
                </c:pt>
                <c:pt idx="423">
                  <c:v>81.85367</c:v>
                </c:pt>
                <c:pt idx="424">
                  <c:v>81.85367</c:v>
                </c:pt>
                <c:pt idx="425">
                  <c:v>81.85367</c:v>
                </c:pt>
                <c:pt idx="426">
                  <c:v>81.85367</c:v>
                </c:pt>
                <c:pt idx="427">
                  <c:v>81.85367</c:v>
                </c:pt>
                <c:pt idx="428">
                  <c:v>81.85367</c:v>
                </c:pt>
                <c:pt idx="429">
                  <c:v>81.85367</c:v>
                </c:pt>
                <c:pt idx="430">
                  <c:v>81.85367</c:v>
                </c:pt>
                <c:pt idx="431">
                  <c:v>81.85367</c:v>
                </c:pt>
                <c:pt idx="432">
                  <c:v>81.85367</c:v>
                </c:pt>
                <c:pt idx="433">
                  <c:v>81.85367</c:v>
                </c:pt>
                <c:pt idx="434">
                  <c:v>81.85367</c:v>
                </c:pt>
                <c:pt idx="435">
                  <c:v>81.85367</c:v>
                </c:pt>
                <c:pt idx="436">
                  <c:v>81.85367</c:v>
                </c:pt>
                <c:pt idx="437">
                  <c:v>81.85367</c:v>
                </c:pt>
                <c:pt idx="438">
                  <c:v>81.85367</c:v>
                </c:pt>
                <c:pt idx="439">
                  <c:v>81.85367</c:v>
                </c:pt>
                <c:pt idx="440">
                  <c:v>81.85367</c:v>
                </c:pt>
                <c:pt idx="441">
                  <c:v>81.85367</c:v>
                </c:pt>
                <c:pt idx="442">
                  <c:v>81.85367</c:v>
                </c:pt>
                <c:pt idx="443">
                  <c:v>81.85367</c:v>
                </c:pt>
                <c:pt idx="444">
                  <c:v>81.85367</c:v>
                </c:pt>
                <c:pt idx="445">
                  <c:v>81.85367</c:v>
                </c:pt>
                <c:pt idx="446">
                  <c:v>81.85367</c:v>
                </c:pt>
                <c:pt idx="447">
                  <c:v>81.85367</c:v>
                </c:pt>
                <c:pt idx="448">
                  <c:v>81.85367</c:v>
                </c:pt>
                <c:pt idx="449">
                  <c:v>81.85367</c:v>
                </c:pt>
                <c:pt idx="450">
                  <c:v>81.85367</c:v>
                </c:pt>
                <c:pt idx="451">
                  <c:v>81.85367</c:v>
                </c:pt>
                <c:pt idx="452">
                  <c:v>81.85367</c:v>
                </c:pt>
                <c:pt idx="453">
                  <c:v>81.85367</c:v>
                </c:pt>
                <c:pt idx="454">
                  <c:v>81.85367</c:v>
                </c:pt>
                <c:pt idx="455">
                  <c:v>81.85367</c:v>
                </c:pt>
                <c:pt idx="456">
                  <c:v>81.85367</c:v>
                </c:pt>
                <c:pt idx="457">
                  <c:v>81.85367</c:v>
                </c:pt>
                <c:pt idx="458">
                  <c:v>81.85367</c:v>
                </c:pt>
                <c:pt idx="459">
                  <c:v>81.85367</c:v>
                </c:pt>
                <c:pt idx="460">
                  <c:v>81.85367</c:v>
                </c:pt>
                <c:pt idx="461">
                  <c:v>81.85367</c:v>
                </c:pt>
                <c:pt idx="462">
                  <c:v>81.85367</c:v>
                </c:pt>
                <c:pt idx="463">
                  <c:v>81.85367</c:v>
                </c:pt>
                <c:pt idx="464">
                  <c:v>81.85367</c:v>
                </c:pt>
                <c:pt idx="465">
                  <c:v>81.85367</c:v>
                </c:pt>
                <c:pt idx="466">
                  <c:v>81.85367</c:v>
                </c:pt>
                <c:pt idx="467">
                  <c:v>81.85367</c:v>
                </c:pt>
                <c:pt idx="468">
                  <c:v>81.85367</c:v>
                </c:pt>
                <c:pt idx="469">
                  <c:v>81.85367</c:v>
                </c:pt>
                <c:pt idx="470">
                  <c:v>81.85367</c:v>
                </c:pt>
                <c:pt idx="471">
                  <c:v>81.85367</c:v>
                </c:pt>
                <c:pt idx="472">
                  <c:v>81.85367</c:v>
                </c:pt>
                <c:pt idx="473">
                  <c:v>81.85367</c:v>
                </c:pt>
                <c:pt idx="474">
                  <c:v>81.85367</c:v>
                </c:pt>
                <c:pt idx="475">
                  <c:v>81.85367</c:v>
                </c:pt>
                <c:pt idx="476">
                  <c:v>81.85367</c:v>
                </c:pt>
                <c:pt idx="477">
                  <c:v>81.85367</c:v>
                </c:pt>
                <c:pt idx="478">
                  <c:v>81.85367</c:v>
                </c:pt>
                <c:pt idx="479">
                  <c:v>81.85367</c:v>
                </c:pt>
                <c:pt idx="480">
                  <c:v>81.85367</c:v>
                </c:pt>
                <c:pt idx="481">
                  <c:v>81.85367</c:v>
                </c:pt>
                <c:pt idx="482">
                  <c:v>81.85367</c:v>
                </c:pt>
                <c:pt idx="483">
                  <c:v>81.85367</c:v>
                </c:pt>
                <c:pt idx="484">
                  <c:v>81.85367</c:v>
                </c:pt>
                <c:pt idx="485">
                  <c:v>81.85367</c:v>
                </c:pt>
                <c:pt idx="486">
                  <c:v>81.85367</c:v>
                </c:pt>
                <c:pt idx="487">
                  <c:v>81.85367</c:v>
                </c:pt>
                <c:pt idx="488">
                  <c:v>81.85367</c:v>
                </c:pt>
                <c:pt idx="489">
                  <c:v>81.85367</c:v>
                </c:pt>
                <c:pt idx="490">
                  <c:v>81.85367</c:v>
                </c:pt>
                <c:pt idx="491">
                  <c:v>81.85367</c:v>
                </c:pt>
                <c:pt idx="492">
                  <c:v>81.85367</c:v>
                </c:pt>
                <c:pt idx="493">
                  <c:v>81.85367</c:v>
                </c:pt>
                <c:pt idx="494">
                  <c:v>81.85367</c:v>
                </c:pt>
                <c:pt idx="495">
                  <c:v>81.85367</c:v>
                </c:pt>
                <c:pt idx="496">
                  <c:v>81.85367</c:v>
                </c:pt>
                <c:pt idx="497">
                  <c:v>81.85367</c:v>
                </c:pt>
                <c:pt idx="498">
                  <c:v>81.85367</c:v>
                </c:pt>
                <c:pt idx="499">
                  <c:v>81.85367</c:v>
                </c:pt>
                <c:pt idx="500">
                  <c:v>81.85367</c:v>
                </c:pt>
                <c:pt idx="501">
                  <c:v>81.85367</c:v>
                </c:pt>
                <c:pt idx="502">
                  <c:v>81.85367</c:v>
                </c:pt>
                <c:pt idx="503">
                  <c:v>81.85367</c:v>
                </c:pt>
                <c:pt idx="504">
                  <c:v>81.85367</c:v>
                </c:pt>
                <c:pt idx="505">
                  <c:v>81.85367</c:v>
                </c:pt>
                <c:pt idx="506">
                  <c:v>81.85367</c:v>
                </c:pt>
                <c:pt idx="507">
                  <c:v>81.85367</c:v>
                </c:pt>
                <c:pt idx="508">
                  <c:v>81.85367</c:v>
                </c:pt>
                <c:pt idx="509">
                  <c:v>81.85367</c:v>
                </c:pt>
                <c:pt idx="510">
                  <c:v>81.85367</c:v>
                </c:pt>
                <c:pt idx="511">
                  <c:v>81.85367</c:v>
                </c:pt>
                <c:pt idx="512">
                  <c:v>81.85367</c:v>
                </c:pt>
                <c:pt idx="513">
                  <c:v>81.85367</c:v>
                </c:pt>
                <c:pt idx="514">
                  <c:v>81.85367</c:v>
                </c:pt>
                <c:pt idx="515">
                  <c:v>81.85367</c:v>
                </c:pt>
                <c:pt idx="516">
                  <c:v>81.85367</c:v>
                </c:pt>
                <c:pt idx="517">
                  <c:v>81.85367</c:v>
                </c:pt>
                <c:pt idx="518">
                  <c:v>81.85367</c:v>
                </c:pt>
                <c:pt idx="519">
                  <c:v>81.85367</c:v>
                </c:pt>
                <c:pt idx="520">
                  <c:v>81.85367</c:v>
                </c:pt>
                <c:pt idx="521">
                  <c:v>81.85367</c:v>
                </c:pt>
                <c:pt idx="522">
                  <c:v>81.85367</c:v>
                </c:pt>
                <c:pt idx="523">
                  <c:v>81.85367</c:v>
                </c:pt>
                <c:pt idx="524">
                  <c:v>81.85367</c:v>
                </c:pt>
                <c:pt idx="525">
                  <c:v>81.85367</c:v>
                </c:pt>
                <c:pt idx="526">
                  <c:v>81.85367</c:v>
                </c:pt>
                <c:pt idx="527">
                  <c:v>81.85367</c:v>
                </c:pt>
                <c:pt idx="528">
                  <c:v>81.85367</c:v>
                </c:pt>
                <c:pt idx="529">
                  <c:v>81.85367</c:v>
                </c:pt>
                <c:pt idx="530">
                  <c:v>81.85367</c:v>
                </c:pt>
                <c:pt idx="531">
                  <c:v>81.85367</c:v>
                </c:pt>
                <c:pt idx="532">
                  <c:v>81.85367</c:v>
                </c:pt>
                <c:pt idx="533">
                  <c:v>81.85367</c:v>
                </c:pt>
                <c:pt idx="534">
                  <c:v>81.85367</c:v>
                </c:pt>
                <c:pt idx="535">
                  <c:v>81.85367</c:v>
                </c:pt>
                <c:pt idx="536">
                  <c:v>81.85367</c:v>
                </c:pt>
                <c:pt idx="537">
                  <c:v>81.85367</c:v>
                </c:pt>
                <c:pt idx="538">
                  <c:v>81.85367</c:v>
                </c:pt>
                <c:pt idx="539">
                  <c:v>81.85367</c:v>
                </c:pt>
                <c:pt idx="540">
                  <c:v>81.85367</c:v>
                </c:pt>
                <c:pt idx="541">
                  <c:v>81.85367</c:v>
                </c:pt>
                <c:pt idx="542">
                  <c:v>81.85367</c:v>
                </c:pt>
                <c:pt idx="543">
                  <c:v>81.85367</c:v>
                </c:pt>
                <c:pt idx="544">
                  <c:v>81.85367</c:v>
                </c:pt>
                <c:pt idx="545">
                  <c:v>81.85367</c:v>
                </c:pt>
                <c:pt idx="546">
                  <c:v>81.85367</c:v>
                </c:pt>
                <c:pt idx="547">
                  <c:v>81.85367</c:v>
                </c:pt>
                <c:pt idx="548">
                  <c:v>81.85367</c:v>
                </c:pt>
                <c:pt idx="549">
                  <c:v>81.85367</c:v>
                </c:pt>
                <c:pt idx="550">
                  <c:v>81.85367</c:v>
                </c:pt>
                <c:pt idx="551">
                  <c:v>81.85367</c:v>
                </c:pt>
                <c:pt idx="552">
                  <c:v>81.85367</c:v>
                </c:pt>
                <c:pt idx="553">
                  <c:v>81.85367</c:v>
                </c:pt>
                <c:pt idx="554">
                  <c:v>81.85367</c:v>
                </c:pt>
                <c:pt idx="555">
                  <c:v>81.85367</c:v>
                </c:pt>
                <c:pt idx="556">
                  <c:v>81.85367</c:v>
                </c:pt>
                <c:pt idx="557">
                  <c:v>81.85367</c:v>
                </c:pt>
                <c:pt idx="558">
                  <c:v>81.85367</c:v>
                </c:pt>
                <c:pt idx="559">
                  <c:v>81.85367</c:v>
                </c:pt>
                <c:pt idx="560">
                  <c:v>81.85367</c:v>
                </c:pt>
                <c:pt idx="561">
                  <c:v>81.85367</c:v>
                </c:pt>
                <c:pt idx="562">
                  <c:v>81.85367</c:v>
                </c:pt>
                <c:pt idx="563">
                  <c:v>81.85367</c:v>
                </c:pt>
                <c:pt idx="564">
                  <c:v>81.85367</c:v>
                </c:pt>
                <c:pt idx="565">
                  <c:v>81.85367</c:v>
                </c:pt>
                <c:pt idx="566">
                  <c:v>81.85367</c:v>
                </c:pt>
                <c:pt idx="567">
                  <c:v>81.85367</c:v>
                </c:pt>
                <c:pt idx="568">
                  <c:v>81.85367</c:v>
                </c:pt>
                <c:pt idx="569">
                  <c:v>81.85367</c:v>
                </c:pt>
                <c:pt idx="570">
                  <c:v>81.85367</c:v>
                </c:pt>
                <c:pt idx="571">
                  <c:v>81.85367</c:v>
                </c:pt>
                <c:pt idx="572">
                  <c:v>81.85367</c:v>
                </c:pt>
                <c:pt idx="573">
                  <c:v>81.85367</c:v>
                </c:pt>
                <c:pt idx="574">
                  <c:v>81.85367</c:v>
                </c:pt>
                <c:pt idx="575">
                  <c:v>81.85367</c:v>
                </c:pt>
                <c:pt idx="576">
                  <c:v>81.85366</c:v>
                </c:pt>
                <c:pt idx="577">
                  <c:v>81.85365</c:v>
                </c:pt>
                <c:pt idx="578">
                  <c:v>81.85365</c:v>
                </c:pt>
                <c:pt idx="579">
                  <c:v>81.85365</c:v>
                </c:pt>
                <c:pt idx="580">
                  <c:v>81.85365</c:v>
                </c:pt>
                <c:pt idx="581">
                  <c:v>81.85365</c:v>
                </c:pt>
                <c:pt idx="582">
                  <c:v>81.853645</c:v>
                </c:pt>
                <c:pt idx="583">
                  <c:v>81.853645</c:v>
                </c:pt>
                <c:pt idx="584">
                  <c:v>81.853645</c:v>
                </c:pt>
                <c:pt idx="585">
                  <c:v>81.853645</c:v>
                </c:pt>
                <c:pt idx="586">
                  <c:v>81.853645</c:v>
                </c:pt>
                <c:pt idx="587">
                  <c:v>81.853645</c:v>
                </c:pt>
                <c:pt idx="588">
                  <c:v>81.853645</c:v>
                </c:pt>
                <c:pt idx="589">
                  <c:v>81.853645</c:v>
                </c:pt>
                <c:pt idx="590">
                  <c:v>81.853645</c:v>
                </c:pt>
                <c:pt idx="591">
                  <c:v>81.853645</c:v>
                </c:pt>
                <c:pt idx="592">
                  <c:v>81.853645</c:v>
                </c:pt>
                <c:pt idx="593">
                  <c:v>81.853645</c:v>
                </c:pt>
                <c:pt idx="594">
                  <c:v>81.853645</c:v>
                </c:pt>
                <c:pt idx="595">
                  <c:v>81.853645</c:v>
                </c:pt>
                <c:pt idx="596">
                  <c:v>81.853645</c:v>
                </c:pt>
                <c:pt idx="597">
                  <c:v>81.853645</c:v>
                </c:pt>
                <c:pt idx="598">
                  <c:v>81.853645</c:v>
                </c:pt>
                <c:pt idx="599">
                  <c:v>81.853645</c:v>
                </c:pt>
                <c:pt idx="600">
                  <c:v>81.853645</c:v>
                </c:pt>
                <c:pt idx="601">
                  <c:v>81.85364</c:v>
                </c:pt>
                <c:pt idx="602">
                  <c:v>81.85363</c:v>
                </c:pt>
                <c:pt idx="603">
                  <c:v>81.85363</c:v>
                </c:pt>
                <c:pt idx="604">
                  <c:v>81.85362</c:v>
                </c:pt>
                <c:pt idx="605">
                  <c:v>81.853615</c:v>
                </c:pt>
                <c:pt idx="606">
                  <c:v>81.853615</c:v>
                </c:pt>
                <c:pt idx="607">
                  <c:v>81.853615</c:v>
                </c:pt>
                <c:pt idx="608">
                  <c:v>81.85361</c:v>
                </c:pt>
                <c:pt idx="609">
                  <c:v>81.8536</c:v>
                </c:pt>
                <c:pt idx="610">
                  <c:v>81.8536</c:v>
                </c:pt>
                <c:pt idx="611">
                  <c:v>81.8536</c:v>
                </c:pt>
                <c:pt idx="612">
                  <c:v>81.85358999999998</c:v>
                </c:pt>
                <c:pt idx="613">
                  <c:v>81.853584</c:v>
                </c:pt>
                <c:pt idx="614">
                  <c:v>81.853584</c:v>
                </c:pt>
                <c:pt idx="615">
                  <c:v>81.85357999999998</c:v>
                </c:pt>
                <c:pt idx="616">
                  <c:v>81.85357</c:v>
                </c:pt>
                <c:pt idx="617">
                  <c:v>81.85357</c:v>
                </c:pt>
                <c:pt idx="618">
                  <c:v>81.85357</c:v>
                </c:pt>
                <c:pt idx="619">
                  <c:v>81.85357</c:v>
                </c:pt>
                <c:pt idx="620">
                  <c:v>81.85357</c:v>
                </c:pt>
                <c:pt idx="621">
                  <c:v>81.85357</c:v>
                </c:pt>
                <c:pt idx="622">
                  <c:v>81.85356</c:v>
                </c:pt>
                <c:pt idx="623">
                  <c:v>81.85356</c:v>
                </c:pt>
                <c:pt idx="624">
                  <c:v>81.85356</c:v>
                </c:pt>
                <c:pt idx="625">
                  <c:v>81.85356</c:v>
                </c:pt>
                <c:pt idx="626">
                  <c:v>81.85356</c:v>
                </c:pt>
                <c:pt idx="627">
                  <c:v>81.85356</c:v>
                </c:pt>
                <c:pt idx="628">
                  <c:v>81.85356</c:v>
                </c:pt>
                <c:pt idx="629">
                  <c:v>81.85356</c:v>
                </c:pt>
                <c:pt idx="630">
                  <c:v>81.85356</c:v>
                </c:pt>
                <c:pt idx="631">
                  <c:v>81.85356</c:v>
                </c:pt>
                <c:pt idx="632">
                  <c:v>81.85356</c:v>
                </c:pt>
                <c:pt idx="633">
                  <c:v>81.85355</c:v>
                </c:pt>
                <c:pt idx="634">
                  <c:v>81.85354599999998</c:v>
                </c:pt>
                <c:pt idx="635">
                  <c:v>81.85353999999998</c:v>
                </c:pt>
                <c:pt idx="636">
                  <c:v>81.85353</c:v>
                </c:pt>
                <c:pt idx="637">
                  <c:v>81.85353</c:v>
                </c:pt>
                <c:pt idx="638">
                  <c:v>81.85352</c:v>
                </c:pt>
                <c:pt idx="639">
                  <c:v>81.853516</c:v>
                </c:pt>
                <c:pt idx="640">
                  <c:v>81.853516</c:v>
                </c:pt>
                <c:pt idx="641">
                  <c:v>81.853516</c:v>
                </c:pt>
                <c:pt idx="642">
                  <c:v>81.853516</c:v>
                </c:pt>
                <c:pt idx="643">
                  <c:v>81.853516</c:v>
                </c:pt>
                <c:pt idx="644">
                  <c:v>81.853516</c:v>
                </c:pt>
                <c:pt idx="645">
                  <c:v>81.85351</c:v>
                </c:pt>
                <c:pt idx="646">
                  <c:v>81.85349999999998</c:v>
                </c:pt>
                <c:pt idx="647">
                  <c:v>81.85348999999998</c:v>
                </c:pt>
                <c:pt idx="648">
                  <c:v>81.85348499999999</c:v>
                </c:pt>
                <c:pt idx="649">
                  <c:v>81.85348499999999</c:v>
                </c:pt>
                <c:pt idx="650">
                  <c:v>81.85347999999999</c:v>
                </c:pt>
                <c:pt idx="651">
                  <c:v>81.85347999999999</c:v>
                </c:pt>
                <c:pt idx="652">
                  <c:v>81.85347999999999</c:v>
                </c:pt>
                <c:pt idx="653">
                  <c:v>81.85347999999999</c:v>
                </c:pt>
                <c:pt idx="654">
                  <c:v>81.85347999999999</c:v>
                </c:pt>
                <c:pt idx="655">
                  <c:v>81.85347999999999</c:v>
                </c:pt>
                <c:pt idx="656">
                  <c:v>81.85347999999999</c:v>
                </c:pt>
                <c:pt idx="657">
                  <c:v>81.85346999999998</c:v>
                </c:pt>
                <c:pt idx="658">
                  <c:v>81.85346</c:v>
                </c:pt>
                <c:pt idx="659">
                  <c:v>81.85345499999998</c:v>
                </c:pt>
                <c:pt idx="660">
                  <c:v>81.85344999999998</c:v>
                </c:pt>
                <c:pt idx="661">
                  <c:v>81.85344999999998</c:v>
                </c:pt>
                <c:pt idx="662">
                  <c:v>81.85344999999998</c:v>
                </c:pt>
                <c:pt idx="663">
                  <c:v>81.85344999999998</c:v>
                </c:pt>
                <c:pt idx="664">
                  <c:v>81.85344999999998</c:v>
                </c:pt>
                <c:pt idx="665">
                  <c:v>81.85343999999999</c:v>
                </c:pt>
                <c:pt idx="666">
                  <c:v>81.85342999999998</c:v>
                </c:pt>
                <c:pt idx="667">
                  <c:v>81.853424</c:v>
                </c:pt>
                <c:pt idx="668">
                  <c:v>81.85342</c:v>
                </c:pt>
                <c:pt idx="669">
                  <c:v>81.85342</c:v>
                </c:pt>
                <c:pt idx="670">
                  <c:v>81.85342</c:v>
                </c:pt>
                <c:pt idx="671">
                  <c:v>81.85340999999998</c:v>
                </c:pt>
                <c:pt idx="672">
                  <c:v>81.85339999999998</c:v>
                </c:pt>
                <c:pt idx="673">
                  <c:v>81.85338999999999</c:v>
                </c:pt>
                <c:pt idx="674">
                  <c:v>81.85338599999999</c:v>
                </c:pt>
                <c:pt idx="675">
                  <c:v>81.85337999999999</c:v>
                </c:pt>
                <c:pt idx="676">
                  <c:v>81.85337</c:v>
                </c:pt>
                <c:pt idx="677">
                  <c:v>81.85335999999998</c:v>
                </c:pt>
                <c:pt idx="678">
                  <c:v>81.85335999999998</c:v>
                </c:pt>
                <c:pt idx="679">
                  <c:v>81.85335999999998</c:v>
                </c:pt>
                <c:pt idx="680">
                  <c:v>81.85335999999998</c:v>
                </c:pt>
                <c:pt idx="681">
                  <c:v>81.85335999999998</c:v>
                </c:pt>
                <c:pt idx="682">
                  <c:v>81.85335999999998</c:v>
                </c:pt>
                <c:pt idx="683">
                  <c:v>81.85335499999998</c:v>
                </c:pt>
                <c:pt idx="684">
                  <c:v>81.85334999999999</c:v>
                </c:pt>
                <c:pt idx="685">
                  <c:v>81.85333999999999</c:v>
                </c:pt>
                <c:pt idx="686">
                  <c:v>81.85332999999998</c:v>
                </c:pt>
                <c:pt idx="687">
                  <c:v>81.85332999999998</c:v>
                </c:pt>
                <c:pt idx="688">
                  <c:v>81.853325</c:v>
                </c:pt>
                <c:pt idx="689">
                  <c:v>81.85331999999998</c:v>
                </c:pt>
                <c:pt idx="690">
                  <c:v>81.85331999999998</c:v>
                </c:pt>
                <c:pt idx="691">
                  <c:v>81.85330999999998</c:v>
                </c:pt>
                <c:pt idx="692">
                  <c:v>81.8533</c:v>
                </c:pt>
                <c:pt idx="693">
                  <c:v>81.853294</c:v>
                </c:pt>
                <c:pt idx="694">
                  <c:v>81.85329</c:v>
                </c:pt>
                <c:pt idx="695">
                  <c:v>81.85329</c:v>
                </c:pt>
                <c:pt idx="696">
                  <c:v>81.85328</c:v>
                </c:pt>
                <c:pt idx="697">
                  <c:v>81.85327</c:v>
                </c:pt>
                <c:pt idx="698">
                  <c:v>81.853264</c:v>
                </c:pt>
                <c:pt idx="699">
                  <c:v>81.85326</c:v>
                </c:pt>
                <c:pt idx="700">
                  <c:v>81.85325</c:v>
                </c:pt>
                <c:pt idx="701">
                  <c:v>81.85325</c:v>
                </c:pt>
                <c:pt idx="702">
                  <c:v>81.85325</c:v>
                </c:pt>
                <c:pt idx="703">
                  <c:v>81.85325</c:v>
                </c:pt>
                <c:pt idx="704">
                  <c:v>81.85325</c:v>
                </c:pt>
                <c:pt idx="705">
                  <c:v>81.85324</c:v>
                </c:pt>
                <c:pt idx="706">
                  <c:v>81.85323</c:v>
                </c:pt>
                <c:pt idx="707">
                  <c:v>81.853226</c:v>
                </c:pt>
                <c:pt idx="708">
                  <c:v>81.85322</c:v>
                </c:pt>
                <c:pt idx="709">
                  <c:v>81.85321</c:v>
                </c:pt>
                <c:pt idx="710">
                  <c:v>81.8532</c:v>
                </c:pt>
                <c:pt idx="711">
                  <c:v>81.8532</c:v>
                </c:pt>
                <c:pt idx="712">
                  <c:v>81.853195</c:v>
                </c:pt>
                <c:pt idx="713">
                  <c:v>81.85319</c:v>
                </c:pt>
                <c:pt idx="714">
                  <c:v>81.85317999999998</c:v>
                </c:pt>
                <c:pt idx="715">
                  <c:v>81.85317</c:v>
                </c:pt>
                <c:pt idx="716">
                  <c:v>81.853165</c:v>
                </c:pt>
                <c:pt idx="717">
                  <c:v>81.85316</c:v>
                </c:pt>
                <c:pt idx="718">
                  <c:v>81.85315</c:v>
                </c:pt>
                <c:pt idx="719">
                  <c:v>81.85313999999998</c:v>
                </c:pt>
                <c:pt idx="720">
                  <c:v>81.85313399999998</c:v>
                </c:pt>
                <c:pt idx="721">
                  <c:v>81.85313399999998</c:v>
                </c:pt>
                <c:pt idx="722">
                  <c:v>81.85313399999998</c:v>
                </c:pt>
                <c:pt idx="723">
                  <c:v>81.85313399999998</c:v>
                </c:pt>
                <c:pt idx="724">
                  <c:v>81.85313399999998</c:v>
                </c:pt>
                <c:pt idx="725">
                  <c:v>81.85313</c:v>
                </c:pt>
                <c:pt idx="726">
                  <c:v>81.85312</c:v>
                </c:pt>
                <c:pt idx="727">
                  <c:v>81.85311</c:v>
                </c:pt>
                <c:pt idx="728">
                  <c:v>81.8531</c:v>
                </c:pt>
                <c:pt idx="729">
                  <c:v>81.85309599999998</c:v>
                </c:pt>
                <c:pt idx="730">
                  <c:v>81.85308999999998</c:v>
                </c:pt>
                <c:pt idx="731">
                  <c:v>81.85307999999999</c:v>
                </c:pt>
                <c:pt idx="732">
                  <c:v>81.85306999999998</c:v>
                </c:pt>
                <c:pt idx="733">
                  <c:v>81.853065</c:v>
                </c:pt>
                <c:pt idx="734">
                  <c:v>81.85306</c:v>
                </c:pt>
                <c:pt idx="735">
                  <c:v>81.85304999999998</c:v>
                </c:pt>
                <c:pt idx="736">
                  <c:v>81.85303999999998</c:v>
                </c:pt>
                <c:pt idx="737">
                  <c:v>81.85303499999999</c:v>
                </c:pt>
                <c:pt idx="738">
                  <c:v>81.85302999999998</c:v>
                </c:pt>
                <c:pt idx="739">
                  <c:v>81.85302</c:v>
                </c:pt>
                <c:pt idx="740">
                  <c:v>81.85302</c:v>
                </c:pt>
                <c:pt idx="741">
                  <c:v>81.85302</c:v>
                </c:pt>
                <c:pt idx="742">
                  <c:v>81.85301</c:v>
                </c:pt>
                <c:pt idx="743">
                  <c:v>81.853004</c:v>
                </c:pt>
                <c:pt idx="744">
                  <c:v>81.85299999999998</c:v>
                </c:pt>
                <c:pt idx="745">
                  <c:v>81.85298999999999</c:v>
                </c:pt>
                <c:pt idx="746">
                  <c:v>81.85297999999999</c:v>
                </c:pt>
                <c:pt idx="747">
                  <c:v>81.85297399999999</c:v>
                </c:pt>
                <c:pt idx="748">
                  <c:v>81.85297</c:v>
                </c:pt>
                <c:pt idx="749">
                  <c:v>81.85295999999998</c:v>
                </c:pt>
                <c:pt idx="750">
                  <c:v>81.85294999999999</c:v>
                </c:pt>
                <c:pt idx="751">
                  <c:v>81.85293999999999</c:v>
                </c:pt>
                <c:pt idx="752">
                  <c:v>81.85293599999999</c:v>
                </c:pt>
                <c:pt idx="753">
                  <c:v>81.85293599999999</c:v>
                </c:pt>
                <c:pt idx="754">
                  <c:v>81.85293599999999</c:v>
                </c:pt>
                <c:pt idx="755">
                  <c:v>81.85292999999998</c:v>
                </c:pt>
                <c:pt idx="756">
                  <c:v>81.85291999999998</c:v>
                </c:pt>
                <c:pt idx="757">
                  <c:v>81.85290999999998</c:v>
                </c:pt>
                <c:pt idx="758">
                  <c:v>81.85290499999999</c:v>
                </c:pt>
                <c:pt idx="759">
                  <c:v>81.85289999999999</c:v>
                </c:pt>
                <c:pt idx="760">
                  <c:v>81.85288999999999</c:v>
                </c:pt>
                <c:pt idx="761">
                  <c:v>81.85287999999998</c:v>
                </c:pt>
                <c:pt idx="762">
                  <c:v>81.85287499999997</c:v>
                </c:pt>
                <c:pt idx="763">
                  <c:v>81.85286999999998</c:v>
                </c:pt>
                <c:pt idx="764">
                  <c:v>81.85285999999999</c:v>
                </c:pt>
                <c:pt idx="765">
                  <c:v>81.85284999999999</c:v>
                </c:pt>
                <c:pt idx="766">
                  <c:v>81.85284399999999</c:v>
                </c:pt>
                <c:pt idx="767">
                  <c:v>81.85283999999999</c:v>
                </c:pt>
                <c:pt idx="768">
                  <c:v>81.85282999999998</c:v>
                </c:pt>
                <c:pt idx="769">
                  <c:v>81.85281999999998</c:v>
                </c:pt>
                <c:pt idx="770">
                  <c:v>81.85280999999999</c:v>
                </c:pt>
                <c:pt idx="771">
                  <c:v>81.85280599999999</c:v>
                </c:pt>
                <c:pt idx="772">
                  <c:v>81.85279999999999</c:v>
                </c:pt>
                <c:pt idx="773">
                  <c:v>81.85278999999998</c:v>
                </c:pt>
                <c:pt idx="774">
                  <c:v>81.85277999999997</c:v>
                </c:pt>
                <c:pt idx="775">
                  <c:v>81.85277599999998</c:v>
                </c:pt>
                <c:pt idx="776">
                  <c:v>81.85276999999998</c:v>
                </c:pt>
                <c:pt idx="777">
                  <c:v>81.85275999999999</c:v>
                </c:pt>
                <c:pt idx="778">
                  <c:v>81.85274999999999</c:v>
                </c:pt>
                <c:pt idx="779">
                  <c:v>81.85274499999998</c:v>
                </c:pt>
                <c:pt idx="780">
                  <c:v>81.85273999999997</c:v>
                </c:pt>
                <c:pt idx="781">
                  <c:v>81.85272999999998</c:v>
                </c:pt>
                <c:pt idx="782">
                  <c:v>81.85271999999999</c:v>
                </c:pt>
                <c:pt idx="783">
                  <c:v>81.85271499999999</c:v>
                </c:pt>
                <c:pt idx="784">
                  <c:v>81.85270999999999</c:v>
                </c:pt>
                <c:pt idx="785">
                  <c:v>81.8527</c:v>
                </c:pt>
                <c:pt idx="786">
                  <c:v>81.85268999999998</c:v>
                </c:pt>
                <c:pt idx="787">
                  <c:v>81.85268399999998</c:v>
                </c:pt>
                <c:pt idx="788">
                  <c:v>81.85267999999999</c:v>
                </c:pt>
                <c:pt idx="789">
                  <c:v>81.85266999999998</c:v>
                </c:pt>
                <c:pt idx="790">
                  <c:v>81.85266</c:v>
                </c:pt>
                <c:pt idx="791">
                  <c:v>81.85264999999998</c:v>
                </c:pt>
                <c:pt idx="792">
                  <c:v>81.85264599999998</c:v>
                </c:pt>
                <c:pt idx="793">
                  <c:v>81.85263999999998</c:v>
                </c:pt>
                <c:pt idx="794">
                  <c:v>81.85263</c:v>
                </c:pt>
                <c:pt idx="795">
                  <c:v>81.85262</c:v>
                </c:pt>
                <c:pt idx="796">
                  <c:v>81.852615</c:v>
                </c:pt>
                <c:pt idx="797">
                  <c:v>81.85261</c:v>
                </c:pt>
                <c:pt idx="798">
                  <c:v>81.85259999999998</c:v>
                </c:pt>
                <c:pt idx="799">
                  <c:v>81.85258999999999</c:v>
                </c:pt>
                <c:pt idx="800">
                  <c:v>81.85258499999999</c:v>
                </c:pt>
                <c:pt idx="801">
                  <c:v>81.85257999999999</c:v>
                </c:pt>
                <c:pt idx="802">
                  <c:v>81.85255999999998</c:v>
                </c:pt>
                <c:pt idx="803">
                  <c:v>81.852554</c:v>
                </c:pt>
                <c:pt idx="804">
                  <c:v>81.85254999999998</c:v>
                </c:pt>
                <c:pt idx="805">
                  <c:v>81.85253999999999</c:v>
                </c:pt>
                <c:pt idx="806">
                  <c:v>81.85252999999998</c:v>
                </c:pt>
                <c:pt idx="807">
                  <c:v>81.85252</c:v>
                </c:pt>
                <c:pt idx="808">
                  <c:v>81.85251599999998</c:v>
                </c:pt>
                <c:pt idx="809">
                  <c:v>81.85250999999998</c:v>
                </c:pt>
                <c:pt idx="810">
                  <c:v>81.85248999999999</c:v>
                </c:pt>
                <c:pt idx="811">
                  <c:v>81.85247999999999</c:v>
                </c:pt>
                <c:pt idx="812">
                  <c:v>81.85246999999998</c:v>
                </c:pt>
                <c:pt idx="813">
                  <c:v>81.85245999999998</c:v>
                </c:pt>
                <c:pt idx="814">
                  <c:v>81.85244999999999</c:v>
                </c:pt>
                <c:pt idx="815">
                  <c:v>81.85243999999999</c:v>
                </c:pt>
                <c:pt idx="816">
                  <c:v>81.85243</c:v>
                </c:pt>
                <c:pt idx="817">
                  <c:v>81.85242499999998</c:v>
                </c:pt>
                <c:pt idx="818">
                  <c:v>81.85241999999998</c:v>
                </c:pt>
                <c:pt idx="819">
                  <c:v>81.85240999999999</c:v>
                </c:pt>
                <c:pt idx="820">
                  <c:v>81.85239999999999</c:v>
                </c:pt>
                <c:pt idx="821">
                  <c:v>81.85239399999999</c:v>
                </c:pt>
                <c:pt idx="822">
                  <c:v>81.85238999999999</c:v>
                </c:pt>
                <c:pt idx="823">
                  <c:v>81.85237999999997</c:v>
                </c:pt>
                <c:pt idx="824">
                  <c:v>81.85235999999999</c:v>
                </c:pt>
                <c:pt idx="825">
                  <c:v>81.85235599999999</c:v>
                </c:pt>
                <c:pt idx="826">
                  <c:v>81.85234999999999</c:v>
                </c:pt>
                <c:pt idx="827">
                  <c:v>81.85232999999998</c:v>
                </c:pt>
                <c:pt idx="828">
                  <c:v>81.85232499999998</c:v>
                </c:pt>
                <c:pt idx="829">
                  <c:v>81.85231999999999</c:v>
                </c:pt>
                <c:pt idx="830">
                  <c:v>81.85230999999999</c:v>
                </c:pt>
                <c:pt idx="831">
                  <c:v>81.85229999999998</c:v>
                </c:pt>
                <c:pt idx="832">
                  <c:v>81.852295</c:v>
                </c:pt>
                <c:pt idx="833">
                  <c:v>81.85227999999998</c:v>
                </c:pt>
                <c:pt idx="834">
                  <c:v>81.85227</c:v>
                </c:pt>
                <c:pt idx="835">
                  <c:v>81.852264</c:v>
                </c:pt>
                <c:pt idx="836">
                  <c:v>81.85225</c:v>
                </c:pt>
                <c:pt idx="837">
                  <c:v>81.85223999999998</c:v>
                </c:pt>
                <c:pt idx="838">
                  <c:v>81.85223399999998</c:v>
                </c:pt>
                <c:pt idx="839">
                  <c:v>81.85222</c:v>
                </c:pt>
                <c:pt idx="840">
                  <c:v>81.85221</c:v>
                </c:pt>
                <c:pt idx="841">
                  <c:v>81.85219999999998</c:v>
                </c:pt>
                <c:pt idx="842">
                  <c:v>81.85219599999999</c:v>
                </c:pt>
                <c:pt idx="843">
                  <c:v>81.85217999999999</c:v>
                </c:pt>
                <c:pt idx="844">
                  <c:v>81.852165</c:v>
                </c:pt>
                <c:pt idx="845">
                  <c:v>81.85216</c:v>
                </c:pt>
                <c:pt idx="846">
                  <c:v>81.85214999999998</c:v>
                </c:pt>
                <c:pt idx="847">
                  <c:v>81.85213499999999</c:v>
                </c:pt>
                <c:pt idx="848">
                  <c:v>81.85212999999998</c:v>
                </c:pt>
                <c:pt idx="849">
                  <c:v>81.85212</c:v>
                </c:pt>
                <c:pt idx="850">
                  <c:v>81.85210999999998</c:v>
                </c:pt>
                <c:pt idx="851">
                  <c:v>81.85210399999998</c:v>
                </c:pt>
                <c:pt idx="852">
                  <c:v>81.85209999999998</c:v>
                </c:pt>
                <c:pt idx="853">
                  <c:v>81.85207999999999</c:v>
                </c:pt>
                <c:pt idx="854">
                  <c:v>81.85206599999998</c:v>
                </c:pt>
                <c:pt idx="855">
                  <c:v>81.85204999999999</c:v>
                </c:pt>
                <c:pt idx="856">
                  <c:v>81.85203999999999</c:v>
                </c:pt>
                <c:pt idx="857">
                  <c:v>81.85203599999998</c:v>
                </c:pt>
                <c:pt idx="858">
                  <c:v>81.85201999999998</c:v>
                </c:pt>
                <c:pt idx="859">
                  <c:v>81.85200999999999</c:v>
                </c:pt>
                <c:pt idx="860">
                  <c:v>81.85200499999999</c:v>
                </c:pt>
                <c:pt idx="861">
                  <c:v>81.85199999999998</c:v>
                </c:pt>
                <c:pt idx="862">
                  <c:v>81.85198</c:v>
                </c:pt>
                <c:pt idx="863">
                  <c:v>81.85197</c:v>
                </c:pt>
                <c:pt idx="864">
                  <c:v>81.85195</c:v>
                </c:pt>
                <c:pt idx="865">
                  <c:v>81.85194</c:v>
                </c:pt>
                <c:pt idx="866">
                  <c:v>81.85193</c:v>
                </c:pt>
                <c:pt idx="867">
                  <c:v>81.85192</c:v>
                </c:pt>
                <c:pt idx="868">
                  <c:v>81.851906</c:v>
                </c:pt>
                <c:pt idx="869">
                  <c:v>81.8519</c:v>
                </c:pt>
                <c:pt idx="870">
                  <c:v>81.85188999999998</c:v>
                </c:pt>
                <c:pt idx="871">
                  <c:v>81.85187999999998</c:v>
                </c:pt>
                <c:pt idx="872">
                  <c:v>81.85187</c:v>
                </c:pt>
                <c:pt idx="873">
                  <c:v>81.85185</c:v>
                </c:pt>
                <c:pt idx="874">
                  <c:v>81.85184499999998</c:v>
                </c:pt>
                <c:pt idx="875">
                  <c:v>81.85183999999998</c:v>
                </c:pt>
                <c:pt idx="876">
                  <c:v>81.85182</c:v>
                </c:pt>
                <c:pt idx="877">
                  <c:v>81.851814</c:v>
                </c:pt>
                <c:pt idx="878">
                  <c:v>81.85181</c:v>
                </c:pt>
                <c:pt idx="879">
                  <c:v>81.85178999999998</c:v>
                </c:pt>
                <c:pt idx="880">
                  <c:v>81.85177999999999</c:v>
                </c:pt>
                <c:pt idx="881">
                  <c:v>81.85176999999998</c:v>
                </c:pt>
                <c:pt idx="882">
                  <c:v>81.85174999999998</c:v>
                </c:pt>
                <c:pt idx="883">
                  <c:v>81.85174599999999</c:v>
                </c:pt>
                <c:pt idx="884">
                  <c:v>81.85173999999999</c:v>
                </c:pt>
                <c:pt idx="885">
                  <c:v>81.85172999999998</c:v>
                </c:pt>
                <c:pt idx="886">
                  <c:v>81.85172</c:v>
                </c:pt>
                <c:pt idx="887">
                  <c:v>81.85170999999998</c:v>
                </c:pt>
                <c:pt idx="888">
                  <c:v>81.8517</c:v>
                </c:pt>
                <c:pt idx="889">
                  <c:v>81.851685</c:v>
                </c:pt>
                <c:pt idx="890">
                  <c:v>81.85168</c:v>
                </c:pt>
                <c:pt idx="891">
                  <c:v>81.85167000000001</c:v>
                </c:pt>
                <c:pt idx="892">
                  <c:v>81.851654</c:v>
                </c:pt>
                <c:pt idx="893">
                  <c:v>81.85164</c:v>
                </c:pt>
                <c:pt idx="894">
                  <c:v>81.85162</c:v>
                </c:pt>
                <c:pt idx="895">
                  <c:v>81.851616</c:v>
                </c:pt>
                <c:pt idx="896">
                  <c:v>81.85161</c:v>
                </c:pt>
                <c:pt idx="897">
                  <c:v>81.85159</c:v>
                </c:pt>
                <c:pt idx="898">
                  <c:v>81.851585</c:v>
                </c:pt>
                <c:pt idx="899">
                  <c:v>81.85158</c:v>
                </c:pt>
                <c:pt idx="900">
                  <c:v>81.85157</c:v>
                </c:pt>
                <c:pt idx="901">
                  <c:v>81.851555</c:v>
                </c:pt>
                <c:pt idx="902">
                  <c:v>81.85154</c:v>
                </c:pt>
                <c:pt idx="903">
                  <c:v>81.851524</c:v>
                </c:pt>
                <c:pt idx="904">
                  <c:v>81.85151</c:v>
                </c:pt>
                <c:pt idx="905">
                  <c:v>81.8515</c:v>
                </c:pt>
                <c:pt idx="906">
                  <c:v>81.851494</c:v>
                </c:pt>
                <c:pt idx="907">
                  <c:v>81.85147999999998</c:v>
                </c:pt>
                <c:pt idx="908">
                  <c:v>81.85147</c:v>
                </c:pt>
                <c:pt idx="909">
                  <c:v>81.851456</c:v>
                </c:pt>
                <c:pt idx="910">
                  <c:v>81.85143999999998</c:v>
                </c:pt>
                <c:pt idx="911">
                  <c:v>81.851425</c:v>
                </c:pt>
                <c:pt idx="912">
                  <c:v>81.85141</c:v>
                </c:pt>
                <c:pt idx="913">
                  <c:v>81.85139499999998</c:v>
                </c:pt>
                <c:pt idx="914">
                  <c:v>81.85138999999998</c:v>
                </c:pt>
                <c:pt idx="915">
                  <c:v>81.85137999999999</c:v>
                </c:pt>
                <c:pt idx="916">
                  <c:v>81.851364</c:v>
                </c:pt>
                <c:pt idx="917">
                  <c:v>81.85136</c:v>
                </c:pt>
                <c:pt idx="918">
                  <c:v>81.85133999999998</c:v>
                </c:pt>
                <c:pt idx="919">
                  <c:v>81.851326</c:v>
                </c:pt>
                <c:pt idx="920">
                  <c:v>81.85131</c:v>
                </c:pt>
                <c:pt idx="921">
                  <c:v>81.8513</c:v>
                </c:pt>
                <c:pt idx="922">
                  <c:v>81.851295</c:v>
                </c:pt>
                <c:pt idx="923">
                  <c:v>81.85128</c:v>
                </c:pt>
                <c:pt idx="924">
                  <c:v>81.85127</c:v>
                </c:pt>
                <c:pt idx="925">
                  <c:v>81.85126</c:v>
                </c:pt>
                <c:pt idx="926">
                  <c:v>81.85124</c:v>
                </c:pt>
                <c:pt idx="927">
                  <c:v>81.85123</c:v>
                </c:pt>
                <c:pt idx="928">
                  <c:v>81.85121</c:v>
                </c:pt>
                <c:pt idx="929">
                  <c:v>81.8512</c:v>
                </c:pt>
                <c:pt idx="930">
                  <c:v>81.85119</c:v>
                </c:pt>
                <c:pt idx="931">
                  <c:v>81.85117</c:v>
                </c:pt>
                <c:pt idx="932">
                  <c:v>81.85116</c:v>
                </c:pt>
                <c:pt idx="933">
                  <c:v>81.85114</c:v>
                </c:pt>
                <c:pt idx="934">
                  <c:v>81.85113000000001</c:v>
                </c:pt>
                <c:pt idx="935">
                  <c:v>81.85111</c:v>
                </c:pt>
                <c:pt idx="936">
                  <c:v>81.8511</c:v>
                </c:pt>
                <c:pt idx="937">
                  <c:v>81.85107999999998</c:v>
                </c:pt>
                <c:pt idx="938">
                  <c:v>81.85107399999998</c:v>
                </c:pt>
                <c:pt idx="939">
                  <c:v>81.85107</c:v>
                </c:pt>
                <c:pt idx="940">
                  <c:v>81.85105</c:v>
                </c:pt>
                <c:pt idx="941">
                  <c:v>81.85104</c:v>
                </c:pt>
                <c:pt idx="942">
                  <c:v>81.85103</c:v>
                </c:pt>
                <c:pt idx="943">
                  <c:v>81.85101</c:v>
                </c:pt>
                <c:pt idx="944">
                  <c:v>81.851</c:v>
                </c:pt>
                <c:pt idx="945">
                  <c:v>81.85097999999999</c:v>
                </c:pt>
                <c:pt idx="946">
                  <c:v>81.85096999999998</c:v>
                </c:pt>
                <c:pt idx="947">
                  <c:v>81.85096</c:v>
                </c:pt>
                <c:pt idx="948">
                  <c:v>81.85094499999998</c:v>
                </c:pt>
                <c:pt idx="949">
                  <c:v>81.85093</c:v>
                </c:pt>
                <c:pt idx="950">
                  <c:v>81.850914</c:v>
                </c:pt>
                <c:pt idx="951">
                  <c:v>81.85089999999998</c:v>
                </c:pt>
                <c:pt idx="952">
                  <c:v>81.85087999999999</c:v>
                </c:pt>
                <c:pt idx="953">
                  <c:v>81.85086999999998</c:v>
                </c:pt>
                <c:pt idx="954">
                  <c:v>81.85084999999998</c:v>
                </c:pt>
                <c:pt idx="955">
                  <c:v>81.85084499999999</c:v>
                </c:pt>
                <c:pt idx="956">
                  <c:v>81.85082999999998</c:v>
                </c:pt>
                <c:pt idx="957">
                  <c:v>81.85081499999998</c:v>
                </c:pt>
                <c:pt idx="958">
                  <c:v>81.85079999999999</c:v>
                </c:pt>
                <c:pt idx="959">
                  <c:v>81.85078399999999</c:v>
                </c:pt>
                <c:pt idx="960">
                  <c:v>81.85076999999998</c:v>
                </c:pt>
                <c:pt idx="961">
                  <c:v>81.85074999999999</c:v>
                </c:pt>
                <c:pt idx="962">
                  <c:v>81.85073999999999</c:v>
                </c:pt>
                <c:pt idx="963">
                  <c:v>81.85073</c:v>
                </c:pt>
                <c:pt idx="964">
                  <c:v>81.85071599999999</c:v>
                </c:pt>
                <c:pt idx="965">
                  <c:v>81.85069999999998</c:v>
                </c:pt>
                <c:pt idx="966">
                  <c:v>81.850685</c:v>
                </c:pt>
                <c:pt idx="967">
                  <c:v>81.85067</c:v>
                </c:pt>
                <c:pt idx="968">
                  <c:v>81.850655</c:v>
                </c:pt>
                <c:pt idx="969">
                  <c:v>81.85065</c:v>
                </c:pt>
                <c:pt idx="970">
                  <c:v>81.85063</c:v>
                </c:pt>
                <c:pt idx="971">
                  <c:v>81.85062</c:v>
                </c:pt>
                <c:pt idx="972">
                  <c:v>81.8506</c:v>
                </c:pt>
                <c:pt idx="973">
                  <c:v>81.85058599999999</c:v>
                </c:pt>
                <c:pt idx="974">
                  <c:v>81.85057</c:v>
                </c:pt>
                <c:pt idx="975">
                  <c:v>81.850555</c:v>
                </c:pt>
                <c:pt idx="976">
                  <c:v>81.85053999999998</c:v>
                </c:pt>
                <c:pt idx="977">
                  <c:v>81.85053</c:v>
                </c:pt>
                <c:pt idx="978">
                  <c:v>81.85052</c:v>
                </c:pt>
                <c:pt idx="979">
                  <c:v>81.85049999999998</c:v>
                </c:pt>
                <c:pt idx="980">
                  <c:v>81.85048999999998</c:v>
                </c:pt>
                <c:pt idx="981">
                  <c:v>81.85046999999998</c:v>
                </c:pt>
                <c:pt idx="982">
                  <c:v>81.85046</c:v>
                </c:pt>
                <c:pt idx="983">
                  <c:v>81.85043999999999</c:v>
                </c:pt>
                <c:pt idx="984">
                  <c:v>81.850426</c:v>
                </c:pt>
                <c:pt idx="985">
                  <c:v>81.85042</c:v>
                </c:pt>
                <c:pt idx="986">
                  <c:v>81.85039999999998</c:v>
                </c:pt>
                <c:pt idx="987">
                  <c:v>81.85038999999999</c:v>
                </c:pt>
                <c:pt idx="988">
                  <c:v>81.85037</c:v>
                </c:pt>
                <c:pt idx="989">
                  <c:v>81.85035999999998</c:v>
                </c:pt>
                <c:pt idx="990">
                  <c:v>81.85033999999999</c:v>
                </c:pt>
                <c:pt idx="991">
                  <c:v>81.85032999999998</c:v>
                </c:pt>
                <c:pt idx="992">
                  <c:v>81.85030999999998</c:v>
                </c:pt>
                <c:pt idx="993">
                  <c:v>81.8503</c:v>
                </c:pt>
                <c:pt idx="994">
                  <c:v>81.85029</c:v>
                </c:pt>
                <c:pt idx="995">
                  <c:v>81.85027</c:v>
                </c:pt>
                <c:pt idx="996">
                  <c:v>81.85026</c:v>
                </c:pt>
                <c:pt idx="997">
                  <c:v>81.85024</c:v>
                </c:pt>
                <c:pt idx="998">
                  <c:v>81.85023</c:v>
                </c:pt>
                <c:pt idx="999">
                  <c:v>81.85021</c:v>
                </c:pt>
                <c:pt idx="1000">
                  <c:v>81.8502</c:v>
                </c:pt>
                <c:pt idx="1001">
                  <c:v>81.85017999999998</c:v>
                </c:pt>
                <c:pt idx="1002">
                  <c:v>81.85017</c:v>
                </c:pt>
                <c:pt idx="1003">
                  <c:v>81.85015</c:v>
                </c:pt>
                <c:pt idx="1004">
                  <c:v>81.85013599999999</c:v>
                </c:pt>
                <c:pt idx="1005">
                  <c:v>81.85012</c:v>
                </c:pt>
                <c:pt idx="1006">
                  <c:v>81.850105</c:v>
                </c:pt>
                <c:pt idx="1007">
                  <c:v>81.85008999999998</c:v>
                </c:pt>
                <c:pt idx="1008">
                  <c:v>81.85007499999999</c:v>
                </c:pt>
                <c:pt idx="1009">
                  <c:v>81.85006</c:v>
                </c:pt>
                <c:pt idx="1010">
                  <c:v>81.85004399999998</c:v>
                </c:pt>
                <c:pt idx="1011">
                  <c:v>81.85002999999998</c:v>
                </c:pt>
                <c:pt idx="1012">
                  <c:v>81.85000999999998</c:v>
                </c:pt>
                <c:pt idx="1013">
                  <c:v>81.85</c:v>
                </c:pt>
                <c:pt idx="1014">
                  <c:v>81.84998</c:v>
                </c:pt>
                <c:pt idx="1015">
                  <c:v>81.84997000000001</c:v>
                </c:pt>
                <c:pt idx="1016">
                  <c:v>81.84995</c:v>
                </c:pt>
                <c:pt idx="1017">
                  <c:v>81.84994</c:v>
                </c:pt>
                <c:pt idx="1018">
                  <c:v>81.84992</c:v>
                </c:pt>
                <c:pt idx="1019">
                  <c:v>81.84991</c:v>
                </c:pt>
                <c:pt idx="1020">
                  <c:v>81.84989</c:v>
                </c:pt>
                <c:pt idx="1021">
                  <c:v>81.84988</c:v>
                </c:pt>
                <c:pt idx="1022">
                  <c:v>81.84986</c:v>
                </c:pt>
                <c:pt idx="1023">
                  <c:v>81.849846</c:v>
                </c:pt>
                <c:pt idx="1024">
                  <c:v>81.84983</c:v>
                </c:pt>
                <c:pt idx="1025">
                  <c:v>81.849815</c:v>
                </c:pt>
                <c:pt idx="1026">
                  <c:v>81.8498</c:v>
                </c:pt>
                <c:pt idx="1027">
                  <c:v>81.84978499999998</c:v>
                </c:pt>
                <c:pt idx="1028">
                  <c:v>81.84977</c:v>
                </c:pt>
                <c:pt idx="1029">
                  <c:v>81.849754</c:v>
                </c:pt>
                <c:pt idx="1030">
                  <c:v>81.84973999999998</c:v>
                </c:pt>
                <c:pt idx="1031">
                  <c:v>81.849724</c:v>
                </c:pt>
                <c:pt idx="1032">
                  <c:v>81.84971</c:v>
                </c:pt>
                <c:pt idx="1033">
                  <c:v>81.84969</c:v>
                </c:pt>
                <c:pt idx="1034">
                  <c:v>81.84968</c:v>
                </c:pt>
                <c:pt idx="1035">
                  <c:v>81.84966</c:v>
                </c:pt>
                <c:pt idx="1036">
                  <c:v>81.84965</c:v>
                </c:pt>
                <c:pt idx="1037">
                  <c:v>81.84963</c:v>
                </c:pt>
                <c:pt idx="1038">
                  <c:v>81.84962</c:v>
                </c:pt>
                <c:pt idx="1039">
                  <c:v>81.8496</c:v>
                </c:pt>
                <c:pt idx="1040">
                  <c:v>81.84958</c:v>
                </c:pt>
                <c:pt idx="1041">
                  <c:v>81.84956</c:v>
                </c:pt>
                <c:pt idx="1042">
                  <c:v>81.84955</c:v>
                </c:pt>
                <c:pt idx="1043">
                  <c:v>81.84953</c:v>
                </c:pt>
                <c:pt idx="1044">
                  <c:v>81.84952</c:v>
                </c:pt>
                <c:pt idx="1045">
                  <c:v>81.8495</c:v>
                </c:pt>
                <c:pt idx="1046">
                  <c:v>81.84948</c:v>
                </c:pt>
                <c:pt idx="1047">
                  <c:v>81.849464</c:v>
                </c:pt>
                <c:pt idx="1048">
                  <c:v>81.84945</c:v>
                </c:pt>
                <c:pt idx="1049">
                  <c:v>81.849434</c:v>
                </c:pt>
                <c:pt idx="1050">
                  <c:v>81.84942</c:v>
                </c:pt>
                <c:pt idx="1051">
                  <c:v>81.849396</c:v>
                </c:pt>
                <c:pt idx="1052">
                  <c:v>81.84937999999998</c:v>
                </c:pt>
                <c:pt idx="1053">
                  <c:v>81.849365</c:v>
                </c:pt>
                <c:pt idx="1054">
                  <c:v>81.84935</c:v>
                </c:pt>
                <c:pt idx="1055">
                  <c:v>81.84933499999998</c:v>
                </c:pt>
                <c:pt idx="1056">
                  <c:v>81.84932</c:v>
                </c:pt>
                <c:pt idx="1057">
                  <c:v>81.84930000000001</c:v>
                </c:pt>
                <c:pt idx="1058">
                  <c:v>81.84928</c:v>
                </c:pt>
                <c:pt idx="1059">
                  <c:v>81.849266</c:v>
                </c:pt>
                <c:pt idx="1060">
                  <c:v>81.84925</c:v>
                </c:pt>
                <c:pt idx="1061">
                  <c:v>81.849236</c:v>
                </c:pt>
                <c:pt idx="1062">
                  <c:v>81.84921</c:v>
                </c:pt>
                <c:pt idx="1063">
                  <c:v>81.84919</c:v>
                </c:pt>
                <c:pt idx="1064">
                  <c:v>81.84917</c:v>
                </c:pt>
                <c:pt idx="1065">
                  <c:v>81.84915</c:v>
                </c:pt>
                <c:pt idx="1066">
                  <c:v>81.84914</c:v>
                </c:pt>
                <c:pt idx="1067">
                  <c:v>81.84912</c:v>
                </c:pt>
                <c:pt idx="1068">
                  <c:v>81.849106</c:v>
                </c:pt>
                <c:pt idx="1069">
                  <c:v>81.84908</c:v>
                </c:pt>
                <c:pt idx="1070">
                  <c:v>81.84907000000001</c:v>
                </c:pt>
                <c:pt idx="1071">
                  <c:v>81.84905</c:v>
                </c:pt>
                <c:pt idx="1072">
                  <c:v>81.84904</c:v>
                </c:pt>
                <c:pt idx="1073">
                  <c:v>81.849014</c:v>
                </c:pt>
                <c:pt idx="1074">
                  <c:v>81.84899</c:v>
                </c:pt>
                <c:pt idx="1075">
                  <c:v>81.84897</c:v>
                </c:pt>
                <c:pt idx="1076">
                  <c:v>81.84895</c:v>
                </c:pt>
                <c:pt idx="1077">
                  <c:v>81.84894</c:v>
                </c:pt>
                <c:pt idx="1078">
                  <c:v>81.84892</c:v>
                </c:pt>
                <c:pt idx="1079">
                  <c:v>81.84891</c:v>
                </c:pt>
                <c:pt idx="1080">
                  <c:v>81.84888499999998</c:v>
                </c:pt>
                <c:pt idx="1081">
                  <c:v>81.84887</c:v>
                </c:pt>
                <c:pt idx="1082">
                  <c:v>81.848854</c:v>
                </c:pt>
                <c:pt idx="1083">
                  <c:v>81.84883999999998</c:v>
                </c:pt>
                <c:pt idx="1084">
                  <c:v>81.848816</c:v>
                </c:pt>
                <c:pt idx="1085">
                  <c:v>81.84878999999998</c:v>
                </c:pt>
                <c:pt idx="1086">
                  <c:v>81.84876999999998</c:v>
                </c:pt>
                <c:pt idx="1087">
                  <c:v>81.84875499999998</c:v>
                </c:pt>
                <c:pt idx="1088">
                  <c:v>81.84873999999999</c:v>
                </c:pt>
                <c:pt idx="1089">
                  <c:v>81.848724</c:v>
                </c:pt>
                <c:pt idx="1090">
                  <c:v>81.8487</c:v>
                </c:pt>
                <c:pt idx="1091">
                  <c:v>81.84868</c:v>
                </c:pt>
                <c:pt idx="1092">
                  <c:v>81.848656</c:v>
                </c:pt>
                <c:pt idx="1093">
                  <c:v>81.84864</c:v>
                </c:pt>
                <c:pt idx="1094">
                  <c:v>81.848625</c:v>
                </c:pt>
                <c:pt idx="1095">
                  <c:v>81.84861</c:v>
                </c:pt>
                <c:pt idx="1096">
                  <c:v>81.848595</c:v>
                </c:pt>
                <c:pt idx="1097">
                  <c:v>81.84857</c:v>
                </c:pt>
                <c:pt idx="1098">
                  <c:v>81.84856</c:v>
                </c:pt>
                <c:pt idx="1099">
                  <c:v>81.84853</c:v>
                </c:pt>
                <c:pt idx="1100">
                  <c:v>81.84851</c:v>
                </c:pt>
                <c:pt idx="1101">
                  <c:v>81.848495</c:v>
                </c:pt>
                <c:pt idx="1102">
                  <c:v>81.84847999999998</c:v>
                </c:pt>
                <c:pt idx="1103">
                  <c:v>81.84846</c:v>
                </c:pt>
                <c:pt idx="1104">
                  <c:v>81.84843999999998</c:v>
                </c:pt>
                <c:pt idx="1105">
                  <c:v>81.84842</c:v>
                </c:pt>
                <c:pt idx="1106">
                  <c:v>81.8484</c:v>
                </c:pt>
                <c:pt idx="1107">
                  <c:v>81.84837999999999</c:v>
                </c:pt>
                <c:pt idx="1108">
                  <c:v>81.848366</c:v>
                </c:pt>
                <c:pt idx="1109">
                  <c:v>81.84833999999998</c:v>
                </c:pt>
                <c:pt idx="1110">
                  <c:v>81.84832999999998</c:v>
                </c:pt>
                <c:pt idx="1111">
                  <c:v>81.84830499999998</c:v>
                </c:pt>
                <c:pt idx="1112">
                  <c:v>81.84828</c:v>
                </c:pt>
                <c:pt idx="1113">
                  <c:v>81.84827000000001</c:v>
                </c:pt>
                <c:pt idx="1114">
                  <c:v>81.84825</c:v>
                </c:pt>
                <c:pt idx="1115">
                  <c:v>81.84823</c:v>
                </c:pt>
                <c:pt idx="1116">
                  <c:v>81.84821</c:v>
                </c:pt>
                <c:pt idx="1117">
                  <c:v>81.8482</c:v>
                </c:pt>
                <c:pt idx="1118">
                  <c:v>81.84818</c:v>
                </c:pt>
                <c:pt idx="1119">
                  <c:v>81.84816</c:v>
                </c:pt>
                <c:pt idx="1120">
                  <c:v>81.84814</c:v>
                </c:pt>
                <c:pt idx="1121">
                  <c:v>81.848114</c:v>
                </c:pt>
                <c:pt idx="1122">
                  <c:v>81.8481</c:v>
                </c:pt>
                <c:pt idx="1123">
                  <c:v>81.84807999999998</c:v>
                </c:pt>
                <c:pt idx="1124">
                  <c:v>81.84807</c:v>
                </c:pt>
                <c:pt idx="1125">
                  <c:v>81.848045</c:v>
                </c:pt>
                <c:pt idx="1126">
                  <c:v>81.84802</c:v>
                </c:pt>
                <c:pt idx="1127">
                  <c:v>81.84800000000001</c:v>
                </c:pt>
                <c:pt idx="1128">
                  <c:v>81.847984</c:v>
                </c:pt>
                <c:pt idx="1129">
                  <c:v>81.84797</c:v>
                </c:pt>
                <c:pt idx="1130">
                  <c:v>81.847946</c:v>
                </c:pt>
                <c:pt idx="1131">
                  <c:v>81.84793</c:v>
                </c:pt>
                <c:pt idx="1132">
                  <c:v>81.84791</c:v>
                </c:pt>
                <c:pt idx="1133">
                  <c:v>81.847885</c:v>
                </c:pt>
                <c:pt idx="1134">
                  <c:v>81.84787</c:v>
                </c:pt>
                <c:pt idx="1135">
                  <c:v>81.84785</c:v>
                </c:pt>
                <c:pt idx="1136">
                  <c:v>81.847824</c:v>
                </c:pt>
                <c:pt idx="1137">
                  <c:v>81.8478</c:v>
                </c:pt>
                <c:pt idx="1138">
                  <c:v>81.847786</c:v>
                </c:pt>
                <c:pt idx="1139">
                  <c:v>81.84776</c:v>
                </c:pt>
                <c:pt idx="1140">
                  <c:v>81.84774</c:v>
                </c:pt>
                <c:pt idx="1141">
                  <c:v>81.847725</c:v>
                </c:pt>
                <c:pt idx="1142">
                  <c:v>81.8477</c:v>
                </c:pt>
                <c:pt idx="1143">
                  <c:v>81.84768</c:v>
                </c:pt>
                <c:pt idx="1144">
                  <c:v>81.84766</c:v>
                </c:pt>
                <c:pt idx="1145">
                  <c:v>81.84764</c:v>
                </c:pt>
                <c:pt idx="1146">
                  <c:v>81.847626</c:v>
                </c:pt>
                <c:pt idx="1147">
                  <c:v>81.8476</c:v>
                </c:pt>
                <c:pt idx="1148">
                  <c:v>81.84759</c:v>
                </c:pt>
                <c:pt idx="1149">
                  <c:v>81.847565</c:v>
                </c:pt>
                <c:pt idx="1150">
                  <c:v>81.84754</c:v>
                </c:pt>
                <c:pt idx="1151">
                  <c:v>81.84753</c:v>
                </c:pt>
                <c:pt idx="1152">
                  <c:v>81.8475</c:v>
                </c:pt>
                <c:pt idx="1153">
                  <c:v>81.84748</c:v>
                </c:pt>
                <c:pt idx="1154">
                  <c:v>81.84746</c:v>
                </c:pt>
                <c:pt idx="1155">
                  <c:v>81.84744</c:v>
                </c:pt>
                <c:pt idx="1156">
                  <c:v>81.84743</c:v>
                </c:pt>
                <c:pt idx="1157">
                  <c:v>81.847404</c:v>
                </c:pt>
                <c:pt idx="1158">
                  <c:v>81.84739</c:v>
                </c:pt>
                <c:pt idx="1159">
                  <c:v>81.84737000000001</c:v>
                </c:pt>
                <c:pt idx="1160">
                  <c:v>81.84734</c:v>
                </c:pt>
                <c:pt idx="1161">
                  <c:v>81.84733000000001</c:v>
                </c:pt>
                <c:pt idx="1162">
                  <c:v>81.847305</c:v>
                </c:pt>
                <c:pt idx="1163">
                  <c:v>81.84728</c:v>
                </c:pt>
                <c:pt idx="1164">
                  <c:v>81.84726</c:v>
                </c:pt>
                <c:pt idx="1165">
                  <c:v>81.847244</c:v>
                </c:pt>
                <c:pt idx="1166">
                  <c:v>81.84722</c:v>
                </c:pt>
                <c:pt idx="1167">
                  <c:v>81.8472</c:v>
                </c:pt>
                <c:pt idx="1168">
                  <c:v>81.847176</c:v>
                </c:pt>
                <c:pt idx="1169">
                  <c:v>81.84716</c:v>
                </c:pt>
                <c:pt idx="1170">
                  <c:v>81.84714</c:v>
                </c:pt>
                <c:pt idx="1171">
                  <c:v>81.847115</c:v>
                </c:pt>
                <c:pt idx="1172">
                  <c:v>81.84709</c:v>
                </c:pt>
                <c:pt idx="1173">
                  <c:v>81.84707</c:v>
                </c:pt>
                <c:pt idx="1174">
                  <c:v>81.847046</c:v>
                </c:pt>
                <c:pt idx="1175">
                  <c:v>81.84702</c:v>
                </c:pt>
                <c:pt idx="1176">
                  <c:v>81.847</c:v>
                </c:pt>
                <c:pt idx="1177">
                  <c:v>81.846985</c:v>
                </c:pt>
                <c:pt idx="1178">
                  <c:v>81.84696</c:v>
                </c:pt>
                <c:pt idx="1179">
                  <c:v>81.84694</c:v>
                </c:pt>
                <c:pt idx="1180">
                  <c:v>81.84692</c:v>
                </c:pt>
                <c:pt idx="1181">
                  <c:v>81.8469</c:v>
                </c:pt>
                <c:pt idx="1182">
                  <c:v>81.84688</c:v>
                </c:pt>
                <c:pt idx="1183">
                  <c:v>81.846855</c:v>
                </c:pt>
                <c:pt idx="1184">
                  <c:v>81.84683</c:v>
                </c:pt>
                <c:pt idx="1185">
                  <c:v>81.84682</c:v>
                </c:pt>
                <c:pt idx="1186">
                  <c:v>81.846794</c:v>
                </c:pt>
                <c:pt idx="1187">
                  <c:v>81.84677</c:v>
                </c:pt>
                <c:pt idx="1188">
                  <c:v>81.84675</c:v>
                </c:pt>
                <c:pt idx="1189">
                  <c:v>81.84673</c:v>
                </c:pt>
                <c:pt idx="1190">
                  <c:v>81.84671</c:v>
                </c:pt>
                <c:pt idx="1191">
                  <c:v>81.84669</c:v>
                </c:pt>
                <c:pt idx="1192">
                  <c:v>81.846664</c:v>
                </c:pt>
                <c:pt idx="1193">
                  <c:v>81.84664</c:v>
                </c:pt>
                <c:pt idx="1194">
                  <c:v>81.84662</c:v>
                </c:pt>
                <c:pt idx="1195">
                  <c:v>81.846596</c:v>
                </c:pt>
                <c:pt idx="1196">
                  <c:v>81.84657</c:v>
                </c:pt>
                <c:pt idx="1197">
                  <c:v>81.84655</c:v>
                </c:pt>
                <c:pt idx="1198">
                  <c:v>81.84653</c:v>
                </c:pt>
                <c:pt idx="1199">
                  <c:v>81.846504</c:v>
                </c:pt>
                <c:pt idx="1200">
                  <c:v>81.84648</c:v>
                </c:pt>
                <c:pt idx="1201">
                  <c:v>81.84646</c:v>
                </c:pt>
                <c:pt idx="1202">
                  <c:v>81.84643599999998</c:v>
                </c:pt>
                <c:pt idx="1203">
                  <c:v>81.84641</c:v>
                </c:pt>
                <c:pt idx="1204">
                  <c:v>81.84639</c:v>
                </c:pt>
                <c:pt idx="1205">
                  <c:v>81.84637</c:v>
                </c:pt>
                <c:pt idx="1206">
                  <c:v>81.846344</c:v>
                </c:pt>
                <c:pt idx="1207">
                  <c:v>81.84632</c:v>
                </c:pt>
                <c:pt idx="1208">
                  <c:v>81.84630000000001</c:v>
                </c:pt>
                <c:pt idx="1209">
                  <c:v>81.846275</c:v>
                </c:pt>
                <c:pt idx="1210">
                  <c:v>81.84625</c:v>
                </c:pt>
                <c:pt idx="1211">
                  <c:v>81.84623</c:v>
                </c:pt>
                <c:pt idx="1212">
                  <c:v>81.84621</c:v>
                </c:pt>
                <c:pt idx="1213">
                  <c:v>81.84619</c:v>
                </c:pt>
                <c:pt idx="1214">
                  <c:v>81.84617</c:v>
                </c:pt>
                <c:pt idx="1215">
                  <c:v>81.846146</c:v>
                </c:pt>
                <c:pt idx="1216">
                  <c:v>81.84612</c:v>
                </c:pt>
                <c:pt idx="1217">
                  <c:v>81.8461</c:v>
                </c:pt>
                <c:pt idx="1218">
                  <c:v>81.84608</c:v>
                </c:pt>
                <c:pt idx="1219">
                  <c:v>81.846054</c:v>
                </c:pt>
                <c:pt idx="1220">
                  <c:v>81.84603000000001</c:v>
                </c:pt>
                <c:pt idx="1221">
                  <c:v>81.84601</c:v>
                </c:pt>
                <c:pt idx="1222">
                  <c:v>81.845985</c:v>
                </c:pt>
                <c:pt idx="1223">
                  <c:v>81.84596</c:v>
                </c:pt>
                <c:pt idx="1224">
                  <c:v>81.84594</c:v>
                </c:pt>
                <c:pt idx="1225">
                  <c:v>81.84592</c:v>
                </c:pt>
                <c:pt idx="1226">
                  <c:v>81.845894</c:v>
                </c:pt>
                <c:pt idx="1227">
                  <c:v>81.84587</c:v>
                </c:pt>
                <c:pt idx="1228">
                  <c:v>81.84585</c:v>
                </c:pt>
                <c:pt idx="1229">
                  <c:v>81.845825</c:v>
                </c:pt>
                <c:pt idx="1230">
                  <c:v>81.84579999999998</c:v>
                </c:pt>
                <c:pt idx="1231">
                  <c:v>81.84577999999999</c:v>
                </c:pt>
                <c:pt idx="1232">
                  <c:v>81.84576</c:v>
                </c:pt>
                <c:pt idx="1233">
                  <c:v>81.84572999999998</c:v>
                </c:pt>
                <c:pt idx="1234">
                  <c:v>81.84570999999998</c:v>
                </c:pt>
                <c:pt idx="1235">
                  <c:v>81.84569</c:v>
                </c:pt>
                <c:pt idx="1236">
                  <c:v>81.845665</c:v>
                </c:pt>
                <c:pt idx="1237">
                  <c:v>81.84564</c:v>
                </c:pt>
                <c:pt idx="1238">
                  <c:v>81.84562</c:v>
                </c:pt>
                <c:pt idx="1239">
                  <c:v>81.8456</c:v>
                </c:pt>
                <c:pt idx="1240">
                  <c:v>81.84557</c:v>
                </c:pt>
                <c:pt idx="1241">
                  <c:v>81.84555</c:v>
                </c:pt>
                <c:pt idx="1242">
                  <c:v>81.84553</c:v>
                </c:pt>
                <c:pt idx="1243">
                  <c:v>81.845505</c:v>
                </c:pt>
                <c:pt idx="1244">
                  <c:v>81.84547999999998</c:v>
                </c:pt>
                <c:pt idx="1245">
                  <c:v>81.84546</c:v>
                </c:pt>
                <c:pt idx="1246">
                  <c:v>81.84543599999999</c:v>
                </c:pt>
                <c:pt idx="1247">
                  <c:v>81.84541</c:v>
                </c:pt>
                <c:pt idx="1248">
                  <c:v>81.84538999999998</c:v>
                </c:pt>
                <c:pt idx="1249">
                  <c:v>81.84536999999998</c:v>
                </c:pt>
                <c:pt idx="1250">
                  <c:v>81.84534499999998</c:v>
                </c:pt>
                <c:pt idx="1251">
                  <c:v>81.84532</c:v>
                </c:pt>
                <c:pt idx="1252">
                  <c:v>81.8453</c:v>
                </c:pt>
                <c:pt idx="1253">
                  <c:v>81.845276</c:v>
                </c:pt>
                <c:pt idx="1254">
                  <c:v>81.84525</c:v>
                </c:pt>
                <c:pt idx="1255">
                  <c:v>81.84523</c:v>
                </c:pt>
                <c:pt idx="1256">
                  <c:v>81.84521</c:v>
                </c:pt>
                <c:pt idx="1257">
                  <c:v>81.845184</c:v>
                </c:pt>
                <c:pt idx="1258">
                  <c:v>81.84516</c:v>
                </c:pt>
                <c:pt idx="1259">
                  <c:v>81.84514</c:v>
                </c:pt>
                <c:pt idx="1260">
                  <c:v>81.845116</c:v>
                </c:pt>
                <c:pt idx="1261">
                  <c:v>81.84509</c:v>
                </c:pt>
                <c:pt idx="1262">
                  <c:v>81.84507</c:v>
                </c:pt>
                <c:pt idx="1263">
                  <c:v>81.84505</c:v>
                </c:pt>
                <c:pt idx="1264">
                  <c:v>81.845024</c:v>
                </c:pt>
                <c:pt idx="1265">
                  <c:v>81.84500000000001</c:v>
                </c:pt>
                <c:pt idx="1266">
                  <c:v>81.84498</c:v>
                </c:pt>
                <c:pt idx="1267">
                  <c:v>81.844955</c:v>
                </c:pt>
                <c:pt idx="1268">
                  <c:v>81.84493</c:v>
                </c:pt>
                <c:pt idx="1269">
                  <c:v>81.84491</c:v>
                </c:pt>
                <c:pt idx="1270">
                  <c:v>81.84488</c:v>
                </c:pt>
                <c:pt idx="1271">
                  <c:v>81.84486</c:v>
                </c:pt>
                <c:pt idx="1272">
                  <c:v>81.84483</c:v>
                </c:pt>
                <c:pt idx="1273">
                  <c:v>81.84481</c:v>
                </c:pt>
                <c:pt idx="1274">
                  <c:v>81.84479</c:v>
                </c:pt>
                <c:pt idx="1275">
                  <c:v>81.844765</c:v>
                </c:pt>
                <c:pt idx="1276">
                  <c:v>81.844734</c:v>
                </c:pt>
                <c:pt idx="1277">
                  <c:v>81.84471</c:v>
                </c:pt>
                <c:pt idx="1278">
                  <c:v>81.84469</c:v>
                </c:pt>
                <c:pt idx="1279">
                  <c:v>81.844666</c:v>
                </c:pt>
                <c:pt idx="1280">
                  <c:v>81.84464</c:v>
                </c:pt>
                <c:pt idx="1281">
                  <c:v>81.84462</c:v>
                </c:pt>
                <c:pt idx="1282">
                  <c:v>81.8446</c:v>
                </c:pt>
                <c:pt idx="1283">
                  <c:v>81.844574</c:v>
                </c:pt>
                <c:pt idx="1284">
                  <c:v>81.84455</c:v>
                </c:pt>
                <c:pt idx="1285">
                  <c:v>81.84453</c:v>
                </c:pt>
                <c:pt idx="1286">
                  <c:v>81.844505</c:v>
                </c:pt>
                <c:pt idx="1287">
                  <c:v>81.84448</c:v>
                </c:pt>
                <c:pt idx="1288">
                  <c:v>81.84445</c:v>
                </c:pt>
                <c:pt idx="1289">
                  <c:v>81.84442</c:v>
                </c:pt>
                <c:pt idx="1290">
                  <c:v>81.84439</c:v>
                </c:pt>
                <c:pt idx="1291">
                  <c:v>81.84437000000001</c:v>
                </c:pt>
                <c:pt idx="1292">
                  <c:v>81.844345</c:v>
                </c:pt>
                <c:pt idx="1293">
                  <c:v>81.84432</c:v>
                </c:pt>
                <c:pt idx="1294">
                  <c:v>81.8443</c:v>
                </c:pt>
                <c:pt idx="1295">
                  <c:v>81.84428</c:v>
                </c:pt>
                <c:pt idx="1296">
                  <c:v>81.84425</c:v>
                </c:pt>
                <c:pt idx="1297">
                  <c:v>81.84422</c:v>
                </c:pt>
                <c:pt idx="1298">
                  <c:v>81.84419</c:v>
                </c:pt>
                <c:pt idx="1299">
                  <c:v>81.84417</c:v>
                </c:pt>
                <c:pt idx="1300">
                  <c:v>81.84415</c:v>
                </c:pt>
                <c:pt idx="1301">
                  <c:v>81.844124</c:v>
                </c:pt>
                <c:pt idx="1302">
                  <c:v>81.8441</c:v>
                </c:pt>
                <c:pt idx="1303">
                  <c:v>81.84408</c:v>
                </c:pt>
                <c:pt idx="1304">
                  <c:v>81.844055</c:v>
                </c:pt>
                <c:pt idx="1305">
                  <c:v>81.844025</c:v>
                </c:pt>
                <c:pt idx="1306">
                  <c:v>81.843994</c:v>
                </c:pt>
                <c:pt idx="1307">
                  <c:v>81.84396</c:v>
                </c:pt>
                <c:pt idx="1308">
                  <c:v>81.84394</c:v>
                </c:pt>
                <c:pt idx="1309">
                  <c:v>81.84392</c:v>
                </c:pt>
                <c:pt idx="1310">
                  <c:v>81.843895</c:v>
                </c:pt>
                <c:pt idx="1311">
                  <c:v>81.84387</c:v>
                </c:pt>
                <c:pt idx="1312">
                  <c:v>81.84385</c:v>
                </c:pt>
                <c:pt idx="1313">
                  <c:v>81.84383</c:v>
                </c:pt>
                <c:pt idx="1314">
                  <c:v>81.843796</c:v>
                </c:pt>
                <c:pt idx="1315">
                  <c:v>81.843765</c:v>
                </c:pt>
                <c:pt idx="1316">
                  <c:v>81.84373999999998</c:v>
                </c:pt>
                <c:pt idx="1317">
                  <c:v>81.84372</c:v>
                </c:pt>
                <c:pt idx="1318">
                  <c:v>81.84370000000001</c:v>
                </c:pt>
                <c:pt idx="1319">
                  <c:v>81.84367</c:v>
                </c:pt>
                <c:pt idx="1320">
                  <c:v>81.84365</c:v>
                </c:pt>
                <c:pt idx="1321">
                  <c:v>81.84363</c:v>
                </c:pt>
                <c:pt idx="1322">
                  <c:v>81.8436</c:v>
                </c:pt>
                <c:pt idx="1323">
                  <c:v>81.84357</c:v>
                </c:pt>
                <c:pt idx="1324">
                  <c:v>81.84354</c:v>
                </c:pt>
                <c:pt idx="1325">
                  <c:v>81.84351</c:v>
                </c:pt>
                <c:pt idx="1326">
                  <c:v>81.84348</c:v>
                </c:pt>
                <c:pt idx="1327">
                  <c:v>81.84345</c:v>
                </c:pt>
                <c:pt idx="1328">
                  <c:v>81.84342</c:v>
                </c:pt>
                <c:pt idx="1329">
                  <c:v>81.8434</c:v>
                </c:pt>
                <c:pt idx="1330">
                  <c:v>81.84337599999999</c:v>
                </c:pt>
                <c:pt idx="1331">
                  <c:v>81.84335</c:v>
                </c:pt>
                <c:pt idx="1332">
                  <c:v>81.84333</c:v>
                </c:pt>
                <c:pt idx="1333">
                  <c:v>81.84331</c:v>
                </c:pt>
                <c:pt idx="1334">
                  <c:v>81.843285</c:v>
                </c:pt>
                <c:pt idx="1335">
                  <c:v>81.843254</c:v>
                </c:pt>
                <c:pt idx="1336">
                  <c:v>81.84322</c:v>
                </c:pt>
                <c:pt idx="1337">
                  <c:v>81.8432</c:v>
                </c:pt>
                <c:pt idx="1338">
                  <c:v>81.84318</c:v>
                </c:pt>
                <c:pt idx="1339">
                  <c:v>81.843155</c:v>
                </c:pt>
                <c:pt idx="1340">
                  <c:v>81.84313</c:v>
                </c:pt>
                <c:pt idx="1341">
                  <c:v>81.8431</c:v>
                </c:pt>
                <c:pt idx="1342">
                  <c:v>81.84307</c:v>
                </c:pt>
                <c:pt idx="1343">
                  <c:v>81.84304</c:v>
                </c:pt>
                <c:pt idx="1344">
                  <c:v>81.84302</c:v>
                </c:pt>
                <c:pt idx="1345">
                  <c:v>81.842995</c:v>
                </c:pt>
                <c:pt idx="1346">
                  <c:v>81.84297</c:v>
                </c:pt>
                <c:pt idx="1347">
                  <c:v>81.84294</c:v>
                </c:pt>
                <c:pt idx="1348">
                  <c:v>81.84291</c:v>
                </c:pt>
                <c:pt idx="1349">
                  <c:v>81.84287999999998</c:v>
                </c:pt>
                <c:pt idx="1350">
                  <c:v>81.84286</c:v>
                </c:pt>
                <c:pt idx="1351">
                  <c:v>81.84283</c:v>
                </c:pt>
                <c:pt idx="1352">
                  <c:v>81.84279999999998</c:v>
                </c:pt>
                <c:pt idx="1353">
                  <c:v>81.84276599999998</c:v>
                </c:pt>
                <c:pt idx="1354">
                  <c:v>81.84273999999999</c:v>
                </c:pt>
                <c:pt idx="1355">
                  <c:v>81.84272</c:v>
                </c:pt>
                <c:pt idx="1356">
                  <c:v>81.8427</c:v>
                </c:pt>
                <c:pt idx="1357">
                  <c:v>81.842674</c:v>
                </c:pt>
                <c:pt idx="1358">
                  <c:v>81.84264</c:v>
                </c:pt>
                <c:pt idx="1359">
                  <c:v>81.84261</c:v>
                </c:pt>
                <c:pt idx="1360">
                  <c:v>81.84259</c:v>
                </c:pt>
                <c:pt idx="1361">
                  <c:v>81.84257</c:v>
                </c:pt>
                <c:pt idx="1362">
                  <c:v>81.842545</c:v>
                </c:pt>
                <c:pt idx="1363">
                  <c:v>81.842514</c:v>
                </c:pt>
                <c:pt idx="1364">
                  <c:v>81.84247999999998</c:v>
                </c:pt>
                <c:pt idx="1365">
                  <c:v>81.84245</c:v>
                </c:pt>
                <c:pt idx="1366">
                  <c:v>81.84243</c:v>
                </c:pt>
                <c:pt idx="1367">
                  <c:v>81.8424</c:v>
                </c:pt>
                <c:pt idx="1368">
                  <c:v>81.84236999999998</c:v>
                </c:pt>
                <c:pt idx="1369">
                  <c:v>81.84233999999998</c:v>
                </c:pt>
                <c:pt idx="1370">
                  <c:v>81.84231599999998</c:v>
                </c:pt>
                <c:pt idx="1371">
                  <c:v>81.842285</c:v>
                </c:pt>
                <c:pt idx="1372">
                  <c:v>81.842255</c:v>
                </c:pt>
                <c:pt idx="1373">
                  <c:v>81.842224</c:v>
                </c:pt>
                <c:pt idx="1374">
                  <c:v>81.8422</c:v>
                </c:pt>
                <c:pt idx="1375">
                  <c:v>81.84217</c:v>
                </c:pt>
                <c:pt idx="1376">
                  <c:v>81.84214</c:v>
                </c:pt>
                <c:pt idx="1377">
                  <c:v>81.84212</c:v>
                </c:pt>
                <c:pt idx="1378">
                  <c:v>81.842094</c:v>
                </c:pt>
                <c:pt idx="1379">
                  <c:v>81.84207</c:v>
                </c:pt>
                <c:pt idx="1380">
                  <c:v>81.84205</c:v>
                </c:pt>
                <c:pt idx="1381">
                  <c:v>81.84202</c:v>
                </c:pt>
                <c:pt idx="1382">
                  <c:v>81.84199</c:v>
                </c:pt>
                <c:pt idx="1383">
                  <c:v>81.84196</c:v>
                </c:pt>
                <c:pt idx="1384">
                  <c:v>81.841934</c:v>
                </c:pt>
                <c:pt idx="1385">
                  <c:v>81.84191</c:v>
                </c:pt>
                <c:pt idx="1386">
                  <c:v>81.84189</c:v>
                </c:pt>
                <c:pt idx="1387">
                  <c:v>81.84186</c:v>
                </c:pt>
                <c:pt idx="1388">
                  <c:v>81.84183</c:v>
                </c:pt>
                <c:pt idx="1389">
                  <c:v>81.8418</c:v>
                </c:pt>
                <c:pt idx="1390">
                  <c:v>81.841774</c:v>
                </c:pt>
                <c:pt idx="1391">
                  <c:v>81.84174</c:v>
                </c:pt>
                <c:pt idx="1392">
                  <c:v>81.84171</c:v>
                </c:pt>
                <c:pt idx="1393">
                  <c:v>81.84168</c:v>
                </c:pt>
                <c:pt idx="1394">
                  <c:v>81.84166</c:v>
                </c:pt>
                <c:pt idx="1395">
                  <c:v>81.84163</c:v>
                </c:pt>
                <c:pt idx="1396">
                  <c:v>81.8416</c:v>
                </c:pt>
                <c:pt idx="1397">
                  <c:v>81.841576</c:v>
                </c:pt>
                <c:pt idx="1398">
                  <c:v>81.841545</c:v>
                </c:pt>
                <c:pt idx="1399">
                  <c:v>81.841515</c:v>
                </c:pt>
                <c:pt idx="1400">
                  <c:v>81.841484</c:v>
                </c:pt>
                <c:pt idx="1401">
                  <c:v>81.84146</c:v>
                </c:pt>
                <c:pt idx="1402">
                  <c:v>81.84143</c:v>
                </c:pt>
                <c:pt idx="1403">
                  <c:v>81.8414</c:v>
                </c:pt>
                <c:pt idx="1404">
                  <c:v>81.84137000000001</c:v>
                </c:pt>
                <c:pt idx="1405">
                  <c:v>81.84135</c:v>
                </c:pt>
                <c:pt idx="1406">
                  <c:v>81.84132</c:v>
                </c:pt>
                <c:pt idx="1407">
                  <c:v>81.841286</c:v>
                </c:pt>
                <c:pt idx="1408">
                  <c:v>81.841255</c:v>
                </c:pt>
                <c:pt idx="1409">
                  <c:v>81.84123</c:v>
                </c:pt>
                <c:pt idx="1410">
                  <c:v>81.8412</c:v>
                </c:pt>
                <c:pt idx="1411">
                  <c:v>81.84117</c:v>
                </c:pt>
                <c:pt idx="1412">
                  <c:v>81.84114</c:v>
                </c:pt>
                <c:pt idx="1413">
                  <c:v>81.84112</c:v>
                </c:pt>
                <c:pt idx="1414">
                  <c:v>81.841095</c:v>
                </c:pt>
                <c:pt idx="1415">
                  <c:v>81.84107</c:v>
                </c:pt>
                <c:pt idx="1416">
                  <c:v>81.84105</c:v>
                </c:pt>
                <c:pt idx="1417">
                  <c:v>81.84102</c:v>
                </c:pt>
                <c:pt idx="1418">
                  <c:v>81.84099</c:v>
                </c:pt>
                <c:pt idx="1419">
                  <c:v>81.840965</c:v>
                </c:pt>
                <c:pt idx="1420">
                  <c:v>81.840935</c:v>
                </c:pt>
                <c:pt idx="1421">
                  <c:v>81.840904</c:v>
                </c:pt>
                <c:pt idx="1422">
                  <c:v>81.84087</c:v>
                </c:pt>
                <c:pt idx="1423">
                  <c:v>81.84085</c:v>
                </c:pt>
                <c:pt idx="1424">
                  <c:v>81.84083</c:v>
                </c:pt>
                <c:pt idx="1425">
                  <c:v>81.840805</c:v>
                </c:pt>
                <c:pt idx="1426">
                  <c:v>81.84077499999998</c:v>
                </c:pt>
                <c:pt idx="1427">
                  <c:v>81.840744</c:v>
                </c:pt>
                <c:pt idx="1428">
                  <c:v>81.84071</c:v>
                </c:pt>
                <c:pt idx="1429">
                  <c:v>81.84069</c:v>
                </c:pt>
                <c:pt idx="1430">
                  <c:v>81.84066</c:v>
                </c:pt>
                <c:pt idx="1431">
                  <c:v>81.84063</c:v>
                </c:pt>
                <c:pt idx="1432">
                  <c:v>81.8406</c:v>
                </c:pt>
                <c:pt idx="1433">
                  <c:v>81.840576</c:v>
                </c:pt>
                <c:pt idx="1434">
                  <c:v>81.840546</c:v>
                </c:pt>
                <c:pt idx="1435">
                  <c:v>81.840515</c:v>
                </c:pt>
                <c:pt idx="1436">
                  <c:v>81.840485</c:v>
                </c:pt>
                <c:pt idx="1437">
                  <c:v>81.84046</c:v>
                </c:pt>
                <c:pt idx="1438">
                  <c:v>81.84043000000001</c:v>
                </c:pt>
                <c:pt idx="1439">
                  <c:v>81.8404</c:v>
                </c:pt>
                <c:pt idx="1440">
                  <c:v>81.84037999999998</c:v>
                </c:pt>
                <c:pt idx="1441">
                  <c:v>81.84035</c:v>
                </c:pt>
                <c:pt idx="1442">
                  <c:v>81.84032</c:v>
                </c:pt>
                <c:pt idx="1443">
                  <c:v>81.84029</c:v>
                </c:pt>
                <c:pt idx="1444">
                  <c:v>81.84026</c:v>
                </c:pt>
                <c:pt idx="1445">
                  <c:v>81.84023</c:v>
                </c:pt>
                <c:pt idx="1446">
                  <c:v>81.8402</c:v>
                </c:pt>
                <c:pt idx="1447">
                  <c:v>81.84017</c:v>
                </c:pt>
                <c:pt idx="1448">
                  <c:v>81.84015</c:v>
                </c:pt>
                <c:pt idx="1449">
                  <c:v>81.84012</c:v>
                </c:pt>
                <c:pt idx="1450">
                  <c:v>81.84009</c:v>
                </c:pt>
                <c:pt idx="1451">
                  <c:v>81.84006</c:v>
                </c:pt>
                <c:pt idx="1452">
                  <c:v>81.840034</c:v>
                </c:pt>
                <c:pt idx="1453">
                  <c:v>81.840004</c:v>
                </c:pt>
                <c:pt idx="1454">
                  <c:v>81.83997</c:v>
                </c:pt>
                <c:pt idx="1455">
                  <c:v>81.83994</c:v>
                </c:pt>
                <c:pt idx="1456">
                  <c:v>81.83992</c:v>
                </c:pt>
                <c:pt idx="1457">
                  <c:v>81.83988999999998</c:v>
                </c:pt>
                <c:pt idx="1458">
                  <c:v>81.83986</c:v>
                </c:pt>
                <c:pt idx="1459">
                  <c:v>81.83983599999999</c:v>
                </c:pt>
                <c:pt idx="1460">
                  <c:v>81.83980599999998</c:v>
                </c:pt>
                <c:pt idx="1461">
                  <c:v>81.83977499999999</c:v>
                </c:pt>
                <c:pt idx="1462">
                  <c:v>81.83974499999998</c:v>
                </c:pt>
                <c:pt idx="1463">
                  <c:v>81.839714</c:v>
                </c:pt>
                <c:pt idx="1464">
                  <c:v>81.83968</c:v>
                </c:pt>
                <c:pt idx="1465">
                  <c:v>81.83965</c:v>
                </c:pt>
                <c:pt idx="1466">
                  <c:v>81.83962</c:v>
                </c:pt>
                <c:pt idx="1467">
                  <c:v>81.83959</c:v>
                </c:pt>
                <c:pt idx="1468">
                  <c:v>81.83957</c:v>
                </c:pt>
                <c:pt idx="1469">
                  <c:v>81.83954</c:v>
                </c:pt>
                <c:pt idx="1470">
                  <c:v>81.83951</c:v>
                </c:pt>
                <c:pt idx="1471">
                  <c:v>81.83947999999998</c:v>
                </c:pt>
                <c:pt idx="1472">
                  <c:v>81.839455</c:v>
                </c:pt>
                <c:pt idx="1473">
                  <c:v>81.839424</c:v>
                </c:pt>
                <c:pt idx="1474">
                  <c:v>81.83938999999998</c:v>
                </c:pt>
                <c:pt idx="1475">
                  <c:v>81.83936</c:v>
                </c:pt>
                <c:pt idx="1476">
                  <c:v>81.83933999999999</c:v>
                </c:pt>
                <c:pt idx="1477">
                  <c:v>81.83931</c:v>
                </c:pt>
                <c:pt idx="1478">
                  <c:v>81.83928</c:v>
                </c:pt>
                <c:pt idx="1479">
                  <c:v>81.83925</c:v>
                </c:pt>
                <c:pt idx="1480">
                  <c:v>81.839226</c:v>
                </c:pt>
                <c:pt idx="1481">
                  <c:v>81.839195</c:v>
                </c:pt>
                <c:pt idx="1482">
                  <c:v>81.839165</c:v>
                </c:pt>
                <c:pt idx="1483">
                  <c:v>81.839134</c:v>
                </c:pt>
                <c:pt idx="1484">
                  <c:v>81.8391</c:v>
                </c:pt>
                <c:pt idx="1485">
                  <c:v>81.83907</c:v>
                </c:pt>
                <c:pt idx="1486">
                  <c:v>81.83903999999998</c:v>
                </c:pt>
                <c:pt idx="1487">
                  <c:v>81.83901</c:v>
                </c:pt>
                <c:pt idx="1488">
                  <c:v>81.83897999999999</c:v>
                </c:pt>
                <c:pt idx="1489">
                  <c:v>81.83894999999998</c:v>
                </c:pt>
                <c:pt idx="1490">
                  <c:v>81.83892</c:v>
                </c:pt>
                <c:pt idx="1491">
                  <c:v>81.83888999999999</c:v>
                </c:pt>
                <c:pt idx="1492">
                  <c:v>81.83885999999998</c:v>
                </c:pt>
                <c:pt idx="1493">
                  <c:v>81.83882999999998</c:v>
                </c:pt>
                <c:pt idx="1494">
                  <c:v>81.83879999999999</c:v>
                </c:pt>
                <c:pt idx="1495">
                  <c:v>81.83876999999998</c:v>
                </c:pt>
                <c:pt idx="1496">
                  <c:v>81.83873999999999</c:v>
                </c:pt>
                <c:pt idx="1497">
                  <c:v>81.83870999999999</c:v>
                </c:pt>
                <c:pt idx="1498">
                  <c:v>81.838684</c:v>
                </c:pt>
                <c:pt idx="1499">
                  <c:v>81.83865</c:v>
                </c:pt>
                <c:pt idx="1500">
                  <c:v>81.83862</c:v>
                </c:pt>
                <c:pt idx="1501">
                  <c:v>81.83858999999998</c:v>
                </c:pt>
                <c:pt idx="1502">
                  <c:v>81.83856</c:v>
                </c:pt>
                <c:pt idx="1503">
                  <c:v>81.83853</c:v>
                </c:pt>
                <c:pt idx="1504">
                  <c:v>81.83849999999998</c:v>
                </c:pt>
                <c:pt idx="1505">
                  <c:v>81.83846999999998</c:v>
                </c:pt>
                <c:pt idx="1506">
                  <c:v>81.83843999999999</c:v>
                </c:pt>
                <c:pt idx="1507">
                  <c:v>81.83840999999998</c:v>
                </c:pt>
                <c:pt idx="1508">
                  <c:v>81.83837999999999</c:v>
                </c:pt>
                <c:pt idx="1509">
                  <c:v>81.83834999999999</c:v>
                </c:pt>
                <c:pt idx="1510">
                  <c:v>81.83831999999998</c:v>
                </c:pt>
                <c:pt idx="1511">
                  <c:v>81.83829</c:v>
                </c:pt>
                <c:pt idx="1512">
                  <c:v>81.83826</c:v>
                </c:pt>
                <c:pt idx="1513">
                  <c:v>81.83823</c:v>
                </c:pt>
                <c:pt idx="1514">
                  <c:v>81.83819599999998</c:v>
                </c:pt>
                <c:pt idx="1515">
                  <c:v>81.838165</c:v>
                </c:pt>
                <c:pt idx="1516">
                  <c:v>81.83813499999998</c:v>
                </c:pt>
                <c:pt idx="1517">
                  <c:v>81.838104</c:v>
                </c:pt>
                <c:pt idx="1518">
                  <c:v>81.83806999999998</c:v>
                </c:pt>
                <c:pt idx="1519">
                  <c:v>81.83803999999999</c:v>
                </c:pt>
                <c:pt idx="1520">
                  <c:v>81.83800999999998</c:v>
                </c:pt>
                <c:pt idx="1521">
                  <c:v>81.83798</c:v>
                </c:pt>
                <c:pt idx="1522">
                  <c:v>81.83795</c:v>
                </c:pt>
                <c:pt idx="1523">
                  <c:v>81.83792</c:v>
                </c:pt>
                <c:pt idx="1524">
                  <c:v>81.83789</c:v>
                </c:pt>
                <c:pt idx="1525">
                  <c:v>81.83786</c:v>
                </c:pt>
                <c:pt idx="1526">
                  <c:v>81.83783</c:v>
                </c:pt>
                <c:pt idx="1527">
                  <c:v>81.8378</c:v>
                </c:pt>
                <c:pt idx="1528">
                  <c:v>81.83777</c:v>
                </c:pt>
                <c:pt idx="1529">
                  <c:v>81.83773999999998</c:v>
                </c:pt>
                <c:pt idx="1530">
                  <c:v>81.83771</c:v>
                </c:pt>
                <c:pt idx="1531">
                  <c:v>81.83768</c:v>
                </c:pt>
                <c:pt idx="1532">
                  <c:v>81.83765</c:v>
                </c:pt>
                <c:pt idx="1533">
                  <c:v>81.837616</c:v>
                </c:pt>
                <c:pt idx="1534">
                  <c:v>81.837585</c:v>
                </c:pt>
                <c:pt idx="1535">
                  <c:v>81.837555</c:v>
                </c:pt>
                <c:pt idx="1536">
                  <c:v>81.837524</c:v>
                </c:pt>
                <c:pt idx="1537">
                  <c:v>81.837494</c:v>
                </c:pt>
                <c:pt idx="1538">
                  <c:v>81.83746</c:v>
                </c:pt>
                <c:pt idx="1539">
                  <c:v>81.83743000000001</c:v>
                </c:pt>
                <c:pt idx="1540">
                  <c:v>81.8374</c:v>
                </c:pt>
                <c:pt idx="1541">
                  <c:v>81.83737</c:v>
                </c:pt>
                <c:pt idx="1542">
                  <c:v>81.83734</c:v>
                </c:pt>
                <c:pt idx="1543">
                  <c:v>81.83731</c:v>
                </c:pt>
                <c:pt idx="1544">
                  <c:v>81.83728</c:v>
                </c:pt>
                <c:pt idx="1545">
                  <c:v>81.83725</c:v>
                </c:pt>
                <c:pt idx="1546">
                  <c:v>81.83722</c:v>
                </c:pt>
                <c:pt idx="1547">
                  <c:v>81.83719</c:v>
                </c:pt>
                <c:pt idx="1548">
                  <c:v>81.83716</c:v>
                </c:pt>
                <c:pt idx="1549">
                  <c:v>81.83713</c:v>
                </c:pt>
                <c:pt idx="1550">
                  <c:v>81.8371</c:v>
                </c:pt>
                <c:pt idx="1551">
                  <c:v>81.83706</c:v>
                </c:pt>
                <c:pt idx="1552">
                  <c:v>81.83703000000001</c:v>
                </c:pt>
                <c:pt idx="1553">
                  <c:v>81.837</c:v>
                </c:pt>
                <c:pt idx="1554">
                  <c:v>81.83696</c:v>
                </c:pt>
                <c:pt idx="1555">
                  <c:v>81.83693</c:v>
                </c:pt>
                <c:pt idx="1556">
                  <c:v>81.8369</c:v>
                </c:pt>
                <c:pt idx="1557">
                  <c:v>81.83687</c:v>
                </c:pt>
                <c:pt idx="1558">
                  <c:v>81.83683</c:v>
                </c:pt>
                <c:pt idx="1559">
                  <c:v>81.83679999999998</c:v>
                </c:pt>
                <c:pt idx="1560">
                  <c:v>81.83676999999998</c:v>
                </c:pt>
                <c:pt idx="1561">
                  <c:v>81.83673999999999</c:v>
                </c:pt>
                <c:pt idx="1562">
                  <c:v>81.83670999999998</c:v>
                </c:pt>
                <c:pt idx="1563">
                  <c:v>81.83668</c:v>
                </c:pt>
                <c:pt idx="1564">
                  <c:v>81.83665</c:v>
                </c:pt>
                <c:pt idx="1565">
                  <c:v>81.83662</c:v>
                </c:pt>
                <c:pt idx="1566">
                  <c:v>81.83658599999998</c:v>
                </c:pt>
                <c:pt idx="1567">
                  <c:v>81.836555</c:v>
                </c:pt>
                <c:pt idx="1568">
                  <c:v>81.83652</c:v>
                </c:pt>
                <c:pt idx="1569">
                  <c:v>81.83649</c:v>
                </c:pt>
                <c:pt idx="1570">
                  <c:v>81.83646</c:v>
                </c:pt>
                <c:pt idx="1571">
                  <c:v>81.83642</c:v>
                </c:pt>
                <c:pt idx="1572">
                  <c:v>81.83638999999998</c:v>
                </c:pt>
                <c:pt idx="1573">
                  <c:v>81.83636</c:v>
                </c:pt>
                <c:pt idx="1574">
                  <c:v>81.83632</c:v>
                </c:pt>
                <c:pt idx="1575">
                  <c:v>81.83629</c:v>
                </c:pt>
                <c:pt idx="1576">
                  <c:v>81.83626</c:v>
                </c:pt>
                <c:pt idx="1577">
                  <c:v>81.83623</c:v>
                </c:pt>
                <c:pt idx="1578">
                  <c:v>81.8362</c:v>
                </c:pt>
                <c:pt idx="1579">
                  <c:v>81.83617</c:v>
                </c:pt>
                <c:pt idx="1580">
                  <c:v>81.83613599999998</c:v>
                </c:pt>
                <c:pt idx="1581">
                  <c:v>81.836105</c:v>
                </c:pt>
                <c:pt idx="1582">
                  <c:v>81.83607499999998</c:v>
                </c:pt>
                <c:pt idx="1583">
                  <c:v>81.836044</c:v>
                </c:pt>
                <c:pt idx="1584">
                  <c:v>81.836006</c:v>
                </c:pt>
                <c:pt idx="1585">
                  <c:v>81.83597599999999</c:v>
                </c:pt>
                <c:pt idx="1586">
                  <c:v>81.83594499999998</c:v>
                </c:pt>
                <c:pt idx="1587">
                  <c:v>81.83591</c:v>
                </c:pt>
                <c:pt idx="1588">
                  <c:v>81.83587999999999</c:v>
                </c:pt>
                <c:pt idx="1589">
                  <c:v>81.83584599999999</c:v>
                </c:pt>
                <c:pt idx="1590">
                  <c:v>81.83580999999998</c:v>
                </c:pt>
                <c:pt idx="1591">
                  <c:v>81.83577999999999</c:v>
                </c:pt>
                <c:pt idx="1592">
                  <c:v>81.83574999999999</c:v>
                </c:pt>
                <c:pt idx="1593">
                  <c:v>81.83571999999998</c:v>
                </c:pt>
                <c:pt idx="1594">
                  <c:v>81.83567999999998</c:v>
                </c:pt>
                <c:pt idx="1595">
                  <c:v>81.83565</c:v>
                </c:pt>
                <c:pt idx="1596">
                  <c:v>81.83562</c:v>
                </c:pt>
                <c:pt idx="1597">
                  <c:v>81.83557999999998</c:v>
                </c:pt>
                <c:pt idx="1598">
                  <c:v>81.83555</c:v>
                </c:pt>
                <c:pt idx="1599">
                  <c:v>81.83552</c:v>
                </c:pt>
                <c:pt idx="1600">
                  <c:v>81.83548999999998</c:v>
                </c:pt>
                <c:pt idx="1601">
                  <c:v>81.83544999999998</c:v>
                </c:pt>
                <c:pt idx="1602">
                  <c:v>81.83542</c:v>
                </c:pt>
                <c:pt idx="1603">
                  <c:v>81.83538999999999</c:v>
                </c:pt>
                <c:pt idx="1604">
                  <c:v>81.83534999999999</c:v>
                </c:pt>
                <c:pt idx="1605">
                  <c:v>81.83531999999998</c:v>
                </c:pt>
                <c:pt idx="1606">
                  <c:v>81.83529</c:v>
                </c:pt>
                <c:pt idx="1607">
                  <c:v>81.83526</c:v>
                </c:pt>
                <c:pt idx="1608">
                  <c:v>81.83522</c:v>
                </c:pt>
                <c:pt idx="1609">
                  <c:v>81.83518999999998</c:v>
                </c:pt>
                <c:pt idx="1610">
                  <c:v>81.83516</c:v>
                </c:pt>
                <c:pt idx="1611">
                  <c:v>81.83512</c:v>
                </c:pt>
                <c:pt idx="1612">
                  <c:v>81.83508999999998</c:v>
                </c:pt>
                <c:pt idx="1613">
                  <c:v>81.83506</c:v>
                </c:pt>
                <c:pt idx="1614">
                  <c:v>81.83502</c:v>
                </c:pt>
                <c:pt idx="1615">
                  <c:v>81.83499</c:v>
                </c:pt>
                <c:pt idx="1616">
                  <c:v>81.83496</c:v>
                </c:pt>
                <c:pt idx="1617">
                  <c:v>81.83492</c:v>
                </c:pt>
                <c:pt idx="1618">
                  <c:v>81.83489</c:v>
                </c:pt>
                <c:pt idx="1619">
                  <c:v>81.83486</c:v>
                </c:pt>
                <c:pt idx="1620">
                  <c:v>81.83482</c:v>
                </c:pt>
                <c:pt idx="1621">
                  <c:v>81.83479</c:v>
                </c:pt>
                <c:pt idx="1622">
                  <c:v>81.83476</c:v>
                </c:pt>
                <c:pt idx="1623">
                  <c:v>81.834724</c:v>
                </c:pt>
                <c:pt idx="1624">
                  <c:v>81.834694</c:v>
                </c:pt>
                <c:pt idx="1625">
                  <c:v>81.83466</c:v>
                </c:pt>
                <c:pt idx="1626">
                  <c:v>81.83463</c:v>
                </c:pt>
                <c:pt idx="1627">
                  <c:v>81.834595</c:v>
                </c:pt>
                <c:pt idx="1628">
                  <c:v>81.834564</c:v>
                </c:pt>
                <c:pt idx="1629">
                  <c:v>81.83453</c:v>
                </c:pt>
                <c:pt idx="1630">
                  <c:v>81.834496</c:v>
                </c:pt>
                <c:pt idx="1631">
                  <c:v>81.834465</c:v>
                </c:pt>
                <c:pt idx="1632">
                  <c:v>81.834435</c:v>
                </c:pt>
                <c:pt idx="1633">
                  <c:v>81.8344</c:v>
                </c:pt>
                <c:pt idx="1634">
                  <c:v>81.834366</c:v>
                </c:pt>
                <c:pt idx="1635">
                  <c:v>81.83433499999998</c:v>
                </c:pt>
                <c:pt idx="1636">
                  <c:v>81.83430000000001</c:v>
                </c:pt>
                <c:pt idx="1637">
                  <c:v>81.83427</c:v>
                </c:pt>
                <c:pt idx="1638">
                  <c:v>81.834236</c:v>
                </c:pt>
                <c:pt idx="1639">
                  <c:v>81.8342</c:v>
                </c:pt>
                <c:pt idx="1640">
                  <c:v>81.83417</c:v>
                </c:pt>
                <c:pt idx="1641">
                  <c:v>81.83414</c:v>
                </c:pt>
                <c:pt idx="1642">
                  <c:v>81.8341</c:v>
                </c:pt>
                <c:pt idx="1643">
                  <c:v>81.83407</c:v>
                </c:pt>
                <c:pt idx="1644">
                  <c:v>81.83404</c:v>
                </c:pt>
                <c:pt idx="1645">
                  <c:v>81.834</c:v>
                </c:pt>
                <c:pt idx="1646">
                  <c:v>81.83397</c:v>
                </c:pt>
                <c:pt idx="1647">
                  <c:v>81.83394</c:v>
                </c:pt>
                <c:pt idx="1648">
                  <c:v>81.83391</c:v>
                </c:pt>
                <c:pt idx="1649">
                  <c:v>81.83387</c:v>
                </c:pt>
                <c:pt idx="1650">
                  <c:v>81.83383999999998</c:v>
                </c:pt>
                <c:pt idx="1651">
                  <c:v>81.83381</c:v>
                </c:pt>
                <c:pt idx="1652">
                  <c:v>81.83376999999998</c:v>
                </c:pt>
                <c:pt idx="1653">
                  <c:v>81.83373999999999</c:v>
                </c:pt>
                <c:pt idx="1654">
                  <c:v>81.83370999999998</c:v>
                </c:pt>
                <c:pt idx="1655">
                  <c:v>81.83367000000001</c:v>
                </c:pt>
                <c:pt idx="1656">
                  <c:v>81.83364</c:v>
                </c:pt>
                <c:pt idx="1657">
                  <c:v>81.83361</c:v>
                </c:pt>
                <c:pt idx="1658">
                  <c:v>81.83357</c:v>
                </c:pt>
                <c:pt idx="1659">
                  <c:v>81.83354</c:v>
                </c:pt>
                <c:pt idx="1660">
                  <c:v>81.83351</c:v>
                </c:pt>
                <c:pt idx="1661">
                  <c:v>81.83347</c:v>
                </c:pt>
                <c:pt idx="1662">
                  <c:v>81.83343499999998</c:v>
                </c:pt>
                <c:pt idx="1663">
                  <c:v>81.83339999999998</c:v>
                </c:pt>
                <c:pt idx="1664">
                  <c:v>81.83336999999998</c:v>
                </c:pt>
                <c:pt idx="1665">
                  <c:v>81.83332999999998</c:v>
                </c:pt>
                <c:pt idx="1666">
                  <c:v>81.8333</c:v>
                </c:pt>
                <c:pt idx="1667">
                  <c:v>81.83327000000001</c:v>
                </c:pt>
                <c:pt idx="1668">
                  <c:v>81.83323</c:v>
                </c:pt>
                <c:pt idx="1669">
                  <c:v>81.8332</c:v>
                </c:pt>
                <c:pt idx="1670">
                  <c:v>81.83317</c:v>
                </c:pt>
                <c:pt idx="1671">
                  <c:v>81.83313</c:v>
                </c:pt>
                <c:pt idx="1672">
                  <c:v>81.8331</c:v>
                </c:pt>
                <c:pt idx="1673">
                  <c:v>81.83307</c:v>
                </c:pt>
                <c:pt idx="1674">
                  <c:v>81.83303</c:v>
                </c:pt>
                <c:pt idx="1675">
                  <c:v>81.833</c:v>
                </c:pt>
                <c:pt idx="1676">
                  <c:v>81.83296999999998</c:v>
                </c:pt>
                <c:pt idx="1677">
                  <c:v>81.83293</c:v>
                </c:pt>
                <c:pt idx="1678">
                  <c:v>81.83288999999999</c:v>
                </c:pt>
                <c:pt idx="1679">
                  <c:v>81.83285499999998</c:v>
                </c:pt>
                <c:pt idx="1680">
                  <c:v>81.832825</c:v>
                </c:pt>
                <c:pt idx="1681">
                  <c:v>81.83278999999999</c:v>
                </c:pt>
                <c:pt idx="1682">
                  <c:v>81.83275599999999</c:v>
                </c:pt>
                <c:pt idx="1683">
                  <c:v>81.83272599999998</c:v>
                </c:pt>
                <c:pt idx="1684">
                  <c:v>81.83269</c:v>
                </c:pt>
                <c:pt idx="1685">
                  <c:v>81.83266</c:v>
                </c:pt>
                <c:pt idx="1686">
                  <c:v>81.83263</c:v>
                </c:pt>
                <c:pt idx="1687">
                  <c:v>81.83258999999998</c:v>
                </c:pt>
                <c:pt idx="1688">
                  <c:v>81.83256</c:v>
                </c:pt>
                <c:pt idx="1689">
                  <c:v>81.83253</c:v>
                </c:pt>
                <c:pt idx="1690">
                  <c:v>81.83248999999999</c:v>
                </c:pt>
                <c:pt idx="1691">
                  <c:v>81.83246</c:v>
                </c:pt>
                <c:pt idx="1692">
                  <c:v>81.83242999999998</c:v>
                </c:pt>
                <c:pt idx="1693">
                  <c:v>81.83238999999999</c:v>
                </c:pt>
                <c:pt idx="1694">
                  <c:v>81.83234999999999</c:v>
                </c:pt>
                <c:pt idx="1695">
                  <c:v>81.83230999999999</c:v>
                </c:pt>
                <c:pt idx="1696">
                  <c:v>81.83227999999998</c:v>
                </c:pt>
                <c:pt idx="1697">
                  <c:v>81.832245</c:v>
                </c:pt>
                <c:pt idx="1698">
                  <c:v>81.832214</c:v>
                </c:pt>
                <c:pt idx="1699">
                  <c:v>81.832184</c:v>
                </c:pt>
                <c:pt idx="1700">
                  <c:v>81.83214599999998</c:v>
                </c:pt>
                <c:pt idx="1701">
                  <c:v>81.832115</c:v>
                </c:pt>
                <c:pt idx="1702">
                  <c:v>81.83207999999999</c:v>
                </c:pt>
                <c:pt idx="1703">
                  <c:v>81.83203999999999</c:v>
                </c:pt>
                <c:pt idx="1704">
                  <c:v>81.832</c:v>
                </c:pt>
                <c:pt idx="1705">
                  <c:v>81.83197000000001</c:v>
                </c:pt>
                <c:pt idx="1706">
                  <c:v>81.83193</c:v>
                </c:pt>
                <c:pt idx="1707">
                  <c:v>81.8319</c:v>
                </c:pt>
                <c:pt idx="1708">
                  <c:v>81.83187</c:v>
                </c:pt>
                <c:pt idx="1709">
                  <c:v>81.83183</c:v>
                </c:pt>
                <c:pt idx="1710">
                  <c:v>81.8318</c:v>
                </c:pt>
                <c:pt idx="1711">
                  <c:v>81.831764</c:v>
                </c:pt>
                <c:pt idx="1712">
                  <c:v>81.831726</c:v>
                </c:pt>
                <c:pt idx="1713">
                  <c:v>81.83169</c:v>
                </c:pt>
                <c:pt idx="1714">
                  <c:v>81.83166</c:v>
                </c:pt>
                <c:pt idx="1715">
                  <c:v>81.83162</c:v>
                </c:pt>
                <c:pt idx="1716">
                  <c:v>81.83158</c:v>
                </c:pt>
                <c:pt idx="1717">
                  <c:v>81.83154</c:v>
                </c:pt>
                <c:pt idx="1718">
                  <c:v>81.83151</c:v>
                </c:pt>
                <c:pt idx="1719">
                  <c:v>81.831474</c:v>
                </c:pt>
                <c:pt idx="1720">
                  <c:v>81.83144</c:v>
                </c:pt>
                <c:pt idx="1721">
                  <c:v>81.83141</c:v>
                </c:pt>
                <c:pt idx="1722">
                  <c:v>81.83137499999998</c:v>
                </c:pt>
                <c:pt idx="1723">
                  <c:v>81.831345</c:v>
                </c:pt>
                <c:pt idx="1724">
                  <c:v>81.83131</c:v>
                </c:pt>
                <c:pt idx="1725">
                  <c:v>81.83127</c:v>
                </c:pt>
                <c:pt idx="1726">
                  <c:v>81.83123</c:v>
                </c:pt>
                <c:pt idx="1727">
                  <c:v>81.83119</c:v>
                </c:pt>
                <c:pt idx="1728">
                  <c:v>81.831154</c:v>
                </c:pt>
                <c:pt idx="1729">
                  <c:v>81.831116</c:v>
                </c:pt>
                <c:pt idx="1730">
                  <c:v>81.831085</c:v>
                </c:pt>
                <c:pt idx="1731">
                  <c:v>81.83105</c:v>
                </c:pt>
                <c:pt idx="1732">
                  <c:v>81.83102</c:v>
                </c:pt>
                <c:pt idx="1733">
                  <c:v>81.83098599999998</c:v>
                </c:pt>
                <c:pt idx="1734">
                  <c:v>81.83095</c:v>
                </c:pt>
                <c:pt idx="1735">
                  <c:v>81.83092</c:v>
                </c:pt>
                <c:pt idx="1736">
                  <c:v>81.83087999999998</c:v>
                </c:pt>
                <c:pt idx="1737">
                  <c:v>81.83083999999998</c:v>
                </c:pt>
                <c:pt idx="1738">
                  <c:v>81.83079999999998</c:v>
                </c:pt>
                <c:pt idx="1739">
                  <c:v>81.83076999999998</c:v>
                </c:pt>
                <c:pt idx="1740">
                  <c:v>81.83073399999999</c:v>
                </c:pt>
                <c:pt idx="1741">
                  <c:v>81.8307</c:v>
                </c:pt>
                <c:pt idx="1742">
                  <c:v>81.830666</c:v>
                </c:pt>
                <c:pt idx="1743">
                  <c:v>81.830635</c:v>
                </c:pt>
                <c:pt idx="1744">
                  <c:v>81.830605</c:v>
                </c:pt>
                <c:pt idx="1745">
                  <c:v>81.83057</c:v>
                </c:pt>
                <c:pt idx="1746">
                  <c:v>81.83053</c:v>
                </c:pt>
                <c:pt idx="1747">
                  <c:v>81.83049</c:v>
                </c:pt>
                <c:pt idx="1748">
                  <c:v>81.83046</c:v>
                </c:pt>
                <c:pt idx="1749">
                  <c:v>81.83042</c:v>
                </c:pt>
                <c:pt idx="1750">
                  <c:v>81.83038999999998</c:v>
                </c:pt>
                <c:pt idx="1751">
                  <c:v>81.83034999999998</c:v>
                </c:pt>
                <c:pt idx="1752">
                  <c:v>81.83032</c:v>
                </c:pt>
                <c:pt idx="1753">
                  <c:v>81.830284</c:v>
                </c:pt>
                <c:pt idx="1754">
                  <c:v>81.830246</c:v>
                </c:pt>
                <c:pt idx="1755">
                  <c:v>81.83021</c:v>
                </c:pt>
                <c:pt idx="1756">
                  <c:v>81.83018</c:v>
                </c:pt>
                <c:pt idx="1757">
                  <c:v>81.83014</c:v>
                </c:pt>
                <c:pt idx="1758">
                  <c:v>81.8301</c:v>
                </c:pt>
                <c:pt idx="1759">
                  <c:v>81.83006</c:v>
                </c:pt>
                <c:pt idx="1760">
                  <c:v>81.830025</c:v>
                </c:pt>
                <c:pt idx="1761">
                  <c:v>81.82998999999998</c:v>
                </c:pt>
                <c:pt idx="1762">
                  <c:v>81.82994999999998</c:v>
                </c:pt>
                <c:pt idx="1763">
                  <c:v>81.82992</c:v>
                </c:pt>
                <c:pt idx="1764">
                  <c:v>81.82987999999999</c:v>
                </c:pt>
                <c:pt idx="1765">
                  <c:v>81.82984999999998</c:v>
                </c:pt>
                <c:pt idx="1766">
                  <c:v>81.82980999999998</c:v>
                </c:pt>
                <c:pt idx="1767">
                  <c:v>81.82977999999999</c:v>
                </c:pt>
                <c:pt idx="1768">
                  <c:v>81.82974999999999</c:v>
                </c:pt>
                <c:pt idx="1769">
                  <c:v>81.82970999999999</c:v>
                </c:pt>
                <c:pt idx="1770">
                  <c:v>81.82967</c:v>
                </c:pt>
                <c:pt idx="1771">
                  <c:v>81.82963599999998</c:v>
                </c:pt>
                <c:pt idx="1772">
                  <c:v>81.8296</c:v>
                </c:pt>
                <c:pt idx="1773">
                  <c:v>81.82956</c:v>
                </c:pt>
                <c:pt idx="1774">
                  <c:v>81.82952</c:v>
                </c:pt>
                <c:pt idx="1775">
                  <c:v>81.82948999999999</c:v>
                </c:pt>
                <c:pt idx="1776">
                  <c:v>81.82944999999998</c:v>
                </c:pt>
                <c:pt idx="1777">
                  <c:v>81.829414</c:v>
                </c:pt>
                <c:pt idx="1778">
                  <c:v>81.82937999999999</c:v>
                </c:pt>
                <c:pt idx="1779">
                  <c:v>81.82933999999999</c:v>
                </c:pt>
                <c:pt idx="1780">
                  <c:v>81.82930999999999</c:v>
                </c:pt>
                <c:pt idx="1781">
                  <c:v>81.82927999999998</c:v>
                </c:pt>
                <c:pt idx="1782">
                  <c:v>81.82924</c:v>
                </c:pt>
                <c:pt idx="1783">
                  <c:v>81.82921</c:v>
                </c:pt>
                <c:pt idx="1784">
                  <c:v>81.82917</c:v>
                </c:pt>
                <c:pt idx="1785">
                  <c:v>81.82913</c:v>
                </c:pt>
                <c:pt idx="1786">
                  <c:v>81.829094</c:v>
                </c:pt>
                <c:pt idx="1787">
                  <c:v>81.82905599999998</c:v>
                </c:pt>
                <c:pt idx="1788">
                  <c:v>81.82902</c:v>
                </c:pt>
                <c:pt idx="1789">
                  <c:v>81.82897999999999</c:v>
                </c:pt>
                <c:pt idx="1790">
                  <c:v>81.82894999999999</c:v>
                </c:pt>
                <c:pt idx="1791">
                  <c:v>81.82890999999998</c:v>
                </c:pt>
                <c:pt idx="1792">
                  <c:v>81.82886999999998</c:v>
                </c:pt>
                <c:pt idx="1793">
                  <c:v>81.82883499999998</c:v>
                </c:pt>
                <c:pt idx="1794">
                  <c:v>81.82879999999999</c:v>
                </c:pt>
                <c:pt idx="1795">
                  <c:v>81.82875999999999</c:v>
                </c:pt>
                <c:pt idx="1796">
                  <c:v>81.82871999999999</c:v>
                </c:pt>
                <c:pt idx="1797">
                  <c:v>81.82867999999999</c:v>
                </c:pt>
                <c:pt idx="1798">
                  <c:v>81.82864999999998</c:v>
                </c:pt>
                <c:pt idx="1799">
                  <c:v>81.82861</c:v>
                </c:pt>
                <c:pt idx="1800">
                  <c:v>81.82857999999999</c:v>
                </c:pt>
                <c:pt idx="1801">
                  <c:v>81.82854999999999</c:v>
                </c:pt>
                <c:pt idx="1802">
                  <c:v>81.828514</c:v>
                </c:pt>
                <c:pt idx="1803">
                  <c:v>81.82847599999997</c:v>
                </c:pt>
                <c:pt idx="1804">
                  <c:v>81.82843999999999</c:v>
                </c:pt>
                <c:pt idx="1805">
                  <c:v>81.82839999999999</c:v>
                </c:pt>
                <c:pt idx="1806">
                  <c:v>81.82835999999999</c:v>
                </c:pt>
                <c:pt idx="1807">
                  <c:v>81.82831999999999</c:v>
                </c:pt>
                <c:pt idx="1808">
                  <c:v>81.82828499999998</c:v>
                </c:pt>
                <c:pt idx="1809">
                  <c:v>81.82824999999998</c:v>
                </c:pt>
                <c:pt idx="1810">
                  <c:v>81.82821</c:v>
                </c:pt>
                <c:pt idx="1811">
                  <c:v>81.82817999999999</c:v>
                </c:pt>
                <c:pt idx="1812">
                  <c:v>81.82813999999999</c:v>
                </c:pt>
                <c:pt idx="1813">
                  <c:v>81.82810999999998</c:v>
                </c:pt>
                <c:pt idx="1814">
                  <c:v>81.82806999999998</c:v>
                </c:pt>
                <c:pt idx="1815">
                  <c:v>81.82803999999999</c:v>
                </c:pt>
                <c:pt idx="1816">
                  <c:v>81.82799999999998</c:v>
                </c:pt>
                <c:pt idx="1817">
                  <c:v>81.827965</c:v>
                </c:pt>
                <c:pt idx="1818">
                  <c:v>81.82793</c:v>
                </c:pt>
                <c:pt idx="1819">
                  <c:v>81.82789599999998</c:v>
                </c:pt>
                <c:pt idx="1820">
                  <c:v>81.82786</c:v>
                </c:pt>
                <c:pt idx="1821">
                  <c:v>81.82782</c:v>
                </c:pt>
                <c:pt idx="1822">
                  <c:v>81.82777999999999</c:v>
                </c:pt>
                <c:pt idx="1823">
                  <c:v>81.82773999999999</c:v>
                </c:pt>
                <c:pt idx="1824">
                  <c:v>81.82770499999998</c:v>
                </c:pt>
                <c:pt idx="1825">
                  <c:v>81.82767000000001</c:v>
                </c:pt>
                <c:pt idx="1826">
                  <c:v>81.82763000000001</c:v>
                </c:pt>
                <c:pt idx="1827">
                  <c:v>81.82759</c:v>
                </c:pt>
                <c:pt idx="1828">
                  <c:v>81.82755</c:v>
                </c:pt>
                <c:pt idx="1829">
                  <c:v>81.827515</c:v>
                </c:pt>
                <c:pt idx="1830">
                  <c:v>81.82747999999998</c:v>
                </c:pt>
                <c:pt idx="1831">
                  <c:v>81.82743999999998</c:v>
                </c:pt>
                <c:pt idx="1832">
                  <c:v>81.82739999999998</c:v>
                </c:pt>
                <c:pt idx="1833">
                  <c:v>81.82736</c:v>
                </c:pt>
                <c:pt idx="1834">
                  <c:v>81.827324</c:v>
                </c:pt>
                <c:pt idx="1835">
                  <c:v>81.827286</c:v>
                </c:pt>
                <c:pt idx="1836">
                  <c:v>81.82725</c:v>
                </c:pt>
                <c:pt idx="1837">
                  <c:v>81.82721</c:v>
                </c:pt>
                <c:pt idx="1838">
                  <c:v>81.82717</c:v>
                </c:pt>
                <c:pt idx="1839">
                  <c:v>81.82713</c:v>
                </c:pt>
                <c:pt idx="1840">
                  <c:v>81.827095</c:v>
                </c:pt>
                <c:pt idx="1841">
                  <c:v>81.82706</c:v>
                </c:pt>
                <c:pt idx="1842">
                  <c:v>81.82703</c:v>
                </c:pt>
                <c:pt idx="1843">
                  <c:v>81.82698999999998</c:v>
                </c:pt>
                <c:pt idx="1844">
                  <c:v>81.82696</c:v>
                </c:pt>
                <c:pt idx="1845">
                  <c:v>81.82692</c:v>
                </c:pt>
                <c:pt idx="1846">
                  <c:v>81.82687999999999</c:v>
                </c:pt>
                <c:pt idx="1847">
                  <c:v>81.82683999999999</c:v>
                </c:pt>
                <c:pt idx="1848">
                  <c:v>81.82680499999998</c:v>
                </c:pt>
                <c:pt idx="1849">
                  <c:v>81.82676999999998</c:v>
                </c:pt>
                <c:pt idx="1850">
                  <c:v>81.82673</c:v>
                </c:pt>
                <c:pt idx="1851">
                  <c:v>81.82669999999998</c:v>
                </c:pt>
                <c:pt idx="1852">
                  <c:v>81.82666</c:v>
                </c:pt>
                <c:pt idx="1853">
                  <c:v>81.82662</c:v>
                </c:pt>
                <c:pt idx="1854">
                  <c:v>81.82658399999998</c:v>
                </c:pt>
                <c:pt idx="1855">
                  <c:v>81.82654599999998</c:v>
                </c:pt>
                <c:pt idx="1856">
                  <c:v>81.82651</c:v>
                </c:pt>
                <c:pt idx="1857">
                  <c:v>81.82646999999998</c:v>
                </c:pt>
                <c:pt idx="1858">
                  <c:v>81.82642999999998</c:v>
                </c:pt>
                <c:pt idx="1859">
                  <c:v>81.82638999999999</c:v>
                </c:pt>
                <c:pt idx="1860">
                  <c:v>81.82635499999999</c:v>
                </c:pt>
                <c:pt idx="1861">
                  <c:v>81.82631999999998</c:v>
                </c:pt>
                <c:pt idx="1862">
                  <c:v>81.82627999999998</c:v>
                </c:pt>
                <c:pt idx="1863">
                  <c:v>81.82624</c:v>
                </c:pt>
                <c:pt idx="1864">
                  <c:v>81.8262</c:v>
                </c:pt>
                <c:pt idx="1865">
                  <c:v>81.826164</c:v>
                </c:pt>
                <c:pt idx="1866">
                  <c:v>81.826126</c:v>
                </c:pt>
                <c:pt idx="1867">
                  <c:v>81.82608999999998</c:v>
                </c:pt>
                <c:pt idx="1868">
                  <c:v>81.82604999999998</c:v>
                </c:pt>
                <c:pt idx="1869">
                  <c:v>81.82600999999998</c:v>
                </c:pt>
                <c:pt idx="1870">
                  <c:v>81.82597</c:v>
                </c:pt>
                <c:pt idx="1871">
                  <c:v>81.82593999999999</c:v>
                </c:pt>
                <c:pt idx="1872">
                  <c:v>81.82590499999999</c:v>
                </c:pt>
                <c:pt idx="1873">
                  <c:v>81.82587399999998</c:v>
                </c:pt>
                <c:pt idx="1874">
                  <c:v>81.82583599999997</c:v>
                </c:pt>
                <c:pt idx="1875">
                  <c:v>81.82579999999999</c:v>
                </c:pt>
                <c:pt idx="1876">
                  <c:v>81.82575999999999</c:v>
                </c:pt>
                <c:pt idx="1877">
                  <c:v>81.82571999999999</c:v>
                </c:pt>
                <c:pt idx="1878">
                  <c:v>81.82567999999999</c:v>
                </c:pt>
                <c:pt idx="1879">
                  <c:v>81.82564499999998</c:v>
                </c:pt>
                <c:pt idx="1880">
                  <c:v>81.82561</c:v>
                </c:pt>
                <c:pt idx="1881">
                  <c:v>81.82557</c:v>
                </c:pt>
                <c:pt idx="1882">
                  <c:v>81.82552999999998</c:v>
                </c:pt>
                <c:pt idx="1883">
                  <c:v>81.82548999999999</c:v>
                </c:pt>
                <c:pt idx="1884">
                  <c:v>81.82545499999999</c:v>
                </c:pt>
                <c:pt idx="1885">
                  <c:v>81.82541999999998</c:v>
                </c:pt>
                <c:pt idx="1886">
                  <c:v>81.82537999999997</c:v>
                </c:pt>
                <c:pt idx="1887">
                  <c:v>81.82533999999997</c:v>
                </c:pt>
                <c:pt idx="1888">
                  <c:v>81.8253</c:v>
                </c:pt>
                <c:pt idx="1889">
                  <c:v>81.825264</c:v>
                </c:pt>
                <c:pt idx="1890">
                  <c:v>81.825226</c:v>
                </c:pt>
                <c:pt idx="1891">
                  <c:v>81.82518999999999</c:v>
                </c:pt>
                <c:pt idx="1892">
                  <c:v>81.82514999999998</c:v>
                </c:pt>
                <c:pt idx="1893">
                  <c:v>81.82510999999998</c:v>
                </c:pt>
                <c:pt idx="1894">
                  <c:v>81.82506999999998</c:v>
                </c:pt>
                <c:pt idx="1895">
                  <c:v>81.82503499999999</c:v>
                </c:pt>
                <c:pt idx="1896">
                  <c:v>81.82499999999998</c:v>
                </c:pt>
                <c:pt idx="1897">
                  <c:v>81.82496</c:v>
                </c:pt>
                <c:pt idx="1898">
                  <c:v>81.82492</c:v>
                </c:pt>
                <c:pt idx="1899">
                  <c:v>81.82487999999998</c:v>
                </c:pt>
                <c:pt idx="1900">
                  <c:v>81.824844</c:v>
                </c:pt>
                <c:pt idx="1901">
                  <c:v>81.82481</c:v>
                </c:pt>
                <c:pt idx="1902">
                  <c:v>81.82476999999998</c:v>
                </c:pt>
                <c:pt idx="1903">
                  <c:v>81.82472999999998</c:v>
                </c:pt>
                <c:pt idx="1904">
                  <c:v>81.82469</c:v>
                </c:pt>
                <c:pt idx="1905">
                  <c:v>81.82465</c:v>
                </c:pt>
                <c:pt idx="1906">
                  <c:v>81.824615</c:v>
                </c:pt>
                <c:pt idx="1907">
                  <c:v>81.82457999999998</c:v>
                </c:pt>
                <c:pt idx="1908">
                  <c:v>81.82454</c:v>
                </c:pt>
                <c:pt idx="1909">
                  <c:v>81.8245</c:v>
                </c:pt>
                <c:pt idx="1910">
                  <c:v>81.82446</c:v>
                </c:pt>
                <c:pt idx="1911">
                  <c:v>81.824425</c:v>
                </c:pt>
                <c:pt idx="1912">
                  <c:v>81.82438999999998</c:v>
                </c:pt>
                <c:pt idx="1913">
                  <c:v>81.82434999999998</c:v>
                </c:pt>
                <c:pt idx="1914">
                  <c:v>81.82430999999998</c:v>
                </c:pt>
                <c:pt idx="1915">
                  <c:v>81.82427000000001</c:v>
                </c:pt>
                <c:pt idx="1916">
                  <c:v>81.824234</c:v>
                </c:pt>
                <c:pt idx="1917">
                  <c:v>81.8242</c:v>
                </c:pt>
                <c:pt idx="1918">
                  <c:v>81.824165</c:v>
                </c:pt>
                <c:pt idx="1919">
                  <c:v>81.82413</c:v>
                </c:pt>
                <c:pt idx="1920">
                  <c:v>81.82409</c:v>
                </c:pt>
                <c:pt idx="1921">
                  <c:v>81.82405</c:v>
                </c:pt>
                <c:pt idx="1922">
                  <c:v>81.82401</c:v>
                </c:pt>
                <c:pt idx="1923">
                  <c:v>81.82397499999999</c:v>
                </c:pt>
                <c:pt idx="1924">
                  <c:v>81.82393999999998</c:v>
                </c:pt>
                <c:pt idx="1925">
                  <c:v>81.82389999999998</c:v>
                </c:pt>
                <c:pt idx="1926">
                  <c:v>81.82385999999998</c:v>
                </c:pt>
                <c:pt idx="1927">
                  <c:v>81.82382</c:v>
                </c:pt>
                <c:pt idx="1928">
                  <c:v>81.82378399999999</c:v>
                </c:pt>
                <c:pt idx="1929">
                  <c:v>81.82374599999999</c:v>
                </c:pt>
                <c:pt idx="1930">
                  <c:v>81.82370999999999</c:v>
                </c:pt>
                <c:pt idx="1931">
                  <c:v>81.82367</c:v>
                </c:pt>
                <c:pt idx="1932">
                  <c:v>81.82363</c:v>
                </c:pt>
                <c:pt idx="1933">
                  <c:v>81.82358999999998</c:v>
                </c:pt>
                <c:pt idx="1934">
                  <c:v>81.823555</c:v>
                </c:pt>
                <c:pt idx="1935">
                  <c:v>81.82352</c:v>
                </c:pt>
                <c:pt idx="1936">
                  <c:v>81.82347999999999</c:v>
                </c:pt>
                <c:pt idx="1937">
                  <c:v>81.82343999999999</c:v>
                </c:pt>
                <c:pt idx="1938">
                  <c:v>81.82339999999999</c:v>
                </c:pt>
                <c:pt idx="1939">
                  <c:v>81.823364</c:v>
                </c:pt>
                <c:pt idx="1940">
                  <c:v>81.82332599999998</c:v>
                </c:pt>
                <c:pt idx="1941">
                  <c:v>81.82329</c:v>
                </c:pt>
                <c:pt idx="1942">
                  <c:v>81.82325</c:v>
                </c:pt>
                <c:pt idx="1943">
                  <c:v>81.82321</c:v>
                </c:pt>
                <c:pt idx="1944">
                  <c:v>81.82317</c:v>
                </c:pt>
                <c:pt idx="1945">
                  <c:v>81.82313499999998</c:v>
                </c:pt>
                <c:pt idx="1946">
                  <c:v>81.82309999999998</c:v>
                </c:pt>
                <c:pt idx="1947">
                  <c:v>81.82306</c:v>
                </c:pt>
                <c:pt idx="1948">
                  <c:v>81.82302</c:v>
                </c:pt>
                <c:pt idx="1949">
                  <c:v>81.82297999999999</c:v>
                </c:pt>
                <c:pt idx="1950">
                  <c:v>81.82294499999999</c:v>
                </c:pt>
                <c:pt idx="1951">
                  <c:v>81.82290999999998</c:v>
                </c:pt>
                <c:pt idx="1952">
                  <c:v>81.82286999999998</c:v>
                </c:pt>
                <c:pt idx="1953">
                  <c:v>81.82282999999998</c:v>
                </c:pt>
                <c:pt idx="1954">
                  <c:v>81.82278999999998</c:v>
                </c:pt>
                <c:pt idx="1955">
                  <c:v>81.82275399999999</c:v>
                </c:pt>
                <c:pt idx="1956">
                  <c:v>81.82271599999999</c:v>
                </c:pt>
                <c:pt idx="1957">
                  <c:v>81.82267999999999</c:v>
                </c:pt>
                <c:pt idx="1958">
                  <c:v>81.82263999999999</c:v>
                </c:pt>
                <c:pt idx="1959">
                  <c:v>81.82259999999998</c:v>
                </c:pt>
                <c:pt idx="1960">
                  <c:v>81.82255999999998</c:v>
                </c:pt>
                <c:pt idx="1961">
                  <c:v>81.822525</c:v>
                </c:pt>
                <c:pt idx="1962">
                  <c:v>81.82248999999999</c:v>
                </c:pt>
                <c:pt idx="1963">
                  <c:v>81.82244999999999</c:v>
                </c:pt>
                <c:pt idx="1964">
                  <c:v>81.82240999999999</c:v>
                </c:pt>
                <c:pt idx="1965">
                  <c:v>81.82236999999998</c:v>
                </c:pt>
                <c:pt idx="1966">
                  <c:v>81.82233399999998</c:v>
                </c:pt>
                <c:pt idx="1967">
                  <c:v>81.82229599999998</c:v>
                </c:pt>
                <c:pt idx="1968">
                  <c:v>81.82226</c:v>
                </c:pt>
                <c:pt idx="1969">
                  <c:v>81.82222</c:v>
                </c:pt>
                <c:pt idx="1970">
                  <c:v>81.82217999999999</c:v>
                </c:pt>
                <c:pt idx="1971">
                  <c:v>81.82213999999999</c:v>
                </c:pt>
                <c:pt idx="1972">
                  <c:v>81.82210499999998</c:v>
                </c:pt>
                <c:pt idx="1973">
                  <c:v>81.82206999999998</c:v>
                </c:pt>
                <c:pt idx="1974">
                  <c:v>81.82203</c:v>
                </c:pt>
                <c:pt idx="1975">
                  <c:v>81.82199</c:v>
                </c:pt>
                <c:pt idx="1976">
                  <c:v>81.82195</c:v>
                </c:pt>
                <c:pt idx="1977">
                  <c:v>81.821915</c:v>
                </c:pt>
                <c:pt idx="1978">
                  <c:v>81.82187999999998</c:v>
                </c:pt>
                <c:pt idx="1979">
                  <c:v>81.82183999999998</c:v>
                </c:pt>
                <c:pt idx="1980">
                  <c:v>81.82179999999998</c:v>
                </c:pt>
                <c:pt idx="1981">
                  <c:v>81.82176</c:v>
                </c:pt>
                <c:pt idx="1982">
                  <c:v>81.821724</c:v>
                </c:pt>
                <c:pt idx="1983">
                  <c:v>81.821686</c:v>
                </c:pt>
                <c:pt idx="1984">
                  <c:v>81.82165</c:v>
                </c:pt>
                <c:pt idx="1985">
                  <c:v>81.82161</c:v>
                </c:pt>
                <c:pt idx="1986">
                  <c:v>81.82157</c:v>
                </c:pt>
                <c:pt idx="1987">
                  <c:v>81.82153</c:v>
                </c:pt>
                <c:pt idx="1988">
                  <c:v>81.821495</c:v>
                </c:pt>
                <c:pt idx="1989">
                  <c:v>81.82146</c:v>
                </c:pt>
                <c:pt idx="1990">
                  <c:v>81.82142</c:v>
                </c:pt>
                <c:pt idx="1991">
                  <c:v>81.82137999999999</c:v>
                </c:pt>
                <c:pt idx="1992">
                  <c:v>81.82133999999999</c:v>
                </c:pt>
                <c:pt idx="1993">
                  <c:v>81.821304</c:v>
                </c:pt>
                <c:pt idx="1994">
                  <c:v>81.821266</c:v>
                </c:pt>
                <c:pt idx="1995">
                  <c:v>81.82123</c:v>
                </c:pt>
                <c:pt idx="1996">
                  <c:v>81.82119</c:v>
                </c:pt>
                <c:pt idx="1997">
                  <c:v>81.82115</c:v>
                </c:pt>
                <c:pt idx="1998">
                  <c:v>81.82111</c:v>
                </c:pt>
                <c:pt idx="1999">
                  <c:v>81.82107499999998</c:v>
                </c:pt>
                <c:pt idx="2000">
                  <c:v>81.82103999999998</c:v>
                </c:pt>
                <c:pt idx="2001">
                  <c:v>81.821</c:v>
                </c:pt>
                <c:pt idx="2002">
                  <c:v>81.82096</c:v>
                </c:pt>
                <c:pt idx="2003">
                  <c:v>81.820915</c:v>
                </c:pt>
                <c:pt idx="2004">
                  <c:v>81.82087999999999</c:v>
                </c:pt>
                <c:pt idx="2005">
                  <c:v>81.82083999999999</c:v>
                </c:pt>
                <c:pt idx="2006">
                  <c:v>81.82079999999999</c:v>
                </c:pt>
                <c:pt idx="2007">
                  <c:v>81.82075999999999</c:v>
                </c:pt>
                <c:pt idx="2008">
                  <c:v>81.820724</c:v>
                </c:pt>
                <c:pt idx="2009">
                  <c:v>81.82069</c:v>
                </c:pt>
                <c:pt idx="2010">
                  <c:v>81.82065</c:v>
                </c:pt>
                <c:pt idx="2011">
                  <c:v>81.8206</c:v>
                </c:pt>
                <c:pt idx="2012">
                  <c:v>81.820564</c:v>
                </c:pt>
                <c:pt idx="2013">
                  <c:v>81.820526</c:v>
                </c:pt>
                <c:pt idx="2014">
                  <c:v>81.82048999999999</c:v>
                </c:pt>
                <c:pt idx="2015">
                  <c:v>81.82044999999998</c:v>
                </c:pt>
                <c:pt idx="2016">
                  <c:v>81.82040399999998</c:v>
                </c:pt>
                <c:pt idx="2017">
                  <c:v>81.82035999999998</c:v>
                </c:pt>
                <c:pt idx="2018">
                  <c:v>81.82030999999999</c:v>
                </c:pt>
                <c:pt idx="2019">
                  <c:v>81.820274</c:v>
                </c:pt>
                <c:pt idx="2020">
                  <c:v>81.82024</c:v>
                </c:pt>
                <c:pt idx="2021">
                  <c:v>81.8202</c:v>
                </c:pt>
                <c:pt idx="2022">
                  <c:v>81.82016</c:v>
                </c:pt>
                <c:pt idx="2023">
                  <c:v>81.820114</c:v>
                </c:pt>
                <c:pt idx="2024">
                  <c:v>81.82007599999999</c:v>
                </c:pt>
                <c:pt idx="2025">
                  <c:v>81.82003999999999</c:v>
                </c:pt>
                <c:pt idx="2026">
                  <c:v>81.82</c:v>
                </c:pt>
                <c:pt idx="2027">
                  <c:v>81.81996</c:v>
                </c:pt>
                <c:pt idx="2028">
                  <c:v>81.819916</c:v>
                </c:pt>
                <c:pt idx="2029">
                  <c:v>81.81988</c:v>
                </c:pt>
                <c:pt idx="2030">
                  <c:v>81.81984</c:v>
                </c:pt>
                <c:pt idx="2031">
                  <c:v>81.8198</c:v>
                </c:pt>
                <c:pt idx="2032">
                  <c:v>81.81976</c:v>
                </c:pt>
                <c:pt idx="2033">
                  <c:v>81.81972</c:v>
                </c:pt>
                <c:pt idx="2034">
                  <c:v>81.81968</c:v>
                </c:pt>
                <c:pt idx="2035">
                  <c:v>81.81964</c:v>
                </c:pt>
                <c:pt idx="2036">
                  <c:v>81.8196</c:v>
                </c:pt>
                <c:pt idx="2037">
                  <c:v>81.819565</c:v>
                </c:pt>
                <c:pt idx="2038">
                  <c:v>81.81953</c:v>
                </c:pt>
                <c:pt idx="2039">
                  <c:v>81.81949</c:v>
                </c:pt>
                <c:pt idx="2040">
                  <c:v>81.81945</c:v>
                </c:pt>
                <c:pt idx="2041">
                  <c:v>81.819405</c:v>
                </c:pt>
                <c:pt idx="2042">
                  <c:v>81.81937</c:v>
                </c:pt>
                <c:pt idx="2043">
                  <c:v>81.81933</c:v>
                </c:pt>
                <c:pt idx="2044">
                  <c:v>81.81929</c:v>
                </c:pt>
                <c:pt idx="2045">
                  <c:v>81.81925</c:v>
                </c:pt>
                <c:pt idx="2046">
                  <c:v>81.819214</c:v>
                </c:pt>
                <c:pt idx="2047">
                  <c:v>81.819176</c:v>
                </c:pt>
                <c:pt idx="2048">
                  <c:v>81.81914</c:v>
                </c:pt>
                <c:pt idx="2049">
                  <c:v>81.81909</c:v>
                </c:pt>
                <c:pt idx="2050">
                  <c:v>81.819046</c:v>
                </c:pt>
                <c:pt idx="2051">
                  <c:v>81.819</c:v>
                </c:pt>
                <c:pt idx="2052">
                  <c:v>81.81896</c:v>
                </c:pt>
                <c:pt idx="2053">
                  <c:v>81.81892</c:v>
                </c:pt>
                <c:pt idx="2054">
                  <c:v>81.81887999999998</c:v>
                </c:pt>
                <c:pt idx="2055">
                  <c:v>81.81883999999998</c:v>
                </c:pt>
                <c:pt idx="2056">
                  <c:v>81.81879999999998</c:v>
                </c:pt>
                <c:pt idx="2057">
                  <c:v>81.81875999999998</c:v>
                </c:pt>
                <c:pt idx="2058">
                  <c:v>81.81872</c:v>
                </c:pt>
                <c:pt idx="2059">
                  <c:v>81.81868</c:v>
                </c:pt>
                <c:pt idx="2060">
                  <c:v>81.81864</c:v>
                </c:pt>
                <c:pt idx="2061">
                  <c:v>81.8186</c:v>
                </c:pt>
                <c:pt idx="2062">
                  <c:v>81.818565</c:v>
                </c:pt>
                <c:pt idx="2063">
                  <c:v>81.81852</c:v>
                </c:pt>
                <c:pt idx="2064">
                  <c:v>81.81847999999998</c:v>
                </c:pt>
                <c:pt idx="2065">
                  <c:v>81.81843999999998</c:v>
                </c:pt>
                <c:pt idx="2066">
                  <c:v>81.818405</c:v>
                </c:pt>
                <c:pt idx="2067">
                  <c:v>81.81836999999998</c:v>
                </c:pt>
                <c:pt idx="2068">
                  <c:v>81.81832</c:v>
                </c:pt>
                <c:pt idx="2069">
                  <c:v>81.81828</c:v>
                </c:pt>
                <c:pt idx="2070">
                  <c:v>81.818245</c:v>
                </c:pt>
                <c:pt idx="2071">
                  <c:v>81.81821</c:v>
                </c:pt>
                <c:pt idx="2072">
                  <c:v>81.81817</c:v>
                </c:pt>
                <c:pt idx="2073">
                  <c:v>81.81812</c:v>
                </c:pt>
                <c:pt idx="2074">
                  <c:v>81.81807999999998</c:v>
                </c:pt>
                <c:pt idx="2075">
                  <c:v>81.81803</c:v>
                </c:pt>
                <c:pt idx="2076">
                  <c:v>81.81799</c:v>
                </c:pt>
                <c:pt idx="2077">
                  <c:v>81.81795</c:v>
                </c:pt>
                <c:pt idx="2078">
                  <c:v>81.81791</c:v>
                </c:pt>
                <c:pt idx="2079">
                  <c:v>81.81787000000001</c:v>
                </c:pt>
                <c:pt idx="2080">
                  <c:v>81.81783</c:v>
                </c:pt>
                <c:pt idx="2081">
                  <c:v>81.817795</c:v>
                </c:pt>
                <c:pt idx="2082">
                  <c:v>81.81775</c:v>
                </c:pt>
                <c:pt idx="2083">
                  <c:v>81.81771</c:v>
                </c:pt>
                <c:pt idx="2084">
                  <c:v>81.81767</c:v>
                </c:pt>
                <c:pt idx="2085">
                  <c:v>81.817635</c:v>
                </c:pt>
                <c:pt idx="2086">
                  <c:v>81.8176</c:v>
                </c:pt>
                <c:pt idx="2087">
                  <c:v>81.81755</c:v>
                </c:pt>
                <c:pt idx="2088">
                  <c:v>81.81751</c:v>
                </c:pt>
                <c:pt idx="2089">
                  <c:v>81.817474</c:v>
                </c:pt>
                <c:pt idx="2090">
                  <c:v>81.81744</c:v>
                </c:pt>
                <c:pt idx="2091">
                  <c:v>81.8174</c:v>
                </c:pt>
                <c:pt idx="2092">
                  <c:v>81.81735</c:v>
                </c:pt>
                <c:pt idx="2093">
                  <c:v>81.81731</c:v>
                </c:pt>
                <c:pt idx="2094">
                  <c:v>81.81726</c:v>
                </c:pt>
                <c:pt idx="2095">
                  <c:v>81.81722</c:v>
                </c:pt>
                <c:pt idx="2096">
                  <c:v>81.81718</c:v>
                </c:pt>
                <c:pt idx="2097">
                  <c:v>81.81714</c:v>
                </c:pt>
                <c:pt idx="2098">
                  <c:v>81.8171</c:v>
                </c:pt>
                <c:pt idx="2099">
                  <c:v>81.81706</c:v>
                </c:pt>
                <c:pt idx="2100">
                  <c:v>81.817024</c:v>
                </c:pt>
                <c:pt idx="2101">
                  <c:v>81.81698</c:v>
                </c:pt>
                <c:pt idx="2102">
                  <c:v>81.81694</c:v>
                </c:pt>
                <c:pt idx="2103">
                  <c:v>81.8169</c:v>
                </c:pt>
                <c:pt idx="2104">
                  <c:v>81.816864</c:v>
                </c:pt>
                <c:pt idx="2105">
                  <c:v>81.816826</c:v>
                </c:pt>
                <c:pt idx="2106">
                  <c:v>81.81677999999998</c:v>
                </c:pt>
                <c:pt idx="2107">
                  <c:v>81.81673999999998</c:v>
                </c:pt>
                <c:pt idx="2108">
                  <c:v>81.8167</c:v>
                </c:pt>
                <c:pt idx="2109">
                  <c:v>81.816666</c:v>
                </c:pt>
                <c:pt idx="2110">
                  <c:v>81.81663</c:v>
                </c:pt>
                <c:pt idx="2111">
                  <c:v>81.81658</c:v>
                </c:pt>
                <c:pt idx="2112">
                  <c:v>81.81654</c:v>
                </c:pt>
                <c:pt idx="2113">
                  <c:v>81.816505</c:v>
                </c:pt>
                <c:pt idx="2114">
                  <c:v>81.81647</c:v>
                </c:pt>
                <c:pt idx="2115">
                  <c:v>81.81643</c:v>
                </c:pt>
                <c:pt idx="2116">
                  <c:v>81.81637999999998</c:v>
                </c:pt>
                <c:pt idx="2117">
                  <c:v>81.81633999999998</c:v>
                </c:pt>
                <c:pt idx="2118">
                  <c:v>81.81629</c:v>
                </c:pt>
                <c:pt idx="2119">
                  <c:v>81.81625</c:v>
                </c:pt>
                <c:pt idx="2120">
                  <c:v>81.81621</c:v>
                </c:pt>
                <c:pt idx="2121">
                  <c:v>81.81617</c:v>
                </c:pt>
                <c:pt idx="2122">
                  <c:v>81.81613</c:v>
                </c:pt>
                <c:pt idx="2123">
                  <c:v>81.81609</c:v>
                </c:pt>
                <c:pt idx="2124">
                  <c:v>81.816055</c:v>
                </c:pt>
                <c:pt idx="2125">
                  <c:v>81.81601</c:v>
                </c:pt>
                <c:pt idx="2126">
                  <c:v>81.81597</c:v>
                </c:pt>
                <c:pt idx="2127">
                  <c:v>81.815926</c:v>
                </c:pt>
                <c:pt idx="2128">
                  <c:v>81.81588999999998</c:v>
                </c:pt>
                <c:pt idx="2129">
                  <c:v>81.81585</c:v>
                </c:pt>
                <c:pt idx="2130">
                  <c:v>81.81581</c:v>
                </c:pt>
                <c:pt idx="2131">
                  <c:v>81.81576999999998</c:v>
                </c:pt>
                <c:pt idx="2132">
                  <c:v>81.81572999999998</c:v>
                </c:pt>
                <c:pt idx="2133">
                  <c:v>81.81568</c:v>
                </c:pt>
                <c:pt idx="2134">
                  <c:v>81.815636</c:v>
                </c:pt>
                <c:pt idx="2135">
                  <c:v>81.8156</c:v>
                </c:pt>
                <c:pt idx="2136">
                  <c:v>81.81555</c:v>
                </c:pt>
                <c:pt idx="2137">
                  <c:v>81.81551</c:v>
                </c:pt>
                <c:pt idx="2138">
                  <c:v>81.81547</c:v>
                </c:pt>
                <c:pt idx="2139">
                  <c:v>81.81543</c:v>
                </c:pt>
                <c:pt idx="2140">
                  <c:v>81.81538999999998</c:v>
                </c:pt>
                <c:pt idx="2141">
                  <c:v>81.81534999999998</c:v>
                </c:pt>
                <c:pt idx="2142">
                  <c:v>81.815315</c:v>
                </c:pt>
                <c:pt idx="2143">
                  <c:v>81.81527000000001</c:v>
                </c:pt>
                <c:pt idx="2144">
                  <c:v>81.81523</c:v>
                </c:pt>
                <c:pt idx="2145">
                  <c:v>81.81519</c:v>
                </c:pt>
                <c:pt idx="2146">
                  <c:v>81.815155</c:v>
                </c:pt>
                <c:pt idx="2147">
                  <c:v>81.81512</c:v>
                </c:pt>
                <c:pt idx="2148">
                  <c:v>81.81507</c:v>
                </c:pt>
                <c:pt idx="2149">
                  <c:v>81.815025</c:v>
                </c:pt>
                <c:pt idx="2150">
                  <c:v>81.81498</c:v>
                </c:pt>
                <c:pt idx="2151">
                  <c:v>81.81494</c:v>
                </c:pt>
                <c:pt idx="2152">
                  <c:v>81.814896</c:v>
                </c:pt>
                <c:pt idx="2153">
                  <c:v>81.81486</c:v>
                </c:pt>
                <c:pt idx="2154">
                  <c:v>81.81481</c:v>
                </c:pt>
                <c:pt idx="2155">
                  <c:v>81.81477</c:v>
                </c:pt>
                <c:pt idx="2156">
                  <c:v>81.814735</c:v>
                </c:pt>
                <c:pt idx="2157">
                  <c:v>81.8147</c:v>
                </c:pt>
                <c:pt idx="2158">
                  <c:v>81.81466</c:v>
                </c:pt>
                <c:pt idx="2159">
                  <c:v>81.81461</c:v>
                </c:pt>
                <c:pt idx="2160">
                  <c:v>81.814575</c:v>
                </c:pt>
                <c:pt idx="2161">
                  <c:v>81.81454</c:v>
                </c:pt>
                <c:pt idx="2162">
                  <c:v>81.8145</c:v>
                </c:pt>
                <c:pt idx="2163">
                  <c:v>81.81446</c:v>
                </c:pt>
                <c:pt idx="2164">
                  <c:v>81.814415</c:v>
                </c:pt>
                <c:pt idx="2165">
                  <c:v>81.81438</c:v>
                </c:pt>
                <c:pt idx="2166">
                  <c:v>81.81433000000001</c:v>
                </c:pt>
                <c:pt idx="2167">
                  <c:v>81.814285</c:v>
                </c:pt>
                <c:pt idx="2168">
                  <c:v>81.81424</c:v>
                </c:pt>
                <c:pt idx="2169">
                  <c:v>81.8142</c:v>
                </c:pt>
                <c:pt idx="2170">
                  <c:v>81.814156</c:v>
                </c:pt>
                <c:pt idx="2171">
                  <c:v>81.81412</c:v>
                </c:pt>
                <c:pt idx="2172">
                  <c:v>81.81408</c:v>
                </c:pt>
                <c:pt idx="2173">
                  <c:v>81.81404</c:v>
                </c:pt>
                <c:pt idx="2174">
                  <c:v>81.814</c:v>
                </c:pt>
                <c:pt idx="2175">
                  <c:v>81.81396</c:v>
                </c:pt>
                <c:pt idx="2176">
                  <c:v>81.81392</c:v>
                </c:pt>
                <c:pt idx="2177">
                  <c:v>81.81387</c:v>
                </c:pt>
                <c:pt idx="2178">
                  <c:v>81.81383499999998</c:v>
                </c:pt>
                <c:pt idx="2179">
                  <c:v>81.8138</c:v>
                </c:pt>
                <c:pt idx="2180">
                  <c:v>81.81376</c:v>
                </c:pt>
                <c:pt idx="2181">
                  <c:v>81.81372</c:v>
                </c:pt>
                <c:pt idx="2182">
                  <c:v>81.813675</c:v>
                </c:pt>
                <c:pt idx="2183">
                  <c:v>81.81363</c:v>
                </c:pt>
                <c:pt idx="2184">
                  <c:v>81.81358</c:v>
                </c:pt>
                <c:pt idx="2185">
                  <c:v>81.813545</c:v>
                </c:pt>
                <c:pt idx="2186">
                  <c:v>81.8135</c:v>
                </c:pt>
                <c:pt idx="2187">
                  <c:v>81.81346</c:v>
                </c:pt>
                <c:pt idx="2188">
                  <c:v>81.813416</c:v>
                </c:pt>
                <c:pt idx="2189">
                  <c:v>81.81337999999998</c:v>
                </c:pt>
                <c:pt idx="2190">
                  <c:v>81.81333</c:v>
                </c:pt>
                <c:pt idx="2191">
                  <c:v>81.81329</c:v>
                </c:pt>
                <c:pt idx="2192">
                  <c:v>81.813255</c:v>
                </c:pt>
                <c:pt idx="2193">
                  <c:v>81.81322</c:v>
                </c:pt>
                <c:pt idx="2194">
                  <c:v>81.81318</c:v>
                </c:pt>
                <c:pt idx="2195">
                  <c:v>81.81313</c:v>
                </c:pt>
                <c:pt idx="2196">
                  <c:v>81.81309</c:v>
                </c:pt>
                <c:pt idx="2197">
                  <c:v>81.81304</c:v>
                </c:pt>
                <c:pt idx="2198">
                  <c:v>81.813</c:v>
                </c:pt>
                <c:pt idx="2199">
                  <c:v>81.81296</c:v>
                </c:pt>
                <c:pt idx="2200">
                  <c:v>81.81292</c:v>
                </c:pt>
                <c:pt idx="2201">
                  <c:v>81.81287399999998</c:v>
                </c:pt>
                <c:pt idx="2202">
                  <c:v>81.81283599999999</c:v>
                </c:pt>
                <c:pt idx="2203">
                  <c:v>81.81279999999998</c:v>
                </c:pt>
                <c:pt idx="2204">
                  <c:v>81.81275999999998</c:v>
                </c:pt>
                <c:pt idx="2205">
                  <c:v>81.81272</c:v>
                </c:pt>
                <c:pt idx="2206">
                  <c:v>81.812675</c:v>
                </c:pt>
                <c:pt idx="2207">
                  <c:v>81.81264</c:v>
                </c:pt>
                <c:pt idx="2208">
                  <c:v>81.81259</c:v>
                </c:pt>
                <c:pt idx="2209">
                  <c:v>81.812546</c:v>
                </c:pt>
                <c:pt idx="2210">
                  <c:v>81.8125</c:v>
                </c:pt>
                <c:pt idx="2211">
                  <c:v>81.81246</c:v>
                </c:pt>
                <c:pt idx="2212">
                  <c:v>81.812416</c:v>
                </c:pt>
                <c:pt idx="2213">
                  <c:v>81.81237999999999</c:v>
                </c:pt>
                <c:pt idx="2214">
                  <c:v>81.81232999999998</c:v>
                </c:pt>
                <c:pt idx="2215">
                  <c:v>81.812294</c:v>
                </c:pt>
                <c:pt idx="2216">
                  <c:v>81.81225</c:v>
                </c:pt>
                <c:pt idx="2217">
                  <c:v>81.81221</c:v>
                </c:pt>
                <c:pt idx="2218">
                  <c:v>81.81217</c:v>
                </c:pt>
                <c:pt idx="2219">
                  <c:v>81.81213</c:v>
                </c:pt>
                <c:pt idx="2220">
                  <c:v>81.81209599999998</c:v>
                </c:pt>
                <c:pt idx="2221">
                  <c:v>81.81205</c:v>
                </c:pt>
                <c:pt idx="2222">
                  <c:v>81.812004</c:v>
                </c:pt>
                <c:pt idx="2223">
                  <c:v>81.81196</c:v>
                </c:pt>
                <c:pt idx="2224">
                  <c:v>81.81192</c:v>
                </c:pt>
                <c:pt idx="2225">
                  <c:v>81.811874</c:v>
                </c:pt>
                <c:pt idx="2226">
                  <c:v>81.81184</c:v>
                </c:pt>
                <c:pt idx="2227">
                  <c:v>81.81179</c:v>
                </c:pt>
                <c:pt idx="2228">
                  <c:v>81.81175</c:v>
                </c:pt>
                <c:pt idx="2229">
                  <c:v>81.81171</c:v>
                </c:pt>
                <c:pt idx="2230">
                  <c:v>81.81166</c:v>
                </c:pt>
                <c:pt idx="2231">
                  <c:v>81.811615</c:v>
                </c:pt>
                <c:pt idx="2232">
                  <c:v>81.81158</c:v>
                </c:pt>
                <c:pt idx="2233">
                  <c:v>81.81153</c:v>
                </c:pt>
                <c:pt idx="2234">
                  <c:v>81.81149</c:v>
                </c:pt>
                <c:pt idx="2235">
                  <c:v>81.81145</c:v>
                </c:pt>
                <c:pt idx="2236">
                  <c:v>81.81141</c:v>
                </c:pt>
                <c:pt idx="2237">
                  <c:v>81.81137</c:v>
                </c:pt>
                <c:pt idx="2238">
                  <c:v>81.81133000000001</c:v>
                </c:pt>
                <c:pt idx="2239">
                  <c:v>81.811295</c:v>
                </c:pt>
                <c:pt idx="2240">
                  <c:v>81.81125</c:v>
                </c:pt>
                <c:pt idx="2241">
                  <c:v>81.81121</c:v>
                </c:pt>
                <c:pt idx="2242">
                  <c:v>81.811165</c:v>
                </c:pt>
                <c:pt idx="2243">
                  <c:v>81.81112</c:v>
                </c:pt>
                <c:pt idx="2244">
                  <c:v>81.81107</c:v>
                </c:pt>
                <c:pt idx="2245">
                  <c:v>81.811035</c:v>
                </c:pt>
                <c:pt idx="2246">
                  <c:v>81.81099</c:v>
                </c:pt>
                <c:pt idx="2247">
                  <c:v>81.81095</c:v>
                </c:pt>
                <c:pt idx="2248">
                  <c:v>81.810905</c:v>
                </c:pt>
                <c:pt idx="2249">
                  <c:v>81.81087</c:v>
                </c:pt>
                <c:pt idx="2250">
                  <c:v>81.81082</c:v>
                </c:pt>
                <c:pt idx="2251">
                  <c:v>81.81077999999998</c:v>
                </c:pt>
                <c:pt idx="2252">
                  <c:v>81.81074499999998</c:v>
                </c:pt>
                <c:pt idx="2253">
                  <c:v>81.81071</c:v>
                </c:pt>
                <c:pt idx="2254">
                  <c:v>81.81067</c:v>
                </c:pt>
                <c:pt idx="2255">
                  <c:v>81.81062</c:v>
                </c:pt>
                <c:pt idx="2256">
                  <c:v>81.81058</c:v>
                </c:pt>
                <c:pt idx="2257">
                  <c:v>81.81053</c:v>
                </c:pt>
                <c:pt idx="2258">
                  <c:v>81.81049</c:v>
                </c:pt>
                <c:pt idx="2259">
                  <c:v>81.81045</c:v>
                </c:pt>
                <c:pt idx="2260">
                  <c:v>81.81041</c:v>
                </c:pt>
                <c:pt idx="2261">
                  <c:v>81.81036</c:v>
                </c:pt>
                <c:pt idx="2262">
                  <c:v>81.810326</c:v>
                </c:pt>
                <c:pt idx="2263">
                  <c:v>81.81028</c:v>
                </c:pt>
                <c:pt idx="2264">
                  <c:v>81.81024</c:v>
                </c:pt>
                <c:pt idx="2265">
                  <c:v>81.810196</c:v>
                </c:pt>
                <c:pt idx="2266">
                  <c:v>81.81015</c:v>
                </c:pt>
                <c:pt idx="2267">
                  <c:v>81.810104</c:v>
                </c:pt>
                <c:pt idx="2268">
                  <c:v>81.81007</c:v>
                </c:pt>
                <c:pt idx="2269">
                  <c:v>81.81002</c:v>
                </c:pt>
                <c:pt idx="2270">
                  <c:v>81.80997999999998</c:v>
                </c:pt>
                <c:pt idx="2271">
                  <c:v>81.80993999999998</c:v>
                </c:pt>
                <c:pt idx="2272">
                  <c:v>81.8099</c:v>
                </c:pt>
                <c:pt idx="2273">
                  <c:v>81.80984999999998</c:v>
                </c:pt>
                <c:pt idx="2274">
                  <c:v>81.809814</c:v>
                </c:pt>
                <c:pt idx="2275">
                  <c:v>81.80976999999998</c:v>
                </c:pt>
                <c:pt idx="2276">
                  <c:v>81.80972</c:v>
                </c:pt>
                <c:pt idx="2277">
                  <c:v>81.80968</c:v>
                </c:pt>
                <c:pt idx="2278">
                  <c:v>81.80964</c:v>
                </c:pt>
                <c:pt idx="2279">
                  <c:v>81.80959</c:v>
                </c:pt>
                <c:pt idx="2280">
                  <c:v>81.809555</c:v>
                </c:pt>
                <c:pt idx="2281">
                  <c:v>81.80951</c:v>
                </c:pt>
                <c:pt idx="2282">
                  <c:v>81.80947</c:v>
                </c:pt>
                <c:pt idx="2283">
                  <c:v>81.809425</c:v>
                </c:pt>
                <c:pt idx="2284">
                  <c:v>81.80938999999998</c:v>
                </c:pt>
                <c:pt idx="2285">
                  <c:v>81.80933999999999</c:v>
                </c:pt>
                <c:pt idx="2286">
                  <c:v>81.809296</c:v>
                </c:pt>
                <c:pt idx="2287">
                  <c:v>81.80925</c:v>
                </c:pt>
                <c:pt idx="2288">
                  <c:v>81.80921</c:v>
                </c:pt>
                <c:pt idx="2289">
                  <c:v>81.809166</c:v>
                </c:pt>
                <c:pt idx="2290">
                  <c:v>81.80913</c:v>
                </c:pt>
                <c:pt idx="2291">
                  <c:v>81.80907999999998</c:v>
                </c:pt>
                <c:pt idx="2292">
                  <c:v>81.809044</c:v>
                </c:pt>
                <c:pt idx="2293">
                  <c:v>81.80899999999998</c:v>
                </c:pt>
                <c:pt idx="2294">
                  <c:v>81.80894999999998</c:v>
                </c:pt>
                <c:pt idx="2295">
                  <c:v>81.80890999999998</c:v>
                </c:pt>
                <c:pt idx="2296">
                  <c:v>81.80887</c:v>
                </c:pt>
                <c:pt idx="2297">
                  <c:v>81.80881999999998</c:v>
                </c:pt>
                <c:pt idx="2298">
                  <c:v>81.80878399999999</c:v>
                </c:pt>
                <c:pt idx="2299">
                  <c:v>81.80873999999999</c:v>
                </c:pt>
                <c:pt idx="2300">
                  <c:v>81.80869999999998</c:v>
                </c:pt>
                <c:pt idx="2301">
                  <c:v>81.808655</c:v>
                </c:pt>
                <c:pt idx="2302">
                  <c:v>81.80862</c:v>
                </c:pt>
                <c:pt idx="2303">
                  <c:v>81.80856999999998</c:v>
                </c:pt>
                <c:pt idx="2304">
                  <c:v>81.808525</c:v>
                </c:pt>
                <c:pt idx="2305">
                  <c:v>81.80847999999999</c:v>
                </c:pt>
                <c:pt idx="2306">
                  <c:v>81.80843999999999</c:v>
                </c:pt>
                <c:pt idx="2307">
                  <c:v>81.80839499999999</c:v>
                </c:pt>
                <c:pt idx="2308">
                  <c:v>81.80835999999998</c:v>
                </c:pt>
                <c:pt idx="2309">
                  <c:v>81.80830999999999</c:v>
                </c:pt>
                <c:pt idx="2310">
                  <c:v>81.80827</c:v>
                </c:pt>
                <c:pt idx="2311">
                  <c:v>81.80823</c:v>
                </c:pt>
                <c:pt idx="2312">
                  <c:v>81.80818999999998</c:v>
                </c:pt>
                <c:pt idx="2313">
                  <c:v>81.80815</c:v>
                </c:pt>
                <c:pt idx="2314">
                  <c:v>81.80811</c:v>
                </c:pt>
                <c:pt idx="2315">
                  <c:v>81.80807499999999</c:v>
                </c:pt>
                <c:pt idx="2316">
                  <c:v>81.80802999999998</c:v>
                </c:pt>
                <c:pt idx="2317">
                  <c:v>81.80798</c:v>
                </c:pt>
                <c:pt idx="2318">
                  <c:v>81.80794</c:v>
                </c:pt>
                <c:pt idx="2319">
                  <c:v>81.8079</c:v>
                </c:pt>
                <c:pt idx="2320">
                  <c:v>81.80785</c:v>
                </c:pt>
                <c:pt idx="2321">
                  <c:v>81.807816</c:v>
                </c:pt>
                <c:pt idx="2322">
                  <c:v>81.80777</c:v>
                </c:pt>
                <c:pt idx="2323">
                  <c:v>81.80773</c:v>
                </c:pt>
                <c:pt idx="2324">
                  <c:v>81.807686</c:v>
                </c:pt>
                <c:pt idx="2325">
                  <c:v>81.80765</c:v>
                </c:pt>
                <c:pt idx="2326">
                  <c:v>81.8076</c:v>
                </c:pt>
                <c:pt idx="2327">
                  <c:v>81.807556</c:v>
                </c:pt>
                <c:pt idx="2328">
                  <c:v>81.80751</c:v>
                </c:pt>
                <c:pt idx="2329">
                  <c:v>81.80747</c:v>
                </c:pt>
                <c:pt idx="2330">
                  <c:v>81.80743</c:v>
                </c:pt>
                <c:pt idx="2331">
                  <c:v>81.80739</c:v>
                </c:pt>
                <c:pt idx="2332">
                  <c:v>81.80733999999998</c:v>
                </c:pt>
                <c:pt idx="2333">
                  <c:v>81.807304</c:v>
                </c:pt>
                <c:pt idx="2334">
                  <c:v>81.80726</c:v>
                </c:pt>
                <c:pt idx="2335">
                  <c:v>81.80721</c:v>
                </c:pt>
                <c:pt idx="2336">
                  <c:v>81.80717000000001</c:v>
                </c:pt>
                <c:pt idx="2337">
                  <c:v>81.80713</c:v>
                </c:pt>
                <c:pt idx="2338">
                  <c:v>81.80708</c:v>
                </c:pt>
                <c:pt idx="2339">
                  <c:v>81.807045</c:v>
                </c:pt>
                <c:pt idx="2340">
                  <c:v>81.807</c:v>
                </c:pt>
                <c:pt idx="2341">
                  <c:v>81.80696</c:v>
                </c:pt>
                <c:pt idx="2342">
                  <c:v>81.806915</c:v>
                </c:pt>
                <c:pt idx="2343">
                  <c:v>81.80687999999999</c:v>
                </c:pt>
                <c:pt idx="2344">
                  <c:v>81.80683</c:v>
                </c:pt>
                <c:pt idx="2345">
                  <c:v>81.80678599999999</c:v>
                </c:pt>
                <c:pt idx="2346">
                  <c:v>81.80673999999999</c:v>
                </c:pt>
                <c:pt idx="2347">
                  <c:v>81.8067</c:v>
                </c:pt>
                <c:pt idx="2348">
                  <c:v>81.806656</c:v>
                </c:pt>
                <c:pt idx="2349">
                  <c:v>81.80662</c:v>
                </c:pt>
                <c:pt idx="2350">
                  <c:v>81.80657</c:v>
                </c:pt>
                <c:pt idx="2351">
                  <c:v>81.80653</c:v>
                </c:pt>
                <c:pt idx="2352">
                  <c:v>81.80648999999998</c:v>
                </c:pt>
                <c:pt idx="2353">
                  <c:v>81.80645</c:v>
                </c:pt>
                <c:pt idx="2354">
                  <c:v>81.806404</c:v>
                </c:pt>
                <c:pt idx="2355">
                  <c:v>81.80636</c:v>
                </c:pt>
                <c:pt idx="2356">
                  <c:v>81.80630999999998</c:v>
                </c:pt>
                <c:pt idx="2357">
                  <c:v>81.806274</c:v>
                </c:pt>
                <c:pt idx="2358">
                  <c:v>81.80623000000001</c:v>
                </c:pt>
                <c:pt idx="2359">
                  <c:v>81.80619</c:v>
                </c:pt>
                <c:pt idx="2360">
                  <c:v>81.806145</c:v>
                </c:pt>
                <c:pt idx="2361">
                  <c:v>81.80611</c:v>
                </c:pt>
                <c:pt idx="2362">
                  <c:v>81.80606</c:v>
                </c:pt>
                <c:pt idx="2363">
                  <c:v>81.80602</c:v>
                </c:pt>
                <c:pt idx="2364">
                  <c:v>81.80597999999999</c:v>
                </c:pt>
                <c:pt idx="2365">
                  <c:v>81.80592999999998</c:v>
                </c:pt>
                <c:pt idx="2366">
                  <c:v>81.80588499999999</c:v>
                </c:pt>
                <c:pt idx="2367">
                  <c:v>81.80584999999999</c:v>
                </c:pt>
                <c:pt idx="2368">
                  <c:v>81.80579999999999</c:v>
                </c:pt>
                <c:pt idx="2369">
                  <c:v>81.80575999999999</c:v>
                </c:pt>
                <c:pt idx="2370">
                  <c:v>81.80571999999998</c:v>
                </c:pt>
                <c:pt idx="2371">
                  <c:v>81.80567999999998</c:v>
                </c:pt>
                <c:pt idx="2372">
                  <c:v>81.80563</c:v>
                </c:pt>
                <c:pt idx="2373">
                  <c:v>81.80558999999998</c:v>
                </c:pt>
                <c:pt idx="2374">
                  <c:v>81.80553999999998</c:v>
                </c:pt>
                <c:pt idx="2375">
                  <c:v>81.805504</c:v>
                </c:pt>
                <c:pt idx="2376">
                  <c:v>81.80545999999998</c:v>
                </c:pt>
                <c:pt idx="2377">
                  <c:v>81.80542</c:v>
                </c:pt>
                <c:pt idx="2378">
                  <c:v>81.80537399999999</c:v>
                </c:pt>
                <c:pt idx="2379">
                  <c:v>81.80533599999997</c:v>
                </c:pt>
                <c:pt idx="2380">
                  <c:v>81.80529</c:v>
                </c:pt>
                <c:pt idx="2381">
                  <c:v>81.80525</c:v>
                </c:pt>
                <c:pt idx="2382">
                  <c:v>81.80521</c:v>
                </c:pt>
                <c:pt idx="2383">
                  <c:v>81.80516</c:v>
                </c:pt>
                <c:pt idx="2384">
                  <c:v>81.805115</c:v>
                </c:pt>
                <c:pt idx="2385">
                  <c:v>81.80507999999999</c:v>
                </c:pt>
                <c:pt idx="2386">
                  <c:v>81.80502999999998</c:v>
                </c:pt>
                <c:pt idx="2387">
                  <c:v>81.80499</c:v>
                </c:pt>
                <c:pt idx="2388">
                  <c:v>81.80495</c:v>
                </c:pt>
                <c:pt idx="2389">
                  <c:v>81.80491</c:v>
                </c:pt>
                <c:pt idx="2390">
                  <c:v>81.80486</c:v>
                </c:pt>
                <c:pt idx="2391">
                  <c:v>81.804825</c:v>
                </c:pt>
                <c:pt idx="2392">
                  <c:v>81.80477999999998</c:v>
                </c:pt>
                <c:pt idx="2393">
                  <c:v>81.80473</c:v>
                </c:pt>
                <c:pt idx="2394">
                  <c:v>81.80469</c:v>
                </c:pt>
                <c:pt idx="2395">
                  <c:v>81.80465</c:v>
                </c:pt>
                <c:pt idx="2396">
                  <c:v>81.8046</c:v>
                </c:pt>
                <c:pt idx="2397">
                  <c:v>81.804565</c:v>
                </c:pt>
                <c:pt idx="2398">
                  <c:v>81.80452</c:v>
                </c:pt>
                <c:pt idx="2399">
                  <c:v>81.80448</c:v>
                </c:pt>
                <c:pt idx="2400">
                  <c:v>81.80443599999998</c:v>
                </c:pt>
                <c:pt idx="2401">
                  <c:v>81.8044</c:v>
                </c:pt>
                <c:pt idx="2402">
                  <c:v>81.80435</c:v>
                </c:pt>
                <c:pt idx="2403">
                  <c:v>81.80430599999998</c:v>
                </c:pt>
                <c:pt idx="2404">
                  <c:v>81.80426</c:v>
                </c:pt>
                <c:pt idx="2405">
                  <c:v>81.80422</c:v>
                </c:pt>
                <c:pt idx="2406">
                  <c:v>81.80418</c:v>
                </c:pt>
                <c:pt idx="2407">
                  <c:v>81.80414</c:v>
                </c:pt>
                <c:pt idx="2408">
                  <c:v>81.80409</c:v>
                </c:pt>
                <c:pt idx="2409">
                  <c:v>81.804054</c:v>
                </c:pt>
                <c:pt idx="2410">
                  <c:v>81.80401</c:v>
                </c:pt>
                <c:pt idx="2411">
                  <c:v>81.80396</c:v>
                </c:pt>
                <c:pt idx="2412">
                  <c:v>81.80392</c:v>
                </c:pt>
                <c:pt idx="2413">
                  <c:v>81.80387999999999</c:v>
                </c:pt>
                <c:pt idx="2414">
                  <c:v>81.80383</c:v>
                </c:pt>
                <c:pt idx="2415">
                  <c:v>81.80379499999998</c:v>
                </c:pt>
                <c:pt idx="2416">
                  <c:v>81.80374999999998</c:v>
                </c:pt>
                <c:pt idx="2417">
                  <c:v>81.80370999999998</c:v>
                </c:pt>
                <c:pt idx="2418">
                  <c:v>81.803665</c:v>
                </c:pt>
                <c:pt idx="2419">
                  <c:v>81.80363000000001</c:v>
                </c:pt>
                <c:pt idx="2420">
                  <c:v>81.80357999999998</c:v>
                </c:pt>
                <c:pt idx="2421">
                  <c:v>81.80353499999998</c:v>
                </c:pt>
                <c:pt idx="2422">
                  <c:v>81.80348999999998</c:v>
                </c:pt>
                <c:pt idx="2423">
                  <c:v>81.803444</c:v>
                </c:pt>
                <c:pt idx="2424">
                  <c:v>81.80339999999998</c:v>
                </c:pt>
                <c:pt idx="2425">
                  <c:v>81.80334999999998</c:v>
                </c:pt>
                <c:pt idx="2426">
                  <c:v>81.80330999999998</c:v>
                </c:pt>
                <c:pt idx="2427">
                  <c:v>81.80326</c:v>
                </c:pt>
                <c:pt idx="2428">
                  <c:v>81.80322</c:v>
                </c:pt>
                <c:pt idx="2429">
                  <c:v>81.80318</c:v>
                </c:pt>
                <c:pt idx="2430">
                  <c:v>81.80314</c:v>
                </c:pt>
                <c:pt idx="2431">
                  <c:v>81.80308999999998</c:v>
                </c:pt>
                <c:pt idx="2432">
                  <c:v>81.803055</c:v>
                </c:pt>
                <c:pt idx="2433">
                  <c:v>81.80301</c:v>
                </c:pt>
                <c:pt idx="2434">
                  <c:v>81.80296999999998</c:v>
                </c:pt>
                <c:pt idx="2435">
                  <c:v>81.802925</c:v>
                </c:pt>
                <c:pt idx="2436">
                  <c:v>81.80287999999999</c:v>
                </c:pt>
                <c:pt idx="2437">
                  <c:v>81.80282999999998</c:v>
                </c:pt>
                <c:pt idx="2438">
                  <c:v>81.80279499999999</c:v>
                </c:pt>
                <c:pt idx="2439">
                  <c:v>81.80274999999999</c:v>
                </c:pt>
                <c:pt idx="2440">
                  <c:v>81.80270999999999</c:v>
                </c:pt>
                <c:pt idx="2441">
                  <c:v>81.802666</c:v>
                </c:pt>
                <c:pt idx="2442">
                  <c:v>81.80263</c:v>
                </c:pt>
                <c:pt idx="2443">
                  <c:v>81.80257999999999</c:v>
                </c:pt>
                <c:pt idx="2444">
                  <c:v>81.80253999999998</c:v>
                </c:pt>
                <c:pt idx="2445">
                  <c:v>81.80249999999998</c:v>
                </c:pt>
                <c:pt idx="2446">
                  <c:v>81.80244999999998</c:v>
                </c:pt>
                <c:pt idx="2447">
                  <c:v>81.80240999999998</c:v>
                </c:pt>
                <c:pt idx="2448">
                  <c:v>81.80236999999998</c:v>
                </c:pt>
                <c:pt idx="2449">
                  <c:v>81.80231999999998</c:v>
                </c:pt>
                <c:pt idx="2450">
                  <c:v>81.802284</c:v>
                </c:pt>
                <c:pt idx="2451">
                  <c:v>81.80224</c:v>
                </c:pt>
                <c:pt idx="2452">
                  <c:v>81.8022</c:v>
                </c:pt>
                <c:pt idx="2453">
                  <c:v>81.802155</c:v>
                </c:pt>
                <c:pt idx="2454">
                  <c:v>81.80212</c:v>
                </c:pt>
                <c:pt idx="2455">
                  <c:v>81.80206999999998</c:v>
                </c:pt>
                <c:pt idx="2456">
                  <c:v>81.802025</c:v>
                </c:pt>
                <c:pt idx="2457">
                  <c:v>81.80198</c:v>
                </c:pt>
                <c:pt idx="2458">
                  <c:v>81.80193000000001</c:v>
                </c:pt>
                <c:pt idx="2459">
                  <c:v>81.80189</c:v>
                </c:pt>
                <c:pt idx="2460">
                  <c:v>81.80184</c:v>
                </c:pt>
                <c:pt idx="2461">
                  <c:v>81.80179599999998</c:v>
                </c:pt>
                <c:pt idx="2462">
                  <c:v>81.80175</c:v>
                </c:pt>
                <c:pt idx="2463">
                  <c:v>81.80171</c:v>
                </c:pt>
                <c:pt idx="2464">
                  <c:v>81.80167</c:v>
                </c:pt>
                <c:pt idx="2465">
                  <c:v>81.80163</c:v>
                </c:pt>
                <c:pt idx="2466">
                  <c:v>81.80158</c:v>
                </c:pt>
                <c:pt idx="2467">
                  <c:v>81.801544</c:v>
                </c:pt>
                <c:pt idx="2468">
                  <c:v>81.8015</c:v>
                </c:pt>
                <c:pt idx="2469">
                  <c:v>81.80146</c:v>
                </c:pt>
                <c:pt idx="2470">
                  <c:v>81.801414</c:v>
                </c:pt>
                <c:pt idx="2471">
                  <c:v>81.80137</c:v>
                </c:pt>
                <c:pt idx="2472">
                  <c:v>81.80132</c:v>
                </c:pt>
                <c:pt idx="2473">
                  <c:v>81.80128</c:v>
                </c:pt>
                <c:pt idx="2474">
                  <c:v>81.80123</c:v>
                </c:pt>
                <c:pt idx="2475">
                  <c:v>81.801186</c:v>
                </c:pt>
                <c:pt idx="2476">
                  <c:v>81.80114</c:v>
                </c:pt>
                <c:pt idx="2477">
                  <c:v>81.801094</c:v>
                </c:pt>
                <c:pt idx="2478">
                  <c:v>81.801056</c:v>
                </c:pt>
                <c:pt idx="2479">
                  <c:v>81.80101</c:v>
                </c:pt>
                <c:pt idx="2480">
                  <c:v>81.80097</c:v>
                </c:pt>
                <c:pt idx="2481">
                  <c:v>81.80093</c:v>
                </c:pt>
                <c:pt idx="2482">
                  <c:v>81.80088999999998</c:v>
                </c:pt>
                <c:pt idx="2483">
                  <c:v>81.80083999999998</c:v>
                </c:pt>
                <c:pt idx="2484">
                  <c:v>81.800804</c:v>
                </c:pt>
                <c:pt idx="2485">
                  <c:v>81.80075999999998</c:v>
                </c:pt>
                <c:pt idx="2486">
                  <c:v>81.80070999999998</c:v>
                </c:pt>
                <c:pt idx="2487">
                  <c:v>81.80067</c:v>
                </c:pt>
                <c:pt idx="2488">
                  <c:v>81.80062</c:v>
                </c:pt>
                <c:pt idx="2489">
                  <c:v>81.80057499999998</c:v>
                </c:pt>
                <c:pt idx="2490">
                  <c:v>81.80053</c:v>
                </c:pt>
                <c:pt idx="2491">
                  <c:v>81.80048999999998</c:v>
                </c:pt>
                <c:pt idx="2492">
                  <c:v>81.80044599999998</c:v>
                </c:pt>
                <c:pt idx="2493">
                  <c:v>81.80039999999998</c:v>
                </c:pt>
                <c:pt idx="2494">
                  <c:v>81.800354</c:v>
                </c:pt>
                <c:pt idx="2495">
                  <c:v>81.80031599999998</c:v>
                </c:pt>
                <c:pt idx="2496">
                  <c:v>81.80027000000001</c:v>
                </c:pt>
                <c:pt idx="2497">
                  <c:v>81.80023000000001</c:v>
                </c:pt>
                <c:pt idx="2498">
                  <c:v>81.80018599999998</c:v>
                </c:pt>
                <c:pt idx="2499">
                  <c:v>81.80015</c:v>
                </c:pt>
                <c:pt idx="2500">
                  <c:v>81.8001</c:v>
                </c:pt>
                <c:pt idx="2501">
                  <c:v>81.80006</c:v>
                </c:pt>
                <c:pt idx="2502">
                  <c:v>81.80001</c:v>
                </c:pt>
                <c:pt idx="2503">
                  <c:v>81.79997</c:v>
                </c:pt>
                <c:pt idx="2504">
                  <c:v>81.79993</c:v>
                </c:pt>
                <c:pt idx="2505">
                  <c:v>81.79989</c:v>
                </c:pt>
                <c:pt idx="2506">
                  <c:v>81.79984</c:v>
                </c:pt>
                <c:pt idx="2507">
                  <c:v>81.799805</c:v>
                </c:pt>
                <c:pt idx="2508">
                  <c:v>81.79976</c:v>
                </c:pt>
                <c:pt idx="2509">
                  <c:v>81.79972</c:v>
                </c:pt>
                <c:pt idx="2510">
                  <c:v>81.799675</c:v>
                </c:pt>
                <c:pt idx="2511">
                  <c:v>81.79963</c:v>
                </c:pt>
                <c:pt idx="2512">
                  <c:v>81.79958</c:v>
                </c:pt>
                <c:pt idx="2513">
                  <c:v>81.79954</c:v>
                </c:pt>
                <c:pt idx="2514">
                  <c:v>81.79949</c:v>
                </c:pt>
                <c:pt idx="2515">
                  <c:v>81.799446</c:v>
                </c:pt>
                <c:pt idx="2516">
                  <c:v>81.7994</c:v>
                </c:pt>
                <c:pt idx="2517">
                  <c:v>81.799355</c:v>
                </c:pt>
                <c:pt idx="2518">
                  <c:v>81.79931</c:v>
                </c:pt>
                <c:pt idx="2519">
                  <c:v>81.79926</c:v>
                </c:pt>
                <c:pt idx="2520">
                  <c:v>81.79922</c:v>
                </c:pt>
                <c:pt idx="2521">
                  <c:v>81.79918</c:v>
                </c:pt>
                <c:pt idx="2522">
                  <c:v>81.79913</c:v>
                </c:pt>
                <c:pt idx="2523">
                  <c:v>81.79909</c:v>
                </c:pt>
                <c:pt idx="2524">
                  <c:v>81.79904</c:v>
                </c:pt>
                <c:pt idx="2525">
                  <c:v>81.799</c:v>
                </c:pt>
                <c:pt idx="2526">
                  <c:v>81.79896</c:v>
                </c:pt>
                <c:pt idx="2527">
                  <c:v>81.79892</c:v>
                </c:pt>
                <c:pt idx="2528">
                  <c:v>81.798874</c:v>
                </c:pt>
                <c:pt idx="2529">
                  <c:v>81.79883599999998</c:v>
                </c:pt>
                <c:pt idx="2530">
                  <c:v>81.79878999999998</c:v>
                </c:pt>
                <c:pt idx="2531">
                  <c:v>81.79875</c:v>
                </c:pt>
                <c:pt idx="2532">
                  <c:v>81.79870599999998</c:v>
                </c:pt>
                <c:pt idx="2533">
                  <c:v>81.79866</c:v>
                </c:pt>
                <c:pt idx="2534">
                  <c:v>81.798615</c:v>
                </c:pt>
                <c:pt idx="2535">
                  <c:v>81.79857000000001</c:v>
                </c:pt>
                <c:pt idx="2536">
                  <c:v>81.79852</c:v>
                </c:pt>
                <c:pt idx="2537">
                  <c:v>81.79848</c:v>
                </c:pt>
                <c:pt idx="2538">
                  <c:v>81.79843</c:v>
                </c:pt>
                <c:pt idx="2539">
                  <c:v>81.79838599999998</c:v>
                </c:pt>
                <c:pt idx="2540">
                  <c:v>81.79835</c:v>
                </c:pt>
                <c:pt idx="2541">
                  <c:v>81.79830000000001</c:v>
                </c:pt>
                <c:pt idx="2542">
                  <c:v>81.79826</c:v>
                </c:pt>
                <c:pt idx="2543">
                  <c:v>81.79822</c:v>
                </c:pt>
                <c:pt idx="2544">
                  <c:v>81.79818</c:v>
                </c:pt>
                <c:pt idx="2545">
                  <c:v>81.798134</c:v>
                </c:pt>
                <c:pt idx="2546">
                  <c:v>81.798096</c:v>
                </c:pt>
                <c:pt idx="2547">
                  <c:v>81.79805</c:v>
                </c:pt>
                <c:pt idx="2548">
                  <c:v>81.798004</c:v>
                </c:pt>
                <c:pt idx="2549">
                  <c:v>81.79796</c:v>
                </c:pt>
                <c:pt idx="2550">
                  <c:v>81.79791</c:v>
                </c:pt>
                <c:pt idx="2551">
                  <c:v>81.79787</c:v>
                </c:pt>
                <c:pt idx="2552">
                  <c:v>81.79782</c:v>
                </c:pt>
                <c:pt idx="2553">
                  <c:v>81.797775</c:v>
                </c:pt>
                <c:pt idx="2554">
                  <c:v>81.79773</c:v>
                </c:pt>
                <c:pt idx="2555">
                  <c:v>81.79768</c:v>
                </c:pt>
                <c:pt idx="2556">
                  <c:v>81.79764</c:v>
                </c:pt>
                <c:pt idx="2557">
                  <c:v>81.79759</c:v>
                </c:pt>
                <c:pt idx="2558">
                  <c:v>81.797554</c:v>
                </c:pt>
                <c:pt idx="2559">
                  <c:v>81.79751</c:v>
                </c:pt>
                <c:pt idx="2560">
                  <c:v>81.79746</c:v>
                </c:pt>
                <c:pt idx="2561">
                  <c:v>81.79742</c:v>
                </c:pt>
                <c:pt idx="2562">
                  <c:v>81.79738</c:v>
                </c:pt>
                <c:pt idx="2563">
                  <c:v>81.79733</c:v>
                </c:pt>
                <c:pt idx="2564">
                  <c:v>81.797295</c:v>
                </c:pt>
                <c:pt idx="2565">
                  <c:v>81.79725</c:v>
                </c:pt>
                <c:pt idx="2566">
                  <c:v>81.79721</c:v>
                </c:pt>
                <c:pt idx="2567">
                  <c:v>81.797165</c:v>
                </c:pt>
                <c:pt idx="2568">
                  <c:v>81.79713</c:v>
                </c:pt>
                <c:pt idx="2569">
                  <c:v>81.79708</c:v>
                </c:pt>
                <c:pt idx="2570">
                  <c:v>81.797035</c:v>
                </c:pt>
                <c:pt idx="2571">
                  <c:v>81.79699</c:v>
                </c:pt>
                <c:pt idx="2572">
                  <c:v>81.79694</c:v>
                </c:pt>
                <c:pt idx="2573">
                  <c:v>81.7969</c:v>
                </c:pt>
                <c:pt idx="2574">
                  <c:v>81.79685</c:v>
                </c:pt>
                <c:pt idx="2575">
                  <c:v>81.79681</c:v>
                </c:pt>
                <c:pt idx="2576">
                  <c:v>81.79676</c:v>
                </c:pt>
                <c:pt idx="2577">
                  <c:v>81.796715</c:v>
                </c:pt>
                <c:pt idx="2578">
                  <c:v>81.79667</c:v>
                </c:pt>
                <c:pt idx="2579">
                  <c:v>81.79662</c:v>
                </c:pt>
                <c:pt idx="2580">
                  <c:v>81.796585</c:v>
                </c:pt>
                <c:pt idx="2581">
                  <c:v>81.79654</c:v>
                </c:pt>
                <c:pt idx="2582">
                  <c:v>81.79649</c:v>
                </c:pt>
                <c:pt idx="2583">
                  <c:v>81.79645</c:v>
                </c:pt>
                <c:pt idx="2584">
                  <c:v>81.79641</c:v>
                </c:pt>
                <c:pt idx="2585">
                  <c:v>81.796364</c:v>
                </c:pt>
                <c:pt idx="2586">
                  <c:v>81.796326</c:v>
                </c:pt>
                <c:pt idx="2587">
                  <c:v>81.79628</c:v>
                </c:pt>
                <c:pt idx="2588">
                  <c:v>81.79624</c:v>
                </c:pt>
                <c:pt idx="2589">
                  <c:v>81.796196</c:v>
                </c:pt>
                <c:pt idx="2590">
                  <c:v>81.79615</c:v>
                </c:pt>
                <c:pt idx="2591">
                  <c:v>81.796104</c:v>
                </c:pt>
                <c:pt idx="2592">
                  <c:v>81.79606</c:v>
                </c:pt>
                <c:pt idx="2593">
                  <c:v>81.79601</c:v>
                </c:pt>
                <c:pt idx="2594">
                  <c:v>81.79597</c:v>
                </c:pt>
                <c:pt idx="2595">
                  <c:v>81.79593000000001</c:v>
                </c:pt>
                <c:pt idx="2596">
                  <c:v>81.79587999999998</c:v>
                </c:pt>
                <c:pt idx="2597">
                  <c:v>81.79584</c:v>
                </c:pt>
                <c:pt idx="2598">
                  <c:v>81.79578999999998</c:v>
                </c:pt>
                <c:pt idx="2599">
                  <c:v>81.79575</c:v>
                </c:pt>
                <c:pt idx="2600">
                  <c:v>81.79571</c:v>
                </c:pt>
                <c:pt idx="2601">
                  <c:v>81.79567</c:v>
                </c:pt>
                <c:pt idx="2602">
                  <c:v>81.79562</c:v>
                </c:pt>
                <c:pt idx="2603">
                  <c:v>81.795586</c:v>
                </c:pt>
                <c:pt idx="2604">
                  <c:v>81.79554</c:v>
                </c:pt>
                <c:pt idx="2605">
                  <c:v>81.795494</c:v>
                </c:pt>
                <c:pt idx="2606">
                  <c:v>81.79545</c:v>
                </c:pt>
                <c:pt idx="2607">
                  <c:v>81.7954</c:v>
                </c:pt>
                <c:pt idx="2608">
                  <c:v>81.79536</c:v>
                </c:pt>
                <c:pt idx="2609">
                  <c:v>81.79531</c:v>
                </c:pt>
                <c:pt idx="2610">
                  <c:v>81.79527</c:v>
                </c:pt>
                <c:pt idx="2611">
                  <c:v>81.79523</c:v>
                </c:pt>
                <c:pt idx="2612">
                  <c:v>81.79518</c:v>
                </c:pt>
                <c:pt idx="2613">
                  <c:v>81.795135</c:v>
                </c:pt>
                <c:pt idx="2614">
                  <c:v>81.79509</c:v>
                </c:pt>
                <c:pt idx="2615">
                  <c:v>81.795044</c:v>
                </c:pt>
                <c:pt idx="2616">
                  <c:v>81.795</c:v>
                </c:pt>
                <c:pt idx="2617">
                  <c:v>81.79495</c:v>
                </c:pt>
                <c:pt idx="2618">
                  <c:v>81.79491</c:v>
                </c:pt>
                <c:pt idx="2619">
                  <c:v>81.79486</c:v>
                </c:pt>
                <c:pt idx="2620">
                  <c:v>81.794815</c:v>
                </c:pt>
                <c:pt idx="2621">
                  <c:v>81.79477</c:v>
                </c:pt>
                <c:pt idx="2622">
                  <c:v>81.79473</c:v>
                </c:pt>
                <c:pt idx="2623">
                  <c:v>81.794685</c:v>
                </c:pt>
                <c:pt idx="2624">
                  <c:v>81.79464</c:v>
                </c:pt>
                <c:pt idx="2625">
                  <c:v>81.79459</c:v>
                </c:pt>
                <c:pt idx="2626">
                  <c:v>81.79455</c:v>
                </c:pt>
                <c:pt idx="2627">
                  <c:v>81.7945</c:v>
                </c:pt>
                <c:pt idx="2628">
                  <c:v>81.79446</c:v>
                </c:pt>
                <c:pt idx="2629">
                  <c:v>81.79441</c:v>
                </c:pt>
                <c:pt idx="2630">
                  <c:v>81.794365</c:v>
                </c:pt>
                <c:pt idx="2631">
                  <c:v>81.79433</c:v>
                </c:pt>
                <c:pt idx="2632">
                  <c:v>81.79428</c:v>
                </c:pt>
                <c:pt idx="2633">
                  <c:v>81.794235</c:v>
                </c:pt>
                <c:pt idx="2634">
                  <c:v>81.79419</c:v>
                </c:pt>
                <c:pt idx="2635">
                  <c:v>81.79414</c:v>
                </c:pt>
                <c:pt idx="2636">
                  <c:v>81.7941</c:v>
                </c:pt>
                <c:pt idx="2637">
                  <c:v>81.79405</c:v>
                </c:pt>
                <c:pt idx="2638">
                  <c:v>81.794014</c:v>
                </c:pt>
                <c:pt idx="2639">
                  <c:v>81.79397</c:v>
                </c:pt>
                <c:pt idx="2640">
                  <c:v>81.79393</c:v>
                </c:pt>
                <c:pt idx="2641">
                  <c:v>81.793884</c:v>
                </c:pt>
                <c:pt idx="2642">
                  <c:v>81.793846</c:v>
                </c:pt>
                <c:pt idx="2643">
                  <c:v>81.7938</c:v>
                </c:pt>
                <c:pt idx="2644">
                  <c:v>81.79376</c:v>
                </c:pt>
                <c:pt idx="2645">
                  <c:v>81.79372</c:v>
                </c:pt>
                <c:pt idx="2646">
                  <c:v>81.79367</c:v>
                </c:pt>
                <c:pt idx="2647">
                  <c:v>81.793625</c:v>
                </c:pt>
                <c:pt idx="2648">
                  <c:v>81.79358</c:v>
                </c:pt>
                <c:pt idx="2649">
                  <c:v>81.79353</c:v>
                </c:pt>
                <c:pt idx="2650">
                  <c:v>81.79349</c:v>
                </c:pt>
                <c:pt idx="2651">
                  <c:v>81.79344</c:v>
                </c:pt>
                <c:pt idx="2652">
                  <c:v>81.793396</c:v>
                </c:pt>
                <c:pt idx="2653">
                  <c:v>81.79335</c:v>
                </c:pt>
                <c:pt idx="2654">
                  <c:v>81.793304</c:v>
                </c:pt>
                <c:pt idx="2655">
                  <c:v>81.79326</c:v>
                </c:pt>
                <c:pt idx="2656">
                  <c:v>81.79322</c:v>
                </c:pt>
                <c:pt idx="2657">
                  <c:v>81.793175</c:v>
                </c:pt>
                <c:pt idx="2658">
                  <c:v>81.79313</c:v>
                </c:pt>
                <c:pt idx="2659">
                  <c:v>81.79308</c:v>
                </c:pt>
                <c:pt idx="2660">
                  <c:v>81.79304</c:v>
                </c:pt>
                <c:pt idx="2661">
                  <c:v>81.79299</c:v>
                </c:pt>
                <c:pt idx="2662">
                  <c:v>81.792946</c:v>
                </c:pt>
                <c:pt idx="2663">
                  <c:v>81.7929</c:v>
                </c:pt>
                <c:pt idx="2664">
                  <c:v>81.792854</c:v>
                </c:pt>
                <c:pt idx="2665">
                  <c:v>81.792816</c:v>
                </c:pt>
                <c:pt idx="2666">
                  <c:v>81.79277</c:v>
                </c:pt>
                <c:pt idx="2667">
                  <c:v>81.79273</c:v>
                </c:pt>
                <c:pt idx="2668">
                  <c:v>81.79269</c:v>
                </c:pt>
                <c:pt idx="2669">
                  <c:v>81.79265</c:v>
                </c:pt>
                <c:pt idx="2670">
                  <c:v>81.7926</c:v>
                </c:pt>
                <c:pt idx="2671">
                  <c:v>81.792564</c:v>
                </c:pt>
                <c:pt idx="2672">
                  <c:v>81.79252</c:v>
                </c:pt>
                <c:pt idx="2673">
                  <c:v>81.79247</c:v>
                </c:pt>
                <c:pt idx="2674">
                  <c:v>81.79243</c:v>
                </c:pt>
                <c:pt idx="2675">
                  <c:v>81.79237999999998</c:v>
                </c:pt>
                <c:pt idx="2676">
                  <c:v>81.79233599999999</c:v>
                </c:pt>
                <c:pt idx="2677">
                  <c:v>81.79229</c:v>
                </c:pt>
                <c:pt idx="2678">
                  <c:v>81.792244</c:v>
                </c:pt>
                <c:pt idx="2679">
                  <c:v>81.7922</c:v>
                </c:pt>
                <c:pt idx="2680">
                  <c:v>81.79215</c:v>
                </c:pt>
                <c:pt idx="2681">
                  <c:v>81.79211</c:v>
                </c:pt>
                <c:pt idx="2682">
                  <c:v>81.79206</c:v>
                </c:pt>
                <c:pt idx="2683">
                  <c:v>81.79202</c:v>
                </c:pt>
                <c:pt idx="2684">
                  <c:v>81.79198</c:v>
                </c:pt>
                <c:pt idx="2685">
                  <c:v>81.79193</c:v>
                </c:pt>
                <c:pt idx="2686">
                  <c:v>81.791885</c:v>
                </c:pt>
                <c:pt idx="2687">
                  <c:v>81.79184</c:v>
                </c:pt>
                <c:pt idx="2688">
                  <c:v>81.791794</c:v>
                </c:pt>
                <c:pt idx="2689">
                  <c:v>81.79175</c:v>
                </c:pt>
                <c:pt idx="2690">
                  <c:v>81.7917</c:v>
                </c:pt>
                <c:pt idx="2691">
                  <c:v>81.79166</c:v>
                </c:pt>
                <c:pt idx="2692">
                  <c:v>81.79161</c:v>
                </c:pt>
                <c:pt idx="2693">
                  <c:v>81.791565</c:v>
                </c:pt>
                <c:pt idx="2694">
                  <c:v>81.79152</c:v>
                </c:pt>
                <c:pt idx="2695">
                  <c:v>81.79148</c:v>
                </c:pt>
                <c:pt idx="2696">
                  <c:v>81.791435</c:v>
                </c:pt>
                <c:pt idx="2697">
                  <c:v>81.79139</c:v>
                </c:pt>
                <c:pt idx="2698">
                  <c:v>81.79134</c:v>
                </c:pt>
                <c:pt idx="2699">
                  <c:v>81.7913</c:v>
                </c:pt>
                <c:pt idx="2700">
                  <c:v>81.79125</c:v>
                </c:pt>
                <c:pt idx="2701">
                  <c:v>81.79121</c:v>
                </c:pt>
                <c:pt idx="2702">
                  <c:v>81.79116</c:v>
                </c:pt>
                <c:pt idx="2703">
                  <c:v>81.791115</c:v>
                </c:pt>
                <c:pt idx="2704">
                  <c:v>81.79107</c:v>
                </c:pt>
                <c:pt idx="2705">
                  <c:v>81.79102</c:v>
                </c:pt>
                <c:pt idx="2706">
                  <c:v>81.79098</c:v>
                </c:pt>
                <c:pt idx="2707">
                  <c:v>81.79094</c:v>
                </c:pt>
                <c:pt idx="2708">
                  <c:v>81.79089</c:v>
                </c:pt>
                <c:pt idx="2709">
                  <c:v>81.79085</c:v>
                </c:pt>
                <c:pt idx="2710">
                  <c:v>81.7908</c:v>
                </c:pt>
                <c:pt idx="2711">
                  <c:v>81.790764</c:v>
                </c:pt>
                <c:pt idx="2712">
                  <c:v>81.79072</c:v>
                </c:pt>
                <c:pt idx="2713">
                  <c:v>81.79068</c:v>
                </c:pt>
                <c:pt idx="2714">
                  <c:v>81.790634</c:v>
                </c:pt>
                <c:pt idx="2715">
                  <c:v>81.790596</c:v>
                </c:pt>
                <c:pt idx="2716">
                  <c:v>81.79055</c:v>
                </c:pt>
                <c:pt idx="2717">
                  <c:v>81.790504</c:v>
                </c:pt>
                <c:pt idx="2718">
                  <c:v>81.79046</c:v>
                </c:pt>
                <c:pt idx="2719">
                  <c:v>81.79041</c:v>
                </c:pt>
                <c:pt idx="2720">
                  <c:v>81.79037</c:v>
                </c:pt>
                <c:pt idx="2721">
                  <c:v>81.79032</c:v>
                </c:pt>
                <c:pt idx="2722">
                  <c:v>81.79028</c:v>
                </c:pt>
                <c:pt idx="2723">
                  <c:v>81.79024</c:v>
                </c:pt>
                <c:pt idx="2724">
                  <c:v>81.79019</c:v>
                </c:pt>
                <c:pt idx="2725">
                  <c:v>81.790146</c:v>
                </c:pt>
                <c:pt idx="2726">
                  <c:v>81.7901</c:v>
                </c:pt>
                <c:pt idx="2727">
                  <c:v>81.790054</c:v>
                </c:pt>
                <c:pt idx="2728">
                  <c:v>81.79001</c:v>
                </c:pt>
                <c:pt idx="2729">
                  <c:v>81.78996</c:v>
                </c:pt>
                <c:pt idx="2730">
                  <c:v>81.78992</c:v>
                </c:pt>
                <c:pt idx="2731">
                  <c:v>81.78987</c:v>
                </c:pt>
                <c:pt idx="2732">
                  <c:v>81.789825</c:v>
                </c:pt>
                <c:pt idx="2733">
                  <c:v>81.78977999999998</c:v>
                </c:pt>
                <c:pt idx="2734">
                  <c:v>81.78973999999998</c:v>
                </c:pt>
                <c:pt idx="2735">
                  <c:v>81.789696</c:v>
                </c:pt>
                <c:pt idx="2736">
                  <c:v>81.78965</c:v>
                </c:pt>
                <c:pt idx="2737">
                  <c:v>81.789604</c:v>
                </c:pt>
                <c:pt idx="2738">
                  <c:v>81.78956</c:v>
                </c:pt>
                <c:pt idx="2739">
                  <c:v>81.78951</c:v>
                </c:pt>
                <c:pt idx="2740">
                  <c:v>81.78947</c:v>
                </c:pt>
                <c:pt idx="2741">
                  <c:v>81.78942</c:v>
                </c:pt>
                <c:pt idx="2742">
                  <c:v>81.78937499999999</c:v>
                </c:pt>
                <c:pt idx="2743">
                  <c:v>81.78933</c:v>
                </c:pt>
                <c:pt idx="2744">
                  <c:v>81.78928</c:v>
                </c:pt>
                <c:pt idx="2745">
                  <c:v>81.78924</c:v>
                </c:pt>
                <c:pt idx="2746">
                  <c:v>81.7892</c:v>
                </c:pt>
                <c:pt idx="2747">
                  <c:v>81.789154</c:v>
                </c:pt>
                <c:pt idx="2748">
                  <c:v>81.78911</c:v>
                </c:pt>
                <c:pt idx="2749">
                  <c:v>81.78906</c:v>
                </c:pt>
                <c:pt idx="2750">
                  <c:v>81.78902</c:v>
                </c:pt>
                <c:pt idx="2751">
                  <c:v>81.78897</c:v>
                </c:pt>
                <c:pt idx="2752">
                  <c:v>81.788925</c:v>
                </c:pt>
                <c:pt idx="2753">
                  <c:v>81.78887999999999</c:v>
                </c:pt>
                <c:pt idx="2754">
                  <c:v>81.78883</c:v>
                </c:pt>
                <c:pt idx="2755">
                  <c:v>81.78878999999999</c:v>
                </c:pt>
                <c:pt idx="2756">
                  <c:v>81.78873999999999</c:v>
                </c:pt>
                <c:pt idx="2757">
                  <c:v>81.7887</c:v>
                </c:pt>
                <c:pt idx="2758">
                  <c:v>81.78866</c:v>
                </c:pt>
                <c:pt idx="2759">
                  <c:v>81.78861</c:v>
                </c:pt>
                <c:pt idx="2760">
                  <c:v>81.78857</c:v>
                </c:pt>
                <c:pt idx="2761">
                  <c:v>81.78852</c:v>
                </c:pt>
                <c:pt idx="2762">
                  <c:v>81.78847499999999</c:v>
                </c:pt>
                <c:pt idx="2763">
                  <c:v>81.78843</c:v>
                </c:pt>
                <c:pt idx="2764">
                  <c:v>81.78837999999999</c:v>
                </c:pt>
                <c:pt idx="2765">
                  <c:v>81.78833999999999</c:v>
                </c:pt>
                <c:pt idx="2766">
                  <c:v>81.78829</c:v>
                </c:pt>
                <c:pt idx="2767">
                  <c:v>81.788246</c:v>
                </c:pt>
                <c:pt idx="2768">
                  <c:v>81.7882</c:v>
                </c:pt>
                <c:pt idx="2769">
                  <c:v>81.788155</c:v>
                </c:pt>
                <c:pt idx="2770">
                  <c:v>81.78812</c:v>
                </c:pt>
                <c:pt idx="2771">
                  <c:v>81.78807</c:v>
                </c:pt>
                <c:pt idx="2772">
                  <c:v>81.788025</c:v>
                </c:pt>
                <c:pt idx="2773">
                  <c:v>81.78798</c:v>
                </c:pt>
                <c:pt idx="2774">
                  <c:v>81.78793</c:v>
                </c:pt>
                <c:pt idx="2775">
                  <c:v>81.78789</c:v>
                </c:pt>
                <c:pt idx="2776">
                  <c:v>81.78784</c:v>
                </c:pt>
                <c:pt idx="2777">
                  <c:v>81.787796</c:v>
                </c:pt>
                <c:pt idx="2778">
                  <c:v>81.78775</c:v>
                </c:pt>
                <c:pt idx="2779">
                  <c:v>81.787704</c:v>
                </c:pt>
                <c:pt idx="2780">
                  <c:v>81.78766</c:v>
                </c:pt>
                <c:pt idx="2781">
                  <c:v>81.78761</c:v>
                </c:pt>
                <c:pt idx="2782">
                  <c:v>81.787575</c:v>
                </c:pt>
                <c:pt idx="2783">
                  <c:v>81.78753</c:v>
                </c:pt>
                <c:pt idx="2784">
                  <c:v>81.78748</c:v>
                </c:pt>
                <c:pt idx="2785">
                  <c:v>81.78744</c:v>
                </c:pt>
                <c:pt idx="2786">
                  <c:v>81.78739</c:v>
                </c:pt>
                <c:pt idx="2787">
                  <c:v>81.787346</c:v>
                </c:pt>
                <c:pt idx="2788">
                  <c:v>81.7873</c:v>
                </c:pt>
                <c:pt idx="2789">
                  <c:v>81.787254</c:v>
                </c:pt>
                <c:pt idx="2790">
                  <c:v>81.78721</c:v>
                </c:pt>
                <c:pt idx="2791">
                  <c:v>81.78717</c:v>
                </c:pt>
                <c:pt idx="2792">
                  <c:v>81.787125</c:v>
                </c:pt>
                <c:pt idx="2793">
                  <c:v>81.78709</c:v>
                </c:pt>
                <c:pt idx="2794">
                  <c:v>81.78704</c:v>
                </c:pt>
                <c:pt idx="2795">
                  <c:v>81.787</c:v>
                </c:pt>
                <c:pt idx="2796">
                  <c:v>81.78696</c:v>
                </c:pt>
                <c:pt idx="2797">
                  <c:v>81.78691</c:v>
                </c:pt>
                <c:pt idx="2798">
                  <c:v>81.786865</c:v>
                </c:pt>
                <c:pt idx="2799">
                  <c:v>81.78682</c:v>
                </c:pt>
                <c:pt idx="2800">
                  <c:v>81.78676999999998</c:v>
                </c:pt>
                <c:pt idx="2801">
                  <c:v>81.78673</c:v>
                </c:pt>
                <c:pt idx="2802">
                  <c:v>81.78669</c:v>
                </c:pt>
                <c:pt idx="2803">
                  <c:v>81.786644</c:v>
                </c:pt>
                <c:pt idx="2804">
                  <c:v>81.7866</c:v>
                </c:pt>
                <c:pt idx="2805">
                  <c:v>81.78655</c:v>
                </c:pt>
                <c:pt idx="2806">
                  <c:v>81.78651</c:v>
                </c:pt>
                <c:pt idx="2807">
                  <c:v>81.78646</c:v>
                </c:pt>
                <c:pt idx="2808">
                  <c:v>81.786415</c:v>
                </c:pt>
                <c:pt idx="2809">
                  <c:v>81.78637999999998</c:v>
                </c:pt>
                <c:pt idx="2810">
                  <c:v>81.78633</c:v>
                </c:pt>
                <c:pt idx="2811">
                  <c:v>81.786285</c:v>
                </c:pt>
                <c:pt idx="2812">
                  <c:v>81.78624</c:v>
                </c:pt>
                <c:pt idx="2813">
                  <c:v>81.786194</c:v>
                </c:pt>
                <c:pt idx="2814">
                  <c:v>81.78615</c:v>
                </c:pt>
                <c:pt idx="2815">
                  <c:v>81.7861</c:v>
                </c:pt>
                <c:pt idx="2816">
                  <c:v>81.78606</c:v>
                </c:pt>
                <c:pt idx="2817">
                  <c:v>81.78601</c:v>
                </c:pt>
                <c:pt idx="2818">
                  <c:v>81.785965</c:v>
                </c:pt>
                <c:pt idx="2819">
                  <c:v>81.78592</c:v>
                </c:pt>
                <c:pt idx="2820">
                  <c:v>81.78586999999998</c:v>
                </c:pt>
                <c:pt idx="2821">
                  <c:v>81.78583499999999</c:v>
                </c:pt>
                <c:pt idx="2822">
                  <c:v>81.78578999999999</c:v>
                </c:pt>
                <c:pt idx="2823">
                  <c:v>81.78573999999999</c:v>
                </c:pt>
                <c:pt idx="2824">
                  <c:v>81.7857</c:v>
                </c:pt>
                <c:pt idx="2825">
                  <c:v>81.78565</c:v>
                </c:pt>
                <c:pt idx="2826">
                  <c:v>81.78561</c:v>
                </c:pt>
                <c:pt idx="2827">
                  <c:v>81.78556</c:v>
                </c:pt>
                <c:pt idx="2828">
                  <c:v>81.785515</c:v>
                </c:pt>
                <c:pt idx="2829">
                  <c:v>81.78546999999998</c:v>
                </c:pt>
                <c:pt idx="2830">
                  <c:v>81.78542</c:v>
                </c:pt>
                <c:pt idx="2831">
                  <c:v>81.78537999999999</c:v>
                </c:pt>
                <c:pt idx="2832">
                  <c:v>81.78532999999998</c:v>
                </c:pt>
                <c:pt idx="2833">
                  <c:v>81.78529</c:v>
                </c:pt>
                <c:pt idx="2834">
                  <c:v>81.78525</c:v>
                </c:pt>
                <c:pt idx="2835">
                  <c:v>81.7852</c:v>
                </c:pt>
                <c:pt idx="2836">
                  <c:v>81.78516</c:v>
                </c:pt>
                <c:pt idx="2837">
                  <c:v>81.78511</c:v>
                </c:pt>
                <c:pt idx="2838">
                  <c:v>81.785065</c:v>
                </c:pt>
                <c:pt idx="2839">
                  <c:v>81.78502</c:v>
                </c:pt>
                <c:pt idx="2840">
                  <c:v>81.78497</c:v>
                </c:pt>
                <c:pt idx="2841">
                  <c:v>81.78493</c:v>
                </c:pt>
                <c:pt idx="2842">
                  <c:v>81.78488</c:v>
                </c:pt>
                <c:pt idx="2843">
                  <c:v>81.784836</c:v>
                </c:pt>
                <c:pt idx="2844">
                  <c:v>81.78479</c:v>
                </c:pt>
                <c:pt idx="2845">
                  <c:v>81.78475</c:v>
                </c:pt>
                <c:pt idx="2846">
                  <c:v>81.784706</c:v>
                </c:pt>
                <c:pt idx="2847">
                  <c:v>81.78466</c:v>
                </c:pt>
                <c:pt idx="2848">
                  <c:v>81.784615</c:v>
                </c:pt>
                <c:pt idx="2849">
                  <c:v>81.78457</c:v>
                </c:pt>
                <c:pt idx="2850">
                  <c:v>81.78452</c:v>
                </c:pt>
                <c:pt idx="2851">
                  <c:v>81.78448</c:v>
                </c:pt>
                <c:pt idx="2852">
                  <c:v>81.78443</c:v>
                </c:pt>
                <c:pt idx="2853">
                  <c:v>81.784386</c:v>
                </c:pt>
                <c:pt idx="2854">
                  <c:v>81.78434</c:v>
                </c:pt>
                <c:pt idx="2855">
                  <c:v>81.784294</c:v>
                </c:pt>
                <c:pt idx="2856">
                  <c:v>81.78425</c:v>
                </c:pt>
                <c:pt idx="2857">
                  <c:v>81.78421</c:v>
                </c:pt>
                <c:pt idx="2858">
                  <c:v>81.784164</c:v>
                </c:pt>
                <c:pt idx="2859">
                  <c:v>81.78412</c:v>
                </c:pt>
                <c:pt idx="2860">
                  <c:v>81.78407</c:v>
                </c:pt>
                <c:pt idx="2861">
                  <c:v>81.78403</c:v>
                </c:pt>
                <c:pt idx="2862">
                  <c:v>81.78398</c:v>
                </c:pt>
                <c:pt idx="2863">
                  <c:v>81.78393599999998</c:v>
                </c:pt>
                <c:pt idx="2864">
                  <c:v>81.78389</c:v>
                </c:pt>
                <c:pt idx="2865">
                  <c:v>81.783844</c:v>
                </c:pt>
                <c:pt idx="2866">
                  <c:v>81.7838</c:v>
                </c:pt>
                <c:pt idx="2867">
                  <c:v>81.78375</c:v>
                </c:pt>
                <c:pt idx="2868">
                  <c:v>81.78371</c:v>
                </c:pt>
                <c:pt idx="2869">
                  <c:v>81.78367</c:v>
                </c:pt>
                <c:pt idx="2870">
                  <c:v>81.78362</c:v>
                </c:pt>
                <c:pt idx="2871">
                  <c:v>81.78358</c:v>
                </c:pt>
                <c:pt idx="2872">
                  <c:v>81.78353000000001</c:v>
                </c:pt>
                <c:pt idx="2873">
                  <c:v>81.783485</c:v>
                </c:pt>
                <c:pt idx="2874">
                  <c:v>81.78344</c:v>
                </c:pt>
                <c:pt idx="2875">
                  <c:v>81.783394</c:v>
                </c:pt>
                <c:pt idx="2876">
                  <c:v>81.78335</c:v>
                </c:pt>
                <c:pt idx="2877">
                  <c:v>81.7833</c:v>
                </c:pt>
                <c:pt idx="2878">
                  <c:v>81.78326</c:v>
                </c:pt>
                <c:pt idx="2879">
                  <c:v>81.78321</c:v>
                </c:pt>
                <c:pt idx="2880">
                  <c:v>81.783165</c:v>
                </c:pt>
                <c:pt idx="2881">
                  <c:v>81.78312</c:v>
                </c:pt>
                <c:pt idx="2882">
                  <c:v>81.78307</c:v>
                </c:pt>
                <c:pt idx="2883">
                  <c:v>81.78303</c:v>
                </c:pt>
                <c:pt idx="2884">
                  <c:v>81.78297999999998</c:v>
                </c:pt>
                <c:pt idx="2885">
                  <c:v>81.78293599999999</c:v>
                </c:pt>
                <c:pt idx="2886">
                  <c:v>81.7829</c:v>
                </c:pt>
                <c:pt idx="2887">
                  <c:v>81.78284999999998</c:v>
                </c:pt>
                <c:pt idx="2888">
                  <c:v>81.78281</c:v>
                </c:pt>
                <c:pt idx="2889">
                  <c:v>81.78275999999998</c:v>
                </c:pt>
                <c:pt idx="2890">
                  <c:v>81.78271499999998</c:v>
                </c:pt>
                <c:pt idx="2891">
                  <c:v>81.78267</c:v>
                </c:pt>
                <c:pt idx="2892">
                  <c:v>81.78262</c:v>
                </c:pt>
                <c:pt idx="2893">
                  <c:v>81.78257999999998</c:v>
                </c:pt>
                <c:pt idx="2894">
                  <c:v>81.78253</c:v>
                </c:pt>
                <c:pt idx="2895">
                  <c:v>81.78248599999999</c:v>
                </c:pt>
                <c:pt idx="2896">
                  <c:v>81.78243999999998</c:v>
                </c:pt>
                <c:pt idx="2897">
                  <c:v>81.78239399999998</c:v>
                </c:pt>
                <c:pt idx="2898">
                  <c:v>81.78235999999998</c:v>
                </c:pt>
                <c:pt idx="2899">
                  <c:v>81.78230999999998</c:v>
                </c:pt>
                <c:pt idx="2900">
                  <c:v>81.782265</c:v>
                </c:pt>
                <c:pt idx="2901">
                  <c:v>81.78222</c:v>
                </c:pt>
                <c:pt idx="2902">
                  <c:v>81.78217</c:v>
                </c:pt>
                <c:pt idx="2903">
                  <c:v>81.78213</c:v>
                </c:pt>
                <c:pt idx="2904">
                  <c:v>81.78207999999998</c:v>
                </c:pt>
                <c:pt idx="2905">
                  <c:v>81.78203999999998</c:v>
                </c:pt>
                <c:pt idx="2906">
                  <c:v>81.782</c:v>
                </c:pt>
                <c:pt idx="2907">
                  <c:v>81.78195</c:v>
                </c:pt>
                <c:pt idx="2908">
                  <c:v>81.781906</c:v>
                </c:pt>
                <c:pt idx="2909">
                  <c:v>81.78186</c:v>
                </c:pt>
                <c:pt idx="2910">
                  <c:v>81.781815</c:v>
                </c:pt>
                <c:pt idx="2911">
                  <c:v>81.78177</c:v>
                </c:pt>
                <c:pt idx="2912">
                  <c:v>81.78172</c:v>
                </c:pt>
                <c:pt idx="2913">
                  <c:v>81.78168</c:v>
                </c:pt>
                <c:pt idx="2914">
                  <c:v>81.78163</c:v>
                </c:pt>
                <c:pt idx="2915">
                  <c:v>81.781586</c:v>
                </c:pt>
                <c:pt idx="2916">
                  <c:v>81.78154</c:v>
                </c:pt>
                <c:pt idx="2917">
                  <c:v>81.7815</c:v>
                </c:pt>
                <c:pt idx="2918">
                  <c:v>81.781456</c:v>
                </c:pt>
                <c:pt idx="2919">
                  <c:v>81.78141</c:v>
                </c:pt>
                <c:pt idx="2920">
                  <c:v>81.781364</c:v>
                </c:pt>
                <c:pt idx="2921">
                  <c:v>81.78132</c:v>
                </c:pt>
                <c:pt idx="2922">
                  <c:v>81.78127</c:v>
                </c:pt>
                <c:pt idx="2923">
                  <c:v>81.78123</c:v>
                </c:pt>
                <c:pt idx="2924">
                  <c:v>81.78118</c:v>
                </c:pt>
                <c:pt idx="2925">
                  <c:v>81.781136</c:v>
                </c:pt>
                <c:pt idx="2926">
                  <c:v>81.78109</c:v>
                </c:pt>
                <c:pt idx="2927">
                  <c:v>81.781044</c:v>
                </c:pt>
                <c:pt idx="2928">
                  <c:v>81.781</c:v>
                </c:pt>
                <c:pt idx="2929">
                  <c:v>81.78095</c:v>
                </c:pt>
                <c:pt idx="2930">
                  <c:v>81.78091</c:v>
                </c:pt>
                <c:pt idx="2931">
                  <c:v>81.78086</c:v>
                </c:pt>
                <c:pt idx="2932">
                  <c:v>81.780815</c:v>
                </c:pt>
                <c:pt idx="2933">
                  <c:v>81.78076999999998</c:v>
                </c:pt>
                <c:pt idx="2934">
                  <c:v>81.78072</c:v>
                </c:pt>
                <c:pt idx="2935">
                  <c:v>81.78068</c:v>
                </c:pt>
                <c:pt idx="2936">
                  <c:v>81.78063</c:v>
                </c:pt>
                <c:pt idx="2937">
                  <c:v>81.78059</c:v>
                </c:pt>
                <c:pt idx="2938">
                  <c:v>81.78054</c:v>
                </c:pt>
                <c:pt idx="2939">
                  <c:v>81.780495</c:v>
                </c:pt>
                <c:pt idx="2940">
                  <c:v>81.78045</c:v>
                </c:pt>
                <c:pt idx="2941">
                  <c:v>81.7804</c:v>
                </c:pt>
                <c:pt idx="2942">
                  <c:v>81.78036</c:v>
                </c:pt>
                <c:pt idx="2943">
                  <c:v>81.78031</c:v>
                </c:pt>
                <c:pt idx="2944">
                  <c:v>81.780266</c:v>
                </c:pt>
                <c:pt idx="2945">
                  <c:v>81.78022</c:v>
                </c:pt>
                <c:pt idx="2946">
                  <c:v>81.780174</c:v>
                </c:pt>
                <c:pt idx="2947">
                  <c:v>81.78013</c:v>
                </c:pt>
                <c:pt idx="2948">
                  <c:v>81.78008</c:v>
                </c:pt>
                <c:pt idx="2949">
                  <c:v>81.78004</c:v>
                </c:pt>
                <c:pt idx="2950">
                  <c:v>81.77999</c:v>
                </c:pt>
                <c:pt idx="2951">
                  <c:v>81.779945</c:v>
                </c:pt>
                <c:pt idx="2952">
                  <c:v>81.7799</c:v>
                </c:pt>
                <c:pt idx="2953">
                  <c:v>81.779854</c:v>
                </c:pt>
                <c:pt idx="2954">
                  <c:v>81.77981</c:v>
                </c:pt>
                <c:pt idx="2955">
                  <c:v>81.77975999999998</c:v>
                </c:pt>
                <c:pt idx="2956">
                  <c:v>81.77972</c:v>
                </c:pt>
                <c:pt idx="2957">
                  <c:v>81.77967</c:v>
                </c:pt>
                <c:pt idx="2958">
                  <c:v>81.779625</c:v>
                </c:pt>
                <c:pt idx="2959">
                  <c:v>81.77957999999998</c:v>
                </c:pt>
                <c:pt idx="2960">
                  <c:v>81.77953</c:v>
                </c:pt>
                <c:pt idx="2961">
                  <c:v>81.77948999999998</c:v>
                </c:pt>
                <c:pt idx="2962">
                  <c:v>81.77943999999998</c:v>
                </c:pt>
                <c:pt idx="2963">
                  <c:v>81.77939599999999</c:v>
                </c:pt>
                <c:pt idx="2964">
                  <c:v>81.77934999999998</c:v>
                </c:pt>
                <c:pt idx="2965">
                  <c:v>81.77930499999998</c:v>
                </c:pt>
                <c:pt idx="2966">
                  <c:v>81.77926</c:v>
                </c:pt>
                <c:pt idx="2967">
                  <c:v>81.77922</c:v>
                </c:pt>
                <c:pt idx="2968">
                  <c:v>81.77917499999998</c:v>
                </c:pt>
                <c:pt idx="2969">
                  <c:v>81.77913</c:v>
                </c:pt>
                <c:pt idx="2970">
                  <c:v>81.77907999999998</c:v>
                </c:pt>
                <c:pt idx="2971">
                  <c:v>81.77903999999998</c:v>
                </c:pt>
                <c:pt idx="2972">
                  <c:v>81.77898999999998</c:v>
                </c:pt>
                <c:pt idx="2973">
                  <c:v>81.77894599999999</c:v>
                </c:pt>
                <c:pt idx="2974">
                  <c:v>81.77889999999998</c:v>
                </c:pt>
                <c:pt idx="2975">
                  <c:v>81.77885399999998</c:v>
                </c:pt>
                <c:pt idx="2976">
                  <c:v>81.77880999999998</c:v>
                </c:pt>
                <c:pt idx="2977">
                  <c:v>81.77875999999999</c:v>
                </c:pt>
                <c:pt idx="2978">
                  <c:v>81.77871999999999</c:v>
                </c:pt>
                <c:pt idx="2979">
                  <c:v>81.77867999999998</c:v>
                </c:pt>
                <c:pt idx="2980">
                  <c:v>81.77863</c:v>
                </c:pt>
                <c:pt idx="2981">
                  <c:v>81.77858999999998</c:v>
                </c:pt>
                <c:pt idx="2982">
                  <c:v>81.77853999999999</c:v>
                </c:pt>
                <c:pt idx="2983">
                  <c:v>81.77849599999999</c:v>
                </c:pt>
                <c:pt idx="2984">
                  <c:v>81.77844999999999</c:v>
                </c:pt>
                <c:pt idx="2985">
                  <c:v>81.77840399999998</c:v>
                </c:pt>
                <c:pt idx="2986">
                  <c:v>81.77835999999999</c:v>
                </c:pt>
                <c:pt idx="2987">
                  <c:v>81.77830999999999</c:v>
                </c:pt>
                <c:pt idx="2988">
                  <c:v>81.77827</c:v>
                </c:pt>
                <c:pt idx="2989">
                  <c:v>81.77822</c:v>
                </c:pt>
                <c:pt idx="2990">
                  <c:v>81.77817499999999</c:v>
                </c:pt>
                <c:pt idx="2991">
                  <c:v>81.77813999999998</c:v>
                </c:pt>
                <c:pt idx="2992">
                  <c:v>81.77808999999999</c:v>
                </c:pt>
                <c:pt idx="2993">
                  <c:v>81.77804599999999</c:v>
                </c:pt>
                <c:pt idx="2994">
                  <c:v>81.778</c:v>
                </c:pt>
                <c:pt idx="2995">
                  <c:v>81.777954</c:v>
                </c:pt>
                <c:pt idx="2996">
                  <c:v>81.77791</c:v>
                </c:pt>
                <c:pt idx="2997">
                  <c:v>81.77786</c:v>
                </c:pt>
                <c:pt idx="2998">
                  <c:v>81.77782</c:v>
                </c:pt>
                <c:pt idx="2999">
                  <c:v>81.77776999999998</c:v>
                </c:pt>
                <c:pt idx="3000">
                  <c:v>81.777725</c:v>
                </c:pt>
                <c:pt idx="3001">
                  <c:v>81.77768</c:v>
                </c:pt>
                <c:pt idx="3002">
                  <c:v>81.77763</c:v>
                </c:pt>
                <c:pt idx="3003">
                  <c:v>81.777596</c:v>
                </c:pt>
                <c:pt idx="3004">
                  <c:v>81.77755</c:v>
                </c:pt>
                <c:pt idx="3005">
                  <c:v>81.777504</c:v>
                </c:pt>
                <c:pt idx="3006">
                  <c:v>81.77746</c:v>
                </c:pt>
                <c:pt idx="3007">
                  <c:v>81.77741</c:v>
                </c:pt>
                <c:pt idx="3008">
                  <c:v>81.77737</c:v>
                </c:pt>
                <c:pt idx="3009">
                  <c:v>81.77732</c:v>
                </c:pt>
                <c:pt idx="3010">
                  <c:v>81.777275</c:v>
                </c:pt>
                <c:pt idx="3011">
                  <c:v>81.77723</c:v>
                </c:pt>
                <c:pt idx="3012">
                  <c:v>81.77718</c:v>
                </c:pt>
                <c:pt idx="3013">
                  <c:v>81.77714</c:v>
                </c:pt>
                <c:pt idx="3014">
                  <c:v>81.77709</c:v>
                </c:pt>
                <c:pt idx="3015">
                  <c:v>81.777054</c:v>
                </c:pt>
                <c:pt idx="3016">
                  <c:v>81.77701</c:v>
                </c:pt>
                <c:pt idx="3017">
                  <c:v>81.77696</c:v>
                </c:pt>
                <c:pt idx="3018">
                  <c:v>81.77692</c:v>
                </c:pt>
                <c:pt idx="3019">
                  <c:v>81.77686999999998</c:v>
                </c:pt>
                <c:pt idx="3020">
                  <c:v>81.776825</c:v>
                </c:pt>
                <c:pt idx="3021">
                  <c:v>81.77677999999999</c:v>
                </c:pt>
                <c:pt idx="3022">
                  <c:v>81.77672999999998</c:v>
                </c:pt>
                <c:pt idx="3023">
                  <c:v>81.77669</c:v>
                </c:pt>
                <c:pt idx="3024">
                  <c:v>81.77664</c:v>
                </c:pt>
                <c:pt idx="3025">
                  <c:v>81.776596</c:v>
                </c:pt>
                <c:pt idx="3026">
                  <c:v>81.77655</c:v>
                </c:pt>
                <c:pt idx="3027">
                  <c:v>81.776505</c:v>
                </c:pt>
                <c:pt idx="3028">
                  <c:v>81.77646</c:v>
                </c:pt>
                <c:pt idx="3029">
                  <c:v>81.77641</c:v>
                </c:pt>
                <c:pt idx="3030">
                  <c:v>81.77636999999998</c:v>
                </c:pt>
                <c:pt idx="3031">
                  <c:v>81.77632</c:v>
                </c:pt>
                <c:pt idx="3032">
                  <c:v>81.77627599999998</c:v>
                </c:pt>
                <c:pt idx="3033">
                  <c:v>81.77623000000001</c:v>
                </c:pt>
                <c:pt idx="3034">
                  <c:v>81.776184</c:v>
                </c:pt>
                <c:pt idx="3035">
                  <c:v>81.77614</c:v>
                </c:pt>
                <c:pt idx="3036">
                  <c:v>81.77608999999998</c:v>
                </c:pt>
                <c:pt idx="3037">
                  <c:v>81.77605</c:v>
                </c:pt>
                <c:pt idx="3038">
                  <c:v>81.77599999999998</c:v>
                </c:pt>
                <c:pt idx="3039">
                  <c:v>81.77595499999998</c:v>
                </c:pt>
                <c:pt idx="3040">
                  <c:v>81.77590999999998</c:v>
                </c:pt>
                <c:pt idx="3041">
                  <c:v>81.77585999999998</c:v>
                </c:pt>
                <c:pt idx="3042">
                  <c:v>81.77581999999998</c:v>
                </c:pt>
                <c:pt idx="3043">
                  <c:v>81.77576999999998</c:v>
                </c:pt>
                <c:pt idx="3044">
                  <c:v>81.77572999999998</c:v>
                </c:pt>
                <c:pt idx="3045">
                  <c:v>81.77567999999998</c:v>
                </c:pt>
                <c:pt idx="3046">
                  <c:v>81.77563499999998</c:v>
                </c:pt>
                <c:pt idx="3047">
                  <c:v>81.77558999999998</c:v>
                </c:pt>
                <c:pt idx="3048">
                  <c:v>81.77553999999999</c:v>
                </c:pt>
                <c:pt idx="3049">
                  <c:v>81.77549999999998</c:v>
                </c:pt>
                <c:pt idx="3050">
                  <c:v>81.77544999999999</c:v>
                </c:pt>
                <c:pt idx="3051">
                  <c:v>81.77540599999999</c:v>
                </c:pt>
                <c:pt idx="3052">
                  <c:v>81.77535999999999</c:v>
                </c:pt>
                <c:pt idx="3053">
                  <c:v>81.77531399999998</c:v>
                </c:pt>
                <c:pt idx="3054">
                  <c:v>81.77527</c:v>
                </c:pt>
                <c:pt idx="3055">
                  <c:v>81.77522</c:v>
                </c:pt>
                <c:pt idx="3056">
                  <c:v>81.77517999999999</c:v>
                </c:pt>
                <c:pt idx="3057">
                  <c:v>81.77513</c:v>
                </c:pt>
                <c:pt idx="3058">
                  <c:v>81.77508499999999</c:v>
                </c:pt>
                <c:pt idx="3059">
                  <c:v>81.77503999999999</c:v>
                </c:pt>
                <c:pt idx="3060">
                  <c:v>81.774994</c:v>
                </c:pt>
                <c:pt idx="3061">
                  <c:v>81.77495</c:v>
                </c:pt>
                <c:pt idx="3062">
                  <c:v>81.7749</c:v>
                </c:pt>
                <c:pt idx="3063">
                  <c:v>81.77486</c:v>
                </c:pt>
                <c:pt idx="3064">
                  <c:v>81.77481</c:v>
                </c:pt>
                <c:pt idx="3065">
                  <c:v>81.77476999999998</c:v>
                </c:pt>
                <c:pt idx="3066">
                  <c:v>81.77473</c:v>
                </c:pt>
                <c:pt idx="3067">
                  <c:v>81.77468</c:v>
                </c:pt>
                <c:pt idx="3068">
                  <c:v>81.774635</c:v>
                </c:pt>
                <c:pt idx="3069">
                  <c:v>81.77459</c:v>
                </c:pt>
                <c:pt idx="3070">
                  <c:v>81.77454</c:v>
                </c:pt>
                <c:pt idx="3071">
                  <c:v>81.7745</c:v>
                </c:pt>
                <c:pt idx="3072">
                  <c:v>81.77445</c:v>
                </c:pt>
                <c:pt idx="3073">
                  <c:v>81.77441</c:v>
                </c:pt>
                <c:pt idx="3074">
                  <c:v>81.77436</c:v>
                </c:pt>
                <c:pt idx="3075">
                  <c:v>81.774315</c:v>
                </c:pt>
                <c:pt idx="3076">
                  <c:v>81.77427</c:v>
                </c:pt>
                <c:pt idx="3077">
                  <c:v>81.77423</c:v>
                </c:pt>
                <c:pt idx="3078">
                  <c:v>81.774185</c:v>
                </c:pt>
                <c:pt idx="3079">
                  <c:v>81.77414</c:v>
                </c:pt>
                <c:pt idx="3080">
                  <c:v>81.77409</c:v>
                </c:pt>
                <c:pt idx="3081">
                  <c:v>81.77405</c:v>
                </c:pt>
                <c:pt idx="3082">
                  <c:v>81.774</c:v>
                </c:pt>
                <c:pt idx="3083">
                  <c:v>81.77396</c:v>
                </c:pt>
                <c:pt idx="3084">
                  <c:v>81.77391</c:v>
                </c:pt>
                <c:pt idx="3085">
                  <c:v>81.773865</c:v>
                </c:pt>
                <c:pt idx="3086">
                  <c:v>81.77382</c:v>
                </c:pt>
                <c:pt idx="3087">
                  <c:v>81.77377</c:v>
                </c:pt>
                <c:pt idx="3088">
                  <c:v>81.77372999999998</c:v>
                </c:pt>
                <c:pt idx="3089">
                  <c:v>81.77369</c:v>
                </c:pt>
                <c:pt idx="3090">
                  <c:v>81.77364</c:v>
                </c:pt>
                <c:pt idx="3091">
                  <c:v>81.7736</c:v>
                </c:pt>
                <c:pt idx="3092">
                  <c:v>81.77355</c:v>
                </c:pt>
                <c:pt idx="3093">
                  <c:v>81.773506</c:v>
                </c:pt>
                <c:pt idx="3094">
                  <c:v>81.77346</c:v>
                </c:pt>
                <c:pt idx="3095">
                  <c:v>81.773415</c:v>
                </c:pt>
                <c:pt idx="3096">
                  <c:v>81.77336999999998</c:v>
                </c:pt>
                <c:pt idx="3097">
                  <c:v>81.77332</c:v>
                </c:pt>
                <c:pt idx="3098">
                  <c:v>81.77328</c:v>
                </c:pt>
                <c:pt idx="3099">
                  <c:v>81.77323000000001</c:v>
                </c:pt>
                <c:pt idx="3100">
                  <c:v>81.77318599999998</c:v>
                </c:pt>
                <c:pt idx="3101">
                  <c:v>81.77315</c:v>
                </c:pt>
                <c:pt idx="3102">
                  <c:v>81.7731</c:v>
                </c:pt>
                <c:pt idx="3103">
                  <c:v>81.77305599999998</c:v>
                </c:pt>
                <c:pt idx="3104">
                  <c:v>81.77301</c:v>
                </c:pt>
                <c:pt idx="3105">
                  <c:v>81.772964</c:v>
                </c:pt>
                <c:pt idx="3106">
                  <c:v>81.77292</c:v>
                </c:pt>
                <c:pt idx="3107">
                  <c:v>81.77287</c:v>
                </c:pt>
                <c:pt idx="3108">
                  <c:v>81.77283</c:v>
                </c:pt>
                <c:pt idx="3109">
                  <c:v>81.77277999999997</c:v>
                </c:pt>
                <c:pt idx="3110">
                  <c:v>81.77273599999997</c:v>
                </c:pt>
                <c:pt idx="3111">
                  <c:v>81.77268999999998</c:v>
                </c:pt>
                <c:pt idx="3112">
                  <c:v>81.772644</c:v>
                </c:pt>
                <c:pt idx="3113">
                  <c:v>81.77259999999998</c:v>
                </c:pt>
                <c:pt idx="3114">
                  <c:v>81.77254999999998</c:v>
                </c:pt>
                <c:pt idx="3115">
                  <c:v>81.77250999999998</c:v>
                </c:pt>
                <c:pt idx="3116">
                  <c:v>81.77245999999998</c:v>
                </c:pt>
                <c:pt idx="3117">
                  <c:v>81.77241499999998</c:v>
                </c:pt>
                <c:pt idx="3118">
                  <c:v>81.77237999999998</c:v>
                </c:pt>
                <c:pt idx="3119">
                  <c:v>81.77232999999998</c:v>
                </c:pt>
                <c:pt idx="3120">
                  <c:v>81.77228499999998</c:v>
                </c:pt>
                <c:pt idx="3121">
                  <c:v>81.77223999999998</c:v>
                </c:pt>
                <c:pt idx="3122">
                  <c:v>81.772194</c:v>
                </c:pt>
                <c:pt idx="3123">
                  <c:v>81.77214999999998</c:v>
                </c:pt>
                <c:pt idx="3124">
                  <c:v>81.77209999999998</c:v>
                </c:pt>
                <c:pt idx="3125">
                  <c:v>81.77205999999998</c:v>
                </c:pt>
                <c:pt idx="3126">
                  <c:v>81.77200999999998</c:v>
                </c:pt>
                <c:pt idx="3127">
                  <c:v>81.771965</c:v>
                </c:pt>
                <c:pt idx="3128">
                  <c:v>81.77192</c:v>
                </c:pt>
                <c:pt idx="3129">
                  <c:v>81.77187</c:v>
                </c:pt>
                <c:pt idx="3130">
                  <c:v>81.77183</c:v>
                </c:pt>
                <c:pt idx="3131">
                  <c:v>81.77177999999999</c:v>
                </c:pt>
                <c:pt idx="3132">
                  <c:v>81.77173599999999</c:v>
                </c:pt>
                <c:pt idx="3133">
                  <c:v>81.77169</c:v>
                </c:pt>
                <c:pt idx="3134">
                  <c:v>81.771645</c:v>
                </c:pt>
                <c:pt idx="3135">
                  <c:v>81.7716</c:v>
                </c:pt>
                <c:pt idx="3136">
                  <c:v>81.77155</c:v>
                </c:pt>
                <c:pt idx="3137">
                  <c:v>81.77151</c:v>
                </c:pt>
                <c:pt idx="3138">
                  <c:v>81.77146</c:v>
                </c:pt>
                <c:pt idx="3139">
                  <c:v>81.771416</c:v>
                </c:pt>
                <c:pt idx="3140">
                  <c:v>81.77137</c:v>
                </c:pt>
                <c:pt idx="3141">
                  <c:v>81.771324</c:v>
                </c:pt>
                <c:pt idx="3142">
                  <c:v>81.77128</c:v>
                </c:pt>
                <c:pt idx="3143">
                  <c:v>81.77123</c:v>
                </c:pt>
                <c:pt idx="3144">
                  <c:v>81.77119</c:v>
                </c:pt>
                <c:pt idx="3145">
                  <c:v>81.77114</c:v>
                </c:pt>
                <c:pt idx="3146">
                  <c:v>81.771095</c:v>
                </c:pt>
                <c:pt idx="3147">
                  <c:v>81.77105</c:v>
                </c:pt>
                <c:pt idx="3148">
                  <c:v>81.771</c:v>
                </c:pt>
                <c:pt idx="3149">
                  <c:v>81.77096</c:v>
                </c:pt>
                <c:pt idx="3150">
                  <c:v>81.77091</c:v>
                </c:pt>
                <c:pt idx="3151">
                  <c:v>81.77086999999998</c:v>
                </c:pt>
                <c:pt idx="3152">
                  <c:v>81.77082</c:v>
                </c:pt>
                <c:pt idx="3153">
                  <c:v>81.77077499999999</c:v>
                </c:pt>
                <c:pt idx="3154">
                  <c:v>81.77072999999998</c:v>
                </c:pt>
                <c:pt idx="3155">
                  <c:v>81.77068</c:v>
                </c:pt>
                <c:pt idx="3156">
                  <c:v>81.77064</c:v>
                </c:pt>
                <c:pt idx="3157">
                  <c:v>81.77059</c:v>
                </c:pt>
                <c:pt idx="3158">
                  <c:v>81.77054599999998</c:v>
                </c:pt>
                <c:pt idx="3159">
                  <c:v>81.7705</c:v>
                </c:pt>
                <c:pt idx="3160">
                  <c:v>81.770454</c:v>
                </c:pt>
                <c:pt idx="3161">
                  <c:v>81.77041</c:v>
                </c:pt>
                <c:pt idx="3162">
                  <c:v>81.77035999999998</c:v>
                </c:pt>
                <c:pt idx="3163">
                  <c:v>81.770325</c:v>
                </c:pt>
                <c:pt idx="3164">
                  <c:v>81.77028</c:v>
                </c:pt>
                <c:pt idx="3165">
                  <c:v>81.77023000000001</c:v>
                </c:pt>
                <c:pt idx="3166">
                  <c:v>81.77019</c:v>
                </c:pt>
                <c:pt idx="3167">
                  <c:v>81.77014</c:v>
                </c:pt>
                <c:pt idx="3168">
                  <c:v>81.77009599999998</c:v>
                </c:pt>
                <c:pt idx="3169">
                  <c:v>81.77005</c:v>
                </c:pt>
                <c:pt idx="3170">
                  <c:v>81.770004</c:v>
                </c:pt>
                <c:pt idx="3171">
                  <c:v>81.76996</c:v>
                </c:pt>
                <c:pt idx="3172">
                  <c:v>81.76991</c:v>
                </c:pt>
                <c:pt idx="3173">
                  <c:v>81.76987</c:v>
                </c:pt>
                <c:pt idx="3174">
                  <c:v>81.76982</c:v>
                </c:pt>
                <c:pt idx="3175">
                  <c:v>81.76977999999998</c:v>
                </c:pt>
                <c:pt idx="3176">
                  <c:v>81.76974</c:v>
                </c:pt>
                <c:pt idx="3177">
                  <c:v>81.76969</c:v>
                </c:pt>
                <c:pt idx="3178">
                  <c:v>81.769646</c:v>
                </c:pt>
                <c:pt idx="3179">
                  <c:v>81.7696</c:v>
                </c:pt>
                <c:pt idx="3180">
                  <c:v>81.769554</c:v>
                </c:pt>
                <c:pt idx="3181">
                  <c:v>81.76951</c:v>
                </c:pt>
                <c:pt idx="3182">
                  <c:v>81.76946</c:v>
                </c:pt>
                <c:pt idx="3183">
                  <c:v>81.76942</c:v>
                </c:pt>
                <c:pt idx="3184">
                  <c:v>81.76937</c:v>
                </c:pt>
                <c:pt idx="3185">
                  <c:v>81.769325</c:v>
                </c:pt>
                <c:pt idx="3186">
                  <c:v>81.76928</c:v>
                </c:pt>
                <c:pt idx="3187">
                  <c:v>81.76924</c:v>
                </c:pt>
                <c:pt idx="3188">
                  <c:v>81.769196</c:v>
                </c:pt>
                <c:pt idx="3189">
                  <c:v>81.76915</c:v>
                </c:pt>
                <c:pt idx="3190">
                  <c:v>81.769104</c:v>
                </c:pt>
                <c:pt idx="3191">
                  <c:v>81.76906</c:v>
                </c:pt>
                <c:pt idx="3192">
                  <c:v>81.76901</c:v>
                </c:pt>
                <c:pt idx="3193">
                  <c:v>81.76897</c:v>
                </c:pt>
                <c:pt idx="3194">
                  <c:v>81.76892</c:v>
                </c:pt>
                <c:pt idx="3195">
                  <c:v>81.76887499999998</c:v>
                </c:pt>
                <c:pt idx="3196">
                  <c:v>81.76883</c:v>
                </c:pt>
                <c:pt idx="3197">
                  <c:v>81.76877999999999</c:v>
                </c:pt>
                <c:pt idx="3198">
                  <c:v>81.76873999999998</c:v>
                </c:pt>
                <c:pt idx="3199">
                  <c:v>81.76869</c:v>
                </c:pt>
                <c:pt idx="3200">
                  <c:v>81.76865</c:v>
                </c:pt>
                <c:pt idx="3201">
                  <c:v>81.7686</c:v>
                </c:pt>
                <c:pt idx="3202">
                  <c:v>81.768555</c:v>
                </c:pt>
                <c:pt idx="3203">
                  <c:v>81.76851</c:v>
                </c:pt>
                <c:pt idx="3204">
                  <c:v>81.76846</c:v>
                </c:pt>
                <c:pt idx="3205">
                  <c:v>81.76842</c:v>
                </c:pt>
                <c:pt idx="3206">
                  <c:v>81.76837</c:v>
                </c:pt>
                <c:pt idx="3207">
                  <c:v>81.768326</c:v>
                </c:pt>
                <c:pt idx="3208">
                  <c:v>81.76828</c:v>
                </c:pt>
                <c:pt idx="3209">
                  <c:v>81.768234</c:v>
                </c:pt>
                <c:pt idx="3210">
                  <c:v>81.76819</c:v>
                </c:pt>
                <c:pt idx="3211">
                  <c:v>81.76814</c:v>
                </c:pt>
                <c:pt idx="3212">
                  <c:v>81.7681</c:v>
                </c:pt>
                <c:pt idx="3213">
                  <c:v>81.76805</c:v>
                </c:pt>
                <c:pt idx="3214">
                  <c:v>81.768005</c:v>
                </c:pt>
                <c:pt idx="3215">
                  <c:v>81.76796</c:v>
                </c:pt>
                <c:pt idx="3216">
                  <c:v>81.767914</c:v>
                </c:pt>
                <c:pt idx="3217">
                  <c:v>81.76787</c:v>
                </c:pt>
                <c:pt idx="3218">
                  <c:v>81.76782</c:v>
                </c:pt>
                <c:pt idx="3219">
                  <c:v>81.76778</c:v>
                </c:pt>
                <c:pt idx="3220">
                  <c:v>81.76773</c:v>
                </c:pt>
                <c:pt idx="3221">
                  <c:v>81.767685</c:v>
                </c:pt>
                <c:pt idx="3222">
                  <c:v>81.76764</c:v>
                </c:pt>
                <c:pt idx="3223">
                  <c:v>81.76759</c:v>
                </c:pt>
                <c:pt idx="3224">
                  <c:v>81.76755</c:v>
                </c:pt>
                <c:pt idx="3225">
                  <c:v>81.7675</c:v>
                </c:pt>
                <c:pt idx="3226">
                  <c:v>81.767456</c:v>
                </c:pt>
                <c:pt idx="3227">
                  <c:v>81.76741</c:v>
                </c:pt>
                <c:pt idx="3228">
                  <c:v>81.767365</c:v>
                </c:pt>
                <c:pt idx="3229">
                  <c:v>81.76732</c:v>
                </c:pt>
                <c:pt idx="3230">
                  <c:v>81.76727</c:v>
                </c:pt>
                <c:pt idx="3231">
                  <c:v>81.76723000000002</c:v>
                </c:pt>
                <c:pt idx="3232">
                  <c:v>81.76718</c:v>
                </c:pt>
                <c:pt idx="3233">
                  <c:v>81.767136</c:v>
                </c:pt>
                <c:pt idx="3234">
                  <c:v>81.76709</c:v>
                </c:pt>
                <c:pt idx="3235">
                  <c:v>81.767044</c:v>
                </c:pt>
                <c:pt idx="3236">
                  <c:v>81.767</c:v>
                </c:pt>
                <c:pt idx="3237">
                  <c:v>81.76696</c:v>
                </c:pt>
                <c:pt idx="3238">
                  <c:v>81.766914</c:v>
                </c:pt>
                <c:pt idx="3239">
                  <c:v>81.76687</c:v>
                </c:pt>
                <c:pt idx="3240">
                  <c:v>81.76682</c:v>
                </c:pt>
                <c:pt idx="3241">
                  <c:v>81.76677999999998</c:v>
                </c:pt>
                <c:pt idx="3242">
                  <c:v>81.76673</c:v>
                </c:pt>
                <c:pt idx="3243">
                  <c:v>81.766685</c:v>
                </c:pt>
                <c:pt idx="3244">
                  <c:v>81.76664</c:v>
                </c:pt>
                <c:pt idx="3245">
                  <c:v>81.766594</c:v>
                </c:pt>
                <c:pt idx="3246">
                  <c:v>81.76655</c:v>
                </c:pt>
                <c:pt idx="3247">
                  <c:v>81.7665</c:v>
                </c:pt>
                <c:pt idx="3248">
                  <c:v>81.76646</c:v>
                </c:pt>
                <c:pt idx="3249">
                  <c:v>81.76642</c:v>
                </c:pt>
                <c:pt idx="3250">
                  <c:v>81.76637</c:v>
                </c:pt>
                <c:pt idx="3251">
                  <c:v>81.76633</c:v>
                </c:pt>
                <c:pt idx="3252">
                  <c:v>81.76628</c:v>
                </c:pt>
                <c:pt idx="3253">
                  <c:v>81.766235</c:v>
                </c:pt>
                <c:pt idx="3254">
                  <c:v>81.76619</c:v>
                </c:pt>
                <c:pt idx="3255">
                  <c:v>81.76614</c:v>
                </c:pt>
                <c:pt idx="3256">
                  <c:v>81.7661</c:v>
                </c:pt>
                <c:pt idx="3257">
                  <c:v>81.76605</c:v>
                </c:pt>
                <c:pt idx="3258">
                  <c:v>81.76601</c:v>
                </c:pt>
                <c:pt idx="3259">
                  <c:v>81.76596</c:v>
                </c:pt>
                <c:pt idx="3260">
                  <c:v>81.765915</c:v>
                </c:pt>
                <c:pt idx="3261">
                  <c:v>81.76587999999998</c:v>
                </c:pt>
                <c:pt idx="3262">
                  <c:v>81.76583</c:v>
                </c:pt>
                <c:pt idx="3263">
                  <c:v>81.76578499999998</c:v>
                </c:pt>
                <c:pt idx="3264">
                  <c:v>81.76573999999998</c:v>
                </c:pt>
                <c:pt idx="3265">
                  <c:v>81.76569</c:v>
                </c:pt>
                <c:pt idx="3266">
                  <c:v>81.76565</c:v>
                </c:pt>
                <c:pt idx="3267">
                  <c:v>81.7656</c:v>
                </c:pt>
                <c:pt idx="3268">
                  <c:v>81.76556</c:v>
                </c:pt>
                <c:pt idx="3269">
                  <c:v>81.76551</c:v>
                </c:pt>
                <c:pt idx="3270">
                  <c:v>81.765465</c:v>
                </c:pt>
                <c:pt idx="3271">
                  <c:v>81.76542</c:v>
                </c:pt>
                <c:pt idx="3272">
                  <c:v>81.76537</c:v>
                </c:pt>
                <c:pt idx="3273">
                  <c:v>81.76533499999998</c:v>
                </c:pt>
                <c:pt idx="3274">
                  <c:v>81.76529</c:v>
                </c:pt>
                <c:pt idx="3275">
                  <c:v>81.76524</c:v>
                </c:pt>
                <c:pt idx="3276">
                  <c:v>81.7652</c:v>
                </c:pt>
                <c:pt idx="3277">
                  <c:v>81.76515</c:v>
                </c:pt>
                <c:pt idx="3278">
                  <c:v>81.76511</c:v>
                </c:pt>
                <c:pt idx="3279">
                  <c:v>81.76506</c:v>
                </c:pt>
                <c:pt idx="3280">
                  <c:v>81.765015</c:v>
                </c:pt>
                <c:pt idx="3281">
                  <c:v>81.76497</c:v>
                </c:pt>
                <c:pt idx="3282">
                  <c:v>81.76492</c:v>
                </c:pt>
                <c:pt idx="3283">
                  <c:v>81.76488</c:v>
                </c:pt>
                <c:pt idx="3284">
                  <c:v>81.76483</c:v>
                </c:pt>
                <c:pt idx="3285">
                  <c:v>81.764786</c:v>
                </c:pt>
                <c:pt idx="3286">
                  <c:v>81.76474</c:v>
                </c:pt>
                <c:pt idx="3287">
                  <c:v>81.764694</c:v>
                </c:pt>
                <c:pt idx="3288">
                  <c:v>81.76465</c:v>
                </c:pt>
                <c:pt idx="3289">
                  <c:v>81.7646</c:v>
                </c:pt>
                <c:pt idx="3290">
                  <c:v>81.764565</c:v>
                </c:pt>
                <c:pt idx="3291">
                  <c:v>81.76452</c:v>
                </c:pt>
                <c:pt idx="3292">
                  <c:v>81.76447</c:v>
                </c:pt>
                <c:pt idx="3293">
                  <c:v>81.76443</c:v>
                </c:pt>
                <c:pt idx="3294">
                  <c:v>81.76438</c:v>
                </c:pt>
                <c:pt idx="3295">
                  <c:v>81.764336</c:v>
                </c:pt>
                <c:pt idx="3296">
                  <c:v>81.76429</c:v>
                </c:pt>
                <c:pt idx="3297">
                  <c:v>81.764244</c:v>
                </c:pt>
                <c:pt idx="3298">
                  <c:v>81.7642</c:v>
                </c:pt>
                <c:pt idx="3299">
                  <c:v>81.76415</c:v>
                </c:pt>
                <c:pt idx="3300">
                  <c:v>81.76411</c:v>
                </c:pt>
                <c:pt idx="3301">
                  <c:v>81.76406</c:v>
                </c:pt>
                <c:pt idx="3302">
                  <c:v>81.76402</c:v>
                </c:pt>
                <c:pt idx="3303">
                  <c:v>81.76398</c:v>
                </c:pt>
                <c:pt idx="3304">
                  <c:v>81.76393</c:v>
                </c:pt>
                <c:pt idx="3305">
                  <c:v>81.763885</c:v>
                </c:pt>
                <c:pt idx="3306">
                  <c:v>81.76384</c:v>
                </c:pt>
                <c:pt idx="3307">
                  <c:v>81.763794</c:v>
                </c:pt>
                <c:pt idx="3308">
                  <c:v>81.76375</c:v>
                </c:pt>
                <c:pt idx="3309">
                  <c:v>81.7637</c:v>
                </c:pt>
                <c:pt idx="3310">
                  <c:v>81.76366</c:v>
                </c:pt>
                <c:pt idx="3311">
                  <c:v>81.76361</c:v>
                </c:pt>
                <c:pt idx="3312">
                  <c:v>81.763565</c:v>
                </c:pt>
                <c:pt idx="3313">
                  <c:v>81.76352</c:v>
                </c:pt>
                <c:pt idx="3314">
                  <c:v>81.76347000000001</c:v>
                </c:pt>
                <c:pt idx="3315">
                  <c:v>81.76343</c:v>
                </c:pt>
                <c:pt idx="3316">
                  <c:v>81.76338</c:v>
                </c:pt>
                <c:pt idx="3317">
                  <c:v>81.76333599999998</c:v>
                </c:pt>
                <c:pt idx="3318">
                  <c:v>81.76329</c:v>
                </c:pt>
                <c:pt idx="3319">
                  <c:v>81.763245</c:v>
                </c:pt>
                <c:pt idx="3320">
                  <c:v>81.7632</c:v>
                </c:pt>
                <c:pt idx="3321">
                  <c:v>81.76315</c:v>
                </c:pt>
                <c:pt idx="3322">
                  <c:v>81.76311</c:v>
                </c:pt>
                <c:pt idx="3323">
                  <c:v>81.76306</c:v>
                </c:pt>
                <c:pt idx="3324">
                  <c:v>81.763016</c:v>
                </c:pt>
                <c:pt idx="3325">
                  <c:v>81.76297</c:v>
                </c:pt>
                <c:pt idx="3326">
                  <c:v>81.762924</c:v>
                </c:pt>
                <c:pt idx="3327">
                  <c:v>81.76287999999998</c:v>
                </c:pt>
                <c:pt idx="3328">
                  <c:v>81.76283</c:v>
                </c:pt>
                <c:pt idx="3329">
                  <c:v>81.76278999999998</c:v>
                </c:pt>
                <c:pt idx="3330">
                  <c:v>81.76273999999998</c:v>
                </c:pt>
                <c:pt idx="3331">
                  <c:v>81.762695</c:v>
                </c:pt>
                <c:pt idx="3332">
                  <c:v>81.76265</c:v>
                </c:pt>
                <c:pt idx="3333">
                  <c:v>81.7626</c:v>
                </c:pt>
                <c:pt idx="3334">
                  <c:v>81.76256</c:v>
                </c:pt>
                <c:pt idx="3335">
                  <c:v>81.76251</c:v>
                </c:pt>
                <c:pt idx="3336">
                  <c:v>81.76247</c:v>
                </c:pt>
                <c:pt idx="3337">
                  <c:v>81.76242</c:v>
                </c:pt>
                <c:pt idx="3338">
                  <c:v>81.76237499999999</c:v>
                </c:pt>
                <c:pt idx="3339">
                  <c:v>81.76233</c:v>
                </c:pt>
                <c:pt idx="3340">
                  <c:v>81.76228</c:v>
                </c:pt>
                <c:pt idx="3341">
                  <c:v>81.76224</c:v>
                </c:pt>
                <c:pt idx="3342">
                  <c:v>81.76219</c:v>
                </c:pt>
                <c:pt idx="3343">
                  <c:v>81.762146</c:v>
                </c:pt>
                <c:pt idx="3344">
                  <c:v>81.7621</c:v>
                </c:pt>
                <c:pt idx="3345">
                  <c:v>81.762054</c:v>
                </c:pt>
                <c:pt idx="3346">
                  <c:v>81.76201</c:v>
                </c:pt>
                <c:pt idx="3347">
                  <c:v>81.76197</c:v>
                </c:pt>
                <c:pt idx="3348">
                  <c:v>81.761925</c:v>
                </c:pt>
                <c:pt idx="3349">
                  <c:v>81.76188</c:v>
                </c:pt>
                <c:pt idx="3350">
                  <c:v>81.76183</c:v>
                </c:pt>
                <c:pt idx="3351">
                  <c:v>81.76179</c:v>
                </c:pt>
                <c:pt idx="3352">
                  <c:v>81.76174</c:v>
                </c:pt>
                <c:pt idx="3353">
                  <c:v>81.761696</c:v>
                </c:pt>
                <c:pt idx="3354">
                  <c:v>81.76165</c:v>
                </c:pt>
                <c:pt idx="3355">
                  <c:v>81.761604</c:v>
                </c:pt>
                <c:pt idx="3356">
                  <c:v>81.76156</c:v>
                </c:pt>
                <c:pt idx="3357">
                  <c:v>81.76151</c:v>
                </c:pt>
                <c:pt idx="3358">
                  <c:v>81.76147</c:v>
                </c:pt>
                <c:pt idx="3359">
                  <c:v>81.76143</c:v>
                </c:pt>
                <c:pt idx="3360">
                  <c:v>81.76138</c:v>
                </c:pt>
                <c:pt idx="3361">
                  <c:v>81.76134</c:v>
                </c:pt>
                <c:pt idx="3362">
                  <c:v>81.76129</c:v>
                </c:pt>
                <c:pt idx="3363">
                  <c:v>81.761246</c:v>
                </c:pt>
                <c:pt idx="3364">
                  <c:v>81.7612</c:v>
                </c:pt>
                <c:pt idx="3365">
                  <c:v>81.761154</c:v>
                </c:pt>
                <c:pt idx="3366">
                  <c:v>81.76111</c:v>
                </c:pt>
                <c:pt idx="3367">
                  <c:v>81.76106</c:v>
                </c:pt>
                <c:pt idx="3368">
                  <c:v>81.76102</c:v>
                </c:pt>
                <c:pt idx="3369">
                  <c:v>81.76097</c:v>
                </c:pt>
                <c:pt idx="3370">
                  <c:v>81.760925</c:v>
                </c:pt>
                <c:pt idx="3371">
                  <c:v>81.76088</c:v>
                </c:pt>
                <c:pt idx="3372">
                  <c:v>81.76083000000001</c:v>
                </c:pt>
                <c:pt idx="3373">
                  <c:v>81.76079</c:v>
                </c:pt>
                <c:pt idx="3374">
                  <c:v>81.76074</c:v>
                </c:pt>
                <c:pt idx="3375">
                  <c:v>81.7607</c:v>
                </c:pt>
                <c:pt idx="3376">
                  <c:v>81.76066</c:v>
                </c:pt>
                <c:pt idx="3377">
                  <c:v>81.76061</c:v>
                </c:pt>
                <c:pt idx="3378">
                  <c:v>81.76057</c:v>
                </c:pt>
                <c:pt idx="3379">
                  <c:v>81.76052</c:v>
                </c:pt>
                <c:pt idx="3380">
                  <c:v>81.760475</c:v>
                </c:pt>
                <c:pt idx="3381">
                  <c:v>81.76043000000001</c:v>
                </c:pt>
                <c:pt idx="3382">
                  <c:v>81.76038</c:v>
                </c:pt>
                <c:pt idx="3383">
                  <c:v>81.76034</c:v>
                </c:pt>
                <c:pt idx="3384">
                  <c:v>81.76029</c:v>
                </c:pt>
                <c:pt idx="3385">
                  <c:v>81.76025</c:v>
                </c:pt>
                <c:pt idx="3386">
                  <c:v>81.7602</c:v>
                </c:pt>
                <c:pt idx="3387">
                  <c:v>81.760155</c:v>
                </c:pt>
                <c:pt idx="3388">
                  <c:v>81.76012</c:v>
                </c:pt>
                <c:pt idx="3389">
                  <c:v>81.76007000000001</c:v>
                </c:pt>
                <c:pt idx="3390">
                  <c:v>81.760025</c:v>
                </c:pt>
                <c:pt idx="3391">
                  <c:v>81.75998</c:v>
                </c:pt>
                <c:pt idx="3392">
                  <c:v>81.75993</c:v>
                </c:pt>
                <c:pt idx="3393">
                  <c:v>81.75989</c:v>
                </c:pt>
                <c:pt idx="3394">
                  <c:v>81.75983999999998</c:v>
                </c:pt>
                <c:pt idx="3395">
                  <c:v>81.75979599999998</c:v>
                </c:pt>
                <c:pt idx="3396">
                  <c:v>81.75974999999998</c:v>
                </c:pt>
                <c:pt idx="3397">
                  <c:v>81.75970499999998</c:v>
                </c:pt>
                <c:pt idx="3398">
                  <c:v>81.75966</c:v>
                </c:pt>
                <c:pt idx="3399">
                  <c:v>81.75961</c:v>
                </c:pt>
                <c:pt idx="3400">
                  <c:v>81.759575</c:v>
                </c:pt>
                <c:pt idx="3401">
                  <c:v>81.75953000000001</c:v>
                </c:pt>
                <c:pt idx="3402">
                  <c:v>81.75947999999998</c:v>
                </c:pt>
                <c:pt idx="3403">
                  <c:v>81.75944</c:v>
                </c:pt>
                <c:pt idx="3404">
                  <c:v>81.75938999999998</c:v>
                </c:pt>
                <c:pt idx="3405">
                  <c:v>81.75934599999998</c:v>
                </c:pt>
                <c:pt idx="3406">
                  <c:v>81.7593</c:v>
                </c:pt>
                <c:pt idx="3407">
                  <c:v>81.759254</c:v>
                </c:pt>
                <c:pt idx="3408">
                  <c:v>81.75921</c:v>
                </c:pt>
                <c:pt idx="3409">
                  <c:v>81.75916</c:v>
                </c:pt>
                <c:pt idx="3410">
                  <c:v>81.75912</c:v>
                </c:pt>
                <c:pt idx="3411">
                  <c:v>81.75907</c:v>
                </c:pt>
                <c:pt idx="3412">
                  <c:v>81.75903</c:v>
                </c:pt>
                <c:pt idx="3413">
                  <c:v>81.75898999999998</c:v>
                </c:pt>
                <c:pt idx="3414">
                  <c:v>81.75893999999998</c:v>
                </c:pt>
                <c:pt idx="3415">
                  <c:v>81.75889599999998</c:v>
                </c:pt>
                <c:pt idx="3416">
                  <c:v>81.75884999999998</c:v>
                </c:pt>
                <c:pt idx="3417">
                  <c:v>81.758804</c:v>
                </c:pt>
                <c:pt idx="3418">
                  <c:v>81.75875999999998</c:v>
                </c:pt>
                <c:pt idx="3419">
                  <c:v>81.75870999999998</c:v>
                </c:pt>
                <c:pt idx="3420">
                  <c:v>81.75867</c:v>
                </c:pt>
                <c:pt idx="3421">
                  <c:v>81.75862</c:v>
                </c:pt>
                <c:pt idx="3422">
                  <c:v>81.75857499999998</c:v>
                </c:pt>
                <c:pt idx="3423">
                  <c:v>81.75853</c:v>
                </c:pt>
                <c:pt idx="3424">
                  <c:v>81.75848399999998</c:v>
                </c:pt>
                <c:pt idx="3425">
                  <c:v>81.75843999999998</c:v>
                </c:pt>
                <c:pt idx="3426">
                  <c:v>81.75838999999999</c:v>
                </c:pt>
                <c:pt idx="3427">
                  <c:v>81.75834999999998</c:v>
                </c:pt>
                <c:pt idx="3428">
                  <c:v>81.7583</c:v>
                </c:pt>
                <c:pt idx="3429">
                  <c:v>81.75826</c:v>
                </c:pt>
                <c:pt idx="3430">
                  <c:v>81.75822</c:v>
                </c:pt>
                <c:pt idx="3431">
                  <c:v>81.75817</c:v>
                </c:pt>
                <c:pt idx="3432">
                  <c:v>81.758125</c:v>
                </c:pt>
                <c:pt idx="3433">
                  <c:v>81.75807999999999</c:v>
                </c:pt>
                <c:pt idx="3434">
                  <c:v>81.75803</c:v>
                </c:pt>
                <c:pt idx="3435">
                  <c:v>81.75799</c:v>
                </c:pt>
                <c:pt idx="3436">
                  <c:v>81.75794</c:v>
                </c:pt>
                <c:pt idx="3437">
                  <c:v>81.7579</c:v>
                </c:pt>
                <c:pt idx="3438">
                  <c:v>81.75785</c:v>
                </c:pt>
                <c:pt idx="3439">
                  <c:v>81.757805</c:v>
                </c:pt>
                <c:pt idx="3440">
                  <c:v>81.75776</c:v>
                </c:pt>
                <c:pt idx="3441">
                  <c:v>81.75772</c:v>
                </c:pt>
                <c:pt idx="3442">
                  <c:v>81.757675</c:v>
                </c:pt>
                <c:pt idx="3443">
                  <c:v>81.75763</c:v>
                </c:pt>
                <c:pt idx="3444">
                  <c:v>81.75758</c:v>
                </c:pt>
                <c:pt idx="3445">
                  <c:v>81.75754</c:v>
                </c:pt>
                <c:pt idx="3446">
                  <c:v>81.75749</c:v>
                </c:pt>
                <c:pt idx="3447">
                  <c:v>81.75745</c:v>
                </c:pt>
                <c:pt idx="3448">
                  <c:v>81.75741</c:v>
                </c:pt>
                <c:pt idx="3449">
                  <c:v>81.75736</c:v>
                </c:pt>
                <c:pt idx="3450">
                  <c:v>81.75732</c:v>
                </c:pt>
                <c:pt idx="3451">
                  <c:v>81.75727</c:v>
                </c:pt>
                <c:pt idx="3452">
                  <c:v>81.757225</c:v>
                </c:pt>
                <c:pt idx="3453">
                  <c:v>81.75718</c:v>
                </c:pt>
                <c:pt idx="3454">
                  <c:v>81.75713</c:v>
                </c:pt>
                <c:pt idx="3455">
                  <c:v>81.75709</c:v>
                </c:pt>
                <c:pt idx="3456">
                  <c:v>81.75704</c:v>
                </c:pt>
                <c:pt idx="3457">
                  <c:v>81.756996</c:v>
                </c:pt>
                <c:pt idx="3458">
                  <c:v>81.75695</c:v>
                </c:pt>
                <c:pt idx="3459">
                  <c:v>81.756905</c:v>
                </c:pt>
                <c:pt idx="3460">
                  <c:v>81.75687</c:v>
                </c:pt>
                <c:pt idx="3461">
                  <c:v>81.75682</c:v>
                </c:pt>
                <c:pt idx="3462">
                  <c:v>81.75677499999999</c:v>
                </c:pt>
                <c:pt idx="3463">
                  <c:v>81.75673</c:v>
                </c:pt>
                <c:pt idx="3464">
                  <c:v>81.75668</c:v>
                </c:pt>
                <c:pt idx="3465">
                  <c:v>81.75664</c:v>
                </c:pt>
                <c:pt idx="3466">
                  <c:v>81.75659</c:v>
                </c:pt>
                <c:pt idx="3467">
                  <c:v>81.756546</c:v>
                </c:pt>
                <c:pt idx="3468">
                  <c:v>81.7565</c:v>
                </c:pt>
                <c:pt idx="3469">
                  <c:v>81.756454</c:v>
                </c:pt>
                <c:pt idx="3470">
                  <c:v>81.75641</c:v>
                </c:pt>
                <c:pt idx="3471">
                  <c:v>81.75636</c:v>
                </c:pt>
                <c:pt idx="3472">
                  <c:v>81.75632</c:v>
                </c:pt>
                <c:pt idx="3473">
                  <c:v>81.75627</c:v>
                </c:pt>
                <c:pt idx="3474">
                  <c:v>81.756226</c:v>
                </c:pt>
                <c:pt idx="3475">
                  <c:v>81.75618</c:v>
                </c:pt>
                <c:pt idx="3476">
                  <c:v>81.756134</c:v>
                </c:pt>
                <c:pt idx="3477">
                  <c:v>81.75609</c:v>
                </c:pt>
                <c:pt idx="3478">
                  <c:v>81.75604</c:v>
                </c:pt>
                <c:pt idx="3479">
                  <c:v>81.756</c:v>
                </c:pt>
                <c:pt idx="3480">
                  <c:v>81.75595</c:v>
                </c:pt>
                <c:pt idx="3481">
                  <c:v>81.755905</c:v>
                </c:pt>
                <c:pt idx="3482">
                  <c:v>81.75586999999998</c:v>
                </c:pt>
                <c:pt idx="3483">
                  <c:v>81.75582</c:v>
                </c:pt>
                <c:pt idx="3484">
                  <c:v>81.75577499999999</c:v>
                </c:pt>
                <c:pt idx="3485">
                  <c:v>81.75572999999998</c:v>
                </c:pt>
                <c:pt idx="3486">
                  <c:v>81.755684</c:v>
                </c:pt>
                <c:pt idx="3487">
                  <c:v>81.75564</c:v>
                </c:pt>
                <c:pt idx="3488">
                  <c:v>81.75559</c:v>
                </c:pt>
                <c:pt idx="3489">
                  <c:v>81.75555</c:v>
                </c:pt>
                <c:pt idx="3490">
                  <c:v>81.7555</c:v>
                </c:pt>
                <c:pt idx="3491">
                  <c:v>81.755455</c:v>
                </c:pt>
                <c:pt idx="3492">
                  <c:v>81.75541</c:v>
                </c:pt>
                <c:pt idx="3493">
                  <c:v>81.75535999999998</c:v>
                </c:pt>
                <c:pt idx="3494">
                  <c:v>81.755325</c:v>
                </c:pt>
                <c:pt idx="3495">
                  <c:v>81.75528</c:v>
                </c:pt>
                <c:pt idx="3496">
                  <c:v>81.75524</c:v>
                </c:pt>
                <c:pt idx="3497">
                  <c:v>81.755196</c:v>
                </c:pt>
                <c:pt idx="3498">
                  <c:v>81.75515</c:v>
                </c:pt>
                <c:pt idx="3499">
                  <c:v>81.755104</c:v>
                </c:pt>
                <c:pt idx="3500">
                  <c:v>81.75506</c:v>
                </c:pt>
                <c:pt idx="3501">
                  <c:v>81.75501</c:v>
                </c:pt>
                <c:pt idx="3502">
                  <c:v>81.75497</c:v>
                </c:pt>
                <c:pt idx="3503">
                  <c:v>81.75492</c:v>
                </c:pt>
                <c:pt idx="3504">
                  <c:v>81.754875</c:v>
                </c:pt>
                <c:pt idx="3505">
                  <c:v>81.75483000000001</c:v>
                </c:pt>
                <c:pt idx="3506">
                  <c:v>81.75477999999998</c:v>
                </c:pt>
                <c:pt idx="3507">
                  <c:v>81.75474</c:v>
                </c:pt>
                <c:pt idx="3508">
                  <c:v>81.7547</c:v>
                </c:pt>
                <c:pt idx="3509">
                  <c:v>81.754654</c:v>
                </c:pt>
                <c:pt idx="3510">
                  <c:v>81.75461</c:v>
                </c:pt>
                <c:pt idx="3511">
                  <c:v>81.75456</c:v>
                </c:pt>
                <c:pt idx="3512">
                  <c:v>81.75452</c:v>
                </c:pt>
                <c:pt idx="3513">
                  <c:v>81.75447000000001</c:v>
                </c:pt>
                <c:pt idx="3514">
                  <c:v>81.754425</c:v>
                </c:pt>
                <c:pt idx="3515">
                  <c:v>81.75438</c:v>
                </c:pt>
                <c:pt idx="3516">
                  <c:v>81.75433</c:v>
                </c:pt>
                <c:pt idx="3517">
                  <c:v>81.75429</c:v>
                </c:pt>
                <c:pt idx="3518">
                  <c:v>81.75424</c:v>
                </c:pt>
                <c:pt idx="3519">
                  <c:v>81.754196</c:v>
                </c:pt>
                <c:pt idx="3520">
                  <c:v>81.75416</c:v>
                </c:pt>
                <c:pt idx="3521">
                  <c:v>81.75411</c:v>
                </c:pt>
                <c:pt idx="3522">
                  <c:v>81.75407000000001</c:v>
                </c:pt>
                <c:pt idx="3523">
                  <c:v>81.75402</c:v>
                </c:pt>
                <c:pt idx="3524">
                  <c:v>81.75397499999998</c:v>
                </c:pt>
                <c:pt idx="3525">
                  <c:v>81.75393</c:v>
                </c:pt>
                <c:pt idx="3526">
                  <c:v>81.75387999999998</c:v>
                </c:pt>
                <c:pt idx="3527">
                  <c:v>81.75383999999998</c:v>
                </c:pt>
                <c:pt idx="3528">
                  <c:v>81.75378999999998</c:v>
                </c:pt>
                <c:pt idx="3529">
                  <c:v>81.75374599999999</c:v>
                </c:pt>
                <c:pt idx="3530">
                  <c:v>81.7537</c:v>
                </c:pt>
                <c:pt idx="3531">
                  <c:v>81.753654</c:v>
                </c:pt>
                <c:pt idx="3532">
                  <c:v>81.75362</c:v>
                </c:pt>
                <c:pt idx="3533">
                  <c:v>81.75357</c:v>
                </c:pt>
                <c:pt idx="3534">
                  <c:v>81.753525</c:v>
                </c:pt>
                <c:pt idx="3535">
                  <c:v>81.75347999999998</c:v>
                </c:pt>
                <c:pt idx="3536">
                  <c:v>81.75343</c:v>
                </c:pt>
                <c:pt idx="3537">
                  <c:v>81.75338999999998</c:v>
                </c:pt>
                <c:pt idx="3538">
                  <c:v>81.75333999999998</c:v>
                </c:pt>
                <c:pt idx="3539">
                  <c:v>81.753296</c:v>
                </c:pt>
                <c:pt idx="3540">
                  <c:v>81.75325</c:v>
                </c:pt>
                <c:pt idx="3541">
                  <c:v>81.753204</c:v>
                </c:pt>
                <c:pt idx="3542">
                  <c:v>81.75316</c:v>
                </c:pt>
                <c:pt idx="3543">
                  <c:v>81.75311</c:v>
                </c:pt>
                <c:pt idx="3544">
                  <c:v>81.75307</c:v>
                </c:pt>
                <c:pt idx="3545">
                  <c:v>81.75302</c:v>
                </c:pt>
                <c:pt idx="3546">
                  <c:v>81.75297499999999</c:v>
                </c:pt>
                <c:pt idx="3547">
                  <c:v>81.75293</c:v>
                </c:pt>
                <c:pt idx="3548">
                  <c:v>81.75288399999998</c:v>
                </c:pt>
                <c:pt idx="3549">
                  <c:v>81.75284599999999</c:v>
                </c:pt>
                <c:pt idx="3550">
                  <c:v>81.75279999999998</c:v>
                </c:pt>
                <c:pt idx="3551">
                  <c:v>81.75275399999998</c:v>
                </c:pt>
                <c:pt idx="3552">
                  <c:v>81.75270999999998</c:v>
                </c:pt>
                <c:pt idx="3553">
                  <c:v>81.75266</c:v>
                </c:pt>
                <c:pt idx="3554">
                  <c:v>81.75262</c:v>
                </c:pt>
                <c:pt idx="3555">
                  <c:v>81.75257</c:v>
                </c:pt>
                <c:pt idx="3556">
                  <c:v>81.752525</c:v>
                </c:pt>
                <c:pt idx="3557">
                  <c:v>81.75247999999999</c:v>
                </c:pt>
                <c:pt idx="3558">
                  <c:v>81.75242999999998</c:v>
                </c:pt>
                <c:pt idx="3559">
                  <c:v>81.75238999999999</c:v>
                </c:pt>
                <c:pt idx="3560">
                  <c:v>81.75233999999999</c:v>
                </c:pt>
                <c:pt idx="3561">
                  <c:v>81.75230399999998</c:v>
                </c:pt>
                <c:pt idx="3562">
                  <c:v>81.75226</c:v>
                </c:pt>
                <c:pt idx="3563">
                  <c:v>81.75221</c:v>
                </c:pt>
                <c:pt idx="3564">
                  <c:v>81.75217</c:v>
                </c:pt>
                <c:pt idx="3565">
                  <c:v>81.75212</c:v>
                </c:pt>
                <c:pt idx="3566">
                  <c:v>81.75207499999999</c:v>
                </c:pt>
                <c:pt idx="3567">
                  <c:v>81.75203</c:v>
                </c:pt>
                <c:pt idx="3568">
                  <c:v>81.75198</c:v>
                </c:pt>
                <c:pt idx="3569">
                  <c:v>81.75194</c:v>
                </c:pt>
                <c:pt idx="3570">
                  <c:v>81.75189</c:v>
                </c:pt>
                <c:pt idx="3571">
                  <c:v>81.75185</c:v>
                </c:pt>
                <c:pt idx="3572">
                  <c:v>81.7518</c:v>
                </c:pt>
                <c:pt idx="3573">
                  <c:v>81.75176</c:v>
                </c:pt>
                <c:pt idx="3574">
                  <c:v>81.75172</c:v>
                </c:pt>
                <c:pt idx="3575">
                  <c:v>81.75167</c:v>
                </c:pt>
                <c:pt idx="3576">
                  <c:v>81.751625</c:v>
                </c:pt>
                <c:pt idx="3577">
                  <c:v>81.75158</c:v>
                </c:pt>
                <c:pt idx="3578">
                  <c:v>81.75153</c:v>
                </c:pt>
                <c:pt idx="3579">
                  <c:v>81.75149</c:v>
                </c:pt>
                <c:pt idx="3580">
                  <c:v>81.75144</c:v>
                </c:pt>
                <c:pt idx="3581">
                  <c:v>81.751396</c:v>
                </c:pt>
                <c:pt idx="3582">
                  <c:v>81.75135</c:v>
                </c:pt>
                <c:pt idx="3583">
                  <c:v>81.751305</c:v>
                </c:pt>
                <c:pt idx="3584">
                  <c:v>81.75126</c:v>
                </c:pt>
                <c:pt idx="3585">
                  <c:v>81.75122</c:v>
                </c:pt>
                <c:pt idx="3586">
                  <c:v>81.751175</c:v>
                </c:pt>
                <c:pt idx="3587">
                  <c:v>81.75113</c:v>
                </c:pt>
                <c:pt idx="3588">
                  <c:v>81.75108</c:v>
                </c:pt>
                <c:pt idx="3589">
                  <c:v>81.75104</c:v>
                </c:pt>
                <c:pt idx="3590">
                  <c:v>81.75099</c:v>
                </c:pt>
                <c:pt idx="3591">
                  <c:v>81.750946</c:v>
                </c:pt>
                <c:pt idx="3592">
                  <c:v>81.7509</c:v>
                </c:pt>
                <c:pt idx="3593">
                  <c:v>81.750854</c:v>
                </c:pt>
                <c:pt idx="3594">
                  <c:v>81.75081</c:v>
                </c:pt>
                <c:pt idx="3595">
                  <c:v>81.75076</c:v>
                </c:pt>
                <c:pt idx="3596">
                  <c:v>81.75072</c:v>
                </c:pt>
                <c:pt idx="3597">
                  <c:v>81.75068</c:v>
                </c:pt>
                <c:pt idx="3598">
                  <c:v>81.75063</c:v>
                </c:pt>
                <c:pt idx="3599">
                  <c:v>81.75059</c:v>
                </c:pt>
                <c:pt idx="3600">
                  <c:v>81.75054</c:v>
                </c:pt>
                <c:pt idx="3601">
                  <c:v>81.7505</c:v>
                </c:pt>
                <c:pt idx="3602">
                  <c:v>81.75046</c:v>
                </c:pt>
                <c:pt idx="3603">
                  <c:v>81.75042</c:v>
                </c:pt>
                <c:pt idx="3604">
                  <c:v>81.75037399999998</c:v>
                </c:pt>
                <c:pt idx="3605">
                  <c:v>81.75033599999999</c:v>
                </c:pt>
                <c:pt idx="3606">
                  <c:v>81.75029</c:v>
                </c:pt>
                <c:pt idx="3607">
                  <c:v>81.75025</c:v>
                </c:pt>
                <c:pt idx="3608">
                  <c:v>81.750206</c:v>
                </c:pt>
                <c:pt idx="3609">
                  <c:v>81.75016</c:v>
                </c:pt>
                <c:pt idx="3610">
                  <c:v>81.750114</c:v>
                </c:pt>
                <c:pt idx="3611">
                  <c:v>81.75007</c:v>
                </c:pt>
                <c:pt idx="3612">
                  <c:v>81.75002</c:v>
                </c:pt>
                <c:pt idx="3613">
                  <c:v>81.74998</c:v>
                </c:pt>
                <c:pt idx="3614">
                  <c:v>81.74993</c:v>
                </c:pt>
                <c:pt idx="3615">
                  <c:v>81.749886</c:v>
                </c:pt>
                <c:pt idx="3616">
                  <c:v>81.74984</c:v>
                </c:pt>
                <c:pt idx="3617">
                  <c:v>81.749794</c:v>
                </c:pt>
                <c:pt idx="3618">
                  <c:v>81.74975</c:v>
                </c:pt>
                <c:pt idx="3619">
                  <c:v>81.7497</c:v>
                </c:pt>
                <c:pt idx="3620">
                  <c:v>81.74966</c:v>
                </c:pt>
                <c:pt idx="3621">
                  <c:v>81.74961</c:v>
                </c:pt>
                <c:pt idx="3622">
                  <c:v>81.749565</c:v>
                </c:pt>
                <c:pt idx="3623">
                  <c:v>81.74952</c:v>
                </c:pt>
                <c:pt idx="3624">
                  <c:v>81.74948</c:v>
                </c:pt>
                <c:pt idx="3625">
                  <c:v>81.749435</c:v>
                </c:pt>
                <c:pt idx="3626">
                  <c:v>81.74939</c:v>
                </c:pt>
                <c:pt idx="3627">
                  <c:v>81.749344</c:v>
                </c:pt>
                <c:pt idx="3628">
                  <c:v>81.7493</c:v>
                </c:pt>
                <c:pt idx="3629">
                  <c:v>81.74925</c:v>
                </c:pt>
                <c:pt idx="3630">
                  <c:v>81.74921</c:v>
                </c:pt>
                <c:pt idx="3631">
                  <c:v>81.74916</c:v>
                </c:pt>
                <c:pt idx="3632">
                  <c:v>81.749115</c:v>
                </c:pt>
                <c:pt idx="3633">
                  <c:v>81.74907</c:v>
                </c:pt>
                <c:pt idx="3634">
                  <c:v>81.74902</c:v>
                </c:pt>
                <c:pt idx="3635">
                  <c:v>81.74898</c:v>
                </c:pt>
                <c:pt idx="3636">
                  <c:v>81.74894</c:v>
                </c:pt>
                <c:pt idx="3637">
                  <c:v>81.74889</c:v>
                </c:pt>
                <c:pt idx="3638">
                  <c:v>81.74885</c:v>
                </c:pt>
                <c:pt idx="3639">
                  <c:v>81.7488</c:v>
                </c:pt>
                <c:pt idx="3640">
                  <c:v>81.74876</c:v>
                </c:pt>
                <c:pt idx="3641">
                  <c:v>81.74871</c:v>
                </c:pt>
                <c:pt idx="3642">
                  <c:v>81.748665</c:v>
                </c:pt>
                <c:pt idx="3643">
                  <c:v>81.74862</c:v>
                </c:pt>
                <c:pt idx="3644">
                  <c:v>81.74857</c:v>
                </c:pt>
                <c:pt idx="3645">
                  <c:v>81.74853</c:v>
                </c:pt>
                <c:pt idx="3646">
                  <c:v>81.74848</c:v>
                </c:pt>
                <c:pt idx="3647">
                  <c:v>81.748436</c:v>
                </c:pt>
                <c:pt idx="3648">
                  <c:v>81.7484</c:v>
                </c:pt>
                <c:pt idx="3649">
                  <c:v>81.74835</c:v>
                </c:pt>
                <c:pt idx="3650">
                  <c:v>81.74831</c:v>
                </c:pt>
                <c:pt idx="3651">
                  <c:v>81.74826</c:v>
                </c:pt>
                <c:pt idx="3652">
                  <c:v>81.748215</c:v>
                </c:pt>
                <c:pt idx="3653">
                  <c:v>81.74817</c:v>
                </c:pt>
                <c:pt idx="3654">
                  <c:v>81.74812</c:v>
                </c:pt>
                <c:pt idx="3655">
                  <c:v>81.74808</c:v>
                </c:pt>
                <c:pt idx="3656">
                  <c:v>81.74803</c:v>
                </c:pt>
                <c:pt idx="3657">
                  <c:v>81.747986</c:v>
                </c:pt>
                <c:pt idx="3658">
                  <c:v>81.74794</c:v>
                </c:pt>
                <c:pt idx="3659">
                  <c:v>81.747894</c:v>
                </c:pt>
                <c:pt idx="3660">
                  <c:v>81.747856</c:v>
                </c:pt>
                <c:pt idx="3661">
                  <c:v>81.74781</c:v>
                </c:pt>
                <c:pt idx="3662">
                  <c:v>81.747765</c:v>
                </c:pt>
                <c:pt idx="3663">
                  <c:v>81.74772</c:v>
                </c:pt>
                <c:pt idx="3664">
                  <c:v>81.74768</c:v>
                </c:pt>
                <c:pt idx="3665">
                  <c:v>81.747635</c:v>
                </c:pt>
                <c:pt idx="3666">
                  <c:v>81.7476</c:v>
                </c:pt>
                <c:pt idx="3667">
                  <c:v>81.74755</c:v>
                </c:pt>
                <c:pt idx="3668">
                  <c:v>81.74751</c:v>
                </c:pt>
                <c:pt idx="3669">
                  <c:v>81.74747</c:v>
                </c:pt>
                <c:pt idx="3670">
                  <c:v>81.74743</c:v>
                </c:pt>
                <c:pt idx="3671">
                  <c:v>81.74738</c:v>
                </c:pt>
                <c:pt idx="3672">
                  <c:v>81.74734</c:v>
                </c:pt>
                <c:pt idx="3673">
                  <c:v>81.74729</c:v>
                </c:pt>
                <c:pt idx="3674">
                  <c:v>81.747246</c:v>
                </c:pt>
                <c:pt idx="3675">
                  <c:v>81.7472</c:v>
                </c:pt>
                <c:pt idx="3676">
                  <c:v>81.747154</c:v>
                </c:pt>
                <c:pt idx="3677">
                  <c:v>81.74711</c:v>
                </c:pt>
                <c:pt idx="3678">
                  <c:v>81.74706</c:v>
                </c:pt>
                <c:pt idx="3679">
                  <c:v>81.74702</c:v>
                </c:pt>
                <c:pt idx="3680">
                  <c:v>81.74697</c:v>
                </c:pt>
                <c:pt idx="3681">
                  <c:v>81.746925</c:v>
                </c:pt>
                <c:pt idx="3682">
                  <c:v>81.74689</c:v>
                </c:pt>
                <c:pt idx="3683">
                  <c:v>81.74684</c:v>
                </c:pt>
                <c:pt idx="3684">
                  <c:v>81.746796</c:v>
                </c:pt>
                <c:pt idx="3685">
                  <c:v>81.74675</c:v>
                </c:pt>
                <c:pt idx="3686">
                  <c:v>81.746704</c:v>
                </c:pt>
                <c:pt idx="3687">
                  <c:v>81.74666</c:v>
                </c:pt>
                <c:pt idx="3688">
                  <c:v>81.74661</c:v>
                </c:pt>
                <c:pt idx="3689">
                  <c:v>81.74657</c:v>
                </c:pt>
                <c:pt idx="3690">
                  <c:v>81.74652</c:v>
                </c:pt>
                <c:pt idx="3691">
                  <c:v>81.746475</c:v>
                </c:pt>
                <c:pt idx="3692">
                  <c:v>81.74643</c:v>
                </c:pt>
                <c:pt idx="3693">
                  <c:v>81.74638</c:v>
                </c:pt>
                <c:pt idx="3694">
                  <c:v>81.746346</c:v>
                </c:pt>
                <c:pt idx="3695">
                  <c:v>81.7463</c:v>
                </c:pt>
                <c:pt idx="3696">
                  <c:v>81.746254</c:v>
                </c:pt>
                <c:pt idx="3697">
                  <c:v>81.74621</c:v>
                </c:pt>
                <c:pt idx="3698">
                  <c:v>81.74617</c:v>
                </c:pt>
                <c:pt idx="3699">
                  <c:v>81.746124</c:v>
                </c:pt>
                <c:pt idx="3700">
                  <c:v>81.746086</c:v>
                </c:pt>
                <c:pt idx="3701">
                  <c:v>81.74604</c:v>
                </c:pt>
                <c:pt idx="3702">
                  <c:v>81.746</c:v>
                </c:pt>
                <c:pt idx="3703">
                  <c:v>81.74596</c:v>
                </c:pt>
                <c:pt idx="3704">
                  <c:v>81.74591</c:v>
                </c:pt>
                <c:pt idx="3705">
                  <c:v>81.745865</c:v>
                </c:pt>
                <c:pt idx="3706">
                  <c:v>81.74582</c:v>
                </c:pt>
                <c:pt idx="3707">
                  <c:v>81.74577</c:v>
                </c:pt>
                <c:pt idx="3708">
                  <c:v>81.74573</c:v>
                </c:pt>
                <c:pt idx="3709">
                  <c:v>81.74569</c:v>
                </c:pt>
                <c:pt idx="3710">
                  <c:v>81.74564</c:v>
                </c:pt>
                <c:pt idx="3711">
                  <c:v>81.7456</c:v>
                </c:pt>
                <c:pt idx="3712">
                  <c:v>81.74555</c:v>
                </c:pt>
                <c:pt idx="3713">
                  <c:v>81.74551</c:v>
                </c:pt>
                <c:pt idx="3714">
                  <c:v>81.74546</c:v>
                </c:pt>
                <c:pt idx="3715">
                  <c:v>81.745415</c:v>
                </c:pt>
                <c:pt idx="3716">
                  <c:v>81.74537</c:v>
                </c:pt>
                <c:pt idx="3717">
                  <c:v>81.74532</c:v>
                </c:pt>
                <c:pt idx="3718">
                  <c:v>81.74528</c:v>
                </c:pt>
                <c:pt idx="3719">
                  <c:v>81.74523</c:v>
                </c:pt>
                <c:pt idx="3720">
                  <c:v>81.745186</c:v>
                </c:pt>
                <c:pt idx="3721">
                  <c:v>81.74515</c:v>
                </c:pt>
                <c:pt idx="3722">
                  <c:v>81.7451</c:v>
                </c:pt>
                <c:pt idx="3723">
                  <c:v>81.745056</c:v>
                </c:pt>
                <c:pt idx="3724">
                  <c:v>81.74501</c:v>
                </c:pt>
                <c:pt idx="3725">
                  <c:v>81.744965</c:v>
                </c:pt>
                <c:pt idx="3726">
                  <c:v>81.74492</c:v>
                </c:pt>
                <c:pt idx="3727">
                  <c:v>81.74487</c:v>
                </c:pt>
                <c:pt idx="3728">
                  <c:v>81.74483</c:v>
                </c:pt>
                <c:pt idx="3729">
                  <c:v>81.74478</c:v>
                </c:pt>
                <c:pt idx="3730">
                  <c:v>81.74474</c:v>
                </c:pt>
                <c:pt idx="3731">
                  <c:v>81.7447</c:v>
                </c:pt>
                <c:pt idx="3732">
                  <c:v>81.74466</c:v>
                </c:pt>
                <c:pt idx="3733">
                  <c:v>81.74461</c:v>
                </c:pt>
                <c:pt idx="3734">
                  <c:v>81.744576</c:v>
                </c:pt>
                <c:pt idx="3735">
                  <c:v>81.74453</c:v>
                </c:pt>
                <c:pt idx="3736">
                  <c:v>81.74449</c:v>
                </c:pt>
                <c:pt idx="3737">
                  <c:v>81.744446</c:v>
                </c:pt>
                <c:pt idx="3738">
                  <c:v>81.7444</c:v>
                </c:pt>
                <c:pt idx="3739">
                  <c:v>81.744354</c:v>
                </c:pt>
                <c:pt idx="3740">
                  <c:v>81.74431</c:v>
                </c:pt>
                <c:pt idx="3741">
                  <c:v>81.74426</c:v>
                </c:pt>
                <c:pt idx="3742">
                  <c:v>81.74422</c:v>
                </c:pt>
                <c:pt idx="3743">
                  <c:v>81.74417</c:v>
                </c:pt>
                <c:pt idx="3744">
                  <c:v>81.744125</c:v>
                </c:pt>
                <c:pt idx="3745">
                  <c:v>81.74408</c:v>
                </c:pt>
                <c:pt idx="3746">
                  <c:v>81.74403</c:v>
                </c:pt>
                <c:pt idx="3747">
                  <c:v>81.74399</c:v>
                </c:pt>
                <c:pt idx="3748">
                  <c:v>81.74395</c:v>
                </c:pt>
                <c:pt idx="3749">
                  <c:v>81.743904</c:v>
                </c:pt>
                <c:pt idx="3750">
                  <c:v>81.74386</c:v>
                </c:pt>
                <c:pt idx="3751">
                  <c:v>81.74381</c:v>
                </c:pt>
                <c:pt idx="3752">
                  <c:v>81.74377000000001</c:v>
                </c:pt>
                <c:pt idx="3753">
                  <c:v>81.74372</c:v>
                </c:pt>
                <c:pt idx="3754">
                  <c:v>81.743675</c:v>
                </c:pt>
                <c:pt idx="3755">
                  <c:v>81.74363</c:v>
                </c:pt>
                <c:pt idx="3756">
                  <c:v>81.74358</c:v>
                </c:pt>
                <c:pt idx="3757">
                  <c:v>81.74354</c:v>
                </c:pt>
                <c:pt idx="3758">
                  <c:v>81.74349</c:v>
                </c:pt>
                <c:pt idx="3759">
                  <c:v>81.74345</c:v>
                </c:pt>
                <c:pt idx="3760">
                  <c:v>81.74341</c:v>
                </c:pt>
                <c:pt idx="3761">
                  <c:v>81.74336</c:v>
                </c:pt>
                <c:pt idx="3762">
                  <c:v>81.74332</c:v>
                </c:pt>
                <c:pt idx="3763">
                  <c:v>81.74327</c:v>
                </c:pt>
                <c:pt idx="3764">
                  <c:v>81.74323</c:v>
                </c:pt>
                <c:pt idx="3765">
                  <c:v>81.74319</c:v>
                </c:pt>
                <c:pt idx="3766">
                  <c:v>81.74315</c:v>
                </c:pt>
                <c:pt idx="3767">
                  <c:v>81.7431</c:v>
                </c:pt>
                <c:pt idx="3768">
                  <c:v>81.743065</c:v>
                </c:pt>
                <c:pt idx="3769">
                  <c:v>81.74302</c:v>
                </c:pt>
                <c:pt idx="3770">
                  <c:v>81.74298</c:v>
                </c:pt>
                <c:pt idx="3771">
                  <c:v>81.742935</c:v>
                </c:pt>
                <c:pt idx="3772">
                  <c:v>81.74289</c:v>
                </c:pt>
                <c:pt idx="3773">
                  <c:v>81.74284</c:v>
                </c:pt>
                <c:pt idx="3774">
                  <c:v>81.7428</c:v>
                </c:pt>
                <c:pt idx="3775">
                  <c:v>81.74275</c:v>
                </c:pt>
                <c:pt idx="3776">
                  <c:v>81.74271</c:v>
                </c:pt>
                <c:pt idx="3777">
                  <c:v>81.74266</c:v>
                </c:pt>
                <c:pt idx="3778">
                  <c:v>81.742615</c:v>
                </c:pt>
                <c:pt idx="3779">
                  <c:v>81.74257</c:v>
                </c:pt>
                <c:pt idx="3780">
                  <c:v>81.74252</c:v>
                </c:pt>
                <c:pt idx="3781">
                  <c:v>81.74248</c:v>
                </c:pt>
                <c:pt idx="3782">
                  <c:v>81.74244</c:v>
                </c:pt>
                <c:pt idx="3783">
                  <c:v>81.74239</c:v>
                </c:pt>
                <c:pt idx="3784">
                  <c:v>81.74235</c:v>
                </c:pt>
                <c:pt idx="3785">
                  <c:v>81.7423</c:v>
                </c:pt>
                <c:pt idx="3786">
                  <c:v>81.742256</c:v>
                </c:pt>
                <c:pt idx="3787">
                  <c:v>81.74221</c:v>
                </c:pt>
                <c:pt idx="3788">
                  <c:v>81.742165</c:v>
                </c:pt>
                <c:pt idx="3789">
                  <c:v>81.74212</c:v>
                </c:pt>
                <c:pt idx="3790">
                  <c:v>81.74207000000001</c:v>
                </c:pt>
                <c:pt idx="3791">
                  <c:v>81.74203</c:v>
                </c:pt>
                <c:pt idx="3792">
                  <c:v>81.74198</c:v>
                </c:pt>
                <c:pt idx="3793">
                  <c:v>81.741936</c:v>
                </c:pt>
                <c:pt idx="3794">
                  <c:v>81.74189</c:v>
                </c:pt>
                <c:pt idx="3795">
                  <c:v>81.741844</c:v>
                </c:pt>
                <c:pt idx="3796">
                  <c:v>81.741806</c:v>
                </c:pt>
                <c:pt idx="3797">
                  <c:v>81.74176</c:v>
                </c:pt>
                <c:pt idx="3798">
                  <c:v>81.74172</c:v>
                </c:pt>
                <c:pt idx="3799">
                  <c:v>81.74168</c:v>
                </c:pt>
                <c:pt idx="3800">
                  <c:v>81.74164</c:v>
                </c:pt>
                <c:pt idx="3801">
                  <c:v>81.74159</c:v>
                </c:pt>
                <c:pt idx="3802">
                  <c:v>81.741554</c:v>
                </c:pt>
                <c:pt idx="3803">
                  <c:v>81.74151</c:v>
                </c:pt>
                <c:pt idx="3804">
                  <c:v>81.74146</c:v>
                </c:pt>
                <c:pt idx="3805">
                  <c:v>81.74142</c:v>
                </c:pt>
                <c:pt idx="3806">
                  <c:v>81.74137</c:v>
                </c:pt>
                <c:pt idx="3807">
                  <c:v>81.741325</c:v>
                </c:pt>
                <c:pt idx="3808">
                  <c:v>81.74128</c:v>
                </c:pt>
                <c:pt idx="3809">
                  <c:v>81.74124</c:v>
                </c:pt>
                <c:pt idx="3810">
                  <c:v>81.741196</c:v>
                </c:pt>
                <c:pt idx="3811">
                  <c:v>81.74115</c:v>
                </c:pt>
                <c:pt idx="3812">
                  <c:v>81.741104</c:v>
                </c:pt>
                <c:pt idx="3813">
                  <c:v>81.74106</c:v>
                </c:pt>
                <c:pt idx="3814">
                  <c:v>81.74101</c:v>
                </c:pt>
                <c:pt idx="3815">
                  <c:v>81.74097</c:v>
                </c:pt>
                <c:pt idx="3816">
                  <c:v>81.74092</c:v>
                </c:pt>
                <c:pt idx="3817">
                  <c:v>81.740875</c:v>
                </c:pt>
                <c:pt idx="3818">
                  <c:v>81.74084</c:v>
                </c:pt>
                <c:pt idx="3819">
                  <c:v>81.74079</c:v>
                </c:pt>
                <c:pt idx="3820">
                  <c:v>81.740746</c:v>
                </c:pt>
                <c:pt idx="3821">
                  <c:v>81.7407</c:v>
                </c:pt>
                <c:pt idx="3822">
                  <c:v>81.740654</c:v>
                </c:pt>
                <c:pt idx="3823">
                  <c:v>81.74061</c:v>
                </c:pt>
                <c:pt idx="3824">
                  <c:v>81.74056</c:v>
                </c:pt>
                <c:pt idx="3825">
                  <c:v>81.740524</c:v>
                </c:pt>
                <c:pt idx="3826">
                  <c:v>81.74048</c:v>
                </c:pt>
                <c:pt idx="3827">
                  <c:v>81.74044</c:v>
                </c:pt>
                <c:pt idx="3828">
                  <c:v>81.740395</c:v>
                </c:pt>
                <c:pt idx="3829">
                  <c:v>81.74036</c:v>
                </c:pt>
                <c:pt idx="3830">
                  <c:v>81.74031</c:v>
                </c:pt>
                <c:pt idx="3831">
                  <c:v>81.740265</c:v>
                </c:pt>
                <c:pt idx="3832">
                  <c:v>81.74022</c:v>
                </c:pt>
                <c:pt idx="3833">
                  <c:v>81.74017</c:v>
                </c:pt>
                <c:pt idx="3834">
                  <c:v>81.74013</c:v>
                </c:pt>
                <c:pt idx="3835">
                  <c:v>81.74008</c:v>
                </c:pt>
                <c:pt idx="3836">
                  <c:v>81.74004</c:v>
                </c:pt>
                <c:pt idx="3837">
                  <c:v>81.74</c:v>
                </c:pt>
                <c:pt idx="3838">
                  <c:v>81.73995</c:v>
                </c:pt>
                <c:pt idx="3839">
                  <c:v>81.73991</c:v>
                </c:pt>
                <c:pt idx="3840">
                  <c:v>81.73986</c:v>
                </c:pt>
                <c:pt idx="3841">
                  <c:v>81.739815</c:v>
                </c:pt>
                <c:pt idx="3842">
                  <c:v>81.73977</c:v>
                </c:pt>
                <c:pt idx="3843">
                  <c:v>81.73972</c:v>
                </c:pt>
                <c:pt idx="3844">
                  <c:v>81.73968</c:v>
                </c:pt>
                <c:pt idx="3845">
                  <c:v>81.73963</c:v>
                </c:pt>
                <c:pt idx="3846">
                  <c:v>81.739586</c:v>
                </c:pt>
                <c:pt idx="3847">
                  <c:v>81.73954</c:v>
                </c:pt>
                <c:pt idx="3848">
                  <c:v>81.7395</c:v>
                </c:pt>
                <c:pt idx="3849">
                  <c:v>81.739456</c:v>
                </c:pt>
                <c:pt idx="3850">
                  <c:v>81.73941</c:v>
                </c:pt>
                <c:pt idx="3851">
                  <c:v>81.739365</c:v>
                </c:pt>
                <c:pt idx="3852">
                  <c:v>81.73932</c:v>
                </c:pt>
                <c:pt idx="3853">
                  <c:v>81.73927</c:v>
                </c:pt>
                <c:pt idx="3854">
                  <c:v>81.73923</c:v>
                </c:pt>
                <c:pt idx="3855">
                  <c:v>81.73918</c:v>
                </c:pt>
                <c:pt idx="3856">
                  <c:v>81.739136</c:v>
                </c:pt>
                <c:pt idx="3857">
                  <c:v>81.7391</c:v>
                </c:pt>
                <c:pt idx="3858">
                  <c:v>81.73905</c:v>
                </c:pt>
                <c:pt idx="3859">
                  <c:v>81.73901</c:v>
                </c:pt>
                <c:pt idx="3860">
                  <c:v>81.73897</c:v>
                </c:pt>
                <c:pt idx="3861">
                  <c:v>81.73893</c:v>
                </c:pt>
                <c:pt idx="3862">
                  <c:v>81.738884</c:v>
                </c:pt>
                <c:pt idx="3863">
                  <c:v>81.73884599999998</c:v>
                </c:pt>
                <c:pt idx="3864">
                  <c:v>81.7388</c:v>
                </c:pt>
                <c:pt idx="3865">
                  <c:v>81.738754</c:v>
                </c:pt>
                <c:pt idx="3866">
                  <c:v>81.73871</c:v>
                </c:pt>
                <c:pt idx="3867">
                  <c:v>81.73866</c:v>
                </c:pt>
                <c:pt idx="3868">
                  <c:v>81.73862</c:v>
                </c:pt>
                <c:pt idx="3869">
                  <c:v>81.73857</c:v>
                </c:pt>
                <c:pt idx="3870">
                  <c:v>81.73853</c:v>
                </c:pt>
                <c:pt idx="3871">
                  <c:v>81.73849</c:v>
                </c:pt>
                <c:pt idx="3872">
                  <c:v>81.73843999999998</c:v>
                </c:pt>
                <c:pt idx="3873">
                  <c:v>81.73839599999998</c:v>
                </c:pt>
                <c:pt idx="3874">
                  <c:v>81.73836</c:v>
                </c:pt>
                <c:pt idx="3875">
                  <c:v>81.73831</c:v>
                </c:pt>
                <c:pt idx="3876">
                  <c:v>81.73827</c:v>
                </c:pt>
                <c:pt idx="3877">
                  <c:v>81.73823</c:v>
                </c:pt>
                <c:pt idx="3878">
                  <c:v>81.73819</c:v>
                </c:pt>
                <c:pt idx="3879">
                  <c:v>81.738144</c:v>
                </c:pt>
                <c:pt idx="3880">
                  <c:v>81.7381</c:v>
                </c:pt>
                <c:pt idx="3881">
                  <c:v>81.73805</c:v>
                </c:pt>
                <c:pt idx="3882">
                  <c:v>81.73801</c:v>
                </c:pt>
                <c:pt idx="3883">
                  <c:v>81.73796</c:v>
                </c:pt>
                <c:pt idx="3884">
                  <c:v>81.737915</c:v>
                </c:pt>
                <c:pt idx="3885">
                  <c:v>81.73788</c:v>
                </c:pt>
                <c:pt idx="3886">
                  <c:v>81.73783</c:v>
                </c:pt>
                <c:pt idx="3887">
                  <c:v>81.737785</c:v>
                </c:pt>
                <c:pt idx="3888">
                  <c:v>81.73774</c:v>
                </c:pt>
                <c:pt idx="3889">
                  <c:v>81.73769</c:v>
                </c:pt>
                <c:pt idx="3890">
                  <c:v>81.73765</c:v>
                </c:pt>
                <c:pt idx="3891">
                  <c:v>81.7376</c:v>
                </c:pt>
                <c:pt idx="3892">
                  <c:v>81.73756</c:v>
                </c:pt>
                <c:pt idx="3893">
                  <c:v>81.73751</c:v>
                </c:pt>
                <c:pt idx="3894">
                  <c:v>81.737465</c:v>
                </c:pt>
                <c:pt idx="3895">
                  <c:v>81.73742</c:v>
                </c:pt>
                <c:pt idx="3896">
                  <c:v>81.73737000000001</c:v>
                </c:pt>
                <c:pt idx="3897">
                  <c:v>81.737335</c:v>
                </c:pt>
                <c:pt idx="3898">
                  <c:v>81.73729</c:v>
                </c:pt>
                <c:pt idx="3899">
                  <c:v>81.73724</c:v>
                </c:pt>
                <c:pt idx="3900">
                  <c:v>81.7372</c:v>
                </c:pt>
                <c:pt idx="3901">
                  <c:v>81.73715</c:v>
                </c:pt>
                <c:pt idx="3902">
                  <c:v>81.73711</c:v>
                </c:pt>
                <c:pt idx="3903">
                  <c:v>81.73706</c:v>
                </c:pt>
                <c:pt idx="3904">
                  <c:v>81.737015</c:v>
                </c:pt>
                <c:pt idx="3905">
                  <c:v>81.73697000000001</c:v>
                </c:pt>
                <c:pt idx="3906">
                  <c:v>81.73693</c:v>
                </c:pt>
                <c:pt idx="3907">
                  <c:v>81.736885</c:v>
                </c:pt>
                <c:pt idx="3908">
                  <c:v>81.73685</c:v>
                </c:pt>
                <c:pt idx="3909">
                  <c:v>81.7368</c:v>
                </c:pt>
                <c:pt idx="3910">
                  <c:v>81.73676</c:v>
                </c:pt>
                <c:pt idx="3911">
                  <c:v>81.73672</c:v>
                </c:pt>
                <c:pt idx="3912">
                  <c:v>81.73668</c:v>
                </c:pt>
                <c:pt idx="3913">
                  <c:v>81.73663</c:v>
                </c:pt>
                <c:pt idx="3914">
                  <c:v>81.73659</c:v>
                </c:pt>
                <c:pt idx="3915">
                  <c:v>81.73654</c:v>
                </c:pt>
                <c:pt idx="3916">
                  <c:v>81.736496</c:v>
                </c:pt>
                <c:pt idx="3917">
                  <c:v>81.73645</c:v>
                </c:pt>
                <c:pt idx="3918">
                  <c:v>81.736404</c:v>
                </c:pt>
                <c:pt idx="3919">
                  <c:v>81.73636</c:v>
                </c:pt>
                <c:pt idx="3920">
                  <c:v>81.73631</c:v>
                </c:pt>
                <c:pt idx="3921">
                  <c:v>81.736275</c:v>
                </c:pt>
                <c:pt idx="3922">
                  <c:v>81.73623</c:v>
                </c:pt>
                <c:pt idx="3923">
                  <c:v>81.73619</c:v>
                </c:pt>
                <c:pt idx="3924">
                  <c:v>81.736145</c:v>
                </c:pt>
                <c:pt idx="3925">
                  <c:v>81.73611</c:v>
                </c:pt>
                <c:pt idx="3926">
                  <c:v>81.73606</c:v>
                </c:pt>
                <c:pt idx="3927">
                  <c:v>81.73602</c:v>
                </c:pt>
                <c:pt idx="3928">
                  <c:v>81.73598</c:v>
                </c:pt>
                <c:pt idx="3929">
                  <c:v>81.73593</c:v>
                </c:pt>
                <c:pt idx="3930">
                  <c:v>81.73588599999998</c:v>
                </c:pt>
                <c:pt idx="3931">
                  <c:v>81.73583999999998</c:v>
                </c:pt>
                <c:pt idx="3932">
                  <c:v>81.735794</c:v>
                </c:pt>
                <c:pt idx="3933">
                  <c:v>81.73574999999998</c:v>
                </c:pt>
                <c:pt idx="3934">
                  <c:v>81.73570999999998</c:v>
                </c:pt>
                <c:pt idx="3935">
                  <c:v>81.735664</c:v>
                </c:pt>
                <c:pt idx="3936">
                  <c:v>81.73562</c:v>
                </c:pt>
                <c:pt idx="3937">
                  <c:v>81.73557</c:v>
                </c:pt>
                <c:pt idx="3938">
                  <c:v>81.73553</c:v>
                </c:pt>
                <c:pt idx="3939">
                  <c:v>81.73547999999998</c:v>
                </c:pt>
                <c:pt idx="3940">
                  <c:v>81.73543499999998</c:v>
                </c:pt>
                <c:pt idx="3941">
                  <c:v>81.73538999999998</c:v>
                </c:pt>
                <c:pt idx="3942">
                  <c:v>81.735344</c:v>
                </c:pt>
                <c:pt idx="3943">
                  <c:v>81.73530599999998</c:v>
                </c:pt>
                <c:pt idx="3944">
                  <c:v>81.73526</c:v>
                </c:pt>
                <c:pt idx="3945">
                  <c:v>81.73522</c:v>
                </c:pt>
                <c:pt idx="3946">
                  <c:v>81.73517599999998</c:v>
                </c:pt>
                <c:pt idx="3947">
                  <c:v>81.73514</c:v>
                </c:pt>
                <c:pt idx="3948">
                  <c:v>81.73509</c:v>
                </c:pt>
                <c:pt idx="3949">
                  <c:v>81.735054</c:v>
                </c:pt>
                <c:pt idx="3950">
                  <c:v>81.73501</c:v>
                </c:pt>
                <c:pt idx="3951">
                  <c:v>81.73496</c:v>
                </c:pt>
                <c:pt idx="3952">
                  <c:v>81.73492</c:v>
                </c:pt>
                <c:pt idx="3953">
                  <c:v>81.73487</c:v>
                </c:pt>
                <c:pt idx="3954">
                  <c:v>81.734825</c:v>
                </c:pt>
                <c:pt idx="3955">
                  <c:v>81.73478</c:v>
                </c:pt>
                <c:pt idx="3956">
                  <c:v>81.73473000000001</c:v>
                </c:pt>
                <c:pt idx="3957">
                  <c:v>81.73469</c:v>
                </c:pt>
                <c:pt idx="3958">
                  <c:v>81.73464</c:v>
                </c:pt>
                <c:pt idx="3959">
                  <c:v>81.7346</c:v>
                </c:pt>
                <c:pt idx="3960">
                  <c:v>81.73455</c:v>
                </c:pt>
                <c:pt idx="3961">
                  <c:v>81.73451</c:v>
                </c:pt>
                <c:pt idx="3962">
                  <c:v>81.73447</c:v>
                </c:pt>
                <c:pt idx="3963">
                  <c:v>81.73442</c:v>
                </c:pt>
                <c:pt idx="3964">
                  <c:v>81.734375</c:v>
                </c:pt>
                <c:pt idx="3965">
                  <c:v>81.73434</c:v>
                </c:pt>
                <c:pt idx="3966">
                  <c:v>81.73429</c:v>
                </c:pt>
                <c:pt idx="3967">
                  <c:v>81.73425</c:v>
                </c:pt>
                <c:pt idx="3968">
                  <c:v>81.73421</c:v>
                </c:pt>
                <c:pt idx="3969">
                  <c:v>81.73417</c:v>
                </c:pt>
                <c:pt idx="3970">
                  <c:v>81.73412</c:v>
                </c:pt>
                <c:pt idx="3971">
                  <c:v>81.73408</c:v>
                </c:pt>
                <c:pt idx="3972">
                  <c:v>81.73403</c:v>
                </c:pt>
                <c:pt idx="3973">
                  <c:v>81.733986</c:v>
                </c:pt>
                <c:pt idx="3974">
                  <c:v>81.73394</c:v>
                </c:pt>
                <c:pt idx="3975">
                  <c:v>81.733894</c:v>
                </c:pt>
                <c:pt idx="3976">
                  <c:v>81.73386</c:v>
                </c:pt>
                <c:pt idx="3977">
                  <c:v>81.73381</c:v>
                </c:pt>
                <c:pt idx="3978">
                  <c:v>81.733765</c:v>
                </c:pt>
                <c:pt idx="3979">
                  <c:v>81.73372</c:v>
                </c:pt>
                <c:pt idx="3980">
                  <c:v>81.73367</c:v>
                </c:pt>
                <c:pt idx="3981">
                  <c:v>81.73363</c:v>
                </c:pt>
                <c:pt idx="3982">
                  <c:v>81.73358</c:v>
                </c:pt>
                <c:pt idx="3983">
                  <c:v>81.733536</c:v>
                </c:pt>
                <c:pt idx="3984">
                  <c:v>81.73349</c:v>
                </c:pt>
                <c:pt idx="3985">
                  <c:v>81.73345</c:v>
                </c:pt>
                <c:pt idx="3986">
                  <c:v>81.733406</c:v>
                </c:pt>
                <c:pt idx="3987">
                  <c:v>81.73337</c:v>
                </c:pt>
                <c:pt idx="3988">
                  <c:v>81.73332</c:v>
                </c:pt>
                <c:pt idx="3989">
                  <c:v>81.733284</c:v>
                </c:pt>
                <c:pt idx="3990">
                  <c:v>81.73324</c:v>
                </c:pt>
                <c:pt idx="3991">
                  <c:v>81.7332</c:v>
                </c:pt>
                <c:pt idx="3992">
                  <c:v>81.733154</c:v>
                </c:pt>
                <c:pt idx="3993">
                  <c:v>81.73311</c:v>
                </c:pt>
                <c:pt idx="3994">
                  <c:v>81.73306</c:v>
                </c:pt>
                <c:pt idx="3995">
                  <c:v>81.73302</c:v>
                </c:pt>
                <c:pt idx="3996">
                  <c:v>81.73297</c:v>
                </c:pt>
                <c:pt idx="3997">
                  <c:v>81.732925</c:v>
                </c:pt>
                <c:pt idx="3998">
                  <c:v>81.73289</c:v>
                </c:pt>
                <c:pt idx="3999">
                  <c:v>81.73283999999998</c:v>
                </c:pt>
                <c:pt idx="4000">
                  <c:v>81.73279599999998</c:v>
                </c:pt>
                <c:pt idx="4001">
                  <c:v>81.73274999999998</c:v>
                </c:pt>
                <c:pt idx="4002">
                  <c:v>81.732704</c:v>
                </c:pt>
                <c:pt idx="4003">
                  <c:v>81.73266</c:v>
                </c:pt>
                <c:pt idx="4004">
                  <c:v>81.73261</c:v>
                </c:pt>
                <c:pt idx="4005">
                  <c:v>81.73257</c:v>
                </c:pt>
                <c:pt idx="4006">
                  <c:v>81.73252</c:v>
                </c:pt>
                <c:pt idx="4007">
                  <c:v>81.73247999999998</c:v>
                </c:pt>
                <c:pt idx="4008">
                  <c:v>81.73243999999998</c:v>
                </c:pt>
                <c:pt idx="4009">
                  <c:v>81.7324</c:v>
                </c:pt>
                <c:pt idx="4010">
                  <c:v>81.73234999999998</c:v>
                </c:pt>
                <c:pt idx="4011">
                  <c:v>81.732315</c:v>
                </c:pt>
                <c:pt idx="4012">
                  <c:v>81.73227</c:v>
                </c:pt>
                <c:pt idx="4013">
                  <c:v>81.73223</c:v>
                </c:pt>
                <c:pt idx="4014">
                  <c:v>81.732185</c:v>
                </c:pt>
                <c:pt idx="4015">
                  <c:v>81.73214</c:v>
                </c:pt>
                <c:pt idx="4016">
                  <c:v>81.73209</c:v>
                </c:pt>
                <c:pt idx="4017">
                  <c:v>81.73205</c:v>
                </c:pt>
                <c:pt idx="4018">
                  <c:v>81.73200000000001</c:v>
                </c:pt>
                <c:pt idx="4019">
                  <c:v>81.73196</c:v>
                </c:pt>
                <c:pt idx="4020">
                  <c:v>81.73191</c:v>
                </c:pt>
                <c:pt idx="4021">
                  <c:v>81.731865</c:v>
                </c:pt>
                <c:pt idx="4022">
                  <c:v>81.73182</c:v>
                </c:pt>
                <c:pt idx="4023">
                  <c:v>81.73177</c:v>
                </c:pt>
                <c:pt idx="4024">
                  <c:v>81.73173000000001</c:v>
                </c:pt>
                <c:pt idx="4025">
                  <c:v>81.73169</c:v>
                </c:pt>
                <c:pt idx="4026">
                  <c:v>81.73164</c:v>
                </c:pt>
                <c:pt idx="4027">
                  <c:v>81.7316</c:v>
                </c:pt>
                <c:pt idx="4028">
                  <c:v>81.73155</c:v>
                </c:pt>
                <c:pt idx="4029">
                  <c:v>81.731514</c:v>
                </c:pt>
                <c:pt idx="4030">
                  <c:v>81.73147</c:v>
                </c:pt>
                <c:pt idx="4031">
                  <c:v>81.73143</c:v>
                </c:pt>
                <c:pt idx="4032">
                  <c:v>81.731384</c:v>
                </c:pt>
                <c:pt idx="4033">
                  <c:v>81.731346</c:v>
                </c:pt>
                <c:pt idx="4034">
                  <c:v>81.7313</c:v>
                </c:pt>
                <c:pt idx="4035">
                  <c:v>81.73126</c:v>
                </c:pt>
                <c:pt idx="4036">
                  <c:v>81.73122</c:v>
                </c:pt>
                <c:pt idx="4037">
                  <c:v>81.73117</c:v>
                </c:pt>
                <c:pt idx="4038">
                  <c:v>81.731125</c:v>
                </c:pt>
                <c:pt idx="4039">
                  <c:v>81.73108</c:v>
                </c:pt>
                <c:pt idx="4040">
                  <c:v>81.73103</c:v>
                </c:pt>
                <c:pt idx="4041">
                  <c:v>81.73099</c:v>
                </c:pt>
                <c:pt idx="4042">
                  <c:v>81.73094</c:v>
                </c:pt>
                <c:pt idx="4043">
                  <c:v>81.730896</c:v>
                </c:pt>
                <c:pt idx="4044">
                  <c:v>81.73085</c:v>
                </c:pt>
                <c:pt idx="4045">
                  <c:v>81.730804</c:v>
                </c:pt>
                <c:pt idx="4046">
                  <c:v>81.73076</c:v>
                </c:pt>
                <c:pt idx="4047">
                  <c:v>81.73072</c:v>
                </c:pt>
                <c:pt idx="4048">
                  <c:v>81.730675</c:v>
                </c:pt>
                <c:pt idx="4049">
                  <c:v>81.73063</c:v>
                </c:pt>
                <c:pt idx="4050">
                  <c:v>81.73058</c:v>
                </c:pt>
                <c:pt idx="4051">
                  <c:v>81.730545</c:v>
                </c:pt>
                <c:pt idx="4052">
                  <c:v>81.7305</c:v>
                </c:pt>
                <c:pt idx="4053">
                  <c:v>81.73046</c:v>
                </c:pt>
                <c:pt idx="4054">
                  <c:v>81.730415</c:v>
                </c:pt>
                <c:pt idx="4055">
                  <c:v>81.73037999999998</c:v>
                </c:pt>
                <c:pt idx="4056">
                  <c:v>81.73033</c:v>
                </c:pt>
                <c:pt idx="4057">
                  <c:v>81.730286</c:v>
                </c:pt>
                <c:pt idx="4058">
                  <c:v>81.73024</c:v>
                </c:pt>
                <c:pt idx="4059">
                  <c:v>81.730194</c:v>
                </c:pt>
                <c:pt idx="4060">
                  <c:v>81.73015</c:v>
                </c:pt>
                <c:pt idx="4061">
                  <c:v>81.7301</c:v>
                </c:pt>
                <c:pt idx="4062">
                  <c:v>81.730064</c:v>
                </c:pt>
                <c:pt idx="4063">
                  <c:v>81.73002</c:v>
                </c:pt>
                <c:pt idx="4064">
                  <c:v>81.72997</c:v>
                </c:pt>
                <c:pt idx="4065">
                  <c:v>81.72993</c:v>
                </c:pt>
                <c:pt idx="4066">
                  <c:v>81.72988999999998</c:v>
                </c:pt>
                <c:pt idx="4067">
                  <c:v>81.72983999999998</c:v>
                </c:pt>
                <c:pt idx="4068">
                  <c:v>81.72979999999998</c:v>
                </c:pt>
                <c:pt idx="4069">
                  <c:v>81.72974999999998</c:v>
                </c:pt>
                <c:pt idx="4070">
                  <c:v>81.72970599999998</c:v>
                </c:pt>
                <c:pt idx="4071">
                  <c:v>81.72966</c:v>
                </c:pt>
                <c:pt idx="4072">
                  <c:v>81.729614</c:v>
                </c:pt>
                <c:pt idx="4073">
                  <c:v>81.72957599999998</c:v>
                </c:pt>
                <c:pt idx="4074">
                  <c:v>81.72953</c:v>
                </c:pt>
                <c:pt idx="4075">
                  <c:v>81.72949</c:v>
                </c:pt>
                <c:pt idx="4076">
                  <c:v>81.72945</c:v>
                </c:pt>
                <c:pt idx="4077">
                  <c:v>81.72941</c:v>
                </c:pt>
                <c:pt idx="4078">
                  <c:v>81.72936</c:v>
                </c:pt>
                <c:pt idx="4079">
                  <c:v>81.72932</c:v>
                </c:pt>
                <c:pt idx="4080">
                  <c:v>81.72927</c:v>
                </c:pt>
                <c:pt idx="4081">
                  <c:v>81.729225</c:v>
                </c:pt>
                <c:pt idx="4082">
                  <c:v>81.72918</c:v>
                </c:pt>
                <c:pt idx="4083">
                  <c:v>81.72913000000001</c:v>
                </c:pt>
                <c:pt idx="4084">
                  <c:v>81.72909</c:v>
                </c:pt>
                <c:pt idx="4085">
                  <c:v>81.72904</c:v>
                </c:pt>
                <c:pt idx="4086">
                  <c:v>81.729004</c:v>
                </c:pt>
                <c:pt idx="4087">
                  <c:v>81.72896</c:v>
                </c:pt>
                <c:pt idx="4088">
                  <c:v>81.72892</c:v>
                </c:pt>
                <c:pt idx="4089">
                  <c:v>81.72887399999999</c:v>
                </c:pt>
                <c:pt idx="4090">
                  <c:v>81.72883599999999</c:v>
                </c:pt>
                <c:pt idx="4091">
                  <c:v>81.72878999999999</c:v>
                </c:pt>
                <c:pt idx="4092">
                  <c:v>81.72874999999999</c:v>
                </c:pt>
                <c:pt idx="4093">
                  <c:v>81.72870999999999</c:v>
                </c:pt>
                <c:pt idx="4094">
                  <c:v>81.72866</c:v>
                </c:pt>
                <c:pt idx="4095">
                  <c:v>81.728615</c:v>
                </c:pt>
                <c:pt idx="4096">
                  <c:v>81.72857999999998</c:v>
                </c:pt>
                <c:pt idx="4097">
                  <c:v>81.72853</c:v>
                </c:pt>
                <c:pt idx="4098">
                  <c:v>81.72848999999998</c:v>
                </c:pt>
                <c:pt idx="4099">
                  <c:v>81.72844999999998</c:v>
                </c:pt>
                <c:pt idx="4100">
                  <c:v>81.72840999999998</c:v>
                </c:pt>
                <c:pt idx="4101">
                  <c:v>81.72835999999998</c:v>
                </c:pt>
                <c:pt idx="4102">
                  <c:v>81.728325</c:v>
                </c:pt>
                <c:pt idx="4103">
                  <c:v>81.72828</c:v>
                </c:pt>
                <c:pt idx="4104">
                  <c:v>81.72823</c:v>
                </c:pt>
                <c:pt idx="4105">
                  <c:v>81.72819</c:v>
                </c:pt>
                <c:pt idx="4106">
                  <c:v>81.72813999999998</c:v>
                </c:pt>
                <c:pt idx="4107">
                  <c:v>81.72809599999998</c:v>
                </c:pt>
                <c:pt idx="4108">
                  <c:v>81.72804999999998</c:v>
                </c:pt>
                <c:pt idx="4109">
                  <c:v>81.728004</c:v>
                </c:pt>
                <c:pt idx="4110">
                  <c:v>81.72796</c:v>
                </c:pt>
                <c:pt idx="4111">
                  <c:v>81.72791</c:v>
                </c:pt>
                <c:pt idx="4112">
                  <c:v>81.72787</c:v>
                </c:pt>
                <c:pt idx="4113">
                  <c:v>81.72782</c:v>
                </c:pt>
                <c:pt idx="4114">
                  <c:v>81.72777999999998</c:v>
                </c:pt>
                <c:pt idx="4115">
                  <c:v>81.72773999999998</c:v>
                </c:pt>
                <c:pt idx="4116">
                  <c:v>81.72769</c:v>
                </c:pt>
                <c:pt idx="4117">
                  <c:v>81.727646</c:v>
                </c:pt>
                <c:pt idx="4118">
                  <c:v>81.72761</c:v>
                </c:pt>
                <c:pt idx="4119">
                  <c:v>81.72756</c:v>
                </c:pt>
                <c:pt idx="4120">
                  <c:v>81.72752</c:v>
                </c:pt>
                <c:pt idx="4121">
                  <c:v>81.72748</c:v>
                </c:pt>
                <c:pt idx="4122">
                  <c:v>81.72744</c:v>
                </c:pt>
                <c:pt idx="4123">
                  <c:v>81.727394</c:v>
                </c:pt>
                <c:pt idx="4124">
                  <c:v>81.727356</c:v>
                </c:pt>
                <c:pt idx="4125">
                  <c:v>81.72731</c:v>
                </c:pt>
                <c:pt idx="4126">
                  <c:v>81.727264</c:v>
                </c:pt>
                <c:pt idx="4127">
                  <c:v>81.72722</c:v>
                </c:pt>
                <c:pt idx="4128">
                  <c:v>81.72718</c:v>
                </c:pt>
                <c:pt idx="4129">
                  <c:v>81.727135</c:v>
                </c:pt>
                <c:pt idx="4130">
                  <c:v>81.7271</c:v>
                </c:pt>
                <c:pt idx="4131">
                  <c:v>81.72705</c:v>
                </c:pt>
                <c:pt idx="4132">
                  <c:v>81.72701</c:v>
                </c:pt>
                <c:pt idx="4133">
                  <c:v>81.72697</c:v>
                </c:pt>
                <c:pt idx="4134">
                  <c:v>81.72692</c:v>
                </c:pt>
                <c:pt idx="4135">
                  <c:v>81.72687499999999</c:v>
                </c:pt>
                <c:pt idx="4136">
                  <c:v>81.72683</c:v>
                </c:pt>
                <c:pt idx="4137">
                  <c:v>81.72677999999999</c:v>
                </c:pt>
                <c:pt idx="4138">
                  <c:v>81.72673999999999</c:v>
                </c:pt>
                <c:pt idx="4139">
                  <c:v>81.7267</c:v>
                </c:pt>
                <c:pt idx="4140">
                  <c:v>81.726654</c:v>
                </c:pt>
                <c:pt idx="4141">
                  <c:v>81.72661</c:v>
                </c:pt>
                <c:pt idx="4142">
                  <c:v>81.72656</c:v>
                </c:pt>
                <c:pt idx="4143">
                  <c:v>81.726524</c:v>
                </c:pt>
                <c:pt idx="4144">
                  <c:v>81.72647999999998</c:v>
                </c:pt>
                <c:pt idx="4145">
                  <c:v>81.72643999999998</c:v>
                </c:pt>
                <c:pt idx="4146">
                  <c:v>81.72639499999998</c:v>
                </c:pt>
                <c:pt idx="4147">
                  <c:v>81.72636</c:v>
                </c:pt>
                <c:pt idx="4148">
                  <c:v>81.72631</c:v>
                </c:pt>
                <c:pt idx="4149">
                  <c:v>81.726265</c:v>
                </c:pt>
                <c:pt idx="4150">
                  <c:v>81.72622</c:v>
                </c:pt>
                <c:pt idx="4151">
                  <c:v>81.72618</c:v>
                </c:pt>
                <c:pt idx="4152">
                  <c:v>81.726135</c:v>
                </c:pt>
                <c:pt idx="4153">
                  <c:v>81.7261</c:v>
                </c:pt>
                <c:pt idx="4154">
                  <c:v>81.72605</c:v>
                </c:pt>
                <c:pt idx="4155">
                  <c:v>81.72601</c:v>
                </c:pt>
                <c:pt idx="4156">
                  <c:v>81.72596999999998</c:v>
                </c:pt>
                <c:pt idx="4157">
                  <c:v>81.72593</c:v>
                </c:pt>
                <c:pt idx="4158">
                  <c:v>81.72587999999999</c:v>
                </c:pt>
                <c:pt idx="4159">
                  <c:v>81.72583999999999</c:v>
                </c:pt>
                <c:pt idx="4160">
                  <c:v>81.72578999999999</c:v>
                </c:pt>
                <c:pt idx="4161">
                  <c:v>81.72574599999999</c:v>
                </c:pt>
                <c:pt idx="4162">
                  <c:v>81.72569999999998</c:v>
                </c:pt>
                <c:pt idx="4163">
                  <c:v>81.725655</c:v>
                </c:pt>
                <c:pt idx="4164">
                  <c:v>81.72562</c:v>
                </c:pt>
                <c:pt idx="4165">
                  <c:v>81.72557</c:v>
                </c:pt>
                <c:pt idx="4166">
                  <c:v>81.725525</c:v>
                </c:pt>
                <c:pt idx="4167">
                  <c:v>81.72547999999999</c:v>
                </c:pt>
                <c:pt idx="4168">
                  <c:v>81.72543999999999</c:v>
                </c:pt>
                <c:pt idx="4169">
                  <c:v>81.72539499999999</c:v>
                </c:pt>
                <c:pt idx="4170">
                  <c:v>81.72535999999998</c:v>
                </c:pt>
                <c:pt idx="4171">
                  <c:v>81.72530999999998</c:v>
                </c:pt>
                <c:pt idx="4172">
                  <c:v>81.72527</c:v>
                </c:pt>
                <c:pt idx="4173">
                  <c:v>81.72523</c:v>
                </c:pt>
                <c:pt idx="4174">
                  <c:v>81.72517999999998</c:v>
                </c:pt>
                <c:pt idx="4175">
                  <c:v>81.72513599999999</c:v>
                </c:pt>
                <c:pt idx="4176">
                  <c:v>81.72508999999998</c:v>
                </c:pt>
                <c:pt idx="4177">
                  <c:v>81.72504399999998</c:v>
                </c:pt>
                <c:pt idx="4178">
                  <c:v>81.725</c:v>
                </c:pt>
                <c:pt idx="4179">
                  <c:v>81.72496</c:v>
                </c:pt>
                <c:pt idx="4180">
                  <c:v>81.724915</c:v>
                </c:pt>
                <c:pt idx="4181">
                  <c:v>81.72487</c:v>
                </c:pt>
                <c:pt idx="4182">
                  <c:v>81.72482</c:v>
                </c:pt>
                <c:pt idx="4183">
                  <c:v>81.72478499999998</c:v>
                </c:pt>
                <c:pt idx="4184">
                  <c:v>81.72473999999998</c:v>
                </c:pt>
                <c:pt idx="4185">
                  <c:v>81.72470000000001</c:v>
                </c:pt>
                <c:pt idx="4186">
                  <c:v>81.724655</c:v>
                </c:pt>
                <c:pt idx="4187">
                  <c:v>81.72462</c:v>
                </c:pt>
                <c:pt idx="4188">
                  <c:v>81.72457</c:v>
                </c:pt>
                <c:pt idx="4189">
                  <c:v>81.72453</c:v>
                </c:pt>
                <c:pt idx="4190">
                  <c:v>81.72449</c:v>
                </c:pt>
                <c:pt idx="4191">
                  <c:v>81.72444</c:v>
                </c:pt>
                <c:pt idx="4192">
                  <c:v>81.724396</c:v>
                </c:pt>
                <c:pt idx="4193">
                  <c:v>81.72436</c:v>
                </c:pt>
                <c:pt idx="4194">
                  <c:v>81.72431</c:v>
                </c:pt>
                <c:pt idx="4195">
                  <c:v>81.72427</c:v>
                </c:pt>
                <c:pt idx="4196">
                  <c:v>81.72423</c:v>
                </c:pt>
                <c:pt idx="4197">
                  <c:v>81.72419</c:v>
                </c:pt>
                <c:pt idx="4198">
                  <c:v>81.724144</c:v>
                </c:pt>
                <c:pt idx="4199">
                  <c:v>81.7241</c:v>
                </c:pt>
                <c:pt idx="4200">
                  <c:v>81.72405</c:v>
                </c:pt>
                <c:pt idx="4201">
                  <c:v>81.72401</c:v>
                </c:pt>
                <c:pt idx="4202">
                  <c:v>81.72396</c:v>
                </c:pt>
                <c:pt idx="4203">
                  <c:v>81.723915</c:v>
                </c:pt>
                <c:pt idx="4204">
                  <c:v>81.72387999999998</c:v>
                </c:pt>
                <c:pt idx="4205">
                  <c:v>81.72383</c:v>
                </c:pt>
                <c:pt idx="4206">
                  <c:v>81.72378499999999</c:v>
                </c:pt>
                <c:pt idx="4207">
                  <c:v>81.72373999999999</c:v>
                </c:pt>
                <c:pt idx="4208">
                  <c:v>81.7237</c:v>
                </c:pt>
                <c:pt idx="4209">
                  <c:v>81.723656</c:v>
                </c:pt>
                <c:pt idx="4210">
                  <c:v>81.72362</c:v>
                </c:pt>
                <c:pt idx="4211">
                  <c:v>81.72357</c:v>
                </c:pt>
                <c:pt idx="4212">
                  <c:v>81.72353</c:v>
                </c:pt>
                <c:pt idx="4213">
                  <c:v>81.72349</c:v>
                </c:pt>
                <c:pt idx="4214">
                  <c:v>81.72345</c:v>
                </c:pt>
                <c:pt idx="4215">
                  <c:v>81.723404</c:v>
                </c:pt>
                <c:pt idx="4216">
                  <c:v>81.72336</c:v>
                </c:pt>
                <c:pt idx="4217">
                  <c:v>81.72331</c:v>
                </c:pt>
                <c:pt idx="4218">
                  <c:v>81.723274</c:v>
                </c:pt>
                <c:pt idx="4219">
                  <c:v>81.72323</c:v>
                </c:pt>
                <c:pt idx="4220">
                  <c:v>81.72319</c:v>
                </c:pt>
                <c:pt idx="4221">
                  <c:v>81.723145</c:v>
                </c:pt>
                <c:pt idx="4222">
                  <c:v>81.72311</c:v>
                </c:pt>
                <c:pt idx="4223">
                  <c:v>81.72306</c:v>
                </c:pt>
                <c:pt idx="4224">
                  <c:v>81.723015</c:v>
                </c:pt>
                <c:pt idx="4225">
                  <c:v>81.72296999999998</c:v>
                </c:pt>
                <c:pt idx="4226">
                  <c:v>81.72292</c:v>
                </c:pt>
                <c:pt idx="4227">
                  <c:v>81.72287999999999</c:v>
                </c:pt>
                <c:pt idx="4228">
                  <c:v>81.72282999999998</c:v>
                </c:pt>
                <c:pt idx="4229">
                  <c:v>81.72278999999999</c:v>
                </c:pt>
                <c:pt idx="4230">
                  <c:v>81.72274999999999</c:v>
                </c:pt>
                <c:pt idx="4231">
                  <c:v>81.72269999999998</c:v>
                </c:pt>
                <c:pt idx="4232">
                  <c:v>81.72266</c:v>
                </c:pt>
                <c:pt idx="4233">
                  <c:v>81.72262</c:v>
                </c:pt>
                <c:pt idx="4234">
                  <c:v>81.72257</c:v>
                </c:pt>
                <c:pt idx="4235">
                  <c:v>81.72253399999998</c:v>
                </c:pt>
                <c:pt idx="4236">
                  <c:v>81.72248999999998</c:v>
                </c:pt>
                <c:pt idx="4237">
                  <c:v>81.72244999999998</c:v>
                </c:pt>
                <c:pt idx="4238">
                  <c:v>81.72240399999998</c:v>
                </c:pt>
                <c:pt idx="4239">
                  <c:v>81.72235999999998</c:v>
                </c:pt>
                <c:pt idx="4240">
                  <c:v>81.72230999999998</c:v>
                </c:pt>
                <c:pt idx="4241">
                  <c:v>81.72227</c:v>
                </c:pt>
                <c:pt idx="4242">
                  <c:v>81.72222</c:v>
                </c:pt>
                <c:pt idx="4243">
                  <c:v>81.72217599999999</c:v>
                </c:pt>
                <c:pt idx="4244">
                  <c:v>81.72213999999998</c:v>
                </c:pt>
                <c:pt idx="4245">
                  <c:v>81.72208999999998</c:v>
                </c:pt>
                <c:pt idx="4246">
                  <c:v>81.72204599999999</c:v>
                </c:pt>
                <c:pt idx="4247">
                  <c:v>81.722</c:v>
                </c:pt>
                <c:pt idx="4248">
                  <c:v>81.72196</c:v>
                </c:pt>
                <c:pt idx="4249">
                  <c:v>81.72192</c:v>
                </c:pt>
                <c:pt idx="4250">
                  <c:v>81.72188</c:v>
                </c:pt>
                <c:pt idx="4251">
                  <c:v>81.72183</c:v>
                </c:pt>
                <c:pt idx="4252">
                  <c:v>81.721794</c:v>
                </c:pt>
                <c:pt idx="4253">
                  <c:v>81.72175</c:v>
                </c:pt>
                <c:pt idx="4254">
                  <c:v>81.72171</c:v>
                </c:pt>
                <c:pt idx="4255">
                  <c:v>81.721664</c:v>
                </c:pt>
                <c:pt idx="4256">
                  <c:v>81.72162</c:v>
                </c:pt>
                <c:pt idx="4257">
                  <c:v>81.72157</c:v>
                </c:pt>
                <c:pt idx="4258">
                  <c:v>81.721535</c:v>
                </c:pt>
                <c:pt idx="4259">
                  <c:v>81.72149</c:v>
                </c:pt>
                <c:pt idx="4260">
                  <c:v>81.72145</c:v>
                </c:pt>
                <c:pt idx="4261">
                  <c:v>81.721405</c:v>
                </c:pt>
                <c:pt idx="4262">
                  <c:v>81.72137</c:v>
                </c:pt>
                <c:pt idx="4263">
                  <c:v>81.72132</c:v>
                </c:pt>
                <c:pt idx="4264">
                  <c:v>81.721275</c:v>
                </c:pt>
                <c:pt idx="4265">
                  <c:v>81.72123</c:v>
                </c:pt>
                <c:pt idx="4266">
                  <c:v>81.72118</c:v>
                </c:pt>
                <c:pt idx="4267">
                  <c:v>81.72114</c:v>
                </c:pt>
                <c:pt idx="4268">
                  <c:v>81.72109</c:v>
                </c:pt>
                <c:pt idx="4269">
                  <c:v>81.721054</c:v>
                </c:pt>
                <c:pt idx="4270">
                  <c:v>81.72101</c:v>
                </c:pt>
                <c:pt idx="4271">
                  <c:v>81.72096</c:v>
                </c:pt>
                <c:pt idx="4272">
                  <c:v>81.72092</c:v>
                </c:pt>
                <c:pt idx="4273">
                  <c:v>81.72087999999998</c:v>
                </c:pt>
                <c:pt idx="4274">
                  <c:v>81.72083</c:v>
                </c:pt>
                <c:pt idx="4275">
                  <c:v>81.72079499999998</c:v>
                </c:pt>
                <c:pt idx="4276">
                  <c:v>81.72074999999998</c:v>
                </c:pt>
                <c:pt idx="4277">
                  <c:v>81.72070999999998</c:v>
                </c:pt>
                <c:pt idx="4278">
                  <c:v>81.720665</c:v>
                </c:pt>
                <c:pt idx="4279">
                  <c:v>81.72063</c:v>
                </c:pt>
                <c:pt idx="4280">
                  <c:v>81.72058</c:v>
                </c:pt>
                <c:pt idx="4281">
                  <c:v>81.720535</c:v>
                </c:pt>
                <c:pt idx="4282">
                  <c:v>81.72049</c:v>
                </c:pt>
                <c:pt idx="4283">
                  <c:v>81.72045</c:v>
                </c:pt>
                <c:pt idx="4284">
                  <c:v>81.72040599999998</c:v>
                </c:pt>
                <c:pt idx="4285">
                  <c:v>81.72036999999998</c:v>
                </c:pt>
                <c:pt idx="4286">
                  <c:v>81.72032</c:v>
                </c:pt>
                <c:pt idx="4287">
                  <c:v>81.72028</c:v>
                </c:pt>
                <c:pt idx="4288">
                  <c:v>81.72024</c:v>
                </c:pt>
                <c:pt idx="4289">
                  <c:v>81.72019</c:v>
                </c:pt>
                <c:pt idx="4290">
                  <c:v>81.720146</c:v>
                </c:pt>
                <c:pt idx="4291">
                  <c:v>81.72011</c:v>
                </c:pt>
                <c:pt idx="4292">
                  <c:v>81.72006</c:v>
                </c:pt>
                <c:pt idx="4293">
                  <c:v>81.720024</c:v>
                </c:pt>
                <c:pt idx="4294">
                  <c:v>81.71998</c:v>
                </c:pt>
                <c:pt idx="4295">
                  <c:v>81.71994</c:v>
                </c:pt>
                <c:pt idx="4296">
                  <c:v>81.719894</c:v>
                </c:pt>
                <c:pt idx="4297">
                  <c:v>81.71986</c:v>
                </c:pt>
                <c:pt idx="4298">
                  <c:v>81.71981</c:v>
                </c:pt>
                <c:pt idx="4299">
                  <c:v>81.719765</c:v>
                </c:pt>
                <c:pt idx="4300">
                  <c:v>81.71972</c:v>
                </c:pt>
                <c:pt idx="4301">
                  <c:v>81.71967</c:v>
                </c:pt>
                <c:pt idx="4302">
                  <c:v>81.71963</c:v>
                </c:pt>
                <c:pt idx="4303">
                  <c:v>81.71958</c:v>
                </c:pt>
                <c:pt idx="4304">
                  <c:v>81.71954</c:v>
                </c:pt>
                <c:pt idx="4305">
                  <c:v>81.7195</c:v>
                </c:pt>
                <c:pt idx="4306">
                  <c:v>81.71945</c:v>
                </c:pt>
                <c:pt idx="4307">
                  <c:v>81.719406</c:v>
                </c:pt>
                <c:pt idx="4308">
                  <c:v>81.71937000000001</c:v>
                </c:pt>
                <c:pt idx="4309">
                  <c:v>81.71932</c:v>
                </c:pt>
                <c:pt idx="4310">
                  <c:v>81.719284</c:v>
                </c:pt>
                <c:pt idx="4311">
                  <c:v>81.71924</c:v>
                </c:pt>
                <c:pt idx="4312">
                  <c:v>81.7192</c:v>
                </c:pt>
                <c:pt idx="4313">
                  <c:v>81.719154</c:v>
                </c:pt>
                <c:pt idx="4314">
                  <c:v>81.71911</c:v>
                </c:pt>
                <c:pt idx="4315">
                  <c:v>81.71906</c:v>
                </c:pt>
                <c:pt idx="4316">
                  <c:v>81.719025</c:v>
                </c:pt>
                <c:pt idx="4317">
                  <c:v>81.71898</c:v>
                </c:pt>
                <c:pt idx="4318">
                  <c:v>81.71894</c:v>
                </c:pt>
                <c:pt idx="4319">
                  <c:v>81.718895</c:v>
                </c:pt>
                <c:pt idx="4320">
                  <c:v>81.71886</c:v>
                </c:pt>
                <c:pt idx="4321">
                  <c:v>81.71881</c:v>
                </c:pt>
                <c:pt idx="4322">
                  <c:v>81.71877</c:v>
                </c:pt>
                <c:pt idx="4323">
                  <c:v>81.71873</c:v>
                </c:pt>
                <c:pt idx="4324">
                  <c:v>81.71868</c:v>
                </c:pt>
                <c:pt idx="4325">
                  <c:v>81.718636</c:v>
                </c:pt>
                <c:pt idx="4326">
                  <c:v>81.7186</c:v>
                </c:pt>
                <c:pt idx="4327">
                  <c:v>81.71855</c:v>
                </c:pt>
                <c:pt idx="4328">
                  <c:v>81.71851</c:v>
                </c:pt>
                <c:pt idx="4329">
                  <c:v>81.71847</c:v>
                </c:pt>
                <c:pt idx="4330">
                  <c:v>81.71843000000001</c:v>
                </c:pt>
                <c:pt idx="4331">
                  <c:v>81.71837999999998</c:v>
                </c:pt>
                <c:pt idx="4332">
                  <c:v>81.71834599999998</c:v>
                </c:pt>
                <c:pt idx="4333">
                  <c:v>81.71830000000001</c:v>
                </c:pt>
                <c:pt idx="4334">
                  <c:v>81.718254</c:v>
                </c:pt>
                <c:pt idx="4335">
                  <c:v>81.71821</c:v>
                </c:pt>
                <c:pt idx="4336">
                  <c:v>81.71817</c:v>
                </c:pt>
                <c:pt idx="4337">
                  <c:v>81.718124</c:v>
                </c:pt>
                <c:pt idx="4338">
                  <c:v>81.71809</c:v>
                </c:pt>
                <c:pt idx="4339">
                  <c:v>81.71804</c:v>
                </c:pt>
                <c:pt idx="4340">
                  <c:v>81.718</c:v>
                </c:pt>
                <c:pt idx="4341">
                  <c:v>81.71796</c:v>
                </c:pt>
                <c:pt idx="4342">
                  <c:v>81.71791</c:v>
                </c:pt>
                <c:pt idx="4343">
                  <c:v>81.717865</c:v>
                </c:pt>
                <c:pt idx="4344">
                  <c:v>81.71783</c:v>
                </c:pt>
                <c:pt idx="4345">
                  <c:v>81.71778</c:v>
                </c:pt>
                <c:pt idx="4346">
                  <c:v>81.71774</c:v>
                </c:pt>
                <c:pt idx="4347">
                  <c:v>81.7177</c:v>
                </c:pt>
                <c:pt idx="4348">
                  <c:v>81.71766</c:v>
                </c:pt>
                <c:pt idx="4349">
                  <c:v>81.71761</c:v>
                </c:pt>
                <c:pt idx="4350">
                  <c:v>81.717575</c:v>
                </c:pt>
                <c:pt idx="4351">
                  <c:v>81.71753</c:v>
                </c:pt>
                <c:pt idx="4352">
                  <c:v>81.71748</c:v>
                </c:pt>
                <c:pt idx="4353">
                  <c:v>81.71744</c:v>
                </c:pt>
                <c:pt idx="4354">
                  <c:v>81.71739</c:v>
                </c:pt>
                <c:pt idx="4355">
                  <c:v>81.71735</c:v>
                </c:pt>
                <c:pt idx="4356">
                  <c:v>81.7173</c:v>
                </c:pt>
                <c:pt idx="4357">
                  <c:v>81.71726</c:v>
                </c:pt>
                <c:pt idx="4358">
                  <c:v>81.71722</c:v>
                </c:pt>
                <c:pt idx="4359">
                  <c:v>81.71717</c:v>
                </c:pt>
                <c:pt idx="4360">
                  <c:v>81.717125</c:v>
                </c:pt>
                <c:pt idx="4361">
                  <c:v>81.71709</c:v>
                </c:pt>
                <c:pt idx="4362">
                  <c:v>81.71704</c:v>
                </c:pt>
                <c:pt idx="4363">
                  <c:v>81.717</c:v>
                </c:pt>
                <c:pt idx="4364">
                  <c:v>81.71696</c:v>
                </c:pt>
                <c:pt idx="4365">
                  <c:v>81.71692</c:v>
                </c:pt>
                <c:pt idx="4366">
                  <c:v>81.71687</c:v>
                </c:pt>
                <c:pt idx="4367">
                  <c:v>81.71683</c:v>
                </c:pt>
                <c:pt idx="4368">
                  <c:v>81.71678</c:v>
                </c:pt>
                <c:pt idx="4369">
                  <c:v>81.71674</c:v>
                </c:pt>
                <c:pt idx="4370">
                  <c:v>81.7167</c:v>
                </c:pt>
                <c:pt idx="4371">
                  <c:v>81.71666</c:v>
                </c:pt>
                <c:pt idx="4372">
                  <c:v>81.71661</c:v>
                </c:pt>
                <c:pt idx="4373">
                  <c:v>81.716576</c:v>
                </c:pt>
                <c:pt idx="4374">
                  <c:v>81.71653</c:v>
                </c:pt>
                <c:pt idx="4375">
                  <c:v>81.71649</c:v>
                </c:pt>
                <c:pt idx="4376">
                  <c:v>81.716446</c:v>
                </c:pt>
                <c:pt idx="4377">
                  <c:v>81.7164</c:v>
                </c:pt>
                <c:pt idx="4378">
                  <c:v>81.716354</c:v>
                </c:pt>
                <c:pt idx="4379">
                  <c:v>81.71632</c:v>
                </c:pt>
                <c:pt idx="4380">
                  <c:v>81.71627</c:v>
                </c:pt>
                <c:pt idx="4381">
                  <c:v>81.71623</c:v>
                </c:pt>
                <c:pt idx="4382">
                  <c:v>81.71619</c:v>
                </c:pt>
                <c:pt idx="4383">
                  <c:v>81.71615</c:v>
                </c:pt>
                <c:pt idx="4384">
                  <c:v>81.7161</c:v>
                </c:pt>
                <c:pt idx="4385">
                  <c:v>81.716064</c:v>
                </c:pt>
                <c:pt idx="4386">
                  <c:v>81.71602</c:v>
                </c:pt>
                <c:pt idx="4387">
                  <c:v>81.71597000000001</c:v>
                </c:pt>
                <c:pt idx="4388">
                  <c:v>81.71593</c:v>
                </c:pt>
                <c:pt idx="4389">
                  <c:v>81.71589</c:v>
                </c:pt>
                <c:pt idx="4390">
                  <c:v>81.71584</c:v>
                </c:pt>
                <c:pt idx="4391">
                  <c:v>81.715805</c:v>
                </c:pt>
                <c:pt idx="4392">
                  <c:v>81.71576</c:v>
                </c:pt>
                <c:pt idx="4393">
                  <c:v>81.71572</c:v>
                </c:pt>
                <c:pt idx="4394">
                  <c:v>81.715675</c:v>
                </c:pt>
                <c:pt idx="4395">
                  <c:v>81.71564</c:v>
                </c:pt>
                <c:pt idx="4396">
                  <c:v>81.71559</c:v>
                </c:pt>
                <c:pt idx="4397">
                  <c:v>81.715546</c:v>
                </c:pt>
                <c:pt idx="4398">
                  <c:v>81.7155</c:v>
                </c:pt>
                <c:pt idx="4399">
                  <c:v>81.71546</c:v>
                </c:pt>
                <c:pt idx="4400">
                  <c:v>81.715416</c:v>
                </c:pt>
                <c:pt idx="4401">
                  <c:v>81.71537999999998</c:v>
                </c:pt>
                <c:pt idx="4402">
                  <c:v>81.71533</c:v>
                </c:pt>
                <c:pt idx="4403">
                  <c:v>81.715294</c:v>
                </c:pt>
                <c:pt idx="4404">
                  <c:v>81.71525</c:v>
                </c:pt>
                <c:pt idx="4405">
                  <c:v>81.7152</c:v>
                </c:pt>
                <c:pt idx="4406">
                  <c:v>81.71516</c:v>
                </c:pt>
                <c:pt idx="4407">
                  <c:v>81.71512</c:v>
                </c:pt>
                <c:pt idx="4408">
                  <c:v>81.71507</c:v>
                </c:pt>
                <c:pt idx="4409">
                  <c:v>81.715034</c:v>
                </c:pt>
                <c:pt idx="4410">
                  <c:v>81.71499</c:v>
                </c:pt>
                <c:pt idx="4411">
                  <c:v>81.71495</c:v>
                </c:pt>
                <c:pt idx="4412">
                  <c:v>81.714905</c:v>
                </c:pt>
                <c:pt idx="4413">
                  <c:v>81.71487</c:v>
                </c:pt>
                <c:pt idx="4414">
                  <c:v>81.71482</c:v>
                </c:pt>
                <c:pt idx="4415">
                  <c:v>81.714775</c:v>
                </c:pt>
                <c:pt idx="4416">
                  <c:v>81.71473</c:v>
                </c:pt>
                <c:pt idx="4417">
                  <c:v>81.71469</c:v>
                </c:pt>
                <c:pt idx="4418">
                  <c:v>81.714645</c:v>
                </c:pt>
                <c:pt idx="4419">
                  <c:v>81.71461</c:v>
                </c:pt>
                <c:pt idx="4420">
                  <c:v>81.71456</c:v>
                </c:pt>
                <c:pt idx="4421">
                  <c:v>81.71452</c:v>
                </c:pt>
                <c:pt idx="4422">
                  <c:v>81.71448</c:v>
                </c:pt>
                <c:pt idx="4423">
                  <c:v>81.71444</c:v>
                </c:pt>
                <c:pt idx="4424">
                  <c:v>81.71439</c:v>
                </c:pt>
                <c:pt idx="4425">
                  <c:v>81.71435</c:v>
                </c:pt>
                <c:pt idx="4426">
                  <c:v>81.7143</c:v>
                </c:pt>
                <c:pt idx="4427">
                  <c:v>81.714264</c:v>
                </c:pt>
                <c:pt idx="4428">
                  <c:v>81.71422</c:v>
                </c:pt>
                <c:pt idx="4429">
                  <c:v>81.71418</c:v>
                </c:pt>
                <c:pt idx="4430">
                  <c:v>81.714134</c:v>
                </c:pt>
                <c:pt idx="4431">
                  <c:v>81.714096</c:v>
                </c:pt>
                <c:pt idx="4432">
                  <c:v>81.71405</c:v>
                </c:pt>
                <c:pt idx="4433">
                  <c:v>81.714005</c:v>
                </c:pt>
                <c:pt idx="4434">
                  <c:v>81.71396</c:v>
                </c:pt>
                <c:pt idx="4435">
                  <c:v>81.71392</c:v>
                </c:pt>
                <c:pt idx="4436">
                  <c:v>81.713875</c:v>
                </c:pt>
                <c:pt idx="4437">
                  <c:v>81.71384</c:v>
                </c:pt>
                <c:pt idx="4438">
                  <c:v>81.71379</c:v>
                </c:pt>
                <c:pt idx="4439">
                  <c:v>81.71375</c:v>
                </c:pt>
                <c:pt idx="4440">
                  <c:v>81.71371</c:v>
                </c:pt>
                <c:pt idx="4441">
                  <c:v>81.71367</c:v>
                </c:pt>
                <c:pt idx="4442">
                  <c:v>81.71362</c:v>
                </c:pt>
                <c:pt idx="4443">
                  <c:v>81.71358</c:v>
                </c:pt>
                <c:pt idx="4444">
                  <c:v>81.71353</c:v>
                </c:pt>
                <c:pt idx="4445">
                  <c:v>81.71349</c:v>
                </c:pt>
                <c:pt idx="4446">
                  <c:v>81.71345</c:v>
                </c:pt>
                <c:pt idx="4447">
                  <c:v>81.71341</c:v>
                </c:pt>
                <c:pt idx="4448">
                  <c:v>81.71336</c:v>
                </c:pt>
                <c:pt idx="4449">
                  <c:v>81.713326</c:v>
                </c:pt>
                <c:pt idx="4450">
                  <c:v>81.71328</c:v>
                </c:pt>
                <c:pt idx="4451">
                  <c:v>81.71324</c:v>
                </c:pt>
                <c:pt idx="4452">
                  <c:v>81.713196</c:v>
                </c:pt>
                <c:pt idx="4453">
                  <c:v>81.71315</c:v>
                </c:pt>
                <c:pt idx="4454">
                  <c:v>81.713104</c:v>
                </c:pt>
                <c:pt idx="4455">
                  <c:v>81.713066</c:v>
                </c:pt>
                <c:pt idx="4456">
                  <c:v>81.71302</c:v>
                </c:pt>
                <c:pt idx="4457">
                  <c:v>81.71298</c:v>
                </c:pt>
                <c:pt idx="4458">
                  <c:v>81.71294</c:v>
                </c:pt>
                <c:pt idx="4459">
                  <c:v>81.7129</c:v>
                </c:pt>
                <c:pt idx="4460">
                  <c:v>81.71285</c:v>
                </c:pt>
                <c:pt idx="4461">
                  <c:v>81.712814</c:v>
                </c:pt>
                <c:pt idx="4462">
                  <c:v>81.71277</c:v>
                </c:pt>
                <c:pt idx="4463">
                  <c:v>81.71272</c:v>
                </c:pt>
                <c:pt idx="4464">
                  <c:v>81.71268</c:v>
                </c:pt>
                <c:pt idx="4465">
                  <c:v>81.71264</c:v>
                </c:pt>
                <c:pt idx="4466">
                  <c:v>81.71259</c:v>
                </c:pt>
                <c:pt idx="4467">
                  <c:v>81.712555</c:v>
                </c:pt>
                <c:pt idx="4468">
                  <c:v>81.71251</c:v>
                </c:pt>
                <c:pt idx="4469">
                  <c:v>81.71247</c:v>
                </c:pt>
                <c:pt idx="4470">
                  <c:v>81.712425</c:v>
                </c:pt>
                <c:pt idx="4471">
                  <c:v>81.71237999999998</c:v>
                </c:pt>
                <c:pt idx="4472">
                  <c:v>81.71233</c:v>
                </c:pt>
                <c:pt idx="4473">
                  <c:v>81.712296</c:v>
                </c:pt>
                <c:pt idx="4474">
                  <c:v>81.71225</c:v>
                </c:pt>
                <c:pt idx="4475">
                  <c:v>81.71221</c:v>
                </c:pt>
                <c:pt idx="4476">
                  <c:v>81.712166</c:v>
                </c:pt>
                <c:pt idx="4477">
                  <c:v>81.71213</c:v>
                </c:pt>
                <c:pt idx="4478">
                  <c:v>81.71208</c:v>
                </c:pt>
                <c:pt idx="4479">
                  <c:v>81.71204</c:v>
                </c:pt>
                <c:pt idx="4480">
                  <c:v>81.712</c:v>
                </c:pt>
                <c:pt idx="4481">
                  <c:v>81.71195</c:v>
                </c:pt>
                <c:pt idx="4482">
                  <c:v>81.71191</c:v>
                </c:pt>
                <c:pt idx="4483">
                  <c:v>81.71187</c:v>
                </c:pt>
                <c:pt idx="4484">
                  <c:v>81.71182</c:v>
                </c:pt>
                <c:pt idx="4485">
                  <c:v>81.711784</c:v>
                </c:pt>
                <c:pt idx="4486">
                  <c:v>81.71174</c:v>
                </c:pt>
                <c:pt idx="4487">
                  <c:v>81.7117</c:v>
                </c:pt>
                <c:pt idx="4488">
                  <c:v>81.711655</c:v>
                </c:pt>
                <c:pt idx="4489">
                  <c:v>81.71162</c:v>
                </c:pt>
                <c:pt idx="4490">
                  <c:v>81.71157</c:v>
                </c:pt>
                <c:pt idx="4491">
                  <c:v>81.711525</c:v>
                </c:pt>
                <c:pt idx="4492">
                  <c:v>81.71148</c:v>
                </c:pt>
                <c:pt idx="4493">
                  <c:v>81.71144</c:v>
                </c:pt>
                <c:pt idx="4494">
                  <c:v>81.711395</c:v>
                </c:pt>
                <c:pt idx="4495">
                  <c:v>81.71136</c:v>
                </c:pt>
                <c:pt idx="4496">
                  <c:v>81.71131</c:v>
                </c:pt>
                <c:pt idx="4497">
                  <c:v>81.71127000000002</c:v>
                </c:pt>
                <c:pt idx="4498">
                  <c:v>81.71123</c:v>
                </c:pt>
                <c:pt idx="4499">
                  <c:v>81.71119</c:v>
                </c:pt>
                <c:pt idx="4500">
                  <c:v>81.71114</c:v>
                </c:pt>
                <c:pt idx="4501">
                  <c:v>81.7111</c:v>
                </c:pt>
                <c:pt idx="4502">
                  <c:v>81.71105</c:v>
                </c:pt>
                <c:pt idx="4503">
                  <c:v>81.71101</c:v>
                </c:pt>
                <c:pt idx="4504">
                  <c:v>81.71097</c:v>
                </c:pt>
                <c:pt idx="4505">
                  <c:v>81.71093</c:v>
                </c:pt>
                <c:pt idx="4506">
                  <c:v>81.710884</c:v>
                </c:pt>
                <c:pt idx="4507">
                  <c:v>81.710846</c:v>
                </c:pt>
                <c:pt idx="4508">
                  <c:v>81.7108</c:v>
                </c:pt>
                <c:pt idx="4509">
                  <c:v>81.710754</c:v>
                </c:pt>
                <c:pt idx="4510">
                  <c:v>81.71071</c:v>
                </c:pt>
                <c:pt idx="4511">
                  <c:v>81.71067</c:v>
                </c:pt>
                <c:pt idx="4512">
                  <c:v>81.710625</c:v>
                </c:pt>
                <c:pt idx="4513">
                  <c:v>81.71059</c:v>
                </c:pt>
                <c:pt idx="4514">
                  <c:v>81.71054</c:v>
                </c:pt>
                <c:pt idx="4515">
                  <c:v>81.7105</c:v>
                </c:pt>
                <c:pt idx="4516">
                  <c:v>81.71046</c:v>
                </c:pt>
                <c:pt idx="4517">
                  <c:v>81.71042</c:v>
                </c:pt>
                <c:pt idx="4518">
                  <c:v>81.71038</c:v>
                </c:pt>
                <c:pt idx="4519">
                  <c:v>81.71034</c:v>
                </c:pt>
                <c:pt idx="4520">
                  <c:v>81.710304</c:v>
                </c:pt>
                <c:pt idx="4521">
                  <c:v>81.71026</c:v>
                </c:pt>
                <c:pt idx="4522">
                  <c:v>81.71021</c:v>
                </c:pt>
                <c:pt idx="4523">
                  <c:v>81.71017</c:v>
                </c:pt>
                <c:pt idx="4524">
                  <c:v>81.71013</c:v>
                </c:pt>
                <c:pt idx="4525">
                  <c:v>81.71008</c:v>
                </c:pt>
                <c:pt idx="4526">
                  <c:v>81.710045</c:v>
                </c:pt>
                <c:pt idx="4527">
                  <c:v>81.71</c:v>
                </c:pt>
                <c:pt idx="4528">
                  <c:v>81.70996</c:v>
                </c:pt>
                <c:pt idx="4529">
                  <c:v>81.709915</c:v>
                </c:pt>
                <c:pt idx="4530">
                  <c:v>81.70988</c:v>
                </c:pt>
                <c:pt idx="4531">
                  <c:v>81.70983</c:v>
                </c:pt>
                <c:pt idx="4532">
                  <c:v>81.70978499999998</c:v>
                </c:pt>
                <c:pt idx="4533">
                  <c:v>81.70973999999998</c:v>
                </c:pt>
                <c:pt idx="4534">
                  <c:v>81.70970000000001</c:v>
                </c:pt>
                <c:pt idx="4535">
                  <c:v>81.709656</c:v>
                </c:pt>
                <c:pt idx="4536">
                  <c:v>81.70962</c:v>
                </c:pt>
                <c:pt idx="4537">
                  <c:v>81.70957000000001</c:v>
                </c:pt>
                <c:pt idx="4538">
                  <c:v>81.70953</c:v>
                </c:pt>
                <c:pt idx="4539">
                  <c:v>81.70949</c:v>
                </c:pt>
                <c:pt idx="4540">
                  <c:v>81.70945</c:v>
                </c:pt>
                <c:pt idx="4541">
                  <c:v>81.709404</c:v>
                </c:pt>
                <c:pt idx="4542">
                  <c:v>81.70936</c:v>
                </c:pt>
                <c:pt idx="4543">
                  <c:v>81.70931</c:v>
                </c:pt>
                <c:pt idx="4544">
                  <c:v>81.709274</c:v>
                </c:pt>
                <c:pt idx="4545">
                  <c:v>81.70923</c:v>
                </c:pt>
                <c:pt idx="4546">
                  <c:v>81.70919</c:v>
                </c:pt>
                <c:pt idx="4547">
                  <c:v>81.709145</c:v>
                </c:pt>
                <c:pt idx="4548">
                  <c:v>81.70911</c:v>
                </c:pt>
                <c:pt idx="4549">
                  <c:v>81.70906</c:v>
                </c:pt>
                <c:pt idx="4550">
                  <c:v>81.709015</c:v>
                </c:pt>
                <c:pt idx="4551">
                  <c:v>81.70897</c:v>
                </c:pt>
                <c:pt idx="4552">
                  <c:v>81.70893</c:v>
                </c:pt>
                <c:pt idx="4553">
                  <c:v>81.70888499999998</c:v>
                </c:pt>
                <c:pt idx="4554">
                  <c:v>81.70885</c:v>
                </c:pt>
                <c:pt idx="4555">
                  <c:v>81.70879999999998</c:v>
                </c:pt>
                <c:pt idx="4556">
                  <c:v>81.70876</c:v>
                </c:pt>
                <c:pt idx="4557">
                  <c:v>81.70872</c:v>
                </c:pt>
                <c:pt idx="4558">
                  <c:v>81.70868</c:v>
                </c:pt>
                <c:pt idx="4559">
                  <c:v>81.70863000000001</c:v>
                </c:pt>
                <c:pt idx="4560">
                  <c:v>81.70859</c:v>
                </c:pt>
                <c:pt idx="4561">
                  <c:v>81.70854</c:v>
                </c:pt>
                <c:pt idx="4562">
                  <c:v>81.7085</c:v>
                </c:pt>
                <c:pt idx="4563">
                  <c:v>81.70846</c:v>
                </c:pt>
                <c:pt idx="4564">
                  <c:v>81.70842</c:v>
                </c:pt>
                <c:pt idx="4565">
                  <c:v>81.70837399999999</c:v>
                </c:pt>
                <c:pt idx="4566">
                  <c:v>81.70833599999999</c:v>
                </c:pt>
                <c:pt idx="4567">
                  <c:v>81.70829</c:v>
                </c:pt>
                <c:pt idx="4568">
                  <c:v>81.70825</c:v>
                </c:pt>
                <c:pt idx="4569">
                  <c:v>81.70821</c:v>
                </c:pt>
                <c:pt idx="4570">
                  <c:v>81.70817599999998</c:v>
                </c:pt>
                <c:pt idx="4571">
                  <c:v>81.70814</c:v>
                </c:pt>
                <c:pt idx="4572">
                  <c:v>81.70809</c:v>
                </c:pt>
                <c:pt idx="4573">
                  <c:v>81.70804599999998</c:v>
                </c:pt>
                <c:pt idx="4574">
                  <c:v>81.70800000000001</c:v>
                </c:pt>
                <c:pt idx="4575">
                  <c:v>81.70796</c:v>
                </c:pt>
                <c:pt idx="4576">
                  <c:v>81.70792</c:v>
                </c:pt>
                <c:pt idx="4577">
                  <c:v>81.70788</c:v>
                </c:pt>
                <c:pt idx="4578">
                  <c:v>81.70783</c:v>
                </c:pt>
                <c:pt idx="4579">
                  <c:v>81.707794</c:v>
                </c:pt>
                <c:pt idx="4580">
                  <c:v>81.70775</c:v>
                </c:pt>
                <c:pt idx="4581">
                  <c:v>81.70771</c:v>
                </c:pt>
                <c:pt idx="4582">
                  <c:v>81.707664</c:v>
                </c:pt>
                <c:pt idx="4583">
                  <c:v>81.70762</c:v>
                </c:pt>
                <c:pt idx="4584">
                  <c:v>81.70757</c:v>
                </c:pt>
                <c:pt idx="4585">
                  <c:v>81.707535</c:v>
                </c:pt>
                <c:pt idx="4586">
                  <c:v>81.70749</c:v>
                </c:pt>
                <c:pt idx="4587">
                  <c:v>81.70745</c:v>
                </c:pt>
                <c:pt idx="4588">
                  <c:v>81.707405</c:v>
                </c:pt>
                <c:pt idx="4589">
                  <c:v>81.70737</c:v>
                </c:pt>
                <c:pt idx="4590">
                  <c:v>81.70733000000001</c:v>
                </c:pt>
                <c:pt idx="4591">
                  <c:v>81.70729</c:v>
                </c:pt>
                <c:pt idx="4592">
                  <c:v>81.70725</c:v>
                </c:pt>
                <c:pt idx="4593">
                  <c:v>81.70721</c:v>
                </c:pt>
                <c:pt idx="4594">
                  <c:v>81.70717</c:v>
                </c:pt>
                <c:pt idx="4595">
                  <c:v>81.70712</c:v>
                </c:pt>
                <c:pt idx="4596">
                  <c:v>81.70708</c:v>
                </c:pt>
                <c:pt idx="4597">
                  <c:v>81.70703</c:v>
                </c:pt>
                <c:pt idx="4598">
                  <c:v>81.70699</c:v>
                </c:pt>
                <c:pt idx="4599">
                  <c:v>81.70695</c:v>
                </c:pt>
                <c:pt idx="4600">
                  <c:v>81.70691</c:v>
                </c:pt>
                <c:pt idx="4601">
                  <c:v>81.70686</c:v>
                </c:pt>
                <c:pt idx="4602">
                  <c:v>81.706825</c:v>
                </c:pt>
                <c:pt idx="4603">
                  <c:v>81.70677999999998</c:v>
                </c:pt>
                <c:pt idx="4604">
                  <c:v>81.70673</c:v>
                </c:pt>
                <c:pt idx="4605">
                  <c:v>81.70669</c:v>
                </c:pt>
                <c:pt idx="4606">
                  <c:v>81.70665</c:v>
                </c:pt>
                <c:pt idx="4607">
                  <c:v>81.706604</c:v>
                </c:pt>
                <c:pt idx="4608">
                  <c:v>81.706566</c:v>
                </c:pt>
                <c:pt idx="4609">
                  <c:v>81.70652</c:v>
                </c:pt>
                <c:pt idx="4610">
                  <c:v>81.70648</c:v>
                </c:pt>
                <c:pt idx="4611">
                  <c:v>81.70643599999998</c:v>
                </c:pt>
                <c:pt idx="4612">
                  <c:v>81.7064</c:v>
                </c:pt>
                <c:pt idx="4613">
                  <c:v>81.70636</c:v>
                </c:pt>
                <c:pt idx="4614">
                  <c:v>81.70632</c:v>
                </c:pt>
                <c:pt idx="4615">
                  <c:v>81.70628</c:v>
                </c:pt>
                <c:pt idx="4616">
                  <c:v>81.70624</c:v>
                </c:pt>
                <c:pt idx="4617">
                  <c:v>81.70619</c:v>
                </c:pt>
                <c:pt idx="4618">
                  <c:v>81.70615</c:v>
                </c:pt>
                <c:pt idx="4619">
                  <c:v>81.70611</c:v>
                </c:pt>
                <c:pt idx="4620">
                  <c:v>81.70606</c:v>
                </c:pt>
                <c:pt idx="4621">
                  <c:v>81.706024</c:v>
                </c:pt>
                <c:pt idx="4622">
                  <c:v>81.70597999999998</c:v>
                </c:pt>
                <c:pt idx="4623">
                  <c:v>81.70594</c:v>
                </c:pt>
                <c:pt idx="4624">
                  <c:v>81.705894</c:v>
                </c:pt>
                <c:pt idx="4625">
                  <c:v>81.70586</c:v>
                </c:pt>
                <c:pt idx="4626">
                  <c:v>81.70581</c:v>
                </c:pt>
                <c:pt idx="4627">
                  <c:v>81.705765</c:v>
                </c:pt>
                <c:pt idx="4628">
                  <c:v>81.70572</c:v>
                </c:pt>
                <c:pt idx="4629">
                  <c:v>81.70568</c:v>
                </c:pt>
                <c:pt idx="4630">
                  <c:v>81.705635</c:v>
                </c:pt>
                <c:pt idx="4631">
                  <c:v>81.7056</c:v>
                </c:pt>
                <c:pt idx="4632">
                  <c:v>81.70555</c:v>
                </c:pt>
                <c:pt idx="4633">
                  <c:v>81.70551</c:v>
                </c:pt>
                <c:pt idx="4634">
                  <c:v>81.70547</c:v>
                </c:pt>
                <c:pt idx="4635">
                  <c:v>81.70543</c:v>
                </c:pt>
                <c:pt idx="4636">
                  <c:v>81.70538999999998</c:v>
                </c:pt>
                <c:pt idx="4637">
                  <c:v>81.70534999999998</c:v>
                </c:pt>
                <c:pt idx="4638">
                  <c:v>81.705315</c:v>
                </c:pt>
                <c:pt idx="4639">
                  <c:v>81.70527000000001</c:v>
                </c:pt>
                <c:pt idx="4640">
                  <c:v>81.70522</c:v>
                </c:pt>
                <c:pt idx="4641">
                  <c:v>81.70518</c:v>
                </c:pt>
                <c:pt idx="4642">
                  <c:v>81.70514</c:v>
                </c:pt>
                <c:pt idx="4643">
                  <c:v>81.70509</c:v>
                </c:pt>
                <c:pt idx="4644">
                  <c:v>81.705055</c:v>
                </c:pt>
                <c:pt idx="4645">
                  <c:v>81.70501</c:v>
                </c:pt>
                <c:pt idx="4646">
                  <c:v>81.70497</c:v>
                </c:pt>
                <c:pt idx="4647">
                  <c:v>81.70493</c:v>
                </c:pt>
                <c:pt idx="4648">
                  <c:v>81.704895</c:v>
                </c:pt>
                <c:pt idx="4649">
                  <c:v>81.70486</c:v>
                </c:pt>
                <c:pt idx="4650">
                  <c:v>81.70481</c:v>
                </c:pt>
                <c:pt idx="4651">
                  <c:v>81.70477</c:v>
                </c:pt>
                <c:pt idx="4652">
                  <c:v>81.70473000000001</c:v>
                </c:pt>
                <c:pt idx="4653">
                  <c:v>81.70468</c:v>
                </c:pt>
                <c:pt idx="4654">
                  <c:v>81.704636</c:v>
                </c:pt>
                <c:pt idx="4655">
                  <c:v>81.7046</c:v>
                </c:pt>
                <c:pt idx="4656">
                  <c:v>81.70455</c:v>
                </c:pt>
                <c:pt idx="4657">
                  <c:v>81.70451</c:v>
                </c:pt>
                <c:pt idx="4658">
                  <c:v>81.70447</c:v>
                </c:pt>
                <c:pt idx="4659">
                  <c:v>81.70443</c:v>
                </c:pt>
                <c:pt idx="4660">
                  <c:v>81.704384</c:v>
                </c:pt>
                <c:pt idx="4661">
                  <c:v>81.704346</c:v>
                </c:pt>
                <c:pt idx="4662">
                  <c:v>81.70431</c:v>
                </c:pt>
                <c:pt idx="4663">
                  <c:v>81.70427</c:v>
                </c:pt>
                <c:pt idx="4664">
                  <c:v>81.70423</c:v>
                </c:pt>
                <c:pt idx="4665">
                  <c:v>81.704185</c:v>
                </c:pt>
                <c:pt idx="4666">
                  <c:v>81.70414</c:v>
                </c:pt>
                <c:pt idx="4667">
                  <c:v>81.704094</c:v>
                </c:pt>
                <c:pt idx="4668">
                  <c:v>81.704056</c:v>
                </c:pt>
                <c:pt idx="4669">
                  <c:v>81.70401</c:v>
                </c:pt>
                <c:pt idx="4670">
                  <c:v>81.70397000000001</c:v>
                </c:pt>
                <c:pt idx="4671">
                  <c:v>81.703926</c:v>
                </c:pt>
                <c:pt idx="4672">
                  <c:v>81.70389</c:v>
                </c:pt>
                <c:pt idx="4673">
                  <c:v>81.70384</c:v>
                </c:pt>
                <c:pt idx="4674">
                  <c:v>81.703804</c:v>
                </c:pt>
                <c:pt idx="4675">
                  <c:v>81.703766</c:v>
                </c:pt>
                <c:pt idx="4676">
                  <c:v>81.70373</c:v>
                </c:pt>
                <c:pt idx="4677">
                  <c:v>81.70369</c:v>
                </c:pt>
                <c:pt idx="4678">
                  <c:v>81.70364</c:v>
                </c:pt>
                <c:pt idx="4679">
                  <c:v>81.7036</c:v>
                </c:pt>
                <c:pt idx="4680">
                  <c:v>81.70355</c:v>
                </c:pt>
                <c:pt idx="4681">
                  <c:v>81.703514</c:v>
                </c:pt>
                <c:pt idx="4682">
                  <c:v>81.70347</c:v>
                </c:pt>
                <c:pt idx="4683">
                  <c:v>81.70343</c:v>
                </c:pt>
                <c:pt idx="4684">
                  <c:v>81.703384</c:v>
                </c:pt>
                <c:pt idx="4685">
                  <c:v>81.70335</c:v>
                </c:pt>
                <c:pt idx="4686">
                  <c:v>81.70331</c:v>
                </c:pt>
                <c:pt idx="4687">
                  <c:v>81.70327</c:v>
                </c:pt>
                <c:pt idx="4688">
                  <c:v>81.70323</c:v>
                </c:pt>
                <c:pt idx="4689">
                  <c:v>81.703186</c:v>
                </c:pt>
                <c:pt idx="4690">
                  <c:v>81.70315</c:v>
                </c:pt>
                <c:pt idx="4691">
                  <c:v>81.7031</c:v>
                </c:pt>
                <c:pt idx="4692">
                  <c:v>81.70306</c:v>
                </c:pt>
                <c:pt idx="4693">
                  <c:v>81.70301</c:v>
                </c:pt>
                <c:pt idx="4694">
                  <c:v>81.70297</c:v>
                </c:pt>
                <c:pt idx="4695">
                  <c:v>81.70293</c:v>
                </c:pt>
                <c:pt idx="4696">
                  <c:v>81.70288999999998</c:v>
                </c:pt>
                <c:pt idx="4697">
                  <c:v>81.70283999999998</c:v>
                </c:pt>
                <c:pt idx="4698">
                  <c:v>81.702805</c:v>
                </c:pt>
                <c:pt idx="4699">
                  <c:v>81.70276</c:v>
                </c:pt>
                <c:pt idx="4700">
                  <c:v>81.70272</c:v>
                </c:pt>
                <c:pt idx="4701">
                  <c:v>81.70268</c:v>
                </c:pt>
                <c:pt idx="4702">
                  <c:v>81.702644</c:v>
                </c:pt>
                <c:pt idx="4703">
                  <c:v>81.70261</c:v>
                </c:pt>
                <c:pt idx="4704">
                  <c:v>81.70256</c:v>
                </c:pt>
                <c:pt idx="4705">
                  <c:v>81.702515</c:v>
                </c:pt>
                <c:pt idx="4706">
                  <c:v>81.70247</c:v>
                </c:pt>
                <c:pt idx="4707">
                  <c:v>81.70243</c:v>
                </c:pt>
                <c:pt idx="4708">
                  <c:v>81.70238499999999</c:v>
                </c:pt>
                <c:pt idx="4709">
                  <c:v>81.70234999999998</c:v>
                </c:pt>
                <c:pt idx="4710">
                  <c:v>81.7023</c:v>
                </c:pt>
                <c:pt idx="4711">
                  <c:v>81.70226</c:v>
                </c:pt>
                <c:pt idx="4712">
                  <c:v>81.70222</c:v>
                </c:pt>
                <c:pt idx="4713">
                  <c:v>81.70218</c:v>
                </c:pt>
                <c:pt idx="4714">
                  <c:v>81.70214</c:v>
                </c:pt>
                <c:pt idx="4715">
                  <c:v>81.7021</c:v>
                </c:pt>
                <c:pt idx="4716">
                  <c:v>81.702065</c:v>
                </c:pt>
                <c:pt idx="4717">
                  <c:v>81.70202</c:v>
                </c:pt>
                <c:pt idx="4718">
                  <c:v>81.70197</c:v>
                </c:pt>
                <c:pt idx="4719">
                  <c:v>81.70193</c:v>
                </c:pt>
                <c:pt idx="4720">
                  <c:v>81.70189</c:v>
                </c:pt>
                <c:pt idx="4721">
                  <c:v>81.70184</c:v>
                </c:pt>
                <c:pt idx="4722">
                  <c:v>81.701805</c:v>
                </c:pt>
                <c:pt idx="4723">
                  <c:v>81.70176</c:v>
                </c:pt>
                <c:pt idx="4724">
                  <c:v>81.70172</c:v>
                </c:pt>
                <c:pt idx="4725">
                  <c:v>81.70168</c:v>
                </c:pt>
                <c:pt idx="4726">
                  <c:v>81.701645</c:v>
                </c:pt>
                <c:pt idx="4727">
                  <c:v>81.70161</c:v>
                </c:pt>
                <c:pt idx="4728">
                  <c:v>81.70156</c:v>
                </c:pt>
                <c:pt idx="4729">
                  <c:v>81.70152</c:v>
                </c:pt>
                <c:pt idx="4730">
                  <c:v>81.70148</c:v>
                </c:pt>
                <c:pt idx="4731">
                  <c:v>81.70143</c:v>
                </c:pt>
                <c:pt idx="4732">
                  <c:v>81.701385</c:v>
                </c:pt>
                <c:pt idx="4733">
                  <c:v>81.70135</c:v>
                </c:pt>
                <c:pt idx="4734">
                  <c:v>81.7013</c:v>
                </c:pt>
                <c:pt idx="4735">
                  <c:v>81.70126</c:v>
                </c:pt>
                <c:pt idx="4736">
                  <c:v>81.70122</c:v>
                </c:pt>
                <c:pt idx="4737">
                  <c:v>81.70118</c:v>
                </c:pt>
                <c:pt idx="4738">
                  <c:v>81.70114</c:v>
                </c:pt>
                <c:pt idx="4739">
                  <c:v>81.7011</c:v>
                </c:pt>
                <c:pt idx="4740">
                  <c:v>81.701065</c:v>
                </c:pt>
                <c:pt idx="4741">
                  <c:v>81.70102</c:v>
                </c:pt>
                <c:pt idx="4742">
                  <c:v>81.70098</c:v>
                </c:pt>
                <c:pt idx="4743">
                  <c:v>81.700935</c:v>
                </c:pt>
                <c:pt idx="4744">
                  <c:v>81.70089</c:v>
                </c:pt>
                <c:pt idx="4745">
                  <c:v>81.70084</c:v>
                </c:pt>
                <c:pt idx="4746">
                  <c:v>81.700806</c:v>
                </c:pt>
                <c:pt idx="4747">
                  <c:v>81.70076</c:v>
                </c:pt>
                <c:pt idx="4748">
                  <c:v>81.70072</c:v>
                </c:pt>
                <c:pt idx="4749">
                  <c:v>81.700676</c:v>
                </c:pt>
                <c:pt idx="4750">
                  <c:v>81.70064</c:v>
                </c:pt>
                <c:pt idx="4751">
                  <c:v>81.7006</c:v>
                </c:pt>
                <c:pt idx="4752">
                  <c:v>81.70056</c:v>
                </c:pt>
                <c:pt idx="4753">
                  <c:v>81.70052</c:v>
                </c:pt>
                <c:pt idx="4754">
                  <c:v>81.70048</c:v>
                </c:pt>
                <c:pt idx="4755">
                  <c:v>81.70044</c:v>
                </c:pt>
                <c:pt idx="4756">
                  <c:v>81.70039</c:v>
                </c:pt>
                <c:pt idx="4757">
                  <c:v>81.70035</c:v>
                </c:pt>
                <c:pt idx="4758">
                  <c:v>81.70030000000001</c:v>
                </c:pt>
                <c:pt idx="4759">
                  <c:v>81.700264</c:v>
                </c:pt>
                <c:pt idx="4760">
                  <c:v>81.70022</c:v>
                </c:pt>
                <c:pt idx="4761">
                  <c:v>81.70018</c:v>
                </c:pt>
                <c:pt idx="4762">
                  <c:v>81.700134</c:v>
                </c:pt>
                <c:pt idx="4763">
                  <c:v>81.700096</c:v>
                </c:pt>
                <c:pt idx="4764">
                  <c:v>81.70006</c:v>
                </c:pt>
                <c:pt idx="4765">
                  <c:v>81.70002</c:v>
                </c:pt>
                <c:pt idx="4766">
                  <c:v>81.69997999999998</c:v>
                </c:pt>
                <c:pt idx="4767">
                  <c:v>81.69993599999998</c:v>
                </c:pt>
                <c:pt idx="4768">
                  <c:v>81.6999</c:v>
                </c:pt>
                <c:pt idx="4769">
                  <c:v>81.69985</c:v>
                </c:pt>
                <c:pt idx="4770">
                  <c:v>81.69981</c:v>
                </c:pt>
                <c:pt idx="4771">
                  <c:v>81.69976</c:v>
                </c:pt>
                <c:pt idx="4772">
                  <c:v>81.69972</c:v>
                </c:pt>
                <c:pt idx="4773">
                  <c:v>81.69968</c:v>
                </c:pt>
                <c:pt idx="4774">
                  <c:v>81.69964</c:v>
                </c:pt>
                <c:pt idx="4775">
                  <c:v>81.6996</c:v>
                </c:pt>
                <c:pt idx="4776">
                  <c:v>81.69956</c:v>
                </c:pt>
                <c:pt idx="4777">
                  <c:v>81.699524</c:v>
                </c:pt>
                <c:pt idx="4778">
                  <c:v>81.69947999999998</c:v>
                </c:pt>
                <c:pt idx="4779">
                  <c:v>81.69943999999998</c:v>
                </c:pt>
                <c:pt idx="4780">
                  <c:v>81.699394</c:v>
                </c:pt>
                <c:pt idx="4781">
                  <c:v>81.69935599999998</c:v>
                </c:pt>
                <c:pt idx="4782">
                  <c:v>81.69932</c:v>
                </c:pt>
                <c:pt idx="4783">
                  <c:v>81.69928</c:v>
                </c:pt>
                <c:pt idx="4784">
                  <c:v>81.69924</c:v>
                </c:pt>
                <c:pt idx="4785">
                  <c:v>81.699196</c:v>
                </c:pt>
                <c:pt idx="4786">
                  <c:v>81.69915</c:v>
                </c:pt>
                <c:pt idx="4787">
                  <c:v>81.699104</c:v>
                </c:pt>
                <c:pt idx="4788">
                  <c:v>81.699066</c:v>
                </c:pt>
                <c:pt idx="4789">
                  <c:v>81.69902</c:v>
                </c:pt>
                <c:pt idx="4790">
                  <c:v>81.69897999999999</c:v>
                </c:pt>
                <c:pt idx="4791">
                  <c:v>81.69893999999998</c:v>
                </c:pt>
                <c:pt idx="4792">
                  <c:v>81.69889999999998</c:v>
                </c:pt>
                <c:pt idx="4793">
                  <c:v>81.69885999999998</c:v>
                </c:pt>
                <c:pt idx="4794">
                  <c:v>81.69882</c:v>
                </c:pt>
                <c:pt idx="4795">
                  <c:v>81.69878399999999</c:v>
                </c:pt>
                <c:pt idx="4796">
                  <c:v>81.69873999999999</c:v>
                </c:pt>
                <c:pt idx="4797">
                  <c:v>81.69869999999998</c:v>
                </c:pt>
                <c:pt idx="4798">
                  <c:v>81.69866</c:v>
                </c:pt>
                <c:pt idx="4799">
                  <c:v>81.69862</c:v>
                </c:pt>
                <c:pt idx="4800">
                  <c:v>81.69858599999999</c:v>
                </c:pt>
                <c:pt idx="4801">
                  <c:v>81.69853999999998</c:v>
                </c:pt>
                <c:pt idx="4802">
                  <c:v>81.69849399999998</c:v>
                </c:pt>
                <c:pt idx="4803">
                  <c:v>81.69844999999998</c:v>
                </c:pt>
                <c:pt idx="4804">
                  <c:v>81.69840999999998</c:v>
                </c:pt>
                <c:pt idx="4805">
                  <c:v>81.698364</c:v>
                </c:pt>
                <c:pt idx="4806">
                  <c:v>81.69832599999998</c:v>
                </c:pt>
                <c:pt idx="4807">
                  <c:v>81.69827999999998</c:v>
                </c:pt>
                <c:pt idx="4808">
                  <c:v>81.69824</c:v>
                </c:pt>
                <c:pt idx="4809">
                  <c:v>81.698204</c:v>
                </c:pt>
                <c:pt idx="4810">
                  <c:v>81.698166</c:v>
                </c:pt>
                <c:pt idx="4811">
                  <c:v>81.69813</c:v>
                </c:pt>
                <c:pt idx="4812">
                  <c:v>81.69807999999999</c:v>
                </c:pt>
                <c:pt idx="4813">
                  <c:v>81.69804399999998</c:v>
                </c:pt>
                <c:pt idx="4814">
                  <c:v>81.698</c:v>
                </c:pt>
                <c:pt idx="4815">
                  <c:v>81.69795</c:v>
                </c:pt>
                <c:pt idx="4816">
                  <c:v>81.69791</c:v>
                </c:pt>
                <c:pt idx="4817">
                  <c:v>81.69787</c:v>
                </c:pt>
                <c:pt idx="4818">
                  <c:v>81.69782</c:v>
                </c:pt>
                <c:pt idx="4819">
                  <c:v>81.697784</c:v>
                </c:pt>
                <c:pt idx="4820">
                  <c:v>81.69773999999998</c:v>
                </c:pt>
                <c:pt idx="4821">
                  <c:v>81.69770000000001</c:v>
                </c:pt>
                <c:pt idx="4822">
                  <c:v>81.69766</c:v>
                </c:pt>
                <c:pt idx="4823">
                  <c:v>81.697624</c:v>
                </c:pt>
                <c:pt idx="4824">
                  <c:v>81.697586</c:v>
                </c:pt>
                <c:pt idx="4825">
                  <c:v>81.69754</c:v>
                </c:pt>
                <c:pt idx="4826">
                  <c:v>81.6975</c:v>
                </c:pt>
                <c:pt idx="4827">
                  <c:v>81.697464</c:v>
                </c:pt>
                <c:pt idx="4828">
                  <c:v>81.697426</c:v>
                </c:pt>
                <c:pt idx="4829">
                  <c:v>81.69739</c:v>
                </c:pt>
                <c:pt idx="4830">
                  <c:v>81.69733999999998</c:v>
                </c:pt>
                <c:pt idx="4831">
                  <c:v>81.697296</c:v>
                </c:pt>
                <c:pt idx="4832">
                  <c:v>81.69725</c:v>
                </c:pt>
                <c:pt idx="4833">
                  <c:v>81.69721</c:v>
                </c:pt>
                <c:pt idx="4834">
                  <c:v>81.69717</c:v>
                </c:pt>
                <c:pt idx="4835">
                  <c:v>81.69713</c:v>
                </c:pt>
                <c:pt idx="4836">
                  <c:v>81.69709</c:v>
                </c:pt>
                <c:pt idx="4837">
                  <c:v>81.69705</c:v>
                </c:pt>
                <c:pt idx="4838">
                  <c:v>81.697014</c:v>
                </c:pt>
                <c:pt idx="4839">
                  <c:v>81.69697</c:v>
                </c:pt>
                <c:pt idx="4840">
                  <c:v>81.69693</c:v>
                </c:pt>
                <c:pt idx="4841">
                  <c:v>81.69688399999998</c:v>
                </c:pt>
                <c:pt idx="4842">
                  <c:v>81.69684599999998</c:v>
                </c:pt>
                <c:pt idx="4843">
                  <c:v>81.69681</c:v>
                </c:pt>
                <c:pt idx="4844">
                  <c:v>81.69676999999998</c:v>
                </c:pt>
                <c:pt idx="4845">
                  <c:v>81.69672999999998</c:v>
                </c:pt>
                <c:pt idx="4846">
                  <c:v>81.696686</c:v>
                </c:pt>
                <c:pt idx="4847">
                  <c:v>81.69665</c:v>
                </c:pt>
                <c:pt idx="4848">
                  <c:v>81.69661</c:v>
                </c:pt>
                <c:pt idx="4849">
                  <c:v>81.69657</c:v>
                </c:pt>
                <c:pt idx="4850">
                  <c:v>81.69653</c:v>
                </c:pt>
                <c:pt idx="4851">
                  <c:v>81.69648999999998</c:v>
                </c:pt>
                <c:pt idx="4852">
                  <c:v>81.69643999999998</c:v>
                </c:pt>
                <c:pt idx="4853">
                  <c:v>81.69639599999998</c:v>
                </c:pt>
                <c:pt idx="4854">
                  <c:v>81.69636</c:v>
                </c:pt>
                <c:pt idx="4855">
                  <c:v>81.69630999999998</c:v>
                </c:pt>
                <c:pt idx="4856">
                  <c:v>81.69627000000001</c:v>
                </c:pt>
                <c:pt idx="4857">
                  <c:v>81.69623</c:v>
                </c:pt>
                <c:pt idx="4858">
                  <c:v>81.69619</c:v>
                </c:pt>
                <c:pt idx="4859">
                  <c:v>81.696144</c:v>
                </c:pt>
                <c:pt idx="4860">
                  <c:v>81.696106</c:v>
                </c:pt>
                <c:pt idx="4861">
                  <c:v>81.69607</c:v>
                </c:pt>
                <c:pt idx="4862">
                  <c:v>81.69603</c:v>
                </c:pt>
                <c:pt idx="4863">
                  <c:v>81.69598999999998</c:v>
                </c:pt>
                <c:pt idx="4864">
                  <c:v>81.69594599999999</c:v>
                </c:pt>
                <c:pt idx="4865">
                  <c:v>81.69589999999998</c:v>
                </c:pt>
                <c:pt idx="4866">
                  <c:v>81.69585399999998</c:v>
                </c:pt>
                <c:pt idx="4867">
                  <c:v>81.69581599999998</c:v>
                </c:pt>
                <c:pt idx="4868">
                  <c:v>81.69576999999998</c:v>
                </c:pt>
                <c:pt idx="4869">
                  <c:v>81.69573</c:v>
                </c:pt>
                <c:pt idx="4870">
                  <c:v>81.695694</c:v>
                </c:pt>
                <c:pt idx="4871">
                  <c:v>81.695656</c:v>
                </c:pt>
                <c:pt idx="4872">
                  <c:v>81.69562</c:v>
                </c:pt>
                <c:pt idx="4873">
                  <c:v>81.69556999999998</c:v>
                </c:pt>
                <c:pt idx="4874">
                  <c:v>81.69553</c:v>
                </c:pt>
                <c:pt idx="4875">
                  <c:v>81.69548999999999</c:v>
                </c:pt>
                <c:pt idx="4876">
                  <c:v>81.69544999999998</c:v>
                </c:pt>
                <c:pt idx="4877">
                  <c:v>81.69540999999998</c:v>
                </c:pt>
                <c:pt idx="4878">
                  <c:v>81.69536999999998</c:v>
                </c:pt>
                <c:pt idx="4879">
                  <c:v>81.69533499999999</c:v>
                </c:pt>
                <c:pt idx="4880">
                  <c:v>81.69529</c:v>
                </c:pt>
                <c:pt idx="4881">
                  <c:v>81.695244</c:v>
                </c:pt>
                <c:pt idx="4882">
                  <c:v>81.6952</c:v>
                </c:pt>
                <c:pt idx="4883">
                  <c:v>81.69516</c:v>
                </c:pt>
                <c:pt idx="4884">
                  <c:v>81.695114</c:v>
                </c:pt>
                <c:pt idx="4885">
                  <c:v>81.69507599999999</c:v>
                </c:pt>
                <c:pt idx="4886">
                  <c:v>81.69502999999998</c:v>
                </c:pt>
                <c:pt idx="4887">
                  <c:v>81.69499</c:v>
                </c:pt>
                <c:pt idx="4888">
                  <c:v>81.694954</c:v>
                </c:pt>
                <c:pt idx="4889">
                  <c:v>81.694916</c:v>
                </c:pt>
                <c:pt idx="4890">
                  <c:v>81.69488</c:v>
                </c:pt>
                <c:pt idx="4891">
                  <c:v>81.69483</c:v>
                </c:pt>
                <c:pt idx="4892">
                  <c:v>81.69479</c:v>
                </c:pt>
                <c:pt idx="4893">
                  <c:v>81.694756</c:v>
                </c:pt>
                <c:pt idx="4894">
                  <c:v>81.69472</c:v>
                </c:pt>
                <c:pt idx="4895">
                  <c:v>81.69468</c:v>
                </c:pt>
                <c:pt idx="4896">
                  <c:v>81.69463</c:v>
                </c:pt>
                <c:pt idx="4897">
                  <c:v>81.69459</c:v>
                </c:pt>
                <c:pt idx="4898">
                  <c:v>81.69454</c:v>
                </c:pt>
                <c:pt idx="4899">
                  <c:v>81.6945</c:v>
                </c:pt>
                <c:pt idx="4900">
                  <c:v>81.69446</c:v>
                </c:pt>
                <c:pt idx="4901">
                  <c:v>81.69442</c:v>
                </c:pt>
                <c:pt idx="4902">
                  <c:v>81.69437399999998</c:v>
                </c:pt>
                <c:pt idx="4903">
                  <c:v>81.69433599999999</c:v>
                </c:pt>
                <c:pt idx="4904">
                  <c:v>81.69430000000001</c:v>
                </c:pt>
                <c:pt idx="4905">
                  <c:v>81.69426</c:v>
                </c:pt>
                <c:pt idx="4906">
                  <c:v>81.69422</c:v>
                </c:pt>
                <c:pt idx="4907">
                  <c:v>81.694176</c:v>
                </c:pt>
                <c:pt idx="4908">
                  <c:v>81.69414</c:v>
                </c:pt>
                <c:pt idx="4909">
                  <c:v>81.6941</c:v>
                </c:pt>
                <c:pt idx="4910">
                  <c:v>81.69406</c:v>
                </c:pt>
                <c:pt idx="4911">
                  <c:v>81.69402</c:v>
                </c:pt>
                <c:pt idx="4912">
                  <c:v>81.69397999999998</c:v>
                </c:pt>
                <c:pt idx="4913">
                  <c:v>81.69393</c:v>
                </c:pt>
                <c:pt idx="4914">
                  <c:v>81.69388599999999</c:v>
                </c:pt>
                <c:pt idx="4915">
                  <c:v>81.69385</c:v>
                </c:pt>
                <c:pt idx="4916">
                  <c:v>81.69379999999998</c:v>
                </c:pt>
                <c:pt idx="4917">
                  <c:v>81.69375999999998</c:v>
                </c:pt>
                <c:pt idx="4918">
                  <c:v>81.69372</c:v>
                </c:pt>
                <c:pt idx="4919">
                  <c:v>81.69368</c:v>
                </c:pt>
                <c:pt idx="4920">
                  <c:v>81.69364</c:v>
                </c:pt>
                <c:pt idx="4921">
                  <c:v>81.6936</c:v>
                </c:pt>
                <c:pt idx="4922">
                  <c:v>81.693565</c:v>
                </c:pt>
                <c:pt idx="4923">
                  <c:v>81.69352</c:v>
                </c:pt>
                <c:pt idx="4924">
                  <c:v>81.69347999999998</c:v>
                </c:pt>
                <c:pt idx="4925">
                  <c:v>81.69343999999998</c:v>
                </c:pt>
                <c:pt idx="4926">
                  <c:v>81.693405</c:v>
                </c:pt>
                <c:pt idx="4927">
                  <c:v>81.69336999999998</c:v>
                </c:pt>
                <c:pt idx="4928">
                  <c:v>81.69332</c:v>
                </c:pt>
                <c:pt idx="4929">
                  <c:v>81.69328</c:v>
                </c:pt>
                <c:pt idx="4930">
                  <c:v>81.693245</c:v>
                </c:pt>
                <c:pt idx="4931">
                  <c:v>81.69321</c:v>
                </c:pt>
                <c:pt idx="4932">
                  <c:v>81.69317</c:v>
                </c:pt>
                <c:pt idx="4933">
                  <c:v>81.69312</c:v>
                </c:pt>
                <c:pt idx="4934">
                  <c:v>81.69307999999998</c:v>
                </c:pt>
                <c:pt idx="4935">
                  <c:v>81.69303</c:v>
                </c:pt>
                <c:pt idx="4936">
                  <c:v>81.69298999999998</c:v>
                </c:pt>
                <c:pt idx="4937">
                  <c:v>81.69294999999998</c:v>
                </c:pt>
                <c:pt idx="4938">
                  <c:v>81.69291</c:v>
                </c:pt>
                <c:pt idx="4939">
                  <c:v>81.69287</c:v>
                </c:pt>
                <c:pt idx="4940">
                  <c:v>81.69282999999998</c:v>
                </c:pt>
                <c:pt idx="4941">
                  <c:v>81.69279499999999</c:v>
                </c:pt>
                <c:pt idx="4942">
                  <c:v>81.69274999999999</c:v>
                </c:pt>
                <c:pt idx="4943">
                  <c:v>81.69270999999999</c:v>
                </c:pt>
                <c:pt idx="4944">
                  <c:v>81.692665</c:v>
                </c:pt>
                <c:pt idx="4945">
                  <c:v>81.69263</c:v>
                </c:pt>
                <c:pt idx="4946">
                  <c:v>81.69258999999998</c:v>
                </c:pt>
                <c:pt idx="4947">
                  <c:v>81.69254999999998</c:v>
                </c:pt>
                <c:pt idx="4948">
                  <c:v>81.69251</c:v>
                </c:pt>
                <c:pt idx="4949">
                  <c:v>81.69246999999998</c:v>
                </c:pt>
                <c:pt idx="4950">
                  <c:v>81.69242</c:v>
                </c:pt>
                <c:pt idx="4951">
                  <c:v>81.69237499999998</c:v>
                </c:pt>
                <c:pt idx="4952">
                  <c:v>81.69233999999999</c:v>
                </c:pt>
                <c:pt idx="4953">
                  <c:v>81.69229</c:v>
                </c:pt>
                <c:pt idx="4954">
                  <c:v>81.69225</c:v>
                </c:pt>
                <c:pt idx="4955">
                  <c:v>81.69221</c:v>
                </c:pt>
                <c:pt idx="4956">
                  <c:v>81.69217</c:v>
                </c:pt>
                <c:pt idx="4957">
                  <c:v>81.69213</c:v>
                </c:pt>
                <c:pt idx="4958">
                  <c:v>81.69208999999998</c:v>
                </c:pt>
                <c:pt idx="4959">
                  <c:v>81.69205499999998</c:v>
                </c:pt>
                <c:pt idx="4960">
                  <c:v>81.69202</c:v>
                </c:pt>
                <c:pt idx="4961">
                  <c:v>81.69198</c:v>
                </c:pt>
                <c:pt idx="4962">
                  <c:v>81.69194</c:v>
                </c:pt>
                <c:pt idx="4963">
                  <c:v>81.691895</c:v>
                </c:pt>
                <c:pt idx="4964">
                  <c:v>81.69186</c:v>
                </c:pt>
                <c:pt idx="4965">
                  <c:v>81.69181</c:v>
                </c:pt>
                <c:pt idx="4966">
                  <c:v>81.691765</c:v>
                </c:pt>
                <c:pt idx="4967">
                  <c:v>81.69172</c:v>
                </c:pt>
                <c:pt idx="4968">
                  <c:v>81.69168</c:v>
                </c:pt>
                <c:pt idx="4969">
                  <c:v>81.691635</c:v>
                </c:pt>
                <c:pt idx="4970">
                  <c:v>81.6916</c:v>
                </c:pt>
                <c:pt idx="4971">
                  <c:v>81.69156</c:v>
                </c:pt>
                <c:pt idx="4972">
                  <c:v>81.69152</c:v>
                </c:pt>
                <c:pt idx="4973">
                  <c:v>81.69148</c:v>
                </c:pt>
                <c:pt idx="4974">
                  <c:v>81.69144</c:v>
                </c:pt>
                <c:pt idx="4975">
                  <c:v>81.6914</c:v>
                </c:pt>
                <c:pt idx="4976">
                  <c:v>81.69136</c:v>
                </c:pt>
                <c:pt idx="4977">
                  <c:v>81.69132</c:v>
                </c:pt>
                <c:pt idx="4978">
                  <c:v>81.691284</c:v>
                </c:pt>
                <c:pt idx="4979">
                  <c:v>81.69124</c:v>
                </c:pt>
                <c:pt idx="4980">
                  <c:v>81.6912</c:v>
                </c:pt>
                <c:pt idx="4981">
                  <c:v>81.69116</c:v>
                </c:pt>
                <c:pt idx="4982">
                  <c:v>81.691124</c:v>
                </c:pt>
                <c:pt idx="4983">
                  <c:v>81.691086</c:v>
                </c:pt>
                <c:pt idx="4984">
                  <c:v>81.69104</c:v>
                </c:pt>
                <c:pt idx="4985">
                  <c:v>81.691</c:v>
                </c:pt>
                <c:pt idx="4986">
                  <c:v>81.690956</c:v>
                </c:pt>
                <c:pt idx="4987">
                  <c:v>81.69091</c:v>
                </c:pt>
                <c:pt idx="4988">
                  <c:v>81.690865</c:v>
                </c:pt>
                <c:pt idx="4989">
                  <c:v>81.69083</c:v>
                </c:pt>
                <c:pt idx="4990">
                  <c:v>81.69077999999999</c:v>
                </c:pt>
                <c:pt idx="4991">
                  <c:v>81.69073999999999</c:v>
                </c:pt>
                <c:pt idx="4992">
                  <c:v>81.69070399999998</c:v>
                </c:pt>
                <c:pt idx="4993">
                  <c:v>81.69067</c:v>
                </c:pt>
                <c:pt idx="4994">
                  <c:v>81.69063000000001</c:v>
                </c:pt>
                <c:pt idx="4995">
                  <c:v>81.69057999999998</c:v>
                </c:pt>
                <c:pt idx="4996">
                  <c:v>81.690544</c:v>
                </c:pt>
                <c:pt idx="4997">
                  <c:v>81.690506</c:v>
                </c:pt>
                <c:pt idx="4998">
                  <c:v>81.69047</c:v>
                </c:pt>
                <c:pt idx="4999">
                  <c:v>81.69043</c:v>
                </c:pt>
                <c:pt idx="5000">
                  <c:v>81.69038399999998</c:v>
                </c:pt>
                <c:pt idx="5001">
                  <c:v>81.69034599999999</c:v>
                </c:pt>
                <c:pt idx="5002">
                  <c:v>81.69030999999998</c:v>
                </c:pt>
                <c:pt idx="5003">
                  <c:v>81.69027000000001</c:v>
                </c:pt>
                <c:pt idx="5004">
                  <c:v>81.69023</c:v>
                </c:pt>
                <c:pt idx="5005">
                  <c:v>81.69018599999998</c:v>
                </c:pt>
                <c:pt idx="5006">
                  <c:v>81.69014</c:v>
                </c:pt>
                <c:pt idx="5007">
                  <c:v>81.690094</c:v>
                </c:pt>
                <c:pt idx="5008">
                  <c:v>81.690056</c:v>
                </c:pt>
                <c:pt idx="5009">
                  <c:v>81.69001</c:v>
                </c:pt>
                <c:pt idx="5010">
                  <c:v>81.68996999999998</c:v>
                </c:pt>
                <c:pt idx="5011">
                  <c:v>81.689926</c:v>
                </c:pt>
                <c:pt idx="5012">
                  <c:v>81.68988999999999</c:v>
                </c:pt>
                <c:pt idx="5013">
                  <c:v>81.68984999999999</c:v>
                </c:pt>
                <c:pt idx="5014">
                  <c:v>81.68980999999998</c:v>
                </c:pt>
                <c:pt idx="5015">
                  <c:v>81.68976999999998</c:v>
                </c:pt>
                <c:pt idx="5016">
                  <c:v>81.68973499999998</c:v>
                </c:pt>
                <c:pt idx="5017">
                  <c:v>81.68969999999998</c:v>
                </c:pt>
                <c:pt idx="5018">
                  <c:v>81.68966</c:v>
                </c:pt>
                <c:pt idx="5019">
                  <c:v>81.68961</c:v>
                </c:pt>
                <c:pt idx="5020">
                  <c:v>81.68957499999999</c:v>
                </c:pt>
                <c:pt idx="5021">
                  <c:v>81.68953999999998</c:v>
                </c:pt>
                <c:pt idx="5022">
                  <c:v>81.68949999999998</c:v>
                </c:pt>
                <c:pt idx="5023">
                  <c:v>81.68945999999998</c:v>
                </c:pt>
                <c:pt idx="5024">
                  <c:v>81.68941499999998</c:v>
                </c:pt>
                <c:pt idx="5025">
                  <c:v>81.68937999999999</c:v>
                </c:pt>
                <c:pt idx="5026">
                  <c:v>81.68933999999999</c:v>
                </c:pt>
                <c:pt idx="5027">
                  <c:v>81.68929999999998</c:v>
                </c:pt>
                <c:pt idx="5028">
                  <c:v>81.68926</c:v>
                </c:pt>
                <c:pt idx="5029">
                  <c:v>81.68922</c:v>
                </c:pt>
                <c:pt idx="5030">
                  <c:v>81.68916999999998</c:v>
                </c:pt>
                <c:pt idx="5031">
                  <c:v>81.689125</c:v>
                </c:pt>
                <c:pt idx="5032">
                  <c:v>81.68908999999998</c:v>
                </c:pt>
                <c:pt idx="5033">
                  <c:v>81.68903999999999</c:v>
                </c:pt>
                <c:pt idx="5034">
                  <c:v>81.68899999999998</c:v>
                </c:pt>
                <c:pt idx="5035">
                  <c:v>81.68895999999998</c:v>
                </c:pt>
                <c:pt idx="5036">
                  <c:v>81.68891999999998</c:v>
                </c:pt>
                <c:pt idx="5037">
                  <c:v>81.68887999999997</c:v>
                </c:pt>
                <c:pt idx="5038">
                  <c:v>81.68883999999998</c:v>
                </c:pt>
                <c:pt idx="5039">
                  <c:v>81.68880499999999</c:v>
                </c:pt>
                <c:pt idx="5040">
                  <c:v>81.68875999999999</c:v>
                </c:pt>
                <c:pt idx="5041">
                  <c:v>81.68871999999999</c:v>
                </c:pt>
                <c:pt idx="5042">
                  <c:v>81.68867999999999</c:v>
                </c:pt>
                <c:pt idx="5043">
                  <c:v>81.68864399999998</c:v>
                </c:pt>
                <c:pt idx="5044">
                  <c:v>81.68860999999998</c:v>
                </c:pt>
                <c:pt idx="5045">
                  <c:v>81.68855999999998</c:v>
                </c:pt>
                <c:pt idx="5046">
                  <c:v>81.68851499999998</c:v>
                </c:pt>
                <c:pt idx="5047">
                  <c:v>81.68846999999998</c:v>
                </c:pt>
                <c:pt idx="5048">
                  <c:v>81.68842999999998</c:v>
                </c:pt>
                <c:pt idx="5049">
                  <c:v>81.68838499999997</c:v>
                </c:pt>
                <c:pt idx="5050">
                  <c:v>81.68834999999999</c:v>
                </c:pt>
                <c:pt idx="5051">
                  <c:v>81.68830999999999</c:v>
                </c:pt>
                <c:pt idx="5052">
                  <c:v>81.68826999999998</c:v>
                </c:pt>
                <c:pt idx="5053">
                  <c:v>81.68823</c:v>
                </c:pt>
                <c:pt idx="5054">
                  <c:v>81.68818999999999</c:v>
                </c:pt>
                <c:pt idx="5055">
                  <c:v>81.68814999999998</c:v>
                </c:pt>
                <c:pt idx="5056">
                  <c:v>81.68810999999998</c:v>
                </c:pt>
                <c:pt idx="5057">
                  <c:v>81.68806999999998</c:v>
                </c:pt>
                <c:pt idx="5058">
                  <c:v>81.68803399999999</c:v>
                </c:pt>
                <c:pt idx="5059">
                  <c:v>81.68799</c:v>
                </c:pt>
                <c:pt idx="5060">
                  <c:v>81.68795</c:v>
                </c:pt>
                <c:pt idx="5061">
                  <c:v>81.68791</c:v>
                </c:pt>
                <c:pt idx="5062">
                  <c:v>81.68787399999998</c:v>
                </c:pt>
                <c:pt idx="5063">
                  <c:v>81.68783599999999</c:v>
                </c:pt>
                <c:pt idx="5064">
                  <c:v>81.68778999999999</c:v>
                </c:pt>
                <c:pt idx="5065">
                  <c:v>81.68774999999998</c:v>
                </c:pt>
                <c:pt idx="5066">
                  <c:v>81.68770999999998</c:v>
                </c:pt>
                <c:pt idx="5067">
                  <c:v>81.687675</c:v>
                </c:pt>
                <c:pt idx="5068">
                  <c:v>81.68764</c:v>
                </c:pt>
                <c:pt idx="5069">
                  <c:v>81.6876</c:v>
                </c:pt>
                <c:pt idx="5070">
                  <c:v>81.68756</c:v>
                </c:pt>
                <c:pt idx="5071">
                  <c:v>81.68752</c:v>
                </c:pt>
                <c:pt idx="5072">
                  <c:v>81.68747999999998</c:v>
                </c:pt>
                <c:pt idx="5073">
                  <c:v>81.68743</c:v>
                </c:pt>
                <c:pt idx="5074">
                  <c:v>81.68738599999999</c:v>
                </c:pt>
                <c:pt idx="5075">
                  <c:v>81.68734999999998</c:v>
                </c:pt>
                <c:pt idx="5076">
                  <c:v>81.6873</c:v>
                </c:pt>
                <c:pt idx="5077">
                  <c:v>81.68726</c:v>
                </c:pt>
                <c:pt idx="5078">
                  <c:v>81.687225</c:v>
                </c:pt>
                <c:pt idx="5079">
                  <c:v>81.68719</c:v>
                </c:pt>
                <c:pt idx="5080">
                  <c:v>81.68715</c:v>
                </c:pt>
                <c:pt idx="5081">
                  <c:v>81.6871</c:v>
                </c:pt>
                <c:pt idx="5082">
                  <c:v>81.687065</c:v>
                </c:pt>
                <c:pt idx="5083">
                  <c:v>81.68703</c:v>
                </c:pt>
                <c:pt idx="5084">
                  <c:v>81.68698999999998</c:v>
                </c:pt>
                <c:pt idx="5085">
                  <c:v>81.68694999999998</c:v>
                </c:pt>
                <c:pt idx="5086">
                  <c:v>81.68690499999998</c:v>
                </c:pt>
                <c:pt idx="5087">
                  <c:v>81.68687</c:v>
                </c:pt>
                <c:pt idx="5088">
                  <c:v>81.68682999999998</c:v>
                </c:pt>
                <c:pt idx="5089">
                  <c:v>81.68678999999999</c:v>
                </c:pt>
                <c:pt idx="5090">
                  <c:v>81.68674999999999</c:v>
                </c:pt>
                <c:pt idx="5091">
                  <c:v>81.68670999999999</c:v>
                </c:pt>
                <c:pt idx="5092">
                  <c:v>81.68666</c:v>
                </c:pt>
                <c:pt idx="5093">
                  <c:v>81.686615</c:v>
                </c:pt>
                <c:pt idx="5094">
                  <c:v>81.68657999999999</c:v>
                </c:pt>
                <c:pt idx="5095">
                  <c:v>81.68653</c:v>
                </c:pt>
                <c:pt idx="5096">
                  <c:v>81.68648999999999</c:v>
                </c:pt>
                <c:pt idx="5097">
                  <c:v>81.68645499999998</c:v>
                </c:pt>
                <c:pt idx="5098">
                  <c:v>81.68642</c:v>
                </c:pt>
                <c:pt idx="5099">
                  <c:v>81.68637999999999</c:v>
                </c:pt>
                <c:pt idx="5100">
                  <c:v>81.68633</c:v>
                </c:pt>
                <c:pt idx="5101">
                  <c:v>81.686295</c:v>
                </c:pt>
                <c:pt idx="5102">
                  <c:v>81.68626</c:v>
                </c:pt>
                <c:pt idx="5103">
                  <c:v>81.68622</c:v>
                </c:pt>
                <c:pt idx="5104">
                  <c:v>81.68617999999998</c:v>
                </c:pt>
                <c:pt idx="5105">
                  <c:v>81.68613399999998</c:v>
                </c:pt>
                <c:pt idx="5106">
                  <c:v>81.68609999999998</c:v>
                </c:pt>
                <c:pt idx="5107">
                  <c:v>81.68606</c:v>
                </c:pt>
                <c:pt idx="5108">
                  <c:v>81.68602</c:v>
                </c:pt>
                <c:pt idx="5109">
                  <c:v>81.68597999999999</c:v>
                </c:pt>
                <c:pt idx="5110">
                  <c:v>81.68593599999998</c:v>
                </c:pt>
                <c:pt idx="5111">
                  <c:v>81.68589999999999</c:v>
                </c:pt>
                <c:pt idx="5112">
                  <c:v>81.68585999999999</c:v>
                </c:pt>
                <c:pt idx="5113">
                  <c:v>81.68581999999999</c:v>
                </c:pt>
                <c:pt idx="5114">
                  <c:v>81.68577999999997</c:v>
                </c:pt>
                <c:pt idx="5115">
                  <c:v>81.68573999999997</c:v>
                </c:pt>
                <c:pt idx="5116">
                  <c:v>81.68568999999998</c:v>
                </c:pt>
                <c:pt idx="5117">
                  <c:v>81.68564599999999</c:v>
                </c:pt>
                <c:pt idx="5118">
                  <c:v>81.68560999999998</c:v>
                </c:pt>
                <c:pt idx="5119">
                  <c:v>81.68555999999998</c:v>
                </c:pt>
                <c:pt idx="5120">
                  <c:v>81.685524</c:v>
                </c:pt>
                <c:pt idx="5121">
                  <c:v>81.68548599999997</c:v>
                </c:pt>
                <c:pt idx="5122">
                  <c:v>81.68544999999999</c:v>
                </c:pt>
                <c:pt idx="5123">
                  <c:v>81.68540999999999</c:v>
                </c:pt>
                <c:pt idx="5124">
                  <c:v>81.68535999999999</c:v>
                </c:pt>
                <c:pt idx="5125">
                  <c:v>81.68532599999999</c:v>
                </c:pt>
                <c:pt idx="5126">
                  <c:v>81.68528999999998</c:v>
                </c:pt>
                <c:pt idx="5127">
                  <c:v>81.68524999999998</c:v>
                </c:pt>
                <c:pt idx="5128">
                  <c:v>81.68521</c:v>
                </c:pt>
                <c:pt idx="5129">
                  <c:v>81.68517</c:v>
                </c:pt>
                <c:pt idx="5130">
                  <c:v>81.68513499999999</c:v>
                </c:pt>
                <c:pt idx="5131">
                  <c:v>81.68509999999999</c:v>
                </c:pt>
                <c:pt idx="5132">
                  <c:v>81.68504999999999</c:v>
                </c:pt>
                <c:pt idx="5133">
                  <c:v>81.68500999999999</c:v>
                </c:pt>
                <c:pt idx="5134">
                  <c:v>81.68497</c:v>
                </c:pt>
                <c:pt idx="5135">
                  <c:v>81.68493</c:v>
                </c:pt>
                <c:pt idx="5136">
                  <c:v>81.68488999999998</c:v>
                </c:pt>
                <c:pt idx="5137">
                  <c:v>81.68484999999998</c:v>
                </c:pt>
                <c:pt idx="5138">
                  <c:v>81.684814</c:v>
                </c:pt>
                <c:pt idx="5139">
                  <c:v>81.68477999999999</c:v>
                </c:pt>
                <c:pt idx="5140">
                  <c:v>81.68473999999999</c:v>
                </c:pt>
                <c:pt idx="5141">
                  <c:v>81.6847</c:v>
                </c:pt>
                <c:pt idx="5142">
                  <c:v>81.68466</c:v>
                </c:pt>
                <c:pt idx="5143">
                  <c:v>81.68462</c:v>
                </c:pt>
                <c:pt idx="5144">
                  <c:v>81.68458599999998</c:v>
                </c:pt>
                <c:pt idx="5145">
                  <c:v>81.68454</c:v>
                </c:pt>
                <c:pt idx="5146">
                  <c:v>81.684494</c:v>
                </c:pt>
                <c:pt idx="5147">
                  <c:v>81.68445</c:v>
                </c:pt>
                <c:pt idx="5148">
                  <c:v>81.68441</c:v>
                </c:pt>
                <c:pt idx="5149">
                  <c:v>81.684364</c:v>
                </c:pt>
                <c:pt idx="5150">
                  <c:v>81.684326</c:v>
                </c:pt>
                <c:pt idx="5151">
                  <c:v>81.68428</c:v>
                </c:pt>
                <c:pt idx="5152">
                  <c:v>81.68424</c:v>
                </c:pt>
                <c:pt idx="5153">
                  <c:v>81.684204</c:v>
                </c:pt>
                <c:pt idx="5154">
                  <c:v>81.684166</c:v>
                </c:pt>
                <c:pt idx="5155">
                  <c:v>81.68413</c:v>
                </c:pt>
                <c:pt idx="5156">
                  <c:v>81.68409</c:v>
                </c:pt>
                <c:pt idx="5157">
                  <c:v>81.68405</c:v>
                </c:pt>
                <c:pt idx="5158">
                  <c:v>81.68401</c:v>
                </c:pt>
                <c:pt idx="5159">
                  <c:v>81.68396999999998</c:v>
                </c:pt>
                <c:pt idx="5160">
                  <c:v>81.68392999999998</c:v>
                </c:pt>
                <c:pt idx="5161">
                  <c:v>81.68388999999999</c:v>
                </c:pt>
                <c:pt idx="5162">
                  <c:v>81.68384999999999</c:v>
                </c:pt>
                <c:pt idx="5163">
                  <c:v>81.68381499999998</c:v>
                </c:pt>
                <c:pt idx="5164">
                  <c:v>81.68376999999998</c:v>
                </c:pt>
                <c:pt idx="5165">
                  <c:v>81.68372999999998</c:v>
                </c:pt>
                <c:pt idx="5166">
                  <c:v>81.68369</c:v>
                </c:pt>
                <c:pt idx="5167">
                  <c:v>81.683655</c:v>
                </c:pt>
                <c:pt idx="5168">
                  <c:v>81.68362</c:v>
                </c:pt>
                <c:pt idx="5169">
                  <c:v>81.68356999999998</c:v>
                </c:pt>
                <c:pt idx="5170">
                  <c:v>81.683525</c:v>
                </c:pt>
                <c:pt idx="5171">
                  <c:v>81.68347999999999</c:v>
                </c:pt>
                <c:pt idx="5172">
                  <c:v>81.68343999999999</c:v>
                </c:pt>
                <c:pt idx="5173">
                  <c:v>81.68339999999999</c:v>
                </c:pt>
                <c:pt idx="5174">
                  <c:v>81.68336499999998</c:v>
                </c:pt>
                <c:pt idx="5175">
                  <c:v>81.68333</c:v>
                </c:pt>
                <c:pt idx="5176">
                  <c:v>81.68327999999998</c:v>
                </c:pt>
                <c:pt idx="5177">
                  <c:v>81.68324</c:v>
                </c:pt>
                <c:pt idx="5178">
                  <c:v>81.683205</c:v>
                </c:pt>
                <c:pt idx="5179">
                  <c:v>81.68316999999998</c:v>
                </c:pt>
                <c:pt idx="5180">
                  <c:v>81.68313</c:v>
                </c:pt>
                <c:pt idx="5181">
                  <c:v>81.68307999999999</c:v>
                </c:pt>
                <c:pt idx="5182">
                  <c:v>81.68304399999998</c:v>
                </c:pt>
                <c:pt idx="5183">
                  <c:v>81.68300999999998</c:v>
                </c:pt>
                <c:pt idx="5184">
                  <c:v>81.68296999999998</c:v>
                </c:pt>
                <c:pt idx="5185">
                  <c:v>81.68293</c:v>
                </c:pt>
                <c:pt idx="5186">
                  <c:v>81.68288399999999</c:v>
                </c:pt>
                <c:pt idx="5187">
                  <c:v>81.68284599999998</c:v>
                </c:pt>
                <c:pt idx="5188">
                  <c:v>81.68280999999999</c:v>
                </c:pt>
                <c:pt idx="5189">
                  <c:v>81.68276999999998</c:v>
                </c:pt>
                <c:pt idx="5190">
                  <c:v>81.68272999999998</c:v>
                </c:pt>
                <c:pt idx="5191">
                  <c:v>81.68268999999998</c:v>
                </c:pt>
                <c:pt idx="5192">
                  <c:v>81.68265499999998</c:v>
                </c:pt>
                <c:pt idx="5193">
                  <c:v>81.68262</c:v>
                </c:pt>
                <c:pt idx="5194">
                  <c:v>81.68257</c:v>
                </c:pt>
                <c:pt idx="5195">
                  <c:v>81.68252999999998</c:v>
                </c:pt>
                <c:pt idx="5196">
                  <c:v>81.68249499999999</c:v>
                </c:pt>
                <c:pt idx="5197">
                  <c:v>81.68245999999999</c:v>
                </c:pt>
                <c:pt idx="5198">
                  <c:v>81.68241999999998</c:v>
                </c:pt>
                <c:pt idx="5199">
                  <c:v>81.68237999999997</c:v>
                </c:pt>
                <c:pt idx="5200">
                  <c:v>81.68233999999997</c:v>
                </c:pt>
                <c:pt idx="5201">
                  <c:v>81.68230399999999</c:v>
                </c:pt>
                <c:pt idx="5202">
                  <c:v>81.68226</c:v>
                </c:pt>
                <c:pt idx="5203">
                  <c:v>81.68221</c:v>
                </c:pt>
                <c:pt idx="5204">
                  <c:v>81.68217</c:v>
                </c:pt>
                <c:pt idx="5205">
                  <c:v>81.68212999999998</c:v>
                </c:pt>
                <c:pt idx="5206">
                  <c:v>81.68207999999998</c:v>
                </c:pt>
                <c:pt idx="5207">
                  <c:v>81.68204499999999</c:v>
                </c:pt>
                <c:pt idx="5208">
                  <c:v>81.68200999999999</c:v>
                </c:pt>
                <c:pt idx="5209">
                  <c:v>81.68197</c:v>
                </c:pt>
                <c:pt idx="5210">
                  <c:v>81.68193</c:v>
                </c:pt>
                <c:pt idx="5211">
                  <c:v>81.68188999999998</c:v>
                </c:pt>
                <c:pt idx="5212">
                  <c:v>81.681854</c:v>
                </c:pt>
                <c:pt idx="5213">
                  <c:v>81.681816</c:v>
                </c:pt>
                <c:pt idx="5214">
                  <c:v>81.68176999999998</c:v>
                </c:pt>
                <c:pt idx="5215">
                  <c:v>81.68172999999998</c:v>
                </c:pt>
                <c:pt idx="5216">
                  <c:v>81.68169</c:v>
                </c:pt>
                <c:pt idx="5217">
                  <c:v>81.68165</c:v>
                </c:pt>
                <c:pt idx="5218">
                  <c:v>81.68161</c:v>
                </c:pt>
                <c:pt idx="5219">
                  <c:v>81.68157</c:v>
                </c:pt>
                <c:pt idx="5220">
                  <c:v>81.68153</c:v>
                </c:pt>
                <c:pt idx="5221">
                  <c:v>81.68149599999998</c:v>
                </c:pt>
                <c:pt idx="5222">
                  <c:v>81.68146</c:v>
                </c:pt>
                <c:pt idx="5223">
                  <c:v>81.68142</c:v>
                </c:pt>
                <c:pt idx="5224">
                  <c:v>81.68136999999998</c:v>
                </c:pt>
                <c:pt idx="5225">
                  <c:v>81.68133499999999</c:v>
                </c:pt>
                <c:pt idx="5226">
                  <c:v>81.6813</c:v>
                </c:pt>
                <c:pt idx="5227">
                  <c:v>81.68126</c:v>
                </c:pt>
                <c:pt idx="5228">
                  <c:v>81.68122</c:v>
                </c:pt>
                <c:pt idx="5229">
                  <c:v>81.68118</c:v>
                </c:pt>
                <c:pt idx="5230">
                  <c:v>81.681145</c:v>
                </c:pt>
                <c:pt idx="5231">
                  <c:v>81.68111</c:v>
                </c:pt>
                <c:pt idx="5232">
                  <c:v>81.68106</c:v>
                </c:pt>
                <c:pt idx="5233">
                  <c:v>81.68102</c:v>
                </c:pt>
                <c:pt idx="5234">
                  <c:v>81.68098399999998</c:v>
                </c:pt>
                <c:pt idx="5235">
                  <c:v>81.68094999999998</c:v>
                </c:pt>
                <c:pt idx="5236">
                  <c:v>81.68090999999998</c:v>
                </c:pt>
                <c:pt idx="5237">
                  <c:v>81.68087</c:v>
                </c:pt>
                <c:pt idx="5238">
                  <c:v>81.68082999999998</c:v>
                </c:pt>
                <c:pt idx="5239">
                  <c:v>81.68078999999999</c:v>
                </c:pt>
                <c:pt idx="5240">
                  <c:v>81.68074999999999</c:v>
                </c:pt>
                <c:pt idx="5241">
                  <c:v>81.68069999999998</c:v>
                </c:pt>
                <c:pt idx="5242">
                  <c:v>81.68066</c:v>
                </c:pt>
                <c:pt idx="5243">
                  <c:v>81.68062</c:v>
                </c:pt>
                <c:pt idx="5244">
                  <c:v>81.68056999999998</c:v>
                </c:pt>
                <c:pt idx="5245">
                  <c:v>81.68053399999998</c:v>
                </c:pt>
                <c:pt idx="5246">
                  <c:v>81.68049999999998</c:v>
                </c:pt>
                <c:pt idx="5247">
                  <c:v>81.68045999999998</c:v>
                </c:pt>
                <c:pt idx="5248">
                  <c:v>81.68042</c:v>
                </c:pt>
                <c:pt idx="5249">
                  <c:v>81.68037399999999</c:v>
                </c:pt>
                <c:pt idx="5250">
                  <c:v>81.68033599999997</c:v>
                </c:pt>
                <c:pt idx="5251">
                  <c:v>81.68029999999998</c:v>
                </c:pt>
                <c:pt idx="5252">
                  <c:v>81.68026</c:v>
                </c:pt>
                <c:pt idx="5253">
                  <c:v>81.68022</c:v>
                </c:pt>
                <c:pt idx="5254">
                  <c:v>81.68017999999998</c:v>
                </c:pt>
                <c:pt idx="5255">
                  <c:v>81.68014499999998</c:v>
                </c:pt>
                <c:pt idx="5256">
                  <c:v>81.68011</c:v>
                </c:pt>
                <c:pt idx="5257">
                  <c:v>81.68005999999998</c:v>
                </c:pt>
                <c:pt idx="5258">
                  <c:v>81.68002</c:v>
                </c:pt>
                <c:pt idx="5259">
                  <c:v>81.67998499999999</c:v>
                </c:pt>
                <c:pt idx="5260">
                  <c:v>81.67994999999999</c:v>
                </c:pt>
                <c:pt idx="5261">
                  <c:v>81.67990999999999</c:v>
                </c:pt>
                <c:pt idx="5262">
                  <c:v>81.67986999999998</c:v>
                </c:pt>
                <c:pt idx="5263">
                  <c:v>81.67982999999998</c:v>
                </c:pt>
                <c:pt idx="5264">
                  <c:v>81.67979399999999</c:v>
                </c:pt>
                <c:pt idx="5265">
                  <c:v>81.67974999999998</c:v>
                </c:pt>
                <c:pt idx="5266">
                  <c:v>81.67970999999999</c:v>
                </c:pt>
                <c:pt idx="5267">
                  <c:v>81.67966999999998</c:v>
                </c:pt>
                <c:pt idx="5268">
                  <c:v>81.67963399999998</c:v>
                </c:pt>
                <c:pt idx="5269">
                  <c:v>81.67959599999999</c:v>
                </c:pt>
                <c:pt idx="5270">
                  <c:v>81.67955999999998</c:v>
                </c:pt>
                <c:pt idx="5271">
                  <c:v>81.67951999999998</c:v>
                </c:pt>
                <c:pt idx="5272">
                  <c:v>81.67947999999998</c:v>
                </c:pt>
                <c:pt idx="5273">
                  <c:v>81.67943599999997</c:v>
                </c:pt>
                <c:pt idx="5274">
                  <c:v>81.67938999999998</c:v>
                </c:pt>
                <c:pt idx="5275">
                  <c:v>81.67934399999999</c:v>
                </c:pt>
                <c:pt idx="5276">
                  <c:v>81.67930599999997</c:v>
                </c:pt>
                <c:pt idx="5277">
                  <c:v>81.67926</c:v>
                </c:pt>
                <c:pt idx="5278">
                  <c:v>81.67922</c:v>
                </c:pt>
                <c:pt idx="5279">
                  <c:v>81.67918399999999</c:v>
                </c:pt>
                <c:pt idx="5280">
                  <c:v>81.67914599999999</c:v>
                </c:pt>
                <c:pt idx="5281">
                  <c:v>81.67910999999998</c:v>
                </c:pt>
                <c:pt idx="5282">
                  <c:v>81.67905999999999</c:v>
                </c:pt>
                <c:pt idx="5283">
                  <c:v>81.67901999999998</c:v>
                </c:pt>
                <c:pt idx="5284">
                  <c:v>81.67898599999997</c:v>
                </c:pt>
                <c:pt idx="5285">
                  <c:v>81.67894999999999</c:v>
                </c:pt>
                <c:pt idx="5286">
                  <c:v>81.67890999999999</c:v>
                </c:pt>
                <c:pt idx="5287">
                  <c:v>81.67886999999997</c:v>
                </c:pt>
                <c:pt idx="5288">
                  <c:v>81.67882999999998</c:v>
                </c:pt>
                <c:pt idx="5289">
                  <c:v>81.67879499999997</c:v>
                </c:pt>
                <c:pt idx="5290">
                  <c:v>81.67874999999997</c:v>
                </c:pt>
                <c:pt idx="5291">
                  <c:v>81.67870999999997</c:v>
                </c:pt>
                <c:pt idx="5292">
                  <c:v>81.67866999999998</c:v>
                </c:pt>
                <c:pt idx="5293">
                  <c:v>81.67863499999999</c:v>
                </c:pt>
                <c:pt idx="5294">
                  <c:v>81.67859999999999</c:v>
                </c:pt>
                <c:pt idx="5295">
                  <c:v>81.67855999999999</c:v>
                </c:pt>
                <c:pt idx="5296">
                  <c:v>81.67851999999999</c:v>
                </c:pt>
                <c:pt idx="5297">
                  <c:v>81.67847999999996</c:v>
                </c:pt>
                <c:pt idx="5298">
                  <c:v>81.67844399999998</c:v>
                </c:pt>
                <c:pt idx="5299">
                  <c:v>81.67840599999997</c:v>
                </c:pt>
                <c:pt idx="5300">
                  <c:v>81.67836999999997</c:v>
                </c:pt>
                <c:pt idx="5301">
                  <c:v>81.67831999999999</c:v>
                </c:pt>
                <c:pt idx="5302">
                  <c:v>81.67827999999999</c:v>
                </c:pt>
                <c:pt idx="5303">
                  <c:v>81.67824599999999</c:v>
                </c:pt>
                <c:pt idx="5304">
                  <c:v>81.67820999999999</c:v>
                </c:pt>
                <c:pt idx="5305">
                  <c:v>81.67816999999998</c:v>
                </c:pt>
                <c:pt idx="5306">
                  <c:v>81.67812999999998</c:v>
                </c:pt>
                <c:pt idx="5307">
                  <c:v>81.67808999999997</c:v>
                </c:pt>
                <c:pt idx="5308">
                  <c:v>81.67805499999999</c:v>
                </c:pt>
                <c:pt idx="5309">
                  <c:v>81.67800999999999</c:v>
                </c:pt>
                <c:pt idx="5310">
                  <c:v>81.67796999999998</c:v>
                </c:pt>
                <c:pt idx="5311">
                  <c:v>81.67792999999998</c:v>
                </c:pt>
                <c:pt idx="5312">
                  <c:v>81.67789499999999</c:v>
                </c:pt>
                <c:pt idx="5313">
                  <c:v>81.67785999999998</c:v>
                </c:pt>
                <c:pt idx="5314">
                  <c:v>81.67780999999998</c:v>
                </c:pt>
                <c:pt idx="5315">
                  <c:v>81.67776499999998</c:v>
                </c:pt>
                <c:pt idx="5316">
                  <c:v>81.67771999999998</c:v>
                </c:pt>
                <c:pt idx="5317">
                  <c:v>81.67767999999998</c:v>
                </c:pt>
                <c:pt idx="5318">
                  <c:v>81.67763999999998</c:v>
                </c:pt>
                <c:pt idx="5319">
                  <c:v>81.677605</c:v>
                </c:pt>
                <c:pt idx="5320">
                  <c:v>81.67756999999998</c:v>
                </c:pt>
                <c:pt idx="5321">
                  <c:v>81.67753</c:v>
                </c:pt>
                <c:pt idx="5322">
                  <c:v>81.67748999999999</c:v>
                </c:pt>
                <c:pt idx="5323">
                  <c:v>81.67744999999998</c:v>
                </c:pt>
                <c:pt idx="5324">
                  <c:v>81.67740999999998</c:v>
                </c:pt>
                <c:pt idx="5325">
                  <c:v>81.67736999999998</c:v>
                </c:pt>
                <c:pt idx="5326">
                  <c:v>81.67733</c:v>
                </c:pt>
                <c:pt idx="5327">
                  <c:v>81.67729</c:v>
                </c:pt>
                <c:pt idx="5328">
                  <c:v>81.67725</c:v>
                </c:pt>
                <c:pt idx="5329">
                  <c:v>81.67721</c:v>
                </c:pt>
                <c:pt idx="5330">
                  <c:v>81.67716999999998</c:v>
                </c:pt>
                <c:pt idx="5331">
                  <c:v>81.67713</c:v>
                </c:pt>
                <c:pt idx="5332">
                  <c:v>81.67708999999999</c:v>
                </c:pt>
                <c:pt idx="5333">
                  <c:v>81.67705499999998</c:v>
                </c:pt>
                <c:pt idx="5334">
                  <c:v>81.67702</c:v>
                </c:pt>
                <c:pt idx="5335">
                  <c:v>81.67697999999999</c:v>
                </c:pt>
                <c:pt idx="5336">
                  <c:v>81.67693999999999</c:v>
                </c:pt>
                <c:pt idx="5337">
                  <c:v>81.67689999999999</c:v>
                </c:pt>
                <c:pt idx="5338">
                  <c:v>81.67686499999999</c:v>
                </c:pt>
                <c:pt idx="5339">
                  <c:v>81.67682999999998</c:v>
                </c:pt>
                <c:pt idx="5340">
                  <c:v>81.67677999999997</c:v>
                </c:pt>
                <c:pt idx="5341">
                  <c:v>81.67673999999997</c:v>
                </c:pt>
                <c:pt idx="5342">
                  <c:v>81.67670399999999</c:v>
                </c:pt>
                <c:pt idx="5343">
                  <c:v>81.67666999999998</c:v>
                </c:pt>
                <c:pt idx="5344">
                  <c:v>81.67662999999998</c:v>
                </c:pt>
                <c:pt idx="5345">
                  <c:v>81.67657999999999</c:v>
                </c:pt>
                <c:pt idx="5346">
                  <c:v>81.67654399999999</c:v>
                </c:pt>
                <c:pt idx="5347">
                  <c:v>81.67650599999999</c:v>
                </c:pt>
                <c:pt idx="5348">
                  <c:v>81.67646999999998</c:v>
                </c:pt>
                <c:pt idx="5349">
                  <c:v>81.67642999999998</c:v>
                </c:pt>
                <c:pt idx="5350">
                  <c:v>81.67638999999998</c:v>
                </c:pt>
                <c:pt idx="5351">
                  <c:v>81.67634999999999</c:v>
                </c:pt>
                <c:pt idx="5352">
                  <c:v>81.67631499999999</c:v>
                </c:pt>
                <c:pt idx="5353">
                  <c:v>81.67627999999999</c:v>
                </c:pt>
                <c:pt idx="5354">
                  <c:v>81.67623999999999</c:v>
                </c:pt>
                <c:pt idx="5355">
                  <c:v>81.67619999999998</c:v>
                </c:pt>
                <c:pt idx="5356">
                  <c:v>81.67615499999998</c:v>
                </c:pt>
                <c:pt idx="5357">
                  <c:v>81.67611999999998</c:v>
                </c:pt>
                <c:pt idx="5358">
                  <c:v>81.67607999999998</c:v>
                </c:pt>
                <c:pt idx="5359">
                  <c:v>81.67603999999999</c:v>
                </c:pt>
                <c:pt idx="5360">
                  <c:v>81.67599999999999</c:v>
                </c:pt>
                <c:pt idx="5361">
                  <c:v>81.67596399999998</c:v>
                </c:pt>
                <c:pt idx="5362">
                  <c:v>81.67592999999998</c:v>
                </c:pt>
                <c:pt idx="5363">
                  <c:v>81.67588999999997</c:v>
                </c:pt>
                <c:pt idx="5364">
                  <c:v>81.67583999999997</c:v>
                </c:pt>
                <c:pt idx="5365">
                  <c:v>81.67580399999999</c:v>
                </c:pt>
                <c:pt idx="5366">
                  <c:v>81.67576599999997</c:v>
                </c:pt>
                <c:pt idx="5367">
                  <c:v>81.67572999999997</c:v>
                </c:pt>
                <c:pt idx="5368">
                  <c:v>81.67568999999999</c:v>
                </c:pt>
                <c:pt idx="5369">
                  <c:v>81.67564999999999</c:v>
                </c:pt>
                <c:pt idx="5370">
                  <c:v>81.67560999999999</c:v>
                </c:pt>
                <c:pt idx="5371">
                  <c:v>81.67557499999997</c:v>
                </c:pt>
                <c:pt idx="5372">
                  <c:v>81.67552999999998</c:v>
                </c:pt>
                <c:pt idx="5373">
                  <c:v>81.67547999999996</c:v>
                </c:pt>
                <c:pt idx="5374">
                  <c:v>81.67543999999997</c:v>
                </c:pt>
                <c:pt idx="5375">
                  <c:v>81.67539999999997</c:v>
                </c:pt>
                <c:pt idx="5376">
                  <c:v>81.67535999999998</c:v>
                </c:pt>
                <c:pt idx="5377">
                  <c:v>81.67531999999998</c:v>
                </c:pt>
                <c:pt idx="5378">
                  <c:v>81.67528499999999</c:v>
                </c:pt>
                <c:pt idx="5379">
                  <c:v>81.67523999999999</c:v>
                </c:pt>
                <c:pt idx="5380">
                  <c:v>81.67519999999999</c:v>
                </c:pt>
                <c:pt idx="5381">
                  <c:v>81.67515999999999</c:v>
                </c:pt>
                <c:pt idx="5382">
                  <c:v>81.67512499999998</c:v>
                </c:pt>
                <c:pt idx="5383">
                  <c:v>81.67508999999997</c:v>
                </c:pt>
                <c:pt idx="5384">
                  <c:v>81.67504999999998</c:v>
                </c:pt>
                <c:pt idx="5385">
                  <c:v>81.67500999999999</c:v>
                </c:pt>
                <c:pt idx="5386">
                  <c:v>81.67496999999998</c:v>
                </c:pt>
                <c:pt idx="5387">
                  <c:v>81.67492999999998</c:v>
                </c:pt>
                <c:pt idx="5388">
                  <c:v>81.67488999999999</c:v>
                </c:pt>
                <c:pt idx="5389">
                  <c:v>81.67484999999999</c:v>
                </c:pt>
                <c:pt idx="5390">
                  <c:v>81.67480999999998</c:v>
                </c:pt>
                <c:pt idx="5391">
                  <c:v>81.67477399999999</c:v>
                </c:pt>
                <c:pt idx="5392">
                  <c:v>81.67473599999997</c:v>
                </c:pt>
                <c:pt idx="5393">
                  <c:v>81.67469999999998</c:v>
                </c:pt>
                <c:pt idx="5394">
                  <c:v>81.67466</c:v>
                </c:pt>
                <c:pt idx="5395">
                  <c:v>81.674614</c:v>
                </c:pt>
                <c:pt idx="5396">
                  <c:v>81.67457599999999</c:v>
                </c:pt>
                <c:pt idx="5397">
                  <c:v>81.67453999999998</c:v>
                </c:pt>
                <c:pt idx="5398">
                  <c:v>81.67449999999998</c:v>
                </c:pt>
                <c:pt idx="5399">
                  <c:v>81.67445999999998</c:v>
                </c:pt>
                <c:pt idx="5400">
                  <c:v>81.67442</c:v>
                </c:pt>
                <c:pt idx="5401">
                  <c:v>81.67438499999999</c:v>
                </c:pt>
                <c:pt idx="5402">
                  <c:v>81.67434999999999</c:v>
                </c:pt>
                <c:pt idx="5403">
                  <c:v>81.67430999999999</c:v>
                </c:pt>
                <c:pt idx="5404">
                  <c:v>81.67427</c:v>
                </c:pt>
                <c:pt idx="5405">
                  <c:v>81.67423</c:v>
                </c:pt>
                <c:pt idx="5406">
                  <c:v>81.67418999999998</c:v>
                </c:pt>
                <c:pt idx="5407">
                  <c:v>81.67414999999998</c:v>
                </c:pt>
                <c:pt idx="5408">
                  <c:v>81.67411</c:v>
                </c:pt>
                <c:pt idx="5409">
                  <c:v>81.67406999999998</c:v>
                </c:pt>
                <c:pt idx="5410">
                  <c:v>81.67403399999999</c:v>
                </c:pt>
                <c:pt idx="5411">
                  <c:v>81.67399599999999</c:v>
                </c:pt>
                <c:pt idx="5412">
                  <c:v>81.67395999999998</c:v>
                </c:pt>
                <c:pt idx="5413">
                  <c:v>81.67391999999998</c:v>
                </c:pt>
                <c:pt idx="5414">
                  <c:v>81.67387999999997</c:v>
                </c:pt>
                <c:pt idx="5415">
                  <c:v>81.67383999999998</c:v>
                </c:pt>
                <c:pt idx="5416">
                  <c:v>81.67380499999999</c:v>
                </c:pt>
                <c:pt idx="5417">
                  <c:v>81.67375999999999</c:v>
                </c:pt>
                <c:pt idx="5418">
                  <c:v>81.67371999999999</c:v>
                </c:pt>
                <c:pt idx="5419">
                  <c:v>81.67367999999999</c:v>
                </c:pt>
                <c:pt idx="5420">
                  <c:v>81.67364499999998</c:v>
                </c:pt>
                <c:pt idx="5421">
                  <c:v>81.67360999999998</c:v>
                </c:pt>
                <c:pt idx="5422">
                  <c:v>81.67357</c:v>
                </c:pt>
                <c:pt idx="5423">
                  <c:v>81.67352999999998</c:v>
                </c:pt>
                <c:pt idx="5424">
                  <c:v>81.67348999999999</c:v>
                </c:pt>
                <c:pt idx="5425">
                  <c:v>81.67344999999999</c:v>
                </c:pt>
                <c:pt idx="5426">
                  <c:v>81.67340999999999</c:v>
                </c:pt>
                <c:pt idx="5427">
                  <c:v>81.67336999999998</c:v>
                </c:pt>
                <c:pt idx="5428">
                  <c:v>81.67332999999998</c:v>
                </c:pt>
                <c:pt idx="5429">
                  <c:v>81.673294</c:v>
                </c:pt>
                <c:pt idx="5430">
                  <c:v>81.67325599999998</c:v>
                </c:pt>
                <c:pt idx="5431">
                  <c:v>81.67322</c:v>
                </c:pt>
                <c:pt idx="5432">
                  <c:v>81.67317999999999</c:v>
                </c:pt>
                <c:pt idx="5433">
                  <c:v>81.67313999999999</c:v>
                </c:pt>
                <c:pt idx="5434">
                  <c:v>81.67309999999999</c:v>
                </c:pt>
                <c:pt idx="5435">
                  <c:v>81.67306499999998</c:v>
                </c:pt>
                <c:pt idx="5436">
                  <c:v>81.67302999999998</c:v>
                </c:pt>
                <c:pt idx="5437">
                  <c:v>81.67298999999998</c:v>
                </c:pt>
                <c:pt idx="5438">
                  <c:v>81.67294999999999</c:v>
                </c:pt>
                <c:pt idx="5439">
                  <c:v>81.67290499999999</c:v>
                </c:pt>
                <c:pt idx="5440">
                  <c:v>81.67286999999997</c:v>
                </c:pt>
                <c:pt idx="5441">
                  <c:v>81.67282999999998</c:v>
                </c:pt>
                <c:pt idx="5442">
                  <c:v>81.67278999999998</c:v>
                </c:pt>
                <c:pt idx="5443">
                  <c:v>81.67274999999997</c:v>
                </c:pt>
                <c:pt idx="5444">
                  <c:v>81.67271399999998</c:v>
                </c:pt>
                <c:pt idx="5445">
                  <c:v>81.67267599999997</c:v>
                </c:pt>
                <c:pt idx="5446">
                  <c:v>81.67263999999999</c:v>
                </c:pt>
                <c:pt idx="5447">
                  <c:v>81.67258999999999</c:v>
                </c:pt>
                <c:pt idx="5448">
                  <c:v>81.67255399999999</c:v>
                </c:pt>
                <c:pt idx="5449">
                  <c:v>81.67251599999999</c:v>
                </c:pt>
                <c:pt idx="5450">
                  <c:v>81.67247999999996</c:v>
                </c:pt>
                <c:pt idx="5451">
                  <c:v>81.67243999999997</c:v>
                </c:pt>
                <c:pt idx="5452">
                  <c:v>81.67239999999997</c:v>
                </c:pt>
                <c:pt idx="5453">
                  <c:v>81.67235999999998</c:v>
                </c:pt>
                <c:pt idx="5454">
                  <c:v>81.67232499999999</c:v>
                </c:pt>
                <c:pt idx="5455">
                  <c:v>81.67228999999999</c:v>
                </c:pt>
                <c:pt idx="5456">
                  <c:v>81.67224999999999</c:v>
                </c:pt>
                <c:pt idx="5457">
                  <c:v>81.67220999999999</c:v>
                </c:pt>
                <c:pt idx="5458">
                  <c:v>81.67216999999998</c:v>
                </c:pt>
                <c:pt idx="5459">
                  <c:v>81.67213399999999</c:v>
                </c:pt>
                <c:pt idx="5460">
                  <c:v>81.67209999999999</c:v>
                </c:pt>
                <c:pt idx="5461">
                  <c:v>81.67205999999999</c:v>
                </c:pt>
                <c:pt idx="5462">
                  <c:v>81.67201999999999</c:v>
                </c:pt>
                <c:pt idx="5463">
                  <c:v>81.67197999999999</c:v>
                </c:pt>
                <c:pt idx="5464">
                  <c:v>81.67193599999999</c:v>
                </c:pt>
                <c:pt idx="5465">
                  <c:v>81.67189999999998</c:v>
                </c:pt>
                <c:pt idx="5466">
                  <c:v>81.67185999999998</c:v>
                </c:pt>
                <c:pt idx="5467">
                  <c:v>81.67181999999998</c:v>
                </c:pt>
                <c:pt idx="5468">
                  <c:v>81.67177999999998</c:v>
                </c:pt>
                <c:pt idx="5469">
                  <c:v>81.67174499999999</c:v>
                </c:pt>
                <c:pt idx="5470">
                  <c:v>81.67170999999999</c:v>
                </c:pt>
                <c:pt idx="5471">
                  <c:v>81.67167</c:v>
                </c:pt>
                <c:pt idx="5472">
                  <c:v>81.67163</c:v>
                </c:pt>
                <c:pt idx="5473">
                  <c:v>81.67158999999998</c:v>
                </c:pt>
                <c:pt idx="5474">
                  <c:v>81.671555</c:v>
                </c:pt>
                <c:pt idx="5475">
                  <c:v>81.67151</c:v>
                </c:pt>
                <c:pt idx="5476">
                  <c:v>81.67147</c:v>
                </c:pt>
                <c:pt idx="5477">
                  <c:v>81.67142999999998</c:v>
                </c:pt>
                <c:pt idx="5478">
                  <c:v>81.67139399999999</c:v>
                </c:pt>
                <c:pt idx="5479">
                  <c:v>81.67135999999999</c:v>
                </c:pt>
                <c:pt idx="5480">
                  <c:v>81.67131999999998</c:v>
                </c:pt>
                <c:pt idx="5481">
                  <c:v>81.67127999999998</c:v>
                </c:pt>
                <c:pt idx="5482">
                  <c:v>81.67123999999998</c:v>
                </c:pt>
                <c:pt idx="5483">
                  <c:v>81.6712</c:v>
                </c:pt>
                <c:pt idx="5484">
                  <c:v>81.671165</c:v>
                </c:pt>
                <c:pt idx="5485">
                  <c:v>81.67113</c:v>
                </c:pt>
                <c:pt idx="5486">
                  <c:v>81.67108999999999</c:v>
                </c:pt>
                <c:pt idx="5487">
                  <c:v>81.67104999999998</c:v>
                </c:pt>
                <c:pt idx="5488">
                  <c:v>81.67100999999998</c:v>
                </c:pt>
                <c:pt idx="5489">
                  <c:v>81.67096999999998</c:v>
                </c:pt>
                <c:pt idx="5490">
                  <c:v>81.67093</c:v>
                </c:pt>
                <c:pt idx="5491">
                  <c:v>81.67088999999999</c:v>
                </c:pt>
                <c:pt idx="5492">
                  <c:v>81.67084999999999</c:v>
                </c:pt>
                <c:pt idx="5493">
                  <c:v>81.67081499999999</c:v>
                </c:pt>
                <c:pt idx="5494">
                  <c:v>81.67077999999996</c:v>
                </c:pt>
                <c:pt idx="5495">
                  <c:v>81.67073999999997</c:v>
                </c:pt>
                <c:pt idx="5496">
                  <c:v>81.67069999999998</c:v>
                </c:pt>
                <c:pt idx="5497">
                  <c:v>81.67066</c:v>
                </c:pt>
                <c:pt idx="5498">
                  <c:v>81.67062</c:v>
                </c:pt>
                <c:pt idx="5499">
                  <c:v>81.67058599999999</c:v>
                </c:pt>
                <c:pt idx="5500">
                  <c:v>81.67053999999999</c:v>
                </c:pt>
                <c:pt idx="5501">
                  <c:v>81.67049399999999</c:v>
                </c:pt>
                <c:pt idx="5502">
                  <c:v>81.67044999999999</c:v>
                </c:pt>
                <c:pt idx="5503">
                  <c:v>81.67040999999999</c:v>
                </c:pt>
                <c:pt idx="5504">
                  <c:v>81.67036999999998</c:v>
                </c:pt>
                <c:pt idx="5505">
                  <c:v>81.67033399999997</c:v>
                </c:pt>
                <c:pt idx="5506">
                  <c:v>81.67029599999998</c:v>
                </c:pt>
                <c:pt idx="5507">
                  <c:v>81.67024999999998</c:v>
                </c:pt>
                <c:pt idx="5508">
                  <c:v>81.67020999999998</c:v>
                </c:pt>
                <c:pt idx="5509">
                  <c:v>81.67017</c:v>
                </c:pt>
                <c:pt idx="5510">
                  <c:v>81.67013499999999</c:v>
                </c:pt>
                <c:pt idx="5511">
                  <c:v>81.67009999999999</c:v>
                </c:pt>
                <c:pt idx="5512">
                  <c:v>81.67005999999999</c:v>
                </c:pt>
                <c:pt idx="5513">
                  <c:v>81.67001999999998</c:v>
                </c:pt>
                <c:pt idx="5514">
                  <c:v>81.66997999999998</c:v>
                </c:pt>
                <c:pt idx="5515">
                  <c:v>81.669945</c:v>
                </c:pt>
                <c:pt idx="5516">
                  <c:v>81.66991</c:v>
                </c:pt>
                <c:pt idx="5517">
                  <c:v>81.66986999999998</c:v>
                </c:pt>
                <c:pt idx="5518">
                  <c:v>81.66983</c:v>
                </c:pt>
                <c:pt idx="5519">
                  <c:v>81.66978999999999</c:v>
                </c:pt>
                <c:pt idx="5520">
                  <c:v>81.669754</c:v>
                </c:pt>
                <c:pt idx="5521">
                  <c:v>81.66971599999998</c:v>
                </c:pt>
                <c:pt idx="5522">
                  <c:v>81.66968</c:v>
                </c:pt>
                <c:pt idx="5523">
                  <c:v>81.66964</c:v>
                </c:pt>
                <c:pt idx="5524">
                  <c:v>81.66959</c:v>
                </c:pt>
                <c:pt idx="5525">
                  <c:v>81.669556</c:v>
                </c:pt>
                <c:pt idx="5526">
                  <c:v>81.66952</c:v>
                </c:pt>
                <c:pt idx="5527">
                  <c:v>81.66947999999998</c:v>
                </c:pt>
                <c:pt idx="5528">
                  <c:v>81.66943999999998</c:v>
                </c:pt>
                <c:pt idx="5529">
                  <c:v>81.66939999999998</c:v>
                </c:pt>
                <c:pt idx="5530">
                  <c:v>81.669365</c:v>
                </c:pt>
                <c:pt idx="5531">
                  <c:v>81.66932999999998</c:v>
                </c:pt>
                <c:pt idx="5532">
                  <c:v>81.66929</c:v>
                </c:pt>
                <c:pt idx="5533">
                  <c:v>81.66925</c:v>
                </c:pt>
                <c:pt idx="5534">
                  <c:v>81.66921</c:v>
                </c:pt>
                <c:pt idx="5535">
                  <c:v>81.66917</c:v>
                </c:pt>
                <c:pt idx="5536">
                  <c:v>81.66913</c:v>
                </c:pt>
                <c:pt idx="5537">
                  <c:v>81.66908999999998</c:v>
                </c:pt>
                <c:pt idx="5538">
                  <c:v>81.66905</c:v>
                </c:pt>
                <c:pt idx="5539">
                  <c:v>81.669014</c:v>
                </c:pt>
                <c:pt idx="5540">
                  <c:v>81.66897599999999</c:v>
                </c:pt>
                <c:pt idx="5541">
                  <c:v>81.66893999999999</c:v>
                </c:pt>
                <c:pt idx="5542">
                  <c:v>81.66889999999998</c:v>
                </c:pt>
                <c:pt idx="5543">
                  <c:v>81.66885999999998</c:v>
                </c:pt>
                <c:pt idx="5544">
                  <c:v>81.66881999999998</c:v>
                </c:pt>
                <c:pt idx="5545">
                  <c:v>81.66878499999999</c:v>
                </c:pt>
                <c:pt idx="5546">
                  <c:v>81.66874999999999</c:v>
                </c:pt>
                <c:pt idx="5547">
                  <c:v>81.66870999999999</c:v>
                </c:pt>
                <c:pt idx="5548">
                  <c:v>81.66867</c:v>
                </c:pt>
                <c:pt idx="5549">
                  <c:v>81.668625</c:v>
                </c:pt>
                <c:pt idx="5550">
                  <c:v>81.66858999999998</c:v>
                </c:pt>
                <c:pt idx="5551">
                  <c:v>81.66854999999998</c:v>
                </c:pt>
                <c:pt idx="5552">
                  <c:v>81.66851</c:v>
                </c:pt>
                <c:pt idx="5553">
                  <c:v>81.66847</c:v>
                </c:pt>
                <c:pt idx="5554">
                  <c:v>81.66843399999999</c:v>
                </c:pt>
                <c:pt idx="5555">
                  <c:v>81.66839599999999</c:v>
                </c:pt>
                <c:pt idx="5556">
                  <c:v>81.66835999999999</c:v>
                </c:pt>
                <c:pt idx="5557">
                  <c:v>81.66831999999998</c:v>
                </c:pt>
                <c:pt idx="5558">
                  <c:v>81.66827999999998</c:v>
                </c:pt>
                <c:pt idx="5559">
                  <c:v>81.66823999999998</c:v>
                </c:pt>
                <c:pt idx="5560">
                  <c:v>81.668205</c:v>
                </c:pt>
                <c:pt idx="5561">
                  <c:v>81.66816999999998</c:v>
                </c:pt>
                <c:pt idx="5562">
                  <c:v>81.66813</c:v>
                </c:pt>
                <c:pt idx="5563">
                  <c:v>81.66808999999999</c:v>
                </c:pt>
                <c:pt idx="5564">
                  <c:v>81.66804999999998</c:v>
                </c:pt>
                <c:pt idx="5565">
                  <c:v>81.66801499999998</c:v>
                </c:pt>
                <c:pt idx="5566">
                  <c:v>81.66798</c:v>
                </c:pt>
                <c:pt idx="5567">
                  <c:v>81.66794</c:v>
                </c:pt>
                <c:pt idx="5568">
                  <c:v>81.6679</c:v>
                </c:pt>
                <c:pt idx="5569">
                  <c:v>81.66786</c:v>
                </c:pt>
                <c:pt idx="5570">
                  <c:v>81.66782</c:v>
                </c:pt>
                <c:pt idx="5571">
                  <c:v>81.66778599999999</c:v>
                </c:pt>
                <c:pt idx="5572">
                  <c:v>81.66775</c:v>
                </c:pt>
                <c:pt idx="5573">
                  <c:v>81.66771</c:v>
                </c:pt>
                <c:pt idx="5574">
                  <c:v>81.66767</c:v>
                </c:pt>
                <c:pt idx="5575">
                  <c:v>81.667625</c:v>
                </c:pt>
                <c:pt idx="5576">
                  <c:v>81.66759</c:v>
                </c:pt>
                <c:pt idx="5577">
                  <c:v>81.66755</c:v>
                </c:pt>
                <c:pt idx="5578">
                  <c:v>81.66751</c:v>
                </c:pt>
                <c:pt idx="5579">
                  <c:v>81.66747</c:v>
                </c:pt>
                <c:pt idx="5580">
                  <c:v>81.667435</c:v>
                </c:pt>
                <c:pt idx="5581">
                  <c:v>81.6674</c:v>
                </c:pt>
                <c:pt idx="5582">
                  <c:v>81.66736</c:v>
                </c:pt>
                <c:pt idx="5583">
                  <c:v>81.66731</c:v>
                </c:pt>
                <c:pt idx="5584">
                  <c:v>81.667274</c:v>
                </c:pt>
                <c:pt idx="5585">
                  <c:v>81.66724</c:v>
                </c:pt>
                <c:pt idx="5586">
                  <c:v>81.6672</c:v>
                </c:pt>
                <c:pt idx="5587">
                  <c:v>81.66716</c:v>
                </c:pt>
                <c:pt idx="5588">
                  <c:v>81.66712</c:v>
                </c:pt>
                <c:pt idx="5589">
                  <c:v>81.66708</c:v>
                </c:pt>
                <c:pt idx="5590">
                  <c:v>81.667046</c:v>
                </c:pt>
                <c:pt idx="5591">
                  <c:v>81.66701</c:v>
                </c:pt>
                <c:pt idx="5592">
                  <c:v>81.66697</c:v>
                </c:pt>
                <c:pt idx="5593">
                  <c:v>81.66693</c:v>
                </c:pt>
                <c:pt idx="5594">
                  <c:v>81.66688999999998</c:v>
                </c:pt>
                <c:pt idx="5595">
                  <c:v>81.666855</c:v>
                </c:pt>
                <c:pt idx="5596">
                  <c:v>81.66682</c:v>
                </c:pt>
                <c:pt idx="5597">
                  <c:v>81.66677999999999</c:v>
                </c:pt>
                <c:pt idx="5598">
                  <c:v>81.66673999999999</c:v>
                </c:pt>
                <c:pt idx="5599">
                  <c:v>81.6667</c:v>
                </c:pt>
                <c:pt idx="5600">
                  <c:v>81.666664</c:v>
                </c:pt>
                <c:pt idx="5601">
                  <c:v>81.666626</c:v>
                </c:pt>
                <c:pt idx="5602">
                  <c:v>81.66659</c:v>
                </c:pt>
                <c:pt idx="5603">
                  <c:v>81.66655</c:v>
                </c:pt>
                <c:pt idx="5604">
                  <c:v>81.66651</c:v>
                </c:pt>
                <c:pt idx="5605">
                  <c:v>81.66646999999998</c:v>
                </c:pt>
                <c:pt idx="5606">
                  <c:v>81.66643499999999</c:v>
                </c:pt>
                <c:pt idx="5607">
                  <c:v>81.66639999999998</c:v>
                </c:pt>
                <c:pt idx="5608">
                  <c:v>81.66635999999998</c:v>
                </c:pt>
                <c:pt idx="5609">
                  <c:v>81.66632</c:v>
                </c:pt>
                <c:pt idx="5610">
                  <c:v>81.66628</c:v>
                </c:pt>
                <c:pt idx="5611">
                  <c:v>81.666245</c:v>
                </c:pt>
                <c:pt idx="5612">
                  <c:v>81.66621</c:v>
                </c:pt>
                <c:pt idx="5613">
                  <c:v>81.66617</c:v>
                </c:pt>
                <c:pt idx="5614">
                  <c:v>81.66613</c:v>
                </c:pt>
                <c:pt idx="5615">
                  <c:v>81.66608999999998</c:v>
                </c:pt>
                <c:pt idx="5616">
                  <c:v>81.66605</c:v>
                </c:pt>
                <c:pt idx="5617">
                  <c:v>81.666016</c:v>
                </c:pt>
                <c:pt idx="5618">
                  <c:v>81.66597999999999</c:v>
                </c:pt>
                <c:pt idx="5619">
                  <c:v>81.66593999999999</c:v>
                </c:pt>
                <c:pt idx="5620">
                  <c:v>81.66589999999998</c:v>
                </c:pt>
                <c:pt idx="5621">
                  <c:v>81.66585999999998</c:v>
                </c:pt>
                <c:pt idx="5622">
                  <c:v>81.665825</c:v>
                </c:pt>
                <c:pt idx="5623">
                  <c:v>81.66578999999999</c:v>
                </c:pt>
                <c:pt idx="5624">
                  <c:v>81.66574999999999</c:v>
                </c:pt>
                <c:pt idx="5625">
                  <c:v>81.66570999999999</c:v>
                </c:pt>
                <c:pt idx="5626">
                  <c:v>81.66567</c:v>
                </c:pt>
                <c:pt idx="5627">
                  <c:v>81.66563399999998</c:v>
                </c:pt>
                <c:pt idx="5628">
                  <c:v>81.66559599999998</c:v>
                </c:pt>
                <c:pt idx="5629">
                  <c:v>81.66556</c:v>
                </c:pt>
                <c:pt idx="5630">
                  <c:v>81.66552</c:v>
                </c:pt>
                <c:pt idx="5631">
                  <c:v>81.66547999999999</c:v>
                </c:pt>
                <c:pt idx="5632">
                  <c:v>81.66543999999999</c:v>
                </c:pt>
                <c:pt idx="5633">
                  <c:v>81.66540499999999</c:v>
                </c:pt>
                <c:pt idx="5634">
                  <c:v>81.66536999999998</c:v>
                </c:pt>
                <c:pt idx="5635">
                  <c:v>81.66532999999998</c:v>
                </c:pt>
                <c:pt idx="5636">
                  <c:v>81.66529</c:v>
                </c:pt>
                <c:pt idx="5637">
                  <c:v>81.66525</c:v>
                </c:pt>
                <c:pt idx="5638">
                  <c:v>81.665215</c:v>
                </c:pt>
                <c:pt idx="5639">
                  <c:v>81.66517999999999</c:v>
                </c:pt>
                <c:pt idx="5640">
                  <c:v>81.66513999999998</c:v>
                </c:pt>
                <c:pt idx="5641">
                  <c:v>81.66509999999998</c:v>
                </c:pt>
                <c:pt idx="5642">
                  <c:v>81.66505999999998</c:v>
                </c:pt>
                <c:pt idx="5643">
                  <c:v>81.66502</c:v>
                </c:pt>
                <c:pt idx="5644">
                  <c:v>81.664986</c:v>
                </c:pt>
                <c:pt idx="5645">
                  <c:v>81.66495</c:v>
                </c:pt>
                <c:pt idx="5646">
                  <c:v>81.66491</c:v>
                </c:pt>
                <c:pt idx="5647">
                  <c:v>81.66487</c:v>
                </c:pt>
                <c:pt idx="5648">
                  <c:v>81.66483</c:v>
                </c:pt>
                <c:pt idx="5649">
                  <c:v>81.664795</c:v>
                </c:pt>
                <c:pt idx="5650">
                  <c:v>81.66476</c:v>
                </c:pt>
                <c:pt idx="5651">
                  <c:v>81.66472</c:v>
                </c:pt>
                <c:pt idx="5652">
                  <c:v>81.66468</c:v>
                </c:pt>
                <c:pt idx="5653">
                  <c:v>81.66464</c:v>
                </c:pt>
                <c:pt idx="5654">
                  <c:v>81.664604</c:v>
                </c:pt>
                <c:pt idx="5655">
                  <c:v>81.664566</c:v>
                </c:pt>
                <c:pt idx="5656">
                  <c:v>81.66453000000001</c:v>
                </c:pt>
                <c:pt idx="5657">
                  <c:v>81.66449</c:v>
                </c:pt>
                <c:pt idx="5658">
                  <c:v>81.66445</c:v>
                </c:pt>
                <c:pt idx="5659">
                  <c:v>81.66441</c:v>
                </c:pt>
                <c:pt idx="5660">
                  <c:v>81.66437499999999</c:v>
                </c:pt>
                <c:pt idx="5661">
                  <c:v>81.66433999999998</c:v>
                </c:pt>
                <c:pt idx="5662">
                  <c:v>81.6643</c:v>
                </c:pt>
                <c:pt idx="5663">
                  <c:v>81.66426</c:v>
                </c:pt>
                <c:pt idx="5664">
                  <c:v>81.66422</c:v>
                </c:pt>
                <c:pt idx="5665">
                  <c:v>81.664185</c:v>
                </c:pt>
                <c:pt idx="5666">
                  <c:v>81.66415</c:v>
                </c:pt>
                <c:pt idx="5667">
                  <c:v>81.66411</c:v>
                </c:pt>
                <c:pt idx="5668">
                  <c:v>81.66407</c:v>
                </c:pt>
                <c:pt idx="5669">
                  <c:v>81.66403</c:v>
                </c:pt>
                <c:pt idx="5670">
                  <c:v>81.663994</c:v>
                </c:pt>
                <c:pt idx="5671">
                  <c:v>81.663956</c:v>
                </c:pt>
                <c:pt idx="5672">
                  <c:v>81.66392</c:v>
                </c:pt>
                <c:pt idx="5673">
                  <c:v>81.66387999999999</c:v>
                </c:pt>
                <c:pt idx="5674">
                  <c:v>81.66383999999998</c:v>
                </c:pt>
                <c:pt idx="5675">
                  <c:v>81.66379999999998</c:v>
                </c:pt>
                <c:pt idx="5676">
                  <c:v>81.663765</c:v>
                </c:pt>
                <c:pt idx="5677">
                  <c:v>81.66372999999998</c:v>
                </c:pt>
                <c:pt idx="5678">
                  <c:v>81.66369</c:v>
                </c:pt>
                <c:pt idx="5679">
                  <c:v>81.66365</c:v>
                </c:pt>
                <c:pt idx="5680">
                  <c:v>81.66361</c:v>
                </c:pt>
                <c:pt idx="5681">
                  <c:v>81.66357399999998</c:v>
                </c:pt>
                <c:pt idx="5682">
                  <c:v>81.66353599999998</c:v>
                </c:pt>
                <c:pt idx="5683">
                  <c:v>81.6635</c:v>
                </c:pt>
                <c:pt idx="5684">
                  <c:v>81.66346</c:v>
                </c:pt>
                <c:pt idx="5685">
                  <c:v>81.66342</c:v>
                </c:pt>
                <c:pt idx="5686">
                  <c:v>81.66337999999999</c:v>
                </c:pt>
                <c:pt idx="5687">
                  <c:v>81.66334499999999</c:v>
                </c:pt>
                <c:pt idx="5688">
                  <c:v>81.66330999999998</c:v>
                </c:pt>
                <c:pt idx="5689">
                  <c:v>81.66327</c:v>
                </c:pt>
                <c:pt idx="5690">
                  <c:v>81.66323000000001</c:v>
                </c:pt>
                <c:pt idx="5691">
                  <c:v>81.66319</c:v>
                </c:pt>
                <c:pt idx="5692">
                  <c:v>81.663155</c:v>
                </c:pt>
                <c:pt idx="5693">
                  <c:v>81.66312</c:v>
                </c:pt>
                <c:pt idx="5694">
                  <c:v>81.66307999999998</c:v>
                </c:pt>
                <c:pt idx="5695">
                  <c:v>81.66303999999998</c:v>
                </c:pt>
                <c:pt idx="5696">
                  <c:v>81.66299999999998</c:v>
                </c:pt>
                <c:pt idx="5697">
                  <c:v>81.662964</c:v>
                </c:pt>
                <c:pt idx="5698">
                  <c:v>81.662926</c:v>
                </c:pt>
                <c:pt idx="5699">
                  <c:v>81.66288999999999</c:v>
                </c:pt>
                <c:pt idx="5700">
                  <c:v>81.66284999999999</c:v>
                </c:pt>
                <c:pt idx="5701">
                  <c:v>81.66280999999998</c:v>
                </c:pt>
                <c:pt idx="5702">
                  <c:v>81.66276999999998</c:v>
                </c:pt>
                <c:pt idx="5703">
                  <c:v>81.66273499999998</c:v>
                </c:pt>
                <c:pt idx="5704">
                  <c:v>81.66269999999998</c:v>
                </c:pt>
                <c:pt idx="5705">
                  <c:v>81.66266</c:v>
                </c:pt>
                <c:pt idx="5706">
                  <c:v>81.66262</c:v>
                </c:pt>
                <c:pt idx="5707">
                  <c:v>81.66257999999999</c:v>
                </c:pt>
                <c:pt idx="5708">
                  <c:v>81.66254399999998</c:v>
                </c:pt>
                <c:pt idx="5709">
                  <c:v>81.66250599999998</c:v>
                </c:pt>
                <c:pt idx="5710">
                  <c:v>81.66247</c:v>
                </c:pt>
                <c:pt idx="5711">
                  <c:v>81.66242999999998</c:v>
                </c:pt>
                <c:pt idx="5712">
                  <c:v>81.66238999999999</c:v>
                </c:pt>
                <c:pt idx="5713">
                  <c:v>81.66234999999999</c:v>
                </c:pt>
                <c:pt idx="5714">
                  <c:v>81.66231499999999</c:v>
                </c:pt>
                <c:pt idx="5715">
                  <c:v>81.66227999999998</c:v>
                </c:pt>
                <c:pt idx="5716">
                  <c:v>81.66223999999998</c:v>
                </c:pt>
                <c:pt idx="5717">
                  <c:v>81.6622</c:v>
                </c:pt>
                <c:pt idx="5718">
                  <c:v>81.66216</c:v>
                </c:pt>
                <c:pt idx="5719">
                  <c:v>81.662125</c:v>
                </c:pt>
                <c:pt idx="5720">
                  <c:v>81.66208999999999</c:v>
                </c:pt>
                <c:pt idx="5721">
                  <c:v>81.66204999999998</c:v>
                </c:pt>
                <c:pt idx="5722">
                  <c:v>81.66200999999998</c:v>
                </c:pt>
                <c:pt idx="5723">
                  <c:v>81.66197</c:v>
                </c:pt>
                <c:pt idx="5724">
                  <c:v>81.661934</c:v>
                </c:pt>
                <c:pt idx="5725">
                  <c:v>81.661896</c:v>
                </c:pt>
                <c:pt idx="5726">
                  <c:v>81.66186</c:v>
                </c:pt>
                <c:pt idx="5727">
                  <c:v>81.66182</c:v>
                </c:pt>
                <c:pt idx="5728">
                  <c:v>81.66177999999998</c:v>
                </c:pt>
                <c:pt idx="5729">
                  <c:v>81.66173999999998</c:v>
                </c:pt>
                <c:pt idx="5730">
                  <c:v>81.661705</c:v>
                </c:pt>
                <c:pt idx="5731">
                  <c:v>81.66167</c:v>
                </c:pt>
                <c:pt idx="5732">
                  <c:v>81.66163</c:v>
                </c:pt>
                <c:pt idx="5733">
                  <c:v>81.66159</c:v>
                </c:pt>
                <c:pt idx="5734">
                  <c:v>81.66155</c:v>
                </c:pt>
                <c:pt idx="5735">
                  <c:v>81.661514</c:v>
                </c:pt>
                <c:pt idx="5736">
                  <c:v>81.66147599999998</c:v>
                </c:pt>
                <c:pt idx="5737">
                  <c:v>81.66144</c:v>
                </c:pt>
                <c:pt idx="5738">
                  <c:v>81.6614</c:v>
                </c:pt>
                <c:pt idx="5739">
                  <c:v>81.66136</c:v>
                </c:pt>
                <c:pt idx="5740">
                  <c:v>81.66132</c:v>
                </c:pt>
                <c:pt idx="5741">
                  <c:v>81.661285</c:v>
                </c:pt>
                <c:pt idx="5742">
                  <c:v>81.66125</c:v>
                </c:pt>
                <c:pt idx="5743">
                  <c:v>81.66121</c:v>
                </c:pt>
                <c:pt idx="5744">
                  <c:v>81.66117000000001</c:v>
                </c:pt>
                <c:pt idx="5745">
                  <c:v>81.66113</c:v>
                </c:pt>
                <c:pt idx="5746">
                  <c:v>81.661095</c:v>
                </c:pt>
                <c:pt idx="5747">
                  <c:v>81.66106</c:v>
                </c:pt>
                <c:pt idx="5748">
                  <c:v>81.66102</c:v>
                </c:pt>
                <c:pt idx="5749">
                  <c:v>81.66097999999998</c:v>
                </c:pt>
                <c:pt idx="5750">
                  <c:v>81.66093999999998</c:v>
                </c:pt>
                <c:pt idx="5751">
                  <c:v>81.660904</c:v>
                </c:pt>
                <c:pt idx="5752">
                  <c:v>81.660866</c:v>
                </c:pt>
                <c:pt idx="5753">
                  <c:v>81.66082999999998</c:v>
                </c:pt>
                <c:pt idx="5754">
                  <c:v>81.66078999999999</c:v>
                </c:pt>
                <c:pt idx="5755">
                  <c:v>81.66074999999998</c:v>
                </c:pt>
                <c:pt idx="5756">
                  <c:v>81.66070999999998</c:v>
                </c:pt>
                <c:pt idx="5757">
                  <c:v>81.660675</c:v>
                </c:pt>
                <c:pt idx="5758">
                  <c:v>81.66064</c:v>
                </c:pt>
                <c:pt idx="5759">
                  <c:v>81.6606</c:v>
                </c:pt>
                <c:pt idx="5760">
                  <c:v>81.66056</c:v>
                </c:pt>
                <c:pt idx="5761">
                  <c:v>81.66052</c:v>
                </c:pt>
                <c:pt idx="5762">
                  <c:v>81.66048399999998</c:v>
                </c:pt>
                <c:pt idx="5763">
                  <c:v>81.66044599999998</c:v>
                </c:pt>
                <c:pt idx="5764">
                  <c:v>81.660416</c:v>
                </c:pt>
                <c:pt idx="5765">
                  <c:v>81.66037999999999</c:v>
                </c:pt>
                <c:pt idx="5766">
                  <c:v>81.66033999999999</c:v>
                </c:pt>
                <c:pt idx="5767">
                  <c:v>81.6603</c:v>
                </c:pt>
                <c:pt idx="5768">
                  <c:v>81.66026</c:v>
                </c:pt>
                <c:pt idx="5769">
                  <c:v>81.660225</c:v>
                </c:pt>
                <c:pt idx="5770">
                  <c:v>81.66019</c:v>
                </c:pt>
                <c:pt idx="5771">
                  <c:v>81.66015</c:v>
                </c:pt>
                <c:pt idx="5772">
                  <c:v>81.66011</c:v>
                </c:pt>
                <c:pt idx="5773">
                  <c:v>81.66007</c:v>
                </c:pt>
                <c:pt idx="5774">
                  <c:v>81.66003399999998</c:v>
                </c:pt>
                <c:pt idx="5775">
                  <c:v>81.65999599999999</c:v>
                </c:pt>
                <c:pt idx="5776">
                  <c:v>81.65996</c:v>
                </c:pt>
                <c:pt idx="5777">
                  <c:v>81.65992</c:v>
                </c:pt>
                <c:pt idx="5778">
                  <c:v>81.65987999999999</c:v>
                </c:pt>
                <c:pt idx="5779">
                  <c:v>81.65983999999999</c:v>
                </c:pt>
                <c:pt idx="5780">
                  <c:v>81.65980499999999</c:v>
                </c:pt>
                <c:pt idx="5781">
                  <c:v>81.65976999999998</c:v>
                </c:pt>
                <c:pt idx="5782">
                  <c:v>81.65972999999998</c:v>
                </c:pt>
                <c:pt idx="5783">
                  <c:v>81.65969</c:v>
                </c:pt>
                <c:pt idx="5784">
                  <c:v>81.65965</c:v>
                </c:pt>
                <c:pt idx="5785">
                  <c:v>81.659615</c:v>
                </c:pt>
                <c:pt idx="5786">
                  <c:v>81.65957999999999</c:v>
                </c:pt>
                <c:pt idx="5787">
                  <c:v>81.65953999999999</c:v>
                </c:pt>
                <c:pt idx="5788">
                  <c:v>81.65949999999998</c:v>
                </c:pt>
                <c:pt idx="5789">
                  <c:v>81.65945999999998</c:v>
                </c:pt>
                <c:pt idx="5790">
                  <c:v>81.659424</c:v>
                </c:pt>
                <c:pt idx="5791">
                  <c:v>81.65938599999998</c:v>
                </c:pt>
                <c:pt idx="5792">
                  <c:v>81.65934999999999</c:v>
                </c:pt>
                <c:pt idx="5793">
                  <c:v>81.65930999999999</c:v>
                </c:pt>
                <c:pt idx="5794">
                  <c:v>81.65927</c:v>
                </c:pt>
                <c:pt idx="5795">
                  <c:v>81.65923</c:v>
                </c:pt>
                <c:pt idx="5796">
                  <c:v>81.65919499999998</c:v>
                </c:pt>
                <c:pt idx="5797">
                  <c:v>81.65916</c:v>
                </c:pt>
                <c:pt idx="5798">
                  <c:v>81.65912</c:v>
                </c:pt>
                <c:pt idx="5799">
                  <c:v>81.65907999999999</c:v>
                </c:pt>
                <c:pt idx="5800">
                  <c:v>81.65903999999999</c:v>
                </c:pt>
                <c:pt idx="5801">
                  <c:v>81.65900399999998</c:v>
                </c:pt>
                <c:pt idx="5802">
                  <c:v>81.65896599999999</c:v>
                </c:pt>
                <c:pt idx="5803">
                  <c:v>81.65893</c:v>
                </c:pt>
                <c:pt idx="5804">
                  <c:v>81.65888999999999</c:v>
                </c:pt>
                <c:pt idx="5805">
                  <c:v>81.65884999999999</c:v>
                </c:pt>
                <c:pt idx="5806">
                  <c:v>81.65880999999999</c:v>
                </c:pt>
                <c:pt idx="5807">
                  <c:v>81.65877499999998</c:v>
                </c:pt>
                <c:pt idx="5808">
                  <c:v>81.65873999999997</c:v>
                </c:pt>
                <c:pt idx="5809">
                  <c:v>81.65869999999998</c:v>
                </c:pt>
                <c:pt idx="5810">
                  <c:v>81.65866</c:v>
                </c:pt>
                <c:pt idx="5811">
                  <c:v>81.65862</c:v>
                </c:pt>
                <c:pt idx="5812">
                  <c:v>81.65858499999999</c:v>
                </c:pt>
                <c:pt idx="5813">
                  <c:v>81.65854999999999</c:v>
                </c:pt>
                <c:pt idx="5814">
                  <c:v>81.65851599999999</c:v>
                </c:pt>
                <c:pt idx="5815">
                  <c:v>81.65847999999997</c:v>
                </c:pt>
                <c:pt idx="5816">
                  <c:v>81.65844999999999</c:v>
                </c:pt>
                <c:pt idx="5817">
                  <c:v>81.65840999999999</c:v>
                </c:pt>
                <c:pt idx="5818">
                  <c:v>81.65836999999998</c:v>
                </c:pt>
                <c:pt idx="5819">
                  <c:v>81.65832999999998</c:v>
                </c:pt>
                <c:pt idx="5820">
                  <c:v>81.65829499999998</c:v>
                </c:pt>
                <c:pt idx="5821">
                  <c:v>81.65826</c:v>
                </c:pt>
                <c:pt idx="5822">
                  <c:v>81.65822</c:v>
                </c:pt>
                <c:pt idx="5823">
                  <c:v>81.65817999999999</c:v>
                </c:pt>
                <c:pt idx="5824">
                  <c:v>81.65813999999999</c:v>
                </c:pt>
                <c:pt idx="5825">
                  <c:v>81.65810399999998</c:v>
                </c:pt>
                <c:pt idx="5826">
                  <c:v>81.65806599999999</c:v>
                </c:pt>
                <c:pt idx="5827">
                  <c:v>81.65802999999998</c:v>
                </c:pt>
                <c:pt idx="5828">
                  <c:v>81.65799</c:v>
                </c:pt>
                <c:pt idx="5829">
                  <c:v>81.65795</c:v>
                </c:pt>
                <c:pt idx="5830">
                  <c:v>81.65791</c:v>
                </c:pt>
                <c:pt idx="5831">
                  <c:v>81.65787499999999</c:v>
                </c:pt>
                <c:pt idx="5832">
                  <c:v>81.65783999999998</c:v>
                </c:pt>
                <c:pt idx="5833">
                  <c:v>81.65779999999998</c:v>
                </c:pt>
                <c:pt idx="5834">
                  <c:v>81.65775999999998</c:v>
                </c:pt>
                <c:pt idx="5835">
                  <c:v>81.65772999999998</c:v>
                </c:pt>
                <c:pt idx="5836">
                  <c:v>81.65769</c:v>
                </c:pt>
                <c:pt idx="5837">
                  <c:v>81.65765</c:v>
                </c:pt>
                <c:pt idx="5838">
                  <c:v>81.657616</c:v>
                </c:pt>
                <c:pt idx="5839">
                  <c:v>81.65757999999998</c:v>
                </c:pt>
                <c:pt idx="5840">
                  <c:v>81.65753999999998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8B8-454F-8F11-E7D60A962F63}"/>
            </c:ext>
          </c:extLst>
        </c:ser>
        <c:ser>
          <c:idx val="1"/>
          <c:order val="1"/>
          <c:tx>
            <c:v>SS(ET = 0.92ET_zone)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tseries_heads!$A$4:$A$5844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tseries_heads!$F$4:$F$5844</c:f>
              <c:numCache>
                <c:formatCode>General</c:formatCode>
                <c:ptCount val="5841"/>
                <c:pt idx="0">
                  <c:v>80.72200999999998</c:v>
                </c:pt>
                <c:pt idx="1">
                  <c:v>80.72200999999998</c:v>
                </c:pt>
                <c:pt idx="2">
                  <c:v>80.72200999999998</c:v>
                </c:pt>
                <c:pt idx="3">
                  <c:v>80.72200999999998</c:v>
                </c:pt>
                <c:pt idx="4">
                  <c:v>80.72200999999998</c:v>
                </c:pt>
                <c:pt idx="5">
                  <c:v>80.72200999999998</c:v>
                </c:pt>
                <c:pt idx="6">
                  <c:v>80.72200999999998</c:v>
                </c:pt>
                <c:pt idx="7">
                  <c:v>80.72200999999998</c:v>
                </c:pt>
                <c:pt idx="8">
                  <c:v>80.72200999999998</c:v>
                </c:pt>
                <c:pt idx="9">
                  <c:v>80.72200999999998</c:v>
                </c:pt>
                <c:pt idx="10">
                  <c:v>80.72200999999998</c:v>
                </c:pt>
                <c:pt idx="11">
                  <c:v>80.72200999999998</c:v>
                </c:pt>
                <c:pt idx="12">
                  <c:v>80.72200999999998</c:v>
                </c:pt>
                <c:pt idx="13">
                  <c:v>80.72200999999998</c:v>
                </c:pt>
                <c:pt idx="14">
                  <c:v>80.72200999999998</c:v>
                </c:pt>
                <c:pt idx="15">
                  <c:v>80.72200999999998</c:v>
                </c:pt>
                <c:pt idx="16">
                  <c:v>80.72200999999998</c:v>
                </c:pt>
                <c:pt idx="17">
                  <c:v>80.72200999999998</c:v>
                </c:pt>
                <c:pt idx="18">
                  <c:v>80.72200999999998</c:v>
                </c:pt>
                <c:pt idx="19">
                  <c:v>80.72200999999998</c:v>
                </c:pt>
                <c:pt idx="20">
                  <c:v>80.72200999999998</c:v>
                </c:pt>
                <c:pt idx="21">
                  <c:v>80.72200999999998</c:v>
                </c:pt>
                <c:pt idx="22">
                  <c:v>80.72200999999998</c:v>
                </c:pt>
                <c:pt idx="23">
                  <c:v>80.72200999999998</c:v>
                </c:pt>
                <c:pt idx="24">
                  <c:v>80.72200999999998</c:v>
                </c:pt>
                <c:pt idx="25">
                  <c:v>80.72200999999998</c:v>
                </c:pt>
                <c:pt idx="26">
                  <c:v>80.72200999999998</c:v>
                </c:pt>
                <c:pt idx="27">
                  <c:v>80.72200999999998</c:v>
                </c:pt>
                <c:pt idx="28">
                  <c:v>80.72200999999998</c:v>
                </c:pt>
                <c:pt idx="29">
                  <c:v>80.72200999999998</c:v>
                </c:pt>
                <c:pt idx="30">
                  <c:v>80.72200999999998</c:v>
                </c:pt>
                <c:pt idx="31">
                  <c:v>80.72200999999998</c:v>
                </c:pt>
                <c:pt idx="32">
                  <c:v>80.72200999999998</c:v>
                </c:pt>
                <c:pt idx="33">
                  <c:v>80.72200999999998</c:v>
                </c:pt>
                <c:pt idx="34">
                  <c:v>80.72200999999998</c:v>
                </c:pt>
                <c:pt idx="35">
                  <c:v>80.72200999999998</c:v>
                </c:pt>
                <c:pt idx="36">
                  <c:v>80.72200999999998</c:v>
                </c:pt>
                <c:pt idx="37">
                  <c:v>80.72200999999998</c:v>
                </c:pt>
                <c:pt idx="38">
                  <c:v>80.72200999999998</c:v>
                </c:pt>
                <c:pt idx="39">
                  <c:v>80.72200999999998</c:v>
                </c:pt>
                <c:pt idx="40">
                  <c:v>80.72200999999998</c:v>
                </c:pt>
                <c:pt idx="41">
                  <c:v>80.72200999999998</c:v>
                </c:pt>
                <c:pt idx="42">
                  <c:v>80.72200999999998</c:v>
                </c:pt>
                <c:pt idx="43">
                  <c:v>80.72200999999998</c:v>
                </c:pt>
                <c:pt idx="44">
                  <c:v>80.72200999999998</c:v>
                </c:pt>
                <c:pt idx="45">
                  <c:v>80.72200999999998</c:v>
                </c:pt>
                <c:pt idx="46">
                  <c:v>80.72200999999998</c:v>
                </c:pt>
                <c:pt idx="47">
                  <c:v>80.72200999999998</c:v>
                </c:pt>
                <c:pt idx="48">
                  <c:v>80.72200999999998</c:v>
                </c:pt>
                <c:pt idx="49">
                  <c:v>80.72200999999998</c:v>
                </c:pt>
                <c:pt idx="50">
                  <c:v>80.72200999999998</c:v>
                </c:pt>
                <c:pt idx="51">
                  <c:v>80.72200999999998</c:v>
                </c:pt>
                <c:pt idx="52">
                  <c:v>80.72200999999998</c:v>
                </c:pt>
                <c:pt idx="53">
                  <c:v>80.72200999999998</c:v>
                </c:pt>
                <c:pt idx="54">
                  <c:v>80.72200999999998</c:v>
                </c:pt>
                <c:pt idx="55">
                  <c:v>80.72200999999998</c:v>
                </c:pt>
                <c:pt idx="56">
                  <c:v>80.72200999999998</c:v>
                </c:pt>
                <c:pt idx="57">
                  <c:v>80.72200999999998</c:v>
                </c:pt>
                <c:pt idx="58">
                  <c:v>80.72200999999998</c:v>
                </c:pt>
                <c:pt idx="59">
                  <c:v>80.72200999999998</c:v>
                </c:pt>
                <c:pt idx="60">
                  <c:v>80.72200999999998</c:v>
                </c:pt>
                <c:pt idx="61">
                  <c:v>80.72200999999998</c:v>
                </c:pt>
                <c:pt idx="62">
                  <c:v>80.72200999999998</c:v>
                </c:pt>
                <c:pt idx="63">
                  <c:v>80.72200999999998</c:v>
                </c:pt>
                <c:pt idx="64">
                  <c:v>80.72200999999998</c:v>
                </c:pt>
                <c:pt idx="65">
                  <c:v>80.72200999999998</c:v>
                </c:pt>
                <c:pt idx="66">
                  <c:v>80.72200999999998</c:v>
                </c:pt>
                <c:pt idx="67">
                  <c:v>80.72200999999998</c:v>
                </c:pt>
                <c:pt idx="68">
                  <c:v>80.72200999999998</c:v>
                </c:pt>
                <c:pt idx="69">
                  <c:v>80.72200999999998</c:v>
                </c:pt>
                <c:pt idx="70">
                  <c:v>80.72200999999998</c:v>
                </c:pt>
                <c:pt idx="71">
                  <c:v>80.72200999999998</c:v>
                </c:pt>
                <c:pt idx="72">
                  <c:v>80.72200999999998</c:v>
                </c:pt>
                <c:pt idx="73">
                  <c:v>80.72200999999998</c:v>
                </c:pt>
                <c:pt idx="74">
                  <c:v>80.72200999999998</c:v>
                </c:pt>
                <c:pt idx="75">
                  <c:v>80.72200999999998</c:v>
                </c:pt>
                <c:pt idx="76">
                  <c:v>80.72200999999998</c:v>
                </c:pt>
                <c:pt idx="77">
                  <c:v>80.72200999999998</c:v>
                </c:pt>
                <c:pt idx="78">
                  <c:v>80.72200999999998</c:v>
                </c:pt>
                <c:pt idx="79">
                  <c:v>80.72200999999998</c:v>
                </c:pt>
                <c:pt idx="80">
                  <c:v>80.72200999999998</c:v>
                </c:pt>
                <c:pt idx="81">
                  <c:v>80.72200999999998</c:v>
                </c:pt>
                <c:pt idx="82">
                  <c:v>80.72200999999998</c:v>
                </c:pt>
                <c:pt idx="83">
                  <c:v>80.72200999999998</c:v>
                </c:pt>
                <c:pt idx="84">
                  <c:v>80.72200999999998</c:v>
                </c:pt>
                <c:pt idx="85">
                  <c:v>80.72200999999998</c:v>
                </c:pt>
                <c:pt idx="86">
                  <c:v>80.72200999999998</c:v>
                </c:pt>
                <c:pt idx="87">
                  <c:v>80.72200999999998</c:v>
                </c:pt>
                <c:pt idx="88">
                  <c:v>80.72200999999998</c:v>
                </c:pt>
                <c:pt idx="89">
                  <c:v>80.72200999999998</c:v>
                </c:pt>
                <c:pt idx="90">
                  <c:v>80.72200999999998</c:v>
                </c:pt>
                <c:pt idx="91">
                  <c:v>80.72200999999998</c:v>
                </c:pt>
                <c:pt idx="92">
                  <c:v>80.72200999999998</c:v>
                </c:pt>
                <c:pt idx="93">
                  <c:v>80.72200999999998</c:v>
                </c:pt>
                <c:pt idx="94">
                  <c:v>80.72200999999998</c:v>
                </c:pt>
                <c:pt idx="95">
                  <c:v>80.72200999999998</c:v>
                </c:pt>
                <c:pt idx="96">
                  <c:v>80.72200999999998</c:v>
                </c:pt>
                <c:pt idx="97">
                  <c:v>80.72200999999998</c:v>
                </c:pt>
                <c:pt idx="98">
                  <c:v>80.72200999999998</c:v>
                </c:pt>
                <c:pt idx="99">
                  <c:v>80.72200999999998</c:v>
                </c:pt>
                <c:pt idx="100">
                  <c:v>80.72200999999998</c:v>
                </c:pt>
                <c:pt idx="101">
                  <c:v>80.72200999999998</c:v>
                </c:pt>
                <c:pt idx="102">
                  <c:v>80.72200999999998</c:v>
                </c:pt>
                <c:pt idx="103">
                  <c:v>80.72200999999998</c:v>
                </c:pt>
                <c:pt idx="104">
                  <c:v>80.72200999999998</c:v>
                </c:pt>
                <c:pt idx="105">
                  <c:v>80.72200999999998</c:v>
                </c:pt>
                <c:pt idx="106">
                  <c:v>80.72200999999998</c:v>
                </c:pt>
                <c:pt idx="107">
                  <c:v>80.72200999999998</c:v>
                </c:pt>
                <c:pt idx="108">
                  <c:v>80.72200999999998</c:v>
                </c:pt>
                <c:pt idx="109">
                  <c:v>80.72200999999998</c:v>
                </c:pt>
                <c:pt idx="110">
                  <c:v>80.72200999999998</c:v>
                </c:pt>
                <c:pt idx="111">
                  <c:v>80.72200999999998</c:v>
                </c:pt>
                <c:pt idx="112">
                  <c:v>80.72200999999998</c:v>
                </c:pt>
                <c:pt idx="113">
                  <c:v>80.72200999999998</c:v>
                </c:pt>
                <c:pt idx="114">
                  <c:v>80.72200999999998</c:v>
                </c:pt>
                <c:pt idx="115">
                  <c:v>80.72200999999998</c:v>
                </c:pt>
                <c:pt idx="116">
                  <c:v>80.72200999999998</c:v>
                </c:pt>
                <c:pt idx="117">
                  <c:v>80.72200999999998</c:v>
                </c:pt>
                <c:pt idx="118">
                  <c:v>80.72200999999998</c:v>
                </c:pt>
                <c:pt idx="119">
                  <c:v>80.72200999999998</c:v>
                </c:pt>
                <c:pt idx="120">
                  <c:v>80.72200999999998</c:v>
                </c:pt>
                <c:pt idx="121">
                  <c:v>80.72200999999998</c:v>
                </c:pt>
                <c:pt idx="122">
                  <c:v>80.72200999999998</c:v>
                </c:pt>
                <c:pt idx="123">
                  <c:v>80.72200999999998</c:v>
                </c:pt>
                <c:pt idx="124">
                  <c:v>80.72200999999998</c:v>
                </c:pt>
                <c:pt idx="125">
                  <c:v>80.72200999999998</c:v>
                </c:pt>
                <c:pt idx="126">
                  <c:v>80.72200999999998</c:v>
                </c:pt>
                <c:pt idx="127">
                  <c:v>80.72200999999998</c:v>
                </c:pt>
                <c:pt idx="128">
                  <c:v>80.72200999999998</c:v>
                </c:pt>
                <c:pt idx="129">
                  <c:v>80.72200999999998</c:v>
                </c:pt>
                <c:pt idx="130">
                  <c:v>80.72200999999998</c:v>
                </c:pt>
                <c:pt idx="131">
                  <c:v>80.72200999999998</c:v>
                </c:pt>
                <c:pt idx="132">
                  <c:v>80.72200999999998</c:v>
                </c:pt>
                <c:pt idx="133">
                  <c:v>80.72200999999998</c:v>
                </c:pt>
                <c:pt idx="134">
                  <c:v>80.72200999999998</c:v>
                </c:pt>
                <c:pt idx="135">
                  <c:v>80.72200999999998</c:v>
                </c:pt>
                <c:pt idx="136">
                  <c:v>80.72200999999998</c:v>
                </c:pt>
                <c:pt idx="137">
                  <c:v>80.72200999999998</c:v>
                </c:pt>
                <c:pt idx="138">
                  <c:v>80.72200999999998</c:v>
                </c:pt>
                <c:pt idx="139">
                  <c:v>80.72200999999998</c:v>
                </c:pt>
                <c:pt idx="140">
                  <c:v>80.72200999999998</c:v>
                </c:pt>
                <c:pt idx="141">
                  <c:v>80.72200999999998</c:v>
                </c:pt>
                <c:pt idx="142">
                  <c:v>80.72200999999998</c:v>
                </c:pt>
                <c:pt idx="143">
                  <c:v>80.72200999999998</c:v>
                </c:pt>
                <c:pt idx="144">
                  <c:v>80.72200999999998</c:v>
                </c:pt>
                <c:pt idx="145">
                  <c:v>80.72200999999998</c:v>
                </c:pt>
                <c:pt idx="146">
                  <c:v>80.72200999999998</c:v>
                </c:pt>
                <c:pt idx="147">
                  <c:v>80.72200999999998</c:v>
                </c:pt>
                <c:pt idx="148">
                  <c:v>80.72200999999998</c:v>
                </c:pt>
                <c:pt idx="149">
                  <c:v>80.72200999999998</c:v>
                </c:pt>
                <c:pt idx="150">
                  <c:v>80.72200999999998</c:v>
                </c:pt>
                <c:pt idx="151">
                  <c:v>80.72200999999998</c:v>
                </c:pt>
                <c:pt idx="152">
                  <c:v>80.72200999999998</c:v>
                </c:pt>
                <c:pt idx="153">
                  <c:v>80.72200999999998</c:v>
                </c:pt>
                <c:pt idx="154">
                  <c:v>80.72200999999998</c:v>
                </c:pt>
                <c:pt idx="155">
                  <c:v>80.72200999999998</c:v>
                </c:pt>
                <c:pt idx="156">
                  <c:v>80.72200999999998</c:v>
                </c:pt>
                <c:pt idx="157">
                  <c:v>80.72200999999998</c:v>
                </c:pt>
                <c:pt idx="158">
                  <c:v>80.72200999999998</c:v>
                </c:pt>
                <c:pt idx="159">
                  <c:v>80.72200999999998</c:v>
                </c:pt>
                <c:pt idx="160">
                  <c:v>80.72200999999998</c:v>
                </c:pt>
                <c:pt idx="161">
                  <c:v>80.72200999999998</c:v>
                </c:pt>
                <c:pt idx="162">
                  <c:v>80.72200999999998</c:v>
                </c:pt>
                <c:pt idx="163">
                  <c:v>80.72200999999998</c:v>
                </c:pt>
                <c:pt idx="164">
                  <c:v>80.72200999999998</c:v>
                </c:pt>
                <c:pt idx="165">
                  <c:v>80.72200999999998</c:v>
                </c:pt>
                <c:pt idx="166">
                  <c:v>80.72200999999998</c:v>
                </c:pt>
                <c:pt idx="167">
                  <c:v>80.72200999999998</c:v>
                </c:pt>
                <c:pt idx="168">
                  <c:v>80.72200999999998</c:v>
                </c:pt>
                <c:pt idx="169">
                  <c:v>80.72200999999998</c:v>
                </c:pt>
                <c:pt idx="170">
                  <c:v>80.72200999999998</c:v>
                </c:pt>
                <c:pt idx="171">
                  <c:v>80.72200999999998</c:v>
                </c:pt>
                <c:pt idx="172">
                  <c:v>80.72200999999998</c:v>
                </c:pt>
                <c:pt idx="173">
                  <c:v>80.72200999999998</c:v>
                </c:pt>
                <c:pt idx="174">
                  <c:v>80.72200999999998</c:v>
                </c:pt>
                <c:pt idx="175">
                  <c:v>80.72200999999998</c:v>
                </c:pt>
                <c:pt idx="176">
                  <c:v>80.72200999999998</c:v>
                </c:pt>
                <c:pt idx="177">
                  <c:v>80.72200999999998</c:v>
                </c:pt>
                <c:pt idx="178">
                  <c:v>80.72200999999998</c:v>
                </c:pt>
                <c:pt idx="179">
                  <c:v>80.72200999999998</c:v>
                </c:pt>
                <c:pt idx="180">
                  <c:v>80.72200999999998</c:v>
                </c:pt>
                <c:pt idx="181">
                  <c:v>80.72200999999998</c:v>
                </c:pt>
                <c:pt idx="182">
                  <c:v>80.72200999999998</c:v>
                </c:pt>
                <c:pt idx="183">
                  <c:v>80.72200999999998</c:v>
                </c:pt>
                <c:pt idx="184">
                  <c:v>80.72200999999998</c:v>
                </c:pt>
                <c:pt idx="185">
                  <c:v>80.72200999999998</c:v>
                </c:pt>
                <c:pt idx="186">
                  <c:v>80.72200999999998</c:v>
                </c:pt>
                <c:pt idx="187">
                  <c:v>80.72200999999998</c:v>
                </c:pt>
                <c:pt idx="188">
                  <c:v>80.72200999999998</c:v>
                </c:pt>
                <c:pt idx="189">
                  <c:v>80.72200999999998</c:v>
                </c:pt>
                <c:pt idx="190">
                  <c:v>80.72200999999998</c:v>
                </c:pt>
                <c:pt idx="191">
                  <c:v>80.72200999999998</c:v>
                </c:pt>
                <c:pt idx="192">
                  <c:v>80.72200999999998</c:v>
                </c:pt>
                <c:pt idx="193">
                  <c:v>80.72200999999998</c:v>
                </c:pt>
                <c:pt idx="194">
                  <c:v>80.72200999999998</c:v>
                </c:pt>
                <c:pt idx="195">
                  <c:v>80.72200999999998</c:v>
                </c:pt>
                <c:pt idx="196">
                  <c:v>80.72200999999998</c:v>
                </c:pt>
                <c:pt idx="197">
                  <c:v>80.72200999999998</c:v>
                </c:pt>
                <c:pt idx="198">
                  <c:v>80.72200999999998</c:v>
                </c:pt>
                <c:pt idx="199">
                  <c:v>80.72200999999998</c:v>
                </c:pt>
                <c:pt idx="200">
                  <c:v>80.72200999999998</c:v>
                </c:pt>
                <c:pt idx="201">
                  <c:v>80.72200999999998</c:v>
                </c:pt>
                <c:pt idx="202">
                  <c:v>80.72200999999998</c:v>
                </c:pt>
                <c:pt idx="203">
                  <c:v>80.72200999999998</c:v>
                </c:pt>
                <c:pt idx="204">
                  <c:v>80.72200999999998</c:v>
                </c:pt>
                <c:pt idx="205">
                  <c:v>80.72200999999998</c:v>
                </c:pt>
                <c:pt idx="206">
                  <c:v>80.72200999999998</c:v>
                </c:pt>
                <c:pt idx="207">
                  <c:v>80.72200999999998</c:v>
                </c:pt>
                <c:pt idx="208">
                  <c:v>80.72200999999998</c:v>
                </c:pt>
                <c:pt idx="209">
                  <c:v>80.72200999999998</c:v>
                </c:pt>
                <c:pt idx="210">
                  <c:v>80.72200999999998</c:v>
                </c:pt>
                <c:pt idx="211">
                  <c:v>80.72200999999998</c:v>
                </c:pt>
                <c:pt idx="212">
                  <c:v>80.72200999999998</c:v>
                </c:pt>
                <c:pt idx="213">
                  <c:v>80.72200999999998</c:v>
                </c:pt>
                <c:pt idx="214">
                  <c:v>80.72200999999998</c:v>
                </c:pt>
                <c:pt idx="215">
                  <c:v>80.72200999999998</c:v>
                </c:pt>
                <c:pt idx="216">
                  <c:v>80.72200999999998</c:v>
                </c:pt>
                <c:pt idx="217">
                  <c:v>80.72200999999998</c:v>
                </c:pt>
                <c:pt idx="218">
                  <c:v>80.72200999999998</c:v>
                </c:pt>
                <c:pt idx="219">
                  <c:v>80.72200999999998</c:v>
                </c:pt>
                <c:pt idx="220">
                  <c:v>80.72200999999998</c:v>
                </c:pt>
                <c:pt idx="221">
                  <c:v>80.72200999999998</c:v>
                </c:pt>
                <c:pt idx="222">
                  <c:v>80.72200999999998</c:v>
                </c:pt>
                <c:pt idx="223">
                  <c:v>80.72200999999998</c:v>
                </c:pt>
                <c:pt idx="224">
                  <c:v>80.72200999999998</c:v>
                </c:pt>
                <c:pt idx="225">
                  <c:v>80.72200999999998</c:v>
                </c:pt>
                <c:pt idx="226">
                  <c:v>80.72200999999998</c:v>
                </c:pt>
                <c:pt idx="227">
                  <c:v>80.72200999999998</c:v>
                </c:pt>
                <c:pt idx="228">
                  <c:v>80.72200999999998</c:v>
                </c:pt>
                <c:pt idx="229">
                  <c:v>80.72200999999998</c:v>
                </c:pt>
                <c:pt idx="230">
                  <c:v>80.72200999999998</c:v>
                </c:pt>
                <c:pt idx="231">
                  <c:v>80.72200999999998</c:v>
                </c:pt>
                <c:pt idx="232">
                  <c:v>80.72200999999998</c:v>
                </c:pt>
                <c:pt idx="233">
                  <c:v>80.72200999999998</c:v>
                </c:pt>
                <c:pt idx="234">
                  <c:v>80.72200999999998</c:v>
                </c:pt>
                <c:pt idx="235">
                  <c:v>80.72200999999998</c:v>
                </c:pt>
                <c:pt idx="236">
                  <c:v>80.72200999999998</c:v>
                </c:pt>
                <c:pt idx="237">
                  <c:v>80.72200999999998</c:v>
                </c:pt>
                <c:pt idx="238">
                  <c:v>80.72200999999998</c:v>
                </c:pt>
                <c:pt idx="239">
                  <c:v>80.72200999999998</c:v>
                </c:pt>
                <c:pt idx="240">
                  <c:v>80.72200999999998</c:v>
                </c:pt>
                <c:pt idx="241">
                  <c:v>80.72200999999998</c:v>
                </c:pt>
                <c:pt idx="242">
                  <c:v>80.72200999999998</c:v>
                </c:pt>
                <c:pt idx="243">
                  <c:v>80.72200999999998</c:v>
                </c:pt>
                <c:pt idx="244">
                  <c:v>80.72200999999998</c:v>
                </c:pt>
                <c:pt idx="245">
                  <c:v>80.72200999999998</c:v>
                </c:pt>
                <c:pt idx="246">
                  <c:v>80.72200999999998</c:v>
                </c:pt>
                <c:pt idx="247">
                  <c:v>80.72200999999998</c:v>
                </c:pt>
                <c:pt idx="248">
                  <c:v>80.72200999999998</c:v>
                </c:pt>
                <c:pt idx="249">
                  <c:v>80.72200999999998</c:v>
                </c:pt>
                <c:pt idx="250">
                  <c:v>80.72200999999998</c:v>
                </c:pt>
                <c:pt idx="251">
                  <c:v>80.72200999999998</c:v>
                </c:pt>
                <c:pt idx="252">
                  <c:v>80.72200999999998</c:v>
                </c:pt>
                <c:pt idx="253">
                  <c:v>80.72200999999998</c:v>
                </c:pt>
                <c:pt idx="254">
                  <c:v>80.72200999999998</c:v>
                </c:pt>
                <c:pt idx="255">
                  <c:v>80.72200999999998</c:v>
                </c:pt>
                <c:pt idx="256">
                  <c:v>80.72200999999998</c:v>
                </c:pt>
                <c:pt idx="257">
                  <c:v>80.72200999999998</c:v>
                </c:pt>
                <c:pt idx="258">
                  <c:v>80.72200999999998</c:v>
                </c:pt>
                <c:pt idx="259">
                  <c:v>80.72200999999998</c:v>
                </c:pt>
                <c:pt idx="260">
                  <c:v>80.72200999999998</c:v>
                </c:pt>
                <c:pt idx="261">
                  <c:v>80.72200999999998</c:v>
                </c:pt>
                <c:pt idx="262">
                  <c:v>80.72200999999998</c:v>
                </c:pt>
                <c:pt idx="263">
                  <c:v>80.72200999999998</c:v>
                </c:pt>
                <c:pt idx="264">
                  <c:v>80.72200999999998</c:v>
                </c:pt>
                <c:pt idx="265">
                  <c:v>80.72200999999998</c:v>
                </c:pt>
                <c:pt idx="266">
                  <c:v>80.72200999999998</c:v>
                </c:pt>
                <c:pt idx="267">
                  <c:v>80.72200999999998</c:v>
                </c:pt>
                <c:pt idx="268">
                  <c:v>80.72200999999998</c:v>
                </c:pt>
                <c:pt idx="269">
                  <c:v>80.72200999999998</c:v>
                </c:pt>
                <c:pt idx="270">
                  <c:v>80.72200999999998</c:v>
                </c:pt>
                <c:pt idx="271">
                  <c:v>80.72200999999998</c:v>
                </c:pt>
                <c:pt idx="272">
                  <c:v>80.72200999999998</c:v>
                </c:pt>
                <c:pt idx="273">
                  <c:v>80.72200999999998</c:v>
                </c:pt>
                <c:pt idx="274">
                  <c:v>80.72200999999998</c:v>
                </c:pt>
                <c:pt idx="275">
                  <c:v>80.72200999999998</c:v>
                </c:pt>
                <c:pt idx="276">
                  <c:v>80.72200999999998</c:v>
                </c:pt>
                <c:pt idx="277">
                  <c:v>80.72200999999998</c:v>
                </c:pt>
                <c:pt idx="278">
                  <c:v>80.72200999999998</c:v>
                </c:pt>
                <c:pt idx="279">
                  <c:v>80.72200999999998</c:v>
                </c:pt>
                <c:pt idx="280">
                  <c:v>80.72200999999998</c:v>
                </c:pt>
                <c:pt idx="281">
                  <c:v>80.72200999999998</c:v>
                </c:pt>
                <c:pt idx="282">
                  <c:v>80.72200999999998</c:v>
                </c:pt>
                <c:pt idx="283">
                  <c:v>80.72200999999998</c:v>
                </c:pt>
                <c:pt idx="284">
                  <c:v>80.72200999999998</c:v>
                </c:pt>
                <c:pt idx="285">
                  <c:v>80.72200999999998</c:v>
                </c:pt>
                <c:pt idx="286">
                  <c:v>80.72200999999998</c:v>
                </c:pt>
                <c:pt idx="287">
                  <c:v>80.72200999999998</c:v>
                </c:pt>
                <c:pt idx="288">
                  <c:v>80.72200999999998</c:v>
                </c:pt>
                <c:pt idx="289">
                  <c:v>80.72200999999998</c:v>
                </c:pt>
                <c:pt idx="290">
                  <c:v>80.72200999999998</c:v>
                </c:pt>
                <c:pt idx="291">
                  <c:v>80.72200999999998</c:v>
                </c:pt>
                <c:pt idx="292">
                  <c:v>80.72200999999998</c:v>
                </c:pt>
                <c:pt idx="293">
                  <c:v>80.72200999999998</c:v>
                </c:pt>
                <c:pt idx="294">
                  <c:v>80.72200999999998</c:v>
                </c:pt>
                <c:pt idx="295">
                  <c:v>80.72200999999998</c:v>
                </c:pt>
                <c:pt idx="296">
                  <c:v>80.72200999999998</c:v>
                </c:pt>
                <c:pt idx="297">
                  <c:v>80.72200999999998</c:v>
                </c:pt>
                <c:pt idx="298">
                  <c:v>80.72200999999998</c:v>
                </c:pt>
                <c:pt idx="299">
                  <c:v>80.72200999999998</c:v>
                </c:pt>
                <c:pt idx="300">
                  <c:v>80.72200999999998</c:v>
                </c:pt>
                <c:pt idx="301">
                  <c:v>80.72200999999998</c:v>
                </c:pt>
                <c:pt idx="302">
                  <c:v>80.72200999999998</c:v>
                </c:pt>
                <c:pt idx="303">
                  <c:v>80.72200999999998</c:v>
                </c:pt>
                <c:pt idx="304">
                  <c:v>80.72200999999998</c:v>
                </c:pt>
                <c:pt idx="305">
                  <c:v>80.72200999999998</c:v>
                </c:pt>
                <c:pt idx="306">
                  <c:v>80.72200999999998</c:v>
                </c:pt>
                <c:pt idx="307">
                  <c:v>80.72200999999998</c:v>
                </c:pt>
                <c:pt idx="308">
                  <c:v>80.72200999999998</c:v>
                </c:pt>
                <c:pt idx="309">
                  <c:v>80.72200999999998</c:v>
                </c:pt>
                <c:pt idx="310">
                  <c:v>80.72200999999998</c:v>
                </c:pt>
                <c:pt idx="311">
                  <c:v>80.72200999999998</c:v>
                </c:pt>
                <c:pt idx="312">
                  <c:v>80.72200999999998</c:v>
                </c:pt>
                <c:pt idx="313">
                  <c:v>80.72200999999998</c:v>
                </c:pt>
                <c:pt idx="314">
                  <c:v>80.72200999999998</c:v>
                </c:pt>
                <c:pt idx="315">
                  <c:v>80.72200999999998</c:v>
                </c:pt>
                <c:pt idx="316">
                  <c:v>80.72200999999998</c:v>
                </c:pt>
                <c:pt idx="317">
                  <c:v>80.72200999999998</c:v>
                </c:pt>
                <c:pt idx="318">
                  <c:v>80.72200999999998</c:v>
                </c:pt>
                <c:pt idx="319">
                  <c:v>80.72200999999998</c:v>
                </c:pt>
                <c:pt idx="320">
                  <c:v>80.72200999999998</c:v>
                </c:pt>
                <c:pt idx="321">
                  <c:v>80.72200999999998</c:v>
                </c:pt>
                <c:pt idx="322">
                  <c:v>80.72200999999998</c:v>
                </c:pt>
                <c:pt idx="323">
                  <c:v>80.72200999999998</c:v>
                </c:pt>
                <c:pt idx="324">
                  <c:v>80.72200999999998</c:v>
                </c:pt>
                <c:pt idx="325">
                  <c:v>80.72200999999998</c:v>
                </c:pt>
                <c:pt idx="326">
                  <c:v>80.72200999999998</c:v>
                </c:pt>
                <c:pt idx="327">
                  <c:v>80.72200999999998</c:v>
                </c:pt>
                <c:pt idx="328">
                  <c:v>80.72200999999998</c:v>
                </c:pt>
                <c:pt idx="329">
                  <c:v>80.72200999999998</c:v>
                </c:pt>
                <c:pt idx="330">
                  <c:v>80.72200999999998</c:v>
                </c:pt>
                <c:pt idx="331">
                  <c:v>80.72200999999998</c:v>
                </c:pt>
                <c:pt idx="332">
                  <c:v>80.72200999999998</c:v>
                </c:pt>
                <c:pt idx="333">
                  <c:v>80.72200999999998</c:v>
                </c:pt>
                <c:pt idx="334">
                  <c:v>80.72200999999998</c:v>
                </c:pt>
                <c:pt idx="335">
                  <c:v>80.72200999999998</c:v>
                </c:pt>
                <c:pt idx="336">
                  <c:v>80.72200999999998</c:v>
                </c:pt>
                <c:pt idx="337">
                  <c:v>80.72200999999998</c:v>
                </c:pt>
                <c:pt idx="338">
                  <c:v>80.72200999999998</c:v>
                </c:pt>
                <c:pt idx="339">
                  <c:v>80.72200999999998</c:v>
                </c:pt>
                <c:pt idx="340">
                  <c:v>80.72200999999998</c:v>
                </c:pt>
                <c:pt idx="341">
                  <c:v>80.72200999999998</c:v>
                </c:pt>
                <c:pt idx="342">
                  <c:v>80.72200999999998</c:v>
                </c:pt>
                <c:pt idx="343">
                  <c:v>80.72200999999998</c:v>
                </c:pt>
                <c:pt idx="344">
                  <c:v>80.72200999999998</c:v>
                </c:pt>
                <c:pt idx="345">
                  <c:v>80.72200999999998</c:v>
                </c:pt>
                <c:pt idx="346">
                  <c:v>80.72200999999998</c:v>
                </c:pt>
                <c:pt idx="347">
                  <c:v>80.72200999999998</c:v>
                </c:pt>
                <c:pt idx="348">
                  <c:v>80.72200999999998</c:v>
                </c:pt>
                <c:pt idx="349">
                  <c:v>80.72200999999998</c:v>
                </c:pt>
                <c:pt idx="350">
                  <c:v>80.72200999999998</c:v>
                </c:pt>
                <c:pt idx="351">
                  <c:v>80.72200999999998</c:v>
                </c:pt>
                <c:pt idx="352">
                  <c:v>80.72200999999998</c:v>
                </c:pt>
                <c:pt idx="353">
                  <c:v>80.72200999999998</c:v>
                </c:pt>
                <c:pt idx="354">
                  <c:v>80.72200999999998</c:v>
                </c:pt>
                <c:pt idx="355">
                  <c:v>80.72200999999998</c:v>
                </c:pt>
                <c:pt idx="356">
                  <c:v>80.72200999999998</c:v>
                </c:pt>
                <c:pt idx="357">
                  <c:v>80.72200999999998</c:v>
                </c:pt>
                <c:pt idx="358">
                  <c:v>80.72200999999998</c:v>
                </c:pt>
                <c:pt idx="359">
                  <c:v>80.72200999999998</c:v>
                </c:pt>
                <c:pt idx="360">
                  <c:v>80.72200999999998</c:v>
                </c:pt>
                <c:pt idx="361">
                  <c:v>80.72200999999998</c:v>
                </c:pt>
                <c:pt idx="362">
                  <c:v>80.72200999999998</c:v>
                </c:pt>
                <c:pt idx="363">
                  <c:v>80.72200999999998</c:v>
                </c:pt>
                <c:pt idx="364">
                  <c:v>80.72200999999998</c:v>
                </c:pt>
                <c:pt idx="365">
                  <c:v>80.72200999999998</c:v>
                </c:pt>
                <c:pt idx="366">
                  <c:v>80.72200999999998</c:v>
                </c:pt>
                <c:pt idx="367">
                  <c:v>80.72200999999998</c:v>
                </c:pt>
                <c:pt idx="368">
                  <c:v>80.72200999999998</c:v>
                </c:pt>
                <c:pt idx="369">
                  <c:v>80.72200999999998</c:v>
                </c:pt>
                <c:pt idx="370">
                  <c:v>80.72200999999998</c:v>
                </c:pt>
                <c:pt idx="371">
                  <c:v>80.72200999999998</c:v>
                </c:pt>
                <c:pt idx="372">
                  <c:v>80.72200999999998</c:v>
                </c:pt>
                <c:pt idx="373">
                  <c:v>80.72200999999998</c:v>
                </c:pt>
                <c:pt idx="374">
                  <c:v>80.72200999999998</c:v>
                </c:pt>
                <c:pt idx="375">
                  <c:v>80.72200999999998</c:v>
                </c:pt>
                <c:pt idx="376">
                  <c:v>80.72200999999998</c:v>
                </c:pt>
                <c:pt idx="377">
                  <c:v>80.72200999999998</c:v>
                </c:pt>
                <c:pt idx="378">
                  <c:v>80.72200999999998</c:v>
                </c:pt>
                <c:pt idx="379">
                  <c:v>80.72200999999998</c:v>
                </c:pt>
                <c:pt idx="380">
                  <c:v>80.72200999999998</c:v>
                </c:pt>
                <c:pt idx="381">
                  <c:v>80.72200999999998</c:v>
                </c:pt>
                <c:pt idx="382">
                  <c:v>80.72200999999998</c:v>
                </c:pt>
                <c:pt idx="383">
                  <c:v>80.72200999999998</c:v>
                </c:pt>
                <c:pt idx="384">
                  <c:v>80.72200999999998</c:v>
                </c:pt>
                <c:pt idx="385">
                  <c:v>80.72200999999998</c:v>
                </c:pt>
                <c:pt idx="386">
                  <c:v>80.72200999999998</c:v>
                </c:pt>
                <c:pt idx="387">
                  <c:v>80.72200999999998</c:v>
                </c:pt>
                <c:pt idx="388">
                  <c:v>80.72200999999998</c:v>
                </c:pt>
                <c:pt idx="389">
                  <c:v>80.72200999999998</c:v>
                </c:pt>
                <c:pt idx="390">
                  <c:v>80.72200999999998</c:v>
                </c:pt>
                <c:pt idx="391">
                  <c:v>80.72200999999998</c:v>
                </c:pt>
                <c:pt idx="392">
                  <c:v>80.72200999999998</c:v>
                </c:pt>
                <c:pt idx="393">
                  <c:v>80.72200999999998</c:v>
                </c:pt>
                <c:pt idx="394">
                  <c:v>80.72200999999998</c:v>
                </c:pt>
                <c:pt idx="395">
                  <c:v>80.72200999999998</c:v>
                </c:pt>
                <c:pt idx="396">
                  <c:v>80.72200999999998</c:v>
                </c:pt>
                <c:pt idx="397">
                  <c:v>80.72200999999998</c:v>
                </c:pt>
                <c:pt idx="398">
                  <c:v>80.72200999999998</c:v>
                </c:pt>
                <c:pt idx="399">
                  <c:v>80.72200999999998</c:v>
                </c:pt>
                <c:pt idx="400">
                  <c:v>80.72200999999998</c:v>
                </c:pt>
                <c:pt idx="401">
                  <c:v>80.72200999999998</c:v>
                </c:pt>
                <c:pt idx="402">
                  <c:v>80.72200999999998</c:v>
                </c:pt>
                <c:pt idx="403">
                  <c:v>80.72200999999998</c:v>
                </c:pt>
                <c:pt idx="404">
                  <c:v>80.72200999999998</c:v>
                </c:pt>
                <c:pt idx="405">
                  <c:v>80.72200999999998</c:v>
                </c:pt>
                <c:pt idx="406">
                  <c:v>80.72200999999998</c:v>
                </c:pt>
                <c:pt idx="407">
                  <c:v>80.72200999999998</c:v>
                </c:pt>
                <c:pt idx="408">
                  <c:v>80.72200999999998</c:v>
                </c:pt>
                <c:pt idx="409">
                  <c:v>80.72200999999998</c:v>
                </c:pt>
                <c:pt idx="410">
                  <c:v>80.72200999999998</c:v>
                </c:pt>
                <c:pt idx="411">
                  <c:v>80.72200999999998</c:v>
                </c:pt>
                <c:pt idx="412">
                  <c:v>80.72200999999998</c:v>
                </c:pt>
                <c:pt idx="413">
                  <c:v>80.72200999999998</c:v>
                </c:pt>
                <c:pt idx="414">
                  <c:v>80.72200999999998</c:v>
                </c:pt>
                <c:pt idx="415">
                  <c:v>80.72200999999998</c:v>
                </c:pt>
                <c:pt idx="416">
                  <c:v>80.72200999999998</c:v>
                </c:pt>
                <c:pt idx="417">
                  <c:v>80.72200999999998</c:v>
                </c:pt>
                <c:pt idx="418">
                  <c:v>80.72200999999998</c:v>
                </c:pt>
                <c:pt idx="419">
                  <c:v>80.72200999999998</c:v>
                </c:pt>
                <c:pt idx="420">
                  <c:v>80.72200999999998</c:v>
                </c:pt>
                <c:pt idx="421">
                  <c:v>80.72200999999998</c:v>
                </c:pt>
                <c:pt idx="422">
                  <c:v>80.72200999999998</c:v>
                </c:pt>
                <c:pt idx="423">
                  <c:v>80.72200999999998</c:v>
                </c:pt>
                <c:pt idx="424">
                  <c:v>80.72200999999998</c:v>
                </c:pt>
                <c:pt idx="425">
                  <c:v>80.72200999999998</c:v>
                </c:pt>
                <c:pt idx="426">
                  <c:v>80.72200999999998</c:v>
                </c:pt>
                <c:pt idx="427">
                  <c:v>80.72200999999998</c:v>
                </c:pt>
                <c:pt idx="428">
                  <c:v>80.72200999999998</c:v>
                </c:pt>
                <c:pt idx="429">
                  <c:v>80.72200999999998</c:v>
                </c:pt>
                <c:pt idx="430">
                  <c:v>80.72200999999998</c:v>
                </c:pt>
                <c:pt idx="431">
                  <c:v>80.72200999999998</c:v>
                </c:pt>
                <c:pt idx="432">
                  <c:v>80.72200999999998</c:v>
                </c:pt>
                <c:pt idx="433">
                  <c:v>80.72200999999998</c:v>
                </c:pt>
                <c:pt idx="434">
                  <c:v>80.72200999999998</c:v>
                </c:pt>
                <c:pt idx="435">
                  <c:v>80.72200999999998</c:v>
                </c:pt>
                <c:pt idx="436">
                  <c:v>80.72200999999998</c:v>
                </c:pt>
                <c:pt idx="437">
                  <c:v>80.72200999999998</c:v>
                </c:pt>
                <c:pt idx="438">
                  <c:v>80.72200999999998</c:v>
                </c:pt>
                <c:pt idx="439">
                  <c:v>80.72200999999998</c:v>
                </c:pt>
                <c:pt idx="440">
                  <c:v>80.72200999999998</c:v>
                </c:pt>
                <c:pt idx="441">
                  <c:v>80.72200999999998</c:v>
                </c:pt>
                <c:pt idx="442">
                  <c:v>80.72200999999998</c:v>
                </c:pt>
                <c:pt idx="443">
                  <c:v>80.72200999999998</c:v>
                </c:pt>
                <c:pt idx="444">
                  <c:v>80.72200999999998</c:v>
                </c:pt>
                <c:pt idx="445">
                  <c:v>80.72200999999998</c:v>
                </c:pt>
                <c:pt idx="446">
                  <c:v>80.72200999999998</c:v>
                </c:pt>
                <c:pt idx="447">
                  <c:v>80.72200999999998</c:v>
                </c:pt>
                <c:pt idx="448">
                  <c:v>80.72200999999998</c:v>
                </c:pt>
                <c:pt idx="449">
                  <c:v>80.72200999999998</c:v>
                </c:pt>
                <c:pt idx="450">
                  <c:v>80.72200999999998</c:v>
                </c:pt>
                <c:pt idx="451">
                  <c:v>80.72200999999998</c:v>
                </c:pt>
                <c:pt idx="452">
                  <c:v>80.72200999999998</c:v>
                </c:pt>
                <c:pt idx="453">
                  <c:v>80.72200999999998</c:v>
                </c:pt>
                <c:pt idx="454">
                  <c:v>80.72200999999998</c:v>
                </c:pt>
                <c:pt idx="455">
                  <c:v>80.72200999999998</c:v>
                </c:pt>
                <c:pt idx="456">
                  <c:v>80.72200999999998</c:v>
                </c:pt>
                <c:pt idx="457">
                  <c:v>80.72200999999998</c:v>
                </c:pt>
                <c:pt idx="458">
                  <c:v>80.72200999999998</c:v>
                </c:pt>
                <c:pt idx="459">
                  <c:v>80.72200999999998</c:v>
                </c:pt>
                <c:pt idx="460">
                  <c:v>80.72200999999998</c:v>
                </c:pt>
                <c:pt idx="461">
                  <c:v>80.72200999999998</c:v>
                </c:pt>
                <c:pt idx="462">
                  <c:v>80.72200999999998</c:v>
                </c:pt>
                <c:pt idx="463">
                  <c:v>80.72200999999998</c:v>
                </c:pt>
                <c:pt idx="464">
                  <c:v>80.72200999999998</c:v>
                </c:pt>
                <c:pt idx="465">
                  <c:v>80.72200999999998</c:v>
                </c:pt>
                <c:pt idx="466">
                  <c:v>80.72200999999998</c:v>
                </c:pt>
                <c:pt idx="467">
                  <c:v>80.72200999999998</c:v>
                </c:pt>
                <c:pt idx="468">
                  <c:v>80.72200999999998</c:v>
                </c:pt>
                <c:pt idx="469">
                  <c:v>80.72200999999998</c:v>
                </c:pt>
                <c:pt idx="470">
                  <c:v>80.72200999999998</c:v>
                </c:pt>
                <c:pt idx="471">
                  <c:v>80.72200999999998</c:v>
                </c:pt>
                <c:pt idx="472">
                  <c:v>80.72200999999998</c:v>
                </c:pt>
                <c:pt idx="473">
                  <c:v>80.72200999999998</c:v>
                </c:pt>
                <c:pt idx="474">
                  <c:v>80.72200999999998</c:v>
                </c:pt>
                <c:pt idx="475">
                  <c:v>80.72200999999998</c:v>
                </c:pt>
                <c:pt idx="476">
                  <c:v>80.72200999999998</c:v>
                </c:pt>
                <c:pt idx="477">
                  <c:v>80.72200999999998</c:v>
                </c:pt>
                <c:pt idx="478">
                  <c:v>80.72200999999998</c:v>
                </c:pt>
                <c:pt idx="479">
                  <c:v>80.72200999999998</c:v>
                </c:pt>
                <c:pt idx="480">
                  <c:v>80.72200999999998</c:v>
                </c:pt>
                <c:pt idx="481">
                  <c:v>80.72200999999998</c:v>
                </c:pt>
                <c:pt idx="482">
                  <c:v>80.72200999999998</c:v>
                </c:pt>
                <c:pt idx="483">
                  <c:v>80.72200999999998</c:v>
                </c:pt>
                <c:pt idx="484">
                  <c:v>80.72200999999998</c:v>
                </c:pt>
                <c:pt idx="485">
                  <c:v>80.72200999999998</c:v>
                </c:pt>
                <c:pt idx="486">
                  <c:v>80.72200999999998</c:v>
                </c:pt>
                <c:pt idx="487">
                  <c:v>80.72200999999998</c:v>
                </c:pt>
                <c:pt idx="488">
                  <c:v>80.72200999999998</c:v>
                </c:pt>
                <c:pt idx="489">
                  <c:v>80.72200999999998</c:v>
                </c:pt>
                <c:pt idx="490">
                  <c:v>80.72200999999998</c:v>
                </c:pt>
                <c:pt idx="491">
                  <c:v>80.72200999999998</c:v>
                </c:pt>
                <c:pt idx="492">
                  <c:v>80.72200999999998</c:v>
                </c:pt>
                <c:pt idx="493">
                  <c:v>80.72200999999998</c:v>
                </c:pt>
                <c:pt idx="494">
                  <c:v>80.72200999999998</c:v>
                </c:pt>
                <c:pt idx="495">
                  <c:v>80.72200999999998</c:v>
                </c:pt>
                <c:pt idx="496">
                  <c:v>80.72200999999998</c:v>
                </c:pt>
                <c:pt idx="497">
                  <c:v>80.72200999999998</c:v>
                </c:pt>
                <c:pt idx="498">
                  <c:v>80.72200999999998</c:v>
                </c:pt>
                <c:pt idx="499">
                  <c:v>80.72200999999998</c:v>
                </c:pt>
                <c:pt idx="500">
                  <c:v>80.72200999999998</c:v>
                </c:pt>
                <c:pt idx="501">
                  <c:v>80.72200999999998</c:v>
                </c:pt>
                <c:pt idx="502">
                  <c:v>80.72200999999998</c:v>
                </c:pt>
                <c:pt idx="503">
                  <c:v>80.72200999999998</c:v>
                </c:pt>
                <c:pt idx="504">
                  <c:v>80.72200999999998</c:v>
                </c:pt>
                <c:pt idx="505">
                  <c:v>80.72200999999998</c:v>
                </c:pt>
                <c:pt idx="506">
                  <c:v>80.72200999999998</c:v>
                </c:pt>
                <c:pt idx="507">
                  <c:v>80.72200999999998</c:v>
                </c:pt>
                <c:pt idx="508">
                  <c:v>80.72200999999998</c:v>
                </c:pt>
                <c:pt idx="509">
                  <c:v>80.72200999999998</c:v>
                </c:pt>
                <c:pt idx="510">
                  <c:v>80.72200999999998</c:v>
                </c:pt>
                <c:pt idx="511">
                  <c:v>80.72200999999998</c:v>
                </c:pt>
                <c:pt idx="512">
                  <c:v>80.72200999999998</c:v>
                </c:pt>
                <c:pt idx="513">
                  <c:v>80.72200999999998</c:v>
                </c:pt>
                <c:pt idx="514">
                  <c:v>80.72200999999998</c:v>
                </c:pt>
                <c:pt idx="515">
                  <c:v>80.72200999999998</c:v>
                </c:pt>
                <c:pt idx="516">
                  <c:v>80.72200999999998</c:v>
                </c:pt>
                <c:pt idx="517">
                  <c:v>80.72200999999998</c:v>
                </c:pt>
                <c:pt idx="518">
                  <c:v>80.72200999999998</c:v>
                </c:pt>
                <c:pt idx="519">
                  <c:v>80.72200999999998</c:v>
                </c:pt>
                <c:pt idx="520">
                  <c:v>80.72200999999998</c:v>
                </c:pt>
                <c:pt idx="521">
                  <c:v>80.72200999999998</c:v>
                </c:pt>
                <c:pt idx="522">
                  <c:v>80.72200999999998</c:v>
                </c:pt>
                <c:pt idx="523">
                  <c:v>80.72200999999998</c:v>
                </c:pt>
                <c:pt idx="524">
                  <c:v>80.72200999999998</c:v>
                </c:pt>
                <c:pt idx="525">
                  <c:v>80.72200999999998</c:v>
                </c:pt>
                <c:pt idx="526">
                  <c:v>80.72200999999998</c:v>
                </c:pt>
                <c:pt idx="527">
                  <c:v>80.72200999999998</c:v>
                </c:pt>
                <c:pt idx="528">
                  <c:v>80.72200999999998</c:v>
                </c:pt>
                <c:pt idx="529">
                  <c:v>80.72200999999998</c:v>
                </c:pt>
                <c:pt idx="530">
                  <c:v>80.72200999999998</c:v>
                </c:pt>
                <c:pt idx="531">
                  <c:v>80.72200999999998</c:v>
                </c:pt>
                <c:pt idx="532">
                  <c:v>80.72200999999998</c:v>
                </c:pt>
                <c:pt idx="533">
                  <c:v>80.72200999999998</c:v>
                </c:pt>
                <c:pt idx="534">
                  <c:v>80.72200999999998</c:v>
                </c:pt>
                <c:pt idx="535">
                  <c:v>80.72200999999998</c:v>
                </c:pt>
                <c:pt idx="536">
                  <c:v>80.72200999999998</c:v>
                </c:pt>
                <c:pt idx="537">
                  <c:v>80.72200999999998</c:v>
                </c:pt>
                <c:pt idx="538">
                  <c:v>80.72200999999998</c:v>
                </c:pt>
                <c:pt idx="539">
                  <c:v>80.72200999999998</c:v>
                </c:pt>
                <c:pt idx="540">
                  <c:v>80.72200999999998</c:v>
                </c:pt>
                <c:pt idx="541">
                  <c:v>80.72200999999998</c:v>
                </c:pt>
                <c:pt idx="542">
                  <c:v>80.72200999999998</c:v>
                </c:pt>
                <c:pt idx="543">
                  <c:v>80.72200999999998</c:v>
                </c:pt>
                <c:pt idx="544">
                  <c:v>80.72200999999998</c:v>
                </c:pt>
                <c:pt idx="545">
                  <c:v>80.72200999999998</c:v>
                </c:pt>
                <c:pt idx="546">
                  <c:v>80.72200999999998</c:v>
                </c:pt>
                <c:pt idx="547">
                  <c:v>80.72200999999998</c:v>
                </c:pt>
                <c:pt idx="548">
                  <c:v>80.72200999999998</c:v>
                </c:pt>
                <c:pt idx="549">
                  <c:v>80.72200999999998</c:v>
                </c:pt>
                <c:pt idx="550">
                  <c:v>80.72200999999998</c:v>
                </c:pt>
                <c:pt idx="551">
                  <c:v>80.72200999999998</c:v>
                </c:pt>
                <c:pt idx="552">
                  <c:v>80.72200999999998</c:v>
                </c:pt>
                <c:pt idx="553">
                  <c:v>80.72200999999998</c:v>
                </c:pt>
                <c:pt idx="554">
                  <c:v>80.72200999999998</c:v>
                </c:pt>
                <c:pt idx="555">
                  <c:v>80.72200999999998</c:v>
                </c:pt>
                <c:pt idx="556">
                  <c:v>80.72200999999998</c:v>
                </c:pt>
                <c:pt idx="557">
                  <c:v>80.72200999999998</c:v>
                </c:pt>
                <c:pt idx="558">
                  <c:v>80.72200999999998</c:v>
                </c:pt>
                <c:pt idx="559">
                  <c:v>80.72200999999998</c:v>
                </c:pt>
                <c:pt idx="560">
                  <c:v>80.72200999999998</c:v>
                </c:pt>
                <c:pt idx="561">
                  <c:v>80.72200999999998</c:v>
                </c:pt>
                <c:pt idx="562">
                  <c:v>80.72200999999998</c:v>
                </c:pt>
                <c:pt idx="563">
                  <c:v>80.72200999999998</c:v>
                </c:pt>
                <c:pt idx="564">
                  <c:v>80.72200999999998</c:v>
                </c:pt>
                <c:pt idx="565">
                  <c:v>80.72200999999998</c:v>
                </c:pt>
                <c:pt idx="566">
                  <c:v>80.72200999999998</c:v>
                </c:pt>
                <c:pt idx="567">
                  <c:v>80.72200999999998</c:v>
                </c:pt>
                <c:pt idx="568">
                  <c:v>80.72200999999998</c:v>
                </c:pt>
                <c:pt idx="569">
                  <c:v>80.72200999999998</c:v>
                </c:pt>
                <c:pt idx="570">
                  <c:v>80.72200999999998</c:v>
                </c:pt>
                <c:pt idx="571">
                  <c:v>80.72200999999998</c:v>
                </c:pt>
                <c:pt idx="572">
                  <c:v>80.72200999999998</c:v>
                </c:pt>
                <c:pt idx="573">
                  <c:v>80.72200999999998</c:v>
                </c:pt>
                <c:pt idx="574">
                  <c:v>80.72200999999998</c:v>
                </c:pt>
                <c:pt idx="575">
                  <c:v>80.72200999999998</c:v>
                </c:pt>
                <c:pt idx="576">
                  <c:v>80.72200999999998</c:v>
                </c:pt>
                <c:pt idx="577">
                  <c:v>80.72200999999998</c:v>
                </c:pt>
                <c:pt idx="578">
                  <c:v>80.72200999999998</c:v>
                </c:pt>
                <c:pt idx="579">
                  <c:v>80.72200999999998</c:v>
                </c:pt>
                <c:pt idx="580">
                  <c:v>80.72200999999998</c:v>
                </c:pt>
                <c:pt idx="581">
                  <c:v>80.72200999999998</c:v>
                </c:pt>
                <c:pt idx="582">
                  <c:v>80.72200999999998</c:v>
                </c:pt>
                <c:pt idx="583">
                  <c:v>80.72200999999998</c:v>
                </c:pt>
                <c:pt idx="584">
                  <c:v>80.72200999999998</c:v>
                </c:pt>
                <c:pt idx="585">
                  <c:v>80.72200999999998</c:v>
                </c:pt>
                <c:pt idx="586">
                  <c:v>80.72200999999998</c:v>
                </c:pt>
                <c:pt idx="587">
                  <c:v>80.72200999999998</c:v>
                </c:pt>
                <c:pt idx="588">
                  <c:v>80.72200999999998</c:v>
                </c:pt>
                <c:pt idx="589">
                  <c:v>80.72200999999998</c:v>
                </c:pt>
                <c:pt idx="590">
                  <c:v>80.72200999999998</c:v>
                </c:pt>
                <c:pt idx="591">
                  <c:v>80.72200999999998</c:v>
                </c:pt>
                <c:pt idx="592">
                  <c:v>80.72200999999998</c:v>
                </c:pt>
                <c:pt idx="593">
                  <c:v>80.72200999999998</c:v>
                </c:pt>
                <c:pt idx="594">
                  <c:v>80.72200999999998</c:v>
                </c:pt>
                <c:pt idx="595">
                  <c:v>80.72200999999998</c:v>
                </c:pt>
                <c:pt idx="596">
                  <c:v>80.72200999999998</c:v>
                </c:pt>
                <c:pt idx="597">
                  <c:v>80.72200999999998</c:v>
                </c:pt>
                <c:pt idx="598">
                  <c:v>80.72200999999998</c:v>
                </c:pt>
                <c:pt idx="599">
                  <c:v>80.72200999999998</c:v>
                </c:pt>
                <c:pt idx="600">
                  <c:v>80.72200999999998</c:v>
                </c:pt>
                <c:pt idx="601">
                  <c:v>80.72200999999998</c:v>
                </c:pt>
                <c:pt idx="602">
                  <c:v>80.72200999999998</c:v>
                </c:pt>
                <c:pt idx="603">
                  <c:v>80.72200999999998</c:v>
                </c:pt>
                <c:pt idx="604">
                  <c:v>80.72200999999998</c:v>
                </c:pt>
                <c:pt idx="605">
                  <c:v>80.72200999999998</c:v>
                </c:pt>
                <c:pt idx="606">
                  <c:v>80.72200999999998</c:v>
                </c:pt>
                <c:pt idx="607">
                  <c:v>80.72200999999998</c:v>
                </c:pt>
                <c:pt idx="608">
                  <c:v>80.72200999999998</c:v>
                </c:pt>
                <c:pt idx="609">
                  <c:v>80.72200999999998</c:v>
                </c:pt>
                <c:pt idx="610">
                  <c:v>80.72200999999998</c:v>
                </c:pt>
                <c:pt idx="611">
                  <c:v>80.72200999999998</c:v>
                </c:pt>
                <c:pt idx="612">
                  <c:v>80.72200999999998</c:v>
                </c:pt>
                <c:pt idx="613">
                  <c:v>80.72200999999998</c:v>
                </c:pt>
                <c:pt idx="614">
                  <c:v>80.72200999999998</c:v>
                </c:pt>
                <c:pt idx="615">
                  <c:v>80.72200999999998</c:v>
                </c:pt>
                <c:pt idx="616">
                  <c:v>80.72200999999998</c:v>
                </c:pt>
                <c:pt idx="617">
                  <c:v>80.72200999999998</c:v>
                </c:pt>
                <c:pt idx="618">
                  <c:v>80.72200999999998</c:v>
                </c:pt>
                <c:pt idx="619">
                  <c:v>80.72200999999998</c:v>
                </c:pt>
                <c:pt idx="620">
                  <c:v>80.72200999999998</c:v>
                </c:pt>
                <c:pt idx="621">
                  <c:v>80.72200999999998</c:v>
                </c:pt>
                <c:pt idx="622">
                  <c:v>80.72200999999998</c:v>
                </c:pt>
                <c:pt idx="623">
                  <c:v>80.72200999999998</c:v>
                </c:pt>
                <c:pt idx="624">
                  <c:v>80.72200999999998</c:v>
                </c:pt>
                <c:pt idx="625">
                  <c:v>80.72200999999998</c:v>
                </c:pt>
                <c:pt idx="626">
                  <c:v>80.72200999999998</c:v>
                </c:pt>
                <c:pt idx="627">
                  <c:v>80.72200999999998</c:v>
                </c:pt>
                <c:pt idx="628">
                  <c:v>80.72200999999998</c:v>
                </c:pt>
                <c:pt idx="629">
                  <c:v>80.72200999999998</c:v>
                </c:pt>
                <c:pt idx="630">
                  <c:v>80.72200999999998</c:v>
                </c:pt>
                <c:pt idx="631">
                  <c:v>80.72200999999998</c:v>
                </c:pt>
                <c:pt idx="632">
                  <c:v>80.72200999999998</c:v>
                </c:pt>
                <c:pt idx="633">
                  <c:v>80.72200999999998</c:v>
                </c:pt>
                <c:pt idx="634">
                  <c:v>80.72200999999998</c:v>
                </c:pt>
                <c:pt idx="635">
                  <c:v>80.72200999999998</c:v>
                </c:pt>
                <c:pt idx="636">
                  <c:v>80.72200999999998</c:v>
                </c:pt>
                <c:pt idx="637">
                  <c:v>80.72200999999998</c:v>
                </c:pt>
                <c:pt idx="638">
                  <c:v>80.72200999999998</c:v>
                </c:pt>
                <c:pt idx="639">
                  <c:v>80.72200999999998</c:v>
                </c:pt>
                <c:pt idx="640">
                  <c:v>80.72200999999998</c:v>
                </c:pt>
                <c:pt idx="641">
                  <c:v>80.72200999999998</c:v>
                </c:pt>
                <c:pt idx="642">
                  <c:v>80.72200999999998</c:v>
                </c:pt>
                <c:pt idx="643">
                  <c:v>80.72200999999998</c:v>
                </c:pt>
                <c:pt idx="644">
                  <c:v>80.72200999999998</c:v>
                </c:pt>
                <c:pt idx="645">
                  <c:v>80.72200999999998</c:v>
                </c:pt>
                <c:pt idx="646">
                  <c:v>80.72200999999998</c:v>
                </c:pt>
                <c:pt idx="647">
                  <c:v>80.72200999999998</c:v>
                </c:pt>
                <c:pt idx="648">
                  <c:v>80.72200999999998</c:v>
                </c:pt>
                <c:pt idx="649">
                  <c:v>80.72200999999998</c:v>
                </c:pt>
                <c:pt idx="650">
                  <c:v>80.72200999999998</c:v>
                </c:pt>
                <c:pt idx="651">
                  <c:v>80.72200999999998</c:v>
                </c:pt>
                <c:pt idx="652">
                  <c:v>80.72200999999998</c:v>
                </c:pt>
                <c:pt idx="653">
                  <c:v>80.72200999999998</c:v>
                </c:pt>
                <c:pt idx="654">
                  <c:v>80.72200999999998</c:v>
                </c:pt>
                <c:pt idx="655">
                  <c:v>80.72200999999998</c:v>
                </c:pt>
                <c:pt idx="656">
                  <c:v>80.72200999999998</c:v>
                </c:pt>
                <c:pt idx="657">
                  <c:v>80.72200999999998</c:v>
                </c:pt>
                <c:pt idx="658">
                  <c:v>80.72200999999998</c:v>
                </c:pt>
                <c:pt idx="659">
                  <c:v>80.72200999999998</c:v>
                </c:pt>
                <c:pt idx="660">
                  <c:v>80.72200999999998</c:v>
                </c:pt>
                <c:pt idx="661">
                  <c:v>80.72200999999998</c:v>
                </c:pt>
                <c:pt idx="662">
                  <c:v>80.72200999999998</c:v>
                </c:pt>
                <c:pt idx="663">
                  <c:v>80.72200999999998</c:v>
                </c:pt>
                <c:pt idx="664">
                  <c:v>80.72200999999998</c:v>
                </c:pt>
                <c:pt idx="665">
                  <c:v>80.72200999999998</c:v>
                </c:pt>
                <c:pt idx="666">
                  <c:v>80.72200999999998</c:v>
                </c:pt>
                <c:pt idx="667">
                  <c:v>80.72200999999998</c:v>
                </c:pt>
                <c:pt idx="668">
                  <c:v>80.72200999999998</c:v>
                </c:pt>
                <c:pt idx="669">
                  <c:v>80.72200999999998</c:v>
                </c:pt>
                <c:pt idx="670">
                  <c:v>80.72200999999998</c:v>
                </c:pt>
                <c:pt idx="671">
                  <c:v>80.72200999999998</c:v>
                </c:pt>
                <c:pt idx="672">
                  <c:v>80.72200999999998</c:v>
                </c:pt>
                <c:pt idx="673">
                  <c:v>80.72200999999998</c:v>
                </c:pt>
                <c:pt idx="674">
                  <c:v>80.72200999999998</c:v>
                </c:pt>
                <c:pt idx="675">
                  <c:v>80.72200999999998</c:v>
                </c:pt>
                <c:pt idx="676">
                  <c:v>80.72200999999998</c:v>
                </c:pt>
                <c:pt idx="677">
                  <c:v>80.72200999999998</c:v>
                </c:pt>
                <c:pt idx="678">
                  <c:v>80.72200999999998</c:v>
                </c:pt>
                <c:pt idx="679">
                  <c:v>80.72200999999998</c:v>
                </c:pt>
                <c:pt idx="680">
                  <c:v>80.72200999999998</c:v>
                </c:pt>
                <c:pt idx="681">
                  <c:v>80.72200999999998</c:v>
                </c:pt>
                <c:pt idx="682">
                  <c:v>80.72200999999998</c:v>
                </c:pt>
                <c:pt idx="683">
                  <c:v>80.72200999999998</c:v>
                </c:pt>
                <c:pt idx="684">
                  <c:v>80.72200999999998</c:v>
                </c:pt>
                <c:pt idx="685">
                  <c:v>80.72200999999998</c:v>
                </c:pt>
                <c:pt idx="686">
                  <c:v>80.72200999999998</c:v>
                </c:pt>
                <c:pt idx="687">
                  <c:v>80.72200999999998</c:v>
                </c:pt>
                <c:pt idx="688">
                  <c:v>80.72200999999998</c:v>
                </c:pt>
                <c:pt idx="689">
                  <c:v>80.72200999999998</c:v>
                </c:pt>
                <c:pt idx="690">
                  <c:v>80.72200999999998</c:v>
                </c:pt>
                <c:pt idx="691">
                  <c:v>80.72200999999998</c:v>
                </c:pt>
                <c:pt idx="692">
                  <c:v>80.72200999999998</c:v>
                </c:pt>
                <c:pt idx="693">
                  <c:v>80.72200999999998</c:v>
                </c:pt>
                <c:pt idx="694">
                  <c:v>80.72200999999998</c:v>
                </c:pt>
                <c:pt idx="695">
                  <c:v>80.72200999999998</c:v>
                </c:pt>
                <c:pt idx="696">
                  <c:v>80.72200999999998</c:v>
                </c:pt>
                <c:pt idx="697">
                  <c:v>80.72200999999998</c:v>
                </c:pt>
                <c:pt idx="698">
                  <c:v>80.72200999999998</c:v>
                </c:pt>
                <c:pt idx="699">
                  <c:v>80.72200999999998</c:v>
                </c:pt>
                <c:pt idx="700">
                  <c:v>80.72200999999998</c:v>
                </c:pt>
                <c:pt idx="701">
                  <c:v>80.72200999999998</c:v>
                </c:pt>
                <c:pt idx="702">
                  <c:v>80.72200999999998</c:v>
                </c:pt>
                <c:pt idx="703">
                  <c:v>80.72200999999998</c:v>
                </c:pt>
                <c:pt idx="704">
                  <c:v>80.72200999999998</c:v>
                </c:pt>
                <c:pt idx="705">
                  <c:v>80.72200999999998</c:v>
                </c:pt>
                <c:pt idx="706">
                  <c:v>80.72200999999998</c:v>
                </c:pt>
                <c:pt idx="707">
                  <c:v>80.72200999999998</c:v>
                </c:pt>
                <c:pt idx="708">
                  <c:v>80.72200999999998</c:v>
                </c:pt>
                <c:pt idx="709">
                  <c:v>80.72200999999998</c:v>
                </c:pt>
                <c:pt idx="710">
                  <c:v>80.72200999999998</c:v>
                </c:pt>
                <c:pt idx="711">
                  <c:v>80.72200999999998</c:v>
                </c:pt>
                <c:pt idx="712">
                  <c:v>80.72200999999998</c:v>
                </c:pt>
                <c:pt idx="713">
                  <c:v>80.72200999999998</c:v>
                </c:pt>
                <c:pt idx="714">
                  <c:v>80.72200999999998</c:v>
                </c:pt>
                <c:pt idx="715">
                  <c:v>80.72200999999998</c:v>
                </c:pt>
                <c:pt idx="716">
                  <c:v>80.72200999999998</c:v>
                </c:pt>
                <c:pt idx="717">
                  <c:v>80.72200999999998</c:v>
                </c:pt>
                <c:pt idx="718">
                  <c:v>80.72200999999998</c:v>
                </c:pt>
                <c:pt idx="719">
                  <c:v>80.72200999999998</c:v>
                </c:pt>
                <c:pt idx="720">
                  <c:v>80.72200999999998</c:v>
                </c:pt>
                <c:pt idx="721">
                  <c:v>80.72200999999998</c:v>
                </c:pt>
                <c:pt idx="722">
                  <c:v>80.72200999999998</c:v>
                </c:pt>
                <c:pt idx="723">
                  <c:v>80.72200999999998</c:v>
                </c:pt>
                <c:pt idx="724">
                  <c:v>80.72200999999998</c:v>
                </c:pt>
                <c:pt idx="725">
                  <c:v>80.72200999999998</c:v>
                </c:pt>
                <c:pt idx="726">
                  <c:v>80.72200999999998</c:v>
                </c:pt>
                <c:pt idx="727">
                  <c:v>80.72200999999998</c:v>
                </c:pt>
                <c:pt idx="728">
                  <c:v>80.72200999999998</c:v>
                </c:pt>
                <c:pt idx="729">
                  <c:v>80.72200999999998</c:v>
                </c:pt>
                <c:pt idx="730">
                  <c:v>80.72200999999998</c:v>
                </c:pt>
                <c:pt idx="731">
                  <c:v>80.72200999999998</c:v>
                </c:pt>
                <c:pt idx="732">
                  <c:v>80.72200999999998</c:v>
                </c:pt>
                <c:pt idx="733">
                  <c:v>80.72200999999998</c:v>
                </c:pt>
                <c:pt idx="734">
                  <c:v>80.72200999999998</c:v>
                </c:pt>
                <c:pt idx="735">
                  <c:v>80.72200999999998</c:v>
                </c:pt>
                <c:pt idx="736">
                  <c:v>80.72200999999998</c:v>
                </c:pt>
                <c:pt idx="737">
                  <c:v>80.72200999999998</c:v>
                </c:pt>
                <c:pt idx="738">
                  <c:v>80.72200999999998</c:v>
                </c:pt>
                <c:pt idx="739">
                  <c:v>80.72200999999998</c:v>
                </c:pt>
                <c:pt idx="740">
                  <c:v>80.72200999999998</c:v>
                </c:pt>
                <c:pt idx="741">
                  <c:v>80.72200999999998</c:v>
                </c:pt>
                <c:pt idx="742">
                  <c:v>80.72200999999998</c:v>
                </c:pt>
                <c:pt idx="743">
                  <c:v>80.72200999999998</c:v>
                </c:pt>
                <c:pt idx="744">
                  <c:v>80.72200999999998</c:v>
                </c:pt>
                <c:pt idx="745">
                  <c:v>80.72200999999998</c:v>
                </c:pt>
                <c:pt idx="746">
                  <c:v>80.72200999999998</c:v>
                </c:pt>
                <c:pt idx="747">
                  <c:v>80.72200999999998</c:v>
                </c:pt>
                <c:pt idx="748">
                  <c:v>80.72200999999998</c:v>
                </c:pt>
                <c:pt idx="749">
                  <c:v>80.72200999999998</c:v>
                </c:pt>
                <c:pt idx="750">
                  <c:v>80.72200999999998</c:v>
                </c:pt>
                <c:pt idx="751">
                  <c:v>80.72200999999998</c:v>
                </c:pt>
                <c:pt idx="752">
                  <c:v>80.72200999999998</c:v>
                </c:pt>
                <c:pt idx="753">
                  <c:v>80.72200999999998</c:v>
                </c:pt>
                <c:pt idx="754">
                  <c:v>80.72200999999998</c:v>
                </c:pt>
                <c:pt idx="755">
                  <c:v>80.72200999999998</c:v>
                </c:pt>
                <c:pt idx="756">
                  <c:v>80.72200999999998</c:v>
                </c:pt>
                <c:pt idx="757">
                  <c:v>80.72200999999998</c:v>
                </c:pt>
                <c:pt idx="758">
                  <c:v>80.72200999999998</c:v>
                </c:pt>
                <c:pt idx="759">
                  <c:v>80.72200999999998</c:v>
                </c:pt>
                <c:pt idx="760">
                  <c:v>80.72200999999998</c:v>
                </c:pt>
                <c:pt idx="761">
                  <c:v>80.72200999999998</c:v>
                </c:pt>
                <c:pt idx="762">
                  <c:v>80.72200999999998</c:v>
                </c:pt>
                <c:pt idx="763">
                  <c:v>80.72200999999998</c:v>
                </c:pt>
                <c:pt idx="764">
                  <c:v>80.72200999999998</c:v>
                </c:pt>
                <c:pt idx="765">
                  <c:v>80.72200999999998</c:v>
                </c:pt>
                <c:pt idx="766">
                  <c:v>80.72200999999998</c:v>
                </c:pt>
                <c:pt idx="767">
                  <c:v>80.72200999999998</c:v>
                </c:pt>
                <c:pt idx="768">
                  <c:v>80.72200999999998</c:v>
                </c:pt>
                <c:pt idx="769">
                  <c:v>80.72200999999998</c:v>
                </c:pt>
                <c:pt idx="770">
                  <c:v>80.72200999999998</c:v>
                </c:pt>
                <c:pt idx="771">
                  <c:v>80.72200999999998</c:v>
                </c:pt>
                <c:pt idx="772">
                  <c:v>80.72200999999998</c:v>
                </c:pt>
                <c:pt idx="773">
                  <c:v>80.72200999999998</c:v>
                </c:pt>
                <c:pt idx="774">
                  <c:v>80.72200999999998</c:v>
                </c:pt>
                <c:pt idx="775">
                  <c:v>80.72200999999998</c:v>
                </c:pt>
                <c:pt idx="776">
                  <c:v>80.72200999999998</c:v>
                </c:pt>
                <c:pt idx="777">
                  <c:v>80.72200999999998</c:v>
                </c:pt>
                <c:pt idx="778">
                  <c:v>80.72200999999998</c:v>
                </c:pt>
                <c:pt idx="779">
                  <c:v>80.72200999999998</c:v>
                </c:pt>
                <c:pt idx="780">
                  <c:v>80.72200999999998</c:v>
                </c:pt>
                <c:pt idx="781">
                  <c:v>80.72200999999998</c:v>
                </c:pt>
                <c:pt idx="782">
                  <c:v>80.72200999999998</c:v>
                </c:pt>
                <c:pt idx="783">
                  <c:v>80.72200999999998</c:v>
                </c:pt>
                <c:pt idx="784">
                  <c:v>80.72200999999998</c:v>
                </c:pt>
                <c:pt idx="785">
                  <c:v>80.72200999999998</c:v>
                </c:pt>
                <c:pt idx="786">
                  <c:v>80.72200999999998</c:v>
                </c:pt>
                <c:pt idx="787">
                  <c:v>80.72200999999998</c:v>
                </c:pt>
                <c:pt idx="788">
                  <c:v>80.72200999999998</c:v>
                </c:pt>
                <c:pt idx="789">
                  <c:v>80.72200999999998</c:v>
                </c:pt>
                <c:pt idx="790">
                  <c:v>80.72200999999998</c:v>
                </c:pt>
                <c:pt idx="791">
                  <c:v>80.72200999999998</c:v>
                </c:pt>
                <c:pt idx="792">
                  <c:v>80.72200999999998</c:v>
                </c:pt>
                <c:pt idx="793">
                  <c:v>80.72200999999998</c:v>
                </c:pt>
                <c:pt idx="794">
                  <c:v>80.72200999999998</c:v>
                </c:pt>
                <c:pt idx="795">
                  <c:v>80.72200999999998</c:v>
                </c:pt>
                <c:pt idx="796">
                  <c:v>80.72200999999998</c:v>
                </c:pt>
                <c:pt idx="797">
                  <c:v>80.72200999999998</c:v>
                </c:pt>
                <c:pt idx="798">
                  <c:v>80.72200999999998</c:v>
                </c:pt>
                <c:pt idx="799">
                  <c:v>80.72200999999998</c:v>
                </c:pt>
                <c:pt idx="800">
                  <c:v>80.72200999999998</c:v>
                </c:pt>
                <c:pt idx="801">
                  <c:v>80.72200999999998</c:v>
                </c:pt>
                <c:pt idx="802">
                  <c:v>80.72200999999998</c:v>
                </c:pt>
                <c:pt idx="803">
                  <c:v>80.72200999999998</c:v>
                </c:pt>
                <c:pt idx="804">
                  <c:v>80.72200999999998</c:v>
                </c:pt>
                <c:pt idx="805">
                  <c:v>80.72200999999998</c:v>
                </c:pt>
                <c:pt idx="806">
                  <c:v>80.72200999999998</c:v>
                </c:pt>
                <c:pt idx="807">
                  <c:v>80.72200999999998</c:v>
                </c:pt>
                <c:pt idx="808">
                  <c:v>80.72200999999998</c:v>
                </c:pt>
                <c:pt idx="809">
                  <c:v>80.72200999999998</c:v>
                </c:pt>
                <c:pt idx="810">
                  <c:v>80.72200999999998</c:v>
                </c:pt>
                <c:pt idx="811">
                  <c:v>80.72200999999998</c:v>
                </c:pt>
                <c:pt idx="812">
                  <c:v>80.72200999999998</c:v>
                </c:pt>
                <c:pt idx="813">
                  <c:v>80.72200999999998</c:v>
                </c:pt>
                <c:pt idx="814">
                  <c:v>80.72200999999998</c:v>
                </c:pt>
                <c:pt idx="815">
                  <c:v>80.72200999999998</c:v>
                </c:pt>
                <c:pt idx="816">
                  <c:v>80.72200999999998</c:v>
                </c:pt>
                <c:pt idx="817">
                  <c:v>80.72200999999998</c:v>
                </c:pt>
                <c:pt idx="818">
                  <c:v>80.72200999999998</c:v>
                </c:pt>
                <c:pt idx="819">
                  <c:v>80.72200999999998</c:v>
                </c:pt>
                <c:pt idx="820">
                  <c:v>80.72200999999998</c:v>
                </c:pt>
                <c:pt idx="821">
                  <c:v>80.72200999999998</c:v>
                </c:pt>
                <c:pt idx="822">
                  <c:v>80.72200999999998</c:v>
                </c:pt>
                <c:pt idx="823">
                  <c:v>80.72200999999998</c:v>
                </c:pt>
                <c:pt idx="824">
                  <c:v>80.72200999999998</c:v>
                </c:pt>
                <c:pt idx="825">
                  <c:v>80.72200999999998</c:v>
                </c:pt>
                <c:pt idx="826">
                  <c:v>80.72200999999998</c:v>
                </c:pt>
                <c:pt idx="827">
                  <c:v>80.72200999999998</c:v>
                </c:pt>
                <c:pt idx="828">
                  <c:v>80.72200999999998</c:v>
                </c:pt>
                <c:pt idx="829">
                  <c:v>80.72200999999998</c:v>
                </c:pt>
                <c:pt idx="830">
                  <c:v>80.72200999999998</c:v>
                </c:pt>
                <c:pt idx="831">
                  <c:v>80.72200999999998</c:v>
                </c:pt>
                <c:pt idx="832">
                  <c:v>80.72200999999998</c:v>
                </c:pt>
                <c:pt idx="833">
                  <c:v>80.72200999999998</c:v>
                </c:pt>
                <c:pt idx="834">
                  <c:v>80.72200999999998</c:v>
                </c:pt>
                <c:pt idx="835">
                  <c:v>80.72200999999998</c:v>
                </c:pt>
                <c:pt idx="836">
                  <c:v>80.72200999999998</c:v>
                </c:pt>
                <c:pt idx="837">
                  <c:v>80.72200999999998</c:v>
                </c:pt>
                <c:pt idx="838">
                  <c:v>80.72200999999998</c:v>
                </c:pt>
                <c:pt idx="839">
                  <c:v>80.72200999999998</c:v>
                </c:pt>
                <c:pt idx="840">
                  <c:v>80.72200999999998</c:v>
                </c:pt>
                <c:pt idx="841">
                  <c:v>80.72200999999998</c:v>
                </c:pt>
                <c:pt idx="842">
                  <c:v>80.72200999999998</c:v>
                </c:pt>
                <c:pt idx="843">
                  <c:v>80.72200999999998</c:v>
                </c:pt>
                <c:pt idx="844">
                  <c:v>80.72200999999998</c:v>
                </c:pt>
                <c:pt idx="845">
                  <c:v>80.72200999999998</c:v>
                </c:pt>
                <c:pt idx="846">
                  <c:v>80.72200999999998</c:v>
                </c:pt>
                <c:pt idx="847">
                  <c:v>80.72200999999998</c:v>
                </c:pt>
                <c:pt idx="848">
                  <c:v>80.72200999999998</c:v>
                </c:pt>
                <c:pt idx="849">
                  <c:v>80.72200999999998</c:v>
                </c:pt>
                <c:pt idx="850">
                  <c:v>80.72200999999998</c:v>
                </c:pt>
                <c:pt idx="851">
                  <c:v>80.72200999999998</c:v>
                </c:pt>
                <c:pt idx="852">
                  <c:v>80.72200999999998</c:v>
                </c:pt>
                <c:pt idx="853">
                  <c:v>80.72200999999998</c:v>
                </c:pt>
                <c:pt idx="854">
                  <c:v>80.72200999999998</c:v>
                </c:pt>
                <c:pt idx="855">
                  <c:v>80.72200999999998</c:v>
                </c:pt>
                <c:pt idx="856">
                  <c:v>80.72200999999998</c:v>
                </c:pt>
                <c:pt idx="857">
                  <c:v>80.72200999999998</c:v>
                </c:pt>
                <c:pt idx="858">
                  <c:v>80.72200999999998</c:v>
                </c:pt>
                <c:pt idx="859">
                  <c:v>80.72200999999998</c:v>
                </c:pt>
                <c:pt idx="860">
                  <c:v>80.72200999999998</c:v>
                </c:pt>
                <c:pt idx="861">
                  <c:v>80.72200999999998</c:v>
                </c:pt>
                <c:pt idx="862">
                  <c:v>80.72200999999998</c:v>
                </c:pt>
                <c:pt idx="863">
                  <c:v>80.72200999999998</c:v>
                </c:pt>
                <c:pt idx="864">
                  <c:v>80.72200999999998</c:v>
                </c:pt>
                <c:pt idx="865">
                  <c:v>80.72200999999998</c:v>
                </c:pt>
                <c:pt idx="866">
                  <c:v>80.72200999999998</c:v>
                </c:pt>
                <c:pt idx="867">
                  <c:v>80.72200999999998</c:v>
                </c:pt>
                <c:pt idx="868">
                  <c:v>80.72200999999998</c:v>
                </c:pt>
                <c:pt idx="869">
                  <c:v>80.72200999999998</c:v>
                </c:pt>
                <c:pt idx="870">
                  <c:v>80.72200999999998</c:v>
                </c:pt>
                <c:pt idx="871">
                  <c:v>80.72200999999998</c:v>
                </c:pt>
                <c:pt idx="872">
                  <c:v>80.72200999999998</c:v>
                </c:pt>
                <c:pt idx="873">
                  <c:v>80.72200999999998</c:v>
                </c:pt>
                <c:pt idx="874">
                  <c:v>80.72200999999998</c:v>
                </c:pt>
                <c:pt idx="875">
                  <c:v>80.72200999999998</c:v>
                </c:pt>
                <c:pt idx="876">
                  <c:v>80.72200999999998</c:v>
                </c:pt>
                <c:pt idx="877">
                  <c:v>80.72200999999998</c:v>
                </c:pt>
                <c:pt idx="878">
                  <c:v>80.72200999999998</c:v>
                </c:pt>
                <c:pt idx="879">
                  <c:v>80.72200999999998</c:v>
                </c:pt>
                <c:pt idx="880">
                  <c:v>80.72200999999998</c:v>
                </c:pt>
                <c:pt idx="881">
                  <c:v>80.72200999999998</c:v>
                </c:pt>
                <c:pt idx="882">
                  <c:v>80.72200999999998</c:v>
                </c:pt>
                <c:pt idx="883">
                  <c:v>80.72200999999998</c:v>
                </c:pt>
                <c:pt idx="884">
                  <c:v>80.72200999999998</c:v>
                </c:pt>
                <c:pt idx="885">
                  <c:v>80.72200999999998</c:v>
                </c:pt>
                <c:pt idx="886">
                  <c:v>80.72200999999998</c:v>
                </c:pt>
                <c:pt idx="887">
                  <c:v>80.72200999999998</c:v>
                </c:pt>
                <c:pt idx="888">
                  <c:v>80.72200999999998</c:v>
                </c:pt>
                <c:pt idx="889">
                  <c:v>80.72200999999998</c:v>
                </c:pt>
                <c:pt idx="890">
                  <c:v>80.72200999999998</c:v>
                </c:pt>
                <c:pt idx="891">
                  <c:v>80.72200999999998</c:v>
                </c:pt>
                <c:pt idx="892">
                  <c:v>80.72200999999998</c:v>
                </c:pt>
                <c:pt idx="893">
                  <c:v>80.72200999999998</c:v>
                </c:pt>
                <c:pt idx="894">
                  <c:v>80.72200999999998</c:v>
                </c:pt>
                <c:pt idx="895">
                  <c:v>80.72200999999998</c:v>
                </c:pt>
                <c:pt idx="896">
                  <c:v>80.72200999999998</c:v>
                </c:pt>
                <c:pt idx="897">
                  <c:v>80.72200999999998</c:v>
                </c:pt>
                <c:pt idx="898">
                  <c:v>80.72200999999998</c:v>
                </c:pt>
                <c:pt idx="899">
                  <c:v>80.72200999999998</c:v>
                </c:pt>
                <c:pt idx="900">
                  <c:v>80.72200999999998</c:v>
                </c:pt>
                <c:pt idx="901">
                  <c:v>80.72200999999998</c:v>
                </c:pt>
                <c:pt idx="902">
                  <c:v>80.72200999999998</c:v>
                </c:pt>
                <c:pt idx="903">
                  <c:v>80.72200999999998</c:v>
                </c:pt>
                <c:pt idx="904">
                  <c:v>80.72200999999998</c:v>
                </c:pt>
                <c:pt idx="905">
                  <c:v>80.72200999999998</c:v>
                </c:pt>
                <c:pt idx="906">
                  <c:v>80.72200999999998</c:v>
                </c:pt>
                <c:pt idx="907">
                  <c:v>80.72200999999998</c:v>
                </c:pt>
                <c:pt idx="908">
                  <c:v>80.72200999999998</c:v>
                </c:pt>
                <c:pt idx="909">
                  <c:v>80.72200999999998</c:v>
                </c:pt>
                <c:pt idx="910">
                  <c:v>80.72200999999998</c:v>
                </c:pt>
                <c:pt idx="911">
                  <c:v>80.72200999999998</c:v>
                </c:pt>
                <c:pt idx="912">
                  <c:v>80.72200999999998</c:v>
                </c:pt>
                <c:pt idx="913">
                  <c:v>80.72200999999998</c:v>
                </c:pt>
                <c:pt idx="914">
                  <c:v>80.72200999999998</c:v>
                </c:pt>
                <c:pt idx="915">
                  <c:v>80.72200999999998</c:v>
                </c:pt>
                <c:pt idx="916">
                  <c:v>80.72200999999998</c:v>
                </c:pt>
                <c:pt idx="917">
                  <c:v>80.72200999999998</c:v>
                </c:pt>
                <c:pt idx="918">
                  <c:v>80.72200999999998</c:v>
                </c:pt>
                <c:pt idx="919">
                  <c:v>80.72200999999998</c:v>
                </c:pt>
                <c:pt idx="920">
                  <c:v>80.72200999999998</c:v>
                </c:pt>
                <c:pt idx="921">
                  <c:v>80.72200999999998</c:v>
                </c:pt>
                <c:pt idx="922">
                  <c:v>80.72200999999998</c:v>
                </c:pt>
                <c:pt idx="923">
                  <c:v>80.72200999999998</c:v>
                </c:pt>
                <c:pt idx="924">
                  <c:v>80.72200999999998</c:v>
                </c:pt>
                <c:pt idx="925">
                  <c:v>80.72200999999998</c:v>
                </c:pt>
                <c:pt idx="926">
                  <c:v>80.72200999999998</c:v>
                </c:pt>
                <c:pt idx="927">
                  <c:v>80.72200999999998</c:v>
                </c:pt>
                <c:pt idx="928">
                  <c:v>80.72200999999998</c:v>
                </c:pt>
                <c:pt idx="929">
                  <c:v>80.72200999999998</c:v>
                </c:pt>
                <c:pt idx="930">
                  <c:v>80.72200999999998</c:v>
                </c:pt>
                <c:pt idx="931">
                  <c:v>80.72200999999998</c:v>
                </c:pt>
                <c:pt idx="932">
                  <c:v>80.72200999999998</c:v>
                </c:pt>
                <c:pt idx="933">
                  <c:v>80.72200999999998</c:v>
                </c:pt>
                <c:pt idx="934">
                  <c:v>80.72200999999998</c:v>
                </c:pt>
                <c:pt idx="935">
                  <c:v>80.72200999999998</c:v>
                </c:pt>
                <c:pt idx="936">
                  <c:v>80.72200999999998</c:v>
                </c:pt>
                <c:pt idx="937">
                  <c:v>80.72200999999998</c:v>
                </c:pt>
                <c:pt idx="938">
                  <c:v>80.72200999999998</c:v>
                </c:pt>
                <c:pt idx="939">
                  <c:v>80.72200999999998</c:v>
                </c:pt>
                <c:pt idx="940">
                  <c:v>80.72200999999998</c:v>
                </c:pt>
                <c:pt idx="941">
                  <c:v>80.72200999999998</c:v>
                </c:pt>
                <c:pt idx="942">
                  <c:v>80.72200999999998</c:v>
                </c:pt>
                <c:pt idx="943">
                  <c:v>80.72200999999998</c:v>
                </c:pt>
                <c:pt idx="944">
                  <c:v>80.72200999999998</c:v>
                </c:pt>
                <c:pt idx="945">
                  <c:v>80.72200999999998</c:v>
                </c:pt>
                <c:pt idx="946">
                  <c:v>80.72200999999998</c:v>
                </c:pt>
                <c:pt idx="947">
                  <c:v>80.72200999999998</c:v>
                </c:pt>
                <c:pt idx="948">
                  <c:v>80.72200999999998</c:v>
                </c:pt>
                <c:pt idx="949">
                  <c:v>80.72200999999998</c:v>
                </c:pt>
                <c:pt idx="950">
                  <c:v>80.72200999999998</c:v>
                </c:pt>
                <c:pt idx="951">
                  <c:v>80.72200999999998</c:v>
                </c:pt>
                <c:pt idx="952">
                  <c:v>80.72200999999998</c:v>
                </c:pt>
                <c:pt idx="953">
                  <c:v>80.72200999999998</c:v>
                </c:pt>
                <c:pt idx="954">
                  <c:v>80.72200999999998</c:v>
                </c:pt>
                <c:pt idx="955">
                  <c:v>80.72200999999998</c:v>
                </c:pt>
                <c:pt idx="956">
                  <c:v>80.72200999999998</c:v>
                </c:pt>
                <c:pt idx="957">
                  <c:v>80.72200999999998</c:v>
                </c:pt>
                <c:pt idx="958">
                  <c:v>80.72200999999998</c:v>
                </c:pt>
                <c:pt idx="959">
                  <c:v>80.72200999999998</c:v>
                </c:pt>
                <c:pt idx="960">
                  <c:v>80.72200999999998</c:v>
                </c:pt>
                <c:pt idx="961">
                  <c:v>80.72200999999998</c:v>
                </c:pt>
                <c:pt idx="962">
                  <c:v>80.72200999999998</c:v>
                </c:pt>
                <c:pt idx="963">
                  <c:v>80.72200999999998</c:v>
                </c:pt>
                <c:pt idx="964">
                  <c:v>80.72200999999998</c:v>
                </c:pt>
                <c:pt idx="965">
                  <c:v>80.72200999999998</c:v>
                </c:pt>
                <c:pt idx="966">
                  <c:v>80.72200999999998</c:v>
                </c:pt>
                <c:pt idx="967">
                  <c:v>80.72200999999998</c:v>
                </c:pt>
                <c:pt idx="968">
                  <c:v>80.72200999999998</c:v>
                </c:pt>
                <c:pt idx="969">
                  <c:v>80.72200999999998</c:v>
                </c:pt>
                <c:pt idx="970">
                  <c:v>80.72200999999998</c:v>
                </c:pt>
                <c:pt idx="971">
                  <c:v>80.72200999999998</c:v>
                </c:pt>
                <c:pt idx="972">
                  <c:v>80.72200999999998</c:v>
                </c:pt>
                <c:pt idx="973">
                  <c:v>80.72200999999998</c:v>
                </c:pt>
                <c:pt idx="974">
                  <c:v>80.72200999999998</c:v>
                </c:pt>
                <c:pt idx="975">
                  <c:v>80.72200999999998</c:v>
                </c:pt>
                <c:pt idx="976">
                  <c:v>80.72200999999998</c:v>
                </c:pt>
                <c:pt idx="977">
                  <c:v>80.72200999999998</c:v>
                </c:pt>
                <c:pt idx="978">
                  <c:v>80.72200999999998</c:v>
                </c:pt>
                <c:pt idx="979">
                  <c:v>80.72200999999998</c:v>
                </c:pt>
                <c:pt idx="980">
                  <c:v>80.72200999999998</c:v>
                </c:pt>
                <c:pt idx="981">
                  <c:v>80.72200999999998</c:v>
                </c:pt>
                <c:pt idx="982">
                  <c:v>80.72200999999998</c:v>
                </c:pt>
                <c:pt idx="983">
                  <c:v>80.72200999999998</c:v>
                </c:pt>
                <c:pt idx="984">
                  <c:v>80.72200999999998</c:v>
                </c:pt>
                <c:pt idx="985">
                  <c:v>80.72200999999998</c:v>
                </c:pt>
                <c:pt idx="986">
                  <c:v>80.72200999999998</c:v>
                </c:pt>
                <c:pt idx="987">
                  <c:v>80.72200999999998</c:v>
                </c:pt>
                <c:pt idx="988">
                  <c:v>80.72200999999998</c:v>
                </c:pt>
                <c:pt idx="989">
                  <c:v>80.72200999999998</c:v>
                </c:pt>
                <c:pt idx="990">
                  <c:v>80.72200999999998</c:v>
                </c:pt>
                <c:pt idx="991">
                  <c:v>80.72200999999998</c:v>
                </c:pt>
                <c:pt idx="992">
                  <c:v>80.72200999999998</c:v>
                </c:pt>
                <c:pt idx="993">
                  <c:v>80.72200999999998</c:v>
                </c:pt>
                <c:pt idx="994">
                  <c:v>80.72200999999998</c:v>
                </c:pt>
                <c:pt idx="995">
                  <c:v>80.72200999999998</c:v>
                </c:pt>
                <c:pt idx="996">
                  <c:v>80.72200999999998</c:v>
                </c:pt>
                <c:pt idx="997">
                  <c:v>80.72200999999998</c:v>
                </c:pt>
                <c:pt idx="998">
                  <c:v>80.72200999999998</c:v>
                </c:pt>
                <c:pt idx="999">
                  <c:v>80.72200999999998</c:v>
                </c:pt>
                <c:pt idx="1000">
                  <c:v>80.72200999999998</c:v>
                </c:pt>
                <c:pt idx="1001">
                  <c:v>80.72200999999998</c:v>
                </c:pt>
                <c:pt idx="1002">
                  <c:v>80.72200999999998</c:v>
                </c:pt>
                <c:pt idx="1003">
                  <c:v>80.72200999999998</c:v>
                </c:pt>
                <c:pt idx="1004">
                  <c:v>80.72200999999998</c:v>
                </c:pt>
                <c:pt idx="1005">
                  <c:v>80.72200999999998</c:v>
                </c:pt>
                <c:pt idx="1006">
                  <c:v>80.72200999999998</c:v>
                </c:pt>
                <c:pt idx="1007">
                  <c:v>80.72200999999998</c:v>
                </c:pt>
                <c:pt idx="1008">
                  <c:v>80.72200999999998</c:v>
                </c:pt>
                <c:pt idx="1009">
                  <c:v>80.72200999999998</c:v>
                </c:pt>
                <c:pt idx="1010">
                  <c:v>80.72200999999998</c:v>
                </c:pt>
                <c:pt idx="1011">
                  <c:v>80.72200999999998</c:v>
                </c:pt>
                <c:pt idx="1012">
                  <c:v>80.72200999999998</c:v>
                </c:pt>
                <c:pt idx="1013">
                  <c:v>80.72200999999998</c:v>
                </c:pt>
                <c:pt idx="1014">
                  <c:v>80.72200999999998</c:v>
                </c:pt>
                <c:pt idx="1015">
                  <c:v>80.72200999999998</c:v>
                </c:pt>
                <c:pt idx="1016">
                  <c:v>80.72200999999998</c:v>
                </c:pt>
                <c:pt idx="1017">
                  <c:v>80.72200999999998</c:v>
                </c:pt>
                <c:pt idx="1018">
                  <c:v>80.72200999999998</c:v>
                </c:pt>
                <c:pt idx="1019">
                  <c:v>80.72200999999998</c:v>
                </c:pt>
                <c:pt idx="1020">
                  <c:v>80.72200999999998</c:v>
                </c:pt>
                <c:pt idx="1021">
                  <c:v>80.72200999999998</c:v>
                </c:pt>
                <c:pt idx="1022">
                  <c:v>80.72200999999998</c:v>
                </c:pt>
                <c:pt idx="1023">
                  <c:v>80.72200999999998</c:v>
                </c:pt>
                <c:pt idx="1024">
                  <c:v>80.72200999999998</c:v>
                </c:pt>
                <c:pt idx="1025">
                  <c:v>80.72200999999998</c:v>
                </c:pt>
                <c:pt idx="1026">
                  <c:v>80.72200999999998</c:v>
                </c:pt>
                <c:pt idx="1027">
                  <c:v>80.72200999999998</c:v>
                </c:pt>
                <c:pt idx="1028">
                  <c:v>80.72200999999998</c:v>
                </c:pt>
                <c:pt idx="1029">
                  <c:v>80.72200999999998</c:v>
                </c:pt>
                <c:pt idx="1030">
                  <c:v>80.72200999999998</c:v>
                </c:pt>
                <c:pt idx="1031">
                  <c:v>80.72200999999998</c:v>
                </c:pt>
                <c:pt idx="1032">
                  <c:v>80.72200999999998</c:v>
                </c:pt>
                <c:pt idx="1033">
                  <c:v>80.72200999999998</c:v>
                </c:pt>
                <c:pt idx="1034">
                  <c:v>80.72200999999998</c:v>
                </c:pt>
                <c:pt idx="1035">
                  <c:v>80.72200999999998</c:v>
                </c:pt>
                <c:pt idx="1036">
                  <c:v>80.72200999999998</c:v>
                </c:pt>
                <c:pt idx="1037">
                  <c:v>80.72200999999998</c:v>
                </c:pt>
                <c:pt idx="1038">
                  <c:v>80.72200999999998</c:v>
                </c:pt>
                <c:pt idx="1039">
                  <c:v>80.72200999999998</c:v>
                </c:pt>
                <c:pt idx="1040">
                  <c:v>80.72200999999998</c:v>
                </c:pt>
                <c:pt idx="1041">
                  <c:v>80.72200999999998</c:v>
                </c:pt>
                <c:pt idx="1042">
                  <c:v>80.72200999999998</c:v>
                </c:pt>
                <c:pt idx="1043">
                  <c:v>80.72200999999998</c:v>
                </c:pt>
                <c:pt idx="1044">
                  <c:v>80.72200999999998</c:v>
                </c:pt>
                <c:pt idx="1045">
                  <c:v>80.72200999999998</c:v>
                </c:pt>
                <c:pt idx="1046">
                  <c:v>80.72200999999998</c:v>
                </c:pt>
                <c:pt idx="1047">
                  <c:v>80.72200999999998</c:v>
                </c:pt>
                <c:pt idx="1048">
                  <c:v>80.72200999999998</c:v>
                </c:pt>
                <c:pt idx="1049">
                  <c:v>80.72200999999998</c:v>
                </c:pt>
                <c:pt idx="1050">
                  <c:v>80.72200999999998</c:v>
                </c:pt>
                <c:pt idx="1051">
                  <c:v>80.72200999999998</c:v>
                </c:pt>
                <c:pt idx="1052">
                  <c:v>80.72200999999998</c:v>
                </c:pt>
                <c:pt idx="1053">
                  <c:v>80.72200999999998</c:v>
                </c:pt>
                <c:pt idx="1054">
                  <c:v>80.72200999999998</c:v>
                </c:pt>
                <c:pt idx="1055">
                  <c:v>80.72200999999998</c:v>
                </c:pt>
                <c:pt idx="1056">
                  <c:v>80.72200999999998</c:v>
                </c:pt>
                <c:pt idx="1057">
                  <c:v>80.72200999999998</c:v>
                </c:pt>
                <c:pt idx="1058">
                  <c:v>80.72200999999998</c:v>
                </c:pt>
                <c:pt idx="1059">
                  <c:v>80.72200999999998</c:v>
                </c:pt>
                <c:pt idx="1060">
                  <c:v>80.72200999999998</c:v>
                </c:pt>
                <c:pt idx="1061">
                  <c:v>80.72200999999998</c:v>
                </c:pt>
                <c:pt idx="1062">
                  <c:v>80.72200999999998</c:v>
                </c:pt>
                <c:pt idx="1063">
                  <c:v>80.72200999999998</c:v>
                </c:pt>
                <c:pt idx="1064">
                  <c:v>80.72200999999998</c:v>
                </c:pt>
                <c:pt idx="1065">
                  <c:v>80.72200999999998</c:v>
                </c:pt>
                <c:pt idx="1066">
                  <c:v>80.72200999999998</c:v>
                </c:pt>
                <c:pt idx="1067">
                  <c:v>80.72200999999998</c:v>
                </c:pt>
                <c:pt idx="1068">
                  <c:v>80.72200999999998</c:v>
                </c:pt>
                <c:pt idx="1069">
                  <c:v>80.72200999999998</c:v>
                </c:pt>
                <c:pt idx="1070">
                  <c:v>80.72200999999998</c:v>
                </c:pt>
                <c:pt idx="1071">
                  <c:v>80.72200999999998</c:v>
                </c:pt>
                <c:pt idx="1072">
                  <c:v>80.72200999999998</c:v>
                </c:pt>
                <c:pt idx="1073">
                  <c:v>80.72200999999998</c:v>
                </c:pt>
                <c:pt idx="1074">
                  <c:v>80.72200999999998</c:v>
                </c:pt>
                <c:pt idx="1075">
                  <c:v>80.72200999999998</c:v>
                </c:pt>
                <c:pt idx="1076">
                  <c:v>80.72200999999998</c:v>
                </c:pt>
                <c:pt idx="1077">
                  <c:v>80.72200999999998</c:v>
                </c:pt>
                <c:pt idx="1078">
                  <c:v>80.72200999999998</c:v>
                </c:pt>
                <c:pt idx="1079">
                  <c:v>80.72200999999998</c:v>
                </c:pt>
                <c:pt idx="1080">
                  <c:v>80.72200999999998</c:v>
                </c:pt>
                <c:pt idx="1081">
                  <c:v>80.72200999999998</c:v>
                </c:pt>
                <c:pt idx="1082">
                  <c:v>80.72200999999998</c:v>
                </c:pt>
                <c:pt idx="1083">
                  <c:v>80.72200999999998</c:v>
                </c:pt>
                <c:pt idx="1084">
                  <c:v>80.72200999999998</c:v>
                </c:pt>
                <c:pt idx="1085">
                  <c:v>80.72200999999998</c:v>
                </c:pt>
                <c:pt idx="1086">
                  <c:v>80.72200999999998</c:v>
                </c:pt>
                <c:pt idx="1087">
                  <c:v>80.72200999999998</c:v>
                </c:pt>
                <c:pt idx="1088">
                  <c:v>80.72200999999998</c:v>
                </c:pt>
                <c:pt idx="1089">
                  <c:v>80.72200999999998</c:v>
                </c:pt>
                <c:pt idx="1090">
                  <c:v>80.72200999999998</c:v>
                </c:pt>
                <c:pt idx="1091">
                  <c:v>80.72200999999998</c:v>
                </c:pt>
                <c:pt idx="1092">
                  <c:v>80.72200999999998</c:v>
                </c:pt>
                <c:pt idx="1093">
                  <c:v>80.72200999999998</c:v>
                </c:pt>
                <c:pt idx="1094">
                  <c:v>80.72200999999998</c:v>
                </c:pt>
                <c:pt idx="1095">
                  <c:v>80.72200999999998</c:v>
                </c:pt>
                <c:pt idx="1096">
                  <c:v>80.72200999999998</c:v>
                </c:pt>
                <c:pt idx="1097">
                  <c:v>80.72200999999998</c:v>
                </c:pt>
                <c:pt idx="1098">
                  <c:v>80.72200999999998</c:v>
                </c:pt>
                <c:pt idx="1099">
                  <c:v>80.72200999999998</c:v>
                </c:pt>
                <c:pt idx="1100">
                  <c:v>80.72200999999998</c:v>
                </c:pt>
                <c:pt idx="1101">
                  <c:v>80.72200999999998</c:v>
                </c:pt>
                <c:pt idx="1102">
                  <c:v>80.72200999999998</c:v>
                </c:pt>
                <c:pt idx="1103">
                  <c:v>80.72200999999998</c:v>
                </c:pt>
                <c:pt idx="1104">
                  <c:v>80.72200999999998</c:v>
                </c:pt>
                <c:pt idx="1105">
                  <c:v>80.72200999999998</c:v>
                </c:pt>
                <c:pt idx="1106">
                  <c:v>80.72200999999998</c:v>
                </c:pt>
                <c:pt idx="1107">
                  <c:v>80.72200999999998</c:v>
                </c:pt>
                <c:pt idx="1108">
                  <c:v>80.72200999999998</c:v>
                </c:pt>
                <c:pt idx="1109">
                  <c:v>80.72200999999998</c:v>
                </c:pt>
                <c:pt idx="1110">
                  <c:v>80.72200999999998</c:v>
                </c:pt>
                <c:pt idx="1111">
                  <c:v>80.72200999999998</c:v>
                </c:pt>
                <c:pt idx="1112">
                  <c:v>80.72200999999998</c:v>
                </c:pt>
                <c:pt idx="1113">
                  <c:v>80.72200999999998</c:v>
                </c:pt>
                <c:pt idx="1114">
                  <c:v>80.72200999999998</c:v>
                </c:pt>
                <c:pt idx="1115">
                  <c:v>80.72200999999998</c:v>
                </c:pt>
                <c:pt idx="1116">
                  <c:v>80.72200999999998</c:v>
                </c:pt>
                <c:pt idx="1117">
                  <c:v>80.72200999999998</c:v>
                </c:pt>
                <c:pt idx="1118">
                  <c:v>80.72200999999998</c:v>
                </c:pt>
                <c:pt idx="1119">
                  <c:v>80.72200999999998</c:v>
                </c:pt>
                <c:pt idx="1120">
                  <c:v>80.72200999999998</c:v>
                </c:pt>
                <c:pt idx="1121">
                  <c:v>80.72200999999998</c:v>
                </c:pt>
                <c:pt idx="1122">
                  <c:v>80.72200999999998</c:v>
                </c:pt>
                <c:pt idx="1123">
                  <c:v>80.72200999999998</c:v>
                </c:pt>
                <c:pt idx="1124">
                  <c:v>80.72200999999998</c:v>
                </c:pt>
                <c:pt idx="1125">
                  <c:v>80.72200999999998</c:v>
                </c:pt>
                <c:pt idx="1126">
                  <c:v>80.72200999999998</c:v>
                </c:pt>
                <c:pt idx="1127">
                  <c:v>80.72200999999998</c:v>
                </c:pt>
                <c:pt idx="1128">
                  <c:v>80.72200999999998</c:v>
                </c:pt>
                <c:pt idx="1129">
                  <c:v>80.72200999999998</c:v>
                </c:pt>
                <c:pt idx="1130">
                  <c:v>80.72200999999998</c:v>
                </c:pt>
                <c:pt idx="1131">
                  <c:v>80.72200999999998</c:v>
                </c:pt>
                <c:pt idx="1132">
                  <c:v>80.72200999999998</c:v>
                </c:pt>
                <c:pt idx="1133">
                  <c:v>80.72200999999998</c:v>
                </c:pt>
                <c:pt idx="1134">
                  <c:v>80.72200999999998</c:v>
                </c:pt>
                <c:pt idx="1135">
                  <c:v>80.72200999999998</c:v>
                </c:pt>
                <c:pt idx="1136">
                  <c:v>80.72200999999998</c:v>
                </c:pt>
                <c:pt idx="1137">
                  <c:v>80.72200999999998</c:v>
                </c:pt>
                <c:pt idx="1138">
                  <c:v>80.72200999999998</c:v>
                </c:pt>
                <c:pt idx="1139">
                  <c:v>80.72200999999998</c:v>
                </c:pt>
                <c:pt idx="1140">
                  <c:v>80.72200999999998</c:v>
                </c:pt>
                <c:pt idx="1141">
                  <c:v>80.72200999999998</c:v>
                </c:pt>
                <c:pt idx="1142">
                  <c:v>80.72200999999998</c:v>
                </c:pt>
                <c:pt idx="1143">
                  <c:v>80.72200999999998</c:v>
                </c:pt>
                <c:pt idx="1144">
                  <c:v>80.72200999999998</c:v>
                </c:pt>
                <c:pt idx="1145">
                  <c:v>80.72200999999998</c:v>
                </c:pt>
                <c:pt idx="1146">
                  <c:v>80.72200999999998</c:v>
                </c:pt>
                <c:pt idx="1147">
                  <c:v>80.72200999999998</c:v>
                </c:pt>
                <c:pt idx="1148">
                  <c:v>80.72200999999998</c:v>
                </c:pt>
                <c:pt idx="1149">
                  <c:v>80.72200999999998</c:v>
                </c:pt>
                <c:pt idx="1150">
                  <c:v>80.72200999999998</c:v>
                </c:pt>
                <c:pt idx="1151">
                  <c:v>80.72200999999998</c:v>
                </c:pt>
                <c:pt idx="1152">
                  <c:v>80.72200999999998</c:v>
                </c:pt>
                <c:pt idx="1153">
                  <c:v>80.72200999999998</c:v>
                </c:pt>
                <c:pt idx="1154">
                  <c:v>80.72200999999998</c:v>
                </c:pt>
                <c:pt idx="1155">
                  <c:v>80.72200999999998</c:v>
                </c:pt>
                <c:pt idx="1156">
                  <c:v>80.72200999999998</c:v>
                </c:pt>
                <c:pt idx="1157">
                  <c:v>80.72200999999998</c:v>
                </c:pt>
                <c:pt idx="1158">
                  <c:v>80.72200999999998</c:v>
                </c:pt>
                <c:pt idx="1159">
                  <c:v>80.72200999999998</c:v>
                </c:pt>
                <c:pt idx="1160">
                  <c:v>80.72200999999998</c:v>
                </c:pt>
                <c:pt idx="1161">
                  <c:v>80.72200999999998</c:v>
                </c:pt>
                <c:pt idx="1162">
                  <c:v>80.72200999999998</c:v>
                </c:pt>
                <c:pt idx="1163">
                  <c:v>80.72200999999998</c:v>
                </c:pt>
                <c:pt idx="1164">
                  <c:v>80.72200999999998</c:v>
                </c:pt>
                <c:pt idx="1165">
                  <c:v>80.72200999999998</c:v>
                </c:pt>
                <c:pt idx="1166">
                  <c:v>80.72200999999998</c:v>
                </c:pt>
                <c:pt idx="1167">
                  <c:v>80.72200999999998</c:v>
                </c:pt>
                <c:pt idx="1168">
                  <c:v>80.72200999999998</c:v>
                </c:pt>
                <c:pt idx="1169">
                  <c:v>80.72200999999998</c:v>
                </c:pt>
                <c:pt idx="1170">
                  <c:v>80.72200999999998</c:v>
                </c:pt>
                <c:pt idx="1171">
                  <c:v>80.72200999999998</c:v>
                </c:pt>
                <c:pt idx="1172">
                  <c:v>80.72200999999998</c:v>
                </c:pt>
                <c:pt idx="1173">
                  <c:v>80.72200999999998</c:v>
                </c:pt>
                <c:pt idx="1174">
                  <c:v>80.72200999999998</c:v>
                </c:pt>
                <c:pt idx="1175">
                  <c:v>80.72200999999998</c:v>
                </c:pt>
                <c:pt idx="1176">
                  <c:v>80.72200999999998</c:v>
                </c:pt>
                <c:pt idx="1177">
                  <c:v>80.72200999999998</c:v>
                </c:pt>
                <c:pt idx="1178">
                  <c:v>80.72200999999998</c:v>
                </c:pt>
                <c:pt idx="1179">
                  <c:v>80.72200999999998</c:v>
                </c:pt>
                <c:pt idx="1180">
                  <c:v>80.72200999999998</c:v>
                </c:pt>
                <c:pt idx="1181">
                  <c:v>80.72200999999998</c:v>
                </c:pt>
                <c:pt idx="1182">
                  <c:v>80.72200999999998</c:v>
                </c:pt>
                <c:pt idx="1183">
                  <c:v>80.72200999999998</c:v>
                </c:pt>
                <c:pt idx="1184">
                  <c:v>80.72200999999998</c:v>
                </c:pt>
                <c:pt idx="1185">
                  <c:v>80.72200999999998</c:v>
                </c:pt>
                <c:pt idx="1186">
                  <c:v>80.72200999999998</c:v>
                </c:pt>
                <c:pt idx="1187">
                  <c:v>80.72200999999998</c:v>
                </c:pt>
                <c:pt idx="1188">
                  <c:v>80.72200999999998</c:v>
                </c:pt>
                <c:pt idx="1189">
                  <c:v>80.72200999999998</c:v>
                </c:pt>
                <c:pt idx="1190">
                  <c:v>80.72200999999998</c:v>
                </c:pt>
                <c:pt idx="1191">
                  <c:v>80.72200999999998</c:v>
                </c:pt>
                <c:pt idx="1192">
                  <c:v>80.72200999999998</c:v>
                </c:pt>
                <c:pt idx="1193">
                  <c:v>80.72200999999998</c:v>
                </c:pt>
                <c:pt idx="1194">
                  <c:v>80.72200999999998</c:v>
                </c:pt>
                <c:pt idx="1195">
                  <c:v>80.72200999999998</c:v>
                </c:pt>
                <c:pt idx="1196">
                  <c:v>80.72200999999998</c:v>
                </c:pt>
                <c:pt idx="1197">
                  <c:v>80.72200999999998</c:v>
                </c:pt>
                <c:pt idx="1198">
                  <c:v>80.72200999999998</c:v>
                </c:pt>
                <c:pt idx="1199">
                  <c:v>80.72200999999998</c:v>
                </c:pt>
                <c:pt idx="1200">
                  <c:v>80.72200999999998</c:v>
                </c:pt>
                <c:pt idx="1201">
                  <c:v>80.72200999999998</c:v>
                </c:pt>
                <c:pt idx="1202">
                  <c:v>80.72200999999998</c:v>
                </c:pt>
                <c:pt idx="1203">
                  <c:v>80.72200999999998</c:v>
                </c:pt>
                <c:pt idx="1204">
                  <c:v>80.72200999999998</c:v>
                </c:pt>
                <c:pt idx="1205">
                  <c:v>80.72200999999998</c:v>
                </c:pt>
                <c:pt idx="1206">
                  <c:v>80.72200999999998</c:v>
                </c:pt>
                <c:pt idx="1207">
                  <c:v>80.72200999999998</c:v>
                </c:pt>
                <c:pt idx="1208">
                  <c:v>80.72200999999998</c:v>
                </c:pt>
                <c:pt idx="1209">
                  <c:v>80.72200999999998</c:v>
                </c:pt>
                <c:pt idx="1210">
                  <c:v>80.72200999999998</c:v>
                </c:pt>
                <c:pt idx="1211">
                  <c:v>80.72200999999998</c:v>
                </c:pt>
                <c:pt idx="1212">
                  <c:v>80.72200999999998</c:v>
                </c:pt>
                <c:pt idx="1213">
                  <c:v>80.72200999999998</c:v>
                </c:pt>
                <c:pt idx="1214">
                  <c:v>80.72200999999998</c:v>
                </c:pt>
                <c:pt idx="1215">
                  <c:v>80.72200999999998</c:v>
                </c:pt>
                <c:pt idx="1216">
                  <c:v>80.72200999999998</c:v>
                </c:pt>
                <c:pt idx="1217">
                  <c:v>80.72200999999998</c:v>
                </c:pt>
                <c:pt idx="1218">
                  <c:v>80.72200999999998</c:v>
                </c:pt>
                <c:pt idx="1219">
                  <c:v>80.72200999999998</c:v>
                </c:pt>
                <c:pt idx="1220">
                  <c:v>80.72200999999998</c:v>
                </c:pt>
                <c:pt idx="1221">
                  <c:v>80.72200999999998</c:v>
                </c:pt>
                <c:pt idx="1222">
                  <c:v>80.72200999999998</c:v>
                </c:pt>
                <c:pt idx="1223">
                  <c:v>80.72200999999998</c:v>
                </c:pt>
                <c:pt idx="1224">
                  <c:v>80.72200999999998</c:v>
                </c:pt>
                <c:pt idx="1225">
                  <c:v>80.72200999999998</c:v>
                </c:pt>
                <c:pt idx="1226">
                  <c:v>80.72200999999998</c:v>
                </c:pt>
                <c:pt idx="1227">
                  <c:v>80.72200999999998</c:v>
                </c:pt>
                <c:pt idx="1228">
                  <c:v>80.72200999999998</c:v>
                </c:pt>
                <c:pt idx="1229">
                  <c:v>80.72200999999998</c:v>
                </c:pt>
                <c:pt idx="1230">
                  <c:v>80.72200999999998</c:v>
                </c:pt>
                <c:pt idx="1231">
                  <c:v>80.72200999999998</c:v>
                </c:pt>
                <c:pt idx="1232">
                  <c:v>80.72200999999998</c:v>
                </c:pt>
                <c:pt idx="1233">
                  <c:v>80.72200999999998</c:v>
                </c:pt>
                <c:pt idx="1234">
                  <c:v>80.72200999999998</c:v>
                </c:pt>
                <c:pt idx="1235">
                  <c:v>80.72200999999998</c:v>
                </c:pt>
                <c:pt idx="1236">
                  <c:v>80.72200999999998</c:v>
                </c:pt>
                <c:pt idx="1237">
                  <c:v>80.72200999999998</c:v>
                </c:pt>
                <c:pt idx="1238">
                  <c:v>80.72200999999998</c:v>
                </c:pt>
                <c:pt idx="1239">
                  <c:v>80.72200999999998</c:v>
                </c:pt>
                <c:pt idx="1240">
                  <c:v>80.72200999999998</c:v>
                </c:pt>
                <c:pt idx="1241">
                  <c:v>80.72200999999998</c:v>
                </c:pt>
                <c:pt idx="1242">
                  <c:v>80.72200999999998</c:v>
                </c:pt>
                <c:pt idx="1243">
                  <c:v>80.72200999999998</c:v>
                </c:pt>
                <c:pt idx="1244">
                  <c:v>80.72200999999998</c:v>
                </c:pt>
                <c:pt idx="1245">
                  <c:v>80.72200999999998</c:v>
                </c:pt>
                <c:pt idx="1246">
                  <c:v>80.72200999999998</c:v>
                </c:pt>
                <c:pt idx="1247">
                  <c:v>80.72200999999998</c:v>
                </c:pt>
                <c:pt idx="1248">
                  <c:v>80.72200999999998</c:v>
                </c:pt>
                <c:pt idx="1249">
                  <c:v>80.72200999999998</c:v>
                </c:pt>
                <c:pt idx="1250">
                  <c:v>80.72200999999998</c:v>
                </c:pt>
                <c:pt idx="1251">
                  <c:v>80.72200999999998</c:v>
                </c:pt>
                <c:pt idx="1252">
                  <c:v>80.72200999999998</c:v>
                </c:pt>
                <c:pt idx="1253">
                  <c:v>80.72200999999998</c:v>
                </c:pt>
                <c:pt idx="1254">
                  <c:v>80.72200999999998</c:v>
                </c:pt>
                <c:pt idx="1255">
                  <c:v>80.72200999999998</c:v>
                </c:pt>
                <c:pt idx="1256">
                  <c:v>80.72200999999998</c:v>
                </c:pt>
                <c:pt idx="1257">
                  <c:v>80.72200999999998</c:v>
                </c:pt>
                <c:pt idx="1258">
                  <c:v>80.72200999999998</c:v>
                </c:pt>
                <c:pt idx="1259">
                  <c:v>80.72200999999998</c:v>
                </c:pt>
                <c:pt idx="1260">
                  <c:v>80.72200999999998</c:v>
                </c:pt>
                <c:pt idx="1261">
                  <c:v>80.72200999999998</c:v>
                </c:pt>
                <c:pt idx="1262">
                  <c:v>80.72200999999998</c:v>
                </c:pt>
                <c:pt idx="1263">
                  <c:v>80.72200999999998</c:v>
                </c:pt>
                <c:pt idx="1264">
                  <c:v>80.72200999999998</c:v>
                </c:pt>
                <c:pt idx="1265">
                  <c:v>80.72200999999998</c:v>
                </c:pt>
                <c:pt idx="1266">
                  <c:v>80.72200999999998</c:v>
                </c:pt>
                <c:pt idx="1267">
                  <c:v>80.72200999999998</c:v>
                </c:pt>
                <c:pt idx="1268">
                  <c:v>80.72200999999998</c:v>
                </c:pt>
                <c:pt idx="1269">
                  <c:v>80.72200999999998</c:v>
                </c:pt>
                <c:pt idx="1270">
                  <c:v>80.72200999999998</c:v>
                </c:pt>
                <c:pt idx="1271">
                  <c:v>80.72200999999998</c:v>
                </c:pt>
                <c:pt idx="1272">
                  <c:v>80.72200999999998</c:v>
                </c:pt>
                <c:pt idx="1273">
                  <c:v>80.72200999999998</c:v>
                </c:pt>
                <c:pt idx="1274">
                  <c:v>80.72200999999998</c:v>
                </c:pt>
                <c:pt idx="1275">
                  <c:v>80.72200999999998</c:v>
                </c:pt>
                <c:pt idx="1276">
                  <c:v>80.72200999999998</c:v>
                </c:pt>
                <c:pt idx="1277">
                  <c:v>80.72200999999998</c:v>
                </c:pt>
                <c:pt idx="1278">
                  <c:v>80.72200999999998</c:v>
                </c:pt>
                <c:pt idx="1279">
                  <c:v>80.72200999999998</c:v>
                </c:pt>
                <c:pt idx="1280">
                  <c:v>80.72200999999998</c:v>
                </c:pt>
                <c:pt idx="1281">
                  <c:v>80.72200999999998</c:v>
                </c:pt>
                <c:pt idx="1282">
                  <c:v>80.72200999999998</c:v>
                </c:pt>
                <c:pt idx="1283">
                  <c:v>80.72200999999998</c:v>
                </c:pt>
                <c:pt idx="1284">
                  <c:v>80.72200999999998</c:v>
                </c:pt>
                <c:pt idx="1285">
                  <c:v>80.72200999999998</c:v>
                </c:pt>
                <c:pt idx="1286">
                  <c:v>80.72200999999998</c:v>
                </c:pt>
                <c:pt idx="1287">
                  <c:v>80.72200999999998</c:v>
                </c:pt>
                <c:pt idx="1288">
                  <c:v>80.72200999999998</c:v>
                </c:pt>
                <c:pt idx="1289">
                  <c:v>80.72200999999998</c:v>
                </c:pt>
                <c:pt idx="1290">
                  <c:v>80.72200999999998</c:v>
                </c:pt>
                <c:pt idx="1291">
                  <c:v>80.72200999999998</c:v>
                </c:pt>
                <c:pt idx="1292">
                  <c:v>80.72200999999998</c:v>
                </c:pt>
                <c:pt idx="1293">
                  <c:v>80.72200999999998</c:v>
                </c:pt>
                <c:pt idx="1294">
                  <c:v>80.72200999999998</c:v>
                </c:pt>
                <c:pt idx="1295">
                  <c:v>80.72200999999998</c:v>
                </c:pt>
                <c:pt idx="1296">
                  <c:v>80.72200999999998</c:v>
                </c:pt>
                <c:pt idx="1297">
                  <c:v>80.72200999999998</c:v>
                </c:pt>
                <c:pt idx="1298">
                  <c:v>80.72200999999998</c:v>
                </c:pt>
                <c:pt idx="1299">
                  <c:v>80.72200999999998</c:v>
                </c:pt>
                <c:pt idx="1300">
                  <c:v>80.72200999999998</c:v>
                </c:pt>
                <c:pt idx="1301">
                  <c:v>80.72200999999998</c:v>
                </c:pt>
                <c:pt idx="1302">
                  <c:v>80.72200999999998</c:v>
                </c:pt>
                <c:pt idx="1303">
                  <c:v>80.72200999999998</c:v>
                </c:pt>
                <c:pt idx="1304">
                  <c:v>80.72200999999998</c:v>
                </c:pt>
                <c:pt idx="1305">
                  <c:v>80.72200999999998</c:v>
                </c:pt>
                <c:pt idx="1306">
                  <c:v>80.72200999999998</c:v>
                </c:pt>
                <c:pt idx="1307">
                  <c:v>80.72200999999998</c:v>
                </c:pt>
                <c:pt idx="1308">
                  <c:v>80.72200999999998</c:v>
                </c:pt>
                <c:pt idx="1309">
                  <c:v>80.72200999999998</c:v>
                </c:pt>
                <c:pt idx="1310">
                  <c:v>80.72200999999998</c:v>
                </c:pt>
                <c:pt idx="1311">
                  <c:v>80.72200999999998</c:v>
                </c:pt>
                <c:pt idx="1312">
                  <c:v>80.72200999999998</c:v>
                </c:pt>
                <c:pt idx="1313">
                  <c:v>80.72200999999998</c:v>
                </c:pt>
                <c:pt idx="1314">
                  <c:v>80.72200999999998</c:v>
                </c:pt>
                <c:pt idx="1315">
                  <c:v>80.72200999999998</c:v>
                </c:pt>
                <c:pt idx="1316">
                  <c:v>80.72200999999998</c:v>
                </c:pt>
                <c:pt idx="1317">
                  <c:v>80.72200999999998</c:v>
                </c:pt>
                <c:pt idx="1318">
                  <c:v>80.72200999999998</c:v>
                </c:pt>
                <c:pt idx="1319">
                  <c:v>80.72200999999998</c:v>
                </c:pt>
                <c:pt idx="1320">
                  <c:v>80.72200999999998</c:v>
                </c:pt>
                <c:pt idx="1321">
                  <c:v>80.72200999999998</c:v>
                </c:pt>
                <c:pt idx="1322">
                  <c:v>80.72200999999998</c:v>
                </c:pt>
                <c:pt idx="1323">
                  <c:v>80.72200999999998</c:v>
                </c:pt>
                <c:pt idx="1324">
                  <c:v>80.72200999999998</c:v>
                </c:pt>
                <c:pt idx="1325">
                  <c:v>80.72200999999998</c:v>
                </c:pt>
                <c:pt idx="1326">
                  <c:v>80.72200999999998</c:v>
                </c:pt>
                <c:pt idx="1327">
                  <c:v>80.72200999999998</c:v>
                </c:pt>
                <c:pt idx="1328">
                  <c:v>80.72200999999998</c:v>
                </c:pt>
                <c:pt idx="1329">
                  <c:v>80.72200999999998</c:v>
                </c:pt>
                <c:pt idx="1330">
                  <c:v>80.72200999999998</c:v>
                </c:pt>
                <c:pt idx="1331">
                  <c:v>80.72200999999998</c:v>
                </c:pt>
                <c:pt idx="1332">
                  <c:v>80.72200999999998</c:v>
                </c:pt>
                <c:pt idx="1333">
                  <c:v>80.72200999999998</c:v>
                </c:pt>
                <c:pt idx="1334">
                  <c:v>80.72200999999998</c:v>
                </c:pt>
                <c:pt idx="1335">
                  <c:v>80.72200999999998</c:v>
                </c:pt>
                <c:pt idx="1336">
                  <c:v>80.72200999999998</c:v>
                </c:pt>
                <c:pt idx="1337">
                  <c:v>80.72200999999998</c:v>
                </c:pt>
                <c:pt idx="1338">
                  <c:v>80.72200999999998</c:v>
                </c:pt>
                <c:pt idx="1339">
                  <c:v>80.72200999999998</c:v>
                </c:pt>
                <c:pt idx="1340">
                  <c:v>80.72200999999998</c:v>
                </c:pt>
                <c:pt idx="1341">
                  <c:v>80.72200999999998</c:v>
                </c:pt>
                <c:pt idx="1342">
                  <c:v>80.72200999999998</c:v>
                </c:pt>
                <c:pt idx="1343">
                  <c:v>80.72200999999998</c:v>
                </c:pt>
                <c:pt idx="1344">
                  <c:v>80.72200999999998</c:v>
                </c:pt>
                <c:pt idx="1345">
                  <c:v>80.72200999999998</c:v>
                </c:pt>
                <c:pt idx="1346">
                  <c:v>80.72200999999998</c:v>
                </c:pt>
                <c:pt idx="1347">
                  <c:v>80.72200999999998</c:v>
                </c:pt>
                <c:pt idx="1348">
                  <c:v>80.72200999999998</c:v>
                </c:pt>
                <c:pt idx="1349">
                  <c:v>80.72200999999998</c:v>
                </c:pt>
                <c:pt idx="1350">
                  <c:v>80.72200999999998</c:v>
                </c:pt>
                <c:pt idx="1351">
                  <c:v>80.72200999999998</c:v>
                </c:pt>
                <c:pt idx="1352">
                  <c:v>80.72200999999998</c:v>
                </c:pt>
                <c:pt idx="1353">
                  <c:v>80.72200999999998</c:v>
                </c:pt>
                <c:pt idx="1354">
                  <c:v>80.72200999999998</c:v>
                </c:pt>
                <c:pt idx="1355">
                  <c:v>80.72200999999998</c:v>
                </c:pt>
                <c:pt idx="1356">
                  <c:v>80.72200999999998</c:v>
                </c:pt>
                <c:pt idx="1357">
                  <c:v>80.72200999999998</c:v>
                </c:pt>
                <c:pt idx="1358">
                  <c:v>80.72200999999998</c:v>
                </c:pt>
                <c:pt idx="1359">
                  <c:v>80.72200999999998</c:v>
                </c:pt>
                <c:pt idx="1360">
                  <c:v>80.72200999999998</c:v>
                </c:pt>
                <c:pt idx="1361">
                  <c:v>80.72200999999998</c:v>
                </c:pt>
                <c:pt idx="1362">
                  <c:v>80.72200999999998</c:v>
                </c:pt>
                <c:pt idx="1363">
                  <c:v>80.72200999999998</c:v>
                </c:pt>
                <c:pt idx="1364">
                  <c:v>80.72200999999998</c:v>
                </c:pt>
                <c:pt idx="1365">
                  <c:v>80.72200999999998</c:v>
                </c:pt>
                <c:pt idx="1366">
                  <c:v>80.72200999999998</c:v>
                </c:pt>
                <c:pt idx="1367">
                  <c:v>80.72200999999998</c:v>
                </c:pt>
                <c:pt idx="1368">
                  <c:v>80.72200999999998</c:v>
                </c:pt>
                <c:pt idx="1369">
                  <c:v>80.72200999999998</c:v>
                </c:pt>
                <c:pt idx="1370">
                  <c:v>80.72200999999998</c:v>
                </c:pt>
                <c:pt idx="1371">
                  <c:v>80.72200999999998</c:v>
                </c:pt>
                <c:pt idx="1372">
                  <c:v>80.72200999999998</c:v>
                </c:pt>
                <c:pt idx="1373">
                  <c:v>80.72200999999998</c:v>
                </c:pt>
                <c:pt idx="1374">
                  <c:v>80.72200999999998</c:v>
                </c:pt>
                <c:pt idx="1375">
                  <c:v>80.72200999999998</c:v>
                </c:pt>
                <c:pt idx="1376">
                  <c:v>80.72200999999998</c:v>
                </c:pt>
                <c:pt idx="1377">
                  <c:v>80.72200999999998</c:v>
                </c:pt>
                <c:pt idx="1378">
                  <c:v>80.72200999999998</c:v>
                </c:pt>
                <c:pt idx="1379">
                  <c:v>80.72200999999998</c:v>
                </c:pt>
                <c:pt idx="1380">
                  <c:v>80.72200999999998</c:v>
                </c:pt>
                <c:pt idx="1381">
                  <c:v>80.72200999999998</c:v>
                </c:pt>
                <c:pt idx="1382">
                  <c:v>80.72200999999998</c:v>
                </c:pt>
                <c:pt idx="1383">
                  <c:v>80.72200999999998</c:v>
                </c:pt>
                <c:pt idx="1384">
                  <c:v>80.72200999999998</c:v>
                </c:pt>
                <c:pt idx="1385">
                  <c:v>80.72200999999998</c:v>
                </c:pt>
                <c:pt idx="1386">
                  <c:v>80.72200999999998</c:v>
                </c:pt>
                <c:pt idx="1387">
                  <c:v>80.72200999999998</c:v>
                </c:pt>
                <c:pt idx="1388">
                  <c:v>80.72200999999998</c:v>
                </c:pt>
                <c:pt idx="1389">
                  <c:v>80.72200999999998</c:v>
                </c:pt>
                <c:pt idx="1390">
                  <c:v>80.72200999999998</c:v>
                </c:pt>
                <c:pt idx="1391">
                  <c:v>80.72200999999998</c:v>
                </c:pt>
                <c:pt idx="1392">
                  <c:v>80.72200999999998</c:v>
                </c:pt>
                <c:pt idx="1393">
                  <c:v>80.72200999999998</c:v>
                </c:pt>
                <c:pt idx="1394">
                  <c:v>80.72200999999998</c:v>
                </c:pt>
                <c:pt idx="1395">
                  <c:v>80.72200999999998</c:v>
                </c:pt>
                <c:pt idx="1396">
                  <c:v>80.72200999999998</c:v>
                </c:pt>
                <c:pt idx="1397">
                  <c:v>80.72200999999998</c:v>
                </c:pt>
                <c:pt idx="1398">
                  <c:v>80.72200999999998</c:v>
                </c:pt>
                <c:pt idx="1399">
                  <c:v>80.72200999999998</c:v>
                </c:pt>
                <c:pt idx="1400">
                  <c:v>80.72200999999998</c:v>
                </c:pt>
                <c:pt idx="1401">
                  <c:v>80.72200999999998</c:v>
                </c:pt>
                <c:pt idx="1402">
                  <c:v>80.72200999999998</c:v>
                </c:pt>
                <c:pt idx="1403">
                  <c:v>80.72200999999998</c:v>
                </c:pt>
                <c:pt idx="1404">
                  <c:v>80.72200999999998</c:v>
                </c:pt>
                <c:pt idx="1405">
                  <c:v>80.72200999999998</c:v>
                </c:pt>
                <c:pt idx="1406">
                  <c:v>80.72200999999998</c:v>
                </c:pt>
                <c:pt idx="1407">
                  <c:v>80.72200999999998</c:v>
                </c:pt>
                <c:pt idx="1408">
                  <c:v>80.72200999999998</c:v>
                </c:pt>
                <c:pt idx="1409">
                  <c:v>80.72200999999998</c:v>
                </c:pt>
                <c:pt idx="1410">
                  <c:v>80.72200999999998</c:v>
                </c:pt>
                <c:pt idx="1411">
                  <c:v>80.72200999999998</c:v>
                </c:pt>
                <c:pt idx="1412">
                  <c:v>80.72200999999998</c:v>
                </c:pt>
                <c:pt idx="1413">
                  <c:v>80.72200999999998</c:v>
                </c:pt>
                <c:pt idx="1414">
                  <c:v>80.72200999999998</c:v>
                </c:pt>
                <c:pt idx="1415">
                  <c:v>80.72200999999998</c:v>
                </c:pt>
                <c:pt idx="1416">
                  <c:v>80.72200999999998</c:v>
                </c:pt>
                <c:pt idx="1417">
                  <c:v>80.72200999999998</c:v>
                </c:pt>
                <c:pt idx="1418">
                  <c:v>80.72200999999998</c:v>
                </c:pt>
                <c:pt idx="1419">
                  <c:v>80.72200999999998</c:v>
                </c:pt>
                <c:pt idx="1420">
                  <c:v>80.72200999999998</c:v>
                </c:pt>
                <c:pt idx="1421">
                  <c:v>80.72200999999998</c:v>
                </c:pt>
                <c:pt idx="1422">
                  <c:v>80.72200999999998</c:v>
                </c:pt>
                <c:pt idx="1423">
                  <c:v>80.72200999999998</c:v>
                </c:pt>
                <c:pt idx="1424">
                  <c:v>80.72200999999998</c:v>
                </c:pt>
                <c:pt idx="1425">
                  <c:v>80.72200999999998</c:v>
                </c:pt>
                <c:pt idx="1426">
                  <c:v>80.72200999999998</c:v>
                </c:pt>
                <c:pt idx="1427">
                  <c:v>80.72200999999998</c:v>
                </c:pt>
                <c:pt idx="1428">
                  <c:v>80.72200999999998</c:v>
                </c:pt>
                <c:pt idx="1429">
                  <c:v>80.72200999999998</c:v>
                </c:pt>
                <c:pt idx="1430">
                  <c:v>80.72200999999998</c:v>
                </c:pt>
                <c:pt idx="1431">
                  <c:v>80.72200999999998</c:v>
                </c:pt>
                <c:pt idx="1432">
                  <c:v>80.72200999999998</c:v>
                </c:pt>
                <c:pt idx="1433">
                  <c:v>80.72200999999998</c:v>
                </c:pt>
                <c:pt idx="1434">
                  <c:v>80.72200999999998</c:v>
                </c:pt>
                <c:pt idx="1435">
                  <c:v>80.72200999999998</c:v>
                </c:pt>
                <c:pt idx="1436">
                  <c:v>80.72200999999998</c:v>
                </c:pt>
                <c:pt idx="1437">
                  <c:v>80.72200999999998</c:v>
                </c:pt>
                <c:pt idx="1438">
                  <c:v>80.72200999999998</c:v>
                </c:pt>
                <c:pt idx="1439">
                  <c:v>80.72200999999998</c:v>
                </c:pt>
                <c:pt idx="1440">
                  <c:v>80.72200999999998</c:v>
                </c:pt>
                <c:pt idx="1441">
                  <c:v>80.72200999999998</c:v>
                </c:pt>
                <c:pt idx="1442">
                  <c:v>80.72200999999998</c:v>
                </c:pt>
                <c:pt idx="1443">
                  <c:v>80.72200999999998</c:v>
                </c:pt>
                <c:pt idx="1444">
                  <c:v>80.72200999999998</c:v>
                </c:pt>
                <c:pt idx="1445">
                  <c:v>80.72200999999998</c:v>
                </c:pt>
                <c:pt idx="1446">
                  <c:v>80.72200999999998</c:v>
                </c:pt>
                <c:pt idx="1447">
                  <c:v>80.72200999999998</c:v>
                </c:pt>
                <c:pt idx="1448">
                  <c:v>80.72200999999998</c:v>
                </c:pt>
                <c:pt idx="1449">
                  <c:v>80.72200999999998</c:v>
                </c:pt>
                <c:pt idx="1450">
                  <c:v>80.72200999999998</c:v>
                </c:pt>
                <c:pt idx="1451">
                  <c:v>80.72200999999998</c:v>
                </c:pt>
                <c:pt idx="1452">
                  <c:v>80.72200999999998</c:v>
                </c:pt>
                <c:pt idx="1453">
                  <c:v>80.72200999999998</c:v>
                </c:pt>
                <c:pt idx="1454">
                  <c:v>80.72200999999998</c:v>
                </c:pt>
                <c:pt idx="1455">
                  <c:v>80.72200999999998</c:v>
                </c:pt>
                <c:pt idx="1456">
                  <c:v>80.72200999999998</c:v>
                </c:pt>
                <c:pt idx="1457">
                  <c:v>80.72200999999998</c:v>
                </c:pt>
                <c:pt idx="1458">
                  <c:v>80.72200999999998</c:v>
                </c:pt>
                <c:pt idx="1459">
                  <c:v>80.72200999999998</c:v>
                </c:pt>
                <c:pt idx="1460">
                  <c:v>80.72200999999998</c:v>
                </c:pt>
                <c:pt idx="1461">
                  <c:v>80.72200999999998</c:v>
                </c:pt>
                <c:pt idx="1462">
                  <c:v>80.72200999999998</c:v>
                </c:pt>
                <c:pt idx="1463">
                  <c:v>80.72200999999998</c:v>
                </c:pt>
                <c:pt idx="1464">
                  <c:v>80.72200999999998</c:v>
                </c:pt>
                <c:pt idx="1465">
                  <c:v>80.72200999999998</c:v>
                </c:pt>
                <c:pt idx="1466">
                  <c:v>80.72200999999998</c:v>
                </c:pt>
                <c:pt idx="1467">
                  <c:v>80.72200999999998</c:v>
                </c:pt>
                <c:pt idx="1468">
                  <c:v>80.72200999999998</c:v>
                </c:pt>
                <c:pt idx="1469">
                  <c:v>80.72200999999998</c:v>
                </c:pt>
                <c:pt idx="1470">
                  <c:v>80.72200999999998</c:v>
                </c:pt>
                <c:pt idx="1471">
                  <c:v>80.72200999999998</c:v>
                </c:pt>
                <c:pt idx="1472">
                  <c:v>80.72200999999998</c:v>
                </c:pt>
                <c:pt idx="1473">
                  <c:v>80.72200999999998</c:v>
                </c:pt>
                <c:pt idx="1474">
                  <c:v>80.72200999999998</c:v>
                </c:pt>
                <c:pt idx="1475">
                  <c:v>80.72200999999998</c:v>
                </c:pt>
                <c:pt idx="1476">
                  <c:v>80.72200999999998</c:v>
                </c:pt>
                <c:pt idx="1477">
                  <c:v>80.72200999999998</c:v>
                </c:pt>
                <c:pt idx="1478">
                  <c:v>80.72200999999998</c:v>
                </c:pt>
                <c:pt idx="1479">
                  <c:v>80.72200999999998</c:v>
                </c:pt>
                <c:pt idx="1480">
                  <c:v>80.72200999999998</c:v>
                </c:pt>
                <c:pt idx="1481">
                  <c:v>80.72200999999998</c:v>
                </c:pt>
                <c:pt idx="1482">
                  <c:v>80.72200999999998</c:v>
                </c:pt>
                <c:pt idx="1483">
                  <c:v>80.72200999999998</c:v>
                </c:pt>
                <c:pt idx="1484">
                  <c:v>80.72200999999998</c:v>
                </c:pt>
                <c:pt idx="1485">
                  <c:v>80.72200999999998</c:v>
                </c:pt>
                <c:pt idx="1486">
                  <c:v>80.72200999999998</c:v>
                </c:pt>
                <c:pt idx="1487">
                  <c:v>80.72200999999998</c:v>
                </c:pt>
                <c:pt idx="1488">
                  <c:v>80.72200999999998</c:v>
                </c:pt>
                <c:pt idx="1489">
                  <c:v>80.72200999999998</c:v>
                </c:pt>
                <c:pt idx="1490">
                  <c:v>80.72200999999998</c:v>
                </c:pt>
                <c:pt idx="1491">
                  <c:v>80.72200999999998</c:v>
                </c:pt>
                <c:pt idx="1492">
                  <c:v>80.72200999999998</c:v>
                </c:pt>
                <c:pt idx="1493">
                  <c:v>80.72200999999998</c:v>
                </c:pt>
                <c:pt idx="1494">
                  <c:v>80.72200999999998</c:v>
                </c:pt>
                <c:pt idx="1495">
                  <c:v>80.72200999999998</c:v>
                </c:pt>
                <c:pt idx="1496">
                  <c:v>80.72200999999998</c:v>
                </c:pt>
                <c:pt idx="1497">
                  <c:v>80.72200999999998</c:v>
                </c:pt>
                <c:pt idx="1498">
                  <c:v>80.72200999999998</c:v>
                </c:pt>
                <c:pt idx="1499">
                  <c:v>80.72200999999998</c:v>
                </c:pt>
                <c:pt idx="1500">
                  <c:v>80.72200999999998</c:v>
                </c:pt>
                <c:pt idx="1501">
                  <c:v>80.72200999999998</c:v>
                </c:pt>
                <c:pt idx="1502">
                  <c:v>80.72200999999998</c:v>
                </c:pt>
                <c:pt idx="1503">
                  <c:v>80.72200999999998</c:v>
                </c:pt>
                <c:pt idx="1504">
                  <c:v>80.72200999999998</c:v>
                </c:pt>
                <c:pt idx="1505">
                  <c:v>80.72200999999998</c:v>
                </c:pt>
                <c:pt idx="1506">
                  <c:v>80.72200999999998</c:v>
                </c:pt>
                <c:pt idx="1507">
                  <c:v>80.72200999999998</c:v>
                </c:pt>
                <c:pt idx="1508">
                  <c:v>80.72200999999998</c:v>
                </c:pt>
                <c:pt idx="1509">
                  <c:v>80.72200999999998</c:v>
                </c:pt>
                <c:pt idx="1510">
                  <c:v>80.72200999999998</c:v>
                </c:pt>
                <c:pt idx="1511">
                  <c:v>80.72200999999998</c:v>
                </c:pt>
                <c:pt idx="1512">
                  <c:v>80.72200999999998</c:v>
                </c:pt>
                <c:pt idx="1513">
                  <c:v>80.72200999999998</c:v>
                </c:pt>
                <c:pt idx="1514">
                  <c:v>80.72200999999998</c:v>
                </c:pt>
                <c:pt idx="1515">
                  <c:v>80.72200999999998</c:v>
                </c:pt>
                <c:pt idx="1516">
                  <c:v>80.72200999999998</c:v>
                </c:pt>
                <c:pt idx="1517">
                  <c:v>80.72200999999998</c:v>
                </c:pt>
                <c:pt idx="1518">
                  <c:v>80.72200999999998</c:v>
                </c:pt>
                <c:pt idx="1519">
                  <c:v>80.72200999999998</c:v>
                </c:pt>
                <c:pt idx="1520">
                  <c:v>80.72200999999998</c:v>
                </c:pt>
                <c:pt idx="1521">
                  <c:v>80.72200999999998</c:v>
                </c:pt>
                <c:pt idx="1522">
                  <c:v>80.72200999999998</c:v>
                </c:pt>
                <c:pt idx="1523">
                  <c:v>80.72200999999998</c:v>
                </c:pt>
                <c:pt idx="1524">
                  <c:v>80.72200999999998</c:v>
                </c:pt>
                <c:pt idx="1525">
                  <c:v>80.72200999999998</c:v>
                </c:pt>
                <c:pt idx="1526">
                  <c:v>80.72200999999998</c:v>
                </c:pt>
                <c:pt idx="1527">
                  <c:v>80.72200999999998</c:v>
                </c:pt>
                <c:pt idx="1528">
                  <c:v>80.72200999999998</c:v>
                </c:pt>
                <c:pt idx="1529">
                  <c:v>80.72200999999998</c:v>
                </c:pt>
                <c:pt idx="1530">
                  <c:v>80.72200999999998</c:v>
                </c:pt>
                <c:pt idx="1531">
                  <c:v>80.72200999999998</c:v>
                </c:pt>
                <c:pt idx="1532">
                  <c:v>80.72200999999998</c:v>
                </c:pt>
                <c:pt idx="1533">
                  <c:v>80.72200999999998</c:v>
                </c:pt>
                <c:pt idx="1534">
                  <c:v>80.72200999999998</c:v>
                </c:pt>
                <c:pt idx="1535">
                  <c:v>80.72200999999998</c:v>
                </c:pt>
                <c:pt idx="1536">
                  <c:v>80.72200999999998</c:v>
                </c:pt>
                <c:pt idx="1537">
                  <c:v>80.72200999999998</c:v>
                </c:pt>
                <c:pt idx="1538">
                  <c:v>80.72200999999998</c:v>
                </c:pt>
                <c:pt idx="1539">
                  <c:v>80.72200999999998</c:v>
                </c:pt>
                <c:pt idx="1540">
                  <c:v>80.72200999999998</c:v>
                </c:pt>
                <c:pt idx="1541">
                  <c:v>80.72200999999998</c:v>
                </c:pt>
                <c:pt idx="1542">
                  <c:v>80.72200999999998</c:v>
                </c:pt>
                <c:pt idx="1543">
                  <c:v>80.72200999999998</c:v>
                </c:pt>
                <c:pt idx="1544">
                  <c:v>80.72200999999998</c:v>
                </c:pt>
                <c:pt idx="1545">
                  <c:v>80.72200999999998</c:v>
                </c:pt>
                <c:pt idx="1546">
                  <c:v>80.72200999999998</c:v>
                </c:pt>
                <c:pt idx="1547">
                  <c:v>80.72200999999998</c:v>
                </c:pt>
                <c:pt idx="1548">
                  <c:v>80.72200999999998</c:v>
                </c:pt>
                <c:pt idx="1549">
                  <c:v>80.72200999999998</c:v>
                </c:pt>
                <c:pt idx="1550">
                  <c:v>80.72200999999998</c:v>
                </c:pt>
                <c:pt idx="1551">
                  <c:v>80.72200999999998</c:v>
                </c:pt>
                <c:pt idx="1552">
                  <c:v>80.72200999999998</c:v>
                </c:pt>
                <c:pt idx="1553">
                  <c:v>80.72200999999998</c:v>
                </c:pt>
                <c:pt idx="1554">
                  <c:v>80.72200999999998</c:v>
                </c:pt>
                <c:pt idx="1555">
                  <c:v>80.72200999999998</c:v>
                </c:pt>
                <c:pt idx="1556">
                  <c:v>80.72200999999998</c:v>
                </c:pt>
                <c:pt idx="1557">
                  <c:v>80.72200999999998</c:v>
                </c:pt>
                <c:pt idx="1558">
                  <c:v>80.72200999999998</c:v>
                </c:pt>
                <c:pt idx="1559">
                  <c:v>80.72200999999998</c:v>
                </c:pt>
                <c:pt idx="1560">
                  <c:v>80.72200999999998</c:v>
                </c:pt>
                <c:pt idx="1561">
                  <c:v>80.72200999999998</c:v>
                </c:pt>
                <c:pt idx="1562">
                  <c:v>80.72200999999998</c:v>
                </c:pt>
                <c:pt idx="1563">
                  <c:v>80.72200999999998</c:v>
                </c:pt>
                <c:pt idx="1564">
                  <c:v>80.72200999999998</c:v>
                </c:pt>
                <c:pt idx="1565">
                  <c:v>80.72200999999998</c:v>
                </c:pt>
                <c:pt idx="1566">
                  <c:v>80.72200999999998</c:v>
                </c:pt>
                <c:pt idx="1567">
                  <c:v>80.72200999999998</c:v>
                </c:pt>
                <c:pt idx="1568">
                  <c:v>80.72200999999998</c:v>
                </c:pt>
                <c:pt idx="1569">
                  <c:v>80.72200999999998</c:v>
                </c:pt>
                <c:pt idx="1570">
                  <c:v>80.72200999999998</c:v>
                </c:pt>
                <c:pt idx="1571">
                  <c:v>80.72200999999998</c:v>
                </c:pt>
                <c:pt idx="1572">
                  <c:v>80.72200999999998</c:v>
                </c:pt>
                <c:pt idx="1573">
                  <c:v>80.72200999999998</c:v>
                </c:pt>
                <c:pt idx="1574">
                  <c:v>80.72200999999998</c:v>
                </c:pt>
                <c:pt idx="1575">
                  <c:v>80.72200999999998</c:v>
                </c:pt>
                <c:pt idx="1576">
                  <c:v>80.72200999999998</c:v>
                </c:pt>
                <c:pt idx="1577">
                  <c:v>80.72200999999998</c:v>
                </c:pt>
                <c:pt idx="1578">
                  <c:v>80.72200999999998</c:v>
                </c:pt>
                <c:pt idx="1579">
                  <c:v>80.72200999999998</c:v>
                </c:pt>
                <c:pt idx="1580">
                  <c:v>80.72200999999998</c:v>
                </c:pt>
                <c:pt idx="1581">
                  <c:v>80.72200999999998</c:v>
                </c:pt>
                <c:pt idx="1582">
                  <c:v>80.72200999999998</c:v>
                </c:pt>
                <c:pt idx="1583">
                  <c:v>80.72200999999998</c:v>
                </c:pt>
                <c:pt idx="1584">
                  <c:v>80.72200999999998</c:v>
                </c:pt>
                <c:pt idx="1585">
                  <c:v>80.72200999999998</c:v>
                </c:pt>
                <c:pt idx="1586">
                  <c:v>80.72200999999998</c:v>
                </c:pt>
                <c:pt idx="1587">
                  <c:v>80.72200999999998</c:v>
                </c:pt>
                <c:pt idx="1588">
                  <c:v>80.72200999999998</c:v>
                </c:pt>
                <c:pt idx="1589">
                  <c:v>80.72200999999998</c:v>
                </c:pt>
                <c:pt idx="1590">
                  <c:v>80.72200999999998</c:v>
                </c:pt>
                <c:pt idx="1591">
                  <c:v>80.72200999999998</c:v>
                </c:pt>
                <c:pt idx="1592">
                  <c:v>80.72200999999998</c:v>
                </c:pt>
                <c:pt idx="1593">
                  <c:v>80.72200999999998</c:v>
                </c:pt>
                <c:pt idx="1594">
                  <c:v>80.72200999999998</c:v>
                </c:pt>
                <c:pt idx="1595">
                  <c:v>80.72200999999998</c:v>
                </c:pt>
                <c:pt idx="1596">
                  <c:v>80.72200999999998</c:v>
                </c:pt>
                <c:pt idx="1597">
                  <c:v>80.72200999999998</c:v>
                </c:pt>
                <c:pt idx="1598">
                  <c:v>80.72200999999998</c:v>
                </c:pt>
                <c:pt idx="1599">
                  <c:v>80.72200999999998</c:v>
                </c:pt>
                <c:pt idx="1600">
                  <c:v>80.72200999999998</c:v>
                </c:pt>
                <c:pt idx="1601">
                  <c:v>80.72200999999998</c:v>
                </c:pt>
                <c:pt idx="1602">
                  <c:v>80.72200999999998</c:v>
                </c:pt>
                <c:pt idx="1603">
                  <c:v>80.72200999999998</c:v>
                </c:pt>
                <c:pt idx="1604">
                  <c:v>80.72200999999998</c:v>
                </c:pt>
                <c:pt idx="1605">
                  <c:v>80.72200999999998</c:v>
                </c:pt>
                <c:pt idx="1606">
                  <c:v>80.72200999999998</c:v>
                </c:pt>
                <c:pt idx="1607">
                  <c:v>80.72200999999998</c:v>
                </c:pt>
                <c:pt idx="1608">
                  <c:v>80.72200999999998</c:v>
                </c:pt>
                <c:pt idx="1609">
                  <c:v>80.72200999999998</c:v>
                </c:pt>
                <c:pt idx="1610">
                  <c:v>80.72200999999998</c:v>
                </c:pt>
                <c:pt idx="1611">
                  <c:v>80.72200999999998</c:v>
                </c:pt>
                <c:pt idx="1612">
                  <c:v>80.72200999999998</c:v>
                </c:pt>
                <c:pt idx="1613">
                  <c:v>80.72200999999998</c:v>
                </c:pt>
                <c:pt idx="1614">
                  <c:v>80.72200999999998</c:v>
                </c:pt>
                <c:pt idx="1615">
                  <c:v>80.72200999999998</c:v>
                </c:pt>
                <c:pt idx="1616">
                  <c:v>80.72200999999998</c:v>
                </c:pt>
                <c:pt idx="1617">
                  <c:v>80.72200999999998</c:v>
                </c:pt>
                <c:pt idx="1618">
                  <c:v>80.72200999999998</c:v>
                </c:pt>
                <c:pt idx="1619">
                  <c:v>80.72200999999998</c:v>
                </c:pt>
                <c:pt idx="1620">
                  <c:v>80.72200999999998</c:v>
                </c:pt>
                <c:pt idx="1621">
                  <c:v>80.72200999999998</c:v>
                </c:pt>
                <c:pt idx="1622">
                  <c:v>80.72200999999998</c:v>
                </c:pt>
                <c:pt idx="1623">
                  <c:v>80.72200999999998</c:v>
                </c:pt>
                <c:pt idx="1624">
                  <c:v>80.72200999999998</c:v>
                </c:pt>
                <c:pt idx="1625">
                  <c:v>80.72200999999998</c:v>
                </c:pt>
                <c:pt idx="1626">
                  <c:v>80.72200999999998</c:v>
                </c:pt>
                <c:pt idx="1627">
                  <c:v>80.72200999999998</c:v>
                </c:pt>
                <c:pt idx="1628">
                  <c:v>80.72200999999998</c:v>
                </c:pt>
                <c:pt idx="1629">
                  <c:v>80.72200999999998</c:v>
                </c:pt>
                <c:pt idx="1630">
                  <c:v>80.72200999999998</c:v>
                </c:pt>
                <c:pt idx="1631">
                  <c:v>80.72200999999998</c:v>
                </c:pt>
                <c:pt idx="1632">
                  <c:v>80.72200999999998</c:v>
                </c:pt>
                <c:pt idx="1633">
                  <c:v>80.72200999999998</c:v>
                </c:pt>
                <c:pt idx="1634">
                  <c:v>80.72200999999998</c:v>
                </c:pt>
                <c:pt idx="1635">
                  <c:v>80.72200999999998</c:v>
                </c:pt>
                <c:pt idx="1636">
                  <c:v>80.72200999999998</c:v>
                </c:pt>
                <c:pt idx="1637">
                  <c:v>80.72200999999998</c:v>
                </c:pt>
                <c:pt idx="1638">
                  <c:v>80.72200999999998</c:v>
                </c:pt>
                <c:pt idx="1639">
                  <c:v>80.72200999999998</c:v>
                </c:pt>
                <c:pt idx="1640">
                  <c:v>80.72200999999998</c:v>
                </c:pt>
                <c:pt idx="1641">
                  <c:v>80.72200999999998</c:v>
                </c:pt>
                <c:pt idx="1642">
                  <c:v>80.72200999999998</c:v>
                </c:pt>
                <c:pt idx="1643">
                  <c:v>80.72200999999998</c:v>
                </c:pt>
                <c:pt idx="1644">
                  <c:v>80.72200999999998</c:v>
                </c:pt>
                <c:pt idx="1645">
                  <c:v>80.72200999999998</c:v>
                </c:pt>
                <c:pt idx="1646">
                  <c:v>80.72200999999998</c:v>
                </c:pt>
                <c:pt idx="1647">
                  <c:v>80.72200999999998</c:v>
                </c:pt>
                <c:pt idx="1648">
                  <c:v>80.72200999999998</c:v>
                </c:pt>
                <c:pt idx="1649">
                  <c:v>80.72200999999998</c:v>
                </c:pt>
                <c:pt idx="1650">
                  <c:v>80.72200999999998</c:v>
                </c:pt>
                <c:pt idx="1651">
                  <c:v>80.72200999999998</c:v>
                </c:pt>
                <c:pt idx="1652">
                  <c:v>80.72200999999998</c:v>
                </c:pt>
                <c:pt idx="1653">
                  <c:v>80.72200999999998</c:v>
                </c:pt>
                <c:pt idx="1654">
                  <c:v>80.72200999999998</c:v>
                </c:pt>
                <c:pt idx="1655">
                  <c:v>80.72200999999998</c:v>
                </c:pt>
                <c:pt idx="1656">
                  <c:v>80.72200999999998</c:v>
                </c:pt>
                <c:pt idx="1657">
                  <c:v>80.72200999999998</c:v>
                </c:pt>
                <c:pt idx="1658">
                  <c:v>80.72200999999998</c:v>
                </c:pt>
                <c:pt idx="1659">
                  <c:v>80.72200999999998</c:v>
                </c:pt>
                <c:pt idx="1660">
                  <c:v>80.72200999999998</c:v>
                </c:pt>
                <c:pt idx="1661">
                  <c:v>80.72200999999998</c:v>
                </c:pt>
                <c:pt idx="1662">
                  <c:v>80.72200999999998</c:v>
                </c:pt>
                <c:pt idx="1663">
                  <c:v>80.72200999999998</c:v>
                </c:pt>
                <c:pt idx="1664">
                  <c:v>80.72200999999998</c:v>
                </c:pt>
                <c:pt idx="1665">
                  <c:v>80.72200999999998</c:v>
                </c:pt>
                <c:pt idx="1666">
                  <c:v>80.72200999999998</c:v>
                </c:pt>
                <c:pt idx="1667">
                  <c:v>80.72200999999998</c:v>
                </c:pt>
                <c:pt idx="1668">
                  <c:v>80.72200999999998</c:v>
                </c:pt>
                <c:pt idx="1669">
                  <c:v>80.72200999999998</c:v>
                </c:pt>
                <c:pt idx="1670">
                  <c:v>80.72200999999998</c:v>
                </c:pt>
                <c:pt idx="1671">
                  <c:v>80.72200999999998</c:v>
                </c:pt>
                <c:pt idx="1672">
                  <c:v>80.72200999999998</c:v>
                </c:pt>
                <c:pt idx="1673">
                  <c:v>80.72200999999998</c:v>
                </c:pt>
                <c:pt idx="1674">
                  <c:v>80.72200999999998</c:v>
                </c:pt>
                <c:pt idx="1675">
                  <c:v>80.72200999999998</c:v>
                </c:pt>
                <c:pt idx="1676">
                  <c:v>80.72200999999998</c:v>
                </c:pt>
                <c:pt idx="1677">
                  <c:v>80.72200999999998</c:v>
                </c:pt>
                <c:pt idx="1678">
                  <c:v>80.72200999999998</c:v>
                </c:pt>
                <c:pt idx="1679">
                  <c:v>80.72200999999998</c:v>
                </c:pt>
                <c:pt idx="1680">
                  <c:v>80.72200999999998</c:v>
                </c:pt>
                <c:pt idx="1681">
                  <c:v>80.72200999999998</c:v>
                </c:pt>
                <c:pt idx="1682">
                  <c:v>80.72200999999998</c:v>
                </c:pt>
                <c:pt idx="1683">
                  <c:v>80.72200999999998</c:v>
                </c:pt>
                <c:pt idx="1684">
                  <c:v>80.72200999999998</c:v>
                </c:pt>
                <c:pt idx="1685">
                  <c:v>80.72200999999998</c:v>
                </c:pt>
                <c:pt idx="1686">
                  <c:v>80.72200999999998</c:v>
                </c:pt>
                <c:pt idx="1687">
                  <c:v>80.72200999999998</c:v>
                </c:pt>
                <c:pt idx="1688">
                  <c:v>80.72200999999998</c:v>
                </c:pt>
                <c:pt idx="1689">
                  <c:v>80.72200999999998</c:v>
                </c:pt>
                <c:pt idx="1690">
                  <c:v>80.72200999999998</c:v>
                </c:pt>
                <c:pt idx="1691">
                  <c:v>80.72200999999998</c:v>
                </c:pt>
                <c:pt idx="1692">
                  <c:v>80.72200999999998</c:v>
                </c:pt>
                <c:pt idx="1693">
                  <c:v>80.72200999999998</c:v>
                </c:pt>
                <c:pt idx="1694">
                  <c:v>80.72200999999998</c:v>
                </c:pt>
                <c:pt idx="1695">
                  <c:v>80.72200999999998</c:v>
                </c:pt>
                <c:pt idx="1696">
                  <c:v>80.72200999999998</c:v>
                </c:pt>
                <c:pt idx="1697">
                  <c:v>80.72200999999998</c:v>
                </c:pt>
                <c:pt idx="1698">
                  <c:v>80.72200999999998</c:v>
                </c:pt>
                <c:pt idx="1699">
                  <c:v>80.72200999999998</c:v>
                </c:pt>
                <c:pt idx="1700">
                  <c:v>80.72200999999998</c:v>
                </c:pt>
                <c:pt idx="1701">
                  <c:v>80.72200999999998</c:v>
                </c:pt>
                <c:pt idx="1702">
                  <c:v>80.72200999999998</c:v>
                </c:pt>
                <c:pt idx="1703">
                  <c:v>80.72200999999998</c:v>
                </c:pt>
                <c:pt idx="1704">
                  <c:v>80.72200999999998</c:v>
                </c:pt>
                <c:pt idx="1705">
                  <c:v>80.72200999999998</c:v>
                </c:pt>
                <c:pt idx="1706">
                  <c:v>80.72200999999998</c:v>
                </c:pt>
                <c:pt idx="1707">
                  <c:v>80.72200999999998</c:v>
                </c:pt>
                <c:pt idx="1708">
                  <c:v>80.72200999999998</c:v>
                </c:pt>
                <c:pt idx="1709">
                  <c:v>80.72200999999998</c:v>
                </c:pt>
                <c:pt idx="1710">
                  <c:v>80.72200999999998</c:v>
                </c:pt>
                <c:pt idx="1711">
                  <c:v>80.72200999999998</c:v>
                </c:pt>
                <c:pt idx="1712">
                  <c:v>80.72200999999998</c:v>
                </c:pt>
                <c:pt idx="1713">
                  <c:v>80.72200999999998</c:v>
                </c:pt>
                <c:pt idx="1714">
                  <c:v>80.72200999999998</c:v>
                </c:pt>
                <c:pt idx="1715">
                  <c:v>80.72200999999998</c:v>
                </c:pt>
                <c:pt idx="1716">
                  <c:v>80.72200999999998</c:v>
                </c:pt>
                <c:pt idx="1717">
                  <c:v>80.72200999999998</c:v>
                </c:pt>
                <c:pt idx="1718">
                  <c:v>80.72200999999998</c:v>
                </c:pt>
                <c:pt idx="1719">
                  <c:v>80.72200999999998</c:v>
                </c:pt>
                <c:pt idx="1720">
                  <c:v>80.72200999999998</c:v>
                </c:pt>
                <c:pt idx="1721">
                  <c:v>80.72200999999998</c:v>
                </c:pt>
                <c:pt idx="1722">
                  <c:v>80.72200999999998</c:v>
                </c:pt>
                <c:pt idx="1723">
                  <c:v>80.72200999999998</c:v>
                </c:pt>
                <c:pt idx="1724">
                  <c:v>80.72200999999998</c:v>
                </c:pt>
                <c:pt idx="1725">
                  <c:v>80.72200999999998</c:v>
                </c:pt>
                <c:pt idx="1726">
                  <c:v>80.72200999999998</c:v>
                </c:pt>
                <c:pt idx="1727">
                  <c:v>80.72200999999998</c:v>
                </c:pt>
                <c:pt idx="1728">
                  <c:v>80.72200999999998</c:v>
                </c:pt>
                <c:pt idx="1729">
                  <c:v>80.72200999999998</c:v>
                </c:pt>
                <c:pt idx="1730">
                  <c:v>80.72200999999998</c:v>
                </c:pt>
                <c:pt idx="1731">
                  <c:v>80.72200999999998</c:v>
                </c:pt>
                <c:pt idx="1732">
                  <c:v>80.72200999999998</c:v>
                </c:pt>
                <c:pt idx="1733">
                  <c:v>80.72200999999998</c:v>
                </c:pt>
                <c:pt idx="1734">
                  <c:v>80.72200999999998</c:v>
                </c:pt>
                <c:pt idx="1735">
                  <c:v>80.72200999999998</c:v>
                </c:pt>
                <c:pt idx="1736">
                  <c:v>80.72200999999998</c:v>
                </c:pt>
                <c:pt idx="1737">
                  <c:v>80.72200999999998</c:v>
                </c:pt>
                <c:pt idx="1738">
                  <c:v>80.72200999999998</c:v>
                </c:pt>
                <c:pt idx="1739">
                  <c:v>80.72200999999998</c:v>
                </c:pt>
                <c:pt idx="1740">
                  <c:v>80.72200999999998</c:v>
                </c:pt>
                <c:pt idx="1741">
                  <c:v>80.72200999999998</c:v>
                </c:pt>
                <c:pt idx="1742">
                  <c:v>80.72200999999998</c:v>
                </c:pt>
                <c:pt idx="1743">
                  <c:v>80.72200999999998</c:v>
                </c:pt>
                <c:pt idx="1744">
                  <c:v>80.72200999999998</c:v>
                </c:pt>
                <c:pt idx="1745">
                  <c:v>80.72200999999998</c:v>
                </c:pt>
                <c:pt idx="1746">
                  <c:v>80.72200999999998</c:v>
                </c:pt>
                <c:pt idx="1747">
                  <c:v>80.72200999999998</c:v>
                </c:pt>
                <c:pt idx="1748">
                  <c:v>80.72200999999998</c:v>
                </c:pt>
                <c:pt idx="1749">
                  <c:v>80.72200999999998</c:v>
                </c:pt>
                <c:pt idx="1750">
                  <c:v>80.72200999999998</c:v>
                </c:pt>
                <c:pt idx="1751">
                  <c:v>80.72200999999998</c:v>
                </c:pt>
                <c:pt idx="1752">
                  <c:v>80.72200999999998</c:v>
                </c:pt>
                <c:pt idx="1753">
                  <c:v>80.72200999999998</c:v>
                </c:pt>
                <c:pt idx="1754">
                  <c:v>80.72200999999998</c:v>
                </c:pt>
                <c:pt idx="1755">
                  <c:v>80.72200999999998</c:v>
                </c:pt>
                <c:pt idx="1756">
                  <c:v>80.72200999999998</c:v>
                </c:pt>
                <c:pt idx="1757">
                  <c:v>80.72200999999998</c:v>
                </c:pt>
                <c:pt idx="1758">
                  <c:v>80.72200999999998</c:v>
                </c:pt>
                <c:pt idx="1759">
                  <c:v>80.72200999999998</c:v>
                </c:pt>
                <c:pt idx="1760">
                  <c:v>80.72200999999998</c:v>
                </c:pt>
                <c:pt idx="1761">
                  <c:v>80.72200999999998</c:v>
                </c:pt>
                <c:pt idx="1762">
                  <c:v>80.72200999999998</c:v>
                </c:pt>
                <c:pt idx="1763">
                  <c:v>80.72200999999998</c:v>
                </c:pt>
                <c:pt idx="1764">
                  <c:v>80.72200999999998</c:v>
                </c:pt>
                <c:pt idx="1765">
                  <c:v>80.72200999999998</c:v>
                </c:pt>
                <c:pt idx="1766">
                  <c:v>80.72200999999998</c:v>
                </c:pt>
                <c:pt idx="1767">
                  <c:v>80.72200999999998</c:v>
                </c:pt>
                <c:pt idx="1768">
                  <c:v>80.72200999999998</c:v>
                </c:pt>
                <c:pt idx="1769">
                  <c:v>80.72200999999998</c:v>
                </c:pt>
                <c:pt idx="1770">
                  <c:v>80.72200999999998</c:v>
                </c:pt>
                <c:pt idx="1771">
                  <c:v>80.72200999999998</c:v>
                </c:pt>
                <c:pt idx="1772">
                  <c:v>80.72200999999998</c:v>
                </c:pt>
                <c:pt idx="1773">
                  <c:v>80.72200999999998</c:v>
                </c:pt>
                <c:pt idx="1774">
                  <c:v>80.72200999999998</c:v>
                </c:pt>
                <c:pt idx="1775">
                  <c:v>80.72200999999998</c:v>
                </c:pt>
                <c:pt idx="1776">
                  <c:v>80.72200999999998</c:v>
                </c:pt>
                <c:pt idx="1777">
                  <c:v>80.72200999999998</c:v>
                </c:pt>
                <c:pt idx="1778">
                  <c:v>80.72200999999998</c:v>
                </c:pt>
                <c:pt idx="1779">
                  <c:v>80.72200999999998</c:v>
                </c:pt>
                <c:pt idx="1780">
                  <c:v>80.72200999999998</c:v>
                </c:pt>
                <c:pt idx="1781">
                  <c:v>80.72200999999998</c:v>
                </c:pt>
                <c:pt idx="1782">
                  <c:v>80.72200999999998</c:v>
                </c:pt>
                <c:pt idx="1783">
                  <c:v>80.72200999999998</c:v>
                </c:pt>
                <c:pt idx="1784">
                  <c:v>80.72200999999998</c:v>
                </c:pt>
                <c:pt idx="1785">
                  <c:v>80.72200999999998</c:v>
                </c:pt>
                <c:pt idx="1786">
                  <c:v>80.72200999999998</c:v>
                </c:pt>
                <c:pt idx="1787">
                  <c:v>80.72200999999998</c:v>
                </c:pt>
                <c:pt idx="1788">
                  <c:v>80.72200999999998</c:v>
                </c:pt>
                <c:pt idx="1789">
                  <c:v>80.72200999999998</c:v>
                </c:pt>
                <c:pt idx="1790">
                  <c:v>80.72200999999998</c:v>
                </c:pt>
                <c:pt idx="1791">
                  <c:v>80.72200999999998</c:v>
                </c:pt>
                <c:pt idx="1792">
                  <c:v>80.72200999999998</c:v>
                </c:pt>
                <c:pt idx="1793">
                  <c:v>80.72200999999998</c:v>
                </c:pt>
                <c:pt idx="1794">
                  <c:v>80.72200999999998</c:v>
                </c:pt>
                <c:pt idx="1795">
                  <c:v>80.72200999999998</c:v>
                </c:pt>
                <c:pt idx="1796">
                  <c:v>80.72200999999998</c:v>
                </c:pt>
                <c:pt idx="1797">
                  <c:v>80.72200999999998</c:v>
                </c:pt>
                <c:pt idx="1798">
                  <c:v>80.72200999999998</c:v>
                </c:pt>
                <c:pt idx="1799">
                  <c:v>80.72200999999998</c:v>
                </c:pt>
                <c:pt idx="1800">
                  <c:v>80.72200999999998</c:v>
                </c:pt>
                <c:pt idx="1801">
                  <c:v>80.72200999999998</c:v>
                </c:pt>
                <c:pt idx="1802">
                  <c:v>80.72200999999998</c:v>
                </c:pt>
                <c:pt idx="1803">
                  <c:v>80.72200999999998</c:v>
                </c:pt>
                <c:pt idx="1804">
                  <c:v>80.72200999999998</c:v>
                </c:pt>
                <c:pt idx="1805">
                  <c:v>80.72200999999998</c:v>
                </c:pt>
                <c:pt idx="1806">
                  <c:v>80.72200999999998</c:v>
                </c:pt>
                <c:pt idx="1807">
                  <c:v>80.72200999999998</c:v>
                </c:pt>
                <c:pt idx="1808">
                  <c:v>80.72200999999998</c:v>
                </c:pt>
                <c:pt idx="1809">
                  <c:v>80.72200999999998</c:v>
                </c:pt>
                <c:pt idx="1810">
                  <c:v>80.72200999999998</c:v>
                </c:pt>
                <c:pt idx="1811">
                  <c:v>80.72200999999998</c:v>
                </c:pt>
                <c:pt idx="1812">
                  <c:v>80.72200999999998</c:v>
                </c:pt>
                <c:pt idx="1813">
                  <c:v>80.72200999999998</c:v>
                </c:pt>
                <c:pt idx="1814">
                  <c:v>80.72200999999998</c:v>
                </c:pt>
                <c:pt idx="1815">
                  <c:v>80.72200999999998</c:v>
                </c:pt>
                <c:pt idx="1816">
                  <c:v>80.72200999999998</c:v>
                </c:pt>
                <c:pt idx="1817">
                  <c:v>80.72200999999998</c:v>
                </c:pt>
                <c:pt idx="1818">
                  <c:v>80.72200999999998</c:v>
                </c:pt>
                <c:pt idx="1819">
                  <c:v>80.72200999999998</c:v>
                </c:pt>
                <c:pt idx="1820">
                  <c:v>80.72200999999998</c:v>
                </c:pt>
                <c:pt idx="1821">
                  <c:v>80.72200999999998</c:v>
                </c:pt>
                <c:pt idx="1822">
                  <c:v>80.72200999999998</c:v>
                </c:pt>
                <c:pt idx="1823">
                  <c:v>80.72200999999998</c:v>
                </c:pt>
                <c:pt idx="1824">
                  <c:v>80.72200999999998</c:v>
                </c:pt>
                <c:pt idx="1825">
                  <c:v>80.72200999999998</c:v>
                </c:pt>
                <c:pt idx="1826">
                  <c:v>80.72200999999998</c:v>
                </c:pt>
                <c:pt idx="1827">
                  <c:v>80.72200999999998</c:v>
                </c:pt>
                <c:pt idx="1828">
                  <c:v>80.72200999999998</c:v>
                </c:pt>
                <c:pt idx="1829">
                  <c:v>80.72200999999998</c:v>
                </c:pt>
                <c:pt idx="1830">
                  <c:v>80.72200999999998</c:v>
                </c:pt>
                <c:pt idx="1831">
                  <c:v>80.72200999999998</c:v>
                </c:pt>
                <c:pt idx="1832">
                  <c:v>80.72200999999998</c:v>
                </c:pt>
                <c:pt idx="1833">
                  <c:v>80.72200999999998</c:v>
                </c:pt>
                <c:pt idx="1834">
                  <c:v>80.72200999999998</c:v>
                </c:pt>
                <c:pt idx="1835">
                  <c:v>80.72200999999998</c:v>
                </c:pt>
                <c:pt idx="1836">
                  <c:v>80.72200999999998</c:v>
                </c:pt>
                <c:pt idx="1837">
                  <c:v>80.72200999999998</c:v>
                </c:pt>
                <c:pt idx="1838">
                  <c:v>80.72200999999998</c:v>
                </c:pt>
                <c:pt idx="1839">
                  <c:v>80.72200999999998</c:v>
                </c:pt>
                <c:pt idx="1840">
                  <c:v>80.72200999999998</c:v>
                </c:pt>
                <c:pt idx="1841">
                  <c:v>80.72200999999998</c:v>
                </c:pt>
                <c:pt idx="1842">
                  <c:v>80.72200999999998</c:v>
                </c:pt>
                <c:pt idx="1843">
                  <c:v>80.72200999999998</c:v>
                </c:pt>
                <c:pt idx="1844">
                  <c:v>80.72200999999998</c:v>
                </c:pt>
                <c:pt idx="1845">
                  <c:v>80.72200999999998</c:v>
                </c:pt>
                <c:pt idx="1846">
                  <c:v>80.72200999999998</c:v>
                </c:pt>
                <c:pt idx="1847">
                  <c:v>80.72200999999998</c:v>
                </c:pt>
                <c:pt idx="1848">
                  <c:v>80.72200999999998</c:v>
                </c:pt>
                <c:pt idx="1849">
                  <c:v>80.72200999999998</c:v>
                </c:pt>
                <c:pt idx="1850">
                  <c:v>80.72200999999998</c:v>
                </c:pt>
                <c:pt idx="1851">
                  <c:v>80.72200999999998</c:v>
                </c:pt>
                <c:pt idx="1852">
                  <c:v>80.72200999999998</c:v>
                </c:pt>
                <c:pt idx="1853">
                  <c:v>80.72200999999998</c:v>
                </c:pt>
                <c:pt idx="1854">
                  <c:v>80.72200999999998</c:v>
                </c:pt>
                <c:pt idx="1855">
                  <c:v>80.72200999999998</c:v>
                </c:pt>
                <c:pt idx="1856">
                  <c:v>80.72200999999998</c:v>
                </c:pt>
                <c:pt idx="1857">
                  <c:v>80.72200999999998</c:v>
                </c:pt>
                <c:pt idx="1858">
                  <c:v>80.72200999999998</c:v>
                </c:pt>
                <c:pt idx="1859">
                  <c:v>80.72200999999998</c:v>
                </c:pt>
                <c:pt idx="1860">
                  <c:v>80.72200999999998</c:v>
                </c:pt>
                <c:pt idx="1861">
                  <c:v>80.72200999999998</c:v>
                </c:pt>
                <c:pt idx="1862">
                  <c:v>80.72200999999998</c:v>
                </c:pt>
                <c:pt idx="1863">
                  <c:v>80.72200999999998</c:v>
                </c:pt>
                <c:pt idx="1864">
                  <c:v>80.72200999999998</c:v>
                </c:pt>
                <c:pt idx="1865">
                  <c:v>80.72200999999998</c:v>
                </c:pt>
                <c:pt idx="1866">
                  <c:v>80.72200999999998</c:v>
                </c:pt>
                <c:pt idx="1867">
                  <c:v>80.72200999999998</c:v>
                </c:pt>
                <c:pt idx="1868">
                  <c:v>80.72200999999998</c:v>
                </c:pt>
                <c:pt idx="1869">
                  <c:v>80.72200999999998</c:v>
                </c:pt>
                <c:pt idx="1870">
                  <c:v>80.72200999999998</c:v>
                </c:pt>
                <c:pt idx="1871">
                  <c:v>80.72200999999998</c:v>
                </c:pt>
                <c:pt idx="1872">
                  <c:v>80.72200999999998</c:v>
                </c:pt>
                <c:pt idx="1873">
                  <c:v>80.72200999999998</c:v>
                </c:pt>
                <c:pt idx="1874">
                  <c:v>80.72200999999998</c:v>
                </c:pt>
                <c:pt idx="1875">
                  <c:v>80.72200999999998</c:v>
                </c:pt>
                <c:pt idx="1876">
                  <c:v>80.72200999999998</c:v>
                </c:pt>
                <c:pt idx="1877">
                  <c:v>80.72200999999998</c:v>
                </c:pt>
                <c:pt idx="1878">
                  <c:v>80.72200999999998</c:v>
                </c:pt>
                <c:pt idx="1879">
                  <c:v>80.72200999999998</c:v>
                </c:pt>
                <c:pt idx="1880">
                  <c:v>80.72200999999998</c:v>
                </c:pt>
                <c:pt idx="1881">
                  <c:v>80.72200999999998</c:v>
                </c:pt>
                <c:pt idx="1882">
                  <c:v>80.72200999999998</c:v>
                </c:pt>
                <c:pt idx="1883">
                  <c:v>80.72200999999998</c:v>
                </c:pt>
                <c:pt idx="1884">
                  <c:v>80.72200999999998</c:v>
                </c:pt>
                <c:pt idx="1885">
                  <c:v>80.72200999999998</c:v>
                </c:pt>
                <c:pt idx="1886">
                  <c:v>80.72200999999998</c:v>
                </c:pt>
                <c:pt idx="1887">
                  <c:v>80.72200999999998</c:v>
                </c:pt>
                <c:pt idx="1888">
                  <c:v>80.72200999999998</c:v>
                </c:pt>
                <c:pt idx="1889">
                  <c:v>80.72200999999998</c:v>
                </c:pt>
                <c:pt idx="1890">
                  <c:v>80.72200999999998</c:v>
                </c:pt>
                <c:pt idx="1891">
                  <c:v>80.72200999999998</c:v>
                </c:pt>
                <c:pt idx="1892">
                  <c:v>80.72200999999998</c:v>
                </c:pt>
                <c:pt idx="1893">
                  <c:v>80.72200999999998</c:v>
                </c:pt>
                <c:pt idx="1894">
                  <c:v>80.72200999999998</c:v>
                </c:pt>
                <c:pt idx="1895">
                  <c:v>80.72200999999998</c:v>
                </c:pt>
                <c:pt idx="1896">
                  <c:v>80.72200999999998</c:v>
                </c:pt>
                <c:pt idx="1897">
                  <c:v>80.72200999999998</c:v>
                </c:pt>
                <c:pt idx="1898">
                  <c:v>80.72200999999998</c:v>
                </c:pt>
                <c:pt idx="1899">
                  <c:v>80.72200999999998</c:v>
                </c:pt>
                <c:pt idx="1900">
                  <c:v>80.72200999999998</c:v>
                </c:pt>
                <c:pt idx="1901">
                  <c:v>80.72200999999998</c:v>
                </c:pt>
                <c:pt idx="1902">
                  <c:v>80.72200999999998</c:v>
                </c:pt>
                <c:pt idx="1903">
                  <c:v>80.72200999999998</c:v>
                </c:pt>
                <c:pt idx="1904">
                  <c:v>80.72200999999998</c:v>
                </c:pt>
                <c:pt idx="1905">
                  <c:v>80.72200999999998</c:v>
                </c:pt>
                <c:pt idx="1906">
                  <c:v>80.72200999999998</c:v>
                </c:pt>
                <c:pt idx="1907">
                  <c:v>80.72200999999998</c:v>
                </c:pt>
                <c:pt idx="1908">
                  <c:v>80.72200999999998</c:v>
                </c:pt>
                <c:pt idx="1909">
                  <c:v>80.72200999999998</c:v>
                </c:pt>
                <c:pt idx="1910">
                  <c:v>80.72200999999998</c:v>
                </c:pt>
                <c:pt idx="1911">
                  <c:v>80.72200999999998</c:v>
                </c:pt>
                <c:pt idx="1912">
                  <c:v>80.72200999999998</c:v>
                </c:pt>
                <c:pt idx="1913">
                  <c:v>80.72200999999998</c:v>
                </c:pt>
                <c:pt idx="1914">
                  <c:v>80.72200999999998</c:v>
                </c:pt>
                <c:pt idx="1915">
                  <c:v>80.72200999999998</c:v>
                </c:pt>
                <c:pt idx="1916">
                  <c:v>80.72200999999998</c:v>
                </c:pt>
                <c:pt idx="1917">
                  <c:v>80.72200999999998</c:v>
                </c:pt>
                <c:pt idx="1918">
                  <c:v>80.72200999999998</c:v>
                </c:pt>
                <c:pt idx="1919">
                  <c:v>80.72200999999998</c:v>
                </c:pt>
                <c:pt idx="1920">
                  <c:v>80.72200999999998</c:v>
                </c:pt>
                <c:pt idx="1921">
                  <c:v>80.72200999999998</c:v>
                </c:pt>
                <c:pt idx="1922">
                  <c:v>80.72200999999998</c:v>
                </c:pt>
                <c:pt idx="1923">
                  <c:v>80.72200999999998</c:v>
                </c:pt>
                <c:pt idx="1924">
                  <c:v>80.72200999999998</c:v>
                </c:pt>
                <c:pt idx="1925">
                  <c:v>80.72200999999998</c:v>
                </c:pt>
                <c:pt idx="1926">
                  <c:v>80.72200999999998</c:v>
                </c:pt>
                <c:pt idx="1927">
                  <c:v>80.72200999999998</c:v>
                </c:pt>
                <c:pt idx="1928">
                  <c:v>80.72200999999998</c:v>
                </c:pt>
                <c:pt idx="1929">
                  <c:v>80.72200999999998</c:v>
                </c:pt>
                <c:pt idx="1930">
                  <c:v>80.72200999999998</c:v>
                </c:pt>
                <c:pt idx="1931">
                  <c:v>80.72200999999998</c:v>
                </c:pt>
                <c:pt idx="1932">
                  <c:v>80.72200999999998</c:v>
                </c:pt>
                <c:pt idx="1933">
                  <c:v>80.72200999999998</c:v>
                </c:pt>
                <c:pt idx="1934">
                  <c:v>80.72200999999998</c:v>
                </c:pt>
                <c:pt idx="1935">
                  <c:v>80.72200999999998</c:v>
                </c:pt>
                <c:pt idx="1936">
                  <c:v>80.72200999999998</c:v>
                </c:pt>
                <c:pt idx="1937">
                  <c:v>80.72200999999998</c:v>
                </c:pt>
                <c:pt idx="1938">
                  <c:v>80.72200999999998</c:v>
                </c:pt>
                <c:pt idx="1939">
                  <c:v>80.72200999999998</c:v>
                </c:pt>
                <c:pt idx="1940">
                  <c:v>80.72200999999998</c:v>
                </c:pt>
                <c:pt idx="1941">
                  <c:v>80.72200999999998</c:v>
                </c:pt>
                <c:pt idx="1942">
                  <c:v>80.72200999999998</c:v>
                </c:pt>
                <c:pt idx="1943">
                  <c:v>80.72200999999998</c:v>
                </c:pt>
                <c:pt idx="1944">
                  <c:v>80.72200999999998</c:v>
                </c:pt>
                <c:pt idx="1945">
                  <c:v>80.72200999999998</c:v>
                </c:pt>
                <c:pt idx="1946">
                  <c:v>80.72200999999998</c:v>
                </c:pt>
                <c:pt idx="1947">
                  <c:v>80.72200999999998</c:v>
                </c:pt>
                <c:pt idx="1948">
                  <c:v>80.72200999999998</c:v>
                </c:pt>
                <c:pt idx="1949">
                  <c:v>80.72200999999998</c:v>
                </c:pt>
                <c:pt idx="1950">
                  <c:v>80.72200999999998</c:v>
                </c:pt>
                <c:pt idx="1951">
                  <c:v>80.72200999999998</c:v>
                </c:pt>
                <c:pt idx="1952">
                  <c:v>80.72200999999998</c:v>
                </c:pt>
                <c:pt idx="1953">
                  <c:v>80.72200999999998</c:v>
                </c:pt>
                <c:pt idx="1954">
                  <c:v>80.72200999999998</c:v>
                </c:pt>
                <c:pt idx="1955">
                  <c:v>80.72200999999998</c:v>
                </c:pt>
                <c:pt idx="1956">
                  <c:v>80.72200999999998</c:v>
                </c:pt>
                <c:pt idx="1957">
                  <c:v>80.72200999999998</c:v>
                </c:pt>
                <c:pt idx="1958">
                  <c:v>80.72200999999998</c:v>
                </c:pt>
                <c:pt idx="1959">
                  <c:v>80.72200999999998</c:v>
                </c:pt>
                <c:pt idx="1960">
                  <c:v>80.72200999999998</c:v>
                </c:pt>
                <c:pt idx="1961">
                  <c:v>80.72200999999998</c:v>
                </c:pt>
                <c:pt idx="1962">
                  <c:v>80.72200999999998</c:v>
                </c:pt>
                <c:pt idx="1963">
                  <c:v>80.72200999999998</c:v>
                </c:pt>
                <c:pt idx="1964">
                  <c:v>80.72200999999998</c:v>
                </c:pt>
                <c:pt idx="1965">
                  <c:v>80.72200999999998</c:v>
                </c:pt>
                <c:pt idx="1966">
                  <c:v>80.72200999999998</c:v>
                </c:pt>
                <c:pt idx="1967">
                  <c:v>80.72200999999998</c:v>
                </c:pt>
                <c:pt idx="1968">
                  <c:v>80.72200999999998</c:v>
                </c:pt>
                <c:pt idx="1969">
                  <c:v>80.72200999999998</c:v>
                </c:pt>
                <c:pt idx="1970">
                  <c:v>80.72200999999998</c:v>
                </c:pt>
                <c:pt idx="1971">
                  <c:v>80.72200999999998</c:v>
                </c:pt>
                <c:pt idx="1972">
                  <c:v>80.72200999999998</c:v>
                </c:pt>
                <c:pt idx="1973">
                  <c:v>80.72200999999998</c:v>
                </c:pt>
                <c:pt idx="1974">
                  <c:v>80.72200999999998</c:v>
                </c:pt>
                <c:pt idx="1975">
                  <c:v>80.72200999999998</c:v>
                </c:pt>
                <c:pt idx="1976">
                  <c:v>80.72200999999998</c:v>
                </c:pt>
                <c:pt idx="1977">
                  <c:v>80.72200999999998</c:v>
                </c:pt>
                <c:pt idx="1978">
                  <c:v>80.72200999999998</c:v>
                </c:pt>
                <c:pt idx="1979">
                  <c:v>80.72200999999998</c:v>
                </c:pt>
                <c:pt idx="1980">
                  <c:v>80.72200999999998</c:v>
                </c:pt>
                <c:pt idx="1981">
                  <c:v>80.72200999999998</c:v>
                </c:pt>
                <c:pt idx="1982">
                  <c:v>80.72200999999998</c:v>
                </c:pt>
                <c:pt idx="1983">
                  <c:v>80.72200999999998</c:v>
                </c:pt>
                <c:pt idx="1984">
                  <c:v>80.72200999999998</c:v>
                </c:pt>
                <c:pt idx="1985">
                  <c:v>80.72200999999998</c:v>
                </c:pt>
                <c:pt idx="1986">
                  <c:v>80.72200999999998</c:v>
                </c:pt>
                <c:pt idx="1987">
                  <c:v>80.72200999999998</c:v>
                </c:pt>
                <c:pt idx="1988">
                  <c:v>80.72200999999998</c:v>
                </c:pt>
                <c:pt idx="1989">
                  <c:v>80.72200999999998</c:v>
                </c:pt>
                <c:pt idx="1990">
                  <c:v>80.72200999999998</c:v>
                </c:pt>
                <c:pt idx="1991">
                  <c:v>80.72200999999998</c:v>
                </c:pt>
                <c:pt idx="1992">
                  <c:v>80.72200999999998</c:v>
                </c:pt>
                <c:pt idx="1993">
                  <c:v>80.72200999999998</c:v>
                </c:pt>
                <c:pt idx="1994">
                  <c:v>80.72200999999998</c:v>
                </c:pt>
                <c:pt idx="1995">
                  <c:v>80.72200999999998</c:v>
                </c:pt>
                <c:pt idx="1996">
                  <c:v>80.72200999999998</c:v>
                </c:pt>
                <c:pt idx="1997">
                  <c:v>80.72200999999998</c:v>
                </c:pt>
                <c:pt idx="1998">
                  <c:v>80.72200999999998</c:v>
                </c:pt>
                <c:pt idx="1999">
                  <c:v>80.72200999999998</c:v>
                </c:pt>
                <c:pt idx="2000">
                  <c:v>80.72200999999998</c:v>
                </c:pt>
                <c:pt idx="2001">
                  <c:v>80.72200999999998</c:v>
                </c:pt>
                <c:pt idx="2002">
                  <c:v>80.72200999999998</c:v>
                </c:pt>
                <c:pt idx="2003">
                  <c:v>80.72200999999998</c:v>
                </c:pt>
                <c:pt idx="2004">
                  <c:v>80.72200999999998</c:v>
                </c:pt>
                <c:pt idx="2005">
                  <c:v>80.72200999999998</c:v>
                </c:pt>
                <c:pt idx="2006">
                  <c:v>80.72200999999998</c:v>
                </c:pt>
                <c:pt idx="2007">
                  <c:v>80.72200999999998</c:v>
                </c:pt>
                <c:pt idx="2008">
                  <c:v>80.72200999999998</c:v>
                </c:pt>
                <c:pt idx="2009">
                  <c:v>80.72200999999998</c:v>
                </c:pt>
                <c:pt idx="2010">
                  <c:v>80.72200999999998</c:v>
                </c:pt>
                <c:pt idx="2011">
                  <c:v>80.72200999999998</c:v>
                </c:pt>
                <c:pt idx="2012">
                  <c:v>80.72200999999998</c:v>
                </c:pt>
                <c:pt idx="2013">
                  <c:v>80.72200999999998</c:v>
                </c:pt>
                <c:pt idx="2014">
                  <c:v>80.72200999999998</c:v>
                </c:pt>
                <c:pt idx="2015">
                  <c:v>80.72200999999998</c:v>
                </c:pt>
                <c:pt idx="2016">
                  <c:v>80.72200999999998</c:v>
                </c:pt>
                <c:pt idx="2017">
                  <c:v>80.72200999999998</c:v>
                </c:pt>
                <c:pt idx="2018">
                  <c:v>80.72200999999998</c:v>
                </c:pt>
                <c:pt idx="2019">
                  <c:v>80.72200999999998</c:v>
                </c:pt>
                <c:pt idx="2020">
                  <c:v>80.72200999999998</c:v>
                </c:pt>
                <c:pt idx="2021">
                  <c:v>80.72200999999998</c:v>
                </c:pt>
                <c:pt idx="2022">
                  <c:v>80.72200999999998</c:v>
                </c:pt>
                <c:pt idx="2023">
                  <c:v>80.72200999999998</c:v>
                </c:pt>
                <c:pt idx="2024">
                  <c:v>80.72200999999998</c:v>
                </c:pt>
                <c:pt idx="2025">
                  <c:v>80.72200999999998</c:v>
                </c:pt>
                <c:pt idx="2026">
                  <c:v>80.72200999999998</c:v>
                </c:pt>
                <c:pt idx="2027">
                  <c:v>80.72200999999998</c:v>
                </c:pt>
                <c:pt idx="2028">
                  <c:v>80.72200999999998</c:v>
                </c:pt>
                <c:pt idx="2029">
                  <c:v>80.72200999999998</c:v>
                </c:pt>
                <c:pt idx="2030">
                  <c:v>80.72200999999998</c:v>
                </c:pt>
                <c:pt idx="2031">
                  <c:v>80.72200999999998</c:v>
                </c:pt>
                <c:pt idx="2032">
                  <c:v>80.72200999999998</c:v>
                </c:pt>
                <c:pt idx="2033">
                  <c:v>80.72200999999998</c:v>
                </c:pt>
                <c:pt idx="2034">
                  <c:v>80.72200999999998</c:v>
                </c:pt>
                <c:pt idx="2035">
                  <c:v>80.72200999999998</c:v>
                </c:pt>
                <c:pt idx="2036">
                  <c:v>80.72200999999998</c:v>
                </c:pt>
                <c:pt idx="2037">
                  <c:v>80.72200999999998</c:v>
                </c:pt>
                <c:pt idx="2038">
                  <c:v>80.72200999999998</c:v>
                </c:pt>
                <c:pt idx="2039">
                  <c:v>80.72200999999998</c:v>
                </c:pt>
                <c:pt idx="2040">
                  <c:v>80.72200999999998</c:v>
                </c:pt>
                <c:pt idx="2041">
                  <c:v>80.72200999999998</c:v>
                </c:pt>
                <c:pt idx="2042">
                  <c:v>80.72200999999998</c:v>
                </c:pt>
                <c:pt idx="2043">
                  <c:v>80.72200999999998</c:v>
                </c:pt>
                <c:pt idx="2044">
                  <c:v>80.72200999999998</c:v>
                </c:pt>
                <c:pt idx="2045">
                  <c:v>80.72200999999998</c:v>
                </c:pt>
                <c:pt idx="2046">
                  <c:v>80.72200999999998</c:v>
                </c:pt>
                <c:pt idx="2047">
                  <c:v>80.72200999999998</c:v>
                </c:pt>
                <c:pt idx="2048">
                  <c:v>80.72200999999998</c:v>
                </c:pt>
                <c:pt idx="2049">
                  <c:v>80.72200999999998</c:v>
                </c:pt>
                <c:pt idx="2050">
                  <c:v>80.72200999999998</c:v>
                </c:pt>
                <c:pt idx="2051">
                  <c:v>80.72200999999998</c:v>
                </c:pt>
                <c:pt idx="2052">
                  <c:v>80.72200999999998</c:v>
                </c:pt>
                <c:pt idx="2053">
                  <c:v>80.72200999999998</c:v>
                </c:pt>
                <c:pt idx="2054">
                  <c:v>80.72200999999998</c:v>
                </c:pt>
                <c:pt idx="2055">
                  <c:v>80.72200999999998</c:v>
                </c:pt>
                <c:pt idx="2056">
                  <c:v>80.72200999999998</c:v>
                </c:pt>
                <c:pt idx="2057">
                  <c:v>80.72200999999998</c:v>
                </c:pt>
                <c:pt idx="2058">
                  <c:v>80.72200999999998</c:v>
                </c:pt>
                <c:pt idx="2059">
                  <c:v>80.72200999999998</c:v>
                </c:pt>
                <c:pt idx="2060">
                  <c:v>80.72200999999998</c:v>
                </c:pt>
                <c:pt idx="2061">
                  <c:v>80.72200999999998</c:v>
                </c:pt>
                <c:pt idx="2062">
                  <c:v>80.72200999999998</c:v>
                </c:pt>
                <c:pt idx="2063">
                  <c:v>80.72200999999998</c:v>
                </c:pt>
                <c:pt idx="2064">
                  <c:v>80.72200999999998</c:v>
                </c:pt>
                <c:pt idx="2065">
                  <c:v>80.72200999999998</c:v>
                </c:pt>
                <c:pt idx="2066">
                  <c:v>80.72200999999998</c:v>
                </c:pt>
                <c:pt idx="2067">
                  <c:v>80.72200999999998</c:v>
                </c:pt>
                <c:pt idx="2068">
                  <c:v>80.72200999999998</c:v>
                </c:pt>
                <c:pt idx="2069">
                  <c:v>80.72200999999998</c:v>
                </c:pt>
                <c:pt idx="2070">
                  <c:v>80.72200999999998</c:v>
                </c:pt>
                <c:pt idx="2071">
                  <c:v>80.72200999999998</c:v>
                </c:pt>
                <c:pt idx="2072">
                  <c:v>80.72200999999998</c:v>
                </c:pt>
                <c:pt idx="2073">
                  <c:v>80.72200999999998</c:v>
                </c:pt>
                <c:pt idx="2074">
                  <c:v>80.72200999999998</c:v>
                </c:pt>
                <c:pt idx="2075">
                  <c:v>80.72200999999998</c:v>
                </c:pt>
                <c:pt idx="2076">
                  <c:v>80.72200999999998</c:v>
                </c:pt>
                <c:pt idx="2077">
                  <c:v>80.72200999999998</c:v>
                </c:pt>
                <c:pt idx="2078">
                  <c:v>80.72200999999998</c:v>
                </c:pt>
                <c:pt idx="2079">
                  <c:v>80.72200999999998</c:v>
                </c:pt>
                <c:pt idx="2080">
                  <c:v>80.72200999999998</c:v>
                </c:pt>
                <c:pt idx="2081">
                  <c:v>80.72200999999998</c:v>
                </c:pt>
                <c:pt idx="2082">
                  <c:v>80.72200999999998</c:v>
                </c:pt>
                <c:pt idx="2083">
                  <c:v>80.72200999999998</c:v>
                </c:pt>
                <c:pt idx="2084">
                  <c:v>80.72200999999998</c:v>
                </c:pt>
                <c:pt idx="2085">
                  <c:v>80.72200999999998</c:v>
                </c:pt>
                <c:pt idx="2086">
                  <c:v>80.72200999999998</c:v>
                </c:pt>
                <c:pt idx="2087">
                  <c:v>80.72200999999998</c:v>
                </c:pt>
                <c:pt idx="2088">
                  <c:v>80.72200999999998</c:v>
                </c:pt>
                <c:pt idx="2089">
                  <c:v>80.72200999999998</c:v>
                </c:pt>
                <c:pt idx="2090">
                  <c:v>80.72200999999998</c:v>
                </c:pt>
                <c:pt idx="2091">
                  <c:v>80.72200999999998</c:v>
                </c:pt>
                <c:pt idx="2092">
                  <c:v>80.72200999999998</c:v>
                </c:pt>
                <c:pt idx="2093">
                  <c:v>80.72200999999998</c:v>
                </c:pt>
                <c:pt idx="2094">
                  <c:v>80.72200999999998</c:v>
                </c:pt>
                <c:pt idx="2095">
                  <c:v>80.72200999999998</c:v>
                </c:pt>
                <c:pt idx="2096">
                  <c:v>80.72200999999998</c:v>
                </c:pt>
                <c:pt idx="2097">
                  <c:v>80.72200999999998</c:v>
                </c:pt>
                <c:pt idx="2098">
                  <c:v>80.72200999999998</c:v>
                </c:pt>
                <c:pt idx="2099">
                  <c:v>80.72200999999998</c:v>
                </c:pt>
                <c:pt idx="2100">
                  <c:v>80.72200999999998</c:v>
                </c:pt>
                <c:pt idx="2101">
                  <c:v>80.72200999999998</c:v>
                </c:pt>
                <c:pt idx="2102">
                  <c:v>80.72200999999998</c:v>
                </c:pt>
                <c:pt idx="2103">
                  <c:v>80.72200999999998</c:v>
                </c:pt>
                <c:pt idx="2104">
                  <c:v>80.72200999999998</c:v>
                </c:pt>
                <c:pt idx="2105">
                  <c:v>80.72200999999998</c:v>
                </c:pt>
                <c:pt idx="2106">
                  <c:v>80.72200999999998</c:v>
                </c:pt>
                <c:pt idx="2107">
                  <c:v>80.72200999999998</c:v>
                </c:pt>
                <c:pt idx="2108">
                  <c:v>80.72200999999998</c:v>
                </c:pt>
                <c:pt idx="2109">
                  <c:v>80.72200999999998</c:v>
                </c:pt>
                <c:pt idx="2110">
                  <c:v>80.72200999999998</c:v>
                </c:pt>
                <c:pt idx="2111">
                  <c:v>80.72200999999998</c:v>
                </c:pt>
                <c:pt idx="2112">
                  <c:v>80.72200999999998</c:v>
                </c:pt>
                <c:pt idx="2113">
                  <c:v>80.72200999999998</c:v>
                </c:pt>
                <c:pt idx="2114">
                  <c:v>80.72200999999998</c:v>
                </c:pt>
                <c:pt idx="2115">
                  <c:v>80.72200999999998</c:v>
                </c:pt>
                <c:pt idx="2116">
                  <c:v>80.72200999999998</c:v>
                </c:pt>
                <c:pt idx="2117">
                  <c:v>80.72200999999998</c:v>
                </c:pt>
                <c:pt idx="2118">
                  <c:v>80.72200999999998</c:v>
                </c:pt>
                <c:pt idx="2119">
                  <c:v>80.72200999999998</c:v>
                </c:pt>
                <c:pt idx="2120">
                  <c:v>80.72200999999998</c:v>
                </c:pt>
                <c:pt idx="2121">
                  <c:v>80.72200999999998</c:v>
                </c:pt>
                <c:pt idx="2122">
                  <c:v>80.72200999999998</c:v>
                </c:pt>
                <c:pt idx="2123">
                  <c:v>80.72200999999998</c:v>
                </c:pt>
                <c:pt idx="2124">
                  <c:v>80.72200999999998</c:v>
                </c:pt>
                <c:pt idx="2125">
                  <c:v>80.72200999999998</c:v>
                </c:pt>
                <c:pt idx="2126">
                  <c:v>80.72200999999998</c:v>
                </c:pt>
                <c:pt idx="2127">
                  <c:v>80.72200999999998</c:v>
                </c:pt>
                <c:pt idx="2128">
                  <c:v>80.72200999999998</c:v>
                </c:pt>
                <c:pt idx="2129">
                  <c:v>80.72200999999998</c:v>
                </c:pt>
                <c:pt idx="2130">
                  <c:v>80.72200999999998</c:v>
                </c:pt>
                <c:pt idx="2131">
                  <c:v>80.72200999999998</c:v>
                </c:pt>
                <c:pt idx="2132">
                  <c:v>80.72200999999998</c:v>
                </c:pt>
                <c:pt idx="2133">
                  <c:v>80.72200999999998</c:v>
                </c:pt>
                <c:pt idx="2134">
                  <c:v>80.72200999999998</c:v>
                </c:pt>
                <c:pt idx="2135">
                  <c:v>80.72200999999998</c:v>
                </c:pt>
                <c:pt idx="2136">
                  <c:v>80.72200999999998</c:v>
                </c:pt>
                <c:pt idx="2137">
                  <c:v>80.72200999999998</c:v>
                </c:pt>
                <c:pt idx="2138">
                  <c:v>80.72200999999998</c:v>
                </c:pt>
                <c:pt idx="2139">
                  <c:v>80.72200999999998</c:v>
                </c:pt>
                <c:pt idx="2140">
                  <c:v>80.72200999999998</c:v>
                </c:pt>
                <c:pt idx="2141">
                  <c:v>80.72200999999998</c:v>
                </c:pt>
                <c:pt idx="2142">
                  <c:v>80.72200999999998</c:v>
                </c:pt>
                <c:pt idx="2143">
                  <c:v>80.72200999999998</c:v>
                </c:pt>
                <c:pt idx="2144">
                  <c:v>80.72200999999998</c:v>
                </c:pt>
                <c:pt idx="2145">
                  <c:v>80.72200999999998</c:v>
                </c:pt>
                <c:pt idx="2146">
                  <c:v>80.72200999999998</c:v>
                </c:pt>
                <c:pt idx="2147">
                  <c:v>80.72200999999998</c:v>
                </c:pt>
                <c:pt idx="2148">
                  <c:v>80.72200999999998</c:v>
                </c:pt>
                <c:pt idx="2149">
                  <c:v>80.72200999999998</c:v>
                </c:pt>
                <c:pt idx="2150">
                  <c:v>80.72200999999998</c:v>
                </c:pt>
                <c:pt idx="2151">
                  <c:v>80.72200999999998</c:v>
                </c:pt>
                <c:pt idx="2152">
                  <c:v>80.72200999999998</c:v>
                </c:pt>
                <c:pt idx="2153">
                  <c:v>80.72200999999998</c:v>
                </c:pt>
                <c:pt idx="2154">
                  <c:v>80.72200999999998</c:v>
                </c:pt>
                <c:pt idx="2155">
                  <c:v>80.72200999999998</c:v>
                </c:pt>
                <c:pt idx="2156">
                  <c:v>80.72200999999998</c:v>
                </c:pt>
                <c:pt idx="2157">
                  <c:v>80.72200999999998</c:v>
                </c:pt>
                <c:pt idx="2158">
                  <c:v>80.72200999999998</c:v>
                </c:pt>
                <c:pt idx="2159">
                  <c:v>80.72200999999998</c:v>
                </c:pt>
                <c:pt idx="2160">
                  <c:v>80.72200999999998</c:v>
                </c:pt>
                <c:pt idx="2161">
                  <c:v>80.72200999999998</c:v>
                </c:pt>
                <c:pt idx="2162">
                  <c:v>80.72200999999998</c:v>
                </c:pt>
                <c:pt idx="2163">
                  <c:v>80.72200999999998</c:v>
                </c:pt>
                <c:pt idx="2164">
                  <c:v>80.72200999999998</c:v>
                </c:pt>
                <c:pt idx="2165">
                  <c:v>80.72200999999998</c:v>
                </c:pt>
                <c:pt idx="2166">
                  <c:v>80.72200999999998</c:v>
                </c:pt>
                <c:pt idx="2167">
                  <c:v>80.72200999999998</c:v>
                </c:pt>
                <c:pt idx="2168">
                  <c:v>80.72200999999998</c:v>
                </c:pt>
                <c:pt idx="2169">
                  <c:v>80.72200999999998</c:v>
                </c:pt>
                <c:pt idx="2170">
                  <c:v>80.72200999999998</c:v>
                </c:pt>
                <c:pt idx="2171">
                  <c:v>80.72200999999998</c:v>
                </c:pt>
                <c:pt idx="2172">
                  <c:v>80.72200999999998</c:v>
                </c:pt>
                <c:pt idx="2173">
                  <c:v>80.72200999999998</c:v>
                </c:pt>
                <c:pt idx="2174">
                  <c:v>80.72200999999998</c:v>
                </c:pt>
                <c:pt idx="2175">
                  <c:v>80.72200999999998</c:v>
                </c:pt>
                <c:pt idx="2176">
                  <c:v>80.72200999999998</c:v>
                </c:pt>
                <c:pt idx="2177">
                  <c:v>80.72200999999998</c:v>
                </c:pt>
                <c:pt idx="2178">
                  <c:v>80.72200999999998</c:v>
                </c:pt>
                <c:pt idx="2179">
                  <c:v>80.72200999999998</c:v>
                </c:pt>
                <c:pt idx="2180">
                  <c:v>80.72200999999998</c:v>
                </c:pt>
                <c:pt idx="2181">
                  <c:v>80.72200999999998</c:v>
                </c:pt>
                <c:pt idx="2182">
                  <c:v>80.72200999999998</c:v>
                </c:pt>
                <c:pt idx="2183">
                  <c:v>80.72200999999998</c:v>
                </c:pt>
                <c:pt idx="2184">
                  <c:v>80.72200999999998</c:v>
                </c:pt>
                <c:pt idx="2185">
                  <c:v>80.72200999999998</c:v>
                </c:pt>
                <c:pt idx="2186">
                  <c:v>80.72200999999998</c:v>
                </c:pt>
                <c:pt idx="2187">
                  <c:v>80.72200999999998</c:v>
                </c:pt>
                <c:pt idx="2188">
                  <c:v>80.72200999999998</c:v>
                </c:pt>
                <c:pt idx="2189">
                  <c:v>80.72200999999998</c:v>
                </c:pt>
                <c:pt idx="2190">
                  <c:v>80.72200999999998</c:v>
                </c:pt>
                <c:pt idx="2191">
                  <c:v>80.72200999999998</c:v>
                </c:pt>
                <c:pt idx="2192">
                  <c:v>80.72200999999998</c:v>
                </c:pt>
                <c:pt idx="2193">
                  <c:v>80.72200999999998</c:v>
                </c:pt>
                <c:pt idx="2194">
                  <c:v>80.72200999999998</c:v>
                </c:pt>
                <c:pt idx="2195">
                  <c:v>80.72200999999998</c:v>
                </c:pt>
                <c:pt idx="2196">
                  <c:v>80.72200999999998</c:v>
                </c:pt>
                <c:pt idx="2197">
                  <c:v>80.72200999999998</c:v>
                </c:pt>
                <c:pt idx="2198">
                  <c:v>80.72200999999998</c:v>
                </c:pt>
                <c:pt idx="2199">
                  <c:v>80.72200999999998</c:v>
                </c:pt>
                <c:pt idx="2200">
                  <c:v>80.72200999999998</c:v>
                </c:pt>
                <c:pt idx="2201">
                  <c:v>80.72200999999998</c:v>
                </c:pt>
                <c:pt idx="2202">
                  <c:v>80.72200999999998</c:v>
                </c:pt>
                <c:pt idx="2203">
                  <c:v>80.72200999999998</c:v>
                </c:pt>
                <c:pt idx="2204">
                  <c:v>80.72200999999998</c:v>
                </c:pt>
                <c:pt idx="2205">
                  <c:v>80.72200999999998</c:v>
                </c:pt>
                <c:pt idx="2206">
                  <c:v>80.72200999999998</c:v>
                </c:pt>
                <c:pt idx="2207">
                  <c:v>80.72200999999998</c:v>
                </c:pt>
                <c:pt idx="2208">
                  <c:v>80.72200999999998</c:v>
                </c:pt>
                <c:pt idx="2209">
                  <c:v>80.72200999999998</c:v>
                </c:pt>
                <c:pt idx="2210">
                  <c:v>80.72200999999998</c:v>
                </c:pt>
                <c:pt idx="2211">
                  <c:v>80.72200999999998</c:v>
                </c:pt>
                <c:pt idx="2212">
                  <c:v>80.72200999999998</c:v>
                </c:pt>
                <c:pt idx="2213">
                  <c:v>80.72200999999998</c:v>
                </c:pt>
                <c:pt idx="2214">
                  <c:v>80.72200999999998</c:v>
                </c:pt>
                <c:pt idx="2215">
                  <c:v>80.72200999999998</c:v>
                </c:pt>
                <c:pt idx="2216">
                  <c:v>80.72200999999998</c:v>
                </c:pt>
                <c:pt idx="2217">
                  <c:v>80.72200999999998</c:v>
                </c:pt>
                <c:pt idx="2218">
                  <c:v>80.72200999999998</c:v>
                </c:pt>
                <c:pt idx="2219">
                  <c:v>80.72200999999998</c:v>
                </c:pt>
                <c:pt idx="2220">
                  <c:v>80.72200999999998</c:v>
                </c:pt>
                <c:pt idx="2221">
                  <c:v>80.72200999999998</c:v>
                </c:pt>
                <c:pt idx="2222">
                  <c:v>80.72200999999998</c:v>
                </c:pt>
                <c:pt idx="2223">
                  <c:v>80.72200999999998</c:v>
                </c:pt>
                <c:pt idx="2224">
                  <c:v>80.72200999999998</c:v>
                </c:pt>
                <c:pt idx="2225">
                  <c:v>80.72200999999998</c:v>
                </c:pt>
                <c:pt idx="2226">
                  <c:v>80.72200999999998</c:v>
                </c:pt>
                <c:pt idx="2227">
                  <c:v>80.72200999999998</c:v>
                </c:pt>
                <c:pt idx="2228">
                  <c:v>80.72200999999998</c:v>
                </c:pt>
                <c:pt idx="2229">
                  <c:v>80.72200999999998</c:v>
                </c:pt>
                <c:pt idx="2230">
                  <c:v>80.72200999999998</c:v>
                </c:pt>
                <c:pt idx="2231">
                  <c:v>80.72200999999998</c:v>
                </c:pt>
                <c:pt idx="2232">
                  <c:v>80.72200999999998</c:v>
                </c:pt>
                <c:pt idx="2233">
                  <c:v>80.72200999999998</c:v>
                </c:pt>
                <c:pt idx="2234">
                  <c:v>80.72200999999998</c:v>
                </c:pt>
                <c:pt idx="2235">
                  <c:v>80.72200999999998</c:v>
                </c:pt>
                <c:pt idx="2236">
                  <c:v>80.72200999999998</c:v>
                </c:pt>
                <c:pt idx="2237">
                  <c:v>80.72200999999998</c:v>
                </c:pt>
                <c:pt idx="2238">
                  <c:v>80.72200999999998</c:v>
                </c:pt>
                <c:pt idx="2239">
                  <c:v>80.72200999999998</c:v>
                </c:pt>
                <c:pt idx="2240">
                  <c:v>80.72200999999998</c:v>
                </c:pt>
                <c:pt idx="2241">
                  <c:v>80.72200999999998</c:v>
                </c:pt>
                <c:pt idx="2242">
                  <c:v>80.72200999999998</c:v>
                </c:pt>
                <c:pt idx="2243">
                  <c:v>80.72200999999998</c:v>
                </c:pt>
                <c:pt idx="2244">
                  <c:v>80.72200999999998</c:v>
                </c:pt>
                <c:pt idx="2245">
                  <c:v>80.72200999999998</c:v>
                </c:pt>
                <c:pt idx="2246">
                  <c:v>80.72200999999998</c:v>
                </c:pt>
                <c:pt idx="2247">
                  <c:v>80.72200999999998</c:v>
                </c:pt>
                <c:pt idx="2248">
                  <c:v>80.72200999999998</c:v>
                </c:pt>
                <c:pt idx="2249">
                  <c:v>80.72200999999998</c:v>
                </c:pt>
                <c:pt idx="2250">
                  <c:v>80.72200999999998</c:v>
                </c:pt>
                <c:pt idx="2251">
                  <c:v>80.72200999999998</c:v>
                </c:pt>
                <c:pt idx="2252">
                  <c:v>80.72200999999998</c:v>
                </c:pt>
                <c:pt idx="2253">
                  <c:v>80.72200999999998</c:v>
                </c:pt>
                <c:pt idx="2254">
                  <c:v>80.72200999999998</c:v>
                </c:pt>
                <c:pt idx="2255">
                  <c:v>80.72200999999998</c:v>
                </c:pt>
                <c:pt idx="2256">
                  <c:v>80.72200999999998</c:v>
                </c:pt>
                <c:pt idx="2257">
                  <c:v>80.72200999999998</c:v>
                </c:pt>
                <c:pt idx="2258">
                  <c:v>80.72200999999998</c:v>
                </c:pt>
                <c:pt idx="2259">
                  <c:v>80.72200999999998</c:v>
                </c:pt>
                <c:pt idx="2260">
                  <c:v>80.72200999999998</c:v>
                </c:pt>
                <c:pt idx="2261">
                  <c:v>80.72200999999998</c:v>
                </c:pt>
                <c:pt idx="2262">
                  <c:v>80.72200999999998</c:v>
                </c:pt>
                <c:pt idx="2263">
                  <c:v>80.72200999999998</c:v>
                </c:pt>
                <c:pt idx="2264">
                  <c:v>80.72200999999998</c:v>
                </c:pt>
                <c:pt idx="2265">
                  <c:v>80.72200999999998</c:v>
                </c:pt>
                <c:pt idx="2266">
                  <c:v>80.72200999999998</c:v>
                </c:pt>
                <c:pt idx="2267">
                  <c:v>80.72200999999998</c:v>
                </c:pt>
                <c:pt idx="2268">
                  <c:v>80.72200999999998</c:v>
                </c:pt>
                <c:pt idx="2269">
                  <c:v>80.72200999999998</c:v>
                </c:pt>
                <c:pt idx="2270">
                  <c:v>80.72200999999998</c:v>
                </c:pt>
                <c:pt idx="2271">
                  <c:v>80.72200999999998</c:v>
                </c:pt>
                <c:pt idx="2272">
                  <c:v>80.72200999999998</c:v>
                </c:pt>
                <c:pt idx="2273">
                  <c:v>80.72200999999998</c:v>
                </c:pt>
                <c:pt idx="2274">
                  <c:v>80.72200999999998</c:v>
                </c:pt>
                <c:pt idx="2275">
                  <c:v>80.72200999999998</c:v>
                </c:pt>
                <c:pt idx="2276">
                  <c:v>80.72200999999998</c:v>
                </c:pt>
                <c:pt idx="2277">
                  <c:v>80.72200999999998</c:v>
                </c:pt>
                <c:pt idx="2278">
                  <c:v>80.72200999999998</c:v>
                </c:pt>
                <c:pt idx="2279">
                  <c:v>80.72200999999998</c:v>
                </c:pt>
                <c:pt idx="2280">
                  <c:v>80.72200999999998</c:v>
                </c:pt>
                <c:pt idx="2281">
                  <c:v>80.72200999999998</c:v>
                </c:pt>
                <c:pt idx="2282">
                  <c:v>80.72200999999998</c:v>
                </c:pt>
                <c:pt idx="2283">
                  <c:v>80.72200999999998</c:v>
                </c:pt>
                <c:pt idx="2284">
                  <c:v>80.72200999999998</c:v>
                </c:pt>
                <c:pt idx="2285">
                  <c:v>80.72200999999998</c:v>
                </c:pt>
                <c:pt idx="2286">
                  <c:v>80.72200999999998</c:v>
                </c:pt>
                <c:pt idx="2287">
                  <c:v>80.72200999999998</c:v>
                </c:pt>
                <c:pt idx="2288">
                  <c:v>80.72200999999998</c:v>
                </c:pt>
                <c:pt idx="2289">
                  <c:v>80.72200999999998</c:v>
                </c:pt>
                <c:pt idx="2290">
                  <c:v>80.72200999999998</c:v>
                </c:pt>
                <c:pt idx="2291">
                  <c:v>80.72200999999998</c:v>
                </c:pt>
                <c:pt idx="2292">
                  <c:v>80.72200999999998</c:v>
                </c:pt>
                <c:pt idx="2293">
                  <c:v>80.72200999999998</c:v>
                </c:pt>
                <c:pt idx="2294">
                  <c:v>80.72200999999998</c:v>
                </c:pt>
                <c:pt idx="2295">
                  <c:v>80.72200999999998</c:v>
                </c:pt>
                <c:pt idx="2296">
                  <c:v>80.72200999999998</c:v>
                </c:pt>
                <c:pt idx="2297">
                  <c:v>80.72200999999998</c:v>
                </c:pt>
                <c:pt idx="2298">
                  <c:v>80.72200999999998</c:v>
                </c:pt>
                <c:pt idx="2299">
                  <c:v>80.72200999999998</c:v>
                </c:pt>
                <c:pt idx="2300">
                  <c:v>80.72200999999998</c:v>
                </c:pt>
                <c:pt idx="2301">
                  <c:v>80.72200999999998</c:v>
                </c:pt>
                <c:pt idx="2302">
                  <c:v>80.72200999999998</c:v>
                </c:pt>
                <c:pt idx="2303">
                  <c:v>80.72200999999998</c:v>
                </c:pt>
                <c:pt idx="2304">
                  <c:v>80.72200999999998</c:v>
                </c:pt>
                <c:pt idx="2305">
                  <c:v>80.72200999999998</c:v>
                </c:pt>
                <c:pt idx="2306">
                  <c:v>80.72200999999998</c:v>
                </c:pt>
                <c:pt idx="2307">
                  <c:v>80.72200999999998</c:v>
                </c:pt>
                <c:pt idx="2308">
                  <c:v>80.72200999999998</c:v>
                </c:pt>
                <c:pt idx="2309">
                  <c:v>80.72200999999998</c:v>
                </c:pt>
                <c:pt idx="2310">
                  <c:v>80.72200999999998</c:v>
                </c:pt>
                <c:pt idx="2311">
                  <c:v>80.72200999999998</c:v>
                </c:pt>
                <c:pt idx="2312">
                  <c:v>80.72200999999998</c:v>
                </c:pt>
                <c:pt idx="2313">
                  <c:v>80.72200999999998</c:v>
                </c:pt>
                <c:pt idx="2314">
                  <c:v>80.72200999999998</c:v>
                </c:pt>
                <c:pt idx="2315">
                  <c:v>80.72200999999998</c:v>
                </c:pt>
                <c:pt idx="2316">
                  <c:v>80.72200999999998</c:v>
                </c:pt>
                <c:pt idx="2317">
                  <c:v>80.72200999999998</c:v>
                </c:pt>
                <c:pt idx="2318">
                  <c:v>80.72200999999998</c:v>
                </c:pt>
                <c:pt idx="2319">
                  <c:v>80.72200999999998</c:v>
                </c:pt>
                <c:pt idx="2320">
                  <c:v>80.72200999999998</c:v>
                </c:pt>
                <c:pt idx="2321">
                  <c:v>80.72200999999998</c:v>
                </c:pt>
                <c:pt idx="2322">
                  <c:v>80.72200999999998</c:v>
                </c:pt>
                <c:pt idx="2323">
                  <c:v>80.72200999999998</c:v>
                </c:pt>
                <c:pt idx="2324">
                  <c:v>80.72200999999998</c:v>
                </c:pt>
                <c:pt idx="2325">
                  <c:v>80.72200999999998</c:v>
                </c:pt>
                <c:pt idx="2326">
                  <c:v>80.72200999999998</c:v>
                </c:pt>
                <c:pt idx="2327">
                  <c:v>80.72200999999998</c:v>
                </c:pt>
                <c:pt idx="2328">
                  <c:v>80.72200999999998</c:v>
                </c:pt>
                <c:pt idx="2329">
                  <c:v>80.72200999999998</c:v>
                </c:pt>
                <c:pt idx="2330">
                  <c:v>80.72200999999998</c:v>
                </c:pt>
                <c:pt idx="2331">
                  <c:v>80.72200999999998</c:v>
                </c:pt>
                <c:pt idx="2332">
                  <c:v>80.72200999999998</c:v>
                </c:pt>
                <c:pt idx="2333">
                  <c:v>80.72200999999998</c:v>
                </c:pt>
                <c:pt idx="2334">
                  <c:v>80.72200999999998</c:v>
                </c:pt>
                <c:pt idx="2335">
                  <c:v>80.72200999999998</c:v>
                </c:pt>
                <c:pt idx="2336">
                  <c:v>80.72200999999998</c:v>
                </c:pt>
                <c:pt idx="2337">
                  <c:v>80.72200999999998</c:v>
                </c:pt>
                <c:pt idx="2338">
                  <c:v>80.72200999999998</c:v>
                </c:pt>
                <c:pt idx="2339">
                  <c:v>80.72200999999998</c:v>
                </c:pt>
                <c:pt idx="2340">
                  <c:v>80.72200999999998</c:v>
                </c:pt>
                <c:pt idx="2341">
                  <c:v>80.72200999999998</c:v>
                </c:pt>
                <c:pt idx="2342">
                  <c:v>80.72200999999998</c:v>
                </c:pt>
                <c:pt idx="2343">
                  <c:v>80.72200999999998</c:v>
                </c:pt>
                <c:pt idx="2344">
                  <c:v>80.72200999999998</c:v>
                </c:pt>
                <c:pt idx="2345">
                  <c:v>80.72200999999998</c:v>
                </c:pt>
                <c:pt idx="2346">
                  <c:v>80.72200999999998</c:v>
                </c:pt>
                <c:pt idx="2347">
                  <c:v>80.72200999999998</c:v>
                </c:pt>
                <c:pt idx="2348">
                  <c:v>80.72200999999998</c:v>
                </c:pt>
                <c:pt idx="2349">
                  <c:v>80.72200999999998</c:v>
                </c:pt>
                <c:pt idx="2350">
                  <c:v>80.72200999999998</c:v>
                </c:pt>
                <c:pt idx="2351">
                  <c:v>80.72200999999998</c:v>
                </c:pt>
                <c:pt idx="2352">
                  <c:v>80.72200999999998</c:v>
                </c:pt>
                <c:pt idx="2353">
                  <c:v>80.72200999999998</c:v>
                </c:pt>
                <c:pt idx="2354">
                  <c:v>80.72200999999998</c:v>
                </c:pt>
                <c:pt idx="2355">
                  <c:v>80.72200999999998</c:v>
                </c:pt>
                <c:pt idx="2356">
                  <c:v>80.72200999999998</c:v>
                </c:pt>
                <c:pt idx="2357">
                  <c:v>80.72200999999998</c:v>
                </c:pt>
                <c:pt idx="2358">
                  <c:v>80.72200999999998</c:v>
                </c:pt>
                <c:pt idx="2359">
                  <c:v>80.72200999999998</c:v>
                </c:pt>
                <c:pt idx="2360">
                  <c:v>80.72200999999998</c:v>
                </c:pt>
                <c:pt idx="2361">
                  <c:v>80.72200999999998</c:v>
                </c:pt>
                <c:pt idx="2362">
                  <c:v>80.72200999999998</c:v>
                </c:pt>
                <c:pt idx="2363">
                  <c:v>80.72200999999998</c:v>
                </c:pt>
                <c:pt idx="2364">
                  <c:v>80.72200999999998</c:v>
                </c:pt>
                <c:pt idx="2365">
                  <c:v>80.72200999999998</c:v>
                </c:pt>
                <c:pt idx="2366">
                  <c:v>80.72200999999998</c:v>
                </c:pt>
                <c:pt idx="2367">
                  <c:v>80.72200999999998</c:v>
                </c:pt>
                <c:pt idx="2368">
                  <c:v>80.72200999999998</c:v>
                </c:pt>
                <c:pt idx="2369">
                  <c:v>80.72200999999998</c:v>
                </c:pt>
                <c:pt idx="2370">
                  <c:v>80.72200999999998</c:v>
                </c:pt>
                <c:pt idx="2371">
                  <c:v>80.72200999999998</c:v>
                </c:pt>
                <c:pt idx="2372">
                  <c:v>80.72200999999998</c:v>
                </c:pt>
                <c:pt idx="2373">
                  <c:v>80.72200999999998</c:v>
                </c:pt>
                <c:pt idx="2374">
                  <c:v>80.72200999999998</c:v>
                </c:pt>
                <c:pt idx="2375">
                  <c:v>80.72200999999998</c:v>
                </c:pt>
                <c:pt idx="2376">
                  <c:v>80.72200999999998</c:v>
                </c:pt>
                <c:pt idx="2377">
                  <c:v>80.72200999999998</c:v>
                </c:pt>
                <c:pt idx="2378">
                  <c:v>80.72200999999998</c:v>
                </c:pt>
                <c:pt idx="2379">
                  <c:v>80.72200999999998</c:v>
                </c:pt>
                <c:pt idx="2380">
                  <c:v>80.72200999999998</c:v>
                </c:pt>
                <c:pt idx="2381">
                  <c:v>80.72200999999998</c:v>
                </c:pt>
                <c:pt idx="2382">
                  <c:v>80.72200999999998</c:v>
                </c:pt>
                <c:pt idx="2383">
                  <c:v>80.72200999999998</c:v>
                </c:pt>
                <c:pt idx="2384">
                  <c:v>80.72200999999998</c:v>
                </c:pt>
                <c:pt idx="2385">
                  <c:v>80.72200999999998</c:v>
                </c:pt>
                <c:pt idx="2386">
                  <c:v>80.72200999999998</c:v>
                </c:pt>
                <c:pt idx="2387">
                  <c:v>80.72200999999998</c:v>
                </c:pt>
                <c:pt idx="2388">
                  <c:v>80.72200999999998</c:v>
                </c:pt>
                <c:pt idx="2389">
                  <c:v>80.72200999999998</c:v>
                </c:pt>
                <c:pt idx="2390">
                  <c:v>80.72200999999998</c:v>
                </c:pt>
                <c:pt idx="2391">
                  <c:v>80.72200999999998</c:v>
                </c:pt>
                <c:pt idx="2392">
                  <c:v>80.72200999999998</c:v>
                </c:pt>
                <c:pt idx="2393">
                  <c:v>80.72200999999998</c:v>
                </c:pt>
                <c:pt idx="2394">
                  <c:v>80.72200999999998</c:v>
                </c:pt>
                <c:pt idx="2395">
                  <c:v>80.72200999999998</c:v>
                </c:pt>
                <c:pt idx="2396">
                  <c:v>80.72200999999998</c:v>
                </c:pt>
                <c:pt idx="2397">
                  <c:v>80.72200999999998</c:v>
                </c:pt>
                <c:pt idx="2398">
                  <c:v>80.72200999999998</c:v>
                </c:pt>
                <c:pt idx="2399">
                  <c:v>80.72200999999998</c:v>
                </c:pt>
                <c:pt idx="2400">
                  <c:v>80.72200999999998</c:v>
                </c:pt>
                <c:pt idx="2401">
                  <c:v>80.72200999999998</c:v>
                </c:pt>
                <c:pt idx="2402">
                  <c:v>80.72200999999998</c:v>
                </c:pt>
                <c:pt idx="2403">
                  <c:v>80.72200999999998</c:v>
                </c:pt>
                <c:pt idx="2404">
                  <c:v>80.72200999999998</c:v>
                </c:pt>
                <c:pt idx="2405">
                  <c:v>80.72200999999998</c:v>
                </c:pt>
                <c:pt idx="2406">
                  <c:v>80.72200999999998</c:v>
                </c:pt>
                <c:pt idx="2407">
                  <c:v>80.72200999999998</c:v>
                </c:pt>
                <c:pt idx="2408">
                  <c:v>80.72200999999998</c:v>
                </c:pt>
                <c:pt idx="2409">
                  <c:v>80.72200999999998</c:v>
                </c:pt>
                <c:pt idx="2410">
                  <c:v>80.72200999999998</c:v>
                </c:pt>
                <c:pt idx="2411">
                  <c:v>80.72200999999998</c:v>
                </c:pt>
                <c:pt idx="2412">
                  <c:v>80.72200999999998</c:v>
                </c:pt>
                <c:pt idx="2413">
                  <c:v>80.72200999999998</c:v>
                </c:pt>
                <c:pt idx="2414">
                  <c:v>80.72200999999998</c:v>
                </c:pt>
                <c:pt idx="2415">
                  <c:v>80.72200999999998</c:v>
                </c:pt>
                <c:pt idx="2416">
                  <c:v>80.72200999999998</c:v>
                </c:pt>
                <c:pt idx="2417">
                  <c:v>80.72200999999998</c:v>
                </c:pt>
                <c:pt idx="2418">
                  <c:v>80.72200999999998</c:v>
                </c:pt>
                <c:pt idx="2419">
                  <c:v>80.72200999999998</c:v>
                </c:pt>
                <c:pt idx="2420">
                  <c:v>80.72200999999998</c:v>
                </c:pt>
                <c:pt idx="2421">
                  <c:v>80.72200999999998</c:v>
                </c:pt>
                <c:pt idx="2422">
                  <c:v>80.72200999999998</c:v>
                </c:pt>
                <c:pt idx="2423">
                  <c:v>80.72200999999998</c:v>
                </c:pt>
                <c:pt idx="2424">
                  <c:v>80.72200999999998</c:v>
                </c:pt>
                <c:pt idx="2425">
                  <c:v>80.72200999999998</c:v>
                </c:pt>
                <c:pt idx="2426">
                  <c:v>80.72200999999998</c:v>
                </c:pt>
                <c:pt idx="2427">
                  <c:v>80.72200999999998</c:v>
                </c:pt>
                <c:pt idx="2428">
                  <c:v>80.72200999999998</c:v>
                </c:pt>
                <c:pt idx="2429">
                  <c:v>80.72200999999998</c:v>
                </c:pt>
                <c:pt idx="2430">
                  <c:v>80.72200999999998</c:v>
                </c:pt>
                <c:pt idx="2431">
                  <c:v>80.72200999999998</c:v>
                </c:pt>
                <c:pt idx="2432">
                  <c:v>80.72200999999998</c:v>
                </c:pt>
                <c:pt idx="2433">
                  <c:v>80.72200999999998</c:v>
                </c:pt>
                <c:pt idx="2434">
                  <c:v>80.72200999999998</c:v>
                </c:pt>
                <c:pt idx="2435">
                  <c:v>80.72200999999998</c:v>
                </c:pt>
                <c:pt idx="2436">
                  <c:v>80.72200999999998</c:v>
                </c:pt>
                <c:pt idx="2437">
                  <c:v>80.72200999999998</c:v>
                </c:pt>
                <c:pt idx="2438">
                  <c:v>80.72200999999998</c:v>
                </c:pt>
                <c:pt idx="2439">
                  <c:v>80.72200999999998</c:v>
                </c:pt>
                <c:pt idx="2440">
                  <c:v>80.72200999999998</c:v>
                </c:pt>
                <c:pt idx="2441">
                  <c:v>80.72200999999998</c:v>
                </c:pt>
                <c:pt idx="2442">
                  <c:v>80.72200999999998</c:v>
                </c:pt>
                <c:pt idx="2443">
                  <c:v>80.72200999999998</c:v>
                </c:pt>
                <c:pt idx="2444">
                  <c:v>80.72200999999998</c:v>
                </c:pt>
                <c:pt idx="2445">
                  <c:v>80.72200999999998</c:v>
                </c:pt>
                <c:pt idx="2446">
                  <c:v>80.72200999999998</c:v>
                </c:pt>
                <c:pt idx="2447">
                  <c:v>80.72200999999998</c:v>
                </c:pt>
                <c:pt idx="2448">
                  <c:v>80.72200999999998</c:v>
                </c:pt>
                <c:pt idx="2449">
                  <c:v>80.72200999999998</c:v>
                </c:pt>
                <c:pt idx="2450">
                  <c:v>80.72200999999998</c:v>
                </c:pt>
                <c:pt idx="2451">
                  <c:v>80.72200999999998</c:v>
                </c:pt>
                <c:pt idx="2452">
                  <c:v>80.72200999999998</c:v>
                </c:pt>
                <c:pt idx="2453">
                  <c:v>80.72200999999998</c:v>
                </c:pt>
                <c:pt idx="2454">
                  <c:v>80.72200999999998</c:v>
                </c:pt>
                <c:pt idx="2455">
                  <c:v>80.72200999999998</c:v>
                </c:pt>
                <c:pt idx="2456">
                  <c:v>80.72200999999998</c:v>
                </c:pt>
                <c:pt idx="2457">
                  <c:v>80.72200999999998</c:v>
                </c:pt>
                <c:pt idx="2458">
                  <c:v>80.72200999999998</c:v>
                </c:pt>
                <c:pt idx="2459">
                  <c:v>80.72200999999998</c:v>
                </c:pt>
                <c:pt idx="2460">
                  <c:v>80.72200999999998</c:v>
                </c:pt>
                <c:pt idx="2461">
                  <c:v>80.72200999999998</c:v>
                </c:pt>
                <c:pt idx="2462">
                  <c:v>80.72200999999998</c:v>
                </c:pt>
                <c:pt idx="2463">
                  <c:v>80.72200999999998</c:v>
                </c:pt>
                <c:pt idx="2464">
                  <c:v>80.72200999999998</c:v>
                </c:pt>
                <c:pt idx="2465">
                  <c:v>80.72200999999998</c:v>
                </c:pt>
                <c:pt idx="2466">
                  <c:v>80.72200999999998</c:v>
                </c:pt>
                <c:pt idx="2467">
                  <c:v>80.72200999999998</c:v>
                </c:pt>
                <c:pt idx="2468">
                  <c:v>80.72200999999998</c:v>
                </c:pt>
                <c:pt idx="2469">
                  <c:v>80.72200999999998</c:v>
                </c:pt>
                <c:pt idx="2470">
                  <c:v>80.72200999999998</c:v>
                </c:pt>
                <c:pt idx="2471">
                  <c:v>80.72200999999998</c:v>
                </c:pt>
                <c:pt idx="2472">
                  <c:v>80.72200999999998</c:v>
                </c:pt>
                <c:pt idx="2473">
                  <c:v>80.72200999999998</c:v>
                </c:pt>
                <c:pt idx="2474">
                  <c:v>80.72200999999998</c:v>
                </c:pt>
                <c:pt idx="2475">
                  <c:v>80.72200999999998</c:v>
                </c:pt>
                <c:pt idx="2476">
                  <c:v>80.72200999999998</c:v>
                </c:pt>
                <c:pt idx="2477">
                  <c:v>80.72200999999998</c:v>
                </c:pt>
                <c:pt idx="2478">
                  <c:v>80.72200999999998</c:v>
                </c:pt>
                <c:pt idx="2479">
                  <c:v>80.72200999999998</c:v>
                </c:pt>
                <c:pt idx="2480">
                  <c:v>80.72200999999998</c:v>
                </c:pt>
                <c:pt idx="2481">
                  <c:v>80.72200999999998</c:v>
                </c:pt>
                <c:pt idx="2482">
                  <c:v>80.72200999999998</c:v>
                </c:pt>
                <c:pt idx="2483">
                  <c:v>80.72200999999998</c:v>
                </c:pt>
                <c:pt idx="2484">
                  <c:v>80.72200999999998</c:v>
                </c:pt>
                <c:pt idx="2485">
                  <c:v>80.72200999999998</c:v>
                </c:pt>
                <c:pt idx="2486">
                  <c:v>80.72200999999998</c:v>
                </c:pt>
                <c:pt idx="2487">
                  <c:v>80.72200999999998</c:v>
                </c:pt>
                <c:pt idx="2488">
                  <c:v>80.72200999999998</c:v>
                </c:pt>
                <c:pt idx="2489">
                  <c:v>80.72200999999998</c:v>
                </c:pt>
                <c:pt idx="2490">
                  <c:v>80.72200999999998</c:v>
                </c:pt>
                <c:pt idx="2491">
                  <c:v>80.72200999999998</c:v>
                </c:pt>
                <c:pt idx="2492">
                  <c:v>80.72200999999998</c:v>
                </c:pt>
                <c:pt idx="2493">
                  <c:v>80.72200999999998</c:v>
                </c:pt>
                <c:pt idx="2494">
                  <c:v>80.72200999999998</c:v>
                </c:pt>
                <c:pt idx="2495">
                  <c:v>80.72200999999998</c:v>
                </c:pt>
                <c:pt idx="2496">
                  <c:v>80.72200999999998</c:v>
                </c:pt>
                <c:pt idx="2497">
                  <c:v>80.72200999999998</c:v>
                </c:pt>
                <c:pt idx="2498">
                  <c:v>80.72200999999998</c:v>
                </c:pt>
                <c:pt idx="2499">
                  <c:v>80.72200999999998</c:v>
                </c:pt>
                <c:pt idx="2500">
                  <c:v>80.72200999999998</c:v>
                </c:pt>
                <c:pt idx="2501">
                  <c:v>80.72200999999998</c:v>
                </c:pt>
                <c:pt idx="2502">
                  <c:v>80.72200999999998</c:v>
                </c:pt>
                <c:pt idx="2503">
                  <c:v>80.72200999999998</c:v>
                </c:pt>
                <c:pt idx="2504">
                  <c:v>80.72200999999998</c:v>
                </c:pt>
                <c:pt idx="2505">
                  <c:v>80.72200999999998</c:v>
                </c:pt>
                <c:pt idx="2506">
                  <c:v>80.72200999999998</c:v>
                </c:pt>
                <c:pt idx="2507">
                  <c:v>80.72200999999998</c:v>
                </c:pt>
                <c:pt idx="2508">
                  <c:v>80.72200999999998</c:v>
                </c:pt>
                <c:pt idx="2509">
                  <c:v>80.72200999999998</c:v>
                </c:pt>
                <c:pt idx="2510">
                  <c:v>80.72200999999998</c:v>
                </c:pt>
                <c:pt idx="2511">
                  <c:v>80.72200999999998</c:v>
                </c:pt>
                <c:pt idx="2512">
                  <c:v>80.72200999999998</c:v>
                </c:pt>
                <c:pt idx="2513">
                  <c:v>80.72200999999998</c:v>
                </c:pt>
                <c:pt idx="2514">
                  <c:v>80.72200999999998</c:v>
                </c:pt>
                <c:pt idx="2515">
                  <c:v>80.72200999999998</c:v>
                </c:pt>
                <c:pt idx="2516">
                  <c:v>80.72200999999998</c:v>
                </c:pt>
                <c:pt idx="2517">
                  <c:v>80.72200999999998</c:v>
                </c:pt>
                <c:pt idx="2518">
                  <c:v>80.72200999999998</c:v>
                </c:pt>
                <c:pt idx="2519">
                  <c:v>80.72200999999998</c:v>
                </c:pt>
                <c:pt idx="2520">
                  <c:v>80.72200999999998</c:v>
                </c:pt>
                <c:pt idx="2521">
                  <c:v>80.72200999999998</c:v>
                </c:pt>
                <c:pt idx="2522">
                  <c:v>80.72200999999998</c:v>
                </c:pt>
                <c:pt idx="2523">
                  <c:v>80.72200999999998</c:v>
                </c:pt>
                <c:pt idx="2524">
                  <c:v>80.72200999999998</c:v>
                </c:pt>
                <c:pt idx="2525">
                  <c:v>80.72200999999998</c:v>
                </c:pt>
                <c:pt idx="2526">
                  <c:v>80.72200999999998</c:v>
                </c:pt>
                <c:pt idx="2527">
                  <c:v>80.72200999999998</c:v>
                </c:pt>
                <c:pt idx="2528">
                  <c:v>80.72200999999998</c:v>
                </c:pt>
                <c:pt idx="2529">
                  <c:v>80.72200999999998</c:v>
                </c:pt>
                <c:pt idx="2530">
                  <c:v>80.72200999999998</c:v>
                </c:pt>
                <c:pt idx="2531">
                  <c:v>80.72200999999998</c:v>
                </c:pt>
                <c:pt idx="2532">
                  <c:v>80.72200999999998</c:v>
                </c:pt>
                <c:pt idx="2533">
                  <c:v>80.72200999999998</c:v>
                </c:pt>
                <c:pt idx="2534">
                  <c:v>80.72200999999998</c:v>
                </c:pt>
                <c:pt idx="2535">
                  <c:v>80.72200999999998</c:v>
                </c:pt>
                <c:pt idx="2536">
                  <c:v>80.72200999999998</c:v>
                </c:pt>
                <c:pt idx="2537">
                  <c:v>80.72200999999998</c:v>
                </c:pt>
                <c:pt idx="2538">
                  <c:v>80.72200999999998</c:v>
                </c:pt>
                <c:pt idx="2539">
                  <c:v>80.72200999999998</c:v>
                </c:pt>
                <c:pt idx="2540">
                  <c:v>80.72200999999998</c:v>
                </c:pt>
                <c:pt idx="2541">
                  <c:v>80.72200999999998</c:v>
                </c:pt>
                <c:pt idx="2542">
                  <c:v>80.72200999999998</c:v>
                </c:pt>
                <c:pt idx="2543">
                  <c:v>80.72200999999998</c:v>
                </c:pt>
                <c:pt idx="2544">
                  <c:v>80.72200999999998</c:v>
                </c:pt>
                <c:pt idx="2545">
                  <c:v>80.72200999999998</c:v>
                </c:pt>
                <c:pt idx="2546">
                  <c:v>80.72200999999998</c:v>
                </c:pt>
                <c:pt idx="2547">
                  <c:v>80.72200999999998</c:v>
                </c:pt>
                <c:pt idx="2548">
                  <c:v>80.72200999999998</c:v>
                </c:pt>
                <c:pt idx="2549">
                  <c:v>80.72200999999998</c:v>
                </c:pt>
                <c:pt idx="2550">
                  <c:v>80.72200999999998</c:v>
                </c:pt>
                <c:pt idx="2551">
                  <c:v>80.72200999999998</c:v>
                </c:pt>
                <c:pt idx="2552">
                  <c:v>80.72200999999998</c:v>
                </c:pt>
                <c:pt idx="2553">
                  <c:v>80.72200999999998</c:v>
                </c:pt>
                <c:pt idx="2554">
                  <c:v>80.72200999999998</c:v>
                </c:pt>
                <c:pt idx="2555">
                  <c:v>80.72200999999998</c:v>
                </c:pt>
                <c:pt idx="2556">
                  <c:v>80.72200999999998</c:v>
                </c:pt>
                <c:pt idx="2557">
                  <c:v>80.72200999999998</c:v>
                </c:pt>
                <c:pt idx="2558">
                  <c:v>80.72200999999998</c:v>
                </c:pt>
                <c:pt idx="2559">
                  <c:v>80.72200999999998</c:v>
                </c:pt>
                <c:pt idx="2560">
                  <c:v>80.72200999999998</c:v>
                </c:pt>
                <c:pt idx="2561">
                  <c:v>80.72200999999998</c:v>
                </c:pt>
                <c:pt idx="2562">
                  <c:v>80.72200999999998</c:v>
                </c:pt>
                <c:pt idx="2563">
                  <c:v>80.72200999999998</c:v>
                </c:pt>
                <c:pt idx="2564">
                  <c:v>80.72200999999998</c:v>
                </c:pt>
                <c:pt idx="2565">
                  <c:v>80.72200999999998</c:v>
                </c:pt>
                <c:pt idx="2566">
                  <c:v>80.72200999999998</c:v>
                </c:pt>
                <c:pt idx="2567">
                  <c:v>80.72200999999998</c:v>
                </c:pt>
                <c:pt idx="2568">
                  <c:v>80.72200999999998</c:v>
                </c:pt>
                <c:pt idx="2569">
                  <c:v>80.72200999999998</c:v>
                </c:pt>
                <c:pt idx="2570">
                  <c:v>80.72200999999998</c:v>
                </c:pt>
                <c:pt idx="2571">
                  <c:v>80.72200999999998</c:v>
                </c:pt>
                <c:pt idx="2572">
                  <c:v>80.72200999999998</c:v>
                </c:pt>
                <c:pt idx="2573">
                  <c:v>80.72200999999998</c:v>
                </c:pt>
                <c:pt idx="2574">
                  <c:v>80.72200999999998</c:v>
                </c:pt>
                <c:pt idx="2575">
                  <c:v>80.72200999999998</c:v>
                </c:pt>
                <c:pt idx="2576">
                  <c:v>80.72200999999998</c:v>
                </c:pt>
                <c:pt idx="2577">
                  <c:v>80.72200999999998</c:v>
                </c:pt>
                <c:pt idx="2578">
                  <c:v>80.72200999999998</c:v>
                </c:pt>
                <c:pt idx="2579">
                  <c:v>80.72200999999998</c:v>
                </c:pt>
                <c:pt idx="2580">
                  <c:v>80.72200999999998</c:v>
                </c:pt>
                <c:pt idx="2581">
                  <c:v>80.72200999999998</c:v>
                </c:pt>
                <c:pt idx="2582">
                  <c:v>80.72200999999998</c:v>
                </c:pt>
                <c:pt idx="2583">
                  <c:v>80.72200999999998</c:v>
                </c:pt>
                <c:pt idx="2584">
                  <c:v>80.72200999999998</c:v>
                </c:pt>
                <c:pt idx="2585">
                  <c:v>80.72200999999998</c:v>
                </c:pt>
                <c:pt idx="2586">
                  <c:v>80.72200999999998</c:v>
                </c:pt>
                <c:pt idx="2587">
                  <c:v>80.72200999999998</c:v>
                </c:pt>
                <c:pt idx="2588">
                  <c:v>80.72200999999998</c:v>
                </c:pt>
                <c:pt idx="2589">
                  <c:v>80.72200999999998</c:v>
                </c:pt>
                <c:pt idx="2590">
                  <c:v>80.72200999999998</c:v>
                </c:pt>
                <c:pt idx="2591">
                  <c:v>80.72200999999998</c:v>
                </c:pt>
                <c:pt idx="2592">
                  <c:v>80.72200999999998</c:v>
                </c:pt>
                <c:pt idx="2593">
                  <c:v>80.72200999999998</c:v>
                </c:pt>
                <c:pt idx="2594">
                  <c:v>80.72200999999998</c:v>
                </c:pt>
                <c:pt idx="2595">
                  <c:v>80.72200999999998</c:v>
                </c:pt>
                <c:pt idx="2596">
                  <c:v>80.72200999999998</c:v>
                </c:pt>
                <c:pt idx="2597">
                  <c:v>80.72200999999998</c:v>
                </c:pt>
                <c:pt idx="2598">
                  <c:v>80.72200999999998</c:v>
                </c:pt>
                <c:pt idx="2599">
                  <c:v>80.72200999999998</c:v>
                </c:pt>
                <c:pt idx="2600">
                  <c:v>80.72200999999998</c:v>
                </c:pt>
                <c:pt idx="2601">
                  <c:v>80.72200999999998</c:v>
                </c:pt>
                <c:pt idx="2602">
                  <c:v>80.72200999999998</c:v>
                </c:pt>
                <c:pt idx="2603">
                  <c:v>80.72200999999998</c:v>
                </c:pt>
                <c:pt idx="2604">
                  <c:v>80.72200999999998</c:v>
                </c:pt>
                <c:pt idx="2605">
                  <c:v>80.72200999999998</c:v>
                </c:pt>
                <c:pt idx="2606">
                  <c:v>80.72200999999998</c:v>
                </c:pt>
                <c:pt idx="2607">
                  <c:v>80.72200999999998</c:v>
                </c:pt>
                <c:pt idx="2608">
                  <c:v>80.72200999999998</c:v>
                </c:pt>
                <c:pt idx="2609">
                  <c:v>80.72200999999998</c:v>
                </c:pt>
                <c:pt idx="2610">
                  <c:v>80.72200999999998</c:v>
                </c:pt>
                <c:pt idx="2611">
                  <c:v>80.72200999999998</c:v>
                </c:pt>
                <c:pt idx="2612">
                  <c:v>80.72200999999998</c:v>
                </c:pt>
                <c:pt idx="2613">
                  <c:v>80.72200999999998</c:v>
                </c:pt>
                <c:pt idx="2614">
                  <c:v>80.72200999999998</c:v>
                </c:pt>
                <c:pt idx="2615">
                  <c:v>80.72200999999998</c:v>
                </c:pt>
                <c:pt idx="2616">
                  <c:v>80.72200999999998</c:v>
                </c:pt>
                <c:pt idx="2617">
                  <c:v>80.72200999999998</c:v>
                </c:pt>
                <c:pt idx="2618">
                  <c:v>80.72200999999998</c:v>
                </c:pt>
                <c:pt idx="2619">
                  <c:v>80.72200999999998</c:v>
                </c:pt>
                <c:pt idx="2620">
                  <c:v>80.72200999999998</c:v>
                </c:pt>
                <c:pt idx="2621">
                  <c:v>80.72200999999998</c:v>
                </c:pt>
                <c:pt idx="2622">
                  <c:v>80.72200999999998</c:v>
                </c:pt>
                <c:pt idx="2623">
                  <c:v>80.72200999999998</c:v>
                </c:pt>
                <c:pt idx="2624">
                  <c:v>80.72200999999998</c:v>
                </c:pt>
                <c:pt idx="2625">
                  <c:v>80.72200999999998</c:v>
                </c:pt>
                <c:pt idx="2626">
                  <c:v>80.72200999999998</c:v>
                </c:pt>
                <c:pt idx="2627">
                  <c:v>80.72200999999998</c:v>
                </c:pt>
                <c:pt idx="2628">
                  <c:v>80.72200999999998</c:v>
                </c:pt>
                <c:pt idx="2629">
                  <c:v>80.72200999999998</c:v>
                </c:pt>
                <c:pt idx="2630">
                  <c:v>80.72200999999998</c:v>
                </c:pt>
                <c:pt idx="2631">
                  <c:v>80.72200999999998</c:v>
                </c:pt>
                <c:pt idx="2632">
                  <c:v>80.72200999999998</c:v>
                </c:pt>
                <c:pt idx="2633">
                  <c:v>80.72200999999998</c:v>
                </c:pt>
                <c:pt idx="2634">
                  <c:v>80.72200999999998</c:v>
                </c:pt>
                <c:pt idx="2635">
                  <c:v>80.72200999999998</c:v>
                </c:pt>
                <c:pt idx="2636">
                  <c:v>80.72200999999998</c:v>
                </c:pt>
                <c:pt idx="2637">
                  <c:v>80.72200999999998</c:v>
                </c:pt>
                <c:pt idx="2638">
                  <c:v>80.72200999999998</c:v>
                </c:pt>
                <c:pt idx="2639">
                  <c:v>80.72200999999998</c:v>
                </c:pt>
                <c:pt idx="2640">
                  <c:v>80.72200999999998</c:v>
                </c:pt>
                <c:pt idx="2641">
                  <c:v>80.72200999999998</c:v>
                </c:pt>
                <c:pt idx="2642">
                  <c:v>80.72200999999998</c:v>
                </c:pt>
                <c:pt idx="2643">
                  <c:v>80.72200999999998</c:v>
                </c:pt>
                <c:pt idx="2644">
                  <c:v>80.72200999999998</c:v>
                </c:pt>
                <c:pt idx="2645">
                  <c:v>80.72200999999998</c:v>
                </c:pt>
                <c:pt idx="2646">
                  <c:v>80.72200999999998</c:v>
                </c:pt>
                <c:pt idx="2647">
                  <c:v>80.72200999999998</c:v>
                </c:pt>
                <c:pt idx="2648">
                  <c:v>80.72200999999998</c:v>
                </c:pt>
                <c:pt idx="2649">
                  <c:v>80.72200999999998</c:v>
                </c:pt>
                <c:pt idx="2650">
                  <c:v>80.72200999999998</c:v>
                </c:pt>
                <c:pt idx="2651">
                  <c:v>80.72200999999998</c:v>
                </c:pt>
                <c:pt idx="2652">
                  <c:v>80.72200999999998</c:v>
                </c:pt>
                <c:pt idx="2653">
                  <c:v>80.72200999999998</c:v>
                </c:pt>
                <c:pt idx="2654">
                  <c:v>80.72200999999998</c:v>
                </c:pt>
                <c:pt idx="2655">
                  <c:v>80.72200999999998</c:v>
                </c:pt>
                <c:pt idx="2656">
                  <c:v>80.72200999999998</c:v>
                </c:pt>
                <c:pt idx="2657">
                  <c:v>80.72200999999998</c:v>
                </c:pt>
                <c:pt idx="2658">
                  <c:v>80.72200999999998</c:v>
                </c:pt>
                <c:pt idx="2659">
                  <c:v>80.72200999999998</c:v>
                </c:pt>
                <c:pt idx="2660">
                  <c:v>80.72200999999998</c:v>
                </c:pt>
                <c:pt idx="2661">
                  <c:v>80.72200999999998</c:v>
                </c:pt>
                <c:pt idx="2662">
                  <c:v>80.72200999999998</c:v>
                </c:pt>
                <c:pt idx="2663">
                  <c:v>80.72200999999998</c:v>
                </c:pt>
                <c:pt idx="2664">
                  <c:v>80.72200999999998</c:v>
                </c:pt>
                <c:pt idx="2665">
                  <c:v>80.72200999999998</c:v>
                </c:pt>
                <c:pt idx="2666">
                  <c:v>80.72200999999998</c:v>
                </c:pt>
                <c:pt idx="2667">
                  <c:v>80.72200999999998</c:v>
                </c:pt>
                <c:pt idx="2668">
                  <c:v>80.72200999999998</c:v>
                </c:pt>
                <c:pt idx="2669">
                  <c:v>80.72200999999998</c:v>
                </c:pt>
                <c:pt idx="2670">
                  <c:v>80.72200999999998</c:v>
                </c:pt>
                <c:pt idx="2671">
                  <c:v>80.72200999999998</c:v>
                </c:pt>
                <c:pt idx="2672">
                  <c:v>80.72200999999998</c:v>
                </c:pt>
                <c:pt idx="2673">
                  <c:v>80.72200999999998</c:v>
                </c:pt>
                <c:pt idx="2674">
                  <c:v>80.72200999999998</c:v>
                </c:pt>
                <c:pt idx="2675">
                  <c:v>80.72200999999998</c:v>
                </c:pt>
                <c:pt idx="2676">
                  <c:v>80.72200999999998</c:v>
                </c:pt>
                <c:pt idx="2677">
                  <c:v>80.72200999999998</c:v>
                </c:pt>
                <c:pt idx="2678">
                  <c:v>80.72200999999998</c:v>
                </c:pt>
                <c:pt idx="2679">
                  <c:v>80.72200999999998</c:v>
                </c:pt>
                <c:pt idx="2680">
                  <c:v>80.72200999999998</c:v>
                </c:pt>
                <c:pt idx="2681">
                  <c:v>80.72200999999998</c:v>
                </c:pt>
                <c:pt idx="2682">
                  <c:v>80.72200999999998</c:v>
                </c:pt>
                <c:pt idx="2683">
                  <c:v>80.72200999999998</c:v>
                </c:pt>
                <c:pt idx="2684">
                  <c:v>80.72200999999998</c:v>
                </c:pt>
                <c:pt idx="2685">
                  <c:v>80.72200999999998</c:v>
                </c:pt>
                <c:pt idx="2686">
                  <c:v>80.72200999999998</c:v>
                </c:pt>
                <c:pt idx="2687">
                  <c:v>80.72200999999998</c:v>
                </c:pt>
                <c:pt idx="2688">
                  <c:v>80.72200999999998</c:v>
                </c:pt>
                <c:pt idx="2689">
                  <c:v>80.72200999999998</c:v>
                </c:pt>
                <c:pt idx="2690">
                  <c:v>80.72200999999998</c:v>
                </c:pt>
                <c:pt idx="2691">
                  <c:v>80.72200999999998</c:v>
                </c:pt>
                <c:pt idx="2692">
                  <c:v>80.72200999999998</c:v>
                </c:pt>
                <c:pt idx="2693">
                  <c:v>80.72200999999998</c:v>
                </c:pt>
                <c:pt idx="2694">
                  <c:v>80.72200999999998</c:v>
                </c:pt>
                <c:pt idx="2695">
                  <c:v>80.72200999999998</c:v>
                </c:pt>
                <c:pt idx="2696">
                  <c:v>80.72200999999998</c:v>
                </c:pt>
                <c:pt idx="2697">
                  <c:v>80.72200999999998</c:v>
                </c:pt>
                <c:pt idx="2698">
                  <c:v>80.72200999999998</c:v>
                </c:pt>
                <c:pt idx="2699">
                  <c:v>80.72200999999998</c:v>
                </c:pt>
                <c:pt idx="2700">
                  <c:v>80.72200999999998</c:v>
                </c:pt>
                <c:pt idx="2701">
                  <c:v>80.72200999999998</c:v>
                </c:pt>
                <c:pt idx="2702">
                  <c:v>80.72200999999998</c:v>
                </c:pt>
                <c:pt idx="2703">
                  <c:v>80.72200999999998</c:v>
                </c:pt>
                <c:pt idx="2704">
                  <c:v>80.72200999999998</c:v>
                </c:pt>
                <c:pt idx="2705">
                  <c:v>80.72200999999998</c:v>
                </c:pt>
                <c:pt idx="2706">
                  <c:v>80.72200999999998</c:v>
                </c:pt>
                <c:pt idx="2707">
                  <c:v>80.72200999999998</c:v>
                </c:pt>
                <c:pt idx="2708">
                  <c:v>80.72200999999998</c:v>
                </c:pt>
                <c:pt idx="2709">
                  <c:v>80.72200999999998</c:v>
                </c:pt>
                <c:pt idx="2710">
                  <c:v>80.72200999999998</c:v>
                </c:pt>
                <c:pt idx="2711">
                  <c:v>80.72200999999998</c:v>
                </c:pt>
                <c:pt idx="2712">
                  <c:v>80.72200999999998</c:v>
                </c:pt>
                <c:pt idx="2713">
                  <c:v>80.72200999999998</c:v>
                </c:pt>
                <c:pt idx="2714">
                  <c:v>80.72200999999998</c:v>
                </c:pt>
                <c:pt idx="2715">
                  <c:v>80.72200999999998</c:v>
                </c:pt>
                <c:pt idx="2716">
                  <c:v>80.72200999999998</c:v>
                </c:pt>
                <c:pt idx="2717">
                  <c:v>80.72200999999998</c:v>
                </c:pt>
                <c:pt idx="2718">
                  <c:v>80.72200999999998</c:v>
                </c:pt>
                <c:pt idx="2719">
                  <c:v>80.72200999999998</c:v>
                </c:pt>
                <c:pt idx="2720">
                  <c:v>80.72200999999998</c:v>
                </c:pt>
                <c:pt idx="2721">
                  <c:v>80.72200999999998</c:v>
                </c:pt>
                <c:pt idx="2722">
                  <c:v>80.72200999999998</c:v>
                </c:pt>
                <c:pt idx="2723">
                  <c:v>80.72200999999998</c:v>
                </c:pt>
                <c:pt idx="2724">
                  <c:v>80.72200999999998</c:v>
                </c:pt>
                <c:pt idx="2725">
                  <c:v>80.72200999999998</c:v>
                </c:pt>
                <c:pt idx="2726">
                  <c:v>80.72200999999998</c:v>
                </c:pt>
                <c:pt idx="2727">
                  <c:v>80.72200999999998</c:v>
                </c:pt>
                <c:pt idx="2728">
                  <c:v>80.72200999999998</c:v>
                </c:pt>
                <c:pt idx="2729">
                  <c:v>80.72200999999998</c:v>
                </c:pt>
                <c:pt idx="2730">
                  <c:v>80.72200999999998</c:v>
                </c:pt>
                <c:pt idx="2731">
                  <c:v>80.72200999999998</c:v>
                </c:pt>
                <c:pt idx="2732">
                  <c:v>80.72200999999998</c:v>
                </c:pt>
                <c:pt idx="2733">
                  <c:v>80.72200999999998</c:v>
                </c:pt>
                <c:pt idx="2734">
                  <c:v>80.72200999999998</c:v>
                </c:pt>
                <c:pt idx="2735">
                  <c:v>80.72200999999998</c:v>
                </c:pt>
                <c:pt idx="2736">
                  <c:v>80.72200999999998</c:v>
                </c:pt>
                <c:pt idx="2737">
                  <c:v>80.72200999999998</c:v>
                </c:pt>
                <c:pt idx="2738">
                  <c:v>80.72200999999998</c:v>
                </c:pt>
                <c:pt idx="2739">
                  <c:v>80.72200999999998</c:v>
                </c:pt>
                <c:pt idx="2740">
                  <c:v>80.72200999999998</c:v>
                </c:pt>
                <c:pt idx="2741">
                  <c:v>80.72200999999998</c:v>
                </c:pt>
                <c:pt idx="2742">
                  <c:v>80.72200999999998</c:v>
                </c:pt>
                <c:pt idx="2743">
                  <c:v>80.72200999999998</c:v>
                </c:pt>
                <c:pt idx="2744">
                  <c:v>80.72200999999998</c:v>
                </c:pt>
                <c:pt idx="2745">
                  <c:v>80.72200999999998</c:v>
                </c:pt>
                <c:pt idx="2746">
                  <c:v>80.72200999999998</c:v>
                </c:pt>
                <c:pt idx="2747">
                  <c:v>80.72200999999998</c:v>
                </c:pt>
                <c:pt idx="2748">
                  <c:v>80.72200999999998</c:v>
                </c:pt>
                <c:pt idx="2749">
                  <c:v>80.72200999999998</c:v>
                </c:pt>
                <c:pt idx="2750">
                  <c:v>80.72200999999998</c:v>
                </c:pt>
                <c:pt idx="2751">
                  <c:v>80.72200999999998</c:v>
                </c:pt>
                <c:pt idx="2752">
                  <c:v>80.72200999999998</c:v>
                </c:pt>
                <c:pt idx="2753">
                  <c:v>80.72200999999998</c:v>
                </c:pt>
                <c:pt idx="2754">
                  <c:v>80.72200999999998</c:v>
                </c:pt>
                <c:pt idx="2755">
                  <c:v>80.72200999999998</c:v>
                </c:pt>
                <c:pt idx="2756">
                  <c:v>80.72200999999998</c:v>
                </c:pt>
                <c:pt idx="2757">
                  <c:v>80.72200999999998</c:v>
                </c:pt>
                <c:pt idx="2758">
                  <c:v>80.72200999999998</c:v>
                </c:pt>
                <c:pt idx="2759">
                  <c:v>80.72200999999998</c:v>
                </c:pt>
                <c:pt idx="2760">
                  <c:v>80.72200999999998</c:v>
                </c:pt>
                <c:pt idx="2761">
                  <c:v>80.72200999999998</c:v>
                </c:pt>
                <c:pt idx="2762">
                  <c:v>80.72200999999998</c:v>
                </c:pt>
                <c:pt idx="2763">
                  <c:v>80.72200999999998</c:v>
                </c:pt>
                <c:pt idx="2764">
                  <c:v>80.72200999999998</c:v>
                </c:pt>
                <c:pt idx="2765">
                  <c:v>80.72200999999998</c:v>
                </c:pt>
                <c:pt idx="2766">
                  <c:v>80.72200999999998</c:v>
                </c:pt>
                <c:pt idx="2767">
                  <c:v>80.72200999999998</c:v>
                </c:pt>
                <c:pt idx="2768">
                  <c:v>80.72200999999998</c:v>
                </c:pt>
                <c:pt idx="2769">
                  <c:v>80.72200999999998</c:v>
                </c:pt>
                <c:pt idx="2770">
                  <c:v>80.72200999999998</c:v>
                </c:pt>
                <c:pt idx="2771">
                  <c:v>80.72200999999998</c:v>
                </c:pt>
                <c:pt idx="2772">
                  <c:v>80.72200999999998</c:v>
                </c:pt>
                <c:pt idx="2773">
                  <c:v>80.72200999999998</c:v>
                </c:pt>
                <c:pt idx="2774">
                  <c:v>80.72200999999998</c:v>
                </c:pt>
                <c:pt idx="2775">
                  <c:v>80.72200999999998</c:v>
                </c:pt>
                <c:pt idx="2776">
                  <c:v>80.72200999999998</c:v>
                </c:pt>
                <c:pt idx="2777">
                  <c:v>80.72200999999998</c:v>
                </c:pt>
                <c:pt idx="2778">
                  <c:v>80.72200999999998</c:v>
                </c:pt>
                <c:pt idx="2779">
                  <c:v>80.72200999999998</c:v>
                </c:pt>
                <c:pt idx="2780">
                  <c:v>80.72200999999998</c:v>
                </c:pt>
                <c:pt idx="2781">
                  <c:v>80.72200999999998</c:v>
                </c:pt>
                <c:pt idx="2782">
                  <c:v>80.72200999999998</c:v>
                </c:pt>
                <c:pt idx="2783">
                  <c:v>80.72200999999998</c:v>
                </c:pt>
                <c:pt idx="2784">
                  <c:v>80.72200999999998</c:v>
                </c:pt>
                <c:pt idx="2785">
                  <c:v>80.72200999999998</c:v>
                </c:pt>
                <c:pt idx="2786">
                  <c:v>80.72200999999998</c:v>
                </c:pt>
                <c:pt idx="2787">
                  <c:v>80.72200999999998</c:v>
                </c:pt>
                <c:pt idx="2788">
                  <c:v>80.72200999999998</c:v>
                </c:pt>
                <c:pt idx="2789">
                  <c:v>80.72200999999998</c:v>
                </c:pt>
                <c:pt idx="2790">
                  <c:v>80.72200999999998</c:v>
                </c:pt>
                <c:pt idx="2791">
                  <c:v>80.72200999999998</c:v>
                </c:pt>
                <c:pt idx="2792">
                  <c:v>80.72200999999998</c:v>
                </c:pt>
                <c:pt idx="2793">
                  <c:v>80.72200999999998</c:v>
                </c:pt>
                <c:pt idx="2794">
                  <c:v>80.72200999999998</c:v>
                </c:pt>
                <c:pt idx="2795">
                  <c:v>80.72200999999998</c:v>
                </c:pt>
                <c:pt idx="2796">
                  <c:v>80.72200999999998</c:v>
                </c:pt>
                <c:pt idx="2797">
                  <c:v>80.72200999999998</c:v>
                </c:pt>
                <c:pt idx="2798">
                  <c:v>80.72200999999998</c:v>
                </c:pt>
                <c:pt idx="2799">
                  <c:v>80.72200999999998</c:v>
                </c:pt>
                <c:pt idx="2800">
                  <c:v>80.72200999999998</c:v>
                </c:pt>
                <c:pt idx="2801">
                  <c:v>80.72200999999998</c:v>
                </c:pt>
                <c:pt idx="2802">
                  <c:v>80.72200999999998</c:v>
                </c:pt>
                <c:pt idx="2803">
                  <c:v>80.72200999999998</c:v>
                </c:pt>
                <c:pt idx="2804">
                  <c:v>80.72200999999998</c:v>
                </c:pt>
                <c:pt idx="2805">
                  <c:v>80.72200999999998</c:v>
                </c:pt>
                <c:pt idx="2806">
                  <c:v>80.72200999999998</c:v>
                </c:pt>
                <c:pt idx="2807">
                  <c:v>80.72200999999998</c:v>
                </c:pt>
                <c:pt idx="2808">
                  <c:v>80.72200999999998</c:v>
                </c:pt>
                <c:pt idx="2809">
                  <c:v>80.72200999999998</c:v>
                </c:pt>
                <c:pt idx="2810">
                  <c:v>80.72200999999998</c:v>
                </c:pt>
                <c:pt idx="2811">
                  <c:v>80.72200999999998</c:v>
                </c:pt>
                <c:pt idx="2812">
                  <c:v>80.72200999999998</c:v>
                </c:pt>
                <c:pt idx="2813">
                  <c:v>80.72200999999998</c:v>
                </c:pt>
                <c:pt idx="2814">
                  <c:v>80.72200999999998</c:v>
                </c:pt>
                <c:pt idx="2815">
                  <c:v>80.72200999999998</c:v>
                </c:pt>
                <c:pt idx="2816">
                  <c:v>80.72200999999998</c:v>
                </c:pt>
                <c:pt idx="2817">
                  <c:v>80.72200999999998</c:v>
                </c:pt>
                <c:pt idx="2818">
                  <c:v>80.72200999999998</c:v>
                </c:pt>
                <c:pt idx="2819">
                  <c:v>80.72200999999998</c:v>
                </c:pt>
                <c:pt idx="2820">
                  <c:v>80.72200999999998</c:v>
                </c:pt>
                <c:pt idx="2821">
                  <c:v>80.72200999999998</c:v>
                </c:pt>
                <c:pt idx="2822">
                  <c:v>80.72200999999998</c:v>
                </c:pt>
                <c:pt idx="2823">
                  <c:v>80.72200999999998</c:v>
                </c:pt>
                <c:pt idx="2824">
                  <c:v>80.72200999999998</c:v>
                </c:pt>
                <c:pt idx="2825">
                  <c:v>80.72200999999998</c:v>
                </c:pt>
                <c:pt idx="2826">
                  <c:v>80.72200999999998</c:v>
                </c:pt>
                <c:pt idx="2827">
                  <c:v>80.72200999999998</c:v>
                </c:pt>
                <c:pt idx="2828">
                  <c:v>80.72200999999998</c:v>
                </c:pt>
                <c:pt idx="2829">
                  <c:v>80.72200999999998</c:v>
                </c:pt>
                <c:pt idx="2830">
                  <c:v>80.72200999999998</c:v>
                </c:pt>
                <c:pt idx="2831">
                  <c:v>80.72200999999998</c:v>
                </c:pt>
                <c:pt idx="2832">
                  <c:v>80.72200999999998</c:v>
                </c:pt>
                <c:pt idx="2833">
                  <c:v>80.72200999999998</c:v>
                </c:pt>
                <c:pt idx="2834">
                  <c:v>80.72200999999998</c:v>
                </c:pt>
                <c:pt idx="2835">
                  <c:v>80.72200999999998</c:v>
                </c:pt>
                <c:pt idx="2836">
                  <c:v>80.72200999999998</c:v>
                </c:pt>
                <c:pt idx="2837">
                  <c:v>80.72200999999998</c:v>
                </c:pt>
                <c:pt idx="2838">
                  <c:v>80.72200999999998</c:v>
                </c:pt>
                <c:pt idx="2839">
                  <c:v>80.72200999999998</c:v>
                </c:pt>
                <c:pt idx="2840">
                  <c:v>80.72200999999998</c:v>
                </c:pt>
                <c:pt idx="2841">
                  <c:v>80.72200999999998</c:v>
                </c:pt>
                <c:pt idx="2842">
                  <c:v>80.72200999999998</c:v>
                </c:pt>
                <c:pt idx="2843">
                  <c:v>80.72200999999998</c:v>
                </c:pt>
                <c:pt idx="2844">
                  <c:v>80.72200999999998</c:v>
                </c:pt>
                <c:pt idx="2845">
                  <c:v>80.72200999999998</c:v>
                </c:pt>
                <c:pt idx="2846">
                  <c:v>80.72200999999998</c:v>
                </c:pt>
                <c:pt idx="2847">
                  <c:v>80.72200999999998</c:v>
                </c:pt>
                <c:pt idx="2848">
                  <c:v>80.72200999999998</c:v>
                </c:pt>
                <c:pt idx="2849">
                  <c:v>80.72200999999998</c:v>
                </c:pt>
                <c:pt idx="2850">
                  <c:v>80.72200999999998</c:v>
                </c:pt>
                <c:pt idx="2851">
                  <c:v>80.72200999999998</c:v>
                </c:pt>
                <c:pt idx="2852">
                  <c:v>80.72200999999998</c:v>
                </c:pt>
                <c:pt idx="2853">
                  <c:v>80.72200999999998</c:v>
                </c:pt>
                <c:pt idx="2854">
                  <c:v>80.72200999999998</c:v>
                </c:pt>
                <c:pt idx="2855">
                  <c:v>80.72200999999998</c:v>
                </c:pt>
                <c:pt idx="2856">
                  <c:v>80.72200999999998</c:v>
                </c:pt>
                <c:pt idx="2857">
                  <c:v>80.72200999999998</c:v>
                </c:pt>
                <c:pt idx="2858">
                  <c:v>80.72200999999998</c:v>
                </c:pt>
                <c:pt idx="2859">
                  <c:v>80.72200999999998</c:v>
                </c:pt>
                <c:pt idx="2860">
                  <c:v>80.72200999999998</c:v>
                </c:pt>
                <c:pt idx="2861">
                  <c:v>80.72200999999998</c:v>
                </c:pt>
                <c:pt idx="2862">
                  <c:v>80.72200999999998</c:v>
                </c:pt>
                <c:pt idx="2863">
                  <c:v>80.72200999999998</c:v>
                </c:pt>
                <c:pt idx="2864">
                  <c:v>80.72200999999998</c:v>
                </c:pt>
                <c:pt idx="2865">
                  <c:v>80.72200999999998</c:v>
                </c:pt>
                <c:pt idx="2866">
                  <c:v>80.72200999999998</c:v>
                </c:pt>
                <c:pt idx="2867">
                  <c:v>80.72200999999998</c:v>
                </c:pt>
                <c:pt idx="2868">
                  <c:v>80.72200999999998</c:v>
                </c:pt>
                <c:pt idx="2869">
                  <c:v>80.72200999999998</c:v>
                </c:pt>
                <c:pt idx="2870">
                  <c:v>80.72200999999998</c:v>
                </c:pt>
                <c:pt idx="2871">
                  <c:v>80.72200999999998</c:v>
                </c:pt>
                <c:pt idx="2872">
                  <c:v>80.72200999999998</c:v>
                </c:pt>
                <c:pt idx="2873">
                  <c:v>80.72200999999998</c:v>
                </c:pt>
                <c:pt idx="2874">
                  <c:v>80.72200999999998</c:v>
                </c:pt>
                <c:pt idx="2875">
                  <c:v>80.72200999999998</c:v>
                </c:pt>
                <c:pt idx="2876">
                  <c:v>80.72200999999998</c:v>
                </c:pt>
                <c:pt idx="2877">
                  <c:v>80.72200999999998</c:v>
                </c:pt>
                <c:pt idx="2878">
                  <c:v>80.72200999999998</c:v>
                </c:pt>
                <c:pt idx="2879">
                  <c:v>80.72200999999998</c:v>
                </c:pt>
                <c:pt idx="2880">
                  <c:v>80.72200999999998</c:v>
                </c:pt>
                <c:pt idx="2881">
                  <c:v>80.72200999999998</c:v>
                </c:pt>
                <c:pt idx="2882">
                  <c:v>80.72200999999998</c:v>
                </c:pt>
                <c:pt idx="2883">
                  <c:v>80.72200999999998</c:v>
                </c:pt>
                <c:pt idx="2884">
                  <c:v>80.72200999999998</c:v>
                </c:pt>
                <c:pt idx="2885">
                  <c:v>80.72200999999998</c:v>
                </c:pt>
                <c:pt idx="2886">
                  <c:v>80.72200999999998</c:v>
                </c:pt>
                <c:pt idx="2887">
                  <c:v>80.72200999999998</c:v>
                </c:pt>
                <c:pt idx="2888">
                  <c:v>80.72200999999998</c:v>
                </c:pt>
                <c:pt idx="2889">
                  <c:v>80.72200999999998</c:v>
                </c:pt>
                <c:pt idx="2890">
                  <c:v>80.72200999999998</c:v>
                </c:pt>
                <c:pt idx="2891">
                  <c:v>80.72200999999998</c:v>
                </c:pt>
                <c:pt idx="2892">
                  <c:v>80.72200999999998</c:v>
                </c:pt>
                <c:pt idx="2893">
                  <c:v>80.72200999999998</c:v>
                </c:pt>
                <c:pt idx="2894">
                  <c:v>80.72200999999998</c:v>
                </c:pt>
                <c:pt idx="2895">
                  <c:v>80.72200999999998</c:v>
                </c:pt>
                <c:pt idx="2896">
                  <c:v>80.72200999999998</c:v>
                </c:pt>
                <c:pt idx="2897">
                  <c:v>80.72200999999998</c:v>
                </c:pt>
                <c:pt idx="2898">
                  <c:v>80.72200999999998</c:v>
                </c:pt>
                <c:pt idx="2899">
                  <c:v>80.72200999999998</c:v>
                </c:pt>
                <c:pt idx="2900">
                  <c:v>80.72200999999998</c:v>
                </c:pt>
                <c:pt idx="2901">
                  <c:v>80.72200999999998</c:v>
                </c:pt>
                <c:pt idx="2902">
                  <c:v>80.72200999999998</c:v>
                </c:pt>
                <c:pt idx="2903">
                  <c:v>80.72200999999998</c:v>
                </c:pt>
                <c:pt idx="2904">
                  <c:v>80.72200999999998</c:v>
                </c:pt>
                <c:pt idx="2905">
                  <c:v>80.72200999999998</c:v>
                </c:pt>
                <c:pt idx="2906">
                  <c:v>80.72200999999998</c:v>
                </c:pt>
                <c:pt idx="2907">
                  <c:v>80.72200999999998</c:v>
                </c:pt>
                <c:pt idx="2908">
                  <c:v>80.72200999999998</c:v>
                </c:pt>
                <c:pt idx="2909">
                  <c:v>80.72200999999998</c:v>
                </c:pt>
                <c:pt idx="2910">
                  <c:v>80.72200999999998</c:v>
                </c:pt>
                <c:pt idx="2911">
                  <c:v>80.72200999999998</c:v>
                </c:pt>
                <c:pt idx="2912">
                  <c:v>80.72200999999998</c:v>
                </c:pt>
                <c:pt idx="2913">
                  <c:v>80.72200999999998</c:v>
                </c:pt>
                <c:pt idx="2914">
                  <c:v>80.72200999999998</c:v>
                </c:pt>
                <c:pt idx="2915">
                  <c:v>80.72200999999998</c:v>
                </c:pt>
                <c:pt idx="2916">
                  <c:v>80.72200999999998</c:v>
                </c:pt>
                <c:pt idx="2917">
                  <c:v>80.72200999999998</c:v>
                </c:pt>
                <c:pt idx="2918">
                  <c:v>80.72200999999998</c:v>
                </c:pt>
                <c:pt idx="2919">
                  <c:v>80.72200999999998</c:v>
                </c:pt>
                <c:pt idx="2920">
                  <c:v>80.72200999999998</c:v>
                </c:pt>
                <c:pt idx="2921">
                  <c:v>80.72200999999998</c:v>
                </c:pt>
                <c:pt idx="2922">
                  <c:v>80.72200999999998</c:v>
                </c:pt>
                <c:pt idx="2923">
                  <c:v>80.72200999999998</c:v>
                </c:pt>
                <c:pt idx="2924">
                  <c:v>80.72200999999998</c:v>
                </c:pt>
                <c:pt idx="2925">
                  <c:v>80.72200999999998</c:v>
                </c:pt>
                <c:pt idx="2926">
                  <c:v>80.72200999999998</c:v>
                </c:pt>
                <c:pt idx="2927">
                  <c:v>80.72200999999998</c:v>
                </c:pt>
                <c:pt idx="2928">
                  <c:v>80.72200999999998</c:v>
                </c:pt>
                <c:pt idx="2929">
                  <c:v>80.72200999999998</c:v>
                </c:pt>
                <c:pt idx="2930">
                  <c:v>80.72200999999998</c:v>
                </c:pt>
                <c:pt idx="2931">
                  <c:v>80.72200999999998</c:v>
                </c:pt>
                <c:pt idx="2932">
                  <c:v>80.72200999999998</c:v>
                </c:pt>
                <c:pt idx="2933">
                  <c:v>80.72200999999998</c:v>
                </c:pt>
                <c:pt idx="2934">
                  <c:v>80.72200999999998</c:v>
                </c:pt>
                <c:pt idx="2935">
                  <c:v>80.72200999999998</c:v>
                </c:pt>
                <c:pt idx="2936">
                  <c:v>80.72200999999998</c:v>
                </c:pt>
                <c:pt idx="2937">
                  <c:v>80.72200999999998</c:v>
                </c:pt>
                <c:pt idx="2938">
                  <c:v>80.72200999999998</c:v>
                </c:pt>
                <c:pt idx="2939">
                  <c:v>80.72200999999998</c:v>
                </c:pt>
                <c:pt idx="2940">
                  <c:v>80.72200999999998</c:v>
                </c:pt>
                <c:pt idx="2941">
                  <c:v>80.72200999999998</c:v>
                </c:pt>
                <c:pt idx="2942">
                  <c:v>80.72200999999998</c:v>
                </c:pt>
                <c:pt idx="2943">
                  <c:v>80.72200999999998</c:v>
                </c:pt>
                <c:pt idx="2944">
                  <c:v>80.72200999999998</c:v>
                </c:pt>
                <c:pt idx="2945">
                  <c:v>80.72200999999998</c:v>
                </c:pt>
                <c:pt idx="2946">
                  <c:v>80.72200999999998</c:v>
                </c:pt>
                <c:pt idx="2947">
                  <c:v>80.72200999999998</c:v>
                </c:pt>
                <c:pt idx="2948">
                  <c:v>80.72200999999998</c:v>
                </c:pt>
                <c:pt idx="2949">
                  <c:v>80.72200999999998</c:v>
                </c:pt>
                <c:pt idx="2950">
                  <c:v>80.72200999999998</c:v>
                </c:pt>
                <c:pt idx="2951">
                  <c:v>80.72200999999998</c:v>
                </c:pt>
                <c:pt idx="2952">
                  <c:v>80.72200999999998</c:v>
                </c:pt>
                <c:pt idx="2953">
                  <c:v>80.72200999999998</c:v>
                </c:pt>
                <c:pt idx="2954">
                  <c:v>80.72200999999998</c:v>
                </c:pt>
                <c:pt idx="2955">
                  <c:v>80.72200999999998</c:v>
                </c:pt>
                <c:pt idx="2956">
                  <c:v>80.72200999999998</c:v>
                </c:pt>
                <c:pt idx="2957">
                  <c:v>80.72200999999998</c:v>
                </c:pt>
                <c:pt idx="2958">
                  <c:v>80.72200999999998</c:v>
                </c:pt>
                <c:pt idx="2959">
                  <c:v>80.72200999999998</c:v>
                </c:pt>
                <c:pt idx="2960">
                  <c:v>80.72200999999998</c:v>
                </c:pt>
                <c:pt idx="2961">
                  <c:v>80.72200999999998</c:v>
                </c:pt>
                <c:pt idx="2962">
                  <c:v>80.72200999999998</c:v>
                </c:pt>
                <c:pt idx="2963">
                  <c:v>80.72200999999998</c:v>
                </c:pt>
                <c:pt idx="2964">
                  <c:v>80.72200999999998</c:v>
                </c:pt>
                <c:pt idx="2965">
                  <c:v>80.72200999999998</c:v>
                </c:pt>
                <c:pt idx="2966">
                  <c:v>80.72200999999998</c:v>
                </c:pt>
                <c:pt idx="2967">
                  <c:v>80.72200999999998</c:v>
                </c:pt>
                <c:pt idx="2968">
                  <c:v>80.72200999999998</c:v>
                </c:pt>
                <c:pt idx="2969">
                  <c:v>80.72200999999998</c:v>
                </c:pt>
                <c:pt idx="2970">
                  <c:v>80.72200999999998</c:v>
                </c:pt>
                <c:pt idx="2971">
                  <c:v>80.72200999999998</c:v>
                </c:pt>
                <c:pt idx="2972">
                  <c:v>80.72200999999998</c:v>
                </c:pt>
                <c:pt idx="2973">
                  <c:v>80.72200999999998</c:v>
                </c:pt>
                <c:pt idx="2974">
                  <c:v>80.72200999999998</c:v>
                </c:pt>
                <c:pt idx="2975">
                  <c:v>80.72200999999998</c:v>
                </c:pt>
                <c:pt idx="2976">
                  <c:v>80.72200999999998</c:v>
                </c:pt>
                <c:pt idx="2977">
                  <c:v>80.72200999999998</c:v>
                </c:pt>
                <c:pt idx="2978">
                  <c:v>80.72200999999998</c:v>
                </c:pt>
                <c:pt idx="2979">
                  <c:v>80.72200999999998</c:v>
                </c:pt>
                <c:pt idx="2980">
                  <c:v>80.72200999999998</c:v>
                </c:pt>
                <c:pt idx="2981">
                  <c:v>80.72200999999998</c:v>
                </c:pt>
                <c:pt idx="2982">
                  <c:v>80.72200999999998</c:v>
                </c:pt>
                <c:pt idx="2983">
                  <c:v>80.72200999999998</c:v>
                </c:pt>
                <c:pt idx="2984">
                  <c:v>80.72200999999998</c:v>
                </c:pt>
                <c:pt idx="2985">
                  <c:v>80.72200999999998</c:v>
                </c:pt>
                <c:pt idx="2986">
                  <c:v>80.72200999999998</c:v>
                </c:pt>
                <c:pt idx="2987">
                  <c:v>80.72200999999998</c:v>
                </c:pt>
                <c:pt idx="2988">
                  <c:v>80.72200999999998</c:v>
                </c:pt>
                <c:pt idx="2989">
                  <c:v>80.72200999999998</c:v>
                </c:pt>
                <c:pt idx="2990">
                  <c:v>80.72200999999998</c:v>
                </c:pt>
                <c:pt idx="2991">
                  <c:v>80.72200999999998</c:v>
                </c:pt>
                <c:pt idx="2992">
                  <c:v>80.72200999999998</c:v>
                </c:pt>
                <c:pt idx="2993">
                  <c:v>80.72200999999998</c:v>
                </c:pt>
                <c:pt idx="2994">
                  <c:v>80.72200999999998</c:v>
                </c:pt>
                <c:pt idx="2995">
                  <c:v>80.72200999999998</c:v>
                </c:pt>
                <c:pt idx="2996">
                  <c:v>80.72200999999998</c:v>
                </c:pt>
                <c:pt idx="2997">
                  <c:v>80.72200999999998</c:v>
                </c:pt>
                <c:pt idx="2998">
                  <c:v>80.72200999999998</c:v>
                </c:pt>
                <c:pt idx="2999">
                  <c:v>80.72200999999998</c:v>
                </c:pt>
                <c:pt idx="3000">
                  <c:v>80.72200999999998</c:v>
                </c:pt>
                <c:pt idx="3001">
                  <c:v>80.72200999999998</c:v>
                </c:pt>
                <c:pt idx="3002">
                  <c:v>80.72200999999998</c:v>
                </c:pt>
                <c:pt idx="3003">
                  <c:v>80.72200999999998</c:v>
                </c:pt>
                <c:pt idx="3004">
                  <c:v>80.72200999999998</c:v>
                </c:pt>
                <c:pt idx="3005">
                  <c:v>80.72200999999998</c:v>
                </c:pt>
                <c:pt idx="3006">
                  <c:v>80.72200999999998</c:v>
                </c:pt>
                <c:pt idx="3007">
                  <c:v>80.72200999999998</c:v>
                </c:pt>
                <c:pt idx="3008">
                  <c:v>80.72200999999998</c:v>
                </c:pt>
                <c:pt idx="3009">
                  <c:v>80.72200999999998</c:v>
                </c:pt>
                <c:pt idx="3010">
                  <c:v>80.72200999999998</c:v>
                </c:pt>
                <c:pt idx="3011">
                  <c:v>80.72200999999998</c:v>
                </c:pt>
                <c:pt idx="3012">
                  <c:v>80.72200999999998</c:v>
                </c:pt>
                <c:pt idx="3013">
                  <c:v>80.72200999999998</c:v>
                </c:pt>
                <c:pt idx="3014">
                  <c:v>80.72200999999998</c:v>
                </c:pt>
                <c:pt idx="3015">
                  <c:v>80.72200999999998</c:v>
                </c:pt>
                <c:pt idx="3016">
                  <c:v>80.72200999999998</c:v>
                </c:pt>
                <c:pt idx="3017">
                  <c:v>80.72200999999998</c:v>
                </c:pt>
                <c:pt idx="3018">
                  <c:v>80.72200999999998</c:v>
                </c:pt>
                <c:pt idx="3019">
                  <c:v>80.72200999999998</c:v>
                </c:pt>
                <c:pt idx="3020">
                  <c:v>80.72200999999998</c:v>
                </c:pt>
                <c:pt idx="3021">
                  <c:v>80.72200999999998</c:v>
                </c:pt>
                <c:pt idx="3022">
                  <c:v>80.72200999999998</c:v>
                </c:pt>
                <c:pt idx="3023">
                  <c:v>80.72200999999998</c:v>
                </c:pt>
                <c:pt idx="3024">
                  <c:v>80.72200999999998</c:v>
                </c:pt>
                <c:pt idx="3025">
                  <c:v>80.72200999999998</c:v>
                </c:pt>
                <c:pt idx="3026">
                  <c:v>80.72200999999998</c:v>
                </c:pt>
                <c:pt idx="3027">
                  <c:v>80.72200999999998</c:v>
                </c:pt>
                <c:pt idx="3028">
                  <c:v>80.72200999999998</c:v>
                </c:pt>
                <c:pt idx="3029">
                  <c:v>80.72200999999998</c:v>
                </c:pt>
                <c:pt idx="3030">
                  <c:v>80.72200999999998</c:v>
                </c:pt>
                <c:pt idx="3031">
                  <c:v>80.72200999999998</c:v>
                </c:pt>
                <c:pt idx="3032">
                  <c:v>80.72200999999998</c:v>
                </c:pt>
                <c:pt idx="3033">
                  <c:v>80.72200999999998</c:v>
                </c:pt>
                <c:pt idx="3034">
                  <c:v>80.72200999999998</c:v>
                </c:pt>
                <c:pt idx="3035">
                  <c:v>80.72200999999998</c:v>
                </c:pt>
                <c:pt idx="3036">
                  <c:v>80.72200999999998</c:v>
                </c:pt>
                <c:pt idx="3037">
                  <c:v>80.72200999999998</c:v>
                </c:pt>
                <c:pt idx="3038">
                  <c:v>80.72200999999998</c:v>
                </c:pt>
                <c:pt idx="3039">
                  <c:v>80.72200999999998</c:v>
                </c:pt>
                <c:pt idx="3040">
                  <c:v>80.72200999999998</c:v>
                </c:pt>
                <c:pt idx="3041">
                  <c:v>80.72200999999998</c:v>
                </c:pt>
                <c:pt idx="3042">
                  <c:v>80.72200999999998</c:v>
                </c:pt>
                <c:pt idx="3043">
                  <c:v>80.72200999999998</c:v>
                </c:pt>
                <c:pt idx="3044">
                  <c:v>80.72200999999998</c:v>
                </c:pt>
                <c:pt idx="3045">
                  <c:v>80.72200999999998</c:v>
                </c:pt>
                <c:pt idx="3046">
                  <c:v>80.72200999999998</c:v>
                </c:pt>
                <c:pt idx="3047">
                  <c:v>80.72200999999998</c:v>
                </c:pt>
                <c:pt idx="3048">
                  <c:v>80.72200999999998</c:v>
                </c:pt>
                <c:pt idx="3049">
                  <c:v>80.72200999999998</c:v>
                </c:pt>
                <c:pt idx="3050">
                  <c:v>80.72200999999998</c:v>
                </c:pt>
                <c:pt idx="3051">
                  <c:v>80.72200999999998</c:v>
                </c:pt>
                <c:pt idx="3052">
                  <c:v>80.72200999999998</c:v>
                </c:pt>
                <c:pt idx="3053">
                  <c:v>80.72200999999998</c:v>
                </c:pt>
                <c:pt idx="3054">
                  <c:v>80.72200999999998</c:v>
                </c:pt>
                <c:pt idx="3055">
                  <c:v>80.72200999999998</c:v>
                </c:pt>
                <c:pt idx="3056">
                  <c:v>80.72200999999998</c:v>
                </c:pt>
                <c:pt idx="3057">
                  <c:v>80.72200999999998</c:v>
                </c:pt>
                <c:pt idx="3058">
                  <c:v>80.72200999999998</c:v>
                </c:pt>
                <c:pt idx="3059">
                  <c:v>80.72200999999998</c:v>
                </c:pt>
                <c:pt idx="3060">
                  <c:v>80.72200999999998</c:v>
                </c:pt>
                <c:pt idx="3061">
                  <c:v>80.72200999999998</c:v>
                </c:pt>
                <c:pt idx="3062">
                  <c:v>80.72200999999998</c:v>
                </c:pt>
                <c:pt idx="3063">
                  <c:v>80.72200999999998</c:v>
                </c:pt>
                <c:pt idx="3064">
                  <c:v>80.72200999999998</c:v>
                </c:pt>
                <c:pt idx="3065">
                  <c:v>80.72200999999998</c:v>
                </c:pt>
                <c:pt idx="3066">
                  <c:v>80.72200999999998</c:v>
                </c:pt>
                <c:pt idx="3067">
                  <c:v>80.72200999999998</c:v>
                </c:pt>
                <c:pt idx="3068">
                  <c:v>80.72200999999998</c:v>
                </c:pt>
                <c:pt idx="3069">
                  <c:v>80.72200999999998</c:v>
                </c:pt>
                <c:pt idx="3070">
                  <c:v>80.72200999999998</c:v>
                </c:pt>
                <c:pt idx="3071">
                  <c:v>80.72200999999998</c:v>
                </c:pt>
                <c:pt idx="3072">
                  <c:v>80.72200999999998</c:v>
                </c:pt>
                <c:pt idx="3073">
                  <c:v>80.72200999999998</c:v>
                </c:pt>
                <c:pt idx="3074">
                  <c:v>80.72200999999998</c:v>
                </c:pt>
                <c:pt idx="3075">
                  <c:v>80.72200999999998</c:v>
                </c:pt>
                <c:pt idx="3076">
                  <c:v>80.72200999999998</c:v>
                </c:pt>
                <c:pt idx="3077">
                  <c:v>80.72200999999998</c:v>
                </c:pt>
                <c:pt idx="3078">
                  <c:v>80.72200999999998</c:v>
                </c:pt>
                <c:pt idx="3079">
                  <c:v>80.72200999999998</c:v>
                </c:pt>
                <c:pt idx="3080">
                  <c:v>80.72200999999998</c:v>
                </c:pt>
                <c:pt idx="3081">
                  <c:v>80.72200999999998</c:v>
                </c:pt>
                <c:pt idx="3082">
                  <c:v>80.72200999999998</c:v>
                </c:pt>
                <c:pt idx="3083">
                  <c:v>80.72200999999998</c:v>
                </c:pt>
                <c:pt idx="3084">
                  <c:v>80.72200999999998</c:v>
                </c:pt>
                <c:pt idx="3085">
                  <c:v>80.72200999999998</c:v>
                </c:pt>
                <c:pt idx="3086">
                  <c:v>80.72200999999998</c:v>
                </c:pt>
                <c:pt idx="3087">
                  <c:v>80.72200999999998</c:v>
                </c:pt>
                <c:pt idx="3088">
                  <c:v>80.72200999999998</c:v>
                </c:pt>
                <c:pt idx="3089">
                  <c:v>80.72200999999998</c:v>
                </c:pt>
                <c:pt idx="3090">
                  <c:v>80.72200999999998</c:v>
                </c:pt>
                <c:pt idx="3091">
                  <c:v>80.72200999999998</c:v>
                </c:pt>
                <c:pt idx="3092">
                  <c:v>80.72200999999998</c:v>
                </c:pt>
                <c:pt idx="3093">
                  <c:v>80.72200999999998</c:v>
                </c:pt>
                <c:pt idx="3094">
                  <c:v>80.72200999999998</c:v>
                </c:pt>
                <c:pt idx="3095">
                  <c:v>80.72200999999998</c:v>
                </c:pt>
                <c:pt idx="3096">
                  <c:v>80.72200999999998</c:v>
                </c:pt>
                <c:pt idx="3097">
                  <c:v>80.72200999999998</c:v>
                </c:pt>
                <c:pt idx="3098">
                  <c:v>80.72200999999998</c:v>
                </c:pt>
                <c:pt idx="3099">
                  <c:v>80.72200999999998</c:v>
                </c:pt>
                <c:pt idx="3100">
                  <c:v>80.72200999999998</c:v>
                </c:pt>
                <c:pt idx="3101">
                  <c:v>80.72200999999998</c:v>
                </c:pt>
                <c:pt idx="3102">
                  <c:v>80.72200999999998</c:v>
                </c:pt>
                <c:pt idx="3103">
                  <c:v>80.72200999999998</c:v>
                </c:pt>
                <c:pt idx="3104">
                  <c:v>80.72200999999998</c:v>
                </c:pt>
                <c:pt idx="3105">
                  <c:v>80.72200999999998</c:v>
                </c:pt>
                <c:pt idx="3106">
                  <c:v>80.72200999999998</c:v>
                </c:pt>
                <c:pt idx="3107">
                  <c:v>80.72200999999998</c:v>
                </c:pt>
                <c:pt idx="3108">
                  <c:v>80.72200999999998</c:v>
                </c:pt>
                <c:pt idx="3109">
                  <c:v>80.72200999999998</c:v>
                </c:pt>
                <c:pt idx="3110">
                  <c:v>80.72200999999998</c:v>
                </c:pt>
                <c:pt idx="3111">
                  <c:v>80.72200999999998</c:v>
                </c:pt>
                <c:pt idx="3112">
                  <c:v>80.72200999999998</c:v>
                </c:pt>
                <c:pt idx="3113">
                  <c:v>80.72200999999998</c:v>
                </c:pt>
                <c:pt idx="3114">
                  <c:v>80.72200999999998</c:v>
                </c:pt>
                <c:pt idx="3115">
                  <c:v>80.72200999999998</c:v>
                </c:pt>
                <c:pt idx="3116">
                  <c:v>80.72200999999998</c:v>
                </c:pt>
                <c:pt idx="3117">
                  <c:v>80.72200999999998</c:v>
                </c:pt>
                <c:pt idx="3118">
                  <c:v>80.72200999999998</c:v>
                </c:pt>
                <c:pt idx="3119">
                  <c:v>80.72200999999998</c:v>
                </c:pt>
                <c:pt idx="3120">
                  <c:v>80.72200999999998</c:v>
                </c:pt>
                <c:pt idx="3121">
                  <c:v>80.72200999999998</c:v>
                </c:pt>
                <c:pt idx="3122">
                  <c:v>80.72200999999998</c:v>
                </c:pt>
                <c:pt idx="3123">
                  <c:v>80.72200999999998</c:v>
                </c:pt>
                <c:pt idx="3124">
                  <c:v>80.72200999999998</c:v>
                </c:pt>
                <c:pt idx="3125">
                  <c:v>80.72200999999998</c:v>
                </c:pt>
                <c:pt idx="3126">
                  <c:v>80.72200999999998</c:v>
                </c:pt>
                <c:pt idx="3127">
                  <c:v>80.72200999999998</c:v>
                </c:pt>
                <c:pt idx="3128">
                  <c:v>80.72200999999998</c:v>
                </c:pt>
                <c:pt idx="3129">
                  <c:v>80.72200999999998</c:v>
                </c:pt>
                <c:pt idx="3130">
                  <c:v>80.72200999999998</c:v>
                </c:pt>
                <c:pt idx="3131">
                  <c:v>80.72200999999998</c:v>
                </c:pt>
                <c:pt idx="3132">
                  <c:v>80.72200999999998</c:v>
                </c:pt>
                <c:pt idx="3133">
                  <c:v>80.72200999999998</c:v>
                </c:pt>
                <c:pt idx="3134">
                  <c:v>80.72200999999998</c:v>
                </c:pt>
                <c:pt idx="3135">
                  <c:v>80.72200999999998</c:v>
                </c:pt>
                <c:pt idx="3136">
                  <c:v>80.72200999999998</c:v>
                </c:pt>
                <c:pt idx="3137">
                  <c:v>80.72200999999998</c:v>
                </c:pt>
                <c:pt idx="3138">
                  <c:v>80.72200999999998</c:v>
                </c:pt>
                <c:pt idx="3139">
                  <c:v>80.72200999999998</c:v>
                </c:pt>
                <c:pt idx="3140">
                  <c:v>80.72200999999998</c:v>
                </c:pt>
                <c:pt idx="3141">
                  <c:v>80.72200999999998</c:v>
                </c:pt>
                <c:pt idx="3142">
                  <c:v>80.72200999999998</c:v>
                </c:pt>
                <c:pt idx="3143">
                  <c:v>80.72200999999998</c:v>
                </c:pt>
                <c:pt idx="3144">
                  <c:v>80.72200999999998</c:v>
                </c:pt>
                <c:pt idx="3145">
                  <c:v>80.72200999999998</c:v>
                </c:pt>
                <c:pt idx="3146">
                  <c:v>80.72200999999998</c:v>
                </c:pt>
                <c:pt idx="3147">
                  <c:v>80.72200999999998</c:v>
                </c:pt>
                <c:pt idx="3148">
                  <c:v>80.72200999999998</c:v>
                </c:pt>
                <c:pt idx="3149">
                  <c:v>80.72200999999998</c:v>
                </c:pt>
                <c:pt idx="3150">
                  <c:v>80.72200999999998</c:v>
                </c:pt>
                <c:pt idx="3151">
                  <c:v>80.72200999999998</c:v>
                </c:pt>
                <c:pt idx="3152">
                  <c:v>80.72200999999998</c:v>
                </c:pt>
                <c:pt idx="3153">
                  <c:v>80.72200999999998</c:v>
                </c:pt>
                <c:pt idx="3154">
                  <c:v>80.72200999999998</c:v>
                </c:pt>
                <c:pt idx="3155">
                  <c:v>80.72200999999998</c:v>
                </c:pt>
                <c:pt idx="3156">
                  <c:v>80.72200999999998</c:v>
                </c:pt>
                <c:pt idx="3157">
                  <c:v>80.72200999999998</c:v>
                </c:pt>
                <c:pt idx="3158">
                  <c:v>80.72200999999998</c:v>
                </c:pt>
                <c:pt idx="3159">
                  <c:v>80.72200999999998</c:v>
                </c:pt>
                <c:pt idx="3160">
                  <c:v>80.72200999999998</c:v>
                </c:pt>
                <c:pt idx="3161">
                  <c:v>80.72200999999998</c:v>
                </c:pt>
                <c:pt idx="3162">
                  <c:v>80.72200999999998</c:v>
                </c:pt>
                <c:pt idx="3163">
                  <c:v>80.72200999999998</c:v>
                </c:pt>
                <c:pt idx="3164">
                  <c:v>80.72200999999998</c:v>
                </c:pt>
                <c:pt idx="3165">
                  <c:v>80.72200999999998</c:v>
                </c:pt>
                <c:pt idx="3166">
                  <c:v>80.72200999999998</c:v>
                </c:pt>
                <c:pt idx="3167">
                  <c:v>80.72200999999998</c:v>
                </c:pt>
                <c:pt idx="3168">
                  <c:v>80.72200999999998</c:v>
                </c:pt>
                <c:pt idx="3169">
                  <c:v>80.72200999999998</c:v>
                </c:pt>
                <c:pt idx="3170">
                  <c:v>80.72200999999998</c:v>
                </c:pt>
                <c:pt idx="3171">
                  <c:v>80.72200999999998</c:v>
                </c:pt>
                <c:pt idx="3172">
                  <c:v>80.72200999999998</c:v>
                </c:pt>
                <c:pt idx="3173">
                  <c:v>80.72200999999998</c:v>
                </c:pt>
                <c:pt idx="3174">
                  <c:v>80.72200999999998</c:v>
                </c:pt>
                <c:pt idx="3175">
                  <c:v>80.72200999999998</c:v>
                </c:pt>
                <c:pt idx="3176">
                  <c:v>80.72200999999998</c:v>
                </c:pt>
                <c:pt idx="3177">
                  <c:v>80.72200999999998</c:v>
                </c:pt>
                <c:pt idx="3178">
                  <c:v>80.72200999999998</c:v>
                </c:pt>
                <c:pt idx="3179">
                  <c:v>80.72200999999998</c:v>
                </c:pt>
                <c:pt idx="3180">
                  <c:v>80.72200999999998</c:v>
                </c:pt>
                <c:pt idx="3181">
                  <c:v>80.72200999999998</c:v>
                </c:pt>
                <c:pt idx="3182">
                  <c:v>80.72200999999998</c:v>
                </c:pt>
                <c:pt idx="3183">
                  <c:v>80.72200999999998</c:v>
                </c:pt>
                <c:pt idx="3184">
                  <c:v>80.72200999999998</c:v>
                </c:pt>
                <c:pt idx="3185">
                  <c:v>80.72200999999998</c:v>
                </c:pt>
                <c:pt idx="3186">
                  <c:v>80.72200999999998</c:v>
                </c:pt>
                <c:pt idx="3187">
                  <c:v>80.72200999999998</c:v>
                </c:pt>
                <c:pt idx="3188">
                  <c:v>80.72200999999998</c:v>
                </c:pt>
                <c:pt idx="3189">
                  <c:v>80.72200999999998</c:v>
                </c:pt>
                <c:pt idx="3190">
                  <c:v>80.72200999999998</c:v>
                </c:pt>
                <c:pt idx="3191">
                  <c:v>80.72200999999998</c:v>
                </c:pt>
                <c:pt idx="3192">
                  <c:v>80.72200999999998</c:v>
                </c:pt>
                <c:pt idx="3193">
                  <c:v>80.72200999999998</c:v>
                </c:pt>
                <c:pt idx="3194">
                  <c:v>80.72200999999998</c:v>
                </c:pt>
                <c:pt idx="3195">
                  <c:v>80.72200999999998</c:v>
                </c:pt>
                <c:pt idx="3196">
                  <c:v>80.72200999999998</c:v>
                </c:pt>
                <c:pt idx="3197">
                  <c:v>80.72200999999998</c:v>
                </c:pt>
                <c:pt idx="3198">
                  <c:v>80.72200999999998</c:v>
                </c:pt>
                <c:pt idx="3199">
                  <c:v>80.72200999999998</c:v>
                </c:pt>
                <c:pt idx="3200">
                  <c:v>80.72200999999998</c:v>
                </c:pt>
                <c:pt idx="3201">
                  <c:v>80.72200999999998</c:v>
                </c:pt>
                <c:pt idx="3202">
                  <c:v>80.72200999999998</c:v>
                </c:pt>
                <c:pt idx="3203">
                  <c:v>80.72200999999998</c:v>
                </c:pt>
                <c:pt idx="3204">
                  <c:v>80.72200999999998</c:v>
                </c:pt>
                <c:pt idx="3205">
                  <c:v>80.72200999999998</c:v>
                </c:pt>
                <c:pt idx="3206">
                  <c:v>80.72200999999998</c:v>
                </c:pt>
                <c:pt idx="3207">
                  <c:v>80.72200999999998</c:v>
                </c:pt>
                <c:pt idx="3208">
                  <c:v>80.72200999999998</c:v>
                </c:pt>
                <c:pt idx="3209">
                  <c:v>80.72200999999998</c:v>
                </c:pt>
                <c:pt idx="3210">
                  <c:v>80.72200999999998</c:v>
                </c:pt>
                <c:pt idx="3211">
                  <c:v>80.72200999999998</c:v>
                </c:pt>
                <c:pt idx="3212">
                  <c:v>80.72200999999998</c:v>
                </c:pt>
                <c:pt idx="3213">
                  <c:v>80.72200999999998</c:v>
                </c:pt>
                <c:pt idx="3214">
                  <c:v>80.72200999999998</c:v>
                </c:pt>
                <c:pt idx="3215">
                  <c:v>80.72200999999998</c:v>
                </c:pt>
                <c:pt idx="3216">
                  <c:v>80.72200999999998</c:v>
                </c:pt>
                <c:pt idx="3217">
                  <c:v>80.72200999999998</c:v>
                </c:pt>
                <c:pt idx="3218">
                  <c:v>80.72200999999998</c:v>
                </c:pt>
                <c:pt idx="3219">
                  <c:v>80.72200999999998</c:v>
                </c:pt>
                <c:pt idx="3220">
                  <c:v>80.72200999999998</c:v>
                </c:pt>
                <c:pt idx="3221">
                  <c:v>80.72200999999998</c:v>
                </c:pt>
                <c:pt idx="3222">
                  <c:v>80.72200999999998</c:v>
                </c:pt>
                <c:pt idx="3223">
                  <c:v>80.72200999999998</c:v>
                </c:pt>
                <c:pt idx="3224">
                  <c:v>80.72200999999998</c:v>
                </c:pt>
                <c:pt idx="3225">
                  <c:v>80.72200999999998</c:v>
                </c:pt>
                <c:pt idx="3226">
                  <c:v>80.72200999999998</c:v>
                </c:pt>
                <c:pt idx="3227">
                  <c:v>80.72200999999998</c:v>
                </c:pt>
                <c:pt idx="3228">
                  <c:v>80.72200999999998</c:v>
                </c:pt>
                <c:pt idx="3229">
                  <c:v>80.72200999999998</c:v>
                </c:pt>
                <c:pt idx="3230">
                  <c:v>80.72200999999998</c:v>
                </c:pt>
                <c:pt idx="3231">
                  <c:v>80.72200999999998</c:v>
                </c:pt>
                <c:pt idx="3232">
                  <c:v>80.72200999999998</c:v>
                </c:pt>
                <c:pt idx="3233">
                  <c:v>80.72200999999998</c:v>
                </c:pt>
                <c:pt idx="3234">
                  <c:v>80.72200999999998</c:v>
                </c:pt>
                <c:pt idx="3235">
                  <c:v>80.72200999999998</c:v>
                </c:pt>
                <c:pt idx="3236">
                  <c:v>80.72200999999998</c:v>
                </c:pt>
                <c:pt idx="3237">
                  <c:v>80.72200999999998</c:v>
                </c:pt>
                <c:pt idx="3238">
                  <c:v>80.72200999999998</c:v>
                </c:pt>
                <c:pt idx="3239">
                  <c:v>80.72200999999998</c:v>
                </c:pt>
                <c:pt idx="3240">
                  <c:v>80.72200999999998</c:v>
                </c:pt>
                <c:pt idx="3241">
                  <c:v>80.72200999999998</c:v>
                </c:pt>
                <c:pt idx="3242">
                  <c:v>80.72200999999998</c:v>
                </c:pt>
                <c:pt idx="3243">
                  <c:v>80.72200999999998</c:v>
                </c:pt>
                <c:pt idx="3244">
                  <c:v>80.72200999999998</c:v>
                </c:pt>
                <c:pt idx="3245">
                  <c:v>80.72200999999998</c:v>
                </c:pt>
                <c:pt idx="3246">
                  <c:v>80.72200999999998</c:v>
                </c:pt>
                <c:pt idx="3247">
                  <c:v>80.72200999999998</c:v>
                </c:pt>
                <c:pt idx="3248">
                  <c:v>80.72200999999998</c:v>
                </c:pt>
                <c:pt idx="3249">
                  <c:v>80.72200999999998</c:v>
                </c:pt>
                <c:pt idx="3250">
                  <c:v>80.72200999999998</c:v>
                </c:pt>
                <c:pt idx="3251">
                  <c:v>80.72200999999998</c:v>
                </c:pt>
                <c:pt idx="3252">
                  <c:v>80.72200999999998</c:v>
                </c:pt>
                <c:pt idx="3253">
                  <c:v>80.72200999999998</c:v>
                </c:pt>
                <c:pt idx="3254">
                  <c:v>80.72200999999998</c:v>
                </c:pt>
                <c:pt idx="3255">
                  <c:v>80.72200999999998</c:v>
                </c:pt>
                <c:pt idx="3256">
                  <c:v>80.72200999999998</c:v>
                </c:pt>
                <c:pt idx="3257">
                  <c:v>80.72200999999998</c:v>
                </c:pt>
                <c:pt idx="3258">
                  <c:v>80.72200999999998</c:v>
                </c:pt>
                <c:pt idx="3259">
                  <c:v>80.72200999999998</c:v>
                </c:pt>
                <c:pt idx="3260">
                  <c:v>80.72200999999998</c:v>
                </c:pt>
                <c:pt idx="3261">
                  <c:v>80.72200999999998</c:v>
                </c:pt>
                <c:pt idx="3262">
                  <c:v>80.72200999999998</c:v>
                </c:pt>
                <c:pt idx="3263">
                  <c:v>80.72200999999998</c:v>
                </c:pt>
                <c:pt idx="3264">
                  <c:v>80.72200999999998</c:v>
                </c:pt>
                <c:pt idx="3265">
                  <c:v>80.72200999999998</c:v>
                </c:pt>
                <c:pt idx="3266">
                  <c:v>80.72200999999998</c:v>
                </c:pt>
                <c:pt idx="3267">
                  <c:v>80.72200999999998</c:v>
                </c:pt>
                <c:pt idx="3268">
                  <c:v>80.72200999999998</c:v>
                </c:pt>
                <c:pt idx="3269">
                  <c:v>80.72200999999998</c:v>
                </c:pt>
                <c:pt idx="3270">
                  <c:v>80.72200999999998</c:v>
                </c:pt>
                <c:pt idx="3271">
                  <c:v>80.72200999999998</c:v>
                </c:pt>
                <c:pt idx="3272">
                  <c:v>80.72200999999998</c:v>
                </c:pt>
                <c:pt idx="3273">
                  <c:v>80.72200999999998</c:v>
                </c:pt>
                <c:pt idx="3274">
                  <c:v>80.72200999999998</c:v>
                </c:pt>
                <c:pt idx="3275">
                  <c:v>80.72200999999998</c:v>
                </c:pt>
                <c:pt idx="3276">
                  <c:v>80.72200999999998</c:v>
                </c:pt>
                <c:pt idx="3277">
                  <c:v>80.72200999999998</c:v>
                </c:pt>
                <c:pt idx="3278">
                  <c:v>80.72200999999998</c:v>
                </c:pt>
                <c:pt idx="3279">
                  <c:v>80.72200999999998</c:v>
                </c:pt>
                <c:pt idx="3280">
                  <c:v>80.72200999999998</c:v>
                </c:pt>
                <c:pt idx="3281">
                  <c:v>80.72200999999998</c:v>
                </c:pt>
                <c:pt idx="3282">
                  <c:v>80.72200999999998</c:v>
                </c:pt>
                <c:pt idx="3283">
                  <c:v>80.72200999999998</c:v>
                </c:pt>
                <c:pt idx="3284">
                  <c:v>80.72200999999998</c:v>
                </c:pt>
                <c:pt idx="3285">
                  <c:v>80.72200999999998</c:v>
                </c:pt>
                <c:pt idx="3286">
                  <c:v>80.72200999999998</c:v>
                </c:pt>
                <c:pt idx="3287">
                  <c:v>80.72200999999998</c:v>
                </c:pt>
                <c:pt idx="3288">
                  <c:v>80.72200999999998</c:v>
                </c:pt>
                <c:pt idx="3289">
                  <c:v>80.72200999999998</c:v>
                </c:pt>
                <c:pt idx="3290">
                  <c:v>80.72200999999998</c:v>
                </c:pt>
                <c:pt idx="3291">
                  <c:v>80.72200999999998</c:v>
                </c:pt>
                <c:pt idx="3292">
                  <c:v>80.72200999999998</c:v>
                </c:pt>
                <c:pt idx="3293">
                  <c:v>80.72200999999998</c:v>
                </c:pt>
                <c:pt idx="3294">
                  <c:v>80.72200999999998</c:v>
                </c:pt>
                <c:pt idx="3295">
                  <c:v>80.72200999999998</c:v>
                </c:pt>
                <c:pt idx="3296">
                  <c:v>80.72200999999998</c:v>
                </c:pt>
                <c:pt idx="3297">
                  <c:v>80.72200999999998</c:v>
                </c:pt>
                <c:pt idx="3298">
                  <c:v>80.72200999999998</c:v>
                </c:pt>
                <c:pt idx="3299">
                  <c:v>80.72200999999998</c:v>
                </c:pt>
                <c:pt idx="3300">
                  <c:v>80.72200999999998</c:v>
                </c:pt>
                <c:pt idx="3301">
                  <c:v>80.72200999999998</c:v>
                </c:pt>
                <c:pt idx="3302">
                  <c:v>80.72200999999998</c:v>
                </c:pt>
                <c:pt idx="3303">
                  <c:v>80.72200999999998</c:v>
                </c:pt>
                <c:pt idx="3304">
                  <c:v>80.72200999999998</c:v>
                </c:pt>
                <c:pt idx="3305">
                  <c:v>80.72200999999998</c:v>
                </c:pt>
                <c:pt idx="3306">
                  <c:v>80.72200999999998</c:v>
                </c:pt>
                <c:pt idx="3307">
                  <c:v>80.72200999999998</c:v>
                </c:pt>
                <c:pt idx="3308">
                  <c:v>80.72200999999998</c:v>
                </c:pt>
                <c:pt idx="3309">
                  <c:v>80.72200999999998</c:v>
                </c:pt>
                <c:pt idx="3310">
                  <c:v>80.72200999999998</c:v>
                </c:pt>
                <c:pt idx="3311">
                  <c:v>80.72200999999998</c:v>
                </c:pt>
                <c:pt idx="3312">
                  <c:v>80.72200999999998</c:v>
                </c:pt>
                <c:pt idx="3313">
                  <c:v>80.72200999999998</c:v>
                </c:pt>
                <c:pt idx="3314">
                  <c:v>80.72200999999998</c:v>
                </c:pt>
                <c:pt idx="3315">
                  <c:v>80.72200999999998</c:v>
                </c:pt>
                <c:pt idx="3316">
                  <c:v>80.72200999999998</c:v>
                </c:pt>
                <c:pt idx="3317">
                  <c:v>80.72200999999998</c:v>
                </c:pt>
                <c:pt idx="3318">
                  <c:v>80.72200999999998</c:v>
                </c:pt>
                <c:pt idx="3319">
                  <c:v>80.72200999999998</c:v>
                </c:pt>
                <c:pt idx="3320">
                  <c:v>80.72200999999998</c:v>
                </c:pt>
                <c:pt idx="3321">
                  <c:v>80.72200999999998</c:v>
                </c:pt>
                <c:pt idx="3322">
                  <c:v>80.72200999999998</c:v>
                </c:pt>
                <c:pt idx="3323">
                  <c:v>80.72200999999998</c:v>
                </c:pt>
                <c:pt idx="3324">
                  <c:v>80.72200999999998</c:v>
                </c:pt>
                <c:pt idx="3325">
                  <c:v>80.72200999999998</c:v>
                </c:pt>
                <c:pt idx="3326">
                  <c:v>80.72200999999998</c:v>
                </c:pt>
                <c:pt idx="3327">
                  <c:v>80.72200999999998</c:v>
                </c:pt>
                <c:pt idx="3328">
                  <c:v>80.72200999999998</c:v>
                </c:pt>
                <c:pt idx="3329">
                  <c:v>80.72200999999998</c:v>
                </c:pt>
                <c:pt idx="3330">
                  <c:v>80.72200999999998</c:v>
                </c:pt>
                <c:pt idx="3331">
                  <c:v>80.72200999999998</c:v>
                </c:pt>
                <c:pt idx="3332">
                  <c:v>80.72200999999998</c:v>
                </c:pt>
                <c:pt idx="3333">
                  <c:v>80.72200999999998</c:v>
                </c:pt>
                <c:pt idx="3334">
                  <c:v>80.72200999999998</c:v>
                </c:pt>
                <c:pt idx="3335">
                  <c:v>80.72200999999998</c:v>
                </c:pt>
                <c:pt idx="3336">
                  <c:v>80.72200999999998</c:v>
                </c:pt>
                <c:pt idx="3337">
                  <c:v>80.72200999999998</c:v>
                </c:pt>
                <c:pt idx="3338">
                  <c:v>80.72200999999998</c:v>
                </c:pt>
                <c:pt idx="3339">
                  <c:v>80.72200999999998</c:v>
                </c:pt>
                <c:pt idx="3340">
                  <c:v>80.72200999999998</c:v>
                </c:pt>
                <c:pt idx="3341">
                  <c:v>80.72200999999998</c:v>
                </c:pt>
                <c:pt idx="3342">
                  <c:v>80.72200999999998</c:v>
                </c:pt>
                <c:pt idx="3343">
                  <c:v>80.72200999999998</c:v>
                </c:pt>
                <c:pt idx="3344">
                  <c:v>80.72200999999998</c:v>
                </c:pt>
                <c:pt idx="3345">
                  <c:v>80.72200999999998</c:v>
                </c:pt>
                <c:pt idx="3346">
                  <c:v>80.72200999999998</c:v>
                </c:pt>
                <c:pt idx="3347">
                  <c:v>80.72200999999998</c:v>
                </c:pt>
                <c:pt idx="3348">
                  <c:v>80.72200999999998</c:v>
                </c:pt>
                <c:pt idx="3349">
                  <c:v>80.72200999999998</c:v>
                </c:pt>
                <c:pt idx="3350">
                  <c:v>80.72200999999998</c:v>
                </c:pt>
                <c:pt idx="3351">
                  <c:v>80.72200999999998</c:v>
                </c:pt>
                <c:pt idx="3352">
                  <c:v>80.72200999999998</c:v>
                </c:pt>
                <c:pt idx="3353">
                  <c:v>80.72200999999998</c:v>
                </c:pt>
                <c:pt idx="3354">
                  <c:v>80.72200999999998</c:v>
                </c:pt>
                <c:pt idx="3355">
                  <c:v>80.72200999999998</c:v>
                </c:pt>
                <c:pt idx="3356">
                  <c:v>80.72200999999998</c:v>
                </c:pt>
                <c:pt idx="3357">
                  <c:v>80.72200999999998</c:v>
                </c:pt>
                <c:pt idx="3358">
                  <c:v>80.72200999999998</c:v>
                </c:pt>
                <c:pt idx="3359">
                  <c:v>80.72200999999998</c:v>
                </c:pt>
                <c:pt idx="3360">
                  <c:v>80.72200999999998</c:v>
                </c:pt>
                <c:pt idx="3361">
                  <c:v>80.72200999999998</c:v>
                </c:pt>
                <c:pt idx="3362">
                  <c:v>80.72200999999998</c:v>
                </c:pt>
                <c:pt idx="3363">
                  <c:v>80.72200999999998</c:v>
                </c:pt>
                <c:pt idx="3364">
                  <c:v>80.72200999999998</c:v>
                </c:pt>
                <c:pt idx="3365">
                  <c:v>80.72200999999998</c:v>
                </c:pt>
                <c:pt idx="3366">
                  <c:v>80.72200999999998</c:v>
                </c:pt>
                <c:pt idx="3367">
                  <c:v>80.72200999999998</c:v>
                </c:pt>
                <c:pt idx="3368">
                  <c:v>80.72200999999998</c:v>
                </c:pt>
                <c:pt idx="3369">
                  <c:v>80.72200999999998</c:v>
                </c:pt>
                <c:pt idx="3370">
                  <c:v>80.72200999999998</c:v>
                </c:pt>
                <c:pt idx="3371">
                  <c:v>80.72200999999998</c:v>
                </c:pt>
                <c:pt idx="3372">
                  <c:v>80.72200999999998</c:v>
                </c:pt>
                <c:pt idx="3373">
                  <c:v>80.72200999999998</c:v>
                </c:pt>
                <c:pt idx="3374">
                  <c:v>80.72200999999998</c:v>
                </c:pt>
                <c:pt idx="3375">
                  <c:v>80.72200999999998</c:v>
                </c:pt>
                <c:pt idx="3376">
                  <c:v>80.72200999999998</c:v>
                </c:pt>
                <c:pt idx="3377">
                  <c:v>80.72200999999998</c:v>
                </c:pt>
                <c:pt idx="3378">
                  <c:v>80.72200999999998</c:v>
                </c:pt>
                <c:pt idx="3379">
                  <c:v>80.72200999999998</c:v>
                </c:pt>
                <c:pt idx="3380">
                  <c:v>80.72200999999998</c:v>
                </c:pt>
                <c:pt idx="3381">
                  <c:v>80.72200999999998</c:v>
                </c:pt>
                <c:pt idx="3382">
                  <c:v>80.72200999999998</c:v>
                </c:pt>
                <c:pt idx="3383">
                  <c:v>80.72200999999998</c:v>
                </c:pt>
                <c:pt idx="3384">
                  <c:v>80.72200999999998</c:v>
                </c:pt>
                <c:pt idx="3385">
                  <c:v>80.72200999999998</c:v>
                </c:pt>
                <c:pt idx="3386">
                  <c:v>80.72200999999998</c:v>
                </c:pt>
                <c:pt idx="3387">
                  <c:v>80.72200999999998</c:v>
                </c:pt>
                <c:pt idx="3388">
                  <c:v>80.72200999999998</c:v>
                </c:pt>
                <c:pt idx="3389">
                  <c:v>80.72200999999998</c:v>
                </c:pt>
                <c:pt idx="3390">
                  <c:v>80.72200999999998</c:v>
                </c:pt>
                <c:pt idx="3391">
                  <c:v>80.72200999999998</c:v>
                </c:pt>
                <c:pt idx="3392">
                  <c:v>80.72200999999998</c:v>
                </c:pt>
                <c:pt idx="3393">
                  <c:v>80.72200999999998</c:v>
                </c:pt>
                <c:pt idx="3394">
                  <c:v>80.72200999999998</c:v>
                </c:pt>
                <c:pt idx="3395">
                  <c:v>80.72200999999998</c:v>
                </c:pt>
                <c:pt idx="3396">
                  <c:v>80.72200999999998</c:v>
                </c:pt>
                <c:pt idx="3397">
                  <c:v>80.72200999999998</c:v>
                </c:pt>
                <c:pt idx="3398">
                  <c:v>80.72200999999998</c:v>
                </c:pt>
                <c:pt idx="3399">
                  <c:v>80.72200999999998</c:v>
                </c:pt>
                <c:pt idx="3400">
                  <c:v>80.72200999999998</c:v>
                </c:pt>
                <c:pt idx="3401">
                  <c:v>80.72200999999998</c:v>
                </c:pt>
                <c:pt idx="3402">
                  <c:v>80.72200999999998</c:v>
                </c:pt>
                <c:pt idx="3403">
                  <c:v>80.72200999999998</c:v>
                </c:pt>
                <c:pt idx="3404">
                  <c:v>80.72200999999998</c:v>
                </c:pt>
                <c:pt idx="3405">
                  <c:v>80.72200999999998</c:v>
                </c:pt>
                <c:pt idx="3406">
                  <c:v>80.72200999999998</c:v>
                </c:pt>
                <c:pt idx="3407">
                  <c:v>80.72200999999998</c:v>
                </c:pt>
                <c:pt idx="3408">
                  <c:v>80.72200999999998</c:v>
                </c:pt>
                <c:pt idx="3409">
                  <c:v>80.72200999999998</c:v>
                </c:pt>
                <c:pt idx="3410">
                  <c:v>80.72200999999998</c:v>
                </c:pt>
                <c:pt idx="3411">
                  <c:v>80.72200999999998</c:v>
                </c:pt>
                <c:pt idx="3412">
                  <c:v>80.72200999999998</c:v>
                </c:pt>
                <c:pt idx="3413">
                  <c:v>80.72200999999998</c:v>
                </c:pt>
                <c:pt idx="3414">
                  <c:v>80.72200999999998</c:v>
                </c:pt>
                <c:pt idx="3415">
                  <c:v>80.72200999999998</c:v>
                </c:pt>
                <c:pt idx="3416">
                  <c:v>80.72200999999998</c:v>
                </c:pt>
                <c:pt idx="3417">
                  <c:v>80.72200999999998</c:v>
                </c:pt>
                <c:pt idx="3418">
                  <c:v>80.72200999999998</c:v>
                </c:pt>
                <c:pt idx="3419">
                  <c:v>80.72200999999998</c:v>
                </c:pt>
                <c:pt idx="3420">
                  <c:v>80.72200999999998</c:v>
                </c:pt>
                <c:pt idx="3421">
                  <c:v>80.72200999999998</c:v>
                </c:pt>
                <c:pt idx="3422">
                  <c:v>80.72200999999998</c:v>
                </c:pt>
                <c:pt idx="3423">
                  <c:v>80.72200999999998</c:v>
                </c:pt>
                <c:pt idx="3424">
                  <c:v>80.72200999999998</c:v>
                </c:pt>
                <c:pt idx="3425">
                  <c:v>80.72200999999998</c:v>
                </c:pt>
                <c:pt idx="3426">
                  <c:v>80.72200999999998</c:v>
                </c:pt>
                <c:pt idx="3427">
                  <c:v>80.72200999999998</c:v>
                </c:pt>
                <c:pt idx="3428">
                  <c:v>80.72200999999998</c:v>
                </c:pt>
                <c:pt idx="3429">
                  <c:v>80.72200999999998</c:v>
                </c:pt>
                <c:pt idx="3430">
                  <c:v>80.72200999999998</c:v>
                </c:pt>
                <c:pt idx="3431">
                  <c:v>80.72200999999998</c:v>
                </c:pt>
                <c:pt idx="3432">
                  <c:v>80.72200999999998</c:v>
                </c:pt>
                <c:pt idx="3433">
                  <c:v>80.72200999999998</c:v>
                </c:pt>
                <c:pt idx="3434">
                  <c:v>80.72200999999998</c:v>
                </c:pt>
                <c:pt idx="3435">
                  <c:v>80.72200999999998</c:v>
                </c:pt>
                <c:pt idx="3436">
                  <c:v>80.72200999999998</c:v>
                </c:pt>
                <c:pt idx="3437">
                  <c:v>80.72200999999998</c:v>
                </c:pt>
                <c:pt idx="3438">
                  <c:v>80.72200999999998</c:v>
                </c:pt>
                <c:pt idx="3439">
                  <c:v>80.72200999999998</c:v>
                </c:pt>
                <c:pt idx="3440">
                  <c:v>80.72200999999998</c:v>
                </c:pt>
                <c:pt idx="3441">
                  <c:v>80.72200999999998</c:v>
                </c:pt>
                <c:pt idx="3442">
                  <c:v>80.72200999999998</c:v>
                </c:pt>
                <c:pt idx="3443">
                  <c:v>80.72200999999998</c:v>
                </c:pt>
                <c:pt idx="3444">
                  <c:v>80.72200999999998</c:v>
                </c:pt>
                <c:pt idx="3445">
                  <c:v>80.72200999999998</c:v>
                </c:pt>
                <c:pt idx="3446">
                  <c:v>80.72200999999998</c:v>
                </c:pt>
                <c:pt idx="3447">
                  <c:v>80.72200999999998</c:v>
                </c:pt>
                <c:pt idx="3448">
                  <c:v>80.72200999999998</c:v>
                </c:pt>
                <c:pt idx="3449">
                  <c:v>80.72200999999998</c:v>
                </c:pt>
                <c:pt idx="3450">
                  <c:v>80.72200999999998</c:v>
                </c:pt>
                <c:pt idx="3451">
                  <c:v>80.72200999999998</c:v>
                </c:pt>
                <c:pt idx="3452">
                  <c:v>80.72200999999998</c:v>
                </c:pt>
                <c:pt idx="3453">
                  <c:v>80.72200999999998</c:v>
                </c:pt>
                <c:pt idx="3454">
                  <c:v>80.72200999999998</c:v>
                </c:pt>
                <c:pt idx="3455">
                  <c:v>80.72200999999998</c:v>
                </c:pt>
                <c:pt idx="3456">
                  <c:v>80.72200999999998</c:v>
                </c:pt>
                <c:pt idx="3457">
                  <c:v>80.72200999999998</c:v>
                </c:pt>
                <c:pt idx="3458">
                  <c:v>80.72200999999998</c:v>
                </c:pt>
                <c:pt idx="3459">
                  <c:v>80.72200999999998</c:v>
                </c:pt>
                <c:pt idx="3460">
                  <c:v>80.72200999999998</c:v>
                </c:pt>
                <c:pt idx="3461">
                  <c:v>80.72200999999998</c:v>
                </c:pt>
                <c:pt idx="3462">
                  <c:v>80.72200999999998</c:v>
                </c:pt>
                <c:pt idx="3463">
                  <c:v>80.72200999999998</c:v>
                </c:pt>
                <c:pt idx="3464">
                  <c:v>80.72200999999998</c:v>
                </c:pt>
                <c:pt idx="3465">
                  <c:v>80.72200999999998</c:v>
                </c:pt>
                <c:pt idx="3466">
                  <c:v>80.72200999999998</c:v>
                </c:pt>
                <c:pt idx="3467">
                  <c:v>80.72200999999998</c:v>
                </c:pt>
                <c:pt idx="3468">
                  <c:v>80.72200999999998</c:v>
                </c:pt>
                <c:pt idx="3469">
                  <c:v>80.72200999999998</c:v>
                </c:pt>
                <c:pt idx="3470">
                  <c:v>80.72200999999998</c:v>
                </c:pt>
                <c:pt idx="3471">
                  <c:v>80.72200999999998</c:v>
                </c:pt>
                <c:pt idx="3472">
                  <c:v>80.72200999999998</c:v>
                </c:pt>
                <c:pt idx="3473">
                  <c:v>80.72200999999998</c:v>
                </c:pt>
                <c:pt idx="3474">
                  <c:v>80.72200999999998</c:v>
                </c:pt>
                <c:pt idx="3475">
                  <c:v>80.72200999999998</c:v>
                </c:pt>
                <c:pt idx="3476">
                  <c:v>80.72200999999998</c:v>
                </c:pt>
                <c:pt idx="3477">
                  <c:v>80.72200999999998</c:v>
                </c:pt>
                <c:pt idx="3478">
                  <c:v>80.72200999999998</c:v>
                </c:pt>
                <c:pt idx="3479">
                  <c:v>80.72200999999998</c:v>
                </c:pt>
                <c:pt idx="3480">
                  <c:v>80.72200999999998</c:v>
                </c:pt>
                <c:pt idx="3481">
                  <c:v>80.72200999999998</c:v>
                </c:pt>
                <c:pt idx="3482">
                  <c:v>80.72200999999998</c:v>
                </c:pt>
                <c:pt idx="3483">
                  <c:v>80.72200999999998</c:v>
                </c:pt>
                <c:pt idx="3484">
                  <c:v>80.72200999999998</c:v>
                </c:pt>
                <c:pt idx="3485">
                  <c:v>80.72200999999998</c:v>
                </c:pt>
                <c:pt idx="3486">
                  <c:v>80.72200999999998</c:v>
                </c:pt>
                <c:pt idx="3487">
                  <c:v>80.72200999999998</c:v>
                </c:pt>
                <c:pt idx="3488">
                  <c:v>80.72200999999998</c:v>
                </c:pt>
                <c:pt idx="3489">
                  <c:v>80.72200999999998</c:v>
                </c:pt>
                <c:pt idx="3490">
                  <c:v>80.72200999999998</c:v>
                </c:pt>
                <c:pt idx="3491">
                  <c:v>80.72200999999998</c:v>
                </c:pt>
                <c:pt idx="3492">
                  <c:v>80.72200999999998</c:v>
                </c:pt>
                <c:pt idx="3493">
                  <c:v>80.72200999999998</c:v>
                </c:pt>
                <c:pt idx="3494">
                  <c:v>80.72200999999998</c:v>
                </c:pt>
                <c:pt idx="3495">
                  <c:v>80.72200999999998</c:v>
                </c:pt>
                <c:pt idx="3496">
                  <c:v>80.72200999999998</c:v>
                </c:pt>
                <c:pt idx="3497">
                  <c:v>80.72200999999998</c:v>
                </c:pt>
                <c:pt idx="3498">
                  <c:v>80.72200999999998</c:v>
                </c:pt>
                <c:pt idx="3499">
                  <c:v>80.72200999999998</c:v>
                </c:pt>
                <c:pt idx="3500">
                  <c:v>80.72200999999998</c:v>
                </c:pt>
                <c:pt idx="3501">
                  <c:v>80.72200999999998</c:v>
                </c:pt>
                <c:pt idx="3502">
                  <c:v>80.72200999999998</c:v>
                </c:pt>
                <c:pt idx="3503">
                  <c:v>80.72200999999998</c:v>
                </c:pt>
                <c:pt idx="3504">
                  <c:v>80.72200999999998</c:v>
                </c:pt>
                <c:pt idx="3505">
                  <c:v>80.72200999999998</c:v>
                </c:pt>
                <c:pt idx="3506">
                  <c:v>80.72200999999998</c:v>
                </c:pt>
                <c:pt idx="3507">
                  <c:v>80.72200999999998</c:v>
                </c:pt>
                <c:pt idx="3508">
                  <c:v>80.72200999999998</c:v>
                </c:pt>
                <c:pt idx="3509">
                  <c:v>80.72200999999998</c:v>
                </c:pt>
                <c:pt idx="3510">
                  <c:v>80.72200999999998</c:v>
                </c:pt>
                <c:pt idx="3511">
                  <c:v>80.72200999999998</c:v>
                </c:pt>
                <c:pt idx="3512">
                  <c:v>80.72200999999998</c:v>
                </c:pt>
                <c:pt idx="3513">
                  <c:v>80.72200999999998</c:v>
                </c:pt>
                <c:pt idx="3514">
                  <c:v>80.72200999999998</c:v>
                </c:pt>
                <c:pt idx="3515">
                  <c:v>80.72200999999998</c:v>
                </c:pt>
                <c:pt idx="3516">
                  <c:v>80.72200999999998</c:v>
                </c:pt>
                <c:pt idx="3517">
                  <c:v>80.72200999999998</c:v>
                </c:pt>
                <c:pt idx="3518">
                  <c:v>80.72200999999998</c:v>
                </c:pt>
                <c:pt idx="3519">
                  <c:v>80.72200999999998</c:v>
                </c:pt>
                <c:pt idx="3520">
                  <c:v>80.72200999999998</c:v>
                </c:pt>
                <c:pt idx="3521">
                  <c:v>80.72200999999998</c:v>
                </c:pt>
                <c:pt idx="3522">
                  <c:v>80.72200999999998</c:v>
                </c:pt>
                <c:pt idx="3523">
                  <c:v>80.72200999999998</c:v>
                </c:pt>
                <c:pt idx="3524">
                  <c:v>80.72200999999998</c:v>
                </c:pt>
                <c:pt idx="3525">
                  <c:v>80.72200999999998</c:v>
                </c:pt>
                <c:pt idx="3526">
                  <c:v>80.72200999999998</c:v>
                </c:pt>
                <c:pt idx="3527">
                  <c:v>80.72200999999998</c:v>
                </c:pt>
                <c:pt idx="3528">
                  <c:v>80.72200999999998</c:v>
                </c:pt>
                <c:pt idx="3529">
                  <c:v>80.72200999999998</c:v>
                </c:pt>
                <c:pt idx="3530">
                  <c:v>80.72200999999998</c:v>
                </c:pt>
                <c:pt idx="3531">
                  <c:v>80.72200999999998</c:v>
                </c:pt>
                <c:pt idx="3532">
                  <c:v>80.72200999999998</c:v>
                </c:pt>
                <c:pt idx="3533">
                  <c:v>80.72200999999998</c:v>
                </c:pt>
                <c:pt idx="3534">
                  <c:v>80.72200999999998</c:v>
                </c:pt>
                <c:pt idx="3535">
                  <c:v>80.72200999999998</c:v>
                </c:pt>
                <c:pt idx="3536">
                  <c:v>80.72200999999998</c:v>
                </c:pt>
                <c:pt idx="3537">
                  <c:v>80.72200999999998</c:v>
                </c:pt>
                <c:pt idx="3538">
                  <c:v>80.72200999999998</c:v>
                </c:pt>
                <c:pt idx="3539">
                  <c:v>80.72200999999998</c:v>
                </c:pt>
                <c:pt idx="3540">
                  <c:v>80.72200999999998</c:v>
                </c:pt>
                <c:pt idx="3541">
                  <c:v>80.72200999999998</c:v>
                </c:pt>
                <c:pt idx="3542">
                  <c:v>80.72200999999998</c:v>
                </c:pt>
                <c:pt idx="3543">
                  <c:v>80.72200999999998</c:v>
                </c:pt>
                <c:pt idx="3544">
                  <c:v>80.72200999999998</c:v>
                </c:pt>
                <c:pt idx="3545">
                  <c:v>80.72200999999998</c:v>
                </c:pt>
                <c:pt idx="3546">
                  <c:v>80.72200999999998</c:v>
                </c:pt>
                <c:pt idx="3547">
                  <c:v>80.72200999999998</c:v>
                </c:pt>
                <c:pt idx="3548">
                  <c:v>80.72200999999998</c:v>
                </c:pt>
                <c:pt idx="3549">
                  <c:v>80.72200999999998</c:v>
                </c:pt>
                <c:pt idx="3550">
                  <c:v>80.72200999999998</c:v>
                </c:pt>
                <c:pt idx="3551">
                  <c:v>80.72200999999998</c:v>
                </c:pt>
                <c:pt idx="3552">
                  <c:v>80.72200999999998</c:v>
                </c:pt>
                <c:pt idx="3553">
                  <c:v>80.72200999999998</c:v>
                </c:pt>
                <c:pt idx="3554">
                  <c:v>80.72200999999998</c:v>
                </c:pt>
                <c:pt idx="3555">
                  <c:v>80.72200999999998</c:v>
                </c:pt>
                <c:pt idx="3556">
                  <c:v>80.72200999999998</c:v>
                </c:pt>
                <c:pt idx="3557">
                  <c:v>80.72200999999998</c:v>
                </c:pt>
                <c:pt idx="3558">
                  <c:v>80.72200999999998</c:v>
                </c:pt>
                <c:pt idx="3559">
                  <c:v>80.72200999999998</c:v>
                </c:pt>
                <c:pt idx="3560">
                  <c:v>80.72200999999998</c:v>
                </c:pt>
                <c:pt idx="3561">
                  <c:v>80.72200999999998</c:v>
                </c:pt>
                <c:pt idx="3562">
                  <c:v>80.72200999999998</c:v>
                </c:pt>
                <c:pt idx="3563">
                  <c:v>80.72200999999998</c:v>
                </c:pt>
                <c:pt idx="3564">
                  <c:v>80.72200999999998</c:v>
                </c:pt>
                <c:pt idx="3565">
                  <c:v>80.72200999999998</c:v>
                </c:pt>
                <c:pt idx="3566">
                  <c:v>80.72200999999998</c:v>
                </c:pt>
                <c:pt idx="3567">
                  <c:v>80.72200999999998</c:v>
                </c:pt>
                <c:pt idx="3568">
                  <c:v>80.72200999999998</c:v>
                </c:pt>
                <c:pt idx="3569">
                  <c:v>80.72200999999998</c:v>
                </c:pt>
                <c:pt idx="3570">
                  <c:v>80.72200999999998</c:v>
                </c:pt>
                <c:pt idx="3571">
                  <c:v>80.72200999999998</c:v>
                </c:pt>
                <c:pt idx="3572">
                  <c:v>80.72200999999998</c:v>
                </c:pt>
                <c:pt idx="3573">
                  <c:v>80.72200999999998</c:v>
                </c:pt>
                <c:pt idx="3574">
                  <c:v>80.72200999999998</c:v>
                </c:pt>
                <c:pt idx="3575">
                  <c:v>80.72200999999998</c:v>
                </c:pt>
                <c:pt idx="3576">
                  <c:v>80.72200999999998</c:v>
                </c:pt>
                <c:pt idx="3577">
                  <c:v>80.72200999999998</c:v>
                </c:pt>
                <c:pt idx="3578">
                  <c:v>80.72200999999998</c:v>
                </c:pt>
                <c:pt idx="3579">
                  <c:v>80.72200999999998</c:v>
                </c:pt>
                <c:pt idx="3580">
                  <c:v>80.72200999999998</c:v>
                </c:pt>
                <c:pt idx="3581">
                  <c:v>80.72200999999998</c:v>
                </c:pt>
                <c:pt idx="3582">
                  <c:v>80.72200999999998</c:v>
                </c:pt>
                <c:pt idx="3583">
                  <c:v>80.72200999999998</c:v>
                </c:pt>
                <c:pt idx="3584">
                  <c:v>80.72200999999998</c:v>
                </c:pt>
                <c:pt idx="3585">
                  <c:v>80.72200999999998</c:v>
                </c:pt>
                <c:pt idx="3586">
                  <c:v>80.72200999999998</c:v>
                </c:pt>
                <c:pt idx="3587">
                  <c:v>80.72200999999998</c:v>
                </c:pt>
                <c:pt idx="3588">
                  <c:v>80.72200999999998</c:v>
                </c:pt>
                <c:pt idx="3589">
                  <c:v>80.72200999999998</c:v>
                </c:pt>
                <c:pt idx="3590">
                  <c:v>80.72200999999998</c:v>
                </c:pt>
                <c:pt idx="3591">
                  <c:v>80.72200999999998</c:v>
                </c:pt>
                <c:pt idx="3592">
                  <c:v>80.72200999999998</c:v>
                </c:pt>
                <c:pt idx="3593">
                  <c:v>80.72200999999998</c:v>
                </c:pt>
                <c:pt idx="3594">
                  <c:v>80.72200999999998</c:v>
                </c:pt>
                <c:pt idx="3595">
                  <c:v>80.72200999999998</c:v>
                </c:pt>
                <c:pt idx="3596">
                  <c:v>80.72200999999998</c:v>
                </c:pt>
                <c:pt idx="3597">
                  <c:v>80.72200999999998</c:v>
                </c:pt>
                <c:pt idx="3598">
                  <c:v>80.72200999999998</c:v>
                </c:pt>
                <c:pt idx="3599">
                  <c:v>80.72200999999998</c:v>
                </c:pt>
                <c:pt idx="3600">
                  <c:v>80.72200999999998</c:v>
                </c:pt>
                <c:pt idx="3601">
                  <c:v>80.72200999999998</c:v>
                </c:pt>
                <c:pt idx="3602">
                  <c:v>80.72200999999998</c:v>
                </c:pt>
                <c:pt idx="3603">
                  <c:v>80.72200999999998</c:v>
                </c:pt>
                <c:pt idx="3604">
                  <c:v>80.72200999999998</c:v>
                </c:pt>
                <c:pt idx="3605">
                  <c:v>80.72200999999998</c:v>
                </c:pt>
                <c:pt idx="3606">
                  <c:v>80.72200999999998</c:v>
                </c:pt>
                <c:pt idx="3607">
                  <c:v>80.72200999999998</c:v>
                </c:pt>
                <c:pt idx="3608">
                  <c:v>80.72200999999998</c:v>
                </c:pt>
                <c:pt idx="3609">
                  <c:v>80.72200999999998</c:v>
                </c:pt>
                <c:pt idx="3610">
                  <c:v>80.72200999999998</c:v>
                </c:pt>
                <c:pt idx="3611">
                  <c:v>80.72200999999998</c:v>
                </c:pt>
                <c:pt idx="3612">
                  <c:v>80.72200999999998</c:v>
                </c:pt>
                <c:pt idx="3613">
                  <c:v>80.72200999999998</c:v>
                </c:pt>
                <c:pt idx="3614">
                  <c:v>80.72200999999998</c:v>
                </c:pt>
                <c:pt idx="3615">
                  <c:v>80.72200999999998</c:v>
                </c:pt>
                <c:pt idx="3616">
                  <c:v>80.72200999999998</c:v>
                </c:pt>
                <c:pt idx="3617">
                  <c:v>80.72200999999998</c:v>
                </c:pt>
                <c:pt idx="3618">
                  <c:v>80.72200999999998</c:v>
                </c:pt>
                <c:pt idx="3619">
                  <c:v>80.72200999999998</c:v>
                </c:pt>
                <c:pt idx="3620">
                  <c:v>80.72200999999998</c:v>
                </c:pt>
                <c:pt idx="3621">
                  <c:v>80.72200999999998</c:v>
                </c:pt>
                <c:pt idx="3622">
                  <c:v>80.72200999999998</c:v>
                </c:pt>
                <c:pt idx="3623">
                  <c:v>80.72200999999998</c:v>
                </c:pt>
                <c:pt idx="3624">
                  <c:v>80.72200999999998</c:v>
                </c:pt>
                <c:pt idx="3625">
                  <c:v>80.72200999999998</c:v>
                </c:pt>
                <c:pt idx="3626">
                  <c:v>80.72200999999998</c:v>
                </c:pt>
                <c:pt idx="3627">
                  <c:v>80.72200999999998</c:v>
                </c:pt>
                <c:pt idx="3628">
                  <c:v>80.72200999999998</c:v>
                </c:pt>
                <c:pt idx="3629">
                  <c:v>80.72200999999998</c:v>
                </c:pt>
                <c:pt idx="3630">
                  <c:v>80.72200999999998</c:v>
                </c:pt>
                <c:pt idx="3631">
                  <c:v>80.72200999999998</c:v>
                </c:pt>
                <c:pt idx="3632">
                  <c:v>80.72200999999998</c:v>
                </c:pt>
                <c:pt idx="3633">
                  <c:v>80.72200999999998</c:v>
                </c:pt>
                <c:pt idx="3634">
                  <c:v>80.72200999999998</c:v>
                </c:pt>
                <c:pt idx="3635">
                  <c:v>80.72200999999998</c:v>
                </c:pt>
                <c:pt idx="3636">
                  <c:v>80.72200999999998</c:v>
                </c:pt>
                <c:pt idx="3637">
                  <c:v>80.72200999999998</c:v>
                </c:pt>
                <c:pt idx="3638">
                  <c:v>80.72200999999998</c:v>
                </c:pt>
                <c:pt idx="3639">
                  <c:v>80.72200999999998</c:v>
                </c:pt>
                <c:pt idx="3640">
                  <c:v>80.72200999999998</c:v>
                </c:pt>
                <c:pt idx="3641">
                  <c:v>80.72200999999998</c:v>
                </c:pt>
                <c:pt idx="3642">
                  <c:v>80.72200999999998</c:v>
                </c:pt>
                <c:pt idx="3643">
                  <c:v>80.72200999999998</c:v>
                </c:pt>
                <c:pt idx="3644">
                  <c:v>80.72200999999998</c:v>
                </c:pt>
                <c:pt idx="3645">
                  <c:v>80.72200999999998</c:v>
                </c:pt>
                <c:pt idx="3646">
                  <c:v>80.72200999999998</c:v>
                </c:pt>
                <c:pt idx="3647">
                  <c:v>80.72200999999998</c:v>
                </c:pt>
                <c:pt idx="3648">
                  <c:v>80.72200999999998</c:v>
                </c:pt>
                <c:pt idx="3649">
                  <c:v>80.72200999999998</c:v>
                </c:pt>
                <c:pt idx="3650">
                  <c:v>80.72200999999998</c:v>
                </c:pt>
                <c:pt idx="3651">
                  <c:v>80.72200999999998</c:v>
                </c:pt>
                <c:pt idx="3652">
                  <c:v>80.72200999999998</c:v>
                </c:pt>
                <c:pt idx="3653">
                  <c:v>80.72200999999998</c:v>
                </c:pt>
                <c:pt idx="3654">
                  <c:v>80.72200999999998</c:v>
                </c:pt>
                <c:pt idx="3655">
                  <c:v>80.72200999999998</c:v>
                </c:pt>
                <c:pt idx="3656">
                  <c:v>80.72200999999998</c:v>
                </c:pt>
                <c:pt idx="3657">
                  <c:v>80.72200999999998</c:v>
                </c:pt>
                <c:pt idx="3658">
                  <c:v>80.72200999999998</c:v>
                </c:pt>
                <c:pt idx="3659">
                  <c:v>80.72200999999998</c:v>
                </c:pt>
                <c:pt idx="3660">
                  <c:v>80.72200999999998</c:v>
                </c:pt>
                <c:pt idx="3661">
                  <c:v>80.72200999999998</c:v>
                </c:pt>
                <c:pt idx="3662">
                  <c:v>80.72200999999998</c:v>
                </c:pt>
                <c:pt idx="3663">
                  <c:v>80.72200999999998</c:v>
                </c:pt>
                <c:pt idx="3664">
                  <c:v>80.72200999999998</c:v>
                </c:pt>
                <c:pt idx="3665">
                  <c:v>80.72200999999998</c:v>
                </c:pt>
                <c:pt idx="3666">
                  <c:v>80.72200999999998</c:v>
                </c:pt>
                <c:pt idx="3667">
                  <c:v>80.72200999999998</c:v>
                </c:pt>
                <c:pt idx="3668">
                  <c:v>80.72200999999998</c:v>
                </c:pt>
                <c:pt idx="3669">
                  <c:v>80.72200999999998</c:v>
                </c:pt>
                <c:pt idx="3670">
                  <c:v>80.72200999999998</c:v>
                </c:pt>
                <c:pt idx="3671">
                  <c:v>80.72200999999998</c:v>
                </c:pt>
                <c:pt idx="3672">
                  <c:v>80.72200999999998</c:v>
                </c:pt>
                <c:pt idx="3673">
                  <c:v>80.72200999999998</c:v>
                </c:pt>
                <c:pt idx="3674">
                  <c:v>80.72200999999998</c:v>
                </c:pt>
                <c:pt idx="3675">
                  <c:v>80.72200999999998</c:v>
                </c:pt>
                <c:pt idx="3676">
                  <c:v>80.72200999999998</c:v>
                </c:pt>
                <c:pt idx="3677">
                  <c:v>80.72200999999998</c:v>
                </c:pt>
                <c:pt idx="3678">
                  <c:v>80.72200999999998</c:v>
                </c:pt>
                <c:pt idx="3679">
                  <c:v>80.72200999999998</c:v>
                </c:pt>
                <c:pt idx="3680">
                  <c:v>80.72200999999998</c:v>
                </c:pt>
                <c:pt idx="3681">
                  <c:v>80.72200999999998</c:v>
                </c:pt>
                <c:pt idx="3682">
                  <c:v>80.72200999999998</c:v>
                </c:pt>
                <c:pt idx="3683">
                  <c:v>80.72200999999998</c:v>
                </c:pt>
                <c:pt idx="3684">
                  <c:v>80.72200999999998</c:v>
                </c:pt>
                <c:pt idx="3685">
                  <c:v>80.72200999999998</c:v>
                </c:pt>
                <c:pt idx="3686">
                  <c:v>80.72200999999998</c:v>
                </c:pt>
                <c:pt idx="3687">
                  <c:v>80.72200999999998</c:v>
                </c:pt>
                <c:pt idx="3688">
                  <c:v>80.72200999999998</c:v>
                </c:pt>
                <c:pt idx="3689">
                  <c:v>80.72200999999998</c:v>
                </c:pt>
                <c:pt idx="3690">
                  <c:v>80.72200999999998</c:v>
                </c:pt>
                <c:pt idx="3691">
                  <c:v>80.72200999999998</c:v>
                </c:pt>
                <c:pt idx="3692">
                  <c:v>80.72200999999998</c:v>
                </c:pt>
                <c:pt idx="3693">
                  <c:v>80.72200999999998</c:v>
                </c:pt>
                <c:pt idx="3694">
                  <c:v>80.72200999999998</c:v>
                </c:pt>
                <c:pt idx="3695">
                  <c:v>80.72200999999998</c:v>
                </c:pt>
                <c:pt idx="3696">
                  <c:v>80.72200999999998</c:v>
                </c:pt>
                <c:pt idx="3697">
                  <c:v>80.72200999999998</c:v>
                </c:pt>
                <c:pt idx="3698">
                  <c:v>80.72200999999998</c:v>
                </c:pt>
                <c:pt idx="3699">
                  <c:v>80.72200999999998</c:v>
                </c:pt>
                <c:pt idx="3700">
                  <c:v>80.72200999999998</c:v>
                </c:pt>
                <c:pt idx="3701">
                  <c:v>80.72200999999998</c:v>
                </c:pt>
                <c:pt idx="3702">
                  <c:v>80.72200999999998</c:v>
                </c:pt>
                <c:pt idx="3703">
                  <c:v>80.72200999999998</c:v>
                </c:pt>
                <c:pt idx="3704">
                  <c:v>80.72200999999998</c:v>
                </c:pt>
                <c:pt idx="3705">
                  <c:v>80.72200999999998</c:v>
                </c:pt>
                <c:pt idx="3706">
                  <c:v>80.72200999999998</c:v>
                </c:pt>
                <c:pt idx="3707">
                  <c:v>80.72200999999998</c:v>
                </c:pt>
                <c:pt idx="3708">
                  <c:v>80.72200999999998</c:v>
                </c:pt>
                <c:pt idx="3709">
                  <c:v>80.72200999999998</c:v>
                </c:pt>
                <c:pt idx="3710">
                  <c:v>80.72200999999998</c:v>
                </c:pt>
                <c:pt idx="3711">
                  <c:v>80.72200999999998</c:v>
                </c:pt>
                <c:pt idx="3712">
                  <c:v>80.72200999999998</c:v>
                </c:pt>
                <c:pt idx="3713">
                  <c:v>80.72200999999998</c:v>
                </c:pt>
                <c:pt idx="3714">
                  <c:v>80.72200999999998</c:v>
                </c:pt>
                <c:pt idx="3715">
                  <c:v>80.72200999999998</c:v>
                </c:pt>
                <c:pt idx="3716">
                  <c:v>80.72200999999998</c:v>
                </c:pt>
                <c:pt idx="3717">
                  <c:v>80.72200999999998</c:v>
                </c:pt>
                <c:pt idx="3718">
                  <c:v>80.72200999999998</c:v>
                </c:pt>
                <c:pt idx="3719">
                  <c:v>80.72200999999998</c:v>
                </c:pt>
                <c:pt idx="3720">
                  <c:v>80.72200999999998</c:v>
                </c:pt>
                <c:pt idx="3721">
                  <c:v>80.72200999999998</c:v>
                </c:pt>
                <c:pt idx="3722">
                  <c:v>80.72200999999998</c:v>
                </c:pt>
                <c:pt idx="3723">
                  <c:v>80.72200999999998</c:v>
                </c:pt>
                <c:pt idx="3724">
                  <c:v>80.72200999999998</c:v>
                </c:pt>
                <c:pt idx="3725">
                  <c:v>80.72200999999998</c:v>
                </c:pt>
                <c:pt idx="3726">
                  <c:v>80.72200999999998</c:v>
                </c:pt>
                <c:pt idx="3727">
                  <c:v>80.72200999999998</c:v>
                </c:pt>
                <c:pt idx="3728">
                  <c:v>80.72200999999998</c:v>
                </c:pt>
                <c:pt idx="3729">
                  <c:v>80.72200999999998</c:v>
                </c:pt>
                <c:pt idx="3730">
                  <c:v>80.72200999999998</c:v>
                </c:pt>
                <c:pt idx="3731">
                  <c:v>80.72200999999998</c:v>
                </c:pt>
                <c:pt idx="3732">
                  <c:v>80.72200999999998</c:v>
                </c:pt>
                <c:pt idx="3733">
                  <c:v>80.72200999999998</c:v>
                </c:pt>
                <c:pt idx="3734">
                  <c:v>80.72200999999998</c:v>
                </c:pt>
                <c:pt idx="3735">
                  <c:v>80.72200999999998</c:v>
                </c:pt>
                <c:pt idx="3736">
                  <c:v>80.72200999999998</c:v>
                </c:pt>
                <c:pt idx="3737">
                  <c:v>80.72200999999998</c:v>
                </c:pt>
                <c:pt idx="3738">
                  <c:v>80.72200999999998</c:v>
                </c:pt>
                <c:pt idx="3739">
                  <c:v>80.72200999999998</c:v>
                </c:pt>
                <c:pt idx="3740">
                  <c:v>80.72200999999998</c:v>
                </c:pt>
                <c:pt idx="3741">
                  <c:v>80.72200999999998</c:v>
                </c:pt>
                <c:pt idx="3742">
                  <c:v>80.72200999999998</c:v>
                </c:pt>
                <c:pt idx="3743">
                  <c:v>80.72200999999998</c:v>
                </c:pt>
                <c:pt idx="3744">
                  <c:v>80.72200999999998</c:v>
                </c:pt>
                <c:pt idx="3745">
                  <c:v>80.72200999999998</c:v>
                </c:pt>
                <c:pt idx="3746">
                  <c:v>80.72200999999998</c:v>
                </c:pt>
                <c:pt idx="3747">
                  <c:v>80.72200999999998</c:v>
                </c:pt>
                <c:pt idx="3748">
                  <c:v>80.72200999999998</c:v>
                </c:pt>
                <c:pt idx="3749">
                  <c:v>80.72200999999998</c:v>
                </c:pt>
                <c:pt idx="3750">
                  <c:v>80.72200999999998</c:v>
                </c:pt>
                <c:pt idx="3751">
                  <c:v>80.72200999999998</c:v>
                </c:pt>
                <c:pt idx="3752">
                  <c:v>80.72200999999998</c:v>
                </c:pt>
                <c:pt idx="3753">
                  <c:v>80.72200999999998</c:v>
                </c:pt>
                <c:pt idx="3754">
                  <c:v>80.72200999999998</c:v>
                </c:pt>
                <c:pt idx="3755">
                  <c:v>80.72200999999998</c:v>
                </c:pt>
                <c:pt idx="3756">
                  <c:v>80.72200999999998</c:v>
                </c:pt>
                <c:pt idx="3757">
                  <c:v>80.72200999999998</c:v>
                </c:pt>
                <c:pt idx="3758">
                  <c:v>80.72200999999998</c:v>
                </c:pt>
                <c:pt idx="3759">
                  <c:v>80.72200999999998</c:v>
                </c:pt>
                <c:pt idx="3760">
                  <c:v>80.72200999999998</c:v>
                </c:pt>
                <c:pt idx="3761">
                  <c:v>80.72200999999998</c:v>
                </c:pt>
                <c:pt idx="3762">
                  <c:v>80.72200999999998</c:v>
                </c:pt>
                <c:pt idx="3763">
                  <c:v>80.72200999999998</c:v>
                </c:pt>
                <c:pt idx="3764">
                  <c:v>80.72200999999998</c:v>
                </c:pt>
                <c:pt idx="3765">
                  <c:v>80.72200999999998</c:v>
                </c:pt>
                <c:pt idx="3766">
                  <c:v>80.72200999999998</c:v>
                </c:pt>
                <c:pt idx="3767">
                  <c:v>80.72200999999998</c:v>
                </c:pt>
                <c:pt idx="3768">
                  <c:v>80.72200999999998</c:v>
                </c:pt>
                <c:pt idx="3769">
                  <c:v>80.72200999999998</c:v>
                </c:pt>
                <c:pt idx="3770">
                  <c:v>80.72200999999998</c:v>
                </c:pt>
                <c:pt idx="3771">
                  <c:v>80.72200999999998</c:v>
                </c:pt>
                <c:pt idx="3772">
                  <c:v>80.72200999999998</c:v>
                </c:pt>
                <c:pt idx="3773">
                  <c:v>80.72200999999998</c:v>
                </c:pt>
                <c:pt idx="3774">
                  <c:v>80.72200999999998</c:v>
                </c:pt>
                <c:pt idx="3775">
                  <c:v>80.72200999999998</c:v>
                </c:pt>
                <c:pt idx="3776">
                  <c:v>80.72200999999998</c:v>
                </c:pt>
                <c:pt idx="3777">
                  <c:v>80.72200999999998</c:v>
                </c:pt>
                <c:pt idx="3778">
                  <c:v>80.72200999999998</c:v>
                </c:pt>
                <c:pt idx="3779">
                  <c:v>80.72200999999998</c:v>
                </c:pt>
                <c:pt idx="3780">
                  <c:v>80.72200999999998</c:v>
                </c:pt>
                <c:pt idx="3781">
                  <c:v>80.72200999999998</c:v>
                </c:pt>
                <c:pt idx="3782">
                  <c:v>80.72200999999998</c:v>
                </c:pt>
                <c:pt idx="3783">
                  <c:v>80.72200999999998</c:v>
                </c:pt>
                <c:pt idx="3784">
                  <c:v>80.72200999999998</c:v>
                </c:pt>
                <c:pt idx="3785">
                  <c:v>80.72200999999998</c:v>
                </c:pt>
                <c:pt idx="3786">
                  <c:v>80.72200999999998</c:v>
                </c:pt>
                <c:pt idx="3787">
                  <c:v>80.72200999999998</c:v>
                </c:pt>
                <c:pt idx="3788">
                  <c:v>80.72200999999998</c:v>
                </c:pt>
                <c:pt idx="3789">
                  <c:v>80.72200999999998</c:v>
                </c:pt>
                <c:pt idx="3790">
                  <c:v>80.72200999999998</c:v>
                </c:pt>
                <c:pt idx="3791">
                  <c:v>80.72200999999998</c:v>
                </c:pt>
                <c:pt idx="3792">
                  <c:v>80.72200999999998</c:v>
                </c:pt>
                <c:pt idx="3793">
                  <c:v>80.72200999999998</c:v>
                </c:pt>
                <c:pt idx="3794">
                  <c:v>80.72200999999998</c:v>
                </c:pt>
                <c:pt idx="3795">
                  <c:v>80.72200999999998</c:v>
                </c:pt>
                <c:pt idx="3796">
                  <c:v>80.72200999999998</c:v>
                </c:pt>
                <c:pt idx="3797">
                  <c:v>80.72200999999998</c:v>
                </c:pt>
                <c:pt idx="3798">
                  <c:v>80.72200999999998</c:v>
                </c:pt>
                <c:pt idx="3799">
                  <c:v>80.72200999999998</c:v>
                </c:pt>
                <c:pt idx="3800">
                  <c:v>80.72200999999998</c:v>
                </c:pt>
                <c:pt idx="3801">
                  <c:v>80.72200999999998</c:v>
                </c:pt>
                <c:pt idx="3802">
                  <c:v>80.72200999999998</c:v>
                </c:pt>
                <c:pt idx="3803">
                  <c:v>80.72200999999998</c:v>
                </c:pt>
                <c:pt idx="3804">
                  <c:v>80.72200999999998</c:v>
                </c:pt>
                <c:pt idx="3805">
                  <c:v>80.72200999999998</c:v>
                </c:pt>
                <c:pt idx="3806">
                  <c:v>80.72200999999998</c:v>
                </c:pt>
                <c:pt idx="3807">
                  <c:v>80.72200999999998</c:v>
                </c:pt>
                <c:pt idx="3808">
                  <c:v>80.72200999999998</c:v>
                </c:pt>
                <c:pt idx="3809">
                  <c:v>80.72200999999998</c:v>
                </c:pt>
                <c:pt idx="3810">
                  <c:v>80.72200999999998</c:v>
                </c:pt>
                <c:pt idx="3811">
                  <c:v>80.72200999999998</c:v>
                </c:pt>
                <c:pt idx="3812">
                  <c:v>80.72200999999998</c:v>
                </c:pt>
                <c:pt idx="3813">
                  <c:v>80.72200999999998</c:v>
                </c:pt>
                <c:pt idx="3814">
                  <c:v>80.72200999999998</c:v>
                </c:pt>
                <c:pt idx="3815">
                  <c:v>80.72200999999998</c:v>
                </c:pt>
                <c:pt idx="3816">
                  <c:v>80.72200999999998</c:v>
                </c:pt>
                <c:pt idx="3817">
                  <c:v>80.72200999999998</c:v>
                </c:pt>
                <c:pt idx="3818">
                  <c:v>80.72200999999998</c:v>
                </c:pt>
                <c:pt idx="3819">
                  <c:v>80.72200999999998</c:v>
                </c:pt>
                <c:pt idx="3820">
                  <c:v>80.72200999999998</c:v>
                </c:pt>
                <c:pt idx="3821">
                  <c:v>80.72200999999998</c:v>
                </c:pt>
                <c:pt idx="3822">
                  <c:v>80.72200999999998</c:v>
                </c:pt>
                <c:pt idx="3823">
                  <c:v>80.72200999999998</c:v>
                </c:pt>
                <c:pt idx="3824">
                  <c:v>80.72200999999998</c:v>
                </c:pt>
                <c:pt idx="3825">
                  <c:v>80.72200999999998</c:v>
                </c:pt>
                <c:pt idx="3826">
                  <c:v>80.72200999999998</c:v>
                </c:pt>
                <c:pt idx="3827">
                  <c:v>80.72200999999998</c:v>
                </c:pt>
                <c:pt idx="3828">
                  <c:v>80.72200999999998</c:v>
                </c:pt>
                <c:pt idx="3829">
                  <c:v>80.72200999999998</c:v>
                </c:pt>
                <c:pt idx="3830">
                  <c:v>80.72200999999998</c:v>
                </c:pt>
                <c:pt idx="3831">
                  <c:v>80.72200999999998</c:v>
                </c:pt>
                <c:pt idx="3832">
                  <c:v>80.72200999999998</c:v>
                </c:pt>
                <c:pt idx="3833">
                  <c:v>80.72200999999998</c:v>
                </c:pt>
                <c:pt idx="3834">
                  <c:v>80.72200999999998</c:v>
                </c:pt>
                <c:pt idx="3835">
                  <c:v>80.72200999999998</c:v>
                </c:pt>
                <c:pt idx="3836">
                  <c:v>80.72200999999998</c:v>
                </c:pt>
                <c:pt idx="3837">
                  <c:v>80.72200999999998</c:v>
                </c:pt>
                <c:pt idx="3838">
                  <c:v>80.72200999999998</c:v>
                </c:pt>
                <c:pt idx="3839">
                  <c:v>80.72200999999998</c:v>
                </c:pt>
                <c:pt idx="3840">
                  <c:v>80.72200999999998</c:v>
                </c:pt>
                <c:pt idx="3841">
                  <c:v>80.72200999999998</c:v>
                </c:pt>
                <c:pt idx="3842">
                  <c:v>80.72200999999998</c:v>
                </c:pt>
                <c:pt idx="3843">
                  <c:v>80.72200999999998</c:v>
                </c:pt>
                <c:pt idx="3844">
                  <c:v>80.72200999999998</c:v>
                </c:pt>
                <c:pt idx="3845">
                  <c:v>80.72200999999998</c:v>
                </c:pt>
                <c:pt idx="3846">
                  <c:v>80.72200999999998</c:v>
                </c:pt>
                <c:pt idx="3847">
                  <c:v>80.72200999999998</c:v>
                </c:pt>
                <c:pt idx="3848">
                  <c:v>80.72200999999998</c:v>
                </c:pt>
                <c:pt idx="3849">
                  <c:v>80.72200999999998</c:v>
                </c:pt>
                <c:pt idx="3850">
                  <c:v>80.72200999999998</c:v>
                </c:pt>
                <c:pt idx="3851">
                  <c:v>80.72200999999998</c:v>
                </c:pt>
                <c:pt idx="3852">
                  <c:v>80.72200999999998</c:v>
                </c:pt>
                <c:pt idx="3853">
                  <c:v>80.72200999999998</c:v>
                </c:pt>
                <c:pt idx="3854">
                  <c:v>80.72200999999998</c:v>
                </c:pt>
                <c:pt idx="3855">
                  <c:v>80.72200999999998</c:v>
                </c:pt>
                <c:pt idx="3856">
                  <c:v>80.72200999999998</c:v>
                </c:pt>
                <c:pt idx="3857">
                  <c:v>80.72200999999998</c:v>
                </c:pt>
                <c:pt idx="3858">
                  <c:v>80.72200999999998</c:v>
                </c:pt>
                <c:pt idx="3859">
                  <c:v>80.72200999999998</c:v>
                </c:pt>
                <c:pt idx="3860">
                  <c:v>80.72200999999998</c:v>
                </c:pt>
                <c:pt idx="3861">
                  <c:v>80.72200999999998</c:v>
                </c:pt>
                <c:pt idx="3862">
                  <c:v>80.72200999999998</c:v>
                </c:pt>
                <c:pt idx="3863">
                  <c:v>80.72200999999998</c:v>
                </c:pt>
                <c:pt idx="3864">
                  <c:v>80.72200999999998</c:v>
                </c:pt>
                <c:pt idx="3865">
                  <c:v>80.72200999999998</c:v>
                </c:pt>
                <c:pt idx="3866">
                  <c:v>80.72200999999998</c:v>
                </c:pt>
                <c:pt idx="3867">
                  <c:v>80.72200999999998</c:v>
                </c:pt>
                <c:pt idx="3868">
                  <c:v>80.72200999999998</c:v>
                </c:pt>
                <c:pt idx="3869">
                  <c:v>80.72200999999998</c:v>
                </c:pt>
                <c:pt idx="3870">
                  <c:v>80.72200999999998</c:v>
                </c:pt>
                <c:pt idx="3871">
                  <c:v>80.72200999999998</c:v>
                </c:pt>
                <c:pt idx="3872">
                  <c:v>80.72200999999998</c:v>
                </c:pt>
                <c:pt idx="3873">
                  <c:v>80.72200999999998</c:v>
                </c:pt>
                <c:pt idx="3874">
                  <c:v>80.72200999999998</c:v>
                </c:pt>
                <c:pt idx="3875">
                  <c:v>80.72200999999998</c:v>
                </c:pt>
                <c:pt idx="3876">
                  <c:v>80.72200999999998</c:v>
                </c:pt>
                <c:pt idx="3877">
                  <c:v>80.72200999999998</c:v>
                </c:pt>
                <c:pt idx="3878">
                  <c:v>80.72200999999998</c:v>
                </c:pt>
                <c:pt idx="3879">
                  <c:v>80.72200999999998</c:v>
                </c:pt>
                <c:pt idx="3880">
                  <c:v>80.72200999999998</c:v>
                </c:pt>
                <c:pt idx="3881">
                  <c:v>80.72200999999998</c:v>
                </c:pt>
                <c:pt idx="3882">
                  <c:v>80.72200999999998</c:v>
                </c:pt>
                <c:pt idx="3883">
                  <c:v>80.72200999999998</c:v>
                </c:pt>
                <c:pt idx="3884">
                  <c:v>80.72200999999998</c:v>
                </c:pt>
                <c:pt idx="3885">
                  <c:v>80.72200999999998</c:v>
                </c:pt>
                <c:pt idx="3886">
                  <c:v>80.72200999999998</c:v>
                </c:pt>
                <c:pt idx="3887">
                  <c:v>80.72200999999998</c:v>
                </c:pt>
                <c:pt idx="3888">
                  <c:v>80.72200999999998</c:v>
                </c:pt>
                <c:pt idx="3889">
                  <c:v>80.72200999999998</c:v>
                </c:pt>
                <c:pt idx="3890">
                  <c:v>80.72200999999998</c:v>
                </c:pt>
                <c:pt idx="3891">
                  <c:v>80.72200999999998</c:v>
                </c:pt>
                <c:pt idx="3892">
                  <c:v>80.72200999999998</c:v>
                </c:pt>
                <c:pt idx="3893">
                  <c:v>80.72200999999998</c:v>
                </c:pt>
                <c:pt idx="3894">
                  <c:v>80.72200999999998</c:v>
                </c:pt>
                <c:pt idx="3895">
                  <c:v>80.72200999999998</c:v>
                </c:pt>
                <c:pt idx="3896">
                  <c:v>80.72200999999998</c:v>
                </c:pt>
                <c:pt idx="3897">
                  <c:v>80.72200999999998</c:v>
                </c:pt>
                <c:pt idx="3898">
                  <c:v>80.72200999999998</c:v>
                </c:pt>
                <c:pt idx="3899">
                  <c:v>80.72200999999998</c:v>
                </c:pt>
                <c:pt idx="3900">
                  <c:v>80.72200999999998</c:v>
                </c:pt>
                <c:pt idx="3901">
                  <c:v>80.72200999999998</c:v>
                </c:pt>
                <c:pt idx="3902">
                  <c:v>80.72200999999998</c:v>
                </c:pt>
                <c:pt idx="3903">
                  <c:v>80.72200999999998</c:v>
                </c:pt>
                <c:pt idx="3904">
                  <c:v>80.72200999999998</c:v>
                </c:pt>
                <c:pt idx="3905">
                  <c:v>80.72200999999998</c:v>
                </c:pt>
                <c:pt idx="3906">
                  <c:v>80.72200999999998</c:v>
                </c:pt>
                <c:pt idx="3907">
                  <c:v>80.72200999999998</c:v>
                </c:pt>
                <c:pt idx="3908">
                  <c:v>80.72200999999998</c:v>
                </c:pt>
                <c:pt idx="3909">
                  <c:v>80.72200999999998</c:v>
                </c:pt>
                <c:pt idx="3910">
                  <c:v>80.72200999999998</c:v>
                </c:pt>
                <c:pt idx="3911">
                  <c:v>80.72200999999998</c:v>
                </c:pt>
                <c:pt idx="3912">
                  <c:v>80.72200999999998</c:v>
                </c:pt>
                <c:pt idx="3913">
                  <c:v>80.72200999999998</c:v>
                </c:pt>
                <c:pt idx="3914">
                  <c:v>80.72200999999998</c:v>
                </c:pt>
                <c:pt idx="3915">
                  <c:v>80.72200999999998</c:v>
                </c:pt>
                <c:pt idx="3916">
                  <c:v>80.72200999999998</c:v>
                </c:pt>
                <c:pt idx="3917">
                  <c:v>80.72200999999998</c:v>
                </c:pt>
                <c:pt idx="3918">
                  <c:v>80.72200999999998</c:v>
                </c:pt>
                <c:pt idx="3919">
                  <c:v>80.72200999999998</c:v>
                </c:pt>
                <c:pt idx="3920">
                  <c:v>80.72200999999998</c:v>
                </c:pt>
                <c:pt idx="3921">
                  <c:v>80.72200999999998</c:v>
                </c:pt>
                <c:pt idx="3922">
                  <c:v>80.72200999999998</c:v>
                </c:pt>
                <c:pt idx="3923">
                  <c:v>80.72200999999998</c:v>
                </c:pt>
                <c:pt idx="3924">
                  <c:v>80.72200999999998</c:v>
                </c:pt>
                <c:pt idx="3925">
                  <c:v>80.72200999999998</c:v>
                </c:pt>
                <c:pt idx="3926">
                  <c:v>80.72200999999998</c:v>
                </c:pt>
                <c:pt idx="3927">
                  <c:v>80.72200999999998</c:v>
                </c:pt>
                <c:pt idx="3928">
                  <c:v>80.72200999999998</c:v>
                </c:pt>
                <c:pt idx="3929">
                  <c:v>80.72200999999998</c:v>
                </c:pt>
                <c:pt idx="3930">
                  <c:v>80.72200999999998</c:v>
                </c:pt>
                <c:pt idx="3931">
                  <c:v>80.72200999999998</c:v>
                </c:pt>
                <c:pt idx="3932">
                  <c:v>80.72200999999998</c:v>
                </c:pt>
                <c:pt idx="3933">
                  <c:v>80.72200999999998</c:v>
                </c:pt>
                <c:pt idx="3934">
                  <c:v>80.72200999999998</c:v>
                </c:pt>
                <c:pt idx="3935">
                  <c:v>80.72200999999998</c:v>
                </c:pt>
                <c:pt idx="3936">
                  <c:v>80.72200999999998</c:v>
                </c:pt>
                <c:pt idx="3937">
                  <c:v>80.72200999999998</c:v>
                </c:pt>
                <c:pt idx="3938">
                  <c:v>80.72200999999998</c:v>
                </c:pt>
                <c:pt idx="3939">
                  <c:v>80.72200999999998</c:v>
                </c:pt>
                <c:pt idx="3940">
                  <c:v>80.72200999999998</c:v>
                </c:pt>
                <c:pt idx="3941">
                  <c:v>80.72200999999998</c:v>
                </c:pt>
                <c:pt idx="3942">
                  <c:v>80.72200999999998</c:v>
                </c:pt>
                <c:pt idx="3943">
                  <c:v>80.72200999999998</c:v>
                </c:pt>
                <c:pt idx="3944">
                  <c:v>80.72200999999998</c:v>
                </c:pt>
                <c:pt idx="3945">
                  <c:v>80.72200999999998</c:v>
                </c:pt>
                <c:pt idx="3946">
                  <c:v>80.72200999999998</c:v>
                </c:pt>
                <c:pt idx="3947">
                  <c:v>80.72200999999998</c:v>
                </c:pt>
                <c:pt idx="3948">
                  <c:v>80.72200999999998</c:v>
                </c:pt>
                <c:pt idx="3949">
                  <c:v>80.72200999999998</c:v>
                </c:pt>
                <c:pt idx="3950">
                  <c:v>80.72200999999998</c:v>
                </c:pt>
                <c:pt idx="3951">
                  <c:v>80.72200999999998</c:v>
                </c:pt>
                <c:pt idx="3952">
                  <c:v>80.72200999999998</c:v>
                </c:pt>
                <c:pt idx="3953">
                  <c:v>80.72200999999998</c:v>
                </c:pt>
                <c:pt idx="3954">
                  <c:v>80.72200999999998</c:v>
                </c:pt>
                <c:pt idx="3955">
                  <c:v>80.72200999999998</c:v>
                </c:pt>
                <c:pt idx="3956">
                  <c:v>80.72200999999998</c:v>
                </c:pt>
                <c:pt idx="3957">
                  <c:v>80.72200999999998</c:v>
                </c:pt>
                <c:pt idx="3958">
                  <c:v>80.72200999999998</c:v>
                </c:pt>
                <c:pt idx="3959">
                  <c:v>80.72200999999998</c:v>
                </c:pt>
                <c:pt idx="3960">
                  <c:v>80.72200999999998</c:v>
                </c:pt>
                <c:pt idx="3961">
                  <c:v>80.72200999999998</c:v>
                </c:pt>
                <c:pt idx="3962">
                  <c:v>80.72200999999998</c:v>
                </c:pt>
                <c:pt idx="3963">
                  <c:v>80.72200999999998</c:v>
                </c:pt>
                <c:pt idx="3964">
                  <c:v>80.72200999999998</c:v>
                </c:pt>
                <c:pt idx="3965">
                  <c:v>80.72200999999998</c:v>
                </c:pt>
                <c:pt idx="3966">
                  <c:v>80.72200999999998</c:v>
                </c:pt>
                <c:pt idx="3967">
                  <c:v>80.72200999999998</c:v>
                </c:pt>
                <c:pt idx="3968">
                  <c:v>80.72200999999998</c:v>
                </c:pt>
                <c:pt idx="3969">
                  <c:v>80.72200999999998</c:v>
                </c:pt>
                <c:pt idx="3970">
                  <c:v>80.72200999999998</c:v>
                </c:pt>
                <c:pt idx="3971">
                  <c:v>80.72200999999998</c:v>
                </c:pt>
                <c:pt idx="3972">
                  <c:v>80.72200999999998</c:v>
                </c:pt>
                <c:pt idx="3973">
                  <c:v>80.72200999999998</c:v>
                </c:pt>
                <c:pt idx="3974">
                  <c:v>80.72200999999998</c:v>
                </c:pt>
                <c:pt idx="3975">
                  <c:v>80.72200999999998</c:v>
                </c:pt>
                <c:pt idx="3976">
                  <c:v>80.72200999999998</c:v>
                </c:pt>
                <c:pt idx="3977">
                  <c:v>80.72200999999998</c:v>
                </c:pt>
                <c:pt idx="3978">
                  <c:v>80.72200999999998</c:v>
                </c:pt>
                <c:pt idx="3979">
                  <c:v>80.72200999999998</c:v>
                </c:pt>
                <c:pt idx="3980">
                  <c:v>80.72200999999998</c:v>
                </c:pt>
                <c:pt idx="3981">
                  <c:v>80.72200999999998</c:v>
                </c:pt>
                <c:pt idx="3982">
                  <c:v>80.72200999999998</c:v>
                </c:pt>
                <c:pt idx="3983">
                  <c:v>80.72200999999998</c:v>
                </c:pt>
                <c:pt idx="3984">
                  <c:v>80.72200999999998</c:v>
                </c:pt>
                <c:pt idx="3985">
                  <c:v>80.72200999999998</c:v>
                </c:pt>
                <c:pt idx="3986">
                  <c:v>80.72200999999998</c:v>
                </c:pt>
                <c:pt idx="3987">
                  <c:v>80.72200999999998</c:v>
                </c:pt>
                <c:pt idx="3988">
                  <c:v>80.72200999999998</c:v>
                </c:pt>
                <c:pt idx="3989">
                  <c:v>80.72200999999998</c:v>
                </c:pt>
                <c:pt idx="3990">
                  <c:v>80.72200999999998</c:v>
                </c:pt>
                <c:pt idx="3991">
                  <c:v>80.72200999999998</c:v>
                </c:pt>
                <c:pt idx="3992">
                  <c:v>80.72200999999998</c:v>
                </c:pt>
                <c:pt idx="3993">
                  <c:v>80.72200999999998</c:v>
                </c:pt>
                <c:pt idx="3994">
                  <c:v>80.72200999999998</c:v>
                </c:pt>
                <c:pt idx="3995">
                  <c:v>80.72200999999998</c:v>
                </c:pt>
                <c:pt idx="3996">
                  <c:v>80.72200999999998</c:v>
                </c:pt>
                <c:pt idx="3997">
                  <c:v>80.72200999999998</c:v>
                </c:pt>
                <c:pt idx="3998">
                  <c:v>80.72200999999998</c:v>
                </c:pt>
                <c:pt idx="3999">
                  <c:v>80.72200999999998</c:v>
                </c:pt>
                <c:pt idx="4000">
                  <c:v>80.72200999999998</c:v>
                </c:pt>
                <c:pt idx="4001">
                  <c:v>80.72200999999998</c:v>
                </c:pt>
                <c:pt idx="4002">
                  <c:v>80.72200999999998</c:v>
                </c:pt>
                <c:pt idx="4003">
                  <c:v>80.72200999999998</c:v>
                </c:pt>
                <c:pt idx="4004">
                  <c:v>80.72200999999998</c:v>
                </c:pt>
                <c:pt idx="4005">
                  <c:v>80.72200999999998</c:v>
                </c:pt>
                <c:pt idx="4006">
                  <c:v>80.72200999999998</c:v>
                </c:pt>
                <c:pt idx="4007">
                  <c:v>80.72200999999998</c:v>
                </c:pt>
                <c:pt idx="4008">
                  <c:v>80.72200999999998</c:v>
                </c:pt>
                <c:pt idx="4009">
                  <c:v>80.72200999999998</c:v>
                </c:pt>
                <c:pt idx="4010">
                  <c:v>80.72200999999998</c:v>
                </c:pt>
                <c:pt idx="4011">
                  <c:v>80.72200999999998</c:v>
                </c:pt>
                <c:pt idx="4012">
                  <c:v>80.72200999999998</c:v>
                </c:pt>
                <c:pt idx="4013">
                  <c:v>80.72200999999998</c:v>
                </c:pt>
                <c:pt idx="4014">
                  <c:v>80.72200999999998</c:v>
                </c:pt>
                <c:pt idx="4015">
                  <c:v>80.72200999999998</c:v>
                </c:pt>
                <c:pt idx="4016">
                  <c:v>80.72200999999998</c:v>
                </c:pt>
                <c:pt idx="4017">
                  <c:v>80.72200999999998</c:v>
                </c:pt>
                <c:pt idx="4018">
                  <c:v>80.72200999999998</c:v>
                </c:pt>
                <c:pt idx="4019">
                  <c:v>80.72200999999998</c:v>
                </c:pt>
                <c:pt idx="4020">
                  <c:v>80.72200999999998</c:v>
                </c:pt>
                <c:pt idx="4021">
                  <c:v>80.72200999999998</c:v>
                </c:pt>
                <c:pt idx="4022">
                  <c:v>80.72200999999998</c:v>
                </c:pt>
                <c:pt idx="4023">
                  <c:v>80.72200999999998</c:v>
                </c:pt>
                <c:pt idx="4024">
                  <c:v>80.72200999999998</c:v>
                </c:pt>
                <c:pt idx="4025">
                  <c:v>80.72200999999998</c:v>
                </c:pt>
                <c:pt idx="4026">
                  <c:v>80.72200999999998</c:v>
                </c:pt>
                <c:pt idx="4027">
                  <c:v>80.72200999999998</c:v>
                </c:pt>
                <c:pt idx="4028">
                  <c:v>80.72200999999998</c:v>
                </c:pt>
                <c:pt idx="4029">
                  <c:v>80.72200999999998</c:v>
                </c:pt>
                <c:pt idx="4030">
                  <c:v>80.72200999999998</c:v>
                </c:pt>
                <c:pt idx="4031">
                  <c:v>80.72200999999998</c:v>
                </c:pt>
                <c:pt idx="4032">
                  <c:v>80.72200999999998</c:v>
                </c:pt>
                <c:pt idx="4033">
                  <c:v>80.72200999999998</c:v>
                </c:pt>
                <c:pt idx="4034">
                  <c:v>80.72200999999998</c:v>
                </c:pt>
                <c:pt idx="4035">
                  <c:v>80.72200999999998</c:v>
                </c:pt>
                <c:pt idx="4036">
                  <c:v>80.72200999999998</c:v>
                </c:pt>
                <c:pt idx="4037">
                  <c:v>80.72200999999998</c:v>
                </c:pt>
                <c:pt idx="4038">
                  <c:v>80.72200999999998</c:v>
                </c:pt>
                <c:pt idx="4039">
                  <c:v>80.72200999999998</c:v>
                </c:pt>
                <c:pt idx="4040">
                  <c:v>80.72200999999998</c:v>
                </c:pt>
                <c:pt idx="4041">
                  <c:v>80.72200999999998</c:v>
                </c:pt>
                <c:pt idx="4042">
                  <c:v>80.72200999999998</c:v>
                </c:pt>
                <c:pt idx="4043">
                  <c:v>80.72200999999998</c:v>
                </c:pt>
                <c:pt idx="4044">
                  <c:v>80.72200999999998</c:v>
                </c:pt>
                <c:pt idx="4045">
                  <c:v>80.72200999999998</c:v>
                </c:pt>
                <c:pt idx="4046">
                  <c:v>80.72200999999998</c:v>
                </c:pt>
                <c:pt idx="4047">
                  <c:v>80.72200999999998</c:v>
                </c:pt>
                <c:pt idx="4048">
                  <c:v>80.72200999999998</c:v>
                </c:pt>
                <c:pt idx="4049">
                  <c:v>80.72200999999998</c:v>
                </c:pt>
                <c:pt idx="4050">
                  <c:v>80.72200999999998</c:v>
                </c:pt>
                <c:pt idx="4051">
                  <c:v>80.72200999999998</c:v>
                </c:pt>
                <c:pt idx="4052">
                  <c:v>80.72200999999998</c:v>
                </c:pt>
                <c:pt idx="4053">
                  <c:v>80.72200999999998</c:v>
                </c:pt>
                <c:pt idx="4054">
                  <c:v>80.72200999999998</c:v>
                </c:pt>
                <c:pt idx="4055">
                  <c:v>80.72200999999998</c:v>
                </c:pt>
                <c:pt idx="4056">
                  <c:v>80.72200999999998</c:v>
                </c:pt>
                <c:pt idx="4057">
                  <c:v>80.72200999999998</c:v>
                </c:pt>
                <c:pt idx="4058">
                  <c:v>80.72200999999998</c:v>
                </c:pt>
                <c:pt idx="4059">
                  <c:v>80.72200999999998</c:v>
                </c:pt>
                <c:pt idx="4060">
                  <c:v>80.72200999999998</c:v>
                </c:pt>
                <c:pt idx="4061">
                  <c:v>80.72200999999998</c:v>
                </c:pt>
                <c:pt idx="4062">
                  <c:v>80.72200999999998</c:v>
                </c:pt>
                <c:pt idx="4063">
                  <c:v>80.72200999999998</c:v>
                </c:pt>
                <c:pt idx="4064">
                  <c:v>80.72200999999998</c:v>
                </c:pt>
                <c:pt idx="4065">
                  <c:v>80.72200999999998</c:v>
                </c:pt>
                <c:pt idx="4066">
                  <c:v>80.72200999999998</c:v>
                </c:pt>
                <c:pt idx="4067">
                  <c:v>80.72200999999998</c:v>
                </c:pt>
                <c:pt idx="4068">
                  <c:v>80.72200999999998</c:v>
                </c:pt>
                <c:pt idx="4069">
                  <c:v>80.72200999999998</c:v>
                </c:pt>
                <c:pt idx="4070">
                  <c:v>80.72200999999998</c:v>
                </c:pt>
                <c:pt idx="4071">
                  <c:v>80.72200999999998</c:v>
                </c:pt>
                <c:pt idx="4072">
                  <c:v>80.72200999999998</c:v>
                </c:pt>
                <c:pt idx="4073">
                  <c:v>80.72200999999998</c:v>
                </c:pt>
                <c:pt idx="4074">
                  <c:v>80.72200999999998</c:v>
                </c:pt>
                <c:pt idx="4075">
                  <c:v>80.72200999999998</c:v>
                </c:pt>
                <c:pt idx="4076">
                  <c:v>80.72200999999998</c:v>
                </c:pt>
                <c:pt idx="4077">
                  <c:v>80.72200999999998</c:v>
                </c:pt>
                <c:pt idx="4078">
                  <c:v>80.72200999999998</c:v>
                </c:pt>
                <c:pt idx="4079">
                  <c:v>80.72200999999998</c:v>
                </c:pt>
                <c:pt idx="4080">
                  <c:v>80.72200999999998</c:v>
                </c:pt>
                <c:pt idx="4081">
                  <c:v>80.72200999999998</c:v>
                </c:pt>
                <c:pt idx="4082">
                  <c:v>80.72200999999998</c:v>
                </c:pt>
                <c:pt idx="4083">
                  <c:v>80.72200999999998</c:v>
                </c:pt>
                <c:pt idx="4084">
                  <c:v>80.72200999999998</c:v>
                </c:pt>
                <c:pt idx="4085">
                  <c:v>80.72200999999998</c:v>
                </c:pt>
                <c:pt idx="4086">
                  <c:v>80.72200999999998</c:v>
                </c:pt>
                <c:pt idx="4087">
                  <c:v>80.72200999999998</c:v>
                </c:pt>
                <c:pt idx="4088">
                  <c:v>80.72200999999998</c:v>
                </c:pt>
                <c:pt idx="4089">
                  <c:v>80.72200999999998</c:v>
                </c:pt>
                <c:pt idx="4090">
                  <c:v>80.72200999999998</c:v>
                </c:pt>
                <c:pt idx="4091">
                  <c:v>80.72200999999998</c:v>
                </c:pt>
                <c:pt idx="4092">
                  <c:v>80.72200999999998</c:v>
                </c:pt>
                <c:pt idx="4093">
                  <c:v>80.72200999999998</c:v>
                </c:pt>
                <c:pt idx="4094">
                  <c:v>80.72200999999998</c:v>
                </c:pt>
                <c:pt idx="4095">
                  <c:v>80.72200999999998</c:v>
                </c:pt>
                <c:pt idx="4096">
                  <c:v>80.72200999999998</c:v>
                </c:pt>
                <c:pt idx="4097">
                  <c:v>80.72200999999998</c:v>
                </c:pt>
                <c:pt idx="4098">
                  <c:v>80.72200999999998</c:v>
                </c:pt>
                <c:pt idx="4099">
                  <c:v>80.72200999999998</c:v>
                </c:pt>
                <c:pt idx="4100">
                  <c:v>80.72200999999998</c:v>
                </c:pt>
                <c:pt idx="4101">
                  <c:v>80.72200999999998</c:v>
                </c:pt>
                <c:pt idx="4102">
                  <c:v>80.72200999999998</c:v>
                </c:pt>
                <c:pt idx="4103">
                  <c:v>80.72200999999998</c:v>
                </c:pt>
                <c:pt idx="4104">
                  <c:v>80.72200999999998</c:v>
                </c:pt>
                <c:pt idx="4105">
                  <c:v>80.72200999999998</c:v>
                </c:pt>
                <c:pt idx="4106">
                  <c:v>80.72200999999998</c:v>
                </c:pt>
                <c:pt idx="4107">
                  <c:v>80.72200999999998</c:v>
                </c:pt>
                <c:pt idx="4108">
                  <c:v>80.72200999999998</c:v>
                </c:pt>
                <c:pt idx="4109">
                  <c:v>80.72200999999998</c:v>
                </c:pt>
                <c:pt idx="4110">
                  <c:v>80.72200999999998</c:v>
                </c:pt>
                <c:pt idx="4111">
                  <c:v>80.72200999999998</c:v>
                </c:pt>
                <c:pt idx="4112">
                  <c:v>80.72200999999998</c:v>
                </c:pt>
                <c:pt idx="4113">
                  <c:v>80.72200999999998</c:v>
                </c:pt>
                <c:pt idx="4114">
                  <c:v>80.72200999999998</c:v>
                </c:pt>
                <c:pt idx="4115">
                  <c:v>80.72200999999998</c:v>
                </c:pt>
                <c:pt idx="4116">
                  <c:v>80.72200999999998</c:v>
                </c:pt>
                <c:pt idx="4117">
                  <c:v>80.72200999999998</c:v>
                </c:pt>
                <c:pt idx="4118">
                  <c:v>80.72200999999998</c:v>
                </c:pt>
                <c:pt idx="4119">
                  <c:v>80.72200999999998</c:v>
                </c:pt>
                <c:pt idx="4120">
                  <c:v>80.72200999999998</c:v>
                </c:pt>
                <c:pt idx="4121">
                  <c:v>80.72200999999998</c:v>
                </c:pt>
                <c:pt idx="4122">
                  <c:v>80.72200999999998</c:v>
                </c:pt>
                <c:pt idx="4123">
                  <c:v>80.72200999999998</c:v>
                </c:pt>
                <c:pt idx="4124">
                  <c:v>80.72200999999998</c:v>
                </c:pt>
                <c:pt idx="4125">
                  <c:v>80.72200999999998</c:v>
                </c:pt>
                <c:pt idx="4126">
                  <c:v>80.72200999999998</c:v>
                </c:pt>
                <c:pt idx="4127">
                  <c:v>80.72200999999998</c:v>
                </c:pt>
                <c:pt idx="4128">
                  <c:v>80.72200999999998</c:v>
                </c:pt>
                <c:pt idx="4129">
                  <c:v>80.72200999999998</c:v>
                </c:pt>
                <c:pt idx="4130">
                  <c:v>80.72200999999998</c:v>
                </c:pt>
                <c:pt idx="4131">
                  <c:v>80.72200999999998</c:v>
                </c:pt>
                <c:pt idx="4132">
                  <c:v>80.72200999999998</c:v>
                </c:pt>
                <c:pt idx="4133">
                  <c:v>80.72200999999998</c:v>
                </c:pt>
                <c:pt idx="4134">
                  <c:v>80.72200999999998</c:v>
                </c:pt>
                <c:pt idx="4135">
                  <c:v>80.72200999999998</c:v>
                </c:pt>
                <c:pt idx="4136">
                  <c:v>80.72200999999998</c:v>
                </c:pt>
                <c:pt idx="4137">
                  <c:v>80.72200999999998</c:v>
                </c:pt>
                <c:pt idx="4138">
                  <c:v>80.72200999999998</c:v>
                </c:pt>
                <c:pt idx="4139">
                  <c:v>80.72200999999998</c:v>
                </c:pt>
                <c:pt idx="4140">
                  <c:v>80.72200999999998</c:v>
                </c:pt>
                <c:pt idx="4141">
                  <c:v>80.72200999999998</c:v>
                </c:pt>
                <c:pt idx="4142">
                  <c:v>80.72200999999998</c:v>
                </c:pt>
                <c:pt idx="4143">
                  <c:v>80.72200999999998</c:v>
                </c:pt>
                <c:pt idx="4144">
                  <c:v>80.72200999999998</c:v>
                </c:pt>
                <c:pt idx="4145">
                  <c:v>80.72200999999998</c:v>
                </c:pt>
                <c:pt idx="4146">
                  <c:v>80.72200999999998</c:v>
                </c:pt>
                <c:pt idx="4147">
                  <c:v>80.72200999999998</c:v>
                </c:pt>
                <c:pt idx="4148">
                  <c:v>80.72200999999998</c:v>
                </c:pt>
                <c:pt idx="4149">
                  <c:v>80.72200999999998</c:v>
                </c:pt>
                <c:pt idx="4150">
                  <c:v>80.72200999999998</c:v>
                </c:pt>
                <c:pt idx="4151">
                  <c:v>80.72200999999998</c:v>
                </c:pt>
                <c:pt idx="4152">
                  <c:v>80.72200999999998</c:v>
                </c:pt>
                <c:pt idx="4153">
                  <c:v>80.72200999999998</c:v>
                </c:pt>
                <c:pt idx="4154">
                  <c:v>80.72200999999998</c:v>
                </c:pt>
                <c:pt idx="4155">
                  <c:v>80.72200999999998</c:v>
                </c:pt>
                <c:pt idx="4156">
                  <c:v>80.72200999999998</c:v>
                </c:pt>
                <c:pt idx="4157">
                  <c:v>80.72200999999998</c:v>
                </c:pt>
                <c:pt idx="4158">
                  <c:v>80.72200999999998</c:v>
                </c:pt>
                <c:pt idx="4159">
                  <c:v>80.72200999999998</c:v>
                </c:pt>
                <c:pt idx="4160">
                  <c:v>80.72200999999998</c:v>
                </c:pt>
                <c:pt idx="4161">
                  <c:v>80.72200999999998</c:v>
                </c:pt>
                <c:pt idx="4162">
                  <c:v>80.72200999999998</c:v>
                </c:pt>
                <c:pt idx="4163">
                  <c:v>80.72200999999998</c:v>
                </c:pt>
                <c:pt idx="4164">
                  <c:v>80.72200999999998</c:v>
                </c:pt>
                <c:pt idx="4165">
                  <c:v>80.72200999999998</c:v>
                </c:pt>
                <c:pt idx="4166">
                  <c:v>80.72200999999998</c:v>
                </c:pt>
                <c:pt idx="4167">
                  <c:v>80.72200999999998</c:v>
                </c:pt>
                <c:pt idx="4168">
                  <c:v>80.72200999999998</c:v>
                </c:pt>
                <c:pt idx="4169">
                  <c:v>80.72200999999998</c:v>
                </c:pt>
                <c:pt idx="4170">
                  <c:v>80.72200999999998</c:v>
                </c:pt>
                <c:pt idx="4171">
                  <c:v>80.72200999999998</c:v>
                </c:pt>
                <c:pt idx="4172">
                  <c:v>80.72200999999998</c:v>
                </c:pt>
                <c:pt idx="4173">
                  <c:v>80.72200999999998</c:v>
                </c:pt>
                <c:pt idx="4174">
                  <c:v>80.72200999999998</c:v>
                </c:pt>
                <c:pt idx="4175">
                  <c:v>80.72200999999998</c:v>
                </c:pt>
                <c:pt idx="4176">
                  <c:v>80.72200999999998</c:v>
                </c:pt>
                <c:pt idx="4177">
                  <c:v>80.72200999999998</c:v>
                </c:pt>
                <c:pt idx="4178">
                  <c:v>80.72200999999998</c:v>
                </c:pt>
                <c:pt idx="4179">
                  <c:v>80.72200999999998</c:v>
                </c:pt>
                <c:pt idx="4180">
                  <c:v>80.72200999999998</c:v>
                </c:pt>
                <c:pt idx="4181">
                  <c:v>80.72200999999998</c:v>
                </c:pt>
                <c:pt idx="4182">
                  <c:v>80.72200999999998</c:v>
                </c:pt>
                <c:pt idx="4183">
                  <c:v>80.72200999999998</c:v>
                </c:pt>
                <c:pt idx="4184">
                  <c:v>80.72200999999998</c:v>
                </c:pt>
                <c:pt idx="4185">
                  <c:v>80.72200999999998</c:v>
                </c:pt>
                <c:pt idx="4186">
                  <c:v>80.72200999999998</c:v>
                </c:pt>
                <c:pt idx="4187">
                  <c:v>80.72200999999998</c:v>
                </c:pt>
                <c:pt idx="4188">
                  <c:v>80.72200999999998</c:v>
                </c:pt>
                <c:pt idx="4189">
                  <c:v>80.72200999999998</c:v>
                </c:pt>
                <c:pt idx="4190">
                  <c:v>80.72200999999998</c:v>
                </c:pt>
                <c:pt idx="4191">
                  <c:v>80.72200999999998</c:v>
                </c:pt>
                <c:pt idx="4192">
                  <c:v>80.72200999999998</c:v>
                </c:pt>
                <c:pt idx="4193">
                  <c:v>80.72200999999998</c:v>
                </c:pt>
                <c:pt idx="4194">
                  <c:v>80.72200999999998</c:v>
                </c:pt>
                <c:pt idx="4195">
                  <c:v>80.72200999999998</c:v>
                </c:pt>
                <c:pt idx="4196">
                  <c:v>80.72200999999998</c:v>
                </c:pt>
                <c:pt idx="4197">
                  <c:v>80.72200999999998</c:v>
                </c:pt>
                <c:pt idx="4198">
                  <c:v>80.72200999999998</c:v>
                </c:pt>
                <c:pt idx="4199">
                  <c:v>80.72200999999998</c:v>
                </c:pt>
                <c:pt idx="4200">
                  <c:v>80.72200999999998</c:v>
                </c:pt>
                <c:pt idx="4201">
                  <c:v>80.72200999999998</c:v>
                </c:pt>
                <c:pt idx="4202">
                  <c:v>80.72200999999998</c:v>
                </c:pt>
                <c:pt idx="4203">
                  <c:v>80.72200999999998</c:v>
                </c:pt>
                <c:pt idx="4204">
                  <c:v>80.72200999999998</c:v>
                </c:pt>
                <c:pt idx="4205">
                  <c:v>80.72200999999998</c:v>
                </c:pt>
                <c:pt idx="4206">
                  <c:v>80.72200999999998</c:v>
                </c:pt>
                <c:pt idx="4207">
                  <c:v>80.72200999999998</c:v>
                </c:pt>
                <c:pt idx="4208">
                  <c:v>80.72200999999998</c:v>
                </c:pt>
                <c:pt idx="4209">
                  <c:v>80.72200999999998</c:v>
                </c:pt>
                <c:pt idx="4210">
                  <c:v>80.72200999999998</c:v>
                </c:pt>
                <c:pt idx="4211">
                  <c:v>80.72200999999998</c:v>
                </c:pt>
                <c:pt idx="4212">
                  <c:v>80.72200999999998</c:v>
                </c:pt>
                <c:pt idx="4213">
                  <c:v>80.72200999999998</c:v>
                </c:pt>
                <c:pt idx="4214">
                  <c:v>80.72200999999998</c:v>
                </c:pt>
                <c:pt idx="4215">
                  <c:v>80.72200999999998</c:v>
                </c:pt>
                <c:pt idx="4216">
                  <c:v>80.72200999999998</c:v>
                </c:pt>
                <c:pt idx="4217">
                  <c:v>80.72200999999998</c:v>
                </c:pt>
                <c:pt idx="4218">
                  <c:v>80.72200999999998</c:v>
                </c:pt>
                <c:pt idx="4219">
                  <c:v>80.72200999999998</c:v>
                </c:pt>
                <c:pt idx="4220">
                  <c:v>80.72200999999998</c:v>
                </c:pt>
                <c:pt idx="4221">
                  <c:v>80.72200999999998</c:v>
                </c:pt>
                <c:pt idx="4222">
                  <c:v>80.72200999999998</c:v>
                </c:pt>
                <c:pt idx="4223">
                  <c:v>80.72200999999998</c:v>
                </c:pt>
                <c:pt idx="4224">
                  <c:v>80.72200999999998</c:v>
                </c:pt>
                <c:pt idx="4225">
                  <c:v>80.72200999999998</c:v>
                </c:pt>
                <c:pt idx="4226">
                  <c:v>80.72200999999998</c:v>
                </c:pt>
                <c:pt idx="4227">
                  <c:v>80.72200999999998</c:v>
                </c:pt>
                <c:pt idx="4228">
                  <c:v>80.72200999999998</c:v>
                </c:pt>
                <c:pt idx="4229">
                  <c:v>80.72200999999998</c:v>
                </c:pt>
                <c:pt idx="4230">
                  <c:v>80.72200999999998</c:v>
                </c:pt>
                <c:pt idx="4231">
                  <c:v>80.72200999999998</c:v>
                </c:pt>
                <c:pt idx="4232">
                  <c:v>80.72200999999998</c:v>
                </c:pt>
                <c:pt idx="4233">
                  <c:v>80.72200999999998</c:v>
                </c:pt>
                <c:pt idx="4234">
                  <c:v>80.72200999999998</c:v>
                </c:pt>
                <c:pt idx="4235">
                  <c:v>80.72200999999998</c:v>
                </c:pt>
                <c:pt idx="4236">
                  <c:v>80.72200999999998</c:v>
                </c:pt>
                <c:pt idx="4237">
                  <c:v>80.72200999999998</c:v>
                </c:pt>
                <c:pt idx="4238">
                  <c:v>80.72200999999998</c:v>
                </c:pt>
                <c:pt idx="4239">
                  <c:v>80.72200999999998</c:v>
                </c:pt>
                <c:pt idx="4240">
                  <c:v>80.72200999999998</c:v>
                </c:pt>
                <c:pt idx="4241">
                  <c:v>80.72200999999998</c:v>
                </c:pt>
                <c:pt idx="4242">
                  <c:v>80.72200999999998</c:v>
                </c:pt>
                <c:pt idx="4243">
                  <c:v>80.72200999999998</c:v>
                </c:pt>
                <c:pt idx="4244">
                  <c:v>80.72200999999998</c:v>
                </c:pt>
                <c:pt idx="4245">
                  <c:v>80.72200999999998</c:v>
                </c:pt>
                <c:pt idx="4246">
                  <c:v>80.72200999999998</c:v>
                </c:pt>
                <c:pt idx="4247">
                  <c:v>80.72200999999998</c:v>
                </c:pt>
                <c:pt idx="4248">
                  <c:v>80.72200999999998</c:v>
                </c:pt>
                <c:pt idx="4249">
                  <c:v>80.72200999999998</c:v>
                </c:pt>
                <c:pt idx="4250">
                  <c:v>80.72200999999998</c:v>
                </c:pt>
                <c:pt idx="4251">
                  <c:v>80.72200999999998</c:v>
                </c:pt>
                <c:pt idx="4252">
                  <c:v>80.72200999999998</c:v>
                </c:pt>
                <c:pt idx="4253">
                  <c:v>80.72200999999998</c:v>
                </c:pt>
                <c:pt idx="4254">
                  <c:v>80.72200999999998</c:v>
                </c:pt>
                <c:pt idx="4255">
                  <c:v>80.72200999999998</c:v>
                </c:pt>
                <c:pt idx="4256">
                  <c:v>80.72200999999998</c:v>
                </c:pt>
                <c:pt idx="4257">
                  <c:v>80.72200999999998</c:v>
                </c:pt>
                <c:pt idx="4258">
                  <c:v>80.72200999999998</c:v>
                </c:pt>
                <c:pt idx="4259">
                  <c:v>80.72200999999998</c:v>
                </c:pt>
                <c:pt idx="4260">
                  <c:v>80.72200999999998</c:v>
                </c:pt>
                <c:pt idx="4261">
                  <c:v>80.72200999999998</c:v>
                </c:pt>
                <c:pt idx="4262">
                  <c:v>80.72200999999998</c:v>
                </c:pt>
                <c:pt idx="4263">
                  <c:v>80.72200999999998</c:v>
                </c:pt>
                <c:pt idx="4264">
                  <c:v>80.72200999999998</c:v>
                </c:pt>
                <c:pt idx="4265">
                  <c:v>80.72200999999998</c:v>
                </c:pt>
                <c:pt idx="4266">
                  <c:v>80.72200999999998</c:v>
                </c:pt>
                <c:pt idx="4267">
                  <c:v>80.72200999999998</c:v>
                </c:pt>
                <c:pt idx="4268">
                  <c:v>80.72200999999998</c:v>
                </c:pt>
                <c:pt idx="4269">
                  <c:v>80.72200999999998</c:v>
                </c:pt>
                <c:pt idx="4270">
                  <c:v>80.72200999999998</c:v>
                </c:pt>
                <c:pt idx="4271">
                  <c:v>80.72200999999998</c:v>
                </c:pt>
                <c:pt idx="4272">
                  <c:v>80.72200999999998</c:v>
                </c:pt>
                <c:pt idx="4273">
                  <c:v>80.72200999999998</c:v>
                </c:pt>
                <c:pt idx="4274">
                  <c:v>80.72200999999998</c:v>
                </c:pt>
                <c:pt idx="4275">
                  <c:v>80.72200999999998</c:v>
                </c:pt>
                <c:pt idx="4276">
                  <c:v>80.72200999999998</c:v>
                </c:pt>
                <c:pt idx="4277">
                  <c:v>80.72200999999998</c:v>
                </c:pt>
                <c:pt idx="4278">
                  <c:v>80.72200999999998</c:v>
                </c:pt>
                <c:pt idx="4279">
                  <c:v>80.72200999999998</c:v>
                </c:pt>
                <c:pt idx="4280">
                  <c:v>80.72200999999998</c:v>
                </c:pt>
                <c:pt idx="4281">
                  <c:v>80.72200999999998</c:v>
                </c:pt>
                <c:pt idx="4282">
                  <c:v>80.72200999999998</c:v>
                </c:pt>
                <c:pt idx="4283">
                  <c:v>80.72200999999998</c:v>
                </c:pt>
                <c:pt idx="4284">
                  <c:v>80.72200999999998</c:v>
                </c:pt>
                <c:pt idx="4285">
                  <c:v>80.72200999999998</c:v>
                </c:pt>
                <c:pt idx="4286">
                  <c:v>80.72200999999998</c:v>
                </c:pt>
                <c:pt idx="4287">
                  <c:v>80.72200999999998</c:v>
                </c:pt>
                <c:pt idx="4288">
                  <c:v>80.72200999999998</c:v>
                </c:pt>
                <c:pt idx="4289">
                  <c:v>80.72200999999998</c:v>
                </c:pt>
                <c:pt idx="4290">
                  <c:v>80.72200999999998</c:v>
                </c:pt>
                <c:pt idx="4291">
                  <c:v>80.72200999999998</c:v>
                </c:pt>
                <c:pt idx="4292">
                  <c:v>80.72200999999998</c:v>
                </c:pt>
                <c:pt idx="4293">
                  <c:v>80.72200999999998</c:v>
                </c:pt>
                <c:pt idx="4294">
                  <c:v>80.72200999999998</c:v>
                </c:pt>
                <c:pt idx="4295">
                  <c:v>80.72200999999998</c:v>
                </c:pt>
                <c:pt idx="4296">
                  <c:v>80.72200999999998</c:v>
                </c:pt>
                <c:pt idx="4297">
                  <c:v>80.72200999999998</c:v>
                </c:pt>
                <c:pt idx="4298">
                  <c:v>80.72200999999998</c:v>
                </c:pt>
                <c:pt idx="4299">
                  <c:v>80.72200999999998</c:v>
                </c:pt>
                <c:pt idx="4300">
                  <c:v>80.72200999999998</c:v>
                </c:pt>
                <c:pt idx="4301">
                  <c:v>80.72200999999998</c:v>
                </c:pt>
                <c:pt idx="4302">
                  <c:v>80.72200999999998</c:v>
                </c:pt>
                <c:pt idx="4303">
                  <c:v>80.72200999999998</c:v>
                </c:pt>
                <c:pt idx="4304">
                  <c:v>80.72200999999998</c:v>
                </c:pt>
                <c:pt idx="4305">
                  <c:v>80.72200999999998</c:v>
                </c:pt>
                <c:pt idx="4306">
                  <c:v>80.72200999999998</c:v>
                </c:pt>
                <c:pt idx="4307">
                  <c:v>80.72200999999998</c:v>
                </c:pt>
                <c:pt idx="4308">
                  <c:v>80.72200999999998</c:v>
                </c:pt>
                <c:pt idx="4309">
                  <c:v>80.72200999999998</c:v>
                </c:pt>
                <c:pt idx="4310">
                  <c:v>80.72200999999998</c:v>
                </c:pt>
                <c:pt idx="4311">
                  <c:v>80.72200999999998</c:v>
                </c:pt>
                <c:pt idx="4312">
                  <c:v>80.72200999999998</c:v>
                </c:pt>
                <c:pt idx="4313">
                  <c:v>80.72200999999998</c:v>
                </c:pt>
                <c:pt idx="4314">
                  <c:v>80.72200999999998</c:v>
                </c:pt>
                <c:pt idx="4315">
                  <c:v>80.72200999999998</c:v>
                </c:pt>
                <c:pt idx="4316">
                  <c:v>80.72200999999998</c:v>
                </c:pt>
                <c:pt idx="4317">
                  <c:v>80.72200999999998</c:v>
                </c:pt>
                <c:pt idx="4318">
                  <c:v>80.72200999999998</c:v>
                </c:pt>
                <c:pt idx="4319">
                  <c:v>80.72200999999998</c:v>
                </c:pt>
                <c:pt idx="4320">
                  <c:v>80.72200999999998</c:v>
                </c:pt>
                <c:pt idx="4321">
                  <c:v>80.72200999999998</c:v>
                </c:pt>
                <c:pt idx="4322">
                  <c:v>80.72200999999998</c:v>
                </c:pt>
                <c:pt idx="4323">
                  <c:v>80.72200999999998</c:v>
                </c:pt>
                <c:pt idx="4324">
                  <c:v>80.72200999999998</c:v>
                </c:pt>
                <c:pt idx="4325">
                  <c:v>80.72200999999998</c:v>
                </c:pt>
                <c:pt idx="4326">
                  <c:v>80.72200999999998</c:v>
                </c:pt>
                <c:pt idx="4327">
                  <c:v>80.72200999999998</c:v>
                </c:pt>
                <c:pt idx="4328">
                  <c:v>80.72200999999998</c:v>
                </c:pt>
                <c:pt idx="4329">
                  <c:v>80.72200999999998</c:v>
                </c:pt>
                <c:pt idx="4330">
                  <c:v>80.72200999999998</c:v>
                </c:pt>
                <c:pt idx="4331">
                  <c:v>80.72200999999998</c:v>
                </c:pt>
                <c:pt idx="4332">
                  <c:v>80.72200999999998</c:v>
                </c:pt>
                <c:pt idx="4333">
                  <c:v>80.72200999999998</c:v>
                </c:pt>
                <c:pt idx="4334">
                  <c:v>80.72200999999998</c:v>
                </c:pt>
                <c:pt idx="4335">
                  <c:v>80.72200999999998</c:v>
                </c:pt>
                <c:pt idx="4336">
                  <c:v>80.72200999999998</c:v>
                </c:pt>
                <c:pt idx="4337">
                  <c:v>80.72200999999998</c:v>
                </c:pt>
                <c:pt idx="4338">
                  <c:v>80.72200999999998</c:v>
                </c:pt>
                <c:pt idx="4339">
                  <c:v>80.72200999999998</c:v>
                </c:pt>
                <c:pt idx="4340">
                  <c:v>80.72200999999998</c:v>
                </c:pt>
                <c:pt idx="4341">
                  <c:v>80.72200999999998</c:v>
                </c:pt>
                <c:pt idx="4342">
                  <c:v>80.72200999999998</c:v>
                </c:pt>
                <c:pt idx="4343">
                  <c:v>80.72200999999998</c:v>
                </c:pt>
                <c:pt idx="4344">
                  <c:v>80.72200999999998</c:v>
                </c:pt>
                <c:pt idx="4345">
                  <c:v>80.72200999999998</c:v>
                </c:pt>
                <c:pt idx="4346">
                  <c:v>80.72200999999998</c:v>
                </c:pt>
                <c:pt idx="4347">
                  <c:v>80.72200999999998</c:v>
                </c:pt>
                <c:pt idx="4348">
                  <c:v>80.72200999999998</c:v>
                </c:pt>
                <c:pt idx="4349">
                  <c:v>80.72200999999998</c:v>
                </c:pt>
                <c:pt idx="4350">
                  <c:v>80.72200999999998</c:v>
                </c:pt>
                <c:pt idx="4351">
                  <c:v>80.72200999999998</c:v>
                </c:pt>
                <c:pt idx="4352">
                  <c:v>80.72200999999998</c:v>
                </c:pt>
                <c:pt idx="4353">
                  <c:v>80.72200999999998</c:v>
                </c:pt>
                <c:pt idx="4354">
                  <c:v>80.72200999999998</c:v>
                </c:pt>
                <c:pt idx="4355">
                  <c:v>80.72200999999998</c:v>
                </c:pt>
                <c:pt idx="4356">
                  <c:v>80.72200999999998</c:v>
                </c:pt>
                <c:pt idx="4357">
                  <c:v>80.72200999999998</c:v>
                </c:pt>
                <c:pt idx="4358">
                  <c:v>80.72200999999998</c:v>
                </c:pt>
                <c:pt idx="4359">
                  <c:v>80.72200999999998</c:v>
                </c:pt>
                <c:pt idx="4360">
                  <c:v>80.72200999999998</c:v>
                </c:pt>
                <c:pt idx="4361">
                  <c:v>80.72200999999998</c:v>
                </c:pt>
                <c:pt idx="4362">
                  <c:v>80.72200999999998</c:v>
                </c:pt>
                <c:pt idx="4363">
                  <c:v>80.72200999999998</c:v>
                </c:pt>
                <c:pt idx="4364">
                  <c:v>80.72200999999998</c:v>
                </c:pt>
                <c:pt idx="4365">
                  <c:v>80.72200999999998</c:v>
                </c:pt>
                <c:pt idx="4366">
                  <c:v>80.72200999999998</c:v>
                </c:pt>
                <c:pt idx="4367">
                  <c:v>80.72200999999998</c:v>
                </c:pt>
                <c:pt idx="4368">
                  <c:v>80.72200999999998</c:v>
                </c:pt>
                <c:pt idx="4369">
                  <c:v>80.72200999999998</c:v>
                </c:pt>
                <c:pt idx="4370">
                  <c:v>80.72200999999998</c:v>
                </c:pt>
                <c:pt idx="4371">
                  <c:v>80.72200999999998</c:v>
                </c:pt>
                <c:pt idx="4372">
                  <c:v>80.72200999999998</c:v>
                </c:pt>
                <c:pt idx="4373">
                  <c:v>80.72200999999998</c:v>
                </c:pt>
                <c:pt idx="4374">
                  <c:v>80.72200999999998</c:v>
                </c:pt>
                <c:pt idx="4375">
                  <c:v>80.72200999999998</c:v>
                </c:pt>
                <c:pt idx="4376">
                  <c:v>80.72200999999998</c:v>
                </c:pt>
                <c:pt idx="4377">
                  <c:v>80.72200999999998</c:v>
                </c:pt>
                <c:pt idx="4378">
                  <c:v>80.72200999999998</c:v>
                </c:pt>
                <c:pt idx="4379">
                  <c:v>80.72200999999998</c:v>
                </c:pt>
                <c:pt idx="4380">
                  <c:v>80.72200999999998</c:v>
                </c:pt>
                <c:pt idx="4381">
                  <c:v>80.72200999999998</c:v>
                </c:pt>
                <c:pt idx="4382">
                  <c:v>80.72200999999998</c:v>
                </c:pt>
                <c:pt idx="4383">
                  <c:v>80.72200999999998</c:v>
                </c:pt>
                <c:pt idx="4384">
                  <c:v>80.72200999999998</c:v>
                </c:pt>
                <c:pt idx="4385">
                  <c:v>80.72200999999998</c:v>
                </c:pt>
                <c:pt idx="4386">
                  <c:v>80.72200999999998</c:v>
                </c:pt>
                <c:pt idx="4387">
                  <c:v>80.72200999999998</c:v>
                </c:pt>
                <c:pt idx="4388">
                  <c:v>80.72200999999998</c:v>
                </c:pt>
                <c:pt idx="4389">
                  <c:v>80.72200999999998</c:v>
                </c:pt>
                <c:pt idx="4390">
                  <c:v>80.72200999999998</c:v>
                </c:pt>
                <c:pt idx="4391">
                  <c:v>80.72200999999998</c:v>
                </c:pt>
                <c:pt idx="4392">
                  <c:v>80.72200999999998</c:v>
                </c:pt>
                <c:pt idx="4393">
                  <c:v>80.72200999999998</c:v>
                </c:pt>
                <c:pt idx="4394">
                  <c:v>80.72200999999998</c:v>
                </c:pt>
                <c:pt idx="4395">
                  <c:v>80.72200999999998</c:v>
                </c:pt>
                <c:pt idx="4396">
                  <c:v>80.72200999999998</c:v>
                </c:pt>
                <c:pt idx="4397">
                  <c:v>80.72200999999998</c:v>
                </c:pt>
                <c:pt idx="4398">
                  <c:v>80.72200999999998</c:v>
                </c:pt>
                <c:pt idx="4399">
                  <c:v>80.72200999999998</c:v>
                </c:pt>
                <c:pt idx="4400">
                  <c:v>80.72200999999998</c:v>
                </c:pt>
                <c:pt idx="4401">
                  <c:v>80.72200999999998</c:v>
                </c:pt>
                <c:pt idx="4402">
                  <c:v>80.72200999999998</c:v>
                </c:pt>
                <c:pt idx="4403">
                  <c:v>80.72200999999998</c:v>
                </c:pt>
                <c:pt idx="4404">
                  <c:v>80.72200999999998</c:v>
                </c:pt>
                <c:pt idx="4405">
                  <c:v>80.72200999999998</c:v>
                </c:pt>
                <c:pt idx="4406">
                  <c:v>80.72200999999998</c:v>
                </c:pt>
                <c:pt idx="4407">
                  <c:v>80.72200999999998</c:v>
                </c:pt>
                <c:pt idx="4408">
                  <c:v>80.72200999999998</c:v>
                </c:pt>
                <c:pt idx="4409">
                  <c:v>80.72200999999998</c:v>
                </c:pt>
                <c:pt idx="4410">
                  <c:v>80.72200999999998</c:v>
                </c:pt>
                <c:pt idx="4411">
                  <c:v>80.72200999999998</c:v>
                </c:pt>
                <c:pt idx="4412">
                  <c:v>80.72200999999998</c:v>
                </c:pt>
                <c:pt idx="4413">
                  <c:v>80.72200999999998</c:v>
                </c:pt>
                <c:pt idx="4414">
                  <c:v>80.72200999999998</c:v>
                </c:pt>
                <c:pt idx="4415">
                  <c:v>80.72200999999998</c:v>
                </c:pt>
                <c:pt idx="4416">
                  <c:v>80.72200999999998</c:v>
                </c:pt>
                <c:pt idx="4417">
                  <c:v>80.72200999999998</c:v>
                </c:pt>
                <c:pt idx="4418">
                  <c:v>80.72200999999998</c:v>
                </c:pt>
                <c:pt idx="4419">
                  <c:v>80.72200999999998</c:v>
                </c:pt>
                <c:pt idx="4420">
                  <c:v>80.72200999999998</c:v>
                </c:pt>
                <c:pt idx="4421">
                  <c:v>80.72200999999998</c:v>
                </c:pt>
                <c:pt idx="4422">
                  <c:v>80.72200999999998</c:v>
                </c:pt>
                <c:pt idx="4423">
                  <c:v>80.72200999999998</c:v>
                </c:pt>
                <c:pt idx="4424">
                  <c:v>80.72200999999998</c:v>
                </c:pt>
                <c:pt idx="4425">
                  <c:v>80.72200999999998</c:v>
                </c:pt>
                <c:pt idx="4426">
                  <c:v>80.72200999999998</c:v>
                </c:pt>
                <c:pt idx="4427">
                  <c:v>80.72200999999998</c:v>
                </c:pt>
                <c:pt idx="4428">
                  <c:v>80.72200999999998</c:v>
                </c:pt>
                <c:pt idx="4429">
                  <c:v>80.72200999999998</c:v>
                </c:pt>
                <c:pt idx="4430">
                  <c:v>80.72200999999998</c:v>
                </c:pt>
                <c:pt idx="4431">
                  <c:v>80.72200999999998</c:v>
                </c:pt>
                <c:pt idx="4432">
                  <c:v>80.72200999999998</c:v>
                </c:pt>
                <c:pt idx="4433">
                  <c:v>80.72200999999998</c:v>
                </c:pt>
                <c:pt idx="4434">
                  <c:v>80.72200999999998</c:v>
                </c:pt>
                <c:pt idx="4435">
                  <c:v>80.72200999999998</c:v>
                </c:pt>
                <c:pt idx="4436">
                  <c:v>80.72200999999998</c:v>
                </c:pt>
                <c:pt idx="4437">
                  <c:v>80.72200999999998</c:v>
                </c:pt>
                <c:pt idx="4438">
                  <c:v>80.72200999999998</c:v>
                </c:pt>
                <c:pt idx="4439">
                  <c:v>80.72200999999998</c:v>
                </c:pt>
                <c:pt idx="4440">
                  <c:v>80.72200999999998</c:v>
                </c:pt>
                <c:pt idx="4441">
                  <c:v>80.72200999999998</c:v>
                </c:pt>
                <c:pt idx="4442">
                  <c:v>80.72200999999998</c:v>
                </c:pt>
                <c:pt idx="4443">
                  <c:v>80.72200999999998</c:v>
                </c:pt>
                <c:pt idx="4444">
                  <c:v>80.72200999999998</c:v>
                </c:pt>
                <c:pt idx="4445">
                  <c:v>80.72200999999998</c:v>
                </c:pt>
                <c:pt idx="4446">
                  <c:v>80.72200999999998</c:v>
                </c:pt>
                <c:pt idx="4447">
                  <c:v>80.72200999999998</c:v>
                </c:pt>
                <c:pt idx="4448">
                  <c:v>80.72200999999998</c:v>
                </c:pt>
                <c:pt idx="4449">
                  <c:v>80.72200999999998</c:v>
                </c:pt>
                <c:pt idx="4450">
                  <c:v>80.72200999999998</c:v>
                </c:pt>
                <c:pt idx="4451">
                  <c:v>80.72200999999998</c:v>
                </c:pt>
                <c:pt idx="4452">
                  <c:v>80.72200999999998</c:v>
                </c:pt>
                <c:pt idx="4453">
                  <c:v>80.72200999999998</c:v>
                </c:pt>
                <c:pt idx="4454">
                  <c:v>80.72200999999998</c:v>
                </c:pt>
                <c:pt idx="4455">
                  <c:v>80.72200999999998</c:v>
                </c:pt>
                <c:pt idx="4456">
                  <c:v>80.72200999999998</c:v>
                </c:pt>
                <c:pt idx="4457">
                  <c:v>80.72200999999998</c:v>
                </c:pt>
                <c:pt idx="4458">
                  <c:v>80.72200999999998</c:v>
                </c:pt>
                <c:pt idx="4459">
                  <c:v>80.72200999999998</c:v>
                </c:pt>
                <c:pt idx="4460">
                  <c:v>80.72200999999998</c:v>
                </c:pt>
                <c:pt idx="4461">
                  <c:v>80.72200999999998</c:v>
                </c:pt>
                <c:pt idx="4462">
                  <c:v>80.72200999999998</c:v>
                </c:pt>
                <c:pt idx="4463">
                  <c:v>80.72200999999998</c:v>
                </c:pt>
                <c:pt idx="4464">
                  <c:v>80.72200999999998</c:v>
                </c:pt>
                <c:pt idx="4465">
                  <c:v>80.72200999999998</c:v>
                </c:pt>
                <c:pt idx="4466">
                  <c:v>80.72200999999998</c:v>
                </c:pt>
                <c:pt idx="4467">
                  <c:v>80.72200999999998</c:v>
                </c:pt>
                <c:pt idx="4468">
                  <c:v>80.72200999999998</c:v>
                </c:pt>
                <c:pt idx="4469">
                  <c:v>80.72200999999998</c:v>
                </c:pt>
                <c:pt idx="4470">
                  <c:v>80.72200999999998</c:v>
                </c:pt>
                <c:pt idx="4471">
                  <c:v>80.72200999999998</c:v>
                </c:pt>
                <c:pt idx="4472">
                  <c:v>80.72200999999998</c:v>
                </c:pt>
                <c:pt idx="4473">
                  <c:v>80.72200999999998</c:v>
                </c:pt>
                <c:pt idx="4474">
                  <c:v>80.72200999999998</c:v>
                </c:pt>
                <c:pt idx="4475">
                  <c:v>80.72200999999998</c:v>
                </c:pt>
                <c:pt idx="4476">
                  <c:v>80.72200999999998</c:v>
                </c:pt>
                <c:pt idx="4477">
                  <c:v>80.72200999999998</c:v>
                </c:pt>
                <c:pt idx="4478">
                  <c:v>80.72200999999998</c:v>
                </c:pt>
                <c:pt idx="4479">
                  <c:v>80.72200999999998</c:v>
                </c:pt>
                <c:pt idx="4480">
                  <c:v>80.72200999999998</c:v>
                </c:pt>
                <c:pt idx="4481">
                  <c:v>80.72200999999998</c:v>
                </c:pt>
                <c:pt idx="4482">
                  <c:v>80.72200999999998</c:v>
                </c:pt>
                <c:pt idx="4483">
                  <c:v>80.72200999999998</c:v>
                </c:pt>
                <c:pt idx="4484">
                  <c:v>80.72200999999998</c:v>
                </c:pt>
                <c:pt idx="4485">
                  <c:v>80.72200999999998</c:v>
                </c:pt>
                <c:pt idx="4486">
                  <c:v>80.72200999999998</c:v>
                </c:pt>
                <c:pt idx="4487">
                  <c:v>80.72200999999998</c:v>
                </c:pt>
                <c:pt idx="4488">
                  <c:v>80.72200999999998</c:v>
                </c:pt>
                <c:pt idx="4489">
                  <c:v>80.72200999999998</c:v>
                </c:pt>
                <c:pt idx="4490">
                  <c:v>80.72200999999998</c:v>
                </c:pt>
                <c:pt idx="4491">
                  <c:v>80.72200999999998</c:v>
                </c:pt>
                <c:pt idx="4492">
                  <c:v>80.72200999999998</c:v>
                </c:pt>
                <c:pt idx="4493">
                  <c:v>80.72200999999998</c:v>
                </c:pt>
                <c:pt idx="4494">
                  <c:v>80.72200999999998</c:v>
                </c:pt>
                <c:pt idx="4495">
                  <c:v>80.72200999999998</c:v>
                </c:pt>
                <c:pt idx="4496">
                  <c:v>80.72200999999998</c:v>
                </c:pt>
                <c:pt idx="4497">
                  <c:v>80.72200999999998</c:v>
                </c:pt>
                <c:pt idx="4498">
                  <c:v>80.72200999999998</c:v>
                </c:pt>
                <c:pt idx="4499">
                  <c:v>80.72200999999998</c:v>
                </c:pt>
                <c:pt idx="4500">
                  <c:v>80.72200999999998</c:v>
                </c:pt>
                <c:pt idx="4501">
                  <c:v>80.72200999999998</c:v>
                </c:pt>
                <c:pt idx="4502">
                  <c:v>80.72200999999998</c:v>
                </c:pt>
                <c:pt idx="4503">
                  <c:v>80.72200999999998</c:v>
                </c:pt>
                <c:pt idx="4504">
                  <c:v>80.72200999999998</c:v>
                </c:pt>
                <c:pt idx="4505">
                  <c:v>80.72200999999998</c:v>
                </c:pt>
                <c:pt idx="4506">
                  <c:v>80.72200999999998</c:v>
                </c:pt>
                <c:pt idx="4507">
                  <c:v>80.72200999999998</c:v>
                </c:pt>
                <c:pt idx="4508">
                  <c:v>80.72200999999998</c:v>
                </c:pt>
                <c:pt idx="4509">
                  <c:v>80.72200999999998</c:v>
                </c:pt>
                <c:pt idx="4510">
                  <c:v>80.72200999999998</c:v>
                </c:pt>
                <c:pt idx="4511">
                  <c:v>80.72200999999998</c:v>
                </c:pt>
                <c:pt idx="4512">
                  <c:v>80.72200999999998</c:v>
                </c:pt>
                <c:pt idx="4513">
                  <c:v>80.72200999999998</c:v>
                </c:pt>
                <c:pt idx="4514">
                  <c:v>80.72200999999998</c:v>
                </c:pt>
                <c:pt idx="4515">
                  <c:v>80.72200999999998</c:v>
                </c:pt>
                <c:pt idx="4516">
                  <c:v>80.72200999999998</c:v>
                </c:pt>
                <c:pt idx="4517">
                  <c:v>80.72200999999998</c:v>
                </c:pt>
                <c:pt idx="4518">
                  <c:v>80.72200999999998</c:v>
                </c:pt>
                <c:pt idx="4519">
                  <c:v>80.72200999999998</c:v>
                </c:pt>
                <c:pt idx="4520">
                  <c:v>80.72200999999998</c:v>
                </c:pt>
                <c:pt idx="4521">
                  <c:v>80.72200999999998</c:v>
                </c:pt>
                <c:pt idx="4522">
                  <c:v>80.72200999999998</c:v>
                </c:pt>
                <c:pt idx="4523">
                  <c:v>80.72200999999998</c:v>
                </c:pt>
                <c:pt idx="4524">
                  <c:v>80.72200999999998</c:v>
                </c:pt>
                <c:pt idx="4525">
                  <c:v>80.72200999999998</c:v>
                </c:pt>
                <c:pt idx="4526">
                  <c:v>80.72200999999998</c:v>
                </c:pt>
                <c:pt idx="4527">
                  <c:v>80.72200999999998</c:v>
                </c:pt>
                <c:pt idx="4528">
                  <c:v>80.72200999999998</c:v>
                </c:pt>
                <c:pt idx="4529">
                  <c:v>80.72200999999998</c:v>
                </c:pt>
                <c:pt idx="4530">
                  <c:v>80.72200999999998</c:v>
                </c:pt>
                <c:pt idx="4531">
                  <c:v>80.72200999999998</c:v>
                </c:pt>
                <c:pt idx="4532">
                  <c:v>80.72200999999998</c:v>
                </c:pt>
                <c:pt idx="4533">
                  <c:v>80.72200999999998</c:v>
                </c:pt>
                <c:pt idx="4534">
                  <c:v>80.72200999999998</c:v>
                </c:pt>
                <c:pt idx="4535">
                  <c:v>80.72200999999998</c:v>
                </c:pt>
                <c:pt idx="4536">
                  <c:v>80.72200999999998</c:v>
                </c:pt>
                <c:pt idx="4537">
                  <c:v>80.72200999999998</c:v>
                </c:pt>
                <c:pt idx="4538">
                  <c:v>80.72200999999998</c:v>
                </c:pt>
                <c:pt idx="4539">
                  <c:v>80.72200999999998</c:v>
                </c:pt>
                <c:pt idx="4540">
                  <c:v>80.72200999999998</c:v>
                </c:pt>
                <c:pt idx="4541">
                  <c:v>80.72200999999998</c:v>
                </c:pt>
                <c:pt idx="4542">
                  <c:v>80.72200999999998</c:v>
                </c:pt>
                <c:pt idx="4543">
                  <c:v>80.72200999999998</c:v>
                </c:pt>
                <c:pt idx="4544">
                  <c:v>80.72200999999998</c:v>
                </c:pt>
                <c:pt idx="4545">
                  <c:v>80.72200999999998</c:v>
                </c:pt>
                <c:pt idx="4546">
                  <c:v>80.72200999999998</c:v>
                </c:pt>
                <c:pt idx="4547">
                  <c:v>80.72200999999998</c:v>
                </c:pt>
                <c:pt idx="4548">
                  <c:v>80.72200999999998</c:v>
                </c:pt>
                <c:pt idx="4549">
                  <c:v>80.72200999999998</c:v>
                </c:pt>
                <c:pt idx="4550">
                  <c:v>80.72200999999998</c:v>
                </c:pt>
                <c:pt idx="4551">
                  <c:v>80.72200999999998</c:v>
                </c:pt>
                <c:pt idx="4552">
                  <c:v>80.72200999999998</c:v>
                </c:pt>
                <c:pt idx="4553">
                  <c:v>80.72200999999998</c:v>
                </c:pt>
                <c:pt idx="4554">
                  <c:v>80.72200999999998</c:v>
                </c:pt>
                <c:pt idx="4555">
                  <c:v>80.72200999999998</c:v>
                </c:pt>
                <c:pt idx="4556">
                  <c:v>80.72200999999998</c:v>
                </c:pt>
                <c:pt idx="4557">
                  <c:v>80.72200999999998</c:v>
                </c:pt>
                <c:pt idx="4558">
                  <c:v>80.72200999999998</c:v>
                </c:pt>
                <c:pt idx="4559">
                  <c:v>80.72200999999998</c:v>
                </c:pt>
                <c:pt idx="4560">
                  <c:v>80.72200999999998</c:v>
                </c:pt>
                <c:pt idx="4561">
                  <c:v>80.72200999999998</c:v>
                </c:pt>
                <c:pt idx="4562">
                  <c:v>80.72200999999998</c:v>
                </c:pt>
                <c:pt idx="4563">
                  <c:v>80.72200999999998</c:v>
                </c:pt>
                <c:pt idx="4564">
                  <c:v>80.72200999999998</c:v>
                </c:pt>
                <c:pt idx="4565">
                  <c:v>80.72200999999998</c:v>
                </c:pt>
                <c:pt idx="4566">
                  <c:v>80.72200999999998</c:v>
                </c:pt>
                <c:pt idx="4567">
                  <c:v>80.72200999999998</c:v>
                </c:pt>
                <c:pt idx="4568">
                  <c:v>80.72200999999998</c:v>
                </c:pt>
                <c:pt idx="4569">
                  <c:v>80.72200999999998</c:v>
                </c:pt>
                <c:pt idx="4570">
                  <c:v>80.72200999999998</c:v>
                </c:pt>
                <c:pt idx="4571">
                  <c:v>80.72200999999998</c:v>
                </c:pt>
                <c:pt idx="4572">
                  <c:v>80.72200999999998</c:v>
                </c:pt>
                <c:pt idx="4573">
                  <c:v>80.72200999999998</c:v>
                </c:pt>
                <c:pt idx="4574">
                  <c:v>80.72200999999998</c:v>
                </c:pt>
                <c:pt idx="4575">
                  <c:v>80.72200999999998</c:v>
                </c:pt>
                <c:pt idx="4576">
                  <c:v>80.72200999999998</c:v>
                </c:pt>
                <c:pt idx="4577">
                  <c:v>80.72200999999998</c:v>
                </c:pt>
                <c:pt idx="4578">
                  <c:v>80.72200999999998</c:v>
                </c:pt>
                <c:pt idx="4579">
                  <c:v>80.72200999999998</c:v>
                </c:pt>
                <c:pt idx="4580">
                  <c:v>80.72200999999998</c:v>
                </c:pt>
                <c:pt idx="4581">
                  <c:v>80.72200999999998</c:v>
                </c:pt>
                <c:pt idx="4582">
                  <c:v>80.72200999999998</c:v>
                </c:pt>
                <c:pt idx="4583">
                  <c:v>80.72200999999998</c:v>
                </c:pt>
                <c:pt idx="4584">
                  <c:v>80.72200999999998</c:v>
                </c:pt>
                <c:pt idx="4585">
                  <c:v>80.72200999999998</c:v>
                </c:pt>
                <c:pt idx="4586">
                  <c:v>80.72200999999998</c:v>
                </c:pt>
                <c:pt idx="4587">
                  <c:v>80.72200999999998</c:v>
                </c:pt>
                <c:pt idx="4588">
                  <c:v>80.72200999999998</c:v>
                </c:pt>
                <c:pt idx="4589">
                  <c:v>80.72200999999998</c:v>
                </c:pt>
                <c:pt idx="4590">
                  <c:v>80.72200999999998</c:v>
                </c:pt>
                <c:pt idx="4591">
                  <c:v>80.72200999999998</c:v>
                </c:pt>
                <c:pt idx="4592">
                  <c:v>80.72200999999998</c:v>
                </c:pt>
                <c:pt idx="4593">
                  <c:v>80.72200999999998</c:v>
                </c:pt>
                <c:pt idx="4594">
                  <c:v>80.72200999999998</c:v>
                </c:pt>
                <c:pt idx="4595">
                  <c:v>80.72200999999998</c:v>
                </c:pt>
                <c:pt idx="4596">
                  <c:v>80.72200999999998</c:v>
                </c:pt>
                <c:pt idx="4597">
                  <c:v>80.72200999999998</c:v>
                </c:pt>
                <c:pt idx="4598">
                  <c:v>80.72200999999998</c:v>
                </c:pt>
                <c:pt idx="4599">
                  <c:v>80.72200999999998</c:v>
                </c:pt>
                <c:pt idx="4600">
                  <c:v>80.72200999999998</c:v>
                </c:pt>
                <c:pt idx="4601">
                  <c:v>80.72200999999998</c:v>
                </c:pt>
                <c:pt idx="4602">
                  <c:v>80.72200999999998</c:v>
                </c:pt>
                <c:pt idx="4603">
                  <c:v>80.72200999999998</c:v>
                </c:pt>
                <c:pt idx="4604">
                  <c:v>80.72200999999998</c:v>
                </c:pt>
                <c:pt idx="4605">
                  <c:v>80.72200999999998</c:v>
                </c:pt>
                <c:pt idx="4606">
                  <c:v>80.72200999999998</c:v>
                </c:pt>
                <c:pt idx="4607">
                  <c:v>80.72200999999998</c:v>
                </c:pt>
                <c:pt idx="4608">
                  <c:v>80.72200999999998</c:v>
                </c:pt>
                <c:pt idx="4609">
                  <c:v>80.72200999999998</c:v>
                </c:pt>
                <c:pt idx="4610">
                  <c:v>80.72200999999998</c:v>
                </c:pt>
                <c:pt idx="4611">
                  <c:v>80.72200999999998</c:v>
                </c:pt>
                <c:pt idx="4612">
                  <c:v>80.72200999999998</c:v>
                </c:pt>
                <c:pt idx="4613">
                  <c:v>80.72200999999998</c:v>
                </c:pt>
                <c:pt idx="4614">
                  <c:v>80.72200999999998</c:v>
                </c:pt>
                <c:pt idx="4615">
                  <c:v>80.72200999999998</c:v>
                </c:pt>
                <c:pt idx="4616">
                  <c:v>80.72200999999998</c:v>
                </c:pt>
                <c:pt idx="4617">
                  <c:v>80.72200999999998</c:v>
                </c:pt>
                <c:pt idx="4618">
                  <c:v>80.72200999999998</c:v>
                </c:pt>
                <c:pt idx="4619">
                  <c:v>80.72200999999998</c:v>
                </c:pt>
                <c:pt idx="4620">
                  <c:v>80.72200999999998</c:v>
                </c:pt>
                <c:pt idx="4621">
                  <c:v>80.72200999999998</c:v>
                </c:pt>
                <c:pt idx="4622">
                  <c:v>80.72200999999998</c:v>
                </c:pt>
                <c:pt idx="4623">
                  <c:v>80.72200999999998</c:v>
                </c:pt>
                <c:pt idx="4624">
                  <c:v>80.72200999999998</c:v>
                </c:pt>
                <c:pt idx="4625">
                  <c:v>80.72200999999998</c:v>
                </c:pt>
                <c:pt idx="4626">
                  <c:v>80.72200999999998</c:v>
                </c:pt>
                <c:pt idx="4627">
                  <c:v>80.72200999999998</c:v>
                </c:pt>
                <c:pt idx="4628">
                  <c:v>80.72200999999998</c:v>
                </c:pt>
                <c:pt idx="4629">
                  <c:v>80.72200999999998</c:v>
                </c:pt>
                <c:pt idx="4630">
                  <c:v>80.72200999999998</c:v>
                </c:pt>
                <c:pt idx="4631">
                  <c:v>80.72200999999998</c:v>
                </c:pt>
                <c:pt idx="4632">
                  <c:v>80.72200999999998</c:v>
                </c:pt>
                <c:pt idx="4633">
                  <c:v>80.72200999999998</c:v>
                </c:pt>
                <c:pt idx="4634">
                  <c:v>80.72200999999998</c:v>
                </c:pt>
                <c:pt idx="4635">
                  <c:v>80.72200999999998</c:v>
                </c:pt>
                <c:pt idx="4636">
                  <c:v>80.72200999999998</c:v>
                </c:pt>
                <c:pt idx="4637">
                  <c:v>80.72200999999998</c:v>
                </c:pt>
                <c:pt idx="4638">
                  <c:v>80.72200999999998</c:v>
                </c:pt>
                <c:pt idx="4639">
                  <c:v>80.72200999999998</c:v>
                </c:pt>
                <c:pt idx="4640">
                  <c:v>80.72200999999998</c:v>
                </c:pt>
                <c:pt idx="4641">
                  <c:v>80.72200999999998</c:v>
                </c:pt>
                <c:pt idx="4642">
                  <c:v>80.72200999999998</c:v>
                </c:pt>
                <c:pt idx="4643">
                  <c:v>80.72200999999998</c:v>
                </c:pt>
                <c:pt idx="4644">
                  <c:v>80.72200999999998</c:v>
                </c:pt>
                <c:pt idx="4645">
                  <c:v>80.72200999999998</c:v>
                </c:pt>
                <c:pt idx="4646">
                  <c:v>80.72200999999998</c:v>
                </c:pt>
                <c:pt idx="4647">
                  <c:v>80.72200999999998</c:v>
                </c:pt>
                <c:pt idx="4648">
                  <c:v>80.72200999999998</c:v>
                </c:pt>
                <c:pt idx="4649">
                  <c:v>80.72200999999998</c:v>
                </c:pt>
                <c:pt idx="4650">
                  <c:v>80.72200999999998</c:v>
                </c:pt>
                <c:pt idx="4651">
                  <c:v>80.72200999999998</c:v>
                </c:pt>
                <c:pt idx="4652">
                  <c:v>80.72200999999998</c:v>
                </c:pt>
                <c:pt idx="4653">
                  <c:v>80.72200999999998</c:v>
                </c:pt>
                <c:pt idx="4654">
                  <c:v>80.72200999999998</c:v>
                </c:pt>
                <c:pt idx="4655">
                  <c:v>80.72200999999998</c:v>
                </c:pt>
                <c:pt idx="4656">
                  <c:v>80.72200999999998</c:v>
                </c:pt>
                <c:pt idx="4657">
                  <c:v>80.72200999999998</c:v>
                </c:pt>
                <c:pt idx="4658">
                  <c:v>80.72200999999998</c:v>
                </c:pt>
                <c:pt idx="4659">
                  <c:v>80.72200999999998</c:v>
                </c:pt>
                <c:pt idx="4660">
                  <c:v>80.72200999999998</c:v>
                </c:pt>
                <c:pt idx="4661">
                  <c:v>80.72200999999998</c:v>
                </c:pt>
                <c:pt idx="4662">
                  <c:v>80.72200999999998</c:v>
                </c:pt>
                <c:pt idx="4663">
                  <c:v>80.72200999999998</c:v>
                </c:pt>
                <c:pt idx="4664">
                  <c:v>80.72200999999998</c:v>
                </c:pt>
                <c:pt idx="4665">
                  <c:v>80.72200999999998</c:v>
                </c:pt>
                <c:pt idx="4666">
                  <c:v>80.72200999999998</c:v>
                </c:pt>
                <c:pt idx="4667">
                  <c:v>80.72200999999998</c:v>
                </c:pt>
                <c:pt idx="4668">
                  <c:v>80.72200999999998</c:v>
                </c:pt>
                <c:pt idx="4669">
                  <c:v>80.72200999999998</c:v>
                </c:pt>
                <c:pt idx="4670">
                  <c:v>80.72200999999998</c:v>
                </c:pt>
                <c:pt idx="4671">
                  <c:v>80.72200999999998</c:v>
                </c:pt>
                <c:pt idx="4672">
                  <c:v>80.72200999999998</c:v>
                </c:pt>
                <c:pt idx="4673">
                  <c:v>80.72200999999998</c:v>
                </c:pt>
                <c:pt idx="4674">
                  <c:v>80.72200999999998</c:v>
                </c:pt>
                <c:pt idx="4675">
                  <c:v>80.72200999999998</c:v>
                </c:pt>
                <c:pt idx="4676">
                  <c:v>80.72200999999998</c:v>
                </c:pt>
                <c:pt idx="4677">
                  <c:v>80.72200999999998</c:v>
                </c:pt>
                <c:pt idx="4678">
                  <c:v>80.72200999999998</c:v>
                </c:pt>
                <c:pt idx="4679">
                  <c:v>80.72200999999998</c:v>
                </c:pt>
                <c:pt idx="4680">
                  <c:v>80.72200999999998</c:v>
                </c:pt>
                <c:pt idx="4681">
                  <c:v>80.72200999999998</c:v>
                </c:pt>
                <c:pt idx="4682">
                  <c:v>80.72200999999998</c:v>
                </c:pt>
                <c:pt idx="4683">
                  <c:v>80.72200999999998</c:v>
                </c:pt>
                <c:pt idx="4684">
                  <c:v>80.72200999999998</c:v>
                </c:pt>
                <c:pt idx="4685">
                  <c:v>80.72200999999998</c:v>
                </c:pt>
                <c:pt idx="4686">
                  <c:v>80.72200999999998</c:v>
                </c:pt>
                <c:pt idx="4687">
                  <c:v>80.72200999999998</c:v>
                </c:pt>
                <c:pt idx="4688">
                  <c:v>80.72200999999998</c:v>
                </c:pt>
                <c:pt idx="4689">
                  <c:v>80.72200999999998</c:v>
                </c:pt>
                <c:pt idx="4690">
                  <c:v>80.72200999999998</c:v>
                </c:pt>
                <c:pt idx="4691">
                  <c:v>80.72200999999998</c:v>
                </c:pt>
                <c:pt idx="4692">
                  <c:v>80.72200999999998</c:v>
                </c:pt>
                <c:pt idx="4693">
                  <c:v>80.72200999999998</c:v>
                </c:pt>
                <c:pt idx="4694">
                  <c:v>80.72200999999998</c:v>
                </c:pt>
                <c:pt idx="4695">
                  <c:v>80.72200999999998</c:v>
                </c:pt>
                <c:pt idx="4696">
                  <c:v>80.72200999999998</c:v>
                </c:pt>
                <c:pt idx="4697">
                  <c:v>80.72200999999998</c:v>
                </c:pt>
                <c:pt idx="4698">
                  <c:v>80.72200999999998</c:v>
                </c:pt>
                <c:pt idx="4699">
                  <c:v>80.72200999999998</c:v>
                </c:pt>
                <c:pt idx="4700">
                  <c:v>80.72200999999998</c:v>
                </c:pt>
                <c:pt idx="4701">
                  <c:v>80.72200999999998</c:v>
                </c:pt>
                <c:pt idx="4702">
                  <c:v>80.72200999999998</c:v>
                </c:pt>
                <c:pt idx="4703">
                  <c:v>80.72200999999998</c:v>
                </c:pt>
                <c:pt idx="4704">
                  <c:v>80.72200999999998</c:v>
                </c:pt>
                <c:pt idx="4705">
                  <c:v>80.72200999999998</c:v>
                </c:pt>
                <c:pt idx="4706">
                  <c:v>80.72200999999998</c:v>
                </c:pt>
                <c:pt idx="4707">
                  <c:v>80.72200999999998</c:v>
                </c:pt>
                <c:pt idx="4708">
                  <c:v>80.72200999999998</c:v>
                </c:pt>
                <c:pt idx="4709">
                  <c:v>80.72200999999998</c:v>
                </c:pt>
                <c:pt idx="4710">
                  <c:v>80.72200999999998</c:v>
                </c:pt>
                <c:pt idx="4711">
                  <c:v>80.72200999999998</c:v>
                </c:pt>
                <c:pt idx="4712">
                  <c:v>80.72200999999998</c:v>
                </c:pt>
                <c:pt idx="4713">
                  <c:v>80.72200999999998</c:v>
                </c:pt>
                <c:pt idx="4714">
                  <c:v>80.72200999999998</c:v>
                </c:pt>
                <c:pt idx="4715">
                  <c:v>80.72200999999998</c:v>
                </c:pt>
                <c:pt idx="4716">
                  <c:v>80.72200999999998</c:v>
                </c:pt>
                <c:pt idx="4717">
                  <c:v>80.72200999999998</c:v>
                </c:pt>
                <c:pt idx="4718">
                  <c:v>80.72200999999998</c:v>
                </c:pt>
                <c:pt idx="4719">
                  <c:v>80.72200999999998</c:v>
                </c:pt>
                <c:pt idx="4720">
                  <c:v>80.72200999999998</c:v>
                </c:pt>
                <c:pt idx="4721">
                  <c:v>80.72200999999998</c:v>
                </c:pt>
                <c:pt idx="4722">
                  <c:v>80.72200999999998</c:v>
                </c:pt>
                <c:pt idx="4723">
                  <c:v>80.72200999999998</c:v>
                </c:pt>
                <c:pt idx="4724">
                  <c:v>80.72200999999998</c:v>
                </c:pt>
                <c:pt idx="4725">
                  <c:v>80.72200999999998</c:v>
                </c:pt>
                <c:pt idx="4726">
                  <c:v>80.72200999999998</c:v>
                </c:pt>
                <c:pt idx="4727">
                  <c:v>80.72200999999998</c:v>
                </c:pt>
                <c:pt idx="4728">
                  <c:v>80.72200999999998</c:v>
                </c:pt>
                <c:pt idx="4729">
                  <c:v>80.72200999999998</c:v>
                </c:pt>
                <c:pt idx="4730">
                  <c:v>80.72200999999998</c:v>
                </c:pt>
                <c:pt idx="4731">
                  <c:v>80.72200999999998</c:v>
                </c:pt>
                <c:pt idx="4732">
                  <c:v>80.72200999999998</c:v>
                </c:pt>
                <c:pt idx="4733">
                  <c:v>80.72200999999998</c:v>
                </c:pt>
                <c:pt idx="4734">
                  <c:v>80.72200999999998</c:v>
                </c:pt>
                <c:pt idx="4735">
                  <c:v>80.72200999999998</c:v>
                </c:pt>
                <c:pt idx="4736">
                  <c:v>80.72200999999998</c:v>
                </c:pt>
                <c:pt idx="4737">
                  <c:v>80.72200999999998</c:v>
                </c:pt>
                <c:pt idx="4738">
                  <c:v>80.72200999999998</c:v>
                </c:pt>
                <c:pt idx="4739">
                  <c:v>80.72200999999998</c:v>
                </c:pt>
                <c:pt idx="4740">
                  <c:v>80.72200999999998</c:v>
                </c:pt>
                <c:pt idx="4741">
                  <c:v>80.72200999999998</c:v>
                </c:pt>
                <c:pt idx="4742">
                  <c:v>80.72200999999998</c:v>
                </c:pt>
                <c:pt idx="4743">
                  <c:v>80.72200999999998</c:v>
                </c:pt>
                <c:pt idx="4744">
                  <c:v>80.72200999999998</c:v>
                </c:pt>
                <c:pt idx="4745">
                  <c:v>80.72200999999998</c:v>
                </c:pt>
                <c:pt idx="4746">
                  <c:v>80.72200999999998</c:v>
                </c:pt>
                <c:pt idx="4747">
                  <c:v>80.72200999999998</c:v>
                </c:pt>
                <c:pt idx="4748">
                  <c:v>80.72200999999998</c:v>
                </c:pt>
                <c:pt idx="4749">
                  <c:v>80.72200999999998</c:v>
                </c:pt>
                <c:pt idx="4750">
                  <c:v>80.72200999999998</c:v>
                </c:pt>
                <c:pt idx="4751">
                  <c:v>80.72200999999998</c:v>
                </c:pt>
                <c:pt idx="4752">
                  <c:v>80.72200999999998</c:v>
                </c:pt>
                <c:pt idx="4753">
                  <c:v>80.72200999999998</c:v>
                </c:pt>
                <c:pt idx="4754">
                  <c:v>80.72200999999998</c:v>
                </c:pt>
                <c:pt idx="4755">
                  <c:v>80.72200999999998</c:v>
                </c:pt>
                <c:pt idx="4756">
                  <c:v>80.72200999999998</c:v>
                </c:pt>
                <c:pt idx="4757">
                  <c:v>80.72200999999998</c:v>
                </c:pt>
                <c:pt idx="4758">
                  <c:v>80.72200999999998</c:v>
                </c:pt>
                <c:pt idx="4759">
                  <c:v>80.72200999999998</c:v>
                </c:pt>
                <c:pt idx="4760">
                  <c:v>80.72200999999998</c:v>
                </c:pt>
                <c:pt idx="4761">
                  <c:v>80.72200999999998</c:v>
                </c:pt>
                <c:pt idx="4762">
                  <c:v>80.72200999999998</c:v>
                </c:pt>
                <c:pt idx="4763">
                  <c:v>80.72200999999998</c:v>
                </c:pt>
                <c:pt idx="4764">
                  <c:v>80.72200999999998</c:v>
                </c:pt>
                <c:pt idx="4765">
                  <c:v>80.72200999999998</c:v>
                </c:pt>
                <c:pt idx="4766">
                  <c:v>80.72200999999998</c:v>
                </c:pt>
                <c:pt idx="4767">
                  <c:v>80.72200999999998</c:v>
                </c:pt>
                <c:pt idx="4768">
                  <c:v>80.72200999999998</c:v>
                </c:pt>
                <c:pt idx="4769">
                  <c:v>80.72200999999998</c:v>
                </c:pt>
                <c:pt idx="4770">
                  <c:v>80.72200999999998</c:v>
                </c:pt>
                <c:pt idx="4771">
                  <c:v>80.72200999999998</c:v>
                </c:pt>
                <c:pt idx="4772">
                  <c:v>80.72200999999998</c:v>
                </c:pt>
                <c:pt idx="4773">
                  <c:v>80.72200999999998</c:v>
                </c:pt>
                <c:pt idx="4774">
                  <c:v>80.72200999999998</c:v>
                </c:pt>
                <c:pt idx="4775">
                  <c:v>80.72200999999998</c:v>
                </c:pt>
                <c:pt idx="4776">
                  <c:v>80.72200999999998</c:v>
                </c:pt>
                <c:pt idx="4777">
                  <c:v>80.72200999999998</c:v>
                </c:pt>
                <c:pt idx="4778">
                  <c:v>80.72200999999998</c:v>
                </c:pt>
                <c:pt idx="4779">
                  <c:v>80.72200999999998</c:v>
                </c:pt>
                <c:pt idx="4780">
                  <c:v>80.72200999999998</c:v>
                </c:pt>
                <c:pt idx="4781">
                  <c:v>80.72200999999998</c:v>
                </c:pt>
                <c:pt idx="4782">
                  <c:v>80.72200999999998</c:v>
                </c:pt>
                <c:pt idx="4783">
                  <c:v>80.72200999999998</c:v>
                </c:pt>
                <c:pt idx="4784">
                  <c:v>80.72200999999998</c:v>
                </c:pt>
                <c:pt idx="4785">
                  <c:v>80.72200999999998</c:v>
                </c:pt>
                <c:pt idx="4786">
                  <c:v>80.72200999999998</c:v>
                </c:pt>
                <c:pt idx="4787">
                  <c:v>80.72200999999998</c:v>
                </c:pt>
                <c:pt idx="4788">
                  <c:v>80.72200999999998</c:v>
                </c:pt>
                <c:pt idx="4789">
                  <c:v>80.72200999999998</c:v>
                </c:pt>
                <c:pt idx="4790">
                  <c:v>80.72200999999998</c:v>
                </c:pt>
                <c:pt idx="4791">
                  <c:v>80.72200999999998</c:v>
                </c:pt>
                <c:pt idx="4792">
                  <c:v>80.72200999999998</c:v>
                </c:pt>
                <c:pt idx="4793">
                  <c:v>80.72200999999998</c:v>
                </c:pt>
                <c:pt idx="4794">
                  <c:v>80.72200999999998</c:v>
                </c:pt>
                <c:pt idx="4795">
                  <c:v>80.72200999999998</c:v>
                </c:pt>
                <c:pt idx="4796">
                  <c:v>80.72200999999998</c:v>
                </c:pt>
                <c:pt idx="4797">
                  <c:v>80.72200999999998</c:v>
                </c:pt>
                <c:pt idx="4798">
                  <c:v>80.72200999999998</c:v>
                </c:pt>
                <c:pt idx="4799">
                  <c:v>80.72200999999998</c:v>
                </c:pt>
                <c:pt idx="4800">
                  <c:v>80.72200999999998</c:v>
                </c:pt>
                <c:pt idx="4801">
                  <c:v>80.72200999999998</c:v>
                </c:pt>
                <c:pt idx="4802">
                  <c:v>80.72200999999998</c:v>
                </c:pt>
                <c:pt idx="4803">
                  <c:v>80.72200999999998</c:v>
                </c:pt>
                <c:pt idx="4804">
                  <c:v>80.72200999999998</c:v>
                </c:pt>
                <c:pt idx="4805">
                  <c:v>80.72200999999998</c:v>
                </c:pt>
                <c:pt idx="4806">
                  <c:v>80.72200999999998</c:v>
                </c:pt>
                <c:pt idx="4807">
                  <c:v>80.72200999999998</c:v>
                </c:pt>
                <c:pt idx="4808">
                  <c:v>80.72200999999998</c:v>
                </c:pt>
                <c:pt idx="4809">
                  <c:v>80.72200999999998</c:v>
                </c:pt>
                <c:pt idx="4810">
                  <c:v>80.72200999999998</c:v>
                </c:pt>
                <c:pt idx="4811">
                  <c:v>80.72200999999998</c:v>
                </c:pt>
                <c:pt idx="4812">
                  <c:v>80.72200999999998</c:v>
                </c:pt>
                <c:pt idx="4813">
                  <c:v>80.72200999999998</c:v>
                </c:pt>
                <c:pt idx="4814">
                  <c:v>80.72200999999998</c:v>
                </c:pt>
                <c:pt idx="4815">
                  <c:v>80.72200999999998</c:v>
                </c:pt>
                <c:pt idx="4816">
                  <c:v>80.72200999999998</c:v>
                </c:pt>
                <c:pt idx="4817">
                  <c:v>80.72200999999998</c:v>
                </c:pt>
                <c:pt idx="4818">
                  <c:v>80.72200999999998</c:v>
                </c:pt>
                <c:pt idx="4819">
                  <c:v>80.72200999999998</c:v>
                </c:pt>
                <c:pt idx="4820">
                  <c:v>80.72200999999998</c:v>
                </c:pt>
                <c:pt idx="4821">
                  <c:v>80.72200999999998</c:v>
                </c:pt>
                <c:pt idx="4822">
                  <c:v>80.72200999999998</c:v>
                </c:pt>
                <c:pt idx="4823">
                  <c:v>80.72200999999998</c:v>
                </c:pt>
                <c:pt idx="4824">
                  <c:v>80.72200999999998</c:v>
                </c:pt>
                <c:pt idx="4825">
                  <c:v>80.72200999999998</c:v>
                </c:pt>
                <c:pt idx="4826">
                  <c:v>80.72200999999998</c:v>
                </c:pt>
                <c:pt idx="4827">
                  <c:v>80.72200999999998</c:v>
                </c:pt>
                <c:pt idx="4828">
                  <c:v>80.72200999999998</c:v>
                </c:pt>
                <c:pt idx="4829">
                  <c:v>80.72200999999998</c:v>
                </c:pt>
                <c:pt idx="4830">
                  <c:v>80.72200999999998</c:v>
                </c:pt>
                <c:pt idx="4831">
                  <c:v>80.72200999999998</c:v>
                </c:pt>
                <c:pt idx="4832">
                  <c:v>80.72200999999998</c:v>
                </c:pt>
                <c:pt idx="4833">
                  <c:v>80.72200999999998</c:v>
                </c:pt>
                <c:pt idx="4834">
                  <c:v>80.72200999999998</c:v>
                </c:pt>
                <c:pt idx="4835">
                  <c:v>80.72200999999998</c:v>
                </c:pt>
                <c:pt idx="4836">
                  <c:v>80.72200999999998</c:v>
                </c:pt>
                <c:pt idx="4837">
                  <c:v>80.72200999999998</c:v>
                </c:pt>
                <c:pt idx="4838">
                  <c:v>80.72200999999998</c:v>
                </c:pt>
                <c:pt idx="4839">
                  <c:v>80.72200999999998</c:v>
                </c:pt>
                <c:pt idx="4840">
                  <c:v>80.72200999999998</c:v>
                </c:pt>
                <c:pt idx="4841">
                  <c:v>80.72200999999998</c:v>
                </c:pt>
                <c:pt idx="4842">
                  <c:v>80.72200999999998</c:v>
                </c:pt>
                <c:pt idx="4843">
                  <c:v>80.72200999999998</c:v>
                </c:pt>
                <c:pt idx="4844">
                  <c:v>80.72200999999998</c:v>
                </c:pt>
                <c:pt idx="4845">
                  <c:v>80.72200999999998</c:v>
                </c:pt>
                <c:pt idx="4846">
                  <c:v>80.72200999999998</c:v>
                </c:pt>
                <c:pt idx="4847">
                  <c:v>80.72200999999998</c:v>
                </c:pt>
                <c:pt idx="4848">
                  <c:v>80.72200999999998</c:v>
                </c:pt>
                <c:pt idx="4849">
                  <c:v>80.72200999999998</c:v>
                </c:pt>
                <c:pt idx="4850">
                  <c:v>80.72200999999998</c:v>
                </c:pt>
                <c:pt idx="4851">
                  <c:v>80.72200999999998</c:v>
                </c:pt>
                <c:pt idx="4852">
                  <c:v>80.72200999999998</c:v>
                </c:pt>
                <c:pt idx="4853">
                  <c:v>80.72200999999998</c:v>
                </c:pt>
                <c:pt idx="4854">
                  <c:v>80.72200999999998</c:v>
                </c:pt>
                <c:pt idx="4855">
                  <c:v>80.72200999999998</c:v>
                </c:pt>
                <c:pt idx="4856">
                  <c:v>80.72200999999998</c:v>
                </c:pt>
                <c:pt idx="4857">
                  <c:v>80.72200999999998</c:v>
                </c:pt>
                <c:pt idx="4858">
                  <c:v>80.72200999999998</c:v>
                </c:pt>
                <c:pt idx="4859">
                  <c:v>80.72200999999998</c:v>
                </c:pt>
                <c:pt idx="4860">
                  <c:v>80.72200999999998</c:v>
                </c:pt>
                <c:pt idx="4861">
                  <c:v>80.72200999999998</c:v>
                </c:pt>
                <c:pt idx="4862">
                  <c:v>80.72200999999998</c:v>
                </c:pt>
                <c:pt idx="4863">
                  <c:v>80.72200999999998</c:v>
                </c:pt>
                <c:pt idx="4864">
                  <c:v>80.72200999999998</c:v>
                </c:pt>
                <c:pt idx="4865">
                  <c:v>80.72200999999998</c:v>
                </c:pt>
                <c:pt idx="4866">
                  <c:v>80.72200999999998</c:v>
                </c:pt>
                <c:pt idx="4867">
                  <c:v>80.72200999999998</c:v>
                </c:pt>
                <c:pt idx="4868">
                  <c:v>80.72200999999998</c:v>
                </c:pt>
                <c:pt idx="4869">
                  <c:v>80.72200999999998</c:v>
                </c:pt>
                <c:pt idx="4870">
                  <c:v>80.72200999999998</c:v>
                </c:pt>
                <c:pt idx="4871">
                  <c:v>80.72200999999998</c:v>
                </c:pt>
                <c:pt idx="4872">
                  <c:v>80.72200999999998</c:v>
                </c:pt>
                <c:pt idx="4873">
                  <c:v>80.72200999999998</c:v>
                </c:pt>
                <c:pt idx="4874">
                  <c:v>80.72200999999998</c:v>
                </c:pt>
                <c:pt idx="4875">
                  <c:v>80.72200999999998</c:v>
                </c:pt>
                <c:pt idx="4876">
                  <c:v>80.72200999999998</c:v>
                </c:pt>
                <c:pt idx="4877">
                  <c:v>80.72200999999998</c:v>
                </c:pt>
                <c:pt idx="4878">
                  <c:v>80.72200999999998</c:v>
                </c:pt>
                <c:pt idx="4879">
                  <c:v>80.72200999999998</c:v>
                </c:pt>
                <c:pt idx="4880">
                  <c:v>80.72200999999998</c:v>
                </c:pt>
                <c:pt idx="4881">
                  <c:v>80.72200999999998</c:v>
                </c:pt>
                <c:pt idx="4882">
                  <c:v>80.72200999999998</c:v>
                </c:pt>
                <c:pt idx="4883">
                  <c:v>80.72200999999998</c:v>
                </c:pt>
                <c:pt idx="4884">
                  <c:v>80.72200999999998</c:v>
                </c:pt>
                <c:pt idx="4885">
                  <c:v>80.72200999999998</c:v>
                </c:pt>
                <c:pt idx="4886">
                  <c:v>80.72200999999998</c:v>
                </c:pt>
                <c:pt idx="4887">
                  <c:v>80.72200999999998</c:v>
                </c:pt>
                <c:pt idx="4888">
                  <c:v>80.72200999999998</c:v>
                </c:pt>
                <c:pt idx="4889">
                  <c:v>80.72200999999998</c:v>
                </c:pt>
                <c:pt idx="4890">
                  <c:v>80.72200999999998</c:v>
                </c:pt>
                <c:pt idx="4891">
                  <c:v>80.72200999999998</c:v>
                </c:pt>
                <c:pt idx="4892">
                  <c:v>80.72200999999998</c:v>
                </c:pt>
                <c:pt idx="4893">
                  <c:v>80.72200999999998</c:v>
                </c:pt>
                <c:pt idx="4894">
                  <c:v>80.72200999999998</c:v>
                </c:pt>
                <c:pt idx="4895">
                  <c:v>80.72200999999998</c:v>
                </c:pt>
                <c:pt idx="4896">
                  <c:v>80.72200999999998</c:v>
                </c:pt>
                <c:pt idx="4897">
                  <c:v>80.72200999999998</c:v>
                </c:pt>
                <c:pt idx="4898">
                  <c:v>80.72200999999998</c:v>
                </c:pt>
                <c:pt idx="4899">
                  <c:v>80.72200999999998</c:v>
                </c:pt>
                <c:pt idx="4900">
                  <c:v>80.72200999999998</c:v>
                </c:pt>
                <c:pt idx="4901">
                  <c:v>80.72200999999998</c:v>
                </c:pt>
                <c:pt idx="4902">
                  <c:v>80.72200999999998</c:v>
                </c:pt>
                <c:pt idx="4903">
                  <c:v>80.72200999999998</c:v>
                </c:pt>
                <c:pt idx="4904">
                  <c:v>80.72200999999998</c:v>
                </c:pt>
                <c:pt idx="4905">
                  <c:v>80.72200999999998</c:v>
                </c:pt>
                <c:pt idx="4906">
                  <c:v>80.72200999999998</c:v>
                </c:pt>
                <c:pt idx="4907">
                  <c:v>80.72200999999998</c:v>
                </c:pt>
                <c:pt idx="4908">
                  <c:v>80.72200999999998</c:v>
                </c:pt>
                <c:pt idx="4909">
                  <c:v>80.72200999999998</c:v>
                </c:pt>
                <c:pt idx="4910">
                  <c:v>80.72200999999998</c:v>
                </c:pt>
                <c:pt idx="4911">
                  <c:v>80.72200999999998</c:v>
                </c:pt>
                <c:pt idx="4912">
                  <c:v>80.72200999999998</c:v>
                </c:pt>
                <c:pt idx="4913">
                  <c:v>80.72200999999998</c:v>
                </c:pt>
                <c:pt idx="4914">
                  <c:v>80.72200999999998</c:v>
                </c:pt>
                <c:pt idx="4915">
                  <c:v>80.72200999999998</c:v>
                </c:pt>
                <c:pt idx="4916">
                  <c:v>80.72200999999998</c:v>
                </c:pt>
                <c:pt idx="4917">
                  <c:v>80.72200999999998</c:v>
                </c:pt>
                <c:pt idx="4918">
                  <c:v>80.72200999999998</c:v>
                </c:pt>
                <c:pt idx="4919">
                  <c:v>80.72200999999998</c:v>
                </c:pt>
                <c:pt idx="4920">
                  <c:v>80.72200999999998</c:v>
                </c:pt>
                <c:pt idx="4921">
                  <c:v>80.72200999999998</c:v>
                </c:pt>
                <c:pt idx="4922">
                  <c:v>80.72200999999998</c:v>
                </c:pt>
                <c:pt idx="4923">
                  <c:v>80.72200999999998</c:v>
                </c:pt>
                <c:pt idx="4924">
                  <c:v>80.72200999999998</c:v>
                </c:pt>
                <c:pt idx="4925">
                  <c:v>80.72200999999998</c:v>
                </c:pt>
                <c:pt idx="4926">
                  <c:v>80.72200999999998</c:v>
                </c:pt>
                <c:pt idx="4927">
                  <c:v>80.72200999999998</c:v>
                </c:pt>
                <c:pt idx="4928">
                  <c:v>80.72200999999998</c:v>
                </c:pt>
                <c:pt idx="4929">
                  <c:v>80.72200999999998</c:v>
                </c:pt>
                <c:pt idx="4930">
                  <c:v>80.72200999999998</c:v>
                </c:pt>
                <c:pt idx="4931">
                  <c:v>80.72200999999998</c:v>
                </c:pt>
                <c:pt idx="4932">
                  <c:v>80.72200999999998</c:v>
                </c:pt>
                <c:pt idx="4933">
                  <c:v>80.72200999999998</c:v>
                </c:pt>
                <c:pt idx="4934">
                  <c:v>80.72200999999998</c:v>
                </c:pt>
                <c:pt idx="4935">
                  <c:v>80.72200999999998</c:v>
                </c:pt>
                <c:pt idx="4936">
                  <c:v>80.72200999999998</c:v>
                </c:pt>
                <c:pt idx="4937">
                  <c:v>80.72200999999998</c:v>
                </c:pt>
                <c:pt idx="4938">
                  <c:v>80.72200999999998</c:v>
                </c:pt>
                <c:pt idx="4939">
                  <c:v>80.72200999999998</c:v>
                </c:pt>
                <c:pt idx="4940">
                  <c:v>80.72200999999998</c:v>
                </c:pt>
                <c:pt idx="4941">
                  <c:v>80.72200999999998</c:v>
                </c:pt>
                <c:pt idx="4942">
                  <c:v>80.72200999999998</c:v>
                </c:pt>
                <c:pt idx="4943">
                  <c:v>80.72200999999998</c:v>
                </c:pt>
                <c:pt idx="4944">
                  <c:v>80.72200999999998</c:v>
                </c:pt>
                <c:pt idx="4945">
                  <c:v>80.72200999999998</c:v>
                </c:pt>
                <c:pt idx="4946">
                  <c:v>80.72200999999998</c:v>
                </c:pt>
                <c:pt idx="4947">
                  <c:v>80.72200999999998</c:v>
                </c:pt>
                <c:pt idx="4948">
                  <c:v>80.72200999999998</c:v>
                </c:pt>
                <c:pt idx="4949">
                  <c:v>80.72200999999998</c:v>
                </c:pt>
                <c:pt idx="4950">
                  <c:v>80.72200999999998</c:v>
                </c:pt>
                <c:pt idx="4951">
                  <c:v>80.72200999999998</c:v>
                </c:pt>
                <c:pt idx="4952">
                  <c:v>80.72200999999998</c:v>
                </c:pt>
                <c:pt idx="4953">
                  <c:v>80.72200999999998</c:v>
                </c:pt>
                <c:pt idx="4954">
                  <c:v>80.72200999999998</c:v>
                </c:pt>
                <c:pt idx="4955">
                  <c:v>80.72200999999998</c:v>
                </c:pt>
                <c:pt idx="4956">
                  <c:v>80.72200999999998</c:v>
                </c:pt>
                <c:pt idx="4957">
                  <c:v>80.72200999999998</c:v>
                </c:pt>
                <c:pt idx="4958">
                  <c:v>80.72200999999998</c:v>
                </c:pt>
                <c:pt idx="4959">
                  <c:v>80.72200999999998</c:v>
                </c:pt>
                <c:pt idx="4960">
                  <c:v>80.72200999999998</c:v>
                </c:pt>
                <c:pt idx="4961">
                  <c:v>80.72200999999998</c:v>
                </c:pt>
                <c:pt idx="4962">
                  <c:v>80.72200999999998</c:v>
                </c:pt>
                <c:pt idx="4963">
                  <c:v>80.72200999999998</c:v>
                </c:pt>
                <c:pt idx="4964">
                  <c:v>80.72200999999998</c:v>
                </c:pt>
                <c:pt idx="4965">
                  <c:v>80.72200999999998</c:v>
                </c:pt>
                <c:pt idx="4966">
                  <c:v>80.72200999999998</c:v>
                </c:pt>
                <c:pt idx="4967">
                  <c:v>80.72200999999998</c:v>
                </c:pt>
                <c:pt idx="4968">
                  <c:v>80.72200999999998</c:v>
                </c:pt>
                <c:pt idx="4969">
                  <c:v>80.72200999999998</c:v>
                </c:pt>
                <c:pt idx="4970">
                  <c:v>80.72200999999998</c:v>
                </c:pt>
                <c:pt idx="4971">
                  <c:v>80.72200999999998</c:v>
                </c:pt>
                <c:pt idx="4972">
                  <c:v>80.72200999999998</c:v>
                </c:pt>
                <c:pt idx="4973">
                  <c:v>80.72200999999998</c:v>
                </c:pt>
                <c:pt idx="4974">
                  <c:v>80.72200999999998</c:v>
                </c:pt>
                <c:pt idx="4975">
                  <c:v>80.72200999999998</c:v>
                </c:pt>
                <c:pt idx="4976">
                  <c:v>80.72200999999998</c:v>
                </c:pt>
                <c:pt idx="4977">
                  <c:v>80.72200999999998</c:v>
                </c:pt>
                <c:pt idx="4978">
                  <c:v>80.72200999999998</c:v>
                </c:pt>
                <c:pt idx="4979">
                  <c:v>80.72200999999998</c:v>
                </c:pt>
                <c:pt idx="4980">
                  <c:v>80.72200999999998</c:v>
                </c:pt>
                <c:pt idx="4981">
                  <c:v>80.72200999999998</c:v>
                </c:pt>
                <c:pt idx="4982">
                  <c:v>80.72200999999998</c:v>
                </c:pt>
                <c:pt idx="4983">
                  <c:v>80.72200999999998</c:v>
                </c:pt>
                <c:pt idx="4984">
                  <c:v>80.72200999999998</c:v>
                </c:pt>
                <c:pt idx="4985">
                  <c:v>80.72200999999998</c:v>
                </c:pt>
                <c:pt idx="4986">
                  <c:v>80.72200999999998</c:v>
                </c:pt>
                <c:pt idx="4987">
                  <c:v>80.72200999999998</c:v>
                </c:pt>
                <c:pt idx="4988">
                  <c:v>80.72200999999998</c:v>
                </c:pt>
                <c:pt idx="4989">
                  <c:v>80.72200999999998</c:v>
                </c:pt>
                <c:pt idx="4990">
                  <c:v>80.72200999999998</c:v>
                </c:pt>
                <c:pt idx="4991">
                  <c:v>80.72200999999998</c:v>
                </c:pt>
                <c:pt idx="4992">
                  <c:v>80.72200999999998</c:v>
                </c:pt>
                <c:pt idx="4993">
                  <c:v>80.72200999999998</c:v>
                </c:pt>
                <c:pt idx="4994">
                  <c:v>80.72200999999998</c:v>
                </c:pt>
                <c:pt idx="4995">
                  <c:v>80.72200999999998</c:v>
                </c:pt>
                <c:pt idx="4996">
                  <c:v>80.72200999999998</c:v>
                </c:pt>
                <c:pt idx="4997">
                  <c:v>80.72200999999998</c:v>
                </c:pt>
                <c:pt idx="4998">
                  <c:v>80.72200999999998</c:v>
                </c:pt>
                <c:pt idx="4999">
                  <c:v>80.72200999999998</c:v>
                </c:pt>
                <c:pt idx="5000">
                  <c:v>80.72200999999998</c:v>
                </c:pt>
                <c:pt idx="5001">
                  <c:v>80.72200999999998</c:v>
                </c:pt>
                <c:pt idx="5002">
                  <c:v>80.72200999999998</c:v>
                </c:pt>
                <c:pt idx="5003">
                  <c:v>80.72200999999998</c:v>
                </c:pt>
                <c:pt idx="5004">
                  <c:v>80.72200999999998</c:v>
                </c:pt>
                <c:pt idx="5005">
                  <c:v>80.72200999999998</c:v>
                </c:pt>
                <c:pt idx="5006">
                  <c:v>80.72200999999998</c:v>
                </c:pt>
                <c:pt idx="5007">
                  <c:v>80.72200999999998</c:v>
                </c:pt>
                <c:pt idx="5008">
                  <c:v>80.72200999999998</c:v>
                </c:pt>
                <c:pt idx="5009">
                  <c:v>80.72200999999998</c:v>
                </c:pt>
                <c:pt idx="5010">
                  <c:v>80.72200999999998</c:v>
                </c:pt>
                <c:pt idx="5011">
                  <c:v>80.72200999999998</c:v>
                </c:pt>
                <c:pt idx="5012">
                  <c:v>80.72200999999998</c:v>
                </c:pt>
                <c:pt idx="5013">
                  <c:v>80.72200999999998</c:v>
                </c:pt>
                <c:pt idx="5014">
                  <c:v>80.72200999999998</c:v>
                </c:pt>
                <c:pt idx="5015">
                  <c:v>80.72200999999998</c:v>
                </c:pt>
                <c:pt idx="5016">
                  <c:v>80.72200999999998</c:v>
                </c:pt>
                <c:pt idx="5017">
                  <c:v>80.72200999999998</c:v>
                </c:pt>
                <c:pt idx="5018">
                  <c:v>80.72200999999998</c:v>
                </c:pt>
                <c:pt idx="5019">
                  <c:v>80.72200999999998</c:v>
                </c:pt>
                <c:pt idx="5020">
                  <c:v>80.72200999999998</c:v>
                </c:pt>
                <c:pt idx="5021">
                  <c:v>80.72200999999998</c:v>
                </c:pt>
                <c:pt idx="5022">
                  <c:v>80.72200999999998</c:v>
                </c:pt>
                <c:pt idx="5023">
                  <c:v>80.72200999999998</c:v>
                </c:pt>
                <c:pt idx="5024">
                  <c:v>80.72200999999998</c:v>
                </c:pt>
                <c:pt idx="5025">
                  <c:v>80.72200999999998</c:v>
                </c:pt>
                <c:pt idx="5026">
                  <c:v>80.72200999999998</c:v>
                </c:pt>
                <c:pt idx="5027">
                  <c:v>80.72200999999998</c:v>
                </c:pt>
                <c:pt idx="5028">
                  <c:v>80.72200999999998</c:v>
                </c:pt>
                <c:pt idx="5029">
                  <c:v>80.72200999999998</c:v>
                </c:pt>
                <c:pt idx="5030">
                  <c:v>80.72200999999998</c:v>
                </c:pt>
                <c:pt idx="5031">
                  <c:v>80.72200999999998</c:v>
                </c:pt>
                <c:pt idx="5032">
                  <c:v>80.72200999999998</c:v>
                </c:pt>
                <c:pt idx="5033">
                  <c:v>80.72200999999998</c:v>
                </c:pt>
                <c:pt idx="5034">
                  <c:v>80.72200999999998</c:v>
                </c:pt>
                <c:pt idx="5035">
                  <c:v>80.72200999999998</c:v>
                </c:pt>
                <c:pt idx="5036">
                  <c:v>80.72200999999998</c:v>
                </c:pt>
                <c:pt idx="5037">
                  <c:v>80.72200999999998</c:v>
                </c:pt>
                <c:pt idx="5038">
                  <c:v>80.72200999999998</c:v>
                </c:pt>
                <c:pt idx="5039">
                  <c:v>80.72200999999998</c:v>
                </c:pt>
                <c:pt idx="5040">
                  <c:v>80.72200999999998</c:v>
                </c:pt>
                <c:pt idx="5041">
                  <c:v>80.72200999999998</c:v>
                </c:pt>
                <c:pt idx="5042">
                  <c:v>80.72200999999998</c:v>
                </c:pt>
                <c:pt idx="5043">
                  <c:v>80.72200999999998</c:v>
                </c:pt>
                <c:pt idx="5044">
                  <c:v>80.72200999999998</c:v>
                </c:pt>
                <c:pt idx="5045">
                  <c:v>80.72200999999998</c:v>
                </c:pt>
                <c:pt idx="5046">
                  <c:v>80.72200999999998</c:v>
                </c:pt>
                <c:pt idx="5047">
                  <c:v>80.72200999999998</c:v>
                </c:pt>
                <c:pt idx="5048">
                  <c:v>80.72200999999998</c:v>
                </c:pt>
                <c:pt idx="5049">
                  <c:v>80.72200999999998</c:v>
                </c:pt>
                <c:pt idx="5050">
                  <c:v>80.72200999999998</c:v>
                </c:pt>
                <c:pt idx="5051">
                  <c:v>80.72200999999998</c:v>
                </c:pt>
                <c:pt idx="5052">
                  <c:v>80.72200999999998</c:v>
                </c:pt>
                <c:pt idx="5053">
                  <c:v>80.72200999999998</c:v>
                </c:pt>
                <c:pt idx="5054">
                  <c:v>80.72200999999998</c:v>
                </c:pt>
                <c:pt idx="5055">
                  <c:v>80.72200999999998</c:v>
                </c:pt>
                <c:pt idx="5056">
                  <c:v>80.72200999999998</c:v>
                </c:pt>
                <c:pt idx="5057">
                  <c:v>80.72200999999998</c:v>
                </c:pt>
                <c:pt idx="5058">
                  <c:v>80.72200999999998</c:v>
                </c:pt>
                <c:pt idx="5059">
                  <c:v>80.72200999999998</c:v>
                </c:pt>
                <c:pt idx="5060">
                  <c:v>80.72200999999998</c:v>
                </c:pt>
                <c:pt idx="5061">
                  <c:v>80.72200999999998</c:v>
                </c:pt>
                <c:pt idx="5062">
                  <c:v>80.72200999999998</c:v>
                </c:pt>
                <c:pt idx="5063">
                  <c:v>80.72200999999998</c:v>
                </c:pt>
                <c:pt idx="5064">
                  <c:v>80.72200999999998</c:v>
                </c:pt>
                <c:pt idx="5065">
                  <c:v>80.72200999999998</c:v>
                </c:pt>
                <c:pt idx="5066">
                  <c:v>80.72200999999998</c:v>
                </c:pt>
                <c:pt idx="5067">
                  <c:v>80.72200999999998</c:v>
                </c:pt>
                <c:pt idx="5068">
                  <c:v>80.72200999999998</c:v>
                </c:pt>
                <c:pt idx="5069">
                  <c:v>80.72200999999998</c:v>
                </c:pt>
                <c:pt idx="5070">
                  <c:v>80.72200999999998</c:v>
                </c:pt>
                <c:pt idx="5071">
                  <c:v>80.72200999999998</c:v>
                </c:pt>
                <c:pt idx="5072">
                  <c:v>80.72200999999998</c:v>
                </c:pt>
                <c:pt idx="5073">
                  <c:v>80.72200999999998</c:v>
                </c:pt>
                <c:pt idx="5074">
                  <c:v>80.72200999999998</c:v>
                </c:pt>
                <c:pt idx="5075">
                  <c:v>80.72200999999998</c:v>
                </c:pt>
                <c:pt idx="5076">
                  <c:v>80.72200999999998</c:v>
                </c:pt>
                <c:pt idx="5077">
                  <c:v>80.72200999999998</c:v>
                </c:pt>
                <c:pt idx="5078">
                  <c:v>80.72200999999998</c:v>
                </c:pt>
                <c:pt idx="5079">
                  <c:v>80.72200999999998</c:v>
                </c:pt>
                <c:pt idx="5080">
                  <c:v>80.72200999999998</c:v>
                </c:pt>
                <c:pt idx="5081">
                  <c:v>80.72200999999998</c:v>
                </c:pt>
                <c:pt idx="5082">
                  <c:v>80.72200999999998</c:v>
                </c:pt>
                <c:pt idx="5083">
                  <c:v>80.72200999999998</c:v>
                </c:pt>
                <c:pt idx="5084">
                  <c:v>80.72200999999998</c:v>
                </c:pt>
                <c:pt idx="5085">
                  <c:v>80.72200999999998</c:v>
                </c:pt>
                <c:pt idx="5086">
                  <c:v>80.72200999999998</c:v>
                </c:pt>
                <c:pt idx="5087">
                  <c:v>80.72200999999998</c:v>
                </c:pt>
                <c:pt idx="5088">
                  <c:v>80.72200999999998</c:v>
                </c:pt>
                <c:pt idx="5089">
                  <c:v>80.72200999999998</c:v>
                </c:pt>
                <c:pt idx="5090">
                  <c:v>80.72200999999998</c:v>
                </c:pt>
                <c:pt idx="5091">
                  <c:v>80.72200999999998</c:v>
                </c:pt>
                <c:pt idx="5092">
                  <c:v>80.72200999999998</c:v>
                </c:pt>
                <c:pt idx="5093">
                  <c:v>80.72200999999998</c:v>
                </c:pt>
                <c:pt idx="5094">
                  <c:v>80.72200999999998</c:v>
                </c:pt>
                <c:pt idx="5095">
                  <c:v>80.72200999999998</c:v>
                </c:pt>
                <c:pt idx="5096">
                  <c:v>80.72200999999998</c:v>
                </c:pt>
                <c:pt idx="5097">
                  <c:v>80.72200999999998</c:v>
                </c:pt>
                <c:pt idx="5098">
                  <c:v>80.72200999999998</c:v>
                </c:pt>
                <c:pt idx="5099">
                  <c:v>80.72200999999998</c:v>
                </c:pt>
                <c:pt idx="5100">
                  <c:v>80.72200999999998</c:v>
                </c:pt>
                <c:pt idx="5101">
                  <c:v>80.72200999999998</c:v>
                </c:pt>
                <c:pt idx="5102">
                  <c:v>80.72200999999998</c:v>
                </c:pt>
                <c:pt idx="5103">
                  <c:v>80.72200999999998</c:v>
                </c:pt>
                <c:pt idx="5104">
                  <c:v>80.72200999999998</c:v>
                </c:pt>
                <c:pt idx="5105">
                  <c:v>80.72200999999998</c:v>
                </c:pt>
                <c:pt idx="5106">
                  <c:v>80.72200999999998</c:v>
                </c:pt>
                <c:pt idx="5107">
                  <c:v>80.72200999999998</c:v>
                </c:pt>
                <c:pt idx="5108">
                  <c:v>80.72200999999998</c:v>
                </c:pt>
                <c:pt idx="5109">
                  <c:v>80.72200999999998</c:v>
                </c:pt>
                <c:pt idx="5110">
                  <c:v>80.72200999999998</c:v>
                </c:pt>
                <c:pt idx="5111">
                  <c:v>80.72200999999998</c:v>
                </c:pt>
                <c:pt idx="5112">
                  <c:v>80.72200999999998</c:v>
                </c:pt>
                <c:pt idx="5113">
                  <c:v>80.72200999999998</c:v>
                </c:pt>
                <c:pt idx="5114">
                  <c:v>80.72200999999998</c:v>
                </c:pt>
                <c:pt idx="5115">
                  <c:v>80.72200999999998</c:v>
                </c:pt>
                <c:pt idx="5116">
                  <c:v>80.72200999999998</c:v>
                </c:pt>
                <c:pt idx="5117">
                  <c:v>80.72200999999998</c:v>
                </c:pt>
                <c:pt idx="5118">
                  <c:v>80.72200999999998</c:v>
                </c:pt>
                <c:pt idx="5119">
                  <c:v>80.72200999999998</c:v>
                </c:pt>
                <c:pt idx="5120">
                  <c:v>80.72200999999998</c:v>
                </c:pt>
                <c:pt idx="5121">
                  <c:v>80.72200999999998</c:v>
                </c:pt>
                <c:pt idx="5122">
                  <c:v>80.72200999999998</c:v>
                </c:pt>
                <c:pt idx="5123">
                  <c:v>80.72200999999998</c:v>
                </c:pt>
                <c:pt idx="5124">
                  <c:v>80.72200999999998</c:v>
                </c:pt>
                <c:pt idx="5125">
                  <c:v>80.72200999999998</c:v>
                </c:pt>
                <c:pt idx="5126">
                  <c:v>80.72200999999998</c:v>
                </c:pt>
                <c:pt idx="5127">
                  <c:v>80.72200999999998</c:v>
                </c:pt>
                <c:pt idx="5128">
                  <c:v>80.72200999999998</c:v>
                </c:pt>
                <c:pt idx="5129">
                  <c:v>80.72200999999998</c:v>
                </c:pt>
                <c:pt idx="5130">
                  <c:v>80.72200999999998</c:v>
                </c:pt>
                <c:pt idx="5131">
                  <c:v>80.72200999999998</c:v>
                </c:pt>
                <c:pt idx="5132">
                  <c:v>80.72200999999998</c:v>
                </c:pt>
                <c:pt idx="5133">
                  <c:v>80.72200999999998</c:v>
                </c:pt>
                <c:pt idx="5134">
                  <c:v>80.72200999999998</c:v>
                </c:pt>
                <c:pt idx="5135">
                  <c:v>80.72200999999998</c:v>
                </c:pt>
                <c:pt idx="5136">
                  <c:v>80.72200999999998</c:v>
                </c:pt>
                <c:pt idx="5137">
                  <c:v>80.72200999999998</c:v>
                </c:pt>
                <c:pt idx="5138">
                  <c:v>80.72200999999998</c:v>
                </c:pt>
                <c:pt idx="5139">
                  <c:v>80.72200999999998</c:v>
                </c:pt>
                <c:pt idx="5140">
                  <c:v>80.72200999999998</c:v>
                </c:pt>
                <c:pt idx="5141">
                  <c:v>80.72200999999998</c:v>
                </c:pt>
                <c:pt idx="5142">
                  <c:v>80.72200999999998</c:v>
                </c:pt>
                <c:pt idx="5143">
                  <c:v>80.72200999999998</c:v>
                </c:pt>
                <c:pt idx="5144">
                  <c:v>80.72200999999998</c:v>
                </c:pt>
                <c:pt idx="5145">
                  <c:v>80.72200999999998</c:v>
                </c:pt>
                <c:pt idx="5146">
                  <c:v>80.72200999999998</c:v>
                </c:pt>
                <c:pt idx="5147">
                  <c:v>80.72200999999998</c:v>
                </c:pt>
                <c:pt idx="5148">
                  <c:v>80.72200999999998</c:v>
                </c:pt>
                <c:pt idx="5149">
                  <c:v>80.72200999999998</c:v>
                </c:pt>
                <c:pt idx="5150">
                  <c:v>80.72200999999998</c:v>
                </c:pt>
                <c:pt idx="5151">
                  <c:v>80.72200999999998</c:v>
                </c:pt>
                <c:pt idx="5152">
                  <c:v>80.72200999999998</c:v>
                </c:pt>
                <c:pt idx="5153">
                  <c:v>80.72200999999998</c:v>
                </c:pt>
                <c:pt idx="5154">
                  <c:v>80.72200999999998</c:v>
                </c:pt>
                <c:pt idx="5155">
                  <c:v>80.72200999999998</c:v>
                </c:pt>
                <c:pt idx="5156">
                  <c:v>80.72200999999998</c:v>
                </c:pt>
                <c:pt idx="5157">
                  <c:v>80.72200999999998</c:v>
                </c:pt>
                <c:pt idx="5158">
                  <c:v>80.72200999999998</c:v>
                </c:pt>
                <c:pt idx="5159">
                  <c:v>80.72200999999998</c:v>
                </c:pt>
                <c:pt idx="5160">
                  <c:v>80.72200999999998</c:v>
                </c:pt>
                <c:pt idx="5161">
                  <c:v>80.72200999999998</c:v>
                </c:pt>
                <c:pt idx="5162">
                  <c:v>80.72200999999998</c:v>
                </c:pt>
                <c:pt idx="5163">
                  <c:v>80.72200999999998</c:v>
                </c:pt>
                <c:pt idx="5164">
                  <c:v>80.72200999999998</c:v>
                </c:pt>
                <c:pt idx="5165">
                  <c:v>80.72200999999998</c:v>
                </c:pt>
                <c:pt idx="5166">
                  <c:v>80.72200999999998</c:v>
                </c:pt>
                <c:pt idx="5167">
                  <c:v>80.72200999999998</c:v>
                </c:pt>
                <c:pt idx="5168">
                  <c:v>80.72200999999998</c:v>
                </c:pt>
                <c:pt idx="5169">
                  <c:v>80.72200999999998</c:v>
                </c:pt>
                <c:pt idx="5170">
                  <c:v>80.72200999999998</c:v>
                </c:pt>
                <c:pt idx="5171">
                  <c:v>80.72200999999998</c:v>
                </c:pt>
                <c:pt idx="5172">
                  <c:v>80.72200999999998</c:v>
                </c:pt>
                <c:pt idx="5173">
                  <c:v>80.72200999999998</c:v>
                </c:pt>
                <c:pt idx="5174">
                  <c:v>80.72200999999998</c:v>
                </c:pt>
                <c:pt idx="5175">
                  <c:v>80.72200999999998</c:v>
                </c:pt>
                <c:pt idx="5176">
                  <c:v>80.72200999999998</c:v>
                </c:pt>
                <c:pt idx="5177">
                  <c:v>80.72200999999998</c:v>
                </c:pt>
                <c:pt idx="5178">
                  <c:v>80.72200999999998</c:v>
                </c:pt>
                <c:pt idx="5179">
                  <c:v>80.72200999999998</c:v>
                </c:pt>
                <c:pt idx="5180">
                  <c:v>80.72200999999998</c:v>
                </c:pt>
                <c:pt idx="5181">
                  <c:v>80.72200999999998</c:v>
                </c:pt>
                <c:pt idx="5182">
                  <c:v>80.72200999999998</c:v>
                </c:pt>
                <c:pt idx="5183">
                  <c:v>80.72200999999998</c:v>
                </c:pt>
                <c:pt idx="5184">
                  <c:v>80.72200999999998</c:v>
                </c:pt>
                <c:pt idx="5185">
                  <c:v>80.72200999999998</c:v>
                </c:pt>
                <c:pt idx="5186">
                  <c:v>80.72200999999998</c:v>
                </c:pt>
                <c:pt idx="5187">
                  <c:v>80.72200999999998</c:v>
                </c:pt>
                <c:pt idx="5188">
                  <c:v>80.72200999999998</c:v>
                </c:pt>
                <c:pt idx="5189">
                  <c:v>80.72200999999998</c:v>
                </c:pt>
                <c:pt idx="5190">
                  <c:v>80.72200999999998</c:v>
                </c:pt>
                <c:pt idx="5191">
                  <c:v>80.72200999999998</c:v>
                </c:pt>
                <c:pt idx="5192">
                  <c:v>80.72200999999998</c:v>
                </c:pt>
                <c:pt idx="5193">
                  <c:v>80.72200999999998</c:v>
                </c:pt>
                <c:pt idx="5194">
                  <c:v>80.72200999999998</c:v>
                </c:pt>
                <c:pt idx="5195">
                  <c:v>80.72200999999998</c:v>
                </c:pt>
                <c:pt idx="5196">
                  <c:v>80.72200999999998</c:v>
                </c:pt>
                <c:pt idx="5197">
                  <c:v>80.72200999999998</c:v>
                </c:pt>
                <c:pt idx="5198">
                  <c:v>80.72200999999998</c:v>
                </c:pt>
                <c:pt idx="5199">
                  <c:v>80.72200999999998</c:v>
                </c:pt>
                <c:pt idx="5200">
                  <c:v>80.72200999999998</c:v>
                </c:pt>
                <c:pt idx="5201">
                  <c:v>80.72200999999998</c:v>
                </c:pt>
                <c:pt idx="5202">
                  <c:v>80.72200999999998</c:v>
                </c:pt>
                <c:pt idx="5203">
                  <c:v>80.72200999999998</c:v>
                </c:pt>
                <c:pt idx="5204">
                  <c:v>80.72200999999998</c:v>
                </c:pt>
                <c:pt idx="5205">
                  <c:v>80.72200999999998</c:v>
                </c:pt>
                <c:pt idx="5206">
                  <c:v>80.72200999999998</c:v>
                </c:pt>
                <c:pt idx="5207">
                  <c:v>80.72200999999998</c:v>
                </c:pt>
                <c:pt idx="5208">
                  <c:v>80.72200999999998</c:v>
                </c:pt>
                <c:pt idx="5209">
                  <c:v>80.72200999999998</c:v>
                </c:pt>
                <c:pt idx="5210">
                  <c:v>80.72200999999998</c:v>
                </c:pt>
                <c:pt idx="5211">
                  <c:v>80.72200999999998</c:v>
                </c:pt>
                <c:pt idx="5212">
                  <c:v>80.72200999999998</c:v>
                </c:pt>
                <c:pt idx="5213">
                  <c:v>80.72200999999998</c:v>
                </c:pt>
                <c:pt idx="5214">
                  <c:v>80.72200999999998</c:v>
                </c:pt>
                <c:pt idx="5215">
                  <c:v>80.72200999999998</c:v>
                </c:pt>
                <c:pt idx="5216">
                  <c:v>80.72200999999998</c:v>
                </c:pt>
                <c:pt idx="5217">
                  <c:v>80.72200999999998</c:v>
                </c:pt>
                <c:pt idx="5218">
                  <c:v>80.72200999999998</c:v>
                </c:pt>
                <c:pt idx="5219">
                  <c:v>80.72200999999998</c:v>
                </c:pt>
                <c:pt idx="5220">
                  <c:v>80.72200999999998</c:v>
                </c:pt>
                <c:pt idx="5221">
                  <c:v>80.72200999999998</c:v>
                </c:pt>
                <c:pt idx="5222">
                  <c:v>80.72200999999998</c:v>
                </c:pt>
                <c:pt idx="5223">
                  <c:v>80.72200999999998</c:v>
                </c:pt>
                <c:pt idx="5224">
                  <c:v>80.72200999999998</c:v>
                </c:pt>
                <c:pt idx="5225">
                  <c:v>80.72200999999998</c:v>
                </c:pt>
                <c:pt idx="5226">
                  <c:v>80.72200999999998</c:v>
                </c:pt>
                <c:pt idx="5227">
                  <c:v>80.72200999999998</c:v>
                </c:pt>
                <c:pt idx="5228">
                  <c:v>80.72200999999998</c:v>
                </c:pt>
                <c:pt idx="5229">
                  <c:v>80.72200999999998</c:v>
                </c:pt>
                <c:pt idx="5230">
                  <c:v>80.72200999999998</c:v>
                </c:pt>
                <c:pt idx="5231">
                  <c:v>80.72200999999998</c:v>
                </c:pt>
                <c:pt idx="5232">
                  <c:v>80.72200999999998</c:v>
                </c:pt>
                <c:pt idx="5233">
                  <c:v>80.72200999999998</c:v>
                </c:pt>
                <c:pt idx="5234">
                  <c:v>80.72200999999998</c:v>
                </c:pt>
                <c:pt idx="5235">
                  <c:v>80.72200999999998</c:v>
                </c:pt>
                <c:pt idx="5236">
                  <c:v>80.72200999999998</c:v>
                </c:pt>
                <c:pt idx="5237">
                  <c:v>80.72200999999998</c:v>
                </c:pt>
                <c:pt idx="5238">
                  <c:v>80.72200999999998</c:v>
                </c:pt>
                <c:pt idx="5239">
                  <c:v>80.72200999999998</c:v>
                </c:pt>
                <c:pt idx="5240">
                  <c:v>80.72200999999998</c:v>
                </c:pt>
                <c:pt idx="5241">
                  <c:v>80.72200999999998</c:v>
                </c:pt>
                <c:pt idx="5242">
                  <c:v>80.72200999999998</c:v>
                </c:pt>
                <c:pt idx="5243">
                  <c:v>80.72200999999998</c:v>
                </c:pt>
                <c:pt idx="5244">
                  <c:v>80.72200999999998</c:v>
                </c:pt>
                <c:pt idx="5245">
                  <c:v>80.72200999999998</c:v>
                </c:pt>
                <c:pt idx="5246">
                  <c:v>80.72200999999998</c:v>
                </c:pt>
                <c:pt idx="5247">
                  <c:v>80.72200999999998</c:v>
                </c:pt>
                <c:pt idx="5248">
                  <c:v>80.72200999999998</c:v>
                </c:pt>
                <c:pt idx="5249">
                  <c:v>80.72200999999998</c:v>
                </c:pt>
                <c:pt idx="5250">
                  <c:v>80.72200999999998</c:v>
                </c:pt>
                <c:pt idx="5251">
                  <c:v>80.72200999999998</c:v>
                </c:pt>
                <c:pt idx="5252">
                  <c:v>80.72200999999998</c:v>
                </c:pt>
                <c:pt idx="5253">
                  <c:v>80.72200999999998</c:v>
                </c:pt>
                <c:pt idx="5254">
                  <c:v>80.72200999999998</c:v>
                </c:pt>
                <c:pt idx="5255">
                  <c:v>80.72200999999998</c:v>
                </c:pt>
                <c:pt idx="5256">
                  <c:v>80.72200999999998</c:v>
                </c:pt>
                <c:pt idx="5257">
                  <c:v>80.72200999999998</c:v>
                </c:pt>
                <c:pt idx="5258">
                  <c:v>80.72200999999998</c:v>
                </c:pt>
                <c:pt idx="5259">
                  <c:v>80.72200999999998</c:v>
                </c:pt>
                <c:pt idx="5260">
                  <c:v>80.72200999999998</c:v>
                </c:pt>
                <c:pt idx="5261">
                  <c:v>80.72200999999998</c:v>
                </c:pt>
                <c:pt idx="5262">
                  <c:v>80.72200999999998</c:v>
                </c:pt>
                <c:pt idx="5263">
                  <c:v>80.72200999999998</c:v>
                </c:pt>
                <c:pt idx="5264">
                  <c:v>80.72200999999998</c:v>
                </c:pt>
                <c:pt idx="5265">
                  <c:v>80.72200999999998</c:v>
                </c:pt>
                <c:pt idx="5266">
                  <c:v>80.72200999999998</c:v>
                </c:pt>
                <c:pt idx="5267">
                  <c:v>80.72200999999998</c:v>
                </c:pt>
                <c:pt idx="5268">
                  <c:v>80.72200999999998</c:v>
                </c:pt>
                <c:pt idx="5269">
                  <c:v>80.72200999999998</c:v>
                </c:pt>
                <c:pt idx="5270">
                  <c:v>80.72200999999998</c:v>
                </c:pt>
                <c:pt idx="5271">
                  <c:v>80.72200999999998</c:v>
                </c:pt>
                <c:pt idx="5272">
                  <c:v>80.72200999999998</c:v>
                </c:pt>
                <c:pt idx="5273">
                  <c:v>80.72200999999998</c:v>
                </c:pt>
                <c:pt idx="5274">
                  <c:v>80.72200999999998</c:v>
                </c:pt>
                <c:pt idx="5275">
                  <c:v>80.72200999999998</c:v>
                </c:pt>
                <c:pt idx="5276">
                  <c:v>80.72200999999998</c:v>
                </c:pt>
                <c:pt idx="5277">
                  <c:v>80.72200999999998</c:v>
                </c:pt>
                <c:pt idx="5278">
                  <c:v>80.72200999999998</c:v>
                </c:pt>
                <c:pt idx="5279">
                  <c:v>80.72200999999998</c:v>
                </c:pt>
                <c:pt idx="5280">
                  <c:v>80.72200999999998</c:v>
                </c:pt>
                <c:pt idx="5281">
                  <c:v>80.72200999999998</c:v>
                </c:pt>
                <c:pt idx="5282">
                  <c:v>80.72200999999998</c:v>
                </c:pt>
                <c:pt idx="5283">
                  <c:v>80.72200999999998</c:v>
                </c:pt>
                <c:pt idx="5284">
                  <c:v>80.72200999999998</c:v>
                </c:pt>
                <c:pt idx="5285">
                  <c:v>80.72200999999998</c:v>
                </c:pt>
                <c:pt idx="5286">
                  <c:v>80.72200999999998</c:v>
                </c:pt>
                <c:pt idx="5287">
                  <c:v>80.72200999999998</c:v>
                </c:pt>
                <c:pt idx="5288">
                  <c:v>80.72200999999998</c:v>
                </c:pt>
                <c:pt idx="5289">
                  <c:v>80.72200999999998</c:v>
                </c:pt>
                <c:pt idx="5290">
                  <c:v>80.72200999999998</c:v>
                </c:pt>
                <c:pt idx="5291">
                  <c:v>80.72200999999998</c:v>
                </c:pt>
                <c:pt idx="5292">
                  <c:v>80.72200999999998</c:v>
                </c:pt>
                <c:pt idx="5293">
                  <c:v>80.72200999999998</c:v>
                </c:pt>
                <c:pt idx="5294">
                  <c:v>80.72200999999998</c:v>
                </c:pt>
                <c:pt idx="5295">
                  <c:v>80.72200999999998</c:v>
                </c:pt>
                <c:pt idx="5296">
                  <c:v>80.72200999999998</c:v>
                </c:pt>
                <c:pt idx="5297">
                  <c:v>80.72200999999998</c:v>
                </c:pt>
                <c:pt idx="5298">
                  <c:v>80.72200999999998</c:v>
                </c:pt>
                <c:pt idx="5299">
                  <c:v>80.72200999999998</c:v>
                </c:pt>
                <c:pt idx="5300">
                  <c:v>80.72200999999998</c:v>
                </c:pt>
                <c:pt idx="5301">
                  <c:v>80.72200999999998</c:v>
                </c:pt>
                <c:pt idx="5302">
                  <c:v>80.72200999999998</c:v>
                </c:pt>
                <c:pt idx="5303">
                  <c:v>80.72200999999998</c:v>
                </c:pt>
                <c:pt idx="5304">
                  <c:v>80.72200999999998</c:v>
                </c:pt>
                <c:pt idx="5305">
                  <c:v>80.72200999999998</c:v>
                </c:pt>
                <c:pt idx="5306">
                  <c:v>80.72200999999998</c:v>
                </c:pt>
                <c:pt idx="5307">
                  <c:v>80.72200999999998</c:v>
                </c:pt>
                <c:pt idx="5308">
                  <c:v>80.72200999999998</c:v>
                </c:pt>
                <c:pt idx="5309">
                  <c:v>80.72200999999998</c:v>
                </c:pt>
                <c:pt idx="5310">
                  <c:v>80.72200999999998</c:v>
                </c:pt>
                <c:pt idx="5311">
                  <c:v>80.72200999999998</c:v>
                </c:pt>
                <c:pt idx="5312">
                  <c:v>80.72200999999998</c:v>
                </c:pt>
                <c:pt idx="5313">
                  <c:v>80.72200999999998</c:v>
                </c:pt>
                <c:pt idx="5314">
                  <c:v>80.72200999999998</c:v>
                </c:pt>
                <c:pt idx="5315">
                  <c:v>80.72200999999998</c:v>
                </c:pt>
                <c:pt idx="5316">
                  <c:v>80.72200999999998</c:v>
                </c:pt>
                <c:pt idx="5317">
                  <c:v>80.72200999999998</c:v>
                </c:pt>
                <c:pt idx="5318">
                  <c:v>80.72200999999998</c:v>
                </c:pt>
                <c:pt idx="5319">
                  <c:v>80.72200999999998</c:v>
                </c:pt>
                <c:pt idx="5320">
                  <c:v>80.72200999999998</c:v>
                </c:pt>
                <c:pt idx="5321">
                  <c:v>80.72200999999998</c:v>
                </c:pt>
                <c:pt idx="5322">
                  <c:v>80.72200999999998</c:v>
                </c:pt>
                <c:pt idx="5323">
                  <c:v>80.72200999999998</c:v>
                </c:pt>
                <c:pt idx="5324">
                  <c:v>80.72200999999998</c:v>
                </c:pt>
                <c:pt idx="5325">
                  <c:v>80.72200999999998</c:v>
                </c:pt>
                <c:pt idx="5326">
                  <c:v>80.72200999999998</c:v>
                </c:pt>
                <c:pt idx="5327">
                  <c:v>80.72200999999998</c:v>
                </c:pt>
                <c:pt idx="5328">
                  <c:v>80.72200999999998</c:v>
                </c:pt>
                <c:pt idx="5329">
                  <c:v>80.72200999999998</c:v>
                </c:pt>
                <c:pt idx="5330">
                  <c:v>80.72200999999998</c:v>
                </c:pt>
                <c:pt idx="5331">
                  <c:v>80.72200999999998</c:v>
                </c:pt>
                <c:pt idx="5332">
                  <c:v>80.72200999999998</c:v>
                </c:pt>
                <c:pt idx="5333">
                  <c:v>80.72200999999998</c:v>
                </c:pt>
                <c:pt idx="5334">
                  <c:v>80.72200999999998</c:v>
                </c:pt>
                <c:pt idx="5335">
                  <c:v>80.72200999999998</c:v>
                </c:pt>
                <c:pt idx="5336">
                  <c:v>80.72200999999998</c:v>
                </c:pt>
                <c:pt idx="5337">
                  <c:v>80.72200999999998</c:v>
                </c:pt>
                <c:pt idx="5338">
                  <c:v>80.72200999999998</c:v>
                </c:pt>
                <c:pt idx="5339">
                  <c:v>80.72200999999998</c:v>
                </c:pt>
                <c:pt idx="5340">
                  <c:v>80.72200999999998</c:v>
                </c:pt>
                <c:pt idx="5341">
                  <c:v>80.72200999999998</c:v>
                </c:pt>
                <c:pt idx="5342">
                  <c:v>80.72200999999998</c:v>
                </c:pt>
                <c:pt idx="5343">
                  <c:v>80.72200999999998</c:v>
                </c:pt>
                <c:pt idx="5344">
                  <c:v>80.72200999999998</c:v>
                </c:pt>
                <c:pt idx="5345">
                  <c:v>80.72200999999998</c:v>
                </c:pt>
                <c:pt idx="5346">
                  <c:v>80.72200999999998</c:v>
                </c:pt>
                <c:pt idx="5347">
                  <c:v>80.72200999999998</c:v>
                </c:pt>
                <c:pt idx="5348">
                  <c:v>80.72200999999998</c:v>
                </c:pt>
                <c:pt idx="5349">
                  <c:v>80.72200999999998</c:v>
                </c:pt>
                <c:pt idx="5350">
                  <c:v>80.72200999999998</c:v>
                </c:pt>
                <c:pt idx="5351">
                  <c:v>80.72200999999998</c:v>
                </c:pt>
                <c:pt idx="5352">
                  <c:v>80.72200999999998</c:v>
                </c:pt>
                <c:pt idx="5353">
                  <c:v>80.72200999999998</c:v>
                </c:pt>
                <c:pt idx="5354">
                  <c:v>80.72200999999998</c:v>
                </c:pt>
                <c:pt idx="5355">
                  <c:v>80.72200999999998</c:v>
                </c:pt>
                <c:pt idx="5356">
                  <c:v>80.72200999999998</c:v>
                </c:pt>
                <c:pt idx="5357">
                  <c:v>80.72200999999998</c:v>
                </c:pt>
                <c:pt idx="5358">
                  <c:v>80.72200999999998</c:v>
                </c:pt>
                <c:pt idx="5359">
                  <c:v>80.72200999999998</c:v>
                </c:pt>
                <c:pt idx="5360">
                  <c:v>80.72200999999998</c:v>
                </c:pt>
                <c:pt idx="5361">
                  <c:v>80.72200999999998</c:v>
                </c:pt>
                <c:pt idx="5362">
                  <c:v>80.72200999999998</c:v>
                </c:pt>
                <c:pt idx="5363">
                  <c:v>80.72200999999998</c:v>
                </c:pt>
                <c:pt idx="5364">
                  <c:v>80.72200999999998</c:v>
                </c:pt>
                <c:pt idx="5365">
                  <c:v>80.72200999999998</c:v>
                </c:pt>
                <c:pt idx="5366">
                  <c:v>80.72200999999998</c:v>
                </c:pt>
                <c:pt idx="5367">
                  <c:v>80.72200999999998</c:v>
                </c:pt>
                <c:pt idx="5368">
                  <c:v>80.72200999999998</c:v>
                </c:pt>
                <c:pt idx="5369">
                  <c:v>80.72200999999998</c:v>
                </c:pt>
                <c:pt idx="5370">
                  <c:v>80.72200999999998</c:v>
                </c:pt>
                <c:pt idx="5371">
                  <c:v>80.72200999999998</c:v>
                </c:pt>
                <c:pt idx="5372">
                  <c:v>80.72200999999998</c:v>
                </c:pt>
                <c:pt idx="5373">
                  <c:v>80.72200999999998</c:v>
                </c:pt>
                <c:pt idx="5374">
                  <c:v>80.72200999999998</c:v>
                </c:pt>
                <c:pt idx="5375">
                  <c:v>80.72200999999998</c:v>
                </c:pt>
                <c:pt idx="5376">
                  <c:v>80.72200999999998</c:v>
                </c:pt>
                <c:pt idx="5377">
                  <c:v>80.72200999999998</c:v>
                </c:pt>
                <c:pt idx="5378">
                  <c:v>80.72200999999998</c:v>
                </c:pt>
                <c:pt idx="5379">
                  <c:v>80.72200999999998</c:v>
                </c:pt>
                <c:pt idx="5380">
                  <c:v>80.72200999999998</c:v>
                </c:pt>
                <c:pt idx="5381">
                  <c:v>80.72200999999998</c:v>
                </c:pt>
                <c:pt idx="5382">
                  <c:v>80.72200999999998</c:v>
                </c:pt>
                <c:pt idx="5383">
                  <c:v>80.72200999999998</c:v>
                </c:pt>
                <c:pt idx="5384">
                  <c:v>80.72200999999998</c:v>
                </c:pt>
                <c:pt idx="5385">
                  <c:v>80.72200999999998</c:v>
                </c:pt>
                <c:pt idx="5386">
                  <c:v>80.72200999999998</c:v>
                </c:pt>
                <c:pt idx="5387">
                  <c:v>80.72200999999998</c:v>
                </c:pt>
                <c:pt idx="5388">
                  <c:v>80.72200999999998</c:v>
                </c:pt>
                <c:pt idx="5389">
                  <c:v>80.72200999999998</c:v>
                </c:pt>
                <c:pt idx="5390">
                  <c:v>80.72200999999998</c:v>
                </c:pt>
                <c:pt idx="5391">
                  <c:v>80.72200999999998</c:v>
                </c:pt>
                <c:pt idx="5392">
                  <c:v>80.72200999999998</c:v>
                </c:pt>
                <c:pt idx="5393">
                  <c:v>80.72200999999998</c:v>
                </c:pt>
                <c:pt idx="5394">
                  <c:v>80.72200999999998</c:v>
                </c:pt>
                <c:pt idx="5395">
                  <c:v>80.72200999999998</c:v>
                </c:pt>
                <c:pt idx="5396">
                  <c:v>80.72200999999998</c:v>
                </c:pt>
                <c:pt idx="5397">
                  <c:v>80.72200999999998</c:v>
                </c:pt>
                <c:pt idx="5398">
                  <c:v>80.72200999999998</c:v>
                </c:pt>
                <c:pt idx="5399">
                  <c:v>80.72200999999998</c:v>
                </c:pt>
                <c:pt idx="5400">
                  <c:v>80.72200999999998</c:v>
                </c:pt>
                <c:pt idx="5401">
                  <c:v>80.72200999999998</c:v>
                </c:pt>
                <c:pt idx="5402">
                  <c:v>80.72200999999998</c:v>
                </c:pt>
                <c:pt idx="5403">
                  <c:v>80.72200999999998</c:v>
                </c:pt>
                <c:pt idx="5404">
                  <c:v>80.72200999999998</c:v>
                </c:pt>
                <c:pt idx="5405">
                  <c:v>80.72200999999998</c:v>
                </c:pt>
                <c:pt idx="5406">
                  <c:v>80.72200999999998</c:v>
                </c:pt>
                <c:pt idx="5407">
                  <c:v>80.72200999999998</c:v>
                </c:pt>
                <c:pt idx="5408">
                  <c:v>80.72200999999998</c:v>
                </c:pt>
                <c:pt idx="5409">
                  <c:v>80.72200999999998</c:v>
                </c:pt>
                <c:pt idx="5410">
                  <c:v>80.72200999999998</c:v>
                </c:pt>
                <c:pt idx="5411">
                  <c:v>80.72200999999998</c:v>
                </c:pt>
                <c:pt idx="5412">
                  <c:v>80.72200999999998</c:v>
                </c:pt>
                <c:pt idx="5413">
                  <c:v>80.72200999999998</c:v>
                </c:pt>
                <c:pt idx="5414">
                  <c:v>80.72200999999998</c:v>
                </c:pt>
                <c:pt idx="5415">
                  <c:v>80.72200999999998</c:v>
                </c:pt>
                <c:pt idx="5416">
                  <c:v>80.72200999999998</c:v>
                </c:pt>
                <c:pt idx="5417">
                  <c:v>80.72200999999998</c:v>
                </c:pt>
                <c:pt idx="5418">
                  <c:v>80.72200999999998</c:v>
                </c:pt>
                <c:pt idx="5419">
                  <c:v>80.72200999999998</c:v>
                </c:pt>
                <c:pt idx="5420">
                  <c:v>80.72200999999998</c:v>
                </c:pt>
                <c:pt idx="5421">
                  <c:v>80.72200999999998</c:v>
                </c:pt>
                <c:pt idx="5422">
                  <c:v>80.72200999999998</c:v>
                </c:pt>
                <c:pt idx="5423">
                  <c:v>80.72200999999998</c:v>
                </c:pt>
                <c:pt idx="5424">
                  <c:v>80.72200999999998</c:v>
                </c:pt>
                <c:pt idx="5425">
                  <c:v>80.72200999999998</c:v>
                </c:pt>
                <c:pt idx="5426">
                  <c:v>80.72200999999998</c:v>
                </c:pt>
                <c:pt idx="5427">
                  <c:v>80.72200999999998</c:v>
                </c:pt>
                <c:pt idx="5428">
                  <c:v>80.72200999999998</c:v>
                </c:pt>
                <c:pt idx="5429">
                  <c:v>80.72200999999998</c:v>
                </c:pt>
                <c:pt idx="5430">
                  <c:v>80.72200999999998</c:v>
                </c:pt>
                <c:pt idx="5431">
                  <c:v>80.72200999999998</c:v>
                </c:pt>
                <c:pt idx="5432">
                  <c:v>80.72200999999998</c:v>
                </c:pt>
                <c:pt idx="5433">
                  <c:v>80.72200999999998</c:v>
                </c:pt>
                <c:pt idx="5434">
                  <c:v>80.72200999999998</c:v>
                </c:pt>
                <c:pt idx="5435">
                  <c:v>80.72200999999998</c:v>
                </c:pt>
                <c:pt idx="5436">
                  <c:v>80.72200999999998</c:v>
                </c:pt>
                <c:pt idx="5437">
                  <c:v>80.72200999999998</c:v>
                </c:pt>
                <c:pt idx="5438">
                  <c:v>80.72200999999998</c:v>
                </c:pt>
                <c:pt idx="5439">
                  <c:v>80.72200999999998</c:v>
                </c:pt>
                <c:pt idx="5440">
                  <c:v>80.72200999999998</c:v>
                </c:pt>
                <c:pt idx="5441">
                  <c:v>80.72200999999998</c:v>
                </c:pt>
                <c:pt idx="5442">
                  <c:v>80.72200999999998</c:v>
                </c:pt>
                <c:pt idx="5443">
                  <c:v>80.72200999999998</c:v>
                </c:pt>
                <c:pt idx="5444">
                  <c:v>80.72200999999998</c:v>
                </c:pt>
                <c:pt idx="5445">
                  <c:v>80.72200999999998</c:v>
                </c:pt>
                <c:pt idx="5446">
                  <c:v>80.72200999999998</c:v>
                </c:pt>
                <c:pt idx="5447">
                  <c:v>80.72200999999998</c:v>
                </c:pt>
                <c:pt idx="5448">
                  <c:v>80.72200999999998</c:v>
                </c:pt>
                <c:pt idx="5449">
                  <c:v>80.72200999999998</c:v>
                </c:pt>
                <c:pt idx="5450">
                  <c:v>80.72200999999998</c:v>
                </c:pt>
                <c:pt idx="5451">
                  <c:v>80.72200999999998</c:v>
                </c:pt>
                <c:pt idx="5452">
                  <c:v>80.72200999999998</c:v>
                </c:pt>
                <c:pt idx="5453">
                  <c:v>80.72200999999998</c:v>
                </c:pt>
                <c:pt idx="5454">
                  <c:v>80.72200999999998</c:v>
                </c:pt>
                <c:pt idx="5455">
                  <c:v>80.72200999999998</c:v>
                </c:pt>
                <c:pt idx="5456">
                  <c:v>80.72200999999998</c:v>
                </c:pt>
                <c:pt idx="5457">
                  <c:v>80.72200999999998</c:v>
                </c:pt>
                <c:pt idx="5458">
                  <c:v>80.72200999999998</c:v>
                </c:pt>
                <c:pt idx="5459">
                  <c:v>80.72200999999998</c:v>
                </c:pt>
                <c:pt idx="5460">
                  <c:v>80.72200999999998</c:v>
                </c:pt>
                <c:pt idx="5461">
                  <c:v>80.72200999999998</c:v>
                </c:pt>
                <c:pt idx="5462">
                  <c:v>80.72200999999998</c:v>
                </c:pt>
                <c:pt idx="5463">
                  <c:v>80.72200999999998</c:v>
                </c:pt>
                <c:pt idx="5464">
                  <c:v>80.72200999999998</c:v>
                </c:pt>
                <c:pt idx="5465">
                  <c:v>80.72200999999998</c:v>
                </c:pt>
                <c:pt idx="5466">
                  <c:v>80.72200999999998</c:v>
                </c:pt>
                <c:pt idx="5467">
                  <c:v>80.72200999999998</c:v>
                </c:pt>
                <c:pt idx="5468">
                  <c:v>80.72200999999998</c:v>
                </c:pt>
                <c:pt idx="5469">
                  <c:v>80.72200999999998</c:v>
                </c:pt>
                <c:pt idx="5470">
                  <c:v>80.72200999999998</c:v>
                </c:pt>
                <c:pt idx="5471">
                  <c:v>80.72200999999998</c:v>
                </c:pt>
                <c:pt idx="5472">
                  <c:v>80.72200999999998</c:v>
                </c:pt>
                <c:pt idx="5473">
                  <c:v>80.72200999999998</c:v>
                </c:pt>
                <c:pt idx="5474">
                  <c:v>80.72200999999998</c:v>
                </c:pt>
                <c:pt idx="5475">
                  <c:v>80.72200999999998</c:v>
                </c:pt>
                <c:pt idx="5476">
                  <c:v>80.72200999999998</c:v>
                </c:pt>
                <c:pt idx="5477">
                  <c:v>80.72200999999998</c:v>
                </c:pt>
                <c:pt idx="5478">
                  <c:v>80.72200999999998</c:v>
                </c:pt>
                <c:pt idx="5479">
                  <c:v>80.72200999999998</c:v>
                </c:pt>
                <c:pt idx="5480">
                  <c:v>80.72200999999998</c:v>
                </c:pt>
                <c:pt idx="5481">
                  <c:v>80.72200999999998</c:v>
                </c:pt>
                <c:pt idx="5482">
                  <c:v>80.72200999999998</c:v>
                </c:pt>
                <c:pt idx="5483">
                  <c:v>80.72200999999998</c:v>
                </c:pt>
                <c:pt idx="5484">
                  <c:v>80.72200999999998</c:v>
                </c:pt>
                <c:pt idx="5485">
                  <c:v>80.72200999999998</c:v>
                </c:pt>
                <c:pt idx="5486">
                  <c:v>80.72200999999998</c:v>
                </c:pt>
                <c:pt idx="5487">
                  <c:v>80.72200999999998</c:v>
                </c:pt>
                <c:pt idx="5488">
                  <c:v>80.72200999999998</c:v>
                </c:pt>
                <c:pt idx="5489">
                  <c:v>80.72200999999998</c:v>
                </c:pt>
                <c:pt idx="5490">
                  <c:v>80.72200999999998</c:v>
                </c:pt>
                <c:pt idx="5491">
                  <c:v>80.72200999999998</c:v>
                </c:pt>
                <c:pt idx="5492">
                  <c:v>80.72200999999998</c:v>
                </c:pt>
                <c:pt idx="5493">
                  <c:v>80.72200999999998</c:v>
                </c:pt>
                <c:pt idx="5494">
                  <c:v>80.72200999999998</c:v>
                </c:pt>
                <c:pt idx="5495">
                  <c:v>80.72200999999998</c:v>
                </c:pt>
                <c:pt idx="5496">
                  <c:v>80.72200999999998</c:v>
                </c:pt>
                <c:pt idx="5497">
                  <c:v>80.72200999999998</c:v>
                </c:pt>
                <c:pt idx="5498">
                  <c:v>80.72200999999998</c:v>
                </c:pt>
                <c:pt idx="5499">
                  <c:v>80.72200999999998</c:v>
                </c:pt>
                <c:pt idx="5500">
                  <c:v>80.72200999999998</c:v>
                </c:pt>
                <c:pt idx="5501">
                  <c:v>80.72200999999998</c:v>
                </c:pt>
                <c:pt idx="5502">
                  <c:v>80.72200999999998</c:v>
                </c:pt>
                <c:pt idx="5503">
                  <c:v>80.72200999999998</c:v>
                </c:pt>
                <c:pt idx="5504">
                  <c:v>80.72200999999998</c:v>
                </c:pt>
                <c:pt idx="5505">
                  <c:v>80.72200999999998</c:v>
                </c:pt>
                <c:pt idx="5506">
                  <c:v>80.72200999999998</c:v>
                </c:pt>
                <c:pt idx="5507">
                  <c:v>80.72200999999998</c:v>
                </c:pt>
                <c:pt idx="5508">
                  <c:v>80.72200999999998</c:v>
                </c:pt>
                <c:pt idx="5509">
                  <c:v>80.72200999999998</c:v>
                </c:pt>
                <c:pt idx="5510">
                  <c:v>80.72200999999998</c:v>
                </c:pt>
                <c:pt idx="5511">
                  <c:v>80.72200999999998</c:v>
                </c:pt>
                <c:pt idx="5512">
                  <c:v>80.72200999999998</c:v>
                </c:pt>
                <c:pt idx="5513">
                  <c:v>80.72200999999998</c:v>
                </c:pt>
                <c:pt idx="5514">
                  <c:v>80.72200999999998</c:v>
                </c:pt>
                <c:pt idx="5515">
                  <c:v>80.72200999999998</c:v>
                </c:pt>
                <c:pt idx="5516">
                  <c:v>80.72200999999998</c:v>
                </c:pt>
                <c:pt idx="5517">
                  <c:v>80.72200999999998</c:v>
                </c:pt>
                <c:pt idx="5518">
                  <c:v>80.72200999999998</c:v>
                </c:pt>
                <c:pt idx="5519">
                  <c:v>80.72200999999998</c:v>
                </c:pt>
                <c:pt idx="5520">
                  <c:v>80.72200999999998</c:v>
                </c:pt>
                <c:pt idx="5521">
                  <c:v>80.72200999999998</c:v>
                </c:pt>
                <c:pt idx="5522">
                  <c:v>80.72200999999998</c:v>
                </c:pt>
                <c:pt idx="5523">
                  <c:v>80.72200999999998</c:v>
                </c:pt>
                <c:pt idx="5524">
                  <c:v>80.72200999999998</c:v>
                </c:pt>
                <c:pt idx="5525">
                  <c:v>80.72200999999998</c:v>
                </c:pt>
                <c:pt idx="5526">
                  <c:v>80.72200999999998</c:v>
                </c:pt>
                <c:pt idx="5527">
                  <c:v>80.72200999999998</c:v>
                </c:pt>
                <c:pt idx="5528">
                  <c:v>80.72200999999998</c:v>
                </c:pt>
                <c:pt idx="5529">
                  <c:v>80.72200999999998</c:v>
                </c:pt>
                <c:pt idx="5530">
                  <c:v>80.72200999999998</c:v>
                </c:pt>
                <c:pt idx="5531">
                  <c:v>80.72200999999998</c:v>
                </c:pt>
                <c:pt idx="5532">
                  <c:v>80.72200999999998</c:v>
                </c:pt>
                <c:pt idx="5533">
                  <c:v>80.72200999999998</c:v>
                </c:pt>
                <c:pt idx="5534">
                  <c:v>80.72200999999998</c:v>
                </c:pt>
                <c:pt idx="5535">
                  <c:v>80.72200999999998</c:v>
                </c:pt>
                <c:pt idx="5536">
                  <c:v>80.72200999999998</c:v>
                </c:pt>
                <c:pt idx="5537">
                  <c:v>80.72200999999998</c:v>
                </c:pt>
                <c:pt idx="5538">
                  <c:v>80.72200999999998</c:v>
                </c:pt>
                <c:pt idx="5539">
                  <c:v>80.72200999999998</c:v>
                </c:pt>
                <c:pt idx="5540">
                  <c:v>80.72200999999998</c:v>
                </c:pt>
                <c:pt idx="5541">
                  <c:v>80.72200999999998</c:v>
                </c:pt>
                <c:pt idx="5542">
                  <c:v>80.72200999999998</c:v>
                </c:pt>
                <c:pt idx="5543">
                  <c:v>80.72200999999998</c:v>
                </c:pt>
                <c:pt idx="5544">
                  <c:v>80.72200999999998</c:v>
                </c:pt>
                <c:pt idx="5545">
                  <c:v>80.72200999999998</c:v>
                </c:pt>
                <c:pt idx="5546">
                  <c:v>80.72200999999998</c:v>
                </c:pt>
                <c:pt idx="5547">
                  <c:v>80.72200999999998</c:v>
                </c:pt>
                <c:pt idx="5548">
                  <c:v>80.72200999999998</c:v>
                </c:pt>
                <c:pt idx="5549">
                  <c:v>80.72200999999998</c:v>
                </c:pt>
                <c:pt idx="5550">
                  <c:v>80.72200999999998</c:v>
                </c:pt>
                <c:pt idx="5551">
                  <c:v>80.72200999999998</c:v>
                </c:pt>
                <c:pt idx="5552">
                  <c:v>80.72200999999998</c:v>
                </c:pt>
                <c:pt idx="5553">
                  <c:v>80.72200999999998</c:v>
                </c:pt>
                <c:pt idx="5554">
                  <c:v>80.72200999999998</c:v>
                </c:pt>
                <c:pt idx="5555">
                  <c:v>80.72200999999998</c:v>
                </c:pt>
                <c:pt idx="5556">
                  <c:v>80.72200999999998</c:v>
                </c:pt>
                <c:pt idx="5557">
                  <c:v>80.72200999999998</c:v>
                </c:pt>
                <c:pt idx="5558">
                  <c:v>80.72200999999998</c:v>
                </c:pt>
                <c:pt idx="5559">
                  <c:v>80.72200999999998</c:v>
                </c:pt>
                <c:pt idx="5560">
                  <c:v>80.72200999999998</c:v>
                </c:pt>
                <c:pt idx="5561">
                  <c:v>80.72200999999998</c:v>
                </c:pt>
                <c:pt idx="5562">
                  <c:v>80.72200999999998</c:v>
                </c:pt>
                <c:pt idx="5563">
                  <c:v>80.72200999999998</c:v>
                </c:pt>
                <c:pt idx="5564">
                  <c:v>80.72200999999998</c:v>
                </c:pt>
                <c:pt idx="5565">
                  <c:v>80.72200999999998</c:v>
                </c:pt>
                <c:pt idx="5566">
                  <c:v>80.72200999999998</c:v>
                </c:pt>
                <c:pt idx="5567">
                  <c:v>80.72200999999998</c:v>
                </c:pt>
                <c:pt idx="5568">
                  <c:v>80.72200999999998</c:v>
                </c:pt>
                <c:pt idx="5569">
                  <c:v>80.72200999999998</c:v>
                </c:pt>
                <c:pt idx="5570">
                  <c:v>80.72200999999998</c:v>
                </c:pt>
                <c:pt idx="5571">
                  <c:v>80.72200999999998</c:v>
                </c:pt>
                <c:pt idx="5572">
                  <c:v>80.72200999999998</c:v>
                </c:pt>
                <c:pt idx="5573">
                  <c:v>80.72200999999998</c:v>
                </c:pt>
                <c:pt idx="5574">
                  <c:v>80.72200999999998</c:v>
                </c:pt>
                <c:pt idx="5575">
                  <c:v>80.72200999999998</c:v>
                </c:pt>
                <c:pt idx="5576">
                  <c:v>80.72200999999998</c:v>
                </c:pt>
                <c:pt idx="5577">
                  <c:v>80.72200999999998</c:v>
                </c:pt>
                <c:pt idx="5578">
                  <c:v>80.72200999999998</c:v>
                </c:pt>
                <c:pt idx="5579">
                  <c:v>80.72200999999998</c:v>
                </c:pt>
                <c:pt idx="5580">
                  <c:v>80.72200999999998</c:v>
                </c:pt>
                <c:pt idx="5581">
                  <c:v>80.72200999999998</c:v>
                </c:pt>
                <c:pt idx="5582">
                  <c:v>80.72200999999998</c:v>
                </c:pt>
                <c:pt idx="5583">
                  <c:v>80.72200999999998</c:v>
                </c:pt>
                <c:pt idx="5584">
                  <c:v>80.72200999999998</c:v>
                </c:pt>
                <c:pt idx="5585">
                  <c:v>80.72200999999998</c:v>
                </c:pt>
                <c:pt idx="5586">
                  <c:v>80.72200999999998</c:v>
                </c:pt>
                <c:pt idx="5587">
                  <c:v>80.72200999999998</c:v>
                </c:pt>
                <c:pt idx="5588">
                  <c:v>80.72200999999998</c:v>
                </c:pt>
                <c:pt idx="5589">
                  <c:v>80.72200999999998</c:v>
                </c:pt>
                <c:pt idx="5590">
                  <c:v>80.72200999999998</c:v>
                </c:pt>
                <c:pt idx="5591">
                  <c:v>80.72200999999998</c:v>
                </c:pt>
                <c:pt idx="5592">
                  <c:v>80.72200999999998</c:v>
                </c:pt>
                <c:pt idx="5593">
                  <c:v>80.72200999999998</c:v>
                </c:pt>
                <c:pt idx="5594">
                  <c:v>80.72200999999998</c:v>
                </c:pt>
                <c:pt idx="5595">
                  <c:v>80.72200999999998</c:v>
                </c:pt>
                <c:pt idx="5596">
                  <c:v>80.72200999999998</c:v>
                </c:pt>
                <c:pt idx="5597">
                  <c:v>80.72200999999998</c:v>
                </c:pt>
                <c:pt idx="5598">
                  <c:v>80.72200999999998</c:v>
                </c:pt>
                <c:pt idx="5599">
                  <c:v>80.72200999999998</c:v>
                </c:pt>
                <c:pt idx="5600">
                  <c:v>80.72200999999998</c:v>
                </c:pt>
                <c:pt idx="5601">
                  <c:v>80.72200999999998</c:v>
                </c:pt>
                <c:pt idx="5602">
                  <c:v>80.72200999999998</c:v>
                </c:pt>
                <c:pt idx="5603">
                  <c:v>80.72200999999998</c:v>
                </c:pt>
                <c:pt idx="5604">
                  <c:v>80.72200999999998</c:v>
                </c:pt>
                <c:pt idx="5605">
                  <c:v>80.72200999999998</c:v>
                </c:pt>
                <c:pt idx="5606">
                  <c:v>80.72200999999998</c:v>
                </c:pt>
                <c:pt idx="5607">
                  <c:v>80.72200999999998</c:v>
                </c:pt>
                <c:pt idx="5608">
                  <c:v>80.72200999999998</c:v>
                </c:pt>
                <c:pt idx="5609">
                  <c:v>80.72200999999998</c:v>
                </c:pt>
                <c:pt idx="5610">
                  <c:v>80.72200999999998</c:v>
                </c:pt>
                <c:pt idx="5611">
                  <c:v>80.72200999999998</c:v>
                </c:pt>
                <c:pt idx="5612">
                  <c:v>80.72200999999998</c:v>
                </c:pt>
                <c:pt idx="5613">
                  <c:v>80.72200999999998</c:v>
                </c:pt>
                <c:pt idx="5614">
                  <c:v>80.72200999999998</c:v>
                </c:pt>
                <c:pt idx="5615">
                  <c:v>80.72200999999998</c:v>
                </c:pt>
                <c:pt idx="5616">
                  <c:v>80.72200999999998</c:v>
                </c:pt>
                <c:pt idx="5617">
                  <c:v>80.72200999999998</c:v>
                </c:pt>
                <c:pt idx="5618">
                  <c:v>80.72200999999998</c:v>
                </c:pt>
                <c:pt idx="5619">
                  <c:v>80.72200999999998</c:v>
                </c:pt>
                <c:pt idx="5620">
                  <c:v>80.72200999999998</c:v>
                </c:pt>
                <c:pt idx="5621">
                  <c:v>80.72200999999998</c:v>
                </c:pt>
                <c:pt idx="5622">
                  <c:v>80.72200999999998</c:v>
                </c:pt>
                <c:pt idx="5623">
                  <c:v>80.72200999999998</c:v>
                </c:pt>
                <c:pt idx="5624">
                  <c:v>80.72200999999998</c:v>
                </c:pt>
                <c:pt idx="5625">
                  <c:v>80.72200999999998</c:v>
                </c:pt>
                <c:pt idx="5626">
                  <c:v>80.72200999999998</c:v>
                </c:pt>
                <c:pt idx="5627">
                  <c:v>80.72200999999998</c:v>
                </c:pt>
                <c:pt idx="5628">
                  <c:v>80.72200999999998</c:v>
                </c:pt>
                <c:pt idx="5629">
                  <c:v>80.72200999999998</c:v>
                </c:pt>
                <c:pt idx="5630">
                  <c:v>80.72200999999998</c:v>
                </c:pt>
                <c:pt idx="5631">
                  <c:v>80.72200999999998</c:v>
                </c:pt>
                <c:pt idx="5632">
                  <c:v>80.72200999999998</c:v>
                </c:pt>
                <c:pt idx="5633">
                  <c:v>80.72200999999998</c:v>
                </c:pt>
                <c:pt idx="5634">
                  <c:v>80.72200999999998</c:v>
                </c:pt>
                <c:pt idx="5635">
                  <c:v>80.72200999999998</c:v>
                </c:pt>
                <c:pt idx="5636">
                  <c:v>80.72200999999998</c:v>
                </c:pt>
                <c:pt idx="5637">
                  <c:v>80.72200999999998</c:v>
                </c:pt>
                <c:pt idx="5638">
                  <c:v>80.72200999999998</c:v>
                </c:pt>
                <c:pt idx="5639">
                  <c:v>80.72200999999998</c:v>
                </c:pt>
                <c:pt idx="5640">
                  <c:v>80.72200999999998</c:v>
                </c:pt>
                <c:pt idx="5641">
                  <c:v>80.72200999999998</c:v>
                </c:pt>
                <c:pt idx="5642">
                  <c:v>80.72200999999998</c:v>
                </c:pt>
                <c:pt idx="5643">
                  <c:v>80.72200999999998</c:v>
                </c:pt>
                <c:pt idx="5644">
                  <c:v>80.72200999999998</c:v>
                </c:pt>
                <c:pt idx="5645">
                  <c:v>80.72200999999998</c:v>
                </c:pt>
                <c:pt idx="5646">
                  <c:v>80.72200999999998</c:v>
                </c:pt>
                <c:pt idx="5647">
                  <c:v>80.72200999999998</c:v>
                </c:pt>
                <c:pt idx="5648">
                  <c:v>80.72200999999998</c:v>
                </c:pt>
                <c:pt idx="5649">
                  <c:v>80.72200999999998</c:v>
                </c:pt>
                <c:pt idx="5650">
                  <c:v>80.72200999999998</c:v>
                </c:pt>
                <c:pt idx="5651">
                  <c:v>80.72200999999998</c:v>
                </c:pt>
                <c:pt idx="5652">
                  <c:v>80.72200999999998</c:v>
                </c:pt>
                <c:pt idx="5653">
                  <c:v>80.72200999999998</c:v>
                </c:pt>
                <c:pt idx="5654">
                  <c:v>80.72200999999998</c:v>
                </c:pt>
                <c:pt idx="5655">
                  <c:v>80.72200999999998</c:v>
                </c:pt>
                <c:pt idx="5656">
                  <c:v>80.72200999999998</c:v>
                </c:pt>
                <c:pt idx="5657">
                  <c:v>80.72200999999998</c:v>
                </c:pt>
                <c:pt idx="5658">
                  <c:v>80.72200999999998</c:v>
                </c:pt>
                <c:pt idx="5659">
                  <c:v>80.72200999999998</c:v>
                </c:pt>
                <c:pt idx="5660">
                  <c:v>80.72200999999998</c:v>
                </c:pt>
                <c:pt idx="5661">
                  <c:v>80.72200999999998</c:v>
                </c:pt>
                <c:pt idx="5662">
                  <c:v>80.72200999999998</c:v>
                </c:pt>
                <c:pt idx="5663">
                  <c:v>80.72200999999998</c:v>
                </c:pt>
                <c:pt idx="5664">
                  <c:v>80.72200999999998</c:v>
                </c:pt>
                <c:pt idx="5665">
                  <c:v>80.72200999999998</c:v>
                </c:pt>
                <c:pt idx="5666">
                  <c:v>80.72200999999998</c:v>
                </c:pt>
                <c:pt idx="5667">
                  <c:v>80.72200999999998</c:v>
                </c:pt>
                <c:pt idx="5668">
                  <c:v>80.72200999999998</c:v>
                </c:pt>
                <c:pt idx="5669">
                  <c:v>80.72200999999998</c:v>
                </c:pt>
                <c:pt idx="5670">
                  <c:v>80.72200999999998</c:v>
                </c:pt>
                <c:pt idx="5671">
                  <c:v>80.72200999999998</c:v>
                </c:pt>
                <c:pt idx="5672">
                  <c:v>80.72200999999998</c:v>
                </c:pt>
                <c:pt idx="5673">
                  <c:v>80.72200999999998</c:v>
                </c:pt>
                <c:pt idx="5674">
                  <c:v>80.72200999999998</c:v>
                </c:pt>
                <c:pt idx="5675">
                  <c:v>80.72200999999998</c:v>
                </c:pt>
                <c:pt idx="5676">
                  <c:v>80.72200999999998</c:v>
                </c:pt>
                <c:pt idx="5677">
                  <c:v>80.72200999999998</c:v>
                </c:pt>
                <c:pt idx="5678">
                  <c:v>80.72200999999998</c:v>
                </c:pt>
                <c:pt idx="5679">
                  <c:v>80.72200999999998</c:v>
                </c:pt>
                <c:pt idx="5680">
                  <c:v>80.72200999999998</c:v>
                </c:pt>
                <c:pt idx="5681">
                  <c:v>80.72200999999998</c:v>
                </c:pt>
                <c:pt idx="5682">
                  <c:v>80.72200999999998</c:v>
                </c:pt>
                <c:pt idx="5683">
                  <c:v>80.72200999999998</c:v>
                </c:pt>
                <c:pt idx="5684">
                  <c:v>80.72200999999998</c:v>
                </c:pt>
                <c:pt idx="5685">
                  <c:v>80.72200999999998</c:v>
                </c:pt>
                <c:pt idx="5686">
                  <c:v>80.72200999999998</c:v>
                </c:pt>
                <c:pt idx="5687">
                  <c:v>80.72200999999998</c:v>
                </c:pt>
                <c:pt idx="5688">
                  <c:v>80.72200999999998</c:v>
                </c:pt>
                <c:pt idx="5689">
                  <c:v>80.72200999999998</c:v>
                </c:pt>
                <c:pt idx="5690">
                  <c:v>80.72200999999998</c:v>
                </c:pt>
                <c:pt idx="5691">
                  <c:v>80.72200999999998</c:v>
                </c:pt>
                <c:pt idx="5692">
                  <c:v>80.72200999999998</c:v>
                </c:pt>
                <c:pt idx="5693">
                  <c:v>80.72200999999998</c:v>
                </c:pt>
                <c:pt idx="5694">
                  <c:v>80.72200999999998</c:v>
                </c:pt>
                <c:pt idx="5695">
                  <c:v>80.72200999999998</c:v>
                </c:pt>
                <c:pt idx="5696">
                  <c:v>80.72200999999998</c:v>
                </c:pt>
                <c:pt idx="5697">
                  <c:v>80.72200999999998</c:v>
                </c:pt>
                <c:pt idx="5698">
                  <c:v>80.72200999999998</c:v>
                </c:pt>
                <c:pt idx="5699">
                  <c:v>80.72200999999998</c:v>
                </c:pt>
                <c:pt idx="5700">
                  <c:v>80.72200999999998</c:v>
                </c:pt>
                <c:pt idx="5701">
                  <c:v>80.72200999999998</c:v>
                </c:pt>
                <c:pt idx="5702">
                  <c:v>80.72200999999998</c:v>
                </c:pt>
                <c:pt idx="5703">
                  <c:v>80.72200999999998</c:v>
                </c:pt>
                <c:pt idx="5704">
                  <c:v>80.72200999999998</c:v>
                </c:pt>
                <c:pt idx="5705">
                  <c:v>80.72200999999998</c:v>
                </c:pt>
                <c:pt idx="5706">
                  <c:v>80.72200999999998</c:v>
                </c:pt>
                <c:pt idx="5707">
                  <c:v>80.72200999999998</c:v>
                </c:pt>
                <c:pt idx="5708">
                  <c:v>80.72200999999998</c:v>
                </c:pt>
                <c:pt idx="5709">
                  <c:v>80.72200999999998</c:v>
                </c:pt>
                <c:pt idx="5710">
                  <c:v>80.72200999999998</c:v>
                </c:pt>
                <c:pt idx="5711">
                  <c:v>80.72200999999998</c:v>
                </c:pt>
                <c:pt idx="5712">
                  <c:v>80.72200999999998</c:v>
                </c:pt>
                <c:pt idx="5713">
                  <c:v>80.72200999999998</c:v>
                </c:pt>
                <c:pt idx="5714">
                  <c:v>80.72200999999998</c:v>
                </c:pt>
                <c:pt idx="5715">
                  <c:v>80.72200999999998</c:v>
                </c:pt>
                <c:pt idx="5716">
                  <c:v>80.72200999999998</c:v>
                </c:pt>
                <c:pt idx="5717">
                  <c:v>80.72200999999998</c:v>
                </c:pt>
                <c:pt idx="5718">
                  <c:v>80.72200999999998</c:v>
                </c:pt>
                <c:pt idx="5719">
                  <c:v>80.72200999999998</c:v>
                </c:pt>
                <c:pt idx="5720">
                  <c:v>80.72200999999998</c:v>
                </c:pt>
                <c:pt idx="5721">
                  <c:v>80.72200999999998</c:v>
                </c:pt>
                <c:pt idx="5722">
                  <c:v>80.72200999999998</c:v>
                </c:pt>
                <c:pt idx="5723">
                  <c:v>80.72200999999998</c:v>
                </c:pt>
                <c:pt idx="5724">
                  <c:v>80.72200999999998</c:v>
                </c:pt>
                <c:pt idx="5725">
                  <c:v>80.72200999999998</c:v>
                </c:pt>
                <c:pt idx="5726">
                  <c:v>80.72200999999998</c:v>
                </c:pt>
                <c:pt idx="5727">
                  <c:v>80.72200999999998</c:v>
                </c:pt>
                <c:pt idx="5728">
                  <c:v>80.72200999999998</c:v>
                </c:pt>
                <c:pt idx="5729">
                  <c:v>80.72200999999998</c:v>
                </c:pt>
                <c:pt idx="5730">
                  <c:v>80.72200999999998</c:v>
                </c:pt>
                <c:pt idx="5731">
                  <c:v>80.72200999999998</c:v>
                </c:pt>
                <c:pt idx="5732">
                  <c:v>80.72200999999998</c:v>
                </c:pt>
                <c:pt idx="5733">
                  <c:v>80.72200999999998</c:v>
                </c:pt>
                <c:pt idx="5734">
                  <c:v>80.72200999999998</c:v>
                </c:pt>
                <c:pt idx="5735">
                  <c:v>80.72200999999998</c:v>
                </c:pt>
                <c:pt idx="5736">
                  <c:v>80.72200999999998</c:v>
                </c:pt>
                <c:pt idx="5737">
                  <c:v>80.72200999999998</c:v>
                </c:pt>
                <c:pt idx="5738">
                  <c:v>80.72200999999998</c:v>
                </c:pt>
                <c:pt idx="5739">
                  <c:v>80.72200999999998</c:v>
                </c:pt>
                <c:pt idx="5740">
                  <c:v>80.72200999999998</c:v>
                </c:pt>
                <c:pt idx="5741">
                  <c:v>80.72200999999998</c:v>
                </c:pt>
                <c:pt idx="5742">
                  <c:v>80.72200999999998</c:v>
                </c:pt>
                <c:pt idx="5743">
                  <c:v>80.72200999999998</c:v>
                </c:pt>
                <c:pt idx="5744">
                  <c:v>80.72200999999998</c:v>
                </c:pt>
                <c:pt idx="5745">
                  <c:v>80.72200999999998</c:v>
                </c:pt>
                <c:pt idx="5746">
                  <c:v>80.72200999999998</c:v>
                </c:pt>
                <c:pt idx="5747">
                  <c:v>80.72200999999998</c:v>
                </c:pt>
                <c:pt idx="5748">
                  <c:v>80.72200999999998</c:v>
                </c:pt>
                <c:pt idx="5749">
                  <c:v>80.72200999999998</c:v>
                </c:pt>
                <c:pt idx="5750">
                  <c:v>80.72200999999998</c:v>
                </c:pt>
                <c:pt idx="5751">
                  <c:v>80.72200999999998</c:v>
                </c:pt>
                <c:pt idx="5752">
                  <c:v>80.72200999999998</c:v>
                </c:pt>
                <c:pt idx="5753">
                  <c:v>80.72200999999998</c:v>
                </c:pt>
                <c:pt idx="5754">
                  <c:v>80.72200999999998</c:v>
                </c:pt>
                <c:pt idx="5755">
                  <c:v>80.72200999999998</c:v>
                </c:pt>
                <c:pt idx="5756">
                  <c:v>80.72200999999998</c:v>
                </c:pt>
                <c:pt idx="5757">
                  <c:v>80.72200999999998</c:v>
                </c:pt>
                <c:pt idx="5758">
                  <c:v>80.72200999999998</c:v>
                </c:pt>
                <c:pt idx="5759">
                  <c:v>80.72200999999998</c:v>
                </c:pt>
                <c:pt idx="5760">
                  <c:v>80.72200999999998</c:v>
                </c:pt>
                <c:pt idx="5761">
                  <c:v>80.72200999999998</c:v>
                </c:pt>
                <c:pt idx="5762">
                  <c:v>80.72200999999998</c:v>
                </c:pt>
                <c:pt idx="5763">
                  <c:v>80.72200999999998</c:v>
                </c:pt>
                <c:pt idx="5764">
                  <c:v>80.72200999999998</c:v>
                </c:pt>
                <c:pt idx="5765">
                  <c:v>80.72200999999998</c:v>
                </c:pt>
                <c:pt idx="5766">
                  <c:v>80.72200999999998</c:v>
                </c:pt>
                <c:pt idx="5767">
                  <c:v>80.72200999999998</c:v>
                </c:pt>
                <c:pt idx="5768">
                  <c:v>80.72200999999998</c:v>
                </c:pt>
                <c:pt idx="5769">
                  <c:v>80.72200999999998</c:v>
                </c:pt>
                <c:pt idx="5770">
                  <c:v>80.72200999999998</c:v>
                </c:pt>
                <c:pt idx="5771">
                  <c:v>80.72200999999998</c:v>
                </c:pt>
                <c:pt idx="5772">
                  <c:v>80.72200999999998</c:v>
                </c:pt>
                <c:pt idx="5773">
                  <c:v>80.72200999999998</c:v>
                </c:pt>
                <c:pt idx="5774">
                  <c:v>80.72200999999998</c:v>
                </c:pt>
                <c:pt idx="5775">
                  <c:v>80.72200999999998</c:v>
                </c:pt>
                <c:pt idx="5776">
                  <c:v>80.72200999999998</c:v>
                </c:pt>
                <c:pt idx="5777">
                  <c:v>80.72200999999998</c:v>
                </c:pt>
                <c:pt idx="5778">
                  <c:v>80.72200999999998</c:v>
                </c:pt>
                <c:pt idx="5779">
                  <c:v>80.72200999999998</c:v>
                </c:pt>
                <c:pt idx="5780">
                  <c:v>80.72200999999998</c:v>
                </c:pt>
                <c:pt idx="5781">
                  <c:v>80.72200999999998</c:v>
                </c:pt>
                <c:pt idx="5782">
                  <c:v>80.72200999999998</c:v>
                </c:pt>
                <c:pt idx="5783">
                  <c:v>80.72200999999998</c:v>
                </c:pt>
                <c:pt idx="5784">
                  <c:v>80.72200999999998</c:v>
                </c:pt>
                <c:pt idx="5785">
                  <c:v>80.72200999999998</c:v>
                </c:pt>
                <c:pt idx="5786">
                  <c:v>80.72200999999998</c:v>
                </c:pt>
                <c:pt idx="5787">
                  <c:v>80.72200999999998</c:v>
                </c:pt>
                <c:pt idx="5788">
                  <c:v>80.72200999999998</c:v>
                </c:pt>
                <c:pt idx="5789">
                  <c:v>80.72200999999998</c:v>
                </c:pt>
                <c:pt idx="5790">
                  <c:v>80.72200999999998</c:v>
                </c:pt>
                <c:pt idx="5791">
                  <c:v>80.72200999999998</c:v>
                </c:pt>
                <c:pt idx="5792">
                  <c:v>80.72200999999998</c:v>
                </c:pt>
                <c:pt idx="5793">
                  <c:v>80.72200999999998</c:v>
                </c:pt>
                <c:pt idx="5794">
                  <c:v>80.72200999999998</c:v>
                </c:pt>
                <c:pt idx="5795">
                  <c:v>80.72200999999998</c:v>
                </c:pt>
                <c:pt idx="5796">
                  <c:v>80.72200999999998</c:v>
                </c:pt>
                <c:pt idx="5797">
                  <c:v>80.72200999999998</c:v>
                </c:pt>
                <c:pt idx="5798">
                  <c:v>80.72200999999998</c:v>
                </c:pt>
                <c:pt idx="5799">
                  <c:v>80.72200999999998</c:v>
                </c:pt>
                <c:pt idx="5800">
                  <c:v>80.72200999999998</c:v>
                </c:pt>
                <c:pt idx="5801">
                  <c:v>80.72200999999998</c:v>
                </c:pt>
                <c:pt idx="5802">
                  <c:v>80.72200999999998</c:v>
                </c:pt>
                <c:pt idx="5803">
                  <c:v>80.72200999999998</c:v>
                </c:pt>
                <c:pt idx="5804">
                  <c:v>80.72200999999998</c:v>
                </c:pt>
                <c:pt idx="5805">
                  <c:v>80.72200999999998</c:v>
                </c:pt>
                <c:pt idx="5806">
                  <c:v>80.72200999999998</c:v>
                </c:pt>
                <c:pt idx="5807">
                  <c:v>80.72200999999998</c:v>
                </c:pt>
                <c:pt idx="5808">
                  <c:v>80.72200999999998</c:v>
                </c:pt>
                <c:pt idx="5809">
                  <c:v>80.72200999999998</c:v>
                </c:pt>
                <c:pt idx="5810">
                  <c:v>80.72200999999998</c:v>
                </c:pt>
                <c:pt idx="5811">
                  <c:v>80.72200999999998</c:v>
                </c:pt>
                <c:pt idx="5812">
                  <c:v>80.72200999999998</c:v>
                </c:pt>
                <c:pt idx="5813">
                  <c:v>80.72200999999998</c:v>
                </c:pt>
                <c:pt idx="5814">
                  <c:v>80.72200999999998</c:v>
                </c:pt>
                <c:pt idx="5815">
                  <c:v>80.72200999999998</c:v>
                </c:pt>
                <c:pt idx="5816">
                  <c:v>80.72200999999998</c:v>
                </c:pt>
                <c:pt idx="5817">
                  <c:v>80.72200999999998</c:v>
                </c:pt>
                <c:pt idx="5818">
                  <c:v>80.72200999999998</c:v>
                </c:pt>
                <c:pt idx="5819">
                  <c:v>80.72200999999998</c:v>
                </c:pt>
                <c:pt idx="5820">
                  <c:v>80.72200999999998</c:v>
                </c:pt>
                <c:pt idx="5821">
                  <c:v>80.72200999999998</c:v>
                </c:pt>
                <c:pt idx="5822">
                  <c:v>80.72200999999998</c:v>
                </c:pt>
                <c:pt idx="5823">
                  <c:v>80.72200999999998</c:v>
                </c:pt>
                <c:pt idx="5824">
                  <c:v>80.72200999999998</c:v>
                </c:pt>
                <c:pt idx="5825">
                  <c:v>80.72200999999998</c:v>
                </c:pt>
                <c:pt idx="5826">
                  <c:v>80.72200999999998</c:v>
                </c:pt>
                <c:pt idx="5827">
                  <c:v>80.72200999999998</c:v>
                </c:pt>
                <c:pt idx="5828">
                  <c:v>80.72200999999998</c:v>
                </c:pt>
                <c:pt idx="5829">
                  <c:v>80.72200999999998</c:v>
                </c:pt>
                <c:pt idx="5830">
                  <c:v>80.72200999999998</c:v>
                </c:pt>
                <c:pt idx="5831">
                  <c:v>80.72200999999998</c:v>
                </c:pt>
                <c:pt idx="5832">
                  <c:v>80.72200999999998</c:v>
                </c:pt>
                <c:pt idx="5833">
                  <c:v>80.72200999999998</c:v>
                </c:pt>
                <c:pt idx="5834">
                  <c:v>80.72200999999998</c:v>
                </c:pt>
                <c:pt idx="5835">
                  <c:v>80.72200999999998</c:v>
                </c:pt>
                <c:pt idx="5836">
                  <c:v>80.72200999999998</c:v>
                </c:pt>
                <c:pt idx="5837">
                  <c:v>80.72200999999998</c:v>
                </c:pt>
                <c:pt idx="5838">
                  <c:v>80.72200999999998</c:v>
                </c:pt>
                <c:pt idx="5839">
                  <c:v>80.72200999999998</c:v>
                </c:pt>
                <c:pt idx="5840">
                  <c:v>80.72200999999998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38B8-454F-8F11-E7D60A962F63}"/>
            </c:ext>
          </c:extLst>
        </c:ser>
        <c:ser>
          <c:idx val="2"/>
          <c:order val="2"/>
          <c:tx>
            <c:v>SS_ET = 1</c:v>
          </c:tx>
          <c:spPr>
            <a:ln w="1905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xVal>
            <c:numRef>
              <c:f>tseries_heads!$A$4:$A$5844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tseries_heads!$G$4:$G$5844</c:f>
              <c:numCache>
                <c:formatCode>General</c:formatCode>
                <c:ptCount val="5841"/>
                <c:pt idx="0">
                  <c:v>80.62587999999997</c:v>
                </c:pt>
                <c:pt idx="1">
                  <c:v>80.62587999999997</c:v>
                </c:pt>
                <c:pt idx="2">
                  <c:v>80.62587999999997</c:v>
                </c:pt>
                <c:pt idx="3">
                  <c:v>80.62587999999997</c:v>
                </c:pt>
                <c:pt idx="4">
                  <c:v>80.62587999999997</c:v>
                </c:pt>
                <c:pt idx="5">
                  <c:v>80.62587999999997</c:v>
                </c:pt>
                <c:pt idx="6">
                  <c:v>80.62587999999997</c:v>
                </c:pt>
                <c:pt idx="7">
                  <c:v>80.62587999999997</c:v>
                </c:pt>
                <c:pt idx="8">
                  <c:v>80.62587999999997</c:v>
                </c:pt>
                <c:pt idx="9">
                  <c:v>80.62587999999997</c:v>
                </c:pt>
                <c:pt idx="10">
                  <c:v>80.62587999999997</c:v>
                </c:pt>
                <c:pt idx="11">
                  <c:v>80.62587999999997</c:v>
                </c:pt>
                <c:pt idx="12">
                  <c:v>80.62587999999997</c:v>
                </c:pt>
                <c:pt idx="13">
                  <c:v>80.62587999999997</c:v>
                </c:pt>
                <c:pt idx="14">
                  <c:v>80.62587999999997</c:v>
                </c:pt>
                <c:pt idx="15">
                  <c:v>80.62587999999997</c:v>
                </c:pt>
                <c:pt idx="16">
                  <c:v>80.62587999999997</c:v>
                </c:pt>
                <c:pt idx="17">
                  <c:v>80.62587999999997</c:v>
                </c:pt>
                <c:pt idx="18">
                  <c:v>80.62587999999997</c:v>
                </c:pt>
                <c:pt idx="19">
                  <c:v>80.62587999999997</c:v>
                </c:pt>
                <c:pt idx="20">
                  <c:v>80.62587999999997</c:v>
                </c:pt>
                <c:pt idx="21">
                  <c:v>80.62587999999997</c:v>
                </c:pt>
                <c:pt idx="22">
                  <c:v>80.62587999999997</c:v>
                </c:pt>
                <c:pt idx="23">
                  <c:v>80.62587999999997</c:v>
                </c:pt>
                <c:pt idx="24">
                  <c:v>80.62587999999997</c:v>
                </c:pt>
                <c:pt idx="25">
                  <c:v>80.62587999999997</c:v>
                </c:pt>
                <c:pt idx="26">
                  <c:v>80.62587999999997</c:v>
                </c:pt>
                <c:pt idx="27">
                  <c:v>80.62587999999997</c:v>
                </c:pt>
                <c:pt idx="28">
                  <c:v>80.62587999999997</c:v>
                </c:pt>
                <c:pt idx="29">
                  <c:v>80.62587999999997</c:v>
                </c:pt>
                <c:pt idx="30">
                  <c:v>80.62587999999997</c:v>
                </c:pt>
                <c:pt idx="31">
                  <c:v>80.62587999999997</c:v>
                </c:pt>
                <c:pt idx="32">
                  <c:v>80.62587999999997</c:v>
                </c:pt>
                <c:pt idx="33">
                  <c:v>80.62587999999997</c:v>
                </c:pt>
                <c:pt idx="34">
                  <c:v>80.62587999999997</c:v>
                </c:pt>
                <c:pt idx="35">
                  <c:v>80.62587999999997</c:v>
                </c:pt>
                <c:pt idx="36">
                  <c:v>80.62587999999997</c:v>
                </c:pt>
                <c:pt idx="37">
                  <c:v>80.62587999999997</c:v>
                </c:pt>
                <c:pt idx="38">
                  <c:v>80.62587999999997</c:v>
                </c:pt>
                <c:pt idx="39">
                  <c:v>80.62587999999997</c:v>
                </c:pt>
                <c:pt idx="40">
                  <c:v>80.62587999999997</c:v>
                </c:pt>
                <c:pt idx="41">
                  <c:v>80.62587999999997</c:v>
                </c:pt>
                <c:pt idx="42">
                  <c:v>80.62587999999997</c:v>
                </c:pt>
                <c:pt idx="43">
                  <c:v>80.62587999999997</c:v>
                </c:pt>
                <c:pt idx="44">
                  <c:v>80.62587999999997</c:v>
                </c:pt>
                <c:pt idx="45">
                  <c:v>80.62587999999997</c:v>
                </c:pt>
                <c:pt idx="46">
                  <c:v>80.62587999999997</c:v>
                </c:pt>
                <c:pt idx="47">
                  <c:v>80.62587999999997</c:v>
                </c:pt>
                <c:pt idx="48">
                  <c:v>80.62587999999997</c:v>
                </c:pt>
                <c:pt idx="49">
                  <c:v>80.62587999999997</c:v>
                </c:pt>
                <c:pt idx="50">
                  <c:v>80.62587999999997</c:v>
                </c:pt>
                <c:pt idx="51">
                  <c:v>80.62587999999997</c:v>
                </c:pt>
                <c:pt idx="52">
                  <c:v>80.62587999999997</c:v>
                </c:pt>
                <c:pt idx="53">
                  <c:v>80.62587999999997</c:v>
                </c:pt>
                <c:pt idx="54">
                  <c:v>80.62587999999997</c:v>
                </c:pt>
                <c:pt idx="55">
                  <c:v>80.62587999999997</c:v>
                </c:pt>
                <c:pt idx="56">
                  <c:v>80.62587999999997</c:v>
                </c:pt>
                <c:pt idx="57">
                  <c:v>80.62587999999997</c:v>
                </c:pt>
                <c:pt idx="58">
                  <c:v>80.62587999999997</c:v>
                </c:pt>
                <c:pt idx="59">
                  <c:v>80.62587999999997</c:v>
                </c:pt>
                <c:pt idx="60">
                  <c:v>80.62587999999997</c:v>
                </c:pt>
                <c:pt idx="61">
                  <c:v>80.62587999999997</c:v>
                </c:pt>
                <c:pt idx="62">
                  <c:v>80.62587999999997</c:v>
                </c:pt>
                <c:pt idx="63">
                  <c:v>80.62587999999997</c:v>
                </c:pt>
                <c:pt idx="64">
                  <c:v>80.62587999999997</c:v>
                </c:pt>
                <c:pt idx="65">
                  <c:v>80.62587999999997</c:v>
                </c:pt>
                <c:pt idx="66">
                  <c:v>80.62587999999997</c:v>
                </c:pt>
                <c:pt idx="67">
                  <c:v>80.62587999999997</c:v>
                </c:pt>
                <c:pt idx="68">
                  <c:v>80.62587999999997</c:v>
                </c:pt>
                <c:pt idx="69">
                  <c:v>80.62587999999997</c:v>
                </c:pt>
                <c:pt idx="70">
                  <c:v>80.62587999999997</c:v>
                </c:pt>
                <c:pt idx="71">
                  <c:v>80.62587999999997</c:v>
                </c:pt>
                <c:pt idx="72">
                  <c:v>80.62587999999997</c:v>
                </c:pt>
                <c:pt idx="73">
                  <c:v>80.62587999999997</c:v>
                </c:pt>
                <c:pt idx="74">
                  <c:v>80.62587999999997</c:v>
                </c:pt>
                <c:pt idx="75">
                  <c:v>80.62587999999997</c:v>
                </c:pt>
                <c:pt idx="76">
                  <c:v>80.62587999999997</c:v>
                </c:pt>
                <c:pt idx="77">
                  <c:v>80.62587999999997</c:v>
                </c:pt>
                <c:pt idx="78">
                  <c:v>80.62587999999997</c:v>
                </c:pt>
                <c:pt idx="79">
                  <c:v>80.62587999999997</c:v>
                </c:pt>
                <c:pt idx="80">
                  <c:v>80.62587999999997</c:v>
                </c:pt>
                <c:pt idx="81">
                  <c:v>80.62587999999997</c:v>
                </c:pt>
                <c:pt idx="82">
                  <c:v>80.62587999999997</c:v>
                </c:pt>
                <c:pt idx="83">
                  <c:v>80.62587999999997</c:v>
                </c:pt>
                <c:pt idx="84">
                  <c:v>80.62587999999997</c:v>
                </c:pt>
                <c:pt idx="85">
                  <c:v>80.62587999999997</c:v>
                </c:pt>
                <c:pt idx="86">
                  <c:v>80.62587999999997</c:v>
                </c:pt>
                <c:pt idx="87">
                  <c:v>80.62587999999997</c:v>
                </c:pt>
                <c:pt idx="88">
                  <c:v>80.62587999999997</c:v>
                </c:pt>
                <c:pt idx="89">
                  <c:v>80.62587999999997</c:v>
                </c:pt>
                <c:pt idx="90">
                  <c:v>80.62587999999997</c:v>
                </c:pt>
                <c:pt idx="91">
                  <c:v>80.62587999999997</c:v>
                </c:pt>
                <c:pt idx="92">
                  <c:v>80.62587999999997</c:v>
                </c:pt>
                <c:pt idx="93">
                  <c:v>80.62587999999997</c:v>
                </c:pt>
                <c:pt idx="94">
                  <c:v>80.62587999999997</c:v>
                </c:pt>
                <c:pt idx="95">
                  <c:v>80.62587999999997</c:v>
                </c:pt>
                <c:pt idx="96">
                  <c:v>80.62587999999997</c:v>
                </c:pt>
                <c:pt idx="97">
                  <c:v>80.62587999999997</c:v>
                </c:pt>
                <c:pt idx="98">
                  <c:v>80.62587999999997</c:v>
                </c:pt>
                <c:pt idx="99">
                  <c:v>80.62587999999997</c:v>
                </c:pt>
                <c:pt idx="100">
                  <c:v>80.62587999999997</c:v>
                </c:pt>
                <c:pt idx="101">
                  <c:v>80.62587999999997</c:v>
                </c:pt>
                <c:pt idx="102">
                  <c:v>80.62587999999997</c:v>
                </c:pt>
                <c:pt idx="103">
                  <c:v>80.62587999999997</c:v>
                </c:pt>
                <c:pt idx="104">
                  <c:v>80.62587999999997</c:v>
                </c:pt>
                <c:pt idx="105">
                  <c:v>80.62587999999997</c:v>
                </c:pt>
                <c:pt idx="106">
                  <c:v>80.62587999999997</c:v>
                </c:pt>
                <c:pt idx="107">
                  <c:v>80.62587999999997</c:v>
                </c:pt>
                <c:pt idx="108">
                  <c:v>80.62587999999997</c:v>
                </c:pt>
                <c:pt idx="109">
                  <c:v>80.62587999999997</c:v>
                </c:pt>
                <c:pt idx="110">
                  <c:v>80.62587999999997</c:v>
                </c:pt>
                <c:pt idx="111">
                  <c:v>80.62587999999997</c:v>
                </c:pt>
                <c:pt idx="112">
                  <c:v>80.62587999999997</c:v>
                </c:pt>
                <c:pt idx="113">
                  <c:v>80.62587999999997</c:v>
                </c:pt>
                <c:pt idx="114">
                  <c:v>80.62587999999997</c:v>
                </c:pt>
                <c:pt idx="115">
                  <c:v>80.62587999999997</c:v>
                </c:pt>
                <c:pt idx="116">
                  <c:v>80.62587999999997</c:v>
                </c:pt>
                <c:pt idx="117">
                  <c:v>80.62587999999997</c:v>
                </c:pt>
                <c:pt idx="118">
                  <c:v>80.62587999999997</c:v>
                </c:pt>
                <c:pt idx="119">
                  <c:v>80.62587999999997</c:v>
                </c:pt>
                <c:pt idx="120">
                  <c:v>80.62587999999997</c:v>
                </c:pt>
                <c:pt idx="121">
                  <c:v>80.62587999999997</c:v>
                </c:pt>
                <c:pt idx="122">
                  <c:v>80.62587999999997</c:v>
                </c:pt>
                <c:pt idx="123">
                  <c:v>80.62587999999997</c:v>
                </c:pt>
                <c:pt idx="124">
                  <c:v>80.62587999999997</c:v>
                </c:pt>
                <c:pt idx="125">
                  <c:v>80.62587999999997</c:v>
                </c:pt>
                <c:pt idx="126">
                  <c:v>80.62587999999997</c:v>
                </c:pt>
                <c:pt idx="127">
                  <c:v>80.62587999999997</c:v>
                </c:pt>
                <c:pt idx="128">
                  <c:v>80.62587999999997</c:v>
                </c:pt>
                <c:pt idx="129">
                  <c:v>80.62587999999997</c:v>
                </c:pt>
                <c:pt idx="130">
                  <c:v>80.62587999999997</c:v>
                </c:pt>
                <c:pt idx="131">
                  <c:v>80.62587999999997</c:v>
                </c:pt>
                <c:pt idx="132">
                  <c:v>80.62587999999997</c:v>
                </c:pt>
                <c:pt idx="133">
                  <c:v>80.62587999999997</c:v>
                </c:pt>
                <c:pt idx="134">
                  <c:v>80.62587999999997</c:v>
                </c:pt>
                <c:pt idx="135">
                  <c:v>80.62587999999997</c:v>
                </c:pt>
                <c:pt idx="136">
                  <c:v>80.62587999999997</c:v>
                </c:pt>
                <c:pt idx="137">
                  <c:v>80.62587999999997</c:v>
                </c:pt>
                <c:pt idx="138">
                  <c:v>80.62587999999997</c:v>
                </c:pt>
                <c:pt idx="139">
                  <c:v>80.62587999999997</c:v>
                </c:pt>
                <c:pt idx="140">
                  <c:v>80.62587999999997</c:v>
                </c:pt>
                <c:pt idx="141">
                  <c:v>80.62587999999997</c:v>
                </c:pt>
                <c:pt idx="142">
                  <c:v>80.62587999999997</c:v>
                </c:pt>
                <c:pt idx="143">
                  <c:v>80.62587999999997</c:v>
                </c:pt>
                <c:pt idx="144">
                  <c:v>80.62587999999997</c:v>
                </c:pt>
                <c:pt idx="145">
                  <c:v>80.62587999999997</c:v>
                </c:pt>
                <c:pt idx="146">
                  <c:v>80.62587999999997</c:v>
                </c:pt>
                <c:pt idx="147">
                  <c:v>80.62587999999997</c:v>
                </c:pt>
                <c:pt idx="148">
                  <c:v>80.62587999999997</c:v>
                </c:pt>
                <c:pt idx="149">
                  <c:v>80.62587999999997</c:v>
                </c:pt>
                <c:pt idx="150">
                  <c:v>80.62587999999997</c:v>
                </c:pt>
                <c:pt idx="151">
                  <c:v>80.62587999999997</c:v>
                </c:pt>
                <c:pt idx="152">
                  <c:v>80.62587999999997</c:v>
                </c:pt>
                <c:pt idx="153">
                  <c:v>80.62587999999997</c:v>
                </c:pt>
                <c:pt idx="154">
                  <c:v>80.62587999999997</c:v>
                </c:pt>
                <c:pt idx="155">
                  <c:v>80.62587999999997</c:v>
                </c:pt>
                <c:pt idx="156">
                  <c:v>80.62587999999997</c:v>
                </c:pt>
                <c:pt idx="157">
                  <c:v>80.62587999999997</c:v>
                </c:pt>
                <c:pt idx="158">
                  <c:v>80.62587999999997</c:v>
                </c:pt>
                <c:pt idx="159">
                  <c:v>80.62587999999997</c:v>
                </c:pt>
                <c:pt idx="160">
                  <c:v>80.62587999999997</c:v>
                </c:pt>
                <c:pt idx="161">
                  <c:v>80.62587999999997</c:v>
                </c:pt>
                <c:pt idx="162">
                  <c:v>80.62587999999997</c:v>
                </c:pt>
                <c:pt idx="163">
                  <c:v>80.62587999999997</c:v>
                </c:pt>
                <c:pt idx="164">
                  <c:v>80.62587999999997</c:v>
                </c:pt>
                <c:pt idx="165">
                  <c:v>80.62587999999997</c:v>
                </c:pt>
                <c:pt idx="166">
                  <c:v>80.62587999999997</c:v>
                </c:pt>
                <c:pt idx="167">
                  <c:v>80.62587999999997</c:v>
                </c:pt>
                <c:pt idx="168">
                  <c:v>80.62587999999997</c:v>
                </c:pt>
                <c:pt idx="169">
                  <c:v>80.62587999999997</c:v>
                </c:pt>
                <c:pt idx="170">
                  <c:v>80.62587999999997</c:v>
                </c:pt>
                <c:pt idx="171">
                  <c:v>80.62587999999997</c:v>
                </c:pt>
                <c:pt idx="172">
                  <c:v>80.62587999999997</c:v>
                </c:pt>
                <c:pt idx="173">
                  <c:v>80.62587999999997</c:v>
                </c:pt>
                <c:pt idx="174">
                  <c:v>80.62587999999997</c:v>
                </c:pt>
                <c:pt idx="175">
                  <c:v>80.62587999999997</c:v>
                </c:pt>
                <c:pt idx="176">
                  <c:v>80.62587999999997</c:v>
                </c:pt>
                <c:pt idx="177">
                  <c:v>80.62587999999997</c:v>
                </c:pt>
                <c:pt idx="178">
                  <c:v>80.62587999999997</c:v>
                </c:pt>
                <c:pt idx="179">
                  <c:v>80.62587999999997</c:v>
                </c:pt>
                <c:pt idx="180">
                  <c:v>80.62587999999997</c:v>
                </c:pt>
                <c:pt idx="181">
                  <c:v>80.62587999999997</c:v>
                </c:pt>
                <c:pt idx="182">
                  <c:v>80.62587999999997</c:v>
                </c:pt>
                <c:pt idx="183">
                  <c:v>80.62587999999997</c:v>
                </c:pt>
                <c:pt idx="184">
                  <c:v>80.62587999999997</c:v>
                </c:pt>
                <c:pt idx="185">
                  <c:v>80.62587999999997</c:v>
                </c:pt>
                <c:pt idx="186">
                  <c:v>80.62587999999997</c:v>
                </c:pt>
                <c:pt idx="187">
                  <c:v>80.62587999999997</c:v>
                </c:pt>
                <c:pt idx="188">
                  <c:v>80.62587999999997</c:v>
                </c:pt>
                <c:pt idx="189">
                  <c:v>80.62587999999997</c:v>
                </c:pt>
                <c:pt idx="190">
                  <c:v>80.62587999999997</c:v>
                </c:pt>
                <c:pt idx="191">
                  <c:v>80.62587999999997</c:v>
                </c:pt>
                <c:pt idx="192">
                  <c:v>80.62587999999997</c:v>
                </c:pt>
                <c:pt idx="193">
                  <c:v>80.62587999999997</c:v>
                </c:pt>
                <c:pt idx="194">
                  <c:v>80.62587999999997</c:v>
                </c:pt>
                <c:pt idx="195">
                  <c:v>80.62587999999997</c:v>
                </c:pt>
                <c:pt idx="196">
                  <c:v>80.62587999999997</c:v>
                </c:pt>
                <c:pt idx="197">
                  <c:v>80.62587999999997</c:v>
                </c:pt>
                <c:pt idx="198">
                  <c:v>80.62587999999997</c:v>
                </c:pt>
                <c:pt idx="199">
                  <c:v>80.62587999999997</c:v>
                </c:pt>
                <c:pt idx="200">
                  <c:v>80.62587999999997</c:v>
                </c:pt>
                <c:pt idx="201">
                  <c:v>80.62587999999997</c:v>
                </c:pt>
                <c:pt idx="202">
                  <c:v>80.62587999999997</c:v>
                </c:pt>
                <c:pt idx="203">
                  <c:v>80.62587999999997</c:v>
                </c:pt>
                <c:pt idx="204">
                  <c:v>80.62587999999997</c:v>
                </c:pt>
                <c:pt idx="205">
                  <c:v>80.62587999999997</c:v>
                </c:pt>
                <c:pt idx="206">
                  <c:v>80.62587999999997</c:v>
                </c:pt>
                <c:pt idx="207">
                  <c:v>80.62587999999997</c:v>
                </c:pt>
                <c:pt idx="208">
                  <c:v>80.62587999999997</c:v>
                </c:pt>
                <c:pt idx="209">
                  <c:v>80.62587999999997</c:v>
                </c:pt>
                <c:pt idx="210">
                  <c:v>80.62587999999997</c:v>
                </c:pt>
                <c:pt idx="211">
                  <c:v>80.62587999999997</c:v>
                </c:pt>
                <c:pt idx="212">
                  <c:v>80.62587999999997</c:v>
                </c:pt>
                <c:pt idx="213">
                  <c:v>80.62587999999997</c:v>
                </c:pt>
                <c:pt idx="214">
                  <c:v>80.62587999999997</c:v>
                </c:pt>
                <c:pt idx="215">
                  <c:v>80.62587999999997</c:v>
                </c:pt>
                <c:pt idx="216">
                  <c:v>80.62587999999997</c:v>
                </c:pt>
                <c:pt idx="217">
                  <c:v>80.62587999999997</c:v>
                </c:pt>
                <c:pt idx="218">
                  <c:v>80.62587999999997</c:v>
                </c:pt>
                <c:pt idx="219">
                  <c:v>80.62587999999997</c:v>
                </c:pt>
                <c:pt idx="220">
                  <c:v>80.62587999999997</c:v>
                </c:pt>
                <c:pt idx="221">
                  <c:v>80.62587999999997</c:v>
                </c:pt>
                <c:pt idx="222">
                  <c:v>80.62587999999997</c:v>
                </c:pt>
                <c:pt idx="223">
                  <c:v>80.62587999999997</c:v>
                </c:pt>
                <c:pt idx="224">
                  <c:v>80.62587999999997</c:v>
                </c:pt>
                <c:pt idx="225">
                  <c:v>80.62587999999997</c:v>
                </c:pt>
                <c:pt idx="226">
                  <c:v>80.62587999999997</c:v>
                </c:pt>
                <c:pt idx="227">
                  <c:v>80.62587999999997</c:v>
                </c:pt>
                <c:pt idx="228">
                  <c:v>80.62587999999997</c:v>
                </c:pt>
                <c:pt idx="229">
                  <c:v>80.62587999999997</c:v>
                </c:pt>
                <c:pt idx="230">
                  <c:v>80.62587999999997</c:v>
                </c:pt>
                <c:pt idx="231">
                  <c:v>80.62587999999997</c:v>
                </c:pt>
                <c:pt idx="232">
                  <c:v>80.62587999999997</c:v>
                </c:pt>
                <c:pt idx="233">
                  <c:v>80.62587999999997</c:v>
                </c:pt>
                <c:pt idx="234">
                  <c:v>80.62587999999997</c:v>
                </c:pt>
                <c:pt idx="235">
                  <c:v>80.62587999999997</c:v>
                </c:pt>
                <c:pt idx="236">
                  <c:v>80.62587999999997</c:v>
                </c:pt>
                <c:pt idx="237">
                  <c:v>80.62587999999997</c:v>
                </c:pt>
                <c:pt idx="238">
                  <c:v>80.62587999999997</c:v>
                </c:pt>
                <c:pt idx="239">
                  <c:v>80.62587999999997</c:v>
                </c:pt>
                <c:pt idx="240">
                  <c:v>80.62587999999997</c:v>
                </c:pt>
                <c:pt idx="241">
                  <c:v>80.62587999999997</c:v>
                </c:pt>
                <c:pt idx="242">
                  <c:v>80.62587999999997</c:v>
                </c:pt>
                <c:pt idx="243">
                  <c:v>80.62587999999997</c:v>
                </c:pt>
                <c:pt idx="244">
                  <c:v>80.62587999999997</c:v>
                </c:pt>
                <c:pt idx="245">
                  <c:v>80.62587999999997</c:v>
                </c:pt>
                <c:pt idx="246">
                  <c:v>80.62587999999997</c:v>
                </c:pt>
                <c:pt idx="247">
                  <c:v>80.62587999999997</c:v>
                </c:pt>
                <c:pt idx="248">
                  <c:v>80.62587999999997</c:v>
                </c:pt>
                <c:pt idx="249">
                  <c:v>80.62587999999997</c:v>
                </c:pt>
                <c:pt idx="250">
                  <c:v>80.62587999999997</c:v>
                </c:pt>
                <c:pt idx="251">
                  <c:v>80.62587999999997</c:v>
                </c:pt>
                <c:pt idx="252">
                  <c:v>80.62587999999997</c:v>
                </c:pt>
                <c:pt idx="253">
                  <c:v>80.62587999999997</c:v>
                </c:pt>
                <c:pt idx="254">
                  <c:v>80.62587999999997</c:v>
                </c:pt>
                <c:pt idx="255">
                  <c:v>80.62587999999997</c:v>
                </c:pt>
                <c:pt idx="256">
                  <c:v>80.62587999999997</c:v>
                </c:pt>
                <c:pt idx="257">
                  <c:v>80.62587999999997</c:v>
                </c:pt>
                <c:pt idx="258">
                  <c:v>80.62587999999997</c:v>
                </c:pt>
                <c:pt idx="259">
                  <c:v>80.62587999999997</c:v>
                </c:pt>
                <c:pt idx="260">
                  <c:v>80.62587999999997</c:v>
                </c:pt>
                <c:pt idx="261">
                  <c:v>80.62587999999997</c:v>
                </c:pt>
                <c:pt idx="262">
                  <c:v>80.62587999999997</c:v>
                </c:pt>
                <c:pt idx="263">
                  <c:v>80.62587999999997</c:v>
                </c:pt>
                <c:pt idx="264">
                  <c:v>80.62587999999997</c:v>
                </c:pt>
                <c:pt idx="265">
                  <c:v>80.62587999999997</c:v>
                </c:pt>
                <c:pt idx="266">
                  <c:v>80.62587999999997</c:v>
                </c:pt>
                <c:pt idx="267">
                  <c:v>80.62587999999997</c:v>
                </c:pt>
                <c:pt idx="268">
                  <c:v>80.62587999999997</c:v>
                </c:pt>
                <c:pt idx="269">
                  <c:v>80.62587999999997</c:v>
                </c:pt>
                <c:pt idx="270">
                  <c:v>80.62587999999997</c:v>
                </c:pt>
                <c:pt idx="271">
                  <c:v>80.62587999999997</c:v>
                </c:pt>
                <c:pt idx="272">
                  <c:v>80.62587999999997</c:v>
                </c:pt>
                <c:pt idx="273">
                  <c:v>80.62587999999997</c:v>
                </c:pt>
                <c:pt idx="274">
                  <c:v>80.62587999999997</c:v>
                </c:pt>
                <c:pt idx="275">
                  <c:v>80.62587999999997</c:v>
                </c:pt>
                <c:pt idx="276">
                  <c:v>80.62587999999997</c:v>
                </c:pt>
                <c:pt idx="277">
                  <c:v>80.62587999999997</c:v>
                </c:pt>
                <c:pt idx="278">
                  <c:v>80.62587999999997</c:v>
                </c:pt>
                <c:pt idx="279">
                  <c:v>80.62587999999997</c:v>
                </c:pt>
                <c:pt idx="280">
                  <c:v>80.62587999999997</c:v>
                </c:pt>
                <c:pt idx="281">
                  <c:v>80.62587999999997</c:v>
                </c:pt>
                <c:pt idx="282">
                  <c:v>80.62587999999997</c:v>
                </c:pt>
                <c:pt idx="283">
                  <c:v>80.62587999999997</c:v>
                </c:pt>
                <c:pt idx="284">
                  <c:v>80.62587999999997</c:v>
                </c:pt>
                <c:pt idx="285">
                  <c:v>80.62587999999997</c:v>
                </c:pt>
                <c:pt idx="286">
                  <c:v>80.62587999999997</c:v>
                </c:pt>
                <c:pt idx="287">
                  <c:v>80.62587999999997</c:v>
                </c:pt>
                <c:pt idx="288">
                  <c:v>80.62587999999997</c:v>
                </c:pt>
                <c:pt idx="289">
                  <c:v>80.62587999999997</c:v>
                </c:pt>
                <c:pt idx="290">
                  <c:v>80.62587999999997</c:v>
                </c:pt>
                <c:pt idx="291">
                  <c:v>80.62587999999997</c:v>
                </c:pt>
                <c:pt idx="292">
                  <c:v>80.62587999999997</c:v>
                </c:pt>
                <c:pt idx="293">
                  <c:v>80.62587999999997</c:v>
                </c:pt>
                <c:pt idx="294">
                  <c:v>80.62587999999997</c:v>
                </c:pt>
                <c:pt idx="295">
                  <c:v>80.62587999999997</c:v>
                </c:pt>
                <c:pt idx="296">
                  <c:v>80.62587999999997</c:v>
                </c:pt>
                <c:pt idx="297">
                  <c:v>80.62587999999997</c:v>
                </c:pt>
                <c:pt idx="298">
                  <c:v>80.62587999999997</c:v>
                </c:pt>
                <c:pt idx="299">
                  <c:v>80.62587999999997</c:v>
                </c:pt>
                <c:pt idx="300">
                  <c:v>80.62587999999997</c:v>
                </c:pt>
                <c:pt idx="301">
                  <c:v>80.62587999999997</c:v>
                </c:pt>
                <c:pt idx="302">
                  <c:v>80.62587999999997</c:v>
                </c:pt>
                <c:pt idx="303">
                  <c:v>80.62587999999997</c:v>
                </c:pt>
                <c:pt idx="304">
                  <c:v>80.62587999999997</c:v>
                </c:pt>
                <c:pt idx="305">
                  <c:v>80.62587999999997</c:v>
                </c:pt>
                <c:pt idx="306">
                  <c:v>80.62587999999997</c:v>
                </c:pt>
                <c:pt idx="307">
                  <c:v>80.62587999999997</c:v>
                </c:pt>
                <c:pt idx="308">
                  <c:v>80.62587999999997</c:v>
                </c:pt>
                <c:pt idx="309">
                  <c:v>80.62587999999997</c:v>
                </c:pt>
                <c:pt idx="310">
                  <c:v>80.62587999999997</c:v>
                </c:pt>
                <c:pt idx="311">
                  <c:v>80.62587999999997</c:v>
                </c:pt>
                <c:pt idx="312">
                  <c:v>80.62587999999997</c:v>
                </c:pt>
                <c:pt idx="313">
                  <c:v>80.62587999999997</c:v>
                </c:pt>
                <c:pt idx="314">
                  <c:v>80.62587999999997</c:v>
                </c:pt>
                <c:pt idx="315">
                  <c:v>80.62587999999997</c:v>
                </c:pt>
                <c:pt idx="316">
                  <c:v>80.62587999999997</c:v>
                </c:pt>
                <c:pt idx="317">
                  <c:v>80.62587999999997</c:v>
                </c:pt>
                <c:pt idx="318">
                  <c:v>80.62587999999997</c:v>
                </c:pt>
                <c:pt idx="319">
                  <c:v>80.62587999999997</c:v>
                </c:pt>
                <c:pt idx="320">
                  <c:v>80.62587999999997</c:v>
                </c:pt>
                <c:pt idx="321">
                  <c:v>80.62587999999997</c:v>
                </c:pt>
                <c:pt idx="322">
                  <c:v>80.62587999999997</c:v>
                </c:pt>
                <c:pt idx="323">
                  <c:v>80.62587999999997</c:v>
                </c:pt>
                <c:pt idx="324">
                  <c:v>80.62587999999997</c:v>
                </c:pt>
                <c:pt idx="325">
                  <c:v>80.62587999999997</c:v>
                </c:pt>
                <c:pt idx="326">
                  <c:v>80.62587999999997</c:v>
                </c:pt>
                <c:pt idx="327">
                  <c:v>80.62587999999997</c:v>
                </c:pt>
                <c:pt idx="328">
                  <c:v>80.62587999999997</c:v>
                </c:pt>
                <c:pt idx="329">
                  <c:v>80.62587999999997</c:v>
                </c:pt>
                <c:pt idx="330">
                  <c:v>80.62587999999997</c:v>
                </c:pt>
                <c:pt idx="331">
                  <c:v>80.62587999999997</c:v>
                </c:pt>
                <c:pt idx="332">
                  <c:v>80.62587999999997</c:v>
                </c:pt>
                <c:pt idx="333">
                  <c:v>80.62587999999997</c:v>
                </c:pt>
                <c:pt idx="334">
                  <c:v>80.62587999999997</c:v>
                </c:pt>
                <c:pt idx="335">
                  <c:v>80.62587999999997</c:v>
                </c:pt>
                <c:pt idx="336">
                  <c:v>80.62587999999997</c:v>
                </c:pt>
                <c:pt idx="337">
                  <c:v>80.62587999999997</c:v>
                </c:pt>
                <c:pt idx="338">
                  <c:v>80.62587999999997</c:v>
                </c:pt>
                <c:pt idx="339">
                  <c:v>80.62587999999997</c:v>
                </c:pt>
                <c:pt idx="340">
                  <c:v>80.62587999999997</c:v>
                </c:pt>
                <c:pt idx="341">
                  <c:v>80.62587999999997</c:v>
                </c:pt>
                <c:pt idx="342">
                  <c:v>80.62587999999997</c:v>
                </c:pt>
                <c:pt idx="343">
                  <c:v>80.62587999999997</c:v>
                </c:pt>
                <c:pt idx="344">
                  <c:v>80.62587999999997</c:v>
                </c:pt>
                <c:pt idx="345">
                  <c:v>80.62587999999997</c:v>
                </c:pt>
                <c:pt idx="346">
                  <c:v>80.62587999999997</c:v>
                </c:pt>
                <c:pt idx="347">
                  <c:v>80.62587999999997</c:v>
                </c:pt>
                <c:pt idx="348">
                  <c:v>80.62587999999997</c:v>
                </c:pt>
                <c:pt idx="349">
                  <c:v>80.62587999999997</c:v>
                </c:pt>
                <c:pt idx="350">
                  <c:v>80.62587999999997</c:v>
                </c:pt>
                <c:pt idx="351">
                  <c:v>80.62587999999997</c:v>
                </c:pt>
                <c:pt idx="352">
                  <c:v>80.62587999999997</c:v>
                </c:pt>
                <c:pt idx="353">
                  <c:v>80.62587999999997</c:v>
                </c:pt>
                <c:pt idx="354">
                  <c:v>80.62587999999997</c:v>
                </c:pt>
                <c:pt idx="355">
                  <c:v>80.62587999999997</c:v>
                </c:pt>
                <c:pt idx="356">
                  <c:v>80.62587999999997</c:v>
                </c:pt>
                <c:pt idx="357">
                  <c:v>80.62587999999997</c:v>
                </c:pt>
                <c:pt idx="358">
                  <c:v>80.62587999999997</c:v>
                </c:pt>
                <c:pt idx="359">
                  <c:v>80.62587999999997</c:v>
                </c:pt>
                <c:pt idx="360">
                  <c:v>80.62587999999997</c:v>
                </c:pt>
                <c:pt idx="361">
                  <c:v>80.62587999999997</c:v>
                </c:pt>
                <c:pt idx="362">
                  <c:v>80.62587999999997</c:v>
                </c:pt>
                <c:pt idx="363">
                  <c:v>80.62587999999997</c:v>
                </c:pt>
                <c:pt idx="364">
                  <c:v>80.62587999999997</c:v>
                </c:pt>
                <c:pt idx="365">
                  <c:v>80.62587999999997</c:v>
                </c:pt>
                <c:pt idx="366">
                  <c:v>80.62587999999997</c:v>
                </c:pt>
                <c:pt idx="367">
                  <c:v>80.62587999999997</c:v>
                </c:pt>
                <c:pt idx="368">
                  <c:v>80.62587999999997</c:v>
                </c:pt>
                <c:pt idx="369">
                  <c:v>80.62587999999997</c:v>
                </c:pt>
                <c:pt idx="370">
                  <c:v>80.62587999999997</c:v>
                </c:pt>
                <c:pt idx="371">
                  <c:v>80.62587999999997</c:v>
                </c:pt>
                <c:pt idx="372">
                  <c:v>80.62587999999997</c:v>
                </c:pt>
                <c:pt idx="373">
                  <c:v>80.62587999999997</c:v>
                </c:pt>
                <c:pt idx="374">
                  <c:v>80.62587999999997</c:v>
                </c:pt>
                <c:pt idx="375">
                  <c:v>80.62587999999997</c:v>
                </c:pt>
                <c:pt idx="376">
                  <c:v>80.62587999999997</c:v>
                </c:pt>
                <c:pt idx="377">
                  <c:v>80.62587999999997</c:v>
                </c:pt>
                <c:pt idx="378">
                  <c:v>80.62587999999997</c:v>
                </c:pt>
                <c:pt idx="379">
                  <c:v>80.62587999999997</c:v>
                </c:pt>
                <c:pt idx="380">
                  <c:v>80.62587999999997</c:v>
                </c:pt>
                <c:pt idx="381">
                  <c:v>80.62587999999997</c:v>
                </c:pt>
                <c:pt idx="382">
                  <c:v>80.62587999999997</c:v>
                </c:pt>
                <c:pt idx="383">
                  <c:v>80.62587999999997</c:v>
                </c:pt>
                <c:pt idx="384">
                  <c:v>80.62587999999997</c:v>
                </c:pt>
                <c:pt idx="385">
                  <c:v>80.62587999999997</c:v>
                </c:pt>
                <c:pt idx="386">
                  <c:v>80.62587999999997</c:v>
                </c:pt>
                <c:pt idx="387">
                  <c:v>80.62587999999997</c:v>
                </c:pt>
                <c:pt idx="388">
                  <c:v>80.62587999999997</c:v>
                </c:pt>
                <c:pt idx="389">
                  <c:v>80.62587999999997</c:v>
                </c:pt>
                <c:pt idx="390">
                  <c:v>80.62587999999997</c:v>
                </c:pt>
                <c:pt idx="391">
                  <c:v>80.62587999999997</c:v>
                </c:pt>
                <c:pt idx="392">
                  <c:v>80.62587999999997</c:v>
                </c:pt>
                <c:pt idx="393">
                  <c:v>80.62587999999997</c:v>
                </c:pt>
                <c:pt idx="394">
                  <c:v>80.62587999999997</c:v>
                </c:pt>
                <c:pt idx="395">
                  <c:v>80.62587999999997</c:v>
                </c:pt>
                <c:pt idx="396">
                  <c:v>80.62587999999997</c:v>
                </c:pt>
                <c:pt idx="397">
                  <c:v>80.62587999999997</c:v>
                </c:pt>
                <c:pt idx="398">
                  <c:v>80.62587999999997</c:v>
                </c:pt>
                <c:pt idx="399">
                  <c:v>80.62587999999997</c:v>
                </c:pt>
                <c:pt idx="400">
                  <c:v>80.62587999999997</c:v>
                </c:pt>
                <c:pt idx="401">
                  <c:v>80.62587999999997</c:v>
                </c:pt>
                <c:pt idx="402">
                  <c:v>80.62587999999997</c:v>
                </c:pt>
                <c:pt idx="403">
                  <c:v>80.62587999999997</c:v>
                </c:pt>
                <c:pt idx="404">
                  <c:v>80.62587999999997</c:v>
                </c:pt>
                <c:pt idx="405">
                  <c:v>80.62587999999997</c:v>
                </c:pt>
                <c:pt idx="406">
                  <c:v>80.62587999999997</c:v>
                </c:pt>
                <c:pt idx="407">
                  <c:v>80.62587999999997</c:v>
                </c:pt>
                <c:pt idx="408">
                  <c:v>80.62587999999997</c:v>
                </c:pt>
                <c:pt idx="409">
                  <c:v>80.62587999999997</c:v>
                </c:pt>
                <c:pt idx="410">
                  <c:v>80.62587999999997</c:v>
                </c:pt>
                <c:pt idx="411">
                  <c:v>80.62587999999997</c:v>
                </c:pt>
                <c:pt idx="412">
                  <c:v>80.62587999999997</c:v>
                </c:pt>
                <c:pt idx="413">
                  <c:v>80.62587999999997</c:v>
                </c:pt>
                <c:pt idx="414">
                  <c:v>80.62587999999997</c:v>
                </c:pt>
                <c:pt idx="415">
                  <c:v>80.62587999999997</c:v>
                </c:pt>
                <c:pt idx="416">
                  <c:v>80.62587999999997</c:v>
                </c:pt>
                <c:pt idx="417">
                  <c:v>80.62587999999997</c:v>
                </c:pt>
                <c:pt idx="418">
                  <c:v>80.62587999999997</c:v>
                </c:pt>
                <c:pt idx="419">
                  <c:v>80.62587999999997</c:v>
                </c:pt>
                <c:pt idx="420">
                  <c:v>80.62587999999997</c:v>
                </c:pt>
                <c:pt idx="421">
                  <c:v>80.62587999999997</c:v>
                </c:pt>
                <c:pt idx="422">
                  <c:v>80.62587999999997</c:v>
                </c:pt>
                <c:pt idx="423">
                  <c:v>80.62587999999997</c:v>
                </c:pt>
                <c:pt idx="424">
                  <c:v>80.62587999999997</c:v>
                </c:pt>
                <c:pt idx="425">
                  <c:v>80.62587999999997</c:v>
                </c:pt>
                <c:pt idx="426">
                  <c:v>80.62587999999997</c:v>
                </c:pt>
                <c:pt idx="427">
                  <c:v>80.62587999999997</c:v>
                </c:pt>
                <c:pt idx="428">
                  <c:v>80.62587999999997</c:v>
                </c:pt>
                <c:pt idx="429">
                  <c:v>80.62587999999997</c:v>
                </c:pt>
                <c:pt idx="430">
                  <c:v>80.62587999999997</c:v>
                </c:pt>
                <c:pt idx="431">
                  <c:v>80.62587999999997</c:v>
                </c:pt>
                <c:pt idx="432">
                  <c:v>80.62587999999997</c:v>
                </c:pt>
                <c:pt idx="433">
                  <c:v>80.62587999999997</c:v>
                </c:pt>
                <c:pt idx="434">
                  <c:v>80.62587999999997</c:v>
                </c:pt>
                <c:pt idx="435">
                  <c:v>80.62587999999997</c:v>
                </c:pt>
                <c:pt idx="436">
                  <c:v>80.62587999999997</c:v>
                </c:pt>
                <c:pt idx="437">
                  <c:v>80.62587999999997</c:v>
                </c:pt>
                <c:pt idx="438">
                  <c:v>80.62587999999997</c:v>
                </c:pt>
                <c:pt idx="439">
                  <c:v>80.62587999999997</c:v>
                </c:pt>
                <c:pt idx="440">
                  <c:v>80.62587999999997</c:v>
                </c:pt>
                <c:pt idx="441">
                  <c:v>80.62587999999997</c:v>
                </c:pt>
                <c:pt idx="442">
                  <c:v>80.62587999999997</c:v>
                </c:pt>
                <c:pt idx="443">
                  <c:v>80.62587999999997</c:v>
                </c:pt>
                <c:pt idx="444">
                  <c:v>80.62587999999997</c:v>
                </c:pt>
                <c:pt idx="445">
                  <c:v>80.62587999999997</c:v>
                </c:pt>
                <c:pt idx="446">
                  <c:v>80.62587999999997</c:v>
                </c:pt>
                <c:pt idx="447">
                  <c:v>80.62587999999997</c:v>
                </c:pt>
                <c:pt idx="448">
                  <c:v>80.62587999999997</c:v>
                </c:pt>
                <c:pt idx="449">
                  <c:v>80.62587999999997</c:v>
                </c:pt>
                <c:pt idx="450">
                  <c:v>80.62587999999997</c:v>
                </c:pt>
                <c:pt idx="451">
                  <c:v>80.62587999999997</c:v>
                </c:pt>
                <c:pt idx="452">
                  <c:v>80.62587999999997</c:v>
                </c:pt>
                <c:pt idx="453">
                  <c:v>80.62587999999997</c:v>
                </c:pt>
                <c:pt idx="454">
                  <c:v>80.62587999999997</c:v>
                </c:pt>
                <c:pt idx="455">
                  <c:v>80.62587999999997</c:v>
                </c:pt>
                <c:pt idx="456">
                  <c:v>80.62587999999997</c:v>
                </c:pt>
                <c:pt idx="457">
                  <c:v>80.62587999999997</c:v>
                </c:pt>
                <c:pt idx="458">
                  <c:v>80.62587999999997</c:v>
                </c:pt>
                <c:pt idx="459">
                  <c:v>80.62587999999997</c:v>
                </c:pt>
                <c:pt idx="460">
                  <c:v>80.62587999999997</c:v>
                </c:pt>
                <c:pt idx="461">
                  <c:v>80.62587999999997</c:v>
                </c:pt>
                <c:pt idx="462">
                  <c:v>80.62587999999997</c:v>
                </c:pt>
                <c:pt idx="463">
                  <c:v>80.62587999999997</c:v>
                </c:pt>
                <c:pt idx="464">
                  <c:v>80.62587999999997</c:v>
                </c:pt>
                <c:pt idx="465">
                  <c:v>80.62587999999997</c:v>
                </c:pt>
                <c:pt idx="466">
                  <c:v>80.62587999999997</c:v>
                </c:pt>
                <c:pt idx="467">
                  <c:v>80.62587999999997</c:v>
                </c:pt>
                <c:pt idx="468">
                  <c:v>80.62587999999997</c:v>
                </c:pt>
                <c:pt idx="469">
                  <c:v>80.62587999999997</c:v>
                </c:pt>
                <c:pt idx="470">
                  <c:v>80.62587999999997</c:v>
                </c:pt>
                <c:pt idx="471">
                  <c:v>80.62587999999997</c:v>
                </c:pt>
                <c:pt idx="472">
                  <c:v>80.62587999999997</c:v>
                </c:pt>
                <c:pt idx="473">
                  <c:v>80.62587999999997</c:v>
                </c:pt>
                <c:pt idx="474">
                  <c:v>80.62587999999997</c:v>
                </c:pt>
                <c:pt idx="475">
                  <c:v>80.62587999999997</c:v>
                </c:pt>
                <c:pt idx="476">
                  <c:v>80.62587999999997</c:v>
                </c:pt>
                <c:pt idx="477">
                  <c:v>80.62587999999997</c:v>
                </c:pt>
                <c:pt idx="478">
                  <c:v>80.62587999999997</c:v>
                </c:pt>
                <c:pt idx="479">
                  <c:v>80.62587999999997</c:v>
                </c:pt>
                <c:pt idx="480">
                  <c:v>80.62587999999997</c:v>
                </c:pt>
                <c:pt idx="481">
                  <c:v>80.62587999999997</c:v>
                </c:pt>
                <c:pt idx="482">
                  <c:v>80.62587999999997</c:v>
                </c:pt>
                <c:pt idx="483">
                  <c:v>80.62587999999997</c:v>
                </c:pt>
                <c:pt idx="484">
                  <c:v>80.62587999999997</c:v>
                </c:pt>
                <c:pt idx="485">
                  <c:v>80.62587999999997</c:v>
                </c:pt>
                <c:pt idx="486">
                  <c:v>80.62587999999997</c:v>
                </c:pt>
                <c:pt idx="487">
                  <c:v>80.62587999999997</c:v>
                </c:pt>
                <c:pt idx="488">
                  <c:v>80.62587999999997</c:v>
                </c:pt>
                <c:pt idx="489">
                  <c:v>80.62587999999997</c:v>
                </c:pt>
                <c:pt idx="490">
                  <c:v>80.62587999999997</c:v>
                </c:pt>
                <c:pt idx="491">
                  <c:v>80.62587999999997</c:v>
                </c:pt>
                <c:pt idx="492">
                  <c:v>80.62587999999997</c:v>
                </c:pt>
                <c:pt idx="493">
                  <c:v>80.62587999999997</c:v>
                </c:pt>
                <c:pt idx="494">
                  <c:v>80.62587999999997</c:v>
                </c:pt>
                <c:pt idx="495">
                  <c:v>80.62587999999997</c:v>
                </c:pt>
                <c:pt idx="496">
                  <c:v>80.62587999999997</c:v>
                </c:pt>
                <c:pt idx="497">
                  <c:v>80.62587999999997</c:v>
                </c:pt>
                <c:pt idx="498">
                  <c:v>80.62587999999997</c:v>
                </c:pt>
                <c:pt idx="499">
                  <c:v>80.62587999999997</c:v>
                </c:pt>
                <c:pt idx="500">
                  <c:v>80.62587999999997</c:v>
                </c:pt>
                <c:pt idx="501">
                  <c:v>80.62587999999997</c:v>
                </c:pt>
                <c:pt idx="502">
                  <c:v>80.62587999999997</c:v>
                </c:pt>
                <c:pt idx="503">
                  <c:v>80.62587999999997</c:v>
                </c:pt>
                <c:pt idx="504">
                  <c:v>80.62587999999997</c:v>
                </c:pt>
                <c:pt idx="505">
                  <c:v>80.62587999999997</c:v>
                </c:pt>
                <c:pt idx="506">
                  <c:v>80.62587999999997</c:v>
                </c:pt>
                <c:pt idx="507">
                  <c:v>80.62587999999997</c:v>
                </c:pt>
                <c:pt idx="508">
                  <c:v>80.62587999999997</c:v>
                </c:pt>
                <c:pt idx="509">
                  <c:v>80.62587999999997</c:v>
                </c:pt>
                <c:pt idx="510">
                  <c:v>80.62587999999997</c:v>
                </c:pt>
                <c:pt idx="511">
                  <c:v>80.62587999999997</c:v>
                </c:pt>
                <c:pt idx="512">
                  <c:v>80.62587999999997</c:v>
                </c:pt>
                <c:pt idx="513">
                  <c:v>80.62587999999997</c:v>
                </c:pt>
                <c:pt idx="514">
                  <c:v>80.62587999999997</c:v>
                </c:pt>
                <c:pt idx="515">
                  <c:v>80.62587999999997</c:v>
                </c:pt>
                <c:pt idx="516">
                  <c:v>80.62587999999997</c:v>
                </c:pt>
                <c:pt idx="517">
                  <c:v>80.62587999999997</c:v>
                </c:pt>
                <c:pt idx="518">
                  <c:v>80.62587999999997</c:v>
                </c:pt>
                <c:pt idx="519">
                  <c:v>80.62587999999997</c:v>
                </c:pt>
                <c:pt idx="520">
                  <c:v>80.62587999999997</c:v>
                </c:pt>
                <c:pt idx="521">
                  <c:v>80.62587999999997</c:v>
                </c:pt>
                <c:pt idx="522">
                  <c:v>80.62587999999997</c:v>
                </c:pt>
                <c:pt idx="523">
                  <c:v>80.62587999999997</c:v>
                </c:pt>
                <c:pt idx="524">
                  <c:v>80.62587999999997</c:v>
                </c:pt>
                <c:pt idx="525">
                  <c:v>80.62587999999997</c:v>
                </c:pt>
                <c:pt idx="526">
                  <c:v>80.62587999999997</c:v>
                </c:pt>
                <c:pt idx="527">
                  <c:v>80.62587999999997</c:v>
                </c:pt>
                <c:pt idx="528">
                  <c:v>80.62587999999997</c:v>
                </c:pt>
                <c:pt idx="529">
                  <c:v>80.62587999999997</c:v>
                </c:pt>
                <c:pt idx="530">
                  <c:v>80.62587999999997</c:v>
                </c:pt>
                <c:pt idx="531">
                  <c:v>80.62587999999997</c:v>
                </c:pt>
                <c:pt idx="532">
                  <c:v>80.62587999999997</c:v>
                </c:pt>
                <c:pt idx="533">
                  <c:v>80.62587999999997</c:v>
                </c:pt>
                <c:pt idx="534">
                  <c:v>80.62587999999997</c:v>
                </c:pt>
                <c:pt idx="535">
                  <c:v>80.62587999999997</c:v>
                </c:pt>
                <c:pt idx="536">
                  <c:v>80.62587999999997</c:v>
                </c:pt>
                <c:pt idx="537">
                  <c:v>80.62587999999997</c:v>
                </c:pt>
                <c:pt idx="538">
                  <c:v>80.62587999999997</c:v>
                </c:pt>
                <c:pt idx="539">
                  <c:v>80.62587999999997</c:v>
                </c:pt>
                <c:pt idx="540">
                  <c:v>80.62587999999997</c:v>
                </c:pt>
                <c:pt idx="541">
                  <c:v>80.62587999999997</c:v>
                </c:pt>
                <c:pt idx="542">
                  <c:v>80.62587999999997</c:v>
                </c:pt>
                <c:pt idx="543">
                  <c:v>80.62587999999997</c:v>
                </c:pt>
                <c:pt idx="544">
                  <c:v>80.62587999999997</c:v>
                </c:pt>
                <c:pt idx="545">
                  <c:v>80.62587999999997</c:v>
                </c:pt>
                <c:pt idx="546">
                  <c:v>80.62587999999997</c:v>
                </c:pt>
                <c:pt idx="547">
                  <c:v>80.62587999999997</c:v>
                </c:pt>
                <c:pt idx="548">
                  <c:v>80.62587999999997</c:v>
                </c:pt>
                <c:pt idx="549">
                  <c:v>80.62587999999997</c:v>
                </c:pt>
                <c:pt idx="550">
                  <c:v>80.62587999999997</c:v>
                </c:pt>
                <c:pt idx="551">
                  <c:v>80.62587999999997</c:v>
                </c:pt>
                <c:pt idx="552">
                  <c:v>80.62587999999997</c:v>
                </c:pt>
                <c:pt idx="553">
                  <c:v>80.62587999999997</c:v>
                </c:pt>
                <c:pt idx="554">
                  <c:v>80.62587999999997</c:v>
                </c:pt>
                <c:pt idx="555">
                  <c:v>80.62587999999997</c:v>
                </c:pt>
                <c:pt idx="556">
                  <c:v>80.62587999999997</c:v>
                </c:pt>
                <c:pt idx="557">
                  <c:v>80.62587999999997</c:v>
                </c:pt>
                <c:pt idx="558">
                  <c:v>80.62587999999997</c:v>
                </c:pt>
                <c:pt idx="559">
                  <c:v>80.62587999999997</c:v>
                </c:pt>
                <c:pt idx="560">
                  <c:v>80.62587999999997</c:v>
                </c:pt>
                <c:pt idx="561">
                  <c:v>80.62587999999997</c:v>
                </c:pt>
                <c:pt idx="562">
                  <c:v>80.62587999999997</c:v>
                </c:pt>
                <c:pt idx="563">
                  <c:v>80.62587999999997</c:v>
                </c:pt>
                <c:pt idx="564">
                  <c:v>80.62587999999997</c:v>
                </c:pt>
                <c:pt idx="565">
                  <c:v>80.62587999999997</c:v>
                </c:pt>
                <c:pt idx="566">
                  <c:v>80.62587999999997</c:v>
                </c:pt>
                <c:pt idx="567">
                  <c:v>80.62587999999997</c:v>
                </c:pt>
                <c:pt idx="568">
                  <c:v>80.62587999999997</c:v>
                </c:pt>
                <c:pt idx="569">
                  <c:v>80.62587999999997</c:v>
                </c:pt>
                <c:pt idx="570">
                  <c:v>80.62587999999997</c:v>
                </c:pt>
                <c:pt idx="571">
                  <c:v>80.62587999999997</c:v>
                </c:pt>
                <c:pt idx="572">
                  <c:v>80.62587999999997</c:v>
                </c:pt>
                <c:pt idx="573">
                  <c:v>80.62587999999997</c:v>
                </c:pt>
                <c:pt idx="574">
                  <c:v>80.62588499999997</c:v>
                </c:pt>
                <c:pt idx="575">
                  <c:v>80.62588999999998</c:v>
                </c:pt>
                <c:pt idx="576">
                  <c:v>80.62588999999998</c:v>
                </c:pt>
                <c:pt idx="577">
                  <c:v>80.62588999999998</c:v>
                </c:pt>
                <c:pt idx="578">
                  <c:v>80.62588999999998</c:v>
                </c:pt>
                <c:pt idx="579">
                  <c:v>80.62588999999998</c:v>
                </c:pt>
                <c:pt idx="580">
                  <c:v>80.62588999999998</c:v>
                </c:pt>
                <c:pt idx="581">
                  <c:v>80.62588999999998</c:v>
                </c:pt>
                <c:pt idx="582">
                  <c:v>80.62588999999998</c:v>
                </c:pt>
                <c:pt idx="583">
                  <c:v>80.62588999999998</c:v>
                </c:pt>
                <c:pt idx="584">
                  <c:v>80.62588999999998</c:v>
                </c:pt>
                <c:pt idx="585">
                  <c:v>80.62588999999998</c:v>
                </c:pt>
                <c:pt idx="586">
                  <c:v>80.62588999999998</c:v>
                </c:pt>
                <c:pt idx="587">
                  <c:v>80.62588999999998</c:v>
                </c:pt>
                <c:pt idx="588">
                  <c:v>80.62589999999999</c:v>
                </c:pt>
                <c:pt idx="589">
                  <c:v>80.62589999999999</c:v>
                </c:pt>
                <c:pt idx="590">
                  <c:v>80.62589999999999</c:v>
                </c:pt>
                <c:pt idx="591">
                  <c:v>80.62589999999999</c:v>
                </c:pt>
                <c:pt idx="592">
                  <c:v>80.62589999999999</c:v>
                </c:pt>
                <c:pt idx="593">
                  <c:v>80.62589999999999</c:v>
                </c:pt>
                <c:pt idx="594">
                  <c:v>80.62589999999999</c:v>
                </c:pt>
                <c:pt idx="595">
                  <c:v>80.62589999999999</c:v>
                </c:pt>
                <c:pt idx="596">
                  <c:v>80.62589999999999</c:v>
                </c:pt>
                <c:pt idx="597">
                  <c:v>80.62589999999999</c:v>
                </c:pt>
                <c:pt idx="598">
                  <c:v>80.62589999999999</c:v>
                </c:pt>
                <c:pt idx="599">
                  <c:v>80.62589999999999</c:v>
                </c:pt>
                <c:pt idx="600">
                  <c:v>80.62589999999999</c:v>
                </c:pt>
                <c:pt idx="601">
                  <c:v>80.62589999999999</c:v>
                </c:pt>
                <c:pt idx="602">
                  <c:v>80.62589999999999</c:v>
                </c:pt>
                <c:pt idx="603">
                  <c:v>80.62589999999999</c:v>
                </c:pt>
                <c:pt idx="604">
                  <c:v>80.62589999999999</c:v>
                </c:pt>
                <c:pt idx="605">
                  <c:v>80.62589999999999</c:v>
                </c:pt>
                <c:pt idx="606">
                  <c:v>80.62589999999999</c:v>
                </c:pt>
                <c:pt idx="607">
                  <c:v>80.62589999999999</c:v>
                </c:pt>
                <c:pt idx="608">
                  <c:v>80.62589999999999</c:v>
                </c:pt>
                <c:pt idx="609">
                  <c:v>80.62589999999999</c:v>
                </c:pt>
                <c:pt idx="610">
                  <c:v>80.62589999999999</c:v>
                </c:pt>
                <c:pt idx="611">
                  <c:v>80.62589999999999</c:v>
                </c:pt>
                <c:pt idx="612">
                  <c:v>80.62589999999999</c:v>
                </c:pt>
                <c:pt idx="613">
                  <c:v>80.62589999999999</c:v>
                </c:pt>
                <c:pt idx="614">
                  <c:v>80.62589999999999</c:v>
                </c:pt>
                <c:pt idx="615">
                  <c:v>80.62589999999999</c:v>
                </c:pt>
                <c:pt idx="616">
                  <c:v>80.62589999999999</c:v>
                </c:pt>
                <c:pt idx="617">
                  <c:v>80.62589999999999</c:v>
                </c:pt>
                <c:pt idx="618">
                  <c:v>80.62589999999999</c:v>
                </c:pt>
                <c:pt idx="619">
                  <c:v>80.62589999999999</c:v>
                </c:pt>
                <c:pt idx="620">
                  <c:v>80.62589999999999</c:v>
                </c:pt>
                <c:pt idx="621">
                  <c:v>80.62589999999999</c:v>
                </c:pt>
                <c:pt idx="622">
                  <c:v>80.62589999999999</c:v>
                </c:pt>
                <c:pt idx="623">
                  <c:v>80.62589999999999</c:v>
                </c:pt>
                <c:pt idx="624">
                  <c:v>80.62589999999999</c:v>
                </c:pt>
                <c:pt idx="625">
                  <c:v>80.62589999999999</c:v>
                </c:pt>
                <c:pt idx="626">
                  <c:v>80.62589999999999</c:v>
                </c:pt>
                <c:pt idx="627">
                  <c:v>80.62589999999999</c:v>
                </c:pt>
                <c:pt idx="628">
                  <c:v>80.62589999999999</c:v>
                </c:pt>
                <c:pt idx="629">
                  <c:v>80.62589999999999</c:v>
                </c:pt>
                <c:pt idx="630">
                  <c:v>80.62589999999999</c:v>
                </c:pt>
                <c:pt idx="631">
                  <c:v>80.62589999999999</c:v>
                </c:pt>
                <c:pt idx="632">
                  <c:v>80.62589999999999</c:v>
                </c:pt>
                <c:pt idx="633">
                  <c:v>80.62589999999999</c:v>
                </c:pt>
                <c:pt idx="634">
                  <c:v>80.62589999999999</c:v>
                </c:pt>
                <c:pt idx="635">
                  <c:v>80.62589999999999</c:v>
                </c:pt>
                <c:pt idx="636">
                  <c:v>80.62589999999999</c:v>
                </c:pt>
                <c:pt idx="637">
                  <c:v>80.62589999999999</c:v>
                </c:pt>
                <c:pt idx="638">
                  <c:v>80.62589999999999</c:v>
                </c:pt>
                <c:pt idx="639">
                  <c:v>80.62589999999999</c:v>
                </c:pt>
                <c:pt idx="640">
                  <c:v>80.62589999999999</c:v>
                </c:pt>
                <c:pt idx="641">
                  <c:v>80.62589999999999</c:v>
                </c:pt>
                <c:pt idx="642">
                  <c:v>80.62589999999999</c:v>
                </c:pt>
                <c:pt idx="643">
                  <c:v>80.62589999999999</c:v>
                </c:pt>
                <c:pt idx="644">
                  <c:v>80.62589999999999</c:v>
                </c:pt>
                <c:pt idx="645">
                  <c:v>80.62589999999999</c:v>
                </c:pt>
                <c:pt idx="646">
                  <c:v>80.62589999999999</c:v>
                </c:pt>
                <c:pt idx="647">
                  <c:v>80.62589999999999</c:v>
                </c:pt>
                <c:pt idx="648">
                  <c:v>80.62589999999999</c:v>
                </c:pt>
                <c:pt idx="649">
                  <c:v>80.62590999999999</c:v>
                </c:pt>
                <c:pt idx="650">
                  <c:v>80.62591599999999</c:v>
                </c:pt>
                <c:pt idx="651">
                  <c:v>80.62591999999998</c:v>
                </c:pt>
                <c:pt idx="652">
                  <c:v>80.62592999999998</c:v>
                </c:pt>
                <c:pt idx="653">
                  <c:v>80.62592999999998</c:v>
                </c:pt>
                <c:pt idx="654">
                  <c:v>80.62592999999998</c:v>
                </c:pt>
                <c:pt idx="655">
                  <c:v>80.62592999999998</c:v>
                </c:pt>
                <c:pt idx="656">
                  <c:v>80.62592999999998</c:v>
                </c:pt>
                <c:pt idx="657">
                  <c:v>80.62592999999998</c:v>
                </c:pt>
                <c:pt idx="658">
                  <c:v>80.62592999999998</c:v>
                </c:pt>
                <c:pt idx="659">
                  <c:v>80.62592999999998</c:v>
                </c:pt>
                <c:pt idx="660">
                  <c:v>80.62592999999998</c:v>
                </c:pt>
                <c:pt idx="661">
                  <c:v>80.62592999999998</c:v>
                </c:pt>
                <c:pt idx="662">
                  <c:v>80.62592999999998</c:v>
                </c:pt>
                <c:pt idx="663">
                  <c:v>80.62592999999998</c:v>
                </c:pt>
                <c:pt idx="664">
                  <c:v>80.62592999999998</c:v>
                </c:pt>
                <c:pt idx="665">
                  <c:v>80.62592999999998</c:v>
                </c:pt>
                <c:pt idx="666">
                  <c:v>80.62592999999998</c:v>
                </c:pt>
                <c:pt idx="667">
                  <c:v>80.62592999999998</c:v>
                </c:pt>
                <c:pt idx="668">
                  <c:v>80.62592999999998</c:v>
                </c:pt>
                <c:pt idx="669">
                  <c:v>80.62592999999998</c:v>
                </c:pt>
                <c:pt idx="670">
                  <c:v>80.62593999999999</c:v>
                </c:pt>
                <c:pt idx="671">
                  <c:v>80.62594599999998</c:v>
                </c:pt>
                <c:pt idx="672">
                  <c:v>80.62594599999998</c:v>
                </c:pt>
                <c:pt idx="673">
                  <c:v>80.62594599999998</c:v>
                </c:pt>
                <c:pt idx="674">
                  <c:v>80.62594599999998</c:v>
                </c:pt>
                <c:pt idx="675">
                  <c:v>80.62594599999998</c:v>
                </c:pt>
                <c:pt idx="676">
                  <c:v>80.62594599999998</c:v>
                </c:pt>
                <c:pt idx="677">
                  <c:v>80.62594599999998</c:v>
                </c:pt>
                <c:pt idx="678">
                  <c:v>80.62594599999998</c:v>
                </c:pt>
                <c:pt idx="679">
                  <c:v>80.62594599999998</c:v>
                </c:pt>
                <c:pt idx="680">
                  <c:v>80.62594599999998</c:v>
                </c:pt>
                <c:pt idx="681">
                  <c:v>80.62594599999998</c:v>
                </c:pt>
                <c:pt idx="682">
                  <c:v>80.62594599999998</c:v>
                </c:pt>
                <c:pt idx="683">
                  <c:v>80.62594599999998</c:v>
                </c:pt>
                <c:pt idx="684">
                  <c:v>80.62594599999998</c:v>
                </c:pt>
                <c:pt idx="685">
                  <c:v>80.62594999999999</c:v>
                </c:pt>
                <c:pt idx="686">
                  <c:v>80.62595999999999</c:v>
                </c:pt>
                <c:pt idx="687">
                  <c:v>80.62595999999999</c:v>
                </c:pt>
                <c:pt idx="688">
                  <c:v>80.62596999999998</c:v>
                </c:pt>
                <c:pt idx="689">
                  <c:v>80.62597999999998</c:v>
                </c:pt>
                <c:pt idx="690">
                  <c:v>80.62597999999998</c:v>
                </c:pt>
                <c:pt idx="691">
                  <c:v>80.62598399999999</c:v>
                </c:pt>
                <c:pt idx="692">
                  <c:v>80.62598999999999</c:v>
                </c:pt>
                <c:pt idx="693">
                  <c:v>80.62598999999999</c:v>
                </c:pt>
                <c:pt idx="694">
                  <c:v>80.62598999999999</c:v>
                </c:pt>
                <c:pt idx="695">
                  <c:v>80.62598999999999</c:v>
                </c:pt>
                <c:pt idx="696">
                  <c:v>80.62598999999999</c:v>
                </c:pt>
                <c:pt idx="697">
                  <c:v>80.62598999999999</c:v>
                </c:pt>
                <c:pt idx="698">
                  <c:v>80.62598999999999</c:v>
                </c:pt>
                <c:pt idx="699">
                  <c:v>80.62598999999999</c:v>
                </c:pt>
                <c:pt idx="700">
                  <c:v>80.62598999999999</c:v>
                </c:pt>
                <c:pt idx="701">
                  <c:v>80.62598999999999</c:v>
                </c:pt>
                <c:pt idx="702">
                  <c:v>80.62598999999999</c:v>
                </c:pt>
                <c:pt idx="703">
                  <c:v>80.62598999999999</c:v>
                </c:pt>
                <c:pt idx="704">
                  <c:v>80.62598999999999</c:v>
                </c:pt>
                <c:pt idx="705">
                  <c:v>80.62598999999999</c:v>
                </c:pt>
                <c:pt idx="706">
                  <c:v>80.62598999999999</c:v>
                </c:pt>
                <c:pt idx="707">
                  <c:v>80.62598999999999</c:v>
                </c:pt>
                <c:pt idx="708">
                  <c:v>80.62599999999999</c:v>
                </c:pt>
                <c:pt idx="709">
                  <c:v>80.62600999999998</c:v>
                </c:pt>
                <c:pt idx="710">
                  <c:v>80.62600999999998</c:v>
                </c:pt>
                <c:pt idx="711">
                  <c:v>80.62600999999998</c:v>
                </c:pt>
                <c:pt idx="712">
                  <c:v>80.62600999999998</c:v>
                </c:pt>
                <c:pt idx="713">
                  <c:v>80.62600999999998</c:v>
                </c:pt>
                <c:pt idx="714">
                  <c:v>80.62601499999998</c:v>
                </c:pt>
                <c:pt idx="715">
                  <c:v>80.62601499999998</c:v>
                </c:pt>
                <c:pt idx="716">
                  <c:v>80.62601499999998</c:v>
                </c:pt>
                <c:pt idx="717">
                  <c:v>80.62601499999998</c:v>
                </c:pt>
                <c:pt idx="718">
                  <c:v>80.62601499999998</c:v>
                </c:pt>
                <c:pt idx="719">
                  <c:v>80.62601499999998</c:v>
                </c:pt>
                <c:pt idx="720">
                  <c:v>80.62601499999998</c:v>
                </c:pt>
                <c:pt idx="721">
                  <c:v>80.62601499999998</c:v>
                </c:pt>
                <c:pt idx="722">
                  <c:v>80.62601499999998</c:v>
                </c:pt>
                <c:pt idx="723">
                  <c:v>80.62601499999998</c:v>
                </c:pt>
                <c:pt idx="724">
                  <c:v>80.62601499999998</c:v>
                </c:pt>
                <c:pt idx="725">
                  <c:v>80.62601499999998</c:v>
                </c:pt>
                <c:pt idx="726">
                  <c:v>80.62601499999998</c:v>
                </c:pt>
                <c:pt idx="727">
                  <c:v>80.62601499999998</c:v>
                </c:pt>
                <c:pt idx="728">
                  <c:v>80.62601499999998</c:v>
                </c:pt>
                <c:pt idx="729">
                  <c:v>80.62601499999998</c:v>
                </c:pt>
                <c:pt idx="730">
                  <c:v>80.62601499999998</c:v>
                </c:pt>
                <c:pt idx="731">
                  <c:v>80.62601499999998</c:v>
                </c:pt>
                <c:pt idx="732">
                  <c:v>80.62601499999998</c:v>
                </c:pt>
                <c:pt idx="733">
                  <c:v>80.62601499999998</c:v>
                </c:pt>
                <c:pt idx="734">
                  <c:v>80.62601499999998</c:v>
                </c:pt>
                <c:pt idx="735">
                  <c:v>80.62601999999998</c:v>
                </c:pt>
                <c:pt idx="736">
                  <c:v>80.62602999999998</c:v>
                </c:pt>
                <c:pt idx="737">
                  <c:v>80.62603999999999</c:v>
                </c:pt>
                <c:pt idx="738">
                  <c:v>80.62604499999999</c:v>
                </c:pt>
                <c:pt idx="739">
                  <c:v>80.62604499999999</c:v>
                </c:pt>
                <c:pt idx="740">
                  <c:v>80.62604499999999</c:v>
                </c:pt>
                <c:pt idx="741">
                  <c:v>80.62604499999999</c:v>
                </c:pt>
                <c:pt idx="742">
                  <c:v>80.62604499999999</c:v>
                </c:pt>
                <c:pt idx="743">
                  <c:v>80.62604499999999</c:v>
                </c:pt>
                <c:pt idx="744">
                  <c:v>80.62604499999999</c:v>
                </c:pt>
                <c:pt idx="745">
                  <c:v>80.62604499999999</c:v>
                </c:pt>
                <c:pt idx="746">
                  <c:v>80.62604499999999</c:v>
                </c:pt>
                <c:pt idx="747">
                  <c:v>80.62604499999999</c:v>
                </c:pt>
                <c:pt idx="748">
                  <c:v>80.62604499999999</c:v>
                </c:pt>
                <c:pt idx="749">
                  <c:v>80.62604499999999</c:v>
                </c:pt>
                <c:pt idx="750">
                  <c:v>80.62604499999999</c:v>
                </c:pt>
                <c:pt idx="751">
                  <c:v>80.62604499999999</c:v>
                </c:pt>
                <c:pt idx="752">
                  <c:v>80.62604499999999</c:v>
                </c:pt>
                <c:pt idx="753">
                  <c:v>80.62604499999999</c:v>
                </c:pt>
                <c:pt idx="754">
                  <c:v>80.62604499999999</c:v>
                </c:pt>
                <c:pt idx="755">
                  <c:v>80.62604499999999</c:v>
                </c:pt>
                <c:pt idx="756">
                  <c:v>80.62604499999999</c:v>
                </c:pt>
                <c:pt idx="757">
                  <c:v>80.62604499999999</c:v>
                </c:pt>
                <c:pt idx="758">
                  <c:v>80.62604499999999</c:v>
                </c:pt>
                <c:pt idx="759">
                  <c:v>80.62604499999999</c:v>
                </c:pt>
                <c:pt idx="760">
                  <c:v>80.62604499999999</c:v>
                </c:pt>
                <c:pt idx="761">
                  <c:v>80.62604499999999</c:v>
                </c:pt>
                <c:pt idx="762">
                  <c:v>80.62604999999999</c:v>
                </c:pt>
                <c:pt idx="763">
                  <c:v>80.62605999999998</c:v>
                </c:pt>
                <c:pt idx="764">
                  <c:v>80.62607</c:v>
                </c:pt>
                <c:pt idx="765">
                  <c:v>80.62607599999998</c:v>
                </c:pt>
                <c:pt idx="766">
                  <c:v>80.62607599999998</c:v>
                </c:pt>
                <c:pt idx="767">
                  <c:v>80.62607599999998</c:v>
                </c:pt>
                <c:pt idx="768">
                  <c:v>80.62607599999998</c:v>
                </c:pt>
                <c:pt idx="769">
                  <c:v>80.62607599999998</c:v>
                </c:pt>
                <c:pt idx="770">
                  <c:v>80.62607599999998</c:v>
                </c:pt>
                <c:pt idx="771">
                  <c:v>80.62607599999998</c:v>
                </c:pt>
                <c:pt idx="772">
                  <c:v>80.62607599999998</c:v>
                </c:pt>
                <c:pt idx="773">
                  <c:v>80.62607599999998</c:v>
                </c:pt>
                <c:pt idx="774">
                  <c:v>80.62607999999999</c:v>
                </c:pt>
                <c:pt idx="775">
                  <c:v>80.62608999999999</c:v>
                </c:pt>
                <c:pt idx="776">
                  <c:v>80.62608999999999</c:v>
                </c:pt>
                <c:pt idx="777">
                  <c:v>80.62608999999999</c:v>
                </c:pt>
                <c:pt idx="778">
                  <c:v>80.62608999999999</c:v>
                </c:pt>
                <c:pt idx="779">
                  <c:v>80.62608999999999</c:v>
                </c:pt>
                <c:pt idx="780">
                  <c:v>80.62609999999998</c:v>
                </c:pt>
                <c:pt idx="781">
                  <c:v>80.62610999999998</c:v>
                </c:pt>
                <c:pt idx="782">
                  <c:v>80.62610999999998</c:v>
                </c:pt>
                <c:pt idx="783">
                  <c:v>80.62610999999998</c:v>
                </c:pt>
                <c:pt idx="784">
                  <c:v>80.626114</c:v>
                </c:pt>
                <c:pt idx="785">
                  <c:v>80.62612</c:v>
                </c:pt>
                <c:pt idx="786">
                  <c:v>80.62612</c:v>
                </c:pt>
                <c:pt idx="787">
                  <c:v>80.62612999999998</c:v>
                </c:pt>
                <c:pt idx="788">
                  <c:v>80.62612999999998</c:v>
                </c:pt>
                <c:pt idx="789">
                  <c:v>80.62612999999998</c:v>
                </c:pt>
                <c:pt idx="790">
                  <c:v>80.62612999999998</c:v>
                </c:pt>
                <c:pt idx="791">
                  <c:v>80.62612999999998</c:v>
                </c:pt>
                <c:pt idx="792">
                  <c:v>80.62612999999998</c:v>
                </c:pt>
                <c:pt idx="793">
                  <c:v>80.62612999999998</c:v>
                </c:pt>
                <c:pt idx="794">
                  <c:v>80.62612999999998</c:v>
                </c:pt>
                <c:pt idx="795">
                  <c:v>80.62612999999998</c:v>
                </c:pt>
                <c:pt idx="796">
                  <c:v>80.62612999999998</c:v>
                </c:pt>
                <c:pt idx="797">
                  <c:v>80.62612999999998</c:v>
                </c:pt>
                <c:pt idx="798">
                  <c:v>80.62612999999998</c:v>
                </c:pt>
                <c:pt idx="799">
                  <c:v>80.62612999999998</c:v>
                </c:pt>
                <c:pt idx="800">
                  <c:v>80.62612999999998</c:v>
                </c:pt>
                <c:pt idx="801">
                  <c:v>80.62612999999998</c:v>
                </c:pt>
                <c:pt idx="802">
                  <c:v>80.62612999999998</c:v>
                </c:pt>
                <c:pt idx="803">
                  <c:v>80.62612999999998</c:v>
                </c:pt>
                <c:pt idx="804">
                  <c:v>80.62612999999998</c:v>
                </c:pt>
                <c:pt idx="805">
                  <c:v>80.62612999999998</c:v>
                </c:pt>
                <c:pt idx="806">
                  <c:v>80.62613999999999</c:v>
                </c:pt>
                <c:pt idx="807">
                  <c:v>80.62614399999998</c:v>
                </c:pt>
                <c:pt idx="808">
                  <c:v>80.62614999999998</c:v>
                </c:pt>
                <c:pt idx="809">
                  <c:v>80.62616</c:v>
                </c:pt>
                <c:pt idx="810">
                  <c:v>80.62616</c:v>
                </c:pt>
                <c:pt idx="811">
                  <c:v>80.62616</c:v>
                </c:pt>
                <c:pt idx="812">
                  <c:v>80.62616999999998</c:v>
                </c:pt>
                <c:pt idx="813">
                  <c:v>80.62617499999999</c:v>
                </c:pt>
                <c:pt idx="814">
                  <c:v>80.62617499999999</c:v>
                </c:pt>
                <c:pt idx="815">
                  <c:v>80.62617999999999</c:v>
                </c:pt>
                <c:pt idx="816">
                  <c:v>80.62618999999998</c:v>
                </c:pt>
                <c:pt idx="817">
                  <c:v>80.62618999999998</c:v>
                </c:pt>
                <c:pt idx="818">
                  <c:v>80.62619999999998</c:v>
                </c:pt>
                <c:pt idx="819">
                  <c:v>80.626205</c:v>
                </c:pt>
                <c:pt idx="820">
                  <c:v>80.626205</c:v>
                </c:pt>
                <c:pt idx="821">
                  <c:v>80.62621</c:v>
                </c:pt>
                <c:pt idx="822">
                  <c:v>80.62621</c:v>
                </c:pt>
                <c:pt idx="823">
                  <c:v>80.62621</c:v>
                </c:pt>
                <c:pt idx="824">
                  <c:v>80.62621</c:v>
                </c:pt>
                <c:pt idx="825">
                  <c:v>80.62621</c:v>
                </c:pt>
                <c:pt idx="826">
                  <c:v>80.62621</c:v>
                </c:pt>
                <c:pt idx="827">
                  <c:v>80.62621</c:v>
                </c:pt>
                <c:pt idx="828">
                  <c:v>80.62621</c:v>
                </c:pt>
                <c:pt idx="829">
                  <c:v>80.62621</c:v>
                </c:pt>
                <c:pt idx="830">
                  <c:v>80.62621</c:v>
                </c:pt>
                <c:pt idx="831">
                  <c:v>80.62621</c:v>
                </c:pt>
                <c:pt idx="832">
                  <c:v>80.62621</c:v>
                </c:pt>
                <c:pt idx="833">
                  <c:v>80.62621</c:v>
                </c:pt>
                <c:pt idx="834">
                  <c:v>80.62621</c:v>
                </c:pt>
                <c:pt idx="835">
                  <c:v>80.62621</c:v>
                </c:pt>
                <c:pt idx="836">
                  <c:v>80.62621</c:v>
                </c:pt>
                <c:pt idx="837">
                  <c:v>80.62621</c:v>
                </c:pt>
                <c:pt idx="838">
                  <c:v>80.62621</c:v>
                </c:pt>
                <c:pt idx="839">
                  <c:v>80.62621</c:v>
                </c:pt>
                <c:pt idx="840">
                  <c:v>80.62621</c:v>
                </c:pt>
                <c:pt idx="841">
                  <c:v>80.62621</c:v>
                </c:pt>
                <c:pt idx="842">
                  <c:v>80.62621</c:v>
                </c:pt>
                <c:pt idx="843">
                  <c:v>80.62621</c:v>
                </c:pt>
                <c:pt idx="844">
                  <c:v>80.62621</c:v>
                </c:pt>
                <c:pt idx="845">
                  <c:v>80.62621</c:v>
                </c:pt>
                <c:pt idx="846">
                  <c:v>80.62621</c:v>
                </c:pt>
                <c:pt idx="847">
                  <c:v>80.62621</c:v>
                </c:pt>
                <c:pt idx="848">
                  <c:v>80.62621</c:v>
                </c:pt>
                <c:pt idx="849">
                  <c:v>80.62621</c:v>
                </c:pt>
                <c:pt idx="850">
                  <c:v>80.62621</c:v>
                </c:pt>
                <c:pt idx="851">
                  <c:v>80.62621</c:v>
                </c:pt>
                <c:pt idx="852">
                  <c:v>80.62621</c:v>
                </c:pt>
                <c:pt idx="853">
                  <c:v>80.62621</c:v>
                </c:pt>
                <c:pt idx="854">
                  <c:v>80.62621</c:v>
                </c:pt>
                <c:pt idx="855">
                  <c:v>80.62622</c:v>
                </c:pt>
                <c:pt idx="856">
                  <c:v>80.62623</c:v>
                </c:pt>
                <c:pt idx="857">
                  <c:v>80.62623599999999</c:v>
                </c:pt>
                <c:pt idx="858">
                  <c:v>80.62623999999998</c:v>
                </c:pt>
                <c:pt idx="859">
                  <c:v>80.62623999999998</c:v>
                </c:pt>
                <c:pt idx="860">
                  <c:v>80.62625</c:v>
                </c:pt>
                <c:pt idx="861">
                  <c:v>80.62626</c:v>
                </c:pt>
                <c:pt idx="862">
                  <c:v>80.62627</c:v>
                </c:pt>
                <c:pt idx="863">
                  <c:v>80.62627399999998</c:v>
                </c:pt>
                <c:pt idx="864">
                  <c:v>80.62627399999998</c:v>
                </c:pt>
                <c:pt idx="865">
                  <c:v>80.62627399999998</c:v>
                </c:pt>
                <c:pt idx="866">
                  <c:v>80.62627999999998</c:v>
                </c:pt>
                <c:pt idx="867">
                  <c:v>80.62628999999998</c:v>
                </c:pt>
                <c:pt idx="868">
                  <c:v>80.62628999999998</c:v>
                </c:pt>
                <c:pt idx="869">
                  <c:v>80.62628999999998</c:v>
                </c:pt>
                <c:pt idx="870">
                  <c:v>80.62628999999998</c:v>
                </c:pt>
                <c:pt idx="871">
                  <c:v>80.62628999999998</c:v>
                </c:pt>
                <c:pt idx="872">
                  <c:v>80.62628999999998</c:v>
                </c:pt>
                <c:pt idx="873">
                  <c:v>80.62628999999998</c:v>
                </c:pt>
                <c:pt idx="874">
                  <c:v>80.62628999999998</c:v>
                </c:pt>
                <c:pt idx="875">
                  <c:v>80.62629999999998</c:v>
                </c:pt>
                <c:pt idx="876">
                  <c:v>80.62630499999999</c:v>
                </c:pt>
                <c:pt idx="877">
                  <c:v>80.62630499999999</c:v>
                </c:pt>
                <c:pt idx="878">
                  <c:v>80.62630499999999</c:v>
                </c:pt>
                <c:pt idx="879">
                  <c:v>80.62630499999999</c:v>
                </c:pt>
                <c:pt idx="880">
                  <c:v>80.62630499999999</c:v>
                </c:pt>
                <c:pt idx="881">
                  <c:v>80.62630499999999</c:v>
                </c:pt>
                <c:pt idx="882">
                  <c:v>80.62630999999999</c:v>
                </c:pt>
                <c:pt idx="883">
                  <c:v>80.62631999999999</c:v>
                </c:pt>
                <c:pt idx="884">
                  <c:v>80.62631999999999</c:v>
                </c:pt>
                <c:pt idx="885">
                  <c:v>80.62631999999999</c:v>
                </c:pt>
                <c:pt idx="886">
                  <c:v>80.62631999999999</c:v>
                </c:pt>
                <c:pt idx="887">
                  <c:v>80.62631999999999</c:v>
                </c:pt>
                <c:pt idx="888">
                  <c:v>80.62631999999999</c:v>
                </c:pt>
                <c:pt idx="889">
                  <c:v>80.62632999999998</c:v>
                </c:pt>
                <c:pt idx="890">
                  <c:v>80.62632999999998</c:v>
                </c:pt>
                <c:pt idx="891">
                  <c:v>80.62632999999998</c:v>
                </c:pt>
                <c:pt idx="892">
                  <c:v>80.62632999999998</c:v>
                </c:pt>
                <c:pt idx="893">
                  <c:v>80.62632999999998</c:v>
                </c:pt>
                <c:pt idx="894">
                  <c:v>80.62632999999998</c:v>
                </c:pt>
                <c:pt idx="895">
                  <c:v>80.62632999999998</c:v>
                </c:pt>
                <c:pt idx="896">
                  <c:v>80.62632999999998</c:v>
                </c:pt>
                <c:pt idx="897">
                  <c:v>80.62632999999998</c:v>
                </c:pt>
                <c:pt idx="898">
                  <c:v>80.62632999999998</c:v>
                </c:pt>
                <c:pt idx="899">
                  <c:v>80.62632999999998</c:v>
                </c:pt>
                <c:pt idx="900">
                  <c:v>80.62633499999997</c:v>
                </c:pt>
                <c:pt idx="901">
                  <c:v>80.62633999999998</c:v>
                </c:pt>
                <c:pt idx="902">
                  <c:v>80.62634999999999</c:v>
                </c:pt>
                <c:pt idx="903">
                  <c:v>80.62635999999999</c:v>
                </c:pt>
                <c:pt idx="904">
                  <c:v>80.62635999999999</c:v>
                </c:pt>
                <c:pt idx="905">
                  <c:v>80.62636599999999</c:v>
                </c:pt>
                <c:pt idx="906">
                  <c:v>80.62636999999998</c:v>
                </c:pt>
                <c:pt idx="907">
                  <c:v>80.62636999999998</c:v>
                </c:pt>
                <c:pt idx="908">
                  <c:v>80.62636999999998</c:v>
                </c:pt>
                <c:pt idx="909">
                  <c:v>80.62636999999998</c:v>
                </c:pt>
                <c:pt idx="910">
                  <c:v>80.62636999999998</c:v>
                </c:pt>
                <c:pt idx="911">
                  <c:v>80.62636999999998</c:v>
                </c:pt>
                <c:pt idx="912">
                  <c:v>80.62636999999998</c:v>
                </c:pt>
                <c:pt idx="913">
                  <c:v>80.62636999999998</c:v>
                </c:pt>
                <c:pt idx="914">
                  <c:v>80.62636999999998</c:v>
                </c:pt>
                <c:pt idx="915">
                  <c:v>80.62636999999998</c:v>
                </c:pt>
                <c:pt idx="916">
                  <c:v>80.62636999999998</c:v>
                </c:pt>
                <c:pt idx="917">
                  <c:v>80.62636999999998</c:v>
                </c:pt>
                <c:pt idx="918">
                  <c:v>80.62636999999998</c:v>
                </c:pt>
                <c:pt idx="919">
                  <c:v>80.62636999999998</c:v>
                </c:pt>
                <c:pt idx="920">
                  <c:v>80.62636999999998</c:v>
                </c:pt>
                <c:pt idx="921">
                  <c:v>80.62637999999997</c:v>
                </c:pt>
                <c:pt idx="922">
                  <c:v>80.62638999999999</c:v>
                </c:pt>
                <c:pt idx="923">
                  <c:v>80.62638999999999</c:v>
                </c:pt>
                <c:pt idx="924">
                  <c:v>80.62639599999999</c:v>
                </c:pt>
                <c:pt idx="925">
                  <c:v>80.62639999999999</c:v>
                </c:pt>
                <c:pt idx="926">
                  <c:v>80.62639999999999</c:v>
                </c:pt>
                <c:pt idx="927">
                  <c:v>80.62639999999999</c:v>
                </c:pt>
                <c:pt idx="928">
                  <c:v>80.62639999999999</c:v>
                </c:pt>
                <c:pt idx="929">
                  <c:v>80.62639999999999</c:v>
                </c:pt>
                <c:pt idx="930">
                  <c:v>80.62639999999999</c:v>
                </c:pt>
                <c:pt idx="931">
                  <c:v>80.62640999999999</c:v>
                </c:pt>
                <c:pt idx="932">
                  <c:v>80.62641999999998</c:v>
                </c:pt>
                <c:pt idx="933">
                  <c:v>80.62641999999998</c:v>
                </c:pt>
                <c:pt idx="934">
                  <c:v>80.62643</c:v>
                </c:pt>
                <c:pt idx="935">
                  <c:v>80.62643399999999</c:v>
                </c:pt>
                <c:pt idx="936">
                  <c:v>80.62643399999999</c:v>
                </c:pt>
                <c:pt idx="937">
                  <c:v>80.62643999999999</c:v>
                </c:pt>
                <c:pt idx="938">
                  <c:v>80.62643999999999</c:v>
                </c:pt>
                <c:pt idx="939">
                  <c:v>80.62643999999999</c:v>
                </c:pt>
                <c:pt idx="940">
                  <c:v>80.62643999999999</c:v>
                </c:pt>
                <c:pt idx="941">
                  <c:v>80.62643999999999</c:v>
                </c:pt>
                <c:pt idx="942">
                  <c:v>80.62643999999999</c:v>
                </c:pt>
                <c:pt idx="943">
                  <c:v>80.62643999999999</c:v>
                </c:pt>
                <c:pt idx="944">
                  <c:v>80.62643999999999</c:v>
                </c:pt>
                <c:pt idx="945">
                  <c:v>80.62643999999999</c:v>
                </c:pt>
                <c:pt idx="946">
                  <c:v>80.62643999999999</c:v>
                </c:pt>
                <c:pt idx="947">
                  <c:v>80.62643999999999</c:v>
                </c:pt>
                <c:pt idx="948">
                  <c:v>80.62644999999999</c:v>
                </c:pt>
                <c:pt idx="949">
                  <c:v>80.62645999999998</c:v>
                </c:pt>
                <c:pt idx="950">
                  <c:v>80.62646499999998</c:v>
                </c:pt>
                <c:pt idx="951">
                  <c:v>80.62647</c:v>
                </c:pt>
                <c:pt idx="952">
                  <c:v>80.62647</c:v>
                </c:pt>
                <c:pt idx="953">
                  <c:v>80.62647</c:v>
                </c:pt>
                <c:pt idx="954">
                  <c:v>80.62647</c:v>
                </c:pt>
                <c:pt idx="955">
                  <c:v>80.62647999999999</c:v>
                </c:pt>
                <c:pt idx="956">
                  <c:v>80.62648999999999</c:v>
                </c:pt>
                <c:pt idx="957">
                  <c:v>80.62648999999999</c:v>
                </c:pt>
                <c:pt idx="958">
                  <c:v>80.62649499999999</c:v>
                </c:pt>
                <c:pt idx="959">
                  <c:v>80.62649999999998</c:v>
                </c:pt>
                <c:pt idx="960">
                  <c:v>80.62649999999998</c:v>
                </c:pt>
                <c:pt idx="961">
                  <c:v>80.62649999999998</c:v>
                </c:pt>
                <c:pt idx="962">
                  <c:v>80.62649999999998</c:v>
                </c:pt>
                <c:pt idx="963">
                  <c:v>80.62649999999998</c:v>
                </c:pt>
                <c:pt idx="964">
                  <c:v>80.62649999999998</c:v>
                </c:pt>
                <c:pt idx="965">
                  <c:v>80.62650999999998</c:v>
                </c:pt>
                <c:pt idx="966">
                  <c:v>80.62652</c:v>
                </c:pt>
                <c:pt idx="967">
                  <c:v>80.62652</c:v>
                </c:pt>
                <c:pt idx="968">
                  <c:v>80.62652</c:v>
                </c:pt>
                <c:pt idx="969">
                  <c:v>80.62652</c:v>
                </c:pt>
                <c:pt idx="970">
                  <c:v>80.62652</c:v>
                </c:pt>
                <c:pt idx="971">
                  <c:v>80.62652</c:v>
                </c:pt>
                <c:pt idx="972">
                  <c:v>80.626526</c:v>
                </c:pt>
                <c:pt idx="973">
                  <c:v>80.62652999999998</c:v>
                </c:pt>
                <c:pt idx="974">
                  <c:v>80.62652999999998</c:v>
                </c:pt>
                <c:pt idx="975">
                  <c:v>80.62653999999999</c:v>
                </c:pt>
                <c:pt idx="976">
                  <c:v>80.62654999999998</c:v>
                </c:pt>
                <c:pt idx="977">
                  <c:v>80.62654999999998</c:v>
                </c:pt>
                <c:pt idx="978">
                  <c:v>80.62654999999998</c:v>
                </c:pt>
                <c:pt idx="979">
                  <c:v>80.62656</c:v>
                </c:pt>
                <c:pt idx="980">
                  <c:v>80.62656</c:v>
                </c:pt>
                <c:pt idx="981">
                  <c:v>80.62656</c:v>
                </c:pt>
                <c:pt idx="982">
                  <c:v>80.62656</c:v>
                </c:pt>
                <c:pt idx="983">
                  <c:v>80.62656</c:v>
                </c:pt>
                <c:pt idx="984">
                  <c:v>80.62656</c:v>
                </c:pt>
                <c:pt idx="985">
                  <c:v>80.62656</c:v>
                </c:pt>
                <c:pt idx="986">
                  <c:v>80.62656</c:v>
                </c:pt>
                <c:pt idx="987">
                  <c:v>80.62656</c:v>
                </c:pt>
                <c:pt idx="988">
                  <c:v>80.62656</c:v>
                </c:pt>
                <c:pt idx="989">
                  <c:v>80.62656</c:v>
                </c:pt>
                <c:pt idx="990">
                  <c:v>80.62656</c:v>
                </c:pt>
                <c:pt idx="991">
                  <c:v>80.62656</c:v>
                </c:pt>
                <c:pt idx="992">
                  <c:v>80.62656</c:v>
                </c:pt>
                <c:pt idx="993">
                  <c:v>80.62656</c:v>
                </c:pt>
                <c:pt idx="994">
                  <c:v>80.62656</c:v>
                </c:pt>
                <c:pt idx="995">
                  <c:v>80.62656</c:v>
                </c:pt>
                <c:pt idx="996">
                  <c:v>80.62656</c:v>
                </c:pt>
                <c:pt idx="997">
                  <c:v>80.62656</c:v>
                </c:pt>
                <c:pt idx="998">
                  <c:v>80.62656</c:v>
                </c:pt>
                <c:pt idx="999">
                  <c:v>80.626564</c:v>
                </c:pt>
                <c:pt idx="1000">
                  <c:v>80.62656999999998</c:v>
                </c:pt>
                <c:pt idx="1001">
                  <c:v>80.62657999999999</c:v>
                </c:pt>
                <c:pt idx="1002">
                  <c:v>80.62658999999998</c:v>
                </c:pt>
                <c:pt idx="1003">
                  <c:v>80.62658999999998</c:v>
                </c:pt>
                <c:pt idx="1004">
                  <c:v>80.62659499999998</c:v>
                </c:pt>
                <c:pt idx="1005">
                  <c:v>80.62659999999998</c:v>
                </c:pt>
                <c:pt idx="1006">
                  <c:v>80.62659999999998</c:v>
                </c:pt>
                <c:pt idx="1007">
                  <c:v>80.62661</c:v>
                </c:pt>
                <c:pt idx="1008">
                  <c:v>80.62662</c:v>
                </c:pt>
                <c:pt idx="1009">
                  <c:v>80.626625</c:v>
                </c:pt>
                <c:pt idx="1010">
                  <c:v>80.62663</c:v>
                </c:pt>
                <c:pt idx="1011">
                  <c:v>80.62663999999998</c:v>
                </c:pt>
                <c:pt idx="1012">
                  <c:v>80.62665</c:v>
                </c:pt>
                <c:pt idx="1013">
                  <c:v>80.62665</c:v>
                </c:pt>
                <c:pt idx="1014">
                  <c:v>80.62665</c:v>
                </c:pt>
                <c:pt idx="1015">
                  <c:v>80.62665</c:v>
                </c:pt>
                <c:pt idx="1016">
                  <c:v>80.62665</c:v>
                </c:pt>
                <c:pt idx="1017">
                  <c:v>80.62665</c:v>
                </c:pt>
                <c:pt idx="1018">
                  <c:v>80.62665</c:v>
                </c:pt>
                <c:pt idx="1019">
                  <c:v>80.62665599999998</c:v>
                </c:pt>
                <c:pt idx="1020">
                  <c:v>80.62666</c:v>
                </c:pt>
                <c:pt idx="1021">
                  <c:v>80.62666</c:v>
                </c:pt>
                <c:pt idx="1022">
                  <c:v>80.62666999999998</c:v>
                </c:pt>
                <c:pt idx="1023">
                  <c:v>80.62666999999998</c:v>
                </c:pt>
                <c:pt idx="1024">
                  <c:v>80.62666999999998</c:v>
                </c:pt>
                <c:pt idx="1025">
                  <c:v>80.62666999999998</c:v>
                </c:pt>
                <c:pt idx="1026">
                  <c:v>80.62666999999998</c:v>
                </c:pt>
                <c:pt idx="1027">
                  <c:v>80.62666999999998</c:v>
                </c:pt>
                <c:pt idx="1028">
                  <c:v>80.62666999999998</c:v>
                </c:pt>
                <c:pt idx="1029">
                  <c:v>80.62666999999998</c:v>
                </c:pt>
                <c:pt idx="1030">
                  <c:v>80.62666999999998</c:v>
                </c:pt>
                <c:pt idx="1031">
                  <c:v>80.62666999999998</c:v>
                </c:pt>
                <c:pt idx="1032">
                  <c:v>80.62667999999998</c:v>
                </c:pt>
                <c:pt idx="1033">
                  <c:v>80.62668599999999</c:v>
                </c:pt>
                <c:pt idx="1034">
                  <c:v>80.62668999999998</c:v>
                </c:pt>
                <c:pt idx="1035">
                  <c:v>80.62669999999998</c:v>
                </c:pt>
                <c:pt idx="1036">
                  <c:v>80.62669999999998</c:v>
                </c:pt>
                <c:pt idx="1037">
                  <c:v>80.62669999999998</c:v>
                </c:pt>
                <c:pt idx="1038">
                  <c:v>80.62670999999999</c:v>
                </c:pt>
                <c:pt idx="1039">
                  <c:v>80.62671999999999</c:v>
                </c:pt>
                <c:pt idx="1040">
                  <c:v>80.62672399999998</c:v>
                </c:pt>
                <c:pt idx="1041">
                  <c:v>80.62672999999998</c:v>
                </c:pt>
                <c:pt idx="1042">
                  <c:v>80.62672999999998</c:v>
                </c:pt>
                <c:pt idx="1043">
                  <c:v>80.62672999999998</c:v>
                </c:pt>
                <c:pt idx="1044">
                  <c:v>80.62672999999998</c:v>
                </c:pt>
                <c:pt idx="1045">
                  <c:v>80.62672999999998</c:v>
                </c:pt>
                <c:pt idx="1046">
                  <c:v>80.62672999999998</c:v>
                </c:pt>
                <c:pt idx="1047">
                  <c:v>80.62672999999998</c:v>
                </c:pt>
                <c:pt idx="1048">
                  <c:v>80.62672999999998</c:v>
                </c:pt>
                <c:pt idx="1049">
                  <c:v>80.62672999999998</c:v>
                </c:pt>
                <c:pt idx="1050">
                  <c:v>80.62672999999998</c:v>
                </c:pt>
                <c:pt idx="1051">
                  <c:v>80.62673999999998</c:v>
                </c:pt>
                <c:pt idx="1052">
                  <c:v>80.62674999999999</c:v>
                </c:pt>
                <c:pt idx="1053">
                  <c:v>80.62675499999999</c:v>
                </c:pt>
                <c:pt idx="1054">
                  <c:v>80.62675499999999</c:v>
                </c:pt>
                <c:pt idx="1055">
                  <c:v>80.62675499999999</c:v>
                </c:pt>
                <c:pt idx="1056">
                  <c:v>80.62675499999999</c:v>
                </c:pt>
                <c:pt idx="1057">
                  <c:v>80.62675499999999</c:v>
                </c:pt>
                <c:pt idx="1058">
                  <c:v>80.62675499999999</c:v>
                </c:pt>
                <c:pt idx="1059">
                  <c:v>80.62675499999999</c:v>
                </c:pt>
                <c:pt idx="1060">
                  <c:v>80.62675499999999</c:v>
                </c:pt>
                <c:pt idx="1061">
                  <c:v>80.62675499999999</c:v>
                </c:pt>
                <c:pt idx="1062">
                  <c:v>80.62675499999999</c:v>
                </c:pt>
                <c:pt idx="1063">
                  <c:v>80.62675499999999</c:v>
                </c:pt>
                <c:pt idx="1064">
                  <c:v>80.62675499999999</c:v>
                </c:pt>
                <c:pt idx="1065">
                  <c:v>80.62675999999999</c:v>
                </c:pt>
                <c:pt idx="1066">
                  <c:v>80.62676999999998</c:v>
                </c:pt>
                <c:pt idx="1067">
                  <c:v>80.62677999999997</c:v>
                </c:pt>
                <c:pt idx="1068">
                  <c:v>80.62678499999998</c:v>
                </c:pt>
                <c:pt idx="1069">
                  <c:v>80.62678499999998</c:v>
                </c:pt>
                <c:pt idx="1070">
                  <c:v>80.62678499999998</c:v>
                </c:pt>
                <c:pt idx="1071">
                  <c:v>80.62678499999998</c:v>
                </c:pt>
                <c:pt idx="1072">
                  <c:v>80.62678499999998</c:v>
                </c:pt>
                <c:pt idx="1073">
                  <c:v>80.62678999999999</c:v>
                </c:pt>
                <c:pt idx="1074">
                  <c:v>80.62679999999999</c:v>
                </c:pt>
                <c:pt idx="1075">
                  <c:v>80.62680999999999</c:v>
                </c:pt>
                <c:pt idx="1076">
                  <c:v>80.62681599999999</c:v>
                </c:pt>
                <c:pt idx="1077">
                  <c:v>80.62681599999999</c:v>
                </c:pt>
                <c:pt idx="1078">
                  <c:v>80.62681599999999</c:v>
                </c:pt>
                <c:pt idx="1079">
                  <c:v>80.62681599999999</c:v>
                </c:pt>
                <c:pt idx="1080">
                  <c:v>80.62681599999999</c:v>
                </c:pt>
                <c:pt idx="1081">
                  <c:v>80.62681599999999</c:v>
                </c:pt>
                <c:pt idx="1082">
                  <c:v>80.62681599999999</c:v>
                </c:pt>
                <c:pt idx="1083">
                  <c:v>80.62681999999998</c:v>
                </c:pt>
                <c:pt idx="1084">
                  <c:v>80.62683</c:v>
                </c:pt>
                <c:pt idx="1085">
                  <c:v>80.62683999999999</c:v>
                </c:pt>
                <c:pt idx="1086">
                  <c:v>80.62684999999999</c:v>
                </c:pt>
                <c:pt idx="1087">
                  <c:v>80.62685399999998</c:v>
                </c:pt>
                <c:pt idx="1088">
                  <c:v>80.62685999999998</c:v>
                </c:pt>
                <c:pt idx="1089">
                  <c:v>80.62686999999998</c:v>
                </c:pt>
                <c:pt idx="1090">
                  <c:v>80.62686999999998</c:v>
                </c:pt>
                <c:pt idx="1091">
                  <c:v>80.62686999999998</c:v>
                </c:pt>
                <c:pt idx="1092">
                  <c:v>80.62686999999998</c:v>
                </c:pt>
                <c:pt idx="1093">
                  <c:v>80.62686999999998</c:v>
                </c:pt>
                <c:pt idx="1094">
                  <c:v>80.62686999999998</c:v>
                </c:pt>
                <c:pt idx="1095">
                  <c:v>80.62686999999998</c:v>
                </c:pt>
                <c:pt idx="1096">
                  <c:v>80.62686999999998</c:v>
                </c:pt>
                <c:pt idx="1097">
                  <c:v>80.62686999999998</c:v>
                </c:pt>
                <c:pt idx="1098">
                  <c:v>80.62686999999998</c:v>
                </c:pt>
                <c:pt idx="1099">
                  <c:v>80.62687999999999</c:v>
                </c:pt>
                <c:pt idx="1100">
                  <c:v>80.62688399999999</c:v>
                </c:pt>
                <c:pt idx="1101">
                  <c:v>80.62688999999999</c:v>
                </c:pt>
                <c:pt idx="1102">
                  <c:v>80.62689999999999</c:v>
                </c:pt>
                <c:pt idx="1103">
                  <c:v>80.62690999999998</c:v>
                </c:pt>
                <c:pt idx="1104">
                  <c:v>80.62691499999998</c:v>
                </c:pt>
                <c:pt idx="1105">
                  <c:v>80.62691499999998</c:v>
                </c:pt>
                <c:pt idx="1106">
                  <c:v>80.62691499999998</c:v>
                </c:pt>
                <c:pt idx="1107">
                  <c:v>80.62691499999998</c:v>
                </c:pt>
                <c:pt idx="1108">
                  <c:v>80.62691499999998</c:v>
                </c:pt>
                <c:pt idx="1109">
                  <c:v>80.62692</c:v>
                </c:pt>
                <c:pt idx="1110">
                  <c:v>80.62692999999998</c:v>
                </c:pt>
                <c:pt idx="1111">
                  <c:v>80.62692999999998</c:v>
                </c:pt>
                <c:pt idx="1112">
                  <c:v>80.62692999999998</c:v>
                </c:pt>
                <c:pt idx="1113">
                  <c:v>80.62693999999999</c:v>
                </c:pt>
                <c:pt idx="1114">
                  <c:v>80.62694499999999</c:v>
                </c:pt>
                <c:pt idx="1115">
                  <c:v>80.62694499999999</c:v>
                </c:pt>
                <c:pt idx="1116">
                  <c:v>80.62694999999998</c:v>
                </c:pt>
                <c:pt idx="1117">
                  <c:v>80.62695999999998</c:v>
                </c:pt>
                <c:pt idx="1118">
                  <c:v>80.62695999999998</c:v>
                </c:pt>
                <c:pt idx="1119">
                  <c:v>80.62695999999998</c:v>
                </c:pt>
                <c:pt idx="1120">
                  <c:v>80.62696999999998</c:v>
                </c:pt>
                <c:pt idx="1121">
                  <c:v>80.62697599999998</c:v>
                </c:pt>
                <c:pt idx="1122">
                  <c:v>80.62697599999998</c:v>
                </c:pt>
                <c:pt idx="1123">
                  <c:v>80.62697999999999</c:v>
                </c:pt>
                <c:pt idx="1124">
                  <c:v>80.62697999999999</c:v>
                </c:pt>
                <c:pt idx="1125">
                  <c:v>80.62697999999999</c:v>
                </c:pt>
                <c:pt idx="1126">
                  <c:v>80.62697999999999</c:v>
                </c:pt>
                <c:pt idx="1127">
                  <c:v>80.62697999999999</c:v>
                </c:pt>
                <c:pt idx="1128">
                  <c:v>80.62697999999999</c:v>
                </c:pt>
                <c:pt idx="1129">
                  <c:v>80.62697999999999</c:v>
                </c:pt>
                <c:pt idx="1130">
                  <c:v>80.62698999999999</c:v>
                </c:pt>
                <c:pt idx="1131">
                  <c:v>80.62699999999998</c:v>
                </c:pt>
                <c:pt idx="1132">
                  <c:v>80.62701</c:v>
                </c:pt>
                <c:pt idx="1133">
                  <c:v>80.627014</c:v>
                </c:pt>
                <c:pt idx="1134">
                  <c:v>80.627014</c:v>
                </c:pt>
                <c:pt idx="1135">
                  <c:v>80.627014</c:v>
                </c:pt>
                <c:pt idx="1136">
                  <c:v>80.627014</c:v>
                </c:pt>
                <c:pt idx="1137">
                  <c:v>80.627014</c:v>
                </c:pt>
                <c:pt idx="1138">
                  <c:v>80.627014</c:v>
                </c:pt>
                <c:pt idx="1139">
                  <c:v>80.627014</c:v>
                </c:pt>
                <c:pt idx="1140">
                  <c:v>80.62702</c:v>
                </c:pt>
                <c:pt idx="1141">
                  <c:v>80.62703</c:v>
                </c:pt>
                <c:pt idx="1142">
                  <c:v>80.62703999999998</c:v>
                </c:pt>
                <c:pt idx="1143">
                  <c:v>80.62704499999998</c:v>
                </c:pt>
                <c:pt idx="1144">
                  <c:v>80.62704499999998</c:v>
                </c:pt>
                <c:pt idx="1145">
                  <c:v>80.62704999999998</c:v>
                </c:pt>
                <c:pt idx="1146">
                  <c:v>80.62706</c:v>
                </c:pt>
                <c:pt idx="1147">
                  <c:v>80.62706999999998</c:v>
                </c:pt>
                <c:pt idx="1148">
                  <c:v>80.62707499999999</c:v>
                </c:pt>
                <c:pt idx="1149">
                  <c:v>80.62707499999999</c:v>
                </c:pt>
                <c:pt idx="1150">
                  <c:v>80.62707999999999</c:v>
                </c:pt>
                <c:pt idx="1151">
                  <c:v>80.62708999999998</c:v>
                </c:pt>
                <c:pt idx="1152">
                  <c:v>80.62708999999998</c:v>
                </c:pt>
                <c:pt idx="1153">
                  <c:v>80.62708999999998</c:v>
                </c:pt>
                <c:pt idx="1154">
                  <c:v>80.6271</c:v>
                </c:pt>
                <c:pt idx="1155">
                  <c:v>80.6271</c:v>
                </c:pt>
                <c:pt idx="1156">
                  <c:v>80.6271</c:v>
                </c:pt>
                <c:pt idx="1157">
                  <c:v>80.6271</c:v>
                </c:pt>
                <c:pt idx="1158">
                  <c:v>80.6271</c:v>
                </c:pt>
                <c:pt idx="1159">
                  <c:v>80.6271</c:v>
                </c:pt>
                <c:pt idx="1160">
                  <c:v>80.6271</c:v>
                </c:pt>
                <c:pt idx="1161">
                  <c:v>80.6271</c:v>
                </c:pt>
                <c:pt idx="1162">
                  <c:v>80.6271</c:v>
                </c:pt>
                <c:pt idx="1163">
                  <c:v>80.6271</c:v>
                </c:pt>
                <c:pt idx="1164">
                  <c:v>80.6271</c:v>
                </c:pt>
                <c:pt idx="1165">
                  <c:v>80.6271</c:v>
                </c:pt>
                <c:pt idx="1166">
                  <c:v>80.6271</c:v>
                </c:pt>
                <c:pt idx="1167">
                  <c:v>80.627106</c:v>
                </c:pt>
                <c:pt idx="1168">
                  <c:v>80.62711</c:v>
                </c:pt>
                <c:pt idx="1169">
                  <c:v>80.62712</c:v>
                </c:pt>
                <c:pt idx="1170">
                  <c:v>80.62713</c:v>
                </c:pt>
                <c:pt idx="1171">
                  <c:v>80.62713</c:v>
                </c:pt>
                <c:pt idx="1172">
                  <c:v>80.62713999999998</c:v>
                </c:pt>
                <c:pt idx="1173">
                  <c:v>80.627144</c:v>
                </c:pt>
                <c:pt idx="1174">
                  <c:v>80.62715</c:v>
                </c:pt>
                <c:pt idx="1175">
                  <c:v>80.62716</c:v>
                </c:pt>
                <c:pt idx="1176">
                  <c:v>80.62717</c:v>
                </c:pt>
                <c:pt idx="1177">
                  <c:v>80.62717399999998</c:v>
                </c:pt>
                <c:pt idx="1178">
                  <c:v>80.62717999999998</c:v>
                </c:pt>
                <c:pt idx="1179">
                  <c:v>80.62719</c:v>
                </c:pt>
                <c:pt idx="1180">
                  <c:v>80.6272</c:v>
                </c:pt>
                <c:pt idx="1181">
                  <c:v>80.627205</c:v>
                </c:pt>
                <c:pt idx="1182">
                  <c:v>80.627205</c:v>
                </c:pt>
                <c:pt idx="1183">
                  <c:v>80.627205</c:v>
                </c:pt>
                <c:pt idx="1184">
                  <c:v>80.627205</c:v>
                </c:pt>
                <c:pt idx="1185">
                  <c:v>80.627205</c:v>
                </c:pt>
                <c:pt idx="1186">
                  <c:v>80.627205</c:v>
                </c:pt>
                <c:pt idx="1187">
                  <c:v>80.627205</c:v>
                </c:pt>
                <c:pt idx="1188">
                  <c:v>80.627205</c:v>
                </c:pt>
                <c:pt idx="1189">
                  <c:v>80.627205</c:v>
                </c:pt>
                <c:pt idx="1190">
                  <c:v>80.627205</c:v>
                </c:pt>
                <c:pt idx="1191">
                  <c:v>80.627205</c:v>
                </c:pt>
                <c:pt idx="1192">
                  <c:v>80.627205</c:v>
                </c:pt>
                <c:pt idx="1193">
                  <c:v>80.62721</c:v>
                </c:pt>
                <c:pt idx="1194">
                  <c:v>80.62721</c:v>
                </c:pt>
                <c:pt idx="1195">
                  <c:v>80.62721</c:v>
                </c:pt>
                <c:pt idx="1196">
                  <c:v>80.62721</c:v>
                </c:pt>
                <c:pt idx="1197">
                  <c:v>80.62721</c:v>
                </c:pt>
                <c:pt idx="1198">
                  <c:v>80.62721</c:v>
                </c:pt>
                <c:pt idx="1199">
                  <c:v>80.62721</c:v>
                </c:pt>
                <c:pt idx="1200">
                  <c:v>80.62721</c:v>
                </c:pt>
                <c:pt idx="1201">
                  <c:v>80.62721</c:v>
                </c:pt>
                <c:pt idx="1202">
                  <c:v>80.62721</c:v>
                </c:pt>
                <c:pt idx="1203">
                  <c:v>80.62721</c:v>
                </c:pt>
                <c:pt idx="1204">
                  <c:v>80.62721</c:v>
                </c:pt>
                <c:pt idx="1205">
                  <c:v>80.62722</c:v>
                </c:pt>
                <c:pt idx="1206">
                  <c:v>80.62723</c:v>
                </c:pt>
                <c:pt idx="1207">
                  <c:v>80.627235</c:v>
                </c:pt>
                <c:pt idx="1208">
                  <c:v>80.62724</c:v>
                </c:pt>
                <c:pt idx="1209">
                  <c:v>80.62725</c:v>
                </c:pt>
                <c:pt idx="1210">
                  <c:v>80.62726</c:v>
                </c:pt>
                <c:pt idx="1211">
                  <c:v>80.627266</c:v>
                </c:pt>
                <c:pt idx="1212">
                  <c:v>80.62727</c:v>
                </c:pt>
                <c:pt idx="1213">
                  <c:v>80.62727</c:v>
                </c:pt>
                <c:pt idx="1214">
                  <c:v>80.62728</c:v>
                </c:pt>
                <c:pt idx="1215">
                  <c:v>80.62729</c:v>
                </c:pt>
                <c:pt idx="1216">
                  <c:v>80.62729</c:v>
                </c:pt>
                <c:pt idx="1217">
                  <c:v>80.62729</c:v>
                </c:pt>
                <c:pt idx="1218">
                  <c:v>80.6273</c:v>
                </c:pt>
                <c:pt idx="1219">
                  <c:v>80.6273</c:v>
                </c:pt>
                <c:pt idx="1220">
                  <c:v>80.6273</c:v>
                </c:pt>
                <c:pt idx="1221">
                  <c:v>80.6273</c:v>
                </c:pt>
                <c:pt idx="1222">
                  <c:v>80.6273</c:v>
                </c:pt>
                <c:pt idx="1223">
                  <c:v>80.6273</c:v>
                </c:pt>
                <c:pt idx="1224">
                  <c:v>80.6273</c:v>
                </c:pt>
                <c:pt idx="1225">
                  <c:v>80.6273</c:v>
                </c:pt>
                <c:pt idx="1226">
                  <c:v>80.6273</c:v>
                </c:pt>
                <c:pt idx="1227">
                  <c:v>80.6273</c:v>
                </c:pt>
                <c:pt idx="1228">
                  <c:v>80.6273</c:v>
                </c:pt>
                <c:pt idx="1229">
                  <c:v>80.6273</c:v>
                </c:pt>
                <c:pt idx="1230">
                  <c:v>80.62730399999998</c:v>
                </c:pt>
                <c:pt idx="1231">
                  <c:v>80.62730999999998</c:v>
                </c:pt>
                <c:pt idx="1232">
                  <c:v>80.62731999999998</c:v>
                </c:pt>
                <c:pt idx="1233">
                  <c:v>80.62732999999998</c:v>
                </c:pt>
                <c:pt idx="1234">
                  <c:v>80.62732999999998</c:v>
                </c:pt>
                <c:pt idx="1235">
                  <c:v>80.62733499999999</c:v>
                </c:pt>
                <c:pt idx="1236">
                  <c:v>80.62733999999999</c:v>
                </c:pt>
                <c:pt idx="1237">
                  <c:v>80.62734999999999</c:v>
                </c:pt>
                <c:pt idx="1238">
                  <c:v>80.62735999999998</c:v>
                </c:pt>
                <c:pt idx="1239">
                  <c:v>80.627365</c:v>
                </c:pt>
                <c:pt idx="1240">
                  <c:v>80.62737</c:v>
                </c:pt>
                <c:pt idx="1241">
                  <c:v>80.62737999999999</c:v>
                </c:pt>
                <c:pt idx="1242">
                  <c:v>80.62738999999999</c:v>
                </c:pt>
                <c:pt idx="1243">
                  <c:v>80.62738999999999</c:v>
                </c:pt>
                <c:pt idx="1244">
                  <c:v>80.62738999999999</c:v>
                </c:pt>
                <c:pt idx="1245">
                  <c:v>80.62739599999999</c:v>
                </c:pt>
                <c:pt idx="1246">
                  <c:v>80.62739999999998</c:v>
                </c:pt>
                <c:pt idx="1247">
                  <c:v>80.62739999999998</c:v>
                </c:pt>
                <c:pt idx="1248">
                  <c:v>80.62741</c:v>
                </c:pt>
                <c:pt idx="1249">
                  <c:v>80.62741</c:v>
                </c:pt>
                <c:pt idx="1250">
                  <c:v>80.62741</c:v>
                </c:pt>
                <c:pt idx="1251">
                  <c:v>80.62741</c:v>
                </c:pt>
                <c:pt idx="1252">
                  <c:v>80.62741</c:v>
                </c:pt>
                <c:pt idx="1253">
                  <c:v>80.62741</c:v>
                </c:pt>
                <c:pt idx="1254">
                  <c:v>80.62741</c:v>
                </c:pt>
                <c:pt idx="1255">
                  <c:v>80.62741</c:v>
                </c:pt>
                <c:pt idx="1256">
                  <c:v>80.62742</c:v>
                </c:pt>
                <c:pt idx="1257">
                  <c:v>80.627426</c:v>
                </c:pt>
                <c:pt idx="1258">
                  <c:v>80.62742999999998</c:v>
                </c:pt>
                <c:pt idx="1259">
                  <c:v>80.62743999999999</c:v>
                </c:pt>
                <c:pt idx="1260">
                  <c:v>80.62743999999999</c:v>
                </c:pt>
                <c:pt idx="1261">
                  <c:v>80.62743999999999</c:v>
                </c:pt>
                <c:pt idx="1262">
                  <c:v>80.62743999999999</c:v>
                </c:pt>
                <c:pt idx="1263">
                  <c:v>80.62743999999999</c:v>
                </c:pt>
                <c:pt idx="1264">
                  <c:v>80.62744999999998</c:v>
                </c:pt>
                <c:pt idx="1265">
                  <c:v>80.62746</c:v>
                </c:pt>
                <c:pt idx="1266">
                  <c:v>80.627464</c:v>
                </c:pt>
                <c:pt idx="1267">
                  <c:v>80.62746999999998</c:v>
                </c:pt>
                <c:pt idx="1268">
                  <c:v>80.62746999999998</c:v>
                </c:pt>
                <c:pt idx="1269">
                  <c:v>80.62746999999998</c:v>
                </c:pt>
                <c:pt idx="1270">
                  <c:v>80.62746999999998</c:v>
                </c:pt>
                <c:pt idx="1271">
                  <c:v>80.62747999999999</c:v>
                </c:pt>
                <c:pt idx="1272">
                  <c:v>80.62748999999998</c:v>
                </c:pt>
                <c:pt idx="1273">
                  <c:v>80.62749499999998</c:v>
                </c:pt>
                <c:pt idx="1274">
                  <c:v>80.6275</c:v>
                </c:pt>
                <c:pt idx="1275">
                  <c:v>80.62751</c:v>
                </c:pt>
                <c:pt idx="1276">
                  <c:v>80.62752</c:v>
                </c:pt>
                <c:pt idx="1277">
                  <c:v>80.627525</c:v>
                </c:pt>
                <c:pt idx="1278">
                  <c:v>80.627525</c:v>
                </c:pt>
                <c:pt idx="1279">
                  <c:v>80.627525</c:v>
                </c:pt>
                <c:pt idx="1280">
                  <c:v>80.627525</c:v>
                </c:pt>
                <c:pt idx="1281">
                  <c:v>80.627525</c:v>
                </c:pt>
                <c:pt idx="1282">
                  <c:v>80.627525</c:v>
                </c:pt>
                <c:pt idx="1283">
                  <c:v>80.627525</c:v>
                </c:pt>
                <c:pt idx="1284">
                  <c:v>80.627525</c:v>
                </c:pt>
                <c:pt idx="1285">
                  <c:v>80.627525</c:v>
                </c:pt>
                <c:pt idx="1286">
                  <c:v>80.627525</c:v>
                </c:pt>
                <c:pt idx="1287">
                  <c:v>80.627525</c:v>
                </c:pt>
                <c:pt idx="1288">
                  <c:v>80.62753</c:v>
                </c:pt>
                <c:pt idx="1289">
                  <c:v>80.62753999999998</c:v>
                </c:pt>
                <c:pt idx="1290">
                  <c:v>80.62755</c:v>
                </c:pt>
                <c:pt idx="1291">
                  <c:v>80.627556</c:v>
                </c:pt>
                <c:pt idx="1292">
                  <c:v>80.627556</c:v>
                </c:pt>
                <c:pt idx="1293">
                  <c:v>80.627556</c:v>
                </c:pt>
                <c:pt idx="1294">
                  <c:v>80.62756</c:v>
                </c:pt>
                <c:pt idx="1295">
                  <c:v>80.62757</c:v>
                </c:pt>
                <c:pt idx="1296">
                  <c:v>80.62757</c:v>
                </c:pt>
                <c:pt idx="1297">
                  <c:v>80.62757</c:v>
                </c:pt>
                <c:pt idx="1298">
                  <c:v>80.62757</c:v>
                </c:pt>
                <c:pt idx="1299">
                  <c:v>80.62757</c:v>
                </c:pt>
                <c:pt idx="1300">
                  <c:v>80.62757</c:v>
                </c:pt>
                <c:pt idx="1301">
                  <c:v>80.62757</c:v>
                </c:pt>
                <c:pt idx="1302">
                  <c:v>80.62757999999998</c:v>
                </c:pt>
                <c:pt idx="1303">
                  <c:v>80.62759</c:v>
                </c:pt>
                <c:pt idx="1304">
                  <c:v>80.627594</c:v>
                </c:pt>
                <c:pt idx="1305">
                  <c:v>80.6276</c:v>
                </c:pt>
                <c:pt idx="1306">
                  <c:v>80.62761</c:v>
                </c:pt>
                <c:pt idx="1307">
                  <c:v>80.62762</c:v>
                </c:pt>
                <c:pt idx="1308">
                  <c:v>80.62762</c:v>
                </c:pt>
                <c:pt idx="1309">
                  <c:v>80.627625</c:v>
                </c:pt>
                <c:pt idx="1310">
                  <c:v>80.62763</c:v>
                </c:pt>
                <c:pt idx="1311">
                  <c:v>80.62764</c:v>
                </c:pt>
                <c:pt idx="1312">
                  <c:v>80.62764</c:v>
                </c:pt>
                <c:pt idx="1313">
                  <c:v>80.62764</c:v>
                </c:pt>
                <c:pt idx="1314">
                  <c:v>80.62764</c:v>
                </c:pt>
                <c:pt idx="1315">
                  <c:v>80.62764</c:v>
                </c:pt>
                <c:pt idx="1316">
                  <c:v>80.62764</c:v>
                </c:pt>
                <c:pt idx="1317">
                  <c:v>80.62764</c:v>
                </c:pt>
                <c:pt idx="1318">
                  <c:v>80.62765</c:v>
                </c:pt>
                <c:pt idx="1319">
                  <c:v>80.627655</c:v>
                </c:pt>
                <c:pt idx="1320">
                  <c:v>80.62766</c:v>
                </c:pt>
                <c:pt idx="1321">
                  <c:v>80.62767</c:v>
                </c:pt>
                <c:pt idx="1322">
                  <c:v>80.62767</c:v>
                </c:pt>
                <c:pt idx="1323">
                  <c:v>80.62768</c:v>
                </c:pt>
                <c:pt idx="1324">
                  <c:v>80.62768599999998</c:v>
                </c:pt>
                <c:pt idx="1325">
                  <c:v>80.62768599999998</c:v>
                </c:pt>
                <c:pt idx="1326">
                  <c:v>80.62768599999998</c:v>
                </c:pt>
                <c:pt idx="1327">
                  <c:v>80.62769</c:v>
                </c:pt>
                <c:pt idx="1328">
                  <c:v>80.6277</c:v>
                </c:pt>
                <c:pt idx="1329">
                  <c:v>80.62770999999998</c:v>
                </c:pt>
                <c:pt idx="1330">
                  <c:v>80.62771599999999</c:v>
                </c:pt>
                <c:pt idx="1331">
                  <c:v>80.62771599999999</c:v>
                </c:pt>
                <c:pt idx="1332">
                  <c:v>80.62771599999999</c:v>
                </c:pt>
                <c:pt idx="1333">
                  <c:v>80.62771999999998</c:v>
                </c:pt>
                <c:pt idx="1334">
                  <c:v>80.62772999999998</c:v>
                </c:pt>
                <c:pt idx="1335">
                  <c:v>80.62772999999998</c:v>
                </c:pt>
                <c:pt idx="1336">
                  <c:v>80.62773999999999</c:v>
                </c:pt>
                <c:pt idx="1337">
                  <c:v>80.62774999999999</c:v>
                </c:pt>
                <c:pt idx="1338">
                  <c:v>80.62774999999999</c:v>
                </c:pt>
                <c:pt idx="1339">
                  <c:v>80.62775399999998</c:v>
                </c:pt>
                <c:pt idx="1340">
                  <c:v>80.62775399999998</c:v>
                </c:pt>
                <c:pt idx="1341">
                  <c:v>80.62775399999998</c:v>
                </c:pt>
                <c:pt idx="1342">
                  <c:v>80.62775399999998</c:v>
                </c:pt>
                <c:pt idx="1343">
                  <c:v>80.62775399999998</c:v>
                </c:pt>
                <c:pt idx="1344">
                  <c:v>80.62775399999998</c:v>
                </c:pt>
                <c:pt idx="1345">
                  <c:v>80.62775399999998</c:v>
                </c:pt>
                <c:pt idx="1346">
                  <c:v>80.62775399999998</c:v>
                </c:pt>
                <c:pt idx="1347">
                  <c:v>80.62775399999998</c:v>
                </c:pt>
                <c:pt idx="1348">
                  <c:v>80.62775399999998</c:v>
                </c:pt>
                <c:pt idx="1349">
                  <c:v>80.62775999999998</c:v>
                </c:pt>
                <c:pt idx="1350">
                  <c:v>80.62777</c:v>
                </c:pt>
                <c:pt idx="1351">
                  <c:v>80.62777999999999</c:v>
                </c:pt>
                <c:pt idx="1352">
                  <c:v>80.62778499999999</c:v>
                </c:pt>
                <c:pt idx="1353">
                  <c:v>80.62778499999999</c:v>
                </c:pt>
                <c:pt idx="1354">
                  <c:v>80.62778999999999</c:v>
                </c:pt>
                <c:pt idx="1355">
                  <c:v>80.62779999999998</c:v>
                </c:pt>
                <c:pt idx="1356">
                  <c:v>80.62780999999998</c:v>
                </c:pt>
                <c:pt idx="1357">
                  <c:v>80.627815</c:v>
                </c:pt>
                <c:pt idx="1358">
                  <c:v>80.62782</c:v>
                </c:pt>
                <c:pt idx="1359">
                  <c:v>80.62782999999998</c:v>
                </c:pt>
                <c:pt idx="1360">
                  <c:v>80.62783999999999</c:v>
                </c:pt>
                <c:pt idx="1361">
                  <c:v>80.62783999999999</c:v>
                </c:pt>
                <c:pt idx="1362">
                  <c:v>80.62783999999999</c:v>
                </c:pt>
                <c:pt idx="1363">
                  <c:v>80.62783999999999</c:v>
                </c:pt>
                <c:pt idx="1364">
                  <c:v>80.62783999999999</c:v>
                </c:pt>
                <c:pt idx="1365">
                  <c:v>80.62783999999999</c:v>
                </c:pt>
                <c:pt idx="1366">
                  <c:v>80.62783999999999</c:v>
                </c:pt>
                <c:pt idx="1367">
                  <c:v>80.62783999999999</c:v>
                </c:pt>
                <c:pt idx="1368">
                  <c:v>80.62783999999999</c:v>
                </c:pt>
                <c:pt idx="1369">
                  <c:v>80.62783999999999</c:v>
                </c:pt>
                <c:pt idx="1370">
                  <c:v>80.62783999999999</c:v>
                </c:pt>
                <c:pt idx="1371">
                  <c:v>80.62783999999999</c:v>
                </c:pt>
                <c:pt idx="1372">
                  <c:v>80.62783999999999</c:v>
                </c:pt>
                <c:pt idx="1373">
                  <c:v>80.62783999999999</c:v>
                </c:pt>
                <c:pt idx="1374">
                  <c:v>80.62783999999999</c:v>
                </c:pt>
                <c:pt idx="1375">
                  <c:v>80.62783999999999</c:v>
                </c:pt>
                <c:pt idx="1376">
                  <c:v>80.62783999999999</c:v>
                </c:pt>
                <c:pt idx="1377">
                  <c:v>80.62783999999999</c:v>
                </c:pt>
                <c:pt idx="1378">
                  <c:v>80.62783999999999</c:v>
                </c:pt>
                <c:pt idx="1379">
                  <c:v>80.62783999999999</c:v>
                </c:pt>
                <c:pt idx="1380">
                  <c:v>80.62784599999999</c:v>
                </c:pt>
                <c:pt idx="1381">
                  <c:v>80.62784999999998</c:v>
                </c:pt>
                <c:pt idx="1382">
                  <c:v>80.62786</c:v>
                </c:pt>
                <c:pt idx="1383">
                  <c:v>80.62786999999998</c:v>
                </c:pt>
                <c:pt idx="1384">
                  <c:v>80.62787999999999</c:v>
                </c:pt>
                <c:pt idx="1385">
                  <c:v>80.62788399999998</c:v>
                </c:pt>
                <c:pt idx="1386">
                  <c:v>80.62788999999998</c:v>
                </c:pt>
                <c:pt idx="1387">
                  <c:v>80.62789999999998</c:v>
                </c:pt>
                <c:pt idx="1388">
                  <c:v>80.62791</c:v>
                </c:pt>
                <c:pt idx="1389">
                  <c:v>80.627914</c:v>
                </c:pt>
                <c:pt idx="1390">
                  <c:v>80.62792</c:v>
                </c:pt>
                <c:pt idx="1391">
                  <c:v>80.62793</c:v>
                </c:pt>
                <c:pt idx="1392">
                  <c:v>80.62793999999998</c:v>
                </c:pt>
                <c:pt idx="1393">
                  <c:v>80.62794499999998</c:v>
                </c:pt>
                <c:pt idx="1394">
                  <c:v>80.62795</c:v>
                </c:pt>
                <c:pt idx="1395">
                  <c:v>80.62795</c:v>
                </c:pt>
                <c:pt idx="1396">
                  <c:v>80.62795</c:v>
                </c:pt>
                <c:pt idx="1397">
                  <c:v>80.62795</c:v>
                </c:pt>
                <c:pt idx="1398">
                  <c:v>80.62795</c:v>
                </c:pt>
                <c:pt idx="1399">
                  <c:v>80.62795</c:v>
                </c:pt>
                <c:pt idx="1400">
                  <c:v>80.62795</c:v>
                </c:pt>
                <c:pt idx="1401">
                  <c:v>80.62795</c:v>
                </c:pt>
                <c:pt idx="1402">
                  <c:v>80.62795</c:v>
                </c:pt>
                <c:pt idx="1403">
                  <c:v>80.62795</c:v>
                </c:pt>
                <c:pt idx="1404">
                  <c:v>80.62795</c:v>
                </c:pt>
                <c:pt idx="1405">
                  <c:v>80.62796</c:v>
                </c:pt>
                <c:pt idx="1406">
                  <c:v>80.62797</c:v>
                </c:pt>
                <c:pt idx="1407">
                  <c:v>80.62797499999999</c:v>
                </c:pt>
                <c:pt idx="1408">
                  <c:v>80.62797999999998</c:v>
                </c:pt>
                <c:pt idx="1409">
                  <c:v>80.62797999999998</c:v>
                </c:pt>
                <c:pt idx="1410">
                  <c:v>80.62797999999998</c:v>
                </c:pt>
                <c:pt idx="1411">
                  <c:v>80.62797999999998</c:v>
                </c:pt>
                <c:pt idx="1412">
                  <c:v>80.62798999999998</c:v>
                </c:pt>
                <c:pt idx="1413">
                  <c:v>80.62799999999998</c:v>
                </c:pt>
                <c:pt idx="1414">
                  <c:v>80.62800599999998</c:v>
                </c:pt>
                <c:pt idx="1415">
                  <c:v>80.62800999999999</c:v>
                </c:pt>
                <c:pt idx="1416">
                  <c:v>80.62801999999999</c:v>
                </c:pt>
                <c:pt idx="1417">
                  <c:v>80.62802999999998</c:v>
                </c:pt>
                <c:pt idx="1418">
                  <c:v>80.62802999999998</c:v>
                </c:pt>
                <c:pt idx="1419">
                  <c:v>80.62803999999998</c:v>
                </c:pt>
                <c:pt idx="1420">
                  <c:v>80.62804399999999</c:v>
                </c:pt>
                <c:pt idx="1421">
                  <c:v>80.62804399999999</c:v>
                </c:pt>
                <c:pt idx="1422">
                  <c:v>80.62804999999999</c:v>
                </c:pt>
                <c:pt idx="1423">
                  <c:v>80.62805999999999</c:v>
                </c:pt>
                <c:pt idx="1424">
                  <c:v>80.62806999999998</c:v>
                </c:pt>
                <c:pt idx="1425">
                  <c:v>80.62806999999998</c:v>
                </c:pt>
                <c:pt idx="1426">
                  <c:v>80.62806999999998</c:v>
                </c:pt>
                <c:pt idx="1427">
                  <c:v>80.62806999999998</c:v>
                </c:pt>
                <c:pt idx="1428">
                  <c:v>80.62806999999998</c:v>
                </c:pt>
                <c:pt idx="1429">
                  <c:v>80.62806999999998</c:v>
                </c:pt>
                <c:pt idx="1430">
                  <c:v>80.62806999999998</c:v>
                </c:pt>
                <c:pt idx="1431">
                  <c:v>80.62806999999998</c:v>
                </c:pt>
                <c:pt idx="1432">
                  <c:v>80.62807499999997</c:v>
                </c:pt>
                <c:pt idx="1433">
                  <c:v>80.62807999999997</c:v>
                </c:pt>
                <c:pt idx="1434">
                  <c:v>80.62808999999999</c:v>
                </c:pt>
                <c:pt idx="1435">
                  <c:v>80.62809999999999</c:v>
                </c:pt>
                <c:pt idx="1436">
                  <c:v>80.62809999999999</c:v>
                </c:pt>
                <c:pt idx="1437">
                  <c:v>80.62809999999999</c:v>
                </c:pt>
                <c:pt idx="1438">
                  <c:v>80.62810499999999</c:v>
                </c:pt>
                <c:pt idx="1439">
                  <c:v>80.62810999999999</c:v>
                </c:pt>
                <c:pt idx="1440">
                  <c:v>80.62810999999999</c:v>
                </c:pt>
                <c:pt idx="1441">
                  <c:v>80.62810999999999</c:v>
                </c:pt>
                <c:pt idx="1442">
                  <c:v>80.62810999999999</c:v>
                </c:pt>
                <c:pt idx="1443">
                  <c:v>80.62811999999998</c:v>
                </c:pt>
                <c:pt idx="1444">
                  <c:v>80.62813</c:v>
                </c:pt>
                <c:pt idx="1445">
                  <c:v>80.62813</c:v>
                </c:pt>
                <c:pt idx="1446">
                  <c:v>80.62813599999998</c:v>
                </c:pt>
                <c:pt idx="1447">
                  <c:v>80.62813999999999</c:v>
                </c:pt>
                <c:pt idx="1448">
                  <c:v>80.62814999999999</c:v>
                </c:pt>
                <c:pt idx="1449">
                  <c:v>80.62815999999998</c:v>
                </c:pt>
                <c:pt idx="1450">
                  <c:v>80.62816999999998</c:v>
                </c:pt>
                <c:pt idx="1451">
                  <c:v>80.62817399999999</c:v>
                </c:pt>
                <c:pt idx="1452">
                  <c:v>80.62817999999999</c:v>
                </c:pt>
                <c:pt idx="1453">
                  <c:v>80.62817999999999</c:v>
                </c:pt>
                <c:pt idx="1454">
                  <c:v>80.62817999999999</c:v>
                </c:pt>
                <c:pt idx="1455">
                  <c:v>80.62817999999999</c:v>
                </c:pt>
                <c:pt idx="1456">
                  <c:v>80.62817999999999</c:v>
                </c:pt>
                <c:pt idx="1457">
                  <c:v>80.62817999999999</c:v>
                </c:pt>
                <c:pt idx="1458">
                  <c:v>80.62817999999999</c:v>
                </c:pt>
                <c:pt idx="1459">
                  <c:v>80.62818999999999</c:v>
                </c:pt>
                <c:pt idx="1460">
                  <c:v>80.62819999999999</c:v>
                </c:pt>
                <c:pt idx="1461">
                  <c:v>80.62820399999998</c:v>
                </c:pt>
                <c:pt idx="1462">
                  <c:v>80.62820999999998</c:v>
                </c:pt>
                <c:pt idx="1463">
                  <c:v>80.62820999999998</c:v>
                </c:pt>
                <c:pt idx="1464">
                  <c:v>80.62820999999998</c:v>
                </c:pt>
                <c:pt idx="1465">
                  <c:v>80.62820999999998</c:v>
                </c:pt>
                <c:pt idx="1466">
                  <c:v>80.62820999999998</c:v>
                </c:pt>
                <c:pt idx="1467">
                  <c:v>80.62820999999998</c:v>
                </c:pt>
                <c:pt idx="1468">
                  <c:v>80.62822</c:v>
                </c:pt>
                <c:pt idx="1469">
                  <c:v>80.62822999999998</c:v>
                </c:pt>
                <c:pt idx="1470">
                  <c:v>80.62822999999998</c:v>
                </c:pt>
                <c:pt idx="1471">
                  <c:v>80.62823499999999</c:v>
                </c:pt>
                <c:pt idx="1472">
                  <c:v>80.62823999999999</c:v>
                </c:pt>
                <c:pt idx="1473">
                  <c:v>80.62824999999998</c:v>
                </c:pt>
                <c:pt idx="1474">
                  <c:v>80.62825999999998</c:v>
                </c:pt>
                <c:pt idx="1475">
                  <c:v>80.628265</c:v>
                </c:pt>
                <c:pt idx="1476">
                  <c:v>80.62826999999998</c:v>
                </c:pt>
                <c:pt idx="1477">
                  <c:v>80.62827999999999</c:v>
                </c:pt>
                <c:pt idx="1478">
                  <c:v>80.62828999999999</c:v>
                </c:pt>
                <c:pt idx="1479">
                  <c:v>80.62829599999999</c:v>
                </c:pt>
                <c:pt idx="1480">
                  <c:v>80.62829599999999</c:v>
                </c:pt>
                <c:pt idx="1481">
                  <c:v>80.62829599999999</c:v>
                </c:pt>
                <c:pt idx="1482">
                  <c:v>80.62829599999999</c:v>
                </c:pt>
                <c:pt idx="1483">
                  <c:v>80.62829599999999</c:v>
                </c:pt>
                <c:pt idx="1484">
                  <c:v>80.62829999999998</c:v>
                </c:pt>
                <c:pt idx="1485">
                  <c:v>80.62830999999998</c:v>
                </c:pt>
                <c:pt idx="1486">
                  <c:v>80.62831999999999</c:v>
                </c:pt>
                <c:pt idx="1487">
                  <c:v>80.62832999999998</c:v>
                </c:pt>
                <c:pt idx="1488">
                  <c:v>80.62832999999998</c:v>
                </c:pt>
                <c:pt idx="1489">
                  <c:v>80.62832999999998</c:v>
                </c:pt>
                <c:pt idx="1490">
                  <c:v>80.62832999999998</c:v>
                </c:pt>
                <c:pt idx="1491">
                  <c:v>80.62832999999998</c:v>
                </c:pt>
                <c:pt idx="1492">
                  <c:v>80.62833399999997</c:v>
                </c:pt>
                <c:pt idx="1493">
                  <c:v>80.62833999999997</c:v>
                </c:pt>
                <c:pt idx="1494">
                  <c:v>80.62833999999997</c:v>
                </c:pt>
                <c:pt idx="1495">
                  <c:v>80.62834999999998</c:v>
                </c:pt>
                <c:pt idx="1496">
                  <c:v>80.62835999999999</c:v>
                </c:pt>
                <c:pt idx="1497">
                  <c:v>80.62835999999999</c:v>
                </c:pt>
                <c:pt idx="1498">
                  <c:v>80.62836499999999</c:v>
                </c:pt>
                <c:pt idx="1499">
                  <c:v>80.62836999999998</c:v>
                </c:pt>
                <c:pt idx="1500">
                  <c:v>80.62837999999998</c:v>
                </c:pt>
                <c:pt idx="1501">
                  <c:v>80.62837999999998</c:v>
                </c:pt>
                <c:pt idx="1502">
                  <c:v>80.62837999999998</c:v>
                </c:pt>
                <c:pt idx="1503">
                  <c:v>80.62837999999998</c:v>
                </c:pt>
                <c:pt idx="1504">
                  <c:v>80.62837999999998</c:v>
                </c:pt>
                <c:pt idx="1505">
                  <c:v>80.62837999999998</c:v>
                </c:pt>
                <c:pt idx="1506">
                  <c:v>80.62838999999997</c:v>
                </c:pt>
                <c:pt idx="1507">
                  <c:v>80.62839499999998</c:v>
                </c:pt>
                <c:pt idx="1508">
                  <c:v>80.62839999999998</c:v>
                </c:pt>
                <c:pt idx="1509">
                  <c:v>80.62840999999999</c:v>
                </c:pt>
                <c:pt idx="1510">
                  <c:v>80.62840999999999</c:v>
                </c:pt>
                <c:pt idx="1511">
                  <c:v>80.62840999999999</c:v>
                </c:pt>
                <c:pt idx="1512">
                  <c:v>80.62841999999999</c:v>
                </c:pt>
                <c:pt idx="1513">
                  <c:v>80.62842599999999</c:v>
                </c:pt>
                <c:pt idx="1514">
                  <c:v>80.62842999999998</c:v>
                </c:pt>
                <c:pt idx="1515">
                  <c:v>80.62843999999998</c:v>
                </c:pt>
                <c:pt idx="1516">
                  <c:v>80.62843999999998</c:v>
                </c:pt>
                <c:pt idx="1517">
                  <c:v>80.62843999999998</c:v>
                </c:pt>
                <c:pt idx="1518">
                  <c:v>80.62844999999999</c:v>
                </c:pt>
                <c:pt idx="1519">
                  <c:v>80.62845599999999</c:v>
                </c:pt>
                <c:pt idx="1520">
                  <c:v>80.62845599999999</c:v>
                </c:pt>
                <c:pt idx="1521">
                  <c:v>80.62845999999999</c:v>
                </c:pt>
                <c:pt idx="1522">
                  <c:v>80.62846999999998</c:v>
                </c:pt>
                <c:pt idx="1523">
                  <c:v>80.62847999999997</c:v>
                </c:pt>
                <c:pt idx="1524">
                  <c:v>80.62848999999999</c:v>
                </c:pt>
                <c:pt idx="1525">
                  <c:v>80.62848999999999</c:v>
                </c:pt>
                <c:pt idx="1526">
                  <c:v>80.62849399999999</c:v>
                </c:pt>
                <c:pt idx="1527">
                  <c:v>80.62849399999999</c:v>
                </c:pt>
                <c:pt idx="1528">
                  <c:v>80.62849399999999</c:v>
                </c:pt>
                <c:pt idx="1529">
                  <c:v>80.62849399999999</c:v>
                </c:pt>
                <c:pt idx="1530">
                  <c:v>80.62849399999999</c:v>
                </c:pt>
                <c:pt idx="1531">
                  <c:v>80.62849399999999</c:v>
                </c:pt>
                <c:pt idx="1532">
                  <c:v>80.62849399999999</c:v>
                </c:pt>
                <c:pt idx="1533">
                  <c:v>80.62849399999999</c:v>
                </c:pt>
                <c:pt idx="1534">
                  <c:v>80.62849399999999</c:v>
                </c:pt>
                <c:pt idx="1535">
                  <c:v>80.62849399999999</c:v>
                </c:pt>
                <c:pt idx="1536">
                  <c:v>80.62849999999999</c:v>
                </c:pt>
                <c:pt idx="1537">
                  <c:v>80.62850999999999</c:v>
                </c:pt>
                <c:pt idx="1538">
                  <c:v>80.62851999999998</c:v>
                </c:pt>
                <c:pt idx="1539">
                  <c:v>80.62852499999998</c:v>
                </c:pt>
                <c:pt idx="1540">
                  <c:v>80.62852499999998</c:v>
                </c:pt>
                <c:pt idx="1541">
                  <c:v>80.62853</c:v>
                </c:pt>
                <c:pt idx="1542">
                  <c:v>80.62853999999999</c:v>
                </c:pt>
                <c:pt idx="1543">
                  <c:v>80.62854999999999</c:v>
                </c:pt>
                <c:pt idx="1544">
                  <c:v>80.62855499999999</c:v>
                </c:pt>
                <c:pt idx="1545">
                  <c:v>80.62855999999998</c:v>
                </c:pt>
                <c:pt idx="1546">
                  <c:v>80.62856999999998</c:v>
                </c:pt>
                <c:pt idx="1547">
                  <c:v>80.62857999999999</c:v>
                </c:pt>
                <c:pt idx="1548">
                  <c:v>80.62858599999998</c:v>
                </c:pt>
                <c:pt idx="1549">
                  <c:v>80.62858999999999</c:v>
                </c:pt>
                <c:pt idx="1550">
                  <c:v>80.62859999999999</c:v>
                </c:pt>
                <c:pt idx="1551">
                  <c:v>80.62859999999999</c:v>
                </c:pt>
                <c:pt idx="1552">
                  <c:v>80.62860999999998</c:v>
                </c:pt>
                <c:pt idx="1553">
                  <c:v>80.62860999999998</c:v>
                </c:pt>
                <c:pt idx="1554">
                  <c:v>80.62860999999998</c:v>
                </c:pt>
                <c:pt idx="1555">
                  <c:v>80.62860999999998</c:v>
                </c:pt>
                <c:pt idx="1556">
                  <c:v>80.62860999999998</c:v>
                </c:pt>
                <c:pt idx="1557">
                  <c:v>80.62860999999998</c:v>
                </c:pt>
                <c:pt idx="1558">
                  <c:v>80.62860999999998</c:v>
                </c:pt>
                <c:pt idx="1559">
                  <c:v>80.62860999999998</c:v>
                </c:pt>
                <c:pt idx="1560">
                  <c:v>80.62860999999998</c:v>
                </c:pt>
                <c:pt idx="1561">
                  <c:v>80.62860999999998</c:v>
                </c:pt>
                <c:pt idx="1562">
                  <c:v>80.62860999999998</c:v>
                </c:pt>
                <c:pt idx="1563">
                  <c:v>80.62860999999998</c:v>
                </c:pt>
                <c:pt idx="1564">
                  <c:v>80.62860999999998</c:v>
                </c:pt>
                <c:pt idx="1565">
                  <c:v>80.62860999999998</c:v>
                </c:pt>
                <c:pt idx="1566">
                  <c:v>80.62860999999998</c:v>
                </c:pt>
                <c:pt idx="1567">
                  <c:v>80.62862</c:v>
                </c:pt>
                <c:pt idx="1568">
                  <c:v>80.628624</c:v>
                </c:pt>
                <c:pt idx="1569">
                  <c:v>80.62862999999998</c:v>
                </c:pt>
                <c:pt idx="1570">
                  <c:v>80.62863999999999</c:v>
                </c:pt>
                <c:pt idx="1571">
                  <c:v>80.62864999999998</c:v>
                </c:pt>
                <c:pt idx="1572">
                  <c:v>80.62865399999998</c:v>
                </c:pt>
                <c:pt idx="1573">
                  <c:v>80.62865999999998</c:v>
                </c:pt>
                <c:pt idx="1574">
                  <c:v>80.62866999999998</c:v>
                </c:pt>
                <c:pt idx="1575">
                  <c:v>80.62867999999999</c:v>
                </c:pt>
                <c:pt idx="1576">
                  <c:v>80.62868499999999</c:v>
                </c:pt>
                <c:pt idx="1577">
                  <c:v>80.62868999999999</c:v>
                </c:pt>
                <c:pt idx="1578">
                  <c:v>80.62869999999998</c:v>
                </c:pt>
                <c:pt idx="1579">
                  <c:v>80.62870999999998</c:v>
                </c:pt>
                <c:pt idx="1580">
                  <c:v>80.62871599999997</c:v>
                </c:pt>
                <c:pt idx="1581">
                  <c:v>80.62871599999997</c:v>
                </c:pt>
                <c:pt idx="1582">
                  <c:v>80.62871599999997</c:v>
                </c:pt>
                <c:pt idx="1583">
                  <c:v>80.62871599999997</c:v>
                </c:pt>
                <c:pt idx="1584">
                  <c:v>80.62871999999999</c:v>
                </c:pt>
                <c:pt idx="1585">
                  <c:v>80.62871999999999</c:v>
                </c:pt>
                <c:pt idx="1586">
                  <c:v>80.62871999999999</c:v>
                </c:pt>
                <c:pt idx="1587">
                  <c:v>80.62871999999999</c:v>
                </c:pt>
                <c:pt idx="1588">
                  <c:v>80.62871999999999</c:v>
                </c:pt>
                <c:pt idx="1589">
                  <c:v>80.62871999999999</c:v>
                </c:pt>
                <c:pt idx="1590">
                  <c:v>80.62871999999999</c:v>
                </c:pt>
                <c:pt idx="1591">
                  <c:v>80.62872999999998</c:v>
                </c:pt>
                <c:pt idx="1592">
                  <c:v>80.62873999999996</c:v>
                </c:pt>
                <c:pt idx="1593">
                  <c:v>80.62874599999998</c:v>
                </c:pt>
                <c:pt idx="1594">
                  <c:v>80.62874999999997</c:v>
                </c:pt>
                <c:pt idx="1595">
                  <c:v>80.62874999999997</c:v>
                </c:pt>
                <c:pt idx="1596">
                  <c:v>80.62875999999999</c:v>
                </c:pt>
                <c:pt idx="1597">
                  <c:v>80.62876999999997</c:v>
                </c:pt>
                <c:pt idx="1598">
                  <c:v>80.62877999999998</c:v>
                </c:pt>
                <c:pt idx="1599">
                  <c:v>80.62878399999997</c:v>
                </c:pt>
                <c:pt idx="1600">
                  <c:v>80.62878999999997</c:v>
                </c:pt>
                <c:pt idx="1601">
                  <c:v>80.62879999999998</c:v>
                </c:pt>
                <c:pt idx="1602">
                  <c:v>80.62880999999999</c:v>
                </c:pt>
                <c:pt idx="1603">
                  <c:v>80.62881499999999</c:v>
                </c:pt>
                <c:pt idx="1604">
                  <c:v>80.62881499999999</c:v>
                </c:pt>
                <c:pt idx="1605">
                  <c:v>80.62881999999999</c:v>
                </c:pt>
                <c:pt idx="1606">
                  <c:v>80.62882999999998</c:v>
                </c:pt>
                <c:pt idx="1607">
                  <c:v>80.62883999999997</c:v>
                </c:pt>
                <c:pt idx="1608">
                  <c:v>80.62883999999997</c:v>
                </c:pt>
                <c:pt idx="1609">
                  <c:v>80.62883999999997</c:v>
                </c:pt>
                <c:pt idx="1610">
                  <c:v>80.62883999999997</c:v>
                </c:pt>
                <c:pt idx="1611">
                  <c:v>80.62883999999997</c:v>
                </c:pt>
                <c:pt idx="1612">
                  <c:v>80.62883999999997</c:v>
                </c:pt>
                <c:pt idx="1613">
                  <c:v>80.62883999999997</c:v>
                </c:pt>
                <c:pt idx="1614">
                  <c:v>80.62883999999997</c:v>
                </c:pt>
                <c:pt idx="1615">
                  <c:v>80.62883999999997</c:v>
                </c:pt>
                <c:pt idx="1616">
                  <c:v>80.62883999999997</c:v>
                </c:pt>
                <c:pt idx="1617">
                  <c:v>80.62883999999997</c:v>
                </c:pt>
                <c:pt idx="1618">
                  <c:v>80.62884499999998</c:v>
                </c:pt>
                <c:pt idx="1619">
                  <c:v>80.62884999999999</c:v>
                </c:pt>
                <c:pt idx="1620">
                  <c:v>80.62885999999999</c:v>
                </c:pt>
                <c:pt idx="1621">
                  <c:v>80.62886999999998</c:v>
                </c:pt>
                <c:pt idx="1622">
                  <c:v>80.62887599999998</c:v>
                </c:pt>
                <c:pt idx="1623">
                  <c:v>80.62887999999997</c:v>
                </c:pt>
                <c:pt idx="1624">
                  <c:v>80.62888999999998</c:v>
                </c:pt>
                <c:pt idx="1625">
                  <c:v>80.62889999999999</c:v>
                </c:pt>
                <c:pt idx="1626">
                  <c:v>80.62889999999999</c:v>
                </c:pt>
                <c:pt idx="1627">
                  <c:v>80.62889999999999</c:v>
                </c:pt>
                <c:pt idx="1628">
                  <c:v>80.62890999999999</c:v>
                </c:pt>
                <c:pt idx="1629">
                  <c:v>80.62891399999998</c:v>
                </c:pt>
                <c:pt idx="1630">
                  <c:v>80.62891999999998</c:v>
                </c:pt>
                <c:pt idx="1631">
                  <c:v>80.62892999999998</c:v>
                </c:pt>
                <c:pt idx="1632">
                  <c:v>80.62893999999999</c:v>
                </c:pt>
                <c:pt idx="1633">
                  <c:v>80.62894399999999</c:v>
                </c:pt>
                <c:pt idx="1634">
                  <c:v>80.62894999999999</c:v>
                </c:pt>
                <c:pt idx="1635">
                  <c:v>80.62894999999999</c:v>
                </c:pt>
                <c:pt idx="1636">
                  <c:v>80.62894999999999</c:v>
                </c:pt>
                <c:pt idx="1637">
                  <c:v>80.62894999999999</c:v>
                </c:pt>
                <c:pt idx="1638">
                  <c:v>80.62894999999999</c:v>
                </c:pt>
                <c:pt idx="1639">
                  <c:v>80.62894999999999</c:v>
                </c:pt>
                <c:pt idx="1640">
                  <c:v>80.62894999999999</c:v>
                </c:pt>
                <c:pt idx="1641">
                  <c:v>80.62894999999999</c:v>
                </c:pt>
                <c:pt idx="1642">
                  <c:v>80.62894999999999</c:v>
                </c:pt>
                <c:pt idx="1643">
                  <c:v>80.62895999999999</c:v>
                </c:pt>
                <c:pt idx="1644">
                  <c:v>80.62896999999998</c:v>
                </c:pt>
                <c:pt idx="1645">
                  <c:v>80.62897499999997</c:v>
                </c:pt>
                <c:pt idx="1646">
                  <c:v>80.62897999999998</c:v>
                </c:pt>
                <c:pt idx="1647">
                  <c:v>80.62897999999998</c:v>
                </c:pt>
                <c:pt idx="1648">
                  <c:v>80.62898999999999</c:v>
                </c:pt>
                <c:pt idx="1649">
                  <c:v>80.62899999999999</c:v>
                </c:pt>
                <c:pt idx="1650">
                  <c:v>80.62900499999999</c:v>
                </c:pt>
                <c:pt idx="1651">
                  <c:v>80.62900999999998</c:v>
                </c:pt>
                <c:pt idx="1652">
                  <c:v>80.62900999999998</c:v>
                </c:pt>
                <c:pt idx="1653">
                  <c:v>80.62901999999998</c:v>
                </c:pt>
                <c:pt idx="1654">
                  <c:v>80.62902999999998</c:v>
                </c:pt>
                <c:pt idx="1655">
                  <c:v>80.62903599999998</c:v>
                </c:pt>
                <c:pt idx="1656">
                  <c:v>80.62903599999998</c:v>
                </c:pt>
                <c:pt idx="1657">
                  <c:v>80.62903599999998</c:v>
                </c:pt>
                <c:pt idx="1658">
                  <c:v>80.62903599999998</c:v>
                </c:pt>
                <c:pt idx="1659">
                  <c:v>80.62903599999998</c:v>
                </c:pt>
                <c:pt idx="1660">
                  <c:v>80.62903599999998</c:v>
                </c:pt>
                <c:pt idx="1661">
                  <c:v>80.62903599999998</c:v>
                </c:pt>
                <c:pt idx="1662">
                  <c:v>80.62903999999999</c:v>
                </c:pt>
                <c:pt idx="1663">
                  <c:v>80.62904999999999</c:v>
                </c:pt>
                <c:pt idx="1664">
                  <c:v>80.62905999999998</c:v>
                </c:pt>
                <c:pt idx="1665">
                  <c:v>80.62907</c:v>
                </c:pt>
                <c:pt idx="1666">
                  <c:v>80.62907</c:v>
                </c:pt>
                <c:pt idx="1667">
                  <c:v>80.62907399999999</c:v>
                </c:pt>
                <c:pt idx="1668">
                  <c:v>80.62907999999999</c:v>
                </c:pt>
                <c:pt idx="1669">
                  <c:v>80.62908999999999</c:v>
                </c:pt>
                <c:pt idx="1670">
                  <c:v>80.62909999999998</c:v>
                </c:pt>
                <c:pt idx="1671">
                  <c:v>80.62909999999998</c:v>
                </c:pt>
                <c:pt idx="1672">
                  <c:v>80.62909999999998</c:v>
                </c:pt>
                <c:pt idx="1673">
                  <c:v>80.62909999999998</c:v>
                </c:pt>
                <c:pt idx="1674">
                  <c:v>80.62910499999998</c:v>
                </c:pt>
                <c:pt idx="1675">
                  <c:v>80.62910999999998</c:v>
                </c:pt>
                <c:pt idx="1676">
                  <c:v>80.62912</c:v>
                </c:pt>
                <c:pt idx="1677">
                  <c:v>80.62912999999998</c:v>
                </c:pt>
                <c:pt idx="1678">
                  <c:v>80.62913499999999</c:v>
                </c:pt>
                <c:pt idx="1679">
                  <c:v>80.62913999999999</c:v>
                </c:pt>
                <c:pt idx="1680">
                  <c:v>80.62914999999998</c:v>
                </c:pt>
                <c:pt idx="1681">
                  <c:v>80.62914999999998</c:v>
                </c:pt>
                <c:pt idx="1682">
                  <c:v>80.62914999999998</c:v>
                </c:pt>
                <c:pt idx="1683">
                  <c:v>80.62914999999998</c:v>
                </c:pt>
                <c:pt idx="1684">
                  <c:v>80.62914999999998</c:v>
                </c:pt>
                <c:pt idx="1685">
                  <c:v>80.62916</c:v>
                </c:pt>
                <c:pt idx="1686">
                  <c:v>80.629166</c:v>
                </c:pt>
                <c:pt idx="1687">
                  <c:v>80.62916999999998</c:v>
                </c:pt>
                <c:pt idx="1688">
                  <c:v>80.62917999999999</c:v>
                </c:pt>
                <c:pt idx="1689">
                  <c:v>80.62917999999999</c:v>
                </c:pt>
                <c:pt idx="1690">
                  <c:v>80.62917999999999</c:v>
                </c:pt>
                <c:pt idx="1691">
                  <c:v>80.62917999999999</c:v>
                </c:pt>
                <c:pt idx="1692">
                  <c:v>80.62918999999998</c:v>
                </c:pt>
                <c:pt idx="1693">
                  <c:v>80.62919599999998</c:v>
                </c:pt>
                <c:pt idx="1694">
                  <c:v>80.62919599999998</c:v>
                </c:pt>
                <c:pt idx="1695">
                  <c:v>80.62919999999998</c:v>
                </c:pt>
                <c:pt idx="1696">
                  <c:v>80.62921</c:v>
                </c:pt>
                <c:pt idx="1697">
                  <c:v>80.62921</c:v>
                </c:pt>
                <c:pt idx="1698">
                  <c:v>80.62922</c:v>
                </c:pt>
                <c:pt idx="1699">
                  <c:v>80.62923</c:v>
                </c:pt>
                <c:pt idx="1700">
                  <c:v>80.62923</c:v>
                </c:pt>
                <c:pt idx="1701">
                  <c:v>80.62923399999998</c:v>
                </c:pt>
                <c:pt idx="1702">
                  <c:v>80.62923999999998</c:v>
                </c:pt>
                <c:pt idx="1703">
                  <c:v>80.62925</c:v>
                </c:pt>
                <c:pt idx="1704">
                  <c:v>80.62926</c:v>
                </c:pt>
                <c:pt idx="1705">
                  <c:v>80.629265</c:v>
                </c:pt>
                <c:pt idx="1706">
                  <c:v>80.629265</c:v>
                </c:pt>
                <c:pt idx="1707">
                  <c:v>80.629265</c:v>
                </c:pt>
                <c:pt idx="1708">
                  <c:v>80.629265</c:v>
                </c:pt>
                <c:pt idx="1709">
                  <c:v>80.629265</c:v>
                </c:pt>
                <c:pt idx="1710">
                  <c:v>80.629265</c:v>
                </c:pt>
                <c:pt idx="1711">
                  <c:v>80.62927</c:v>
                </c:pt>
                <c:pt idx="1712">
                  <c:v>80.62927999999998</c:v>
                </c:pt>
                <c:pt idx="1713">
                  <c:v>80.62928999999998</c:v>
                </c:pt>
                <c:pt idx="1714">
                  <c:v>80.629295</c:v>
                </c:pt>
                <c:pt idx="1715">
                  <c:v>80.629295</c:v>
                </c:pt>
                <c:pt idx="1716">
                  <c:v>80.629295</c:v>
                </c:pt>
                <c:pt idx="1717">
                  <c:v>80.629295</c:v>
                </c:pt>
                <c:pt idx="1718">
                  <c:v>80.629295</c:v>
                </c:pt>
                <c:pt idx="1719">
                  <c:v>80.62929999999998</c:v>
                </c:pt>
                <c:pt idx="1720">
                  <c:v>80.62930999999999</c:v>
                </c:pt>
                <c:pt idx="1721">
                  <c:v>80.62930999999999</c:v>
                </c:pt>
                <c:pt idx="1722">
                  <c:v>80.62931999999999</c:v>
                </c:pt>
                <c:pt idx="1723">
                  <c:v>80.62932599999999</c:v>
                </c:pt>
                <c:pt idx="1724">
                  <c:v>80.62932599999999</c:v>
                </c:pt>
                <c:pt idx="1725">
                  <c:v>80.62932999999998</c:v>
                </c:pt>
                <c:pt idx="1726">
                  <c:v>80.62933999999998</c:v>
                </c:pt>
                <c:pt idx="1727">
                  <c:v>80.62933999999998</c:v>
                </c:pt>
                <c:pt idx="1728">
                  <c:v>80.62934999999999</c:v>
                </c:pt>
                <c:pt idx="1729">
                  <c:v>80.62935999999999</c:v>
                </c:pt>
                <c:pt idx="1730">
                  <c:v>80.62936399999998</c:v>
                </c:pt>
                <c:pt idx="1731">
                  <c:v>80.62936999999998</c:v>
                </c:pt>
                <c:pt idx="1732">
                  <c:v>80.62937999999998</c:v>
                </c:pt>
                <c:pt idx="1733">
                  <c:v>80.62937999999998</c:v>
                </c:pt>
                <c:pt idx="1734">
                  <c:v>80.62937999999998</c:v>
                </c:pt>
                <c:pt idx="1735">
                  <c:v>80.62937999999998</c:v>
                </c:pt>
                <c:pt idx="1736">
                  <c:v>80.62937999999998</c:v>
                </c:pt>
                <c:pt idx="1737">
                  <c:v>80.62937999999998</c:v>
                </c:pt>
                <c:pt idx="1738">
                  <c:v>80.62937999999998</c:v>
                </c:pt>
                <c:pt idx="1739">
                  <c:v>80.62938999999999</c:v>
                </c:pt>
                <c:pt idx="1740">
                  <c:v>80.62939499999999</c:v>
                </c:pt>
                <c:pt idx="1741">
                  <c:v>80.62939999999999</c:v>
                </c:pt>
                <c:pt idx="1742">
                  <c:v>80.62940999999998</c:v>
                </c:pt>
                <c:pt idx="1743">
                  <c:v>80.62940999999998</c:v>
                </c:pt>
                <c:pt idx="1744">
                  <c:v>80.62941999999998</c:v>
                </c:pt>
                <c:pt idx="1745">
                  <c:v>80.629425</c:v>
                </c:pt>
                <c:pt idx="1746">
                  <c:v>80.62943</c:v>
                </c:pt>
                <c:pt idx="1747">
                  <c:v>80.62943999999999</c:v>
                </c:pt>
                <c:pt idx="1748">
                  <c:v>80.62944999999999</c:v>
                </c:pt>
                <c:pt idx="1749">
                  <c:v>80.62945599999999</c:v>
                </c:pt>
                <c:pt idx="1750">
                  <c:v>80.62945599999999</c:v>
                </c:pt>
                <c:pt idx="1751">
                  <c:v>80.62945599999999</c:v>
                </c:pt>
                <c:pt idx="1752">
                  <c:v>80.62945599999999</c:v>
                </c:pt>
                <c:pt idx="1753">
                  <c:v>80.62945999999998</c:v>
                </c:pt>
                <c:pt idx="1754">
                  <c:v>80.62947</c:v>
                </c:pt>
                <c:pt idx="1755">
                  <c:v>80.62947</c:v>
                </c:pt>
                <c:pt idx="1756">
                  <c:v>80.62947</c:v>
                </c:pt>
                <c:pt idx="1757">
                  <c:v>80.62947</c:v>
                </c:pt>
                <c:pt idx="1758">
                  <c:v>80.62947999999999</c:v>
                </c:pt>
                <c:pt idx="1759">
                  <c:v>80.62948599999999</c:v>
                </c:pt>
                <c:pt idx="1760">
                  <c:v>80.62948999999999</c:v>
                </c:pt>
                <c:pt idx="1761">
                  <c:v>80.62948999999999</c:v>
                </c:pt>
                <c:pt idx="1762">
                  <c:v>80.62948999999999</c:v>
                </c:pt>
                <c:pt idx="1763">
                  <c:v>80.62948999999999</c:v>
                </c:pt>
                <c:pt idx="1764">
                  <c:v>80.62948999999999</c:v>
                </c:pt>
                <c:pt idx="1765">
                  <c:v>80.62948999999999</c:v>
                </c:pt>
                <c:pt idx="1766">
                  <c:v>80.62948999999999</c:v>
                </c:pt>
                <c:pt idx="1767">
                  <c:v>80.62949999999998</c:v>
                </c:pt>
                <c:pt idx="1768">
                  <c:v>80.62950999999998</c:v>
                </c:pt>
                <c:pt idx="1769">
                  <c:v>80.62952</c:v>
                </c:pt>
                <c:pt idx="1770">
                  <c:v>80.629524</c:v>
                </c:pt>
                <c:pt idx="1771">
                  <c:v>80.62952999999998</c:v>
                </c:pt>
                <c:pt idx="1772">
                  <c:v>80.62953999999999</c:v>
                </c:pt>
                <c:pt idx="1773">
                  <c:v>80.62954999999998</c:v>
                </c:pt>
                <c:pt idx="1774">
                  <c:v>80.62955499999998</c:v>
                </c:pt>
                <c:pt idx="1775">
                  <c:v>80.62956</c:v>
                </c:pt>
                <c:pt idx="1776">
                  <c:v>80.62956999999998</c:v>
                </c:pt>
                <c:pt idx="1777">
                  <c:v>80.62957999999999</c:v>
                </c:pt>
                <c:pt idx="1778">
                  <c:v>80.62957999999999</c:v>
                </c:pt>
                <c:pt idx="1779">
                  <c:v>80.62957999999999</c:v>
                </c:pt>
                <c:pt idx="1780">
                  <c:v>80.62957999999999</c:v>
                </c:pt>
                <c:pt idx="1781">
                  <c:v>80.62957999999999</c:v>
                </c:pt>
                <c:pt idx="1782">
                  <c:v>80.62957999999999</c:v>
                </c:pt>
                <c:pt idx="1783">
                  <c:v>80.62957999999999</c:v>
                </c:pt>
                <c:pt idx="1784">
                  <c:v>80.62957999999999</c:v>
                </c:pt>
                <c:pt idx="1785">
                  <c:v>80.62957999999999</c:v>
                </c:pt>
                <c:pt idx="1786">
                  <c:v>80.62957999999999</c:v>
                </c:pt>
                <c:pt idx="1787">
                  <c:v>80.62957999999999</c:v>
                </c:pt>
                <c:pt idx="1788">
                  <c:v>80.62957999999999</c:v>
                </c:pt>
                <c:pt idx="1789">
                  <c:v>80.62957999999999</c:v>
                </c:pt>
                <c:pt idx="1790">
                  <c:v>80.62957999999999</c:v>
                </c:pt>
                <c:pt idx="1791">
                  <c:v>80.62957999999999</c:v>
                </c:pt>
                <c:pt idx="1792">
                  <c:v>80.62958499999999</c:v>
                </c:pt>
                <c:pt idx="1793">
                  <c:v>80.62958999999998</c:v>
                </c:pt>
                <c:pt idx="1794">
                  <c:v>80.62959999999998</c:v>
                </c:pt>
                <c:pt idx="1795">
                  <c:v>80.62961</c:v>
                </c:pt>
                <c:pt idx="1796">
                  <c:v>80.629616</c:v>
                </c:pt>
                <c:pt idx="1797">
                  <c:v>80.62962</c:v>
                </c:pt>
                <c:pt idx="1798">
                  <c:v>80.62963</c:v>
                </c:pt>
                <c:pt idx="1799">
                  <c:v>80.62963999999998</c:v>
                </c:pt>
                <c:pt idx="1800">
                  <c:v>80.62965</c:v>
                </c:pt>
                <c:pt idx="1801">
                  <c:v>80.629654</c:v>
                </c:pt>
                <c:pt idx="1802">
                  <c:v>80.62966</c:v>
                </c:pt>
                <c:pt idx="1803">
                  <c:v>80.62967</c:v>
                </c:pt>
                <c:pt idx="1804">
                  <c:v>80.62967</c:v>
                </c:pt>
                <c:pt idx="1805">
                  <c:v>80.62967999999998</c:v>
                </c:pt>
                <c:pt idx="1806">
                  <c:v>80.62968399999998</c:v>
                </c:pt>
                <c:pt idx="1807">
                  <c:v>80.62968999999998</c:v>
                </c:pt>
                <c:pt idx="1808">
                  <c:v>80.62968999999998</c:v>
                </c:pt>
                <c:pt idx="1809">
                  <c:v>80.62968999999998</c:v>
                </c:pt>
                <c:pt idx="1810">
                  <c:v>80.62968999999998</c:v>
                </c:pt>
                <c:pt idx="1811">
                  <c:v>80.62968999999998</c:v>
                </c:pt>
                <c:pt idx="1812">
                  <c:v>80.62968999999998</c:v>
                </c:pt>
                <c:pt idx="1813">
                  <c:v>80.62969999999998</c:v>
                </c:pt>
                <c:pt idx="1814">
                  <c:v>80.62970999999999</c:v>
                </c:pt>
                <c:pt idx="1815">
                  <c:v>80.62971499999999</c:v>
                </c:pt>
                <c:pt idx="1816">
                  <c:v>80.62971999999999</c:v>
                </c:pt>
                <c:pt idx="1817">
                  <c:v>80.62971999999999</c:v>
                </c:pt>
                <c:pt idx="1818">
                  <c:v>80.62971999999999</c:v>
                </c:pt>
                <c:pt idx="1819">
                  <c:v>80.62972999999998</c:v>
                </c:pt>
                <c:pt idx="1820">
                  <c:v>80.62973999999998</c:v>
                </c:pt>
                <c:pt idx="1821">
                  <c:v>80.62974499999999</c:v>
                </c:pt>
                <c:pt idx="1822">
                  <c:v>80.62974999999999</c:v>
                </c:pt>
                <c:pt idx="1823">
                  <c:v>80.62975999999999</c:v>
                </c:pt>
                <c:pt idx="1824">
                  <c:v>80.62976999999998</c:v>
                </c:pt>
                <c:pt idx="1825">
                  <c:v>80.62977599999998</c:v>
                </c:pt>
                <c:pt idx="1826">
                  <c:v>80.62977999999997</c:v>
                </c:pt>
                <c:pt idx="1827">
                  <c:v>80.62978999999999</c:v>
                </c:pt>
                <c:pt idx="1828">
                  <c:v>80.62979999999999</c:v>
                </c:pt>
                <c:pt idx="1829">
                  <c:v>80.62980999999999</c:v>
                </c:pt>
                <c:pt idx="1830">
                  <c:v>80.62980999999999</c:v>
                </c:pt>
                <c:pt idx="1831">
                  <c:v>80.62980999999999</c:v>
                </c:pt>
                <c:pt idx="1832">
                  <c:v>80.62980999999999</c:v>
                </c:pt>
                <c:pt idx="1833">
                  <c:v>80.62980999999999</c:v>
                </c:pt>
                <c:pt idx="1834">
                  <c:v>80.62981399999998</c:v>
                </c:pt>
                <c:pt idx="1835">
                  <c:v>80.62981999999998</c:v>
                </c:pt>
                <c:pt idx="1836">
                  <c:v>80.62983</c:v>
                </c:pt>
                <c:pt idx="1837">
                  <c:v>80.62983999999999</c:v>
                </c:pt>
                <c:pt idx="1838">
                  <c:v>80.62983999999999</c:v>
                </c:pt>
                <c:pt idx="1839">
                  <c:v>80.62983999999999</c:v>
                </c:pt>
                <c:pt idx="1840">
                  <c:v>80.62984499999999</c:v>
                </c:pt>
                <c:pt idx="1841">
                  <c:v>80.62984999999999</c:v>
                </c:pt>
                <c:pt idx="1842">
                  <c:v>80.62985999999998</c:v>
                </c:pt>
                <c:pt idx="1843">
                  <c:v>80.62986999999998</c:v>
                </c:pt>
                <c:pt idx="1844">
                  <c:v>80.62986999999998</c:v>
                </c:pt>
                <c:pt idx="1845">
                  <c:v>80.62987499999998</c:v>
                </c:pt>
                <c:pt idx="1846">
                  <c:v>80.62987999999999</c:v>
                </c:pt>
                <c:pt idx="1847">
                  <c:v>80.62988999999999</c:v>
                </c:pt>
                <c:pt idx="1848">
                  <c:v>80.62989999999999</c:v>
                </c:pt>
                <c:pt idx="1849">
                  <c:v>80.62990599999999</c:v>
                </c:pt>
                <c:pt idx="1850">
                  <c:v>80.62990999999998</c:v>
                </c:pt>
                <c:pt idx="1851">
                  <c:v>80.62992</c:v>
                </c:pt>
                <c:pt idx="1852">
                  <c:v>80.62992</c:v>
                </c:pt>
                <c:pt idx="1853">
                  <c:v>80.62992</c:v>
                </c:pt>
                <c:pt idx="1854">
                  <c:v>80.62992</c:v>
                </c:pt>
                <c:pt idx="1855">
                  <c:v>80.62992</c:v>
                </c:pt>
                <c:pt idx="1856">
                  <c:v>80.62992</c:v>
                </c:pt>
                <c:pt idx="1857">
                  <c:v>80.62992</c:v>
                </c:pt>
                <c:pt idx="1858">
                  <c:v>80.62992</c:v>
                </c:pt>
                <c:pt idx="1859">
                  <c:v>80.62992999999998</c:v>
                </c:pt>
                <c:pt idx="1860">
                  <c:v>80.62993999999999</c:v>
                </c:pt>
                <c:pt idx="1861">
                  <c:v>80.62994399999998</c:v>
                </c:pt>
                <c:pt idx="1862">
                  <c:v>80.62994999999998</c:v>
                </c:pt>
                <c:pt idx="1863">
                  <c:v>80.62994999999998</c:v>
                </c:pt>
                <c:pt idx="1864">
                  <c:v>80.62995999999998</c:v>
                </c:pt>
                <c:pt idx="1865">
                  <c:v>80.62996999999998</c:v>
                </c:pt>
                <c:pt idx="1866">
                  <c:v>80.62996999999998</c:v>
                </c:pt>
                <c:pt idx="1867">
                  <c:v>80.62997399999999</c:v>
                </c:pt>
                <c:pt idx="1868">
                  <c:v>80.62997999999999</c:v>
                </c:pt>
                <c:pt idx="1869">
                  <c:v>80.62998999999999</c:v>
                </c:pt>
                <c:pt idx="1870">
                  <c:v>80.63</c:v>
                </c:pt>
                <c:pt idx="1871">
                  <c:v>80.63000499999998</c:v>
                </c:pt>
                <c:pt idx="1872">
                  <c:v>80.63001</c:v>
                </c:pt>
                <c:pt idx="1873">
                  <c:v>80.63002</c:v>
                </c:pt>
                <c:pt idx="1874">
                  <c:v>80.63003</c:v>
                </c:pt>
                <c:pt idx="1875">
                  <c:v>80.63003499999999</c:v>
                </c:pt>
                <c:pt idx="1876">
                  <c:v>80.63003499999999</c:v>
                </c:pt>
                <c:pt idx="1877">
                  <c:v>80.63003499999999</c:v>
                </c:pt>
                <c:pt idx="1878">
                  <c:v>80.63003499999999</c:v>
                </c:pt>
                <c:pt idx="1879">
                  <c:v>80.63003499999999</c:v>
                </c:pt>
                <c:pt idx="1880">
                  <c:v>80.63003499999999</c:v>
                </c:pt>
                <c:pt idx="1881">
                  <c:v>80.63003999999998</c:v>
                </c:pt>
                <c:pt idx="1882">
                  <c:v>80.63004999999998</c:v>
                </c:pt>
                <c:pt idx="1883">
                  <c:v>80.63006</c:v>
                </c:pt>
                <c:pt idx="1884">
                  <c:v>80.630066</c:v>
                </c:pt>
                <c:pt idx="1885">
                  <c:v>80.630066</c:v>
                </c:pt>
                <c:pt idx="1886">
                  <c:v>80.630066</c:v>
                </c:pt>
                <c:pt idx="1887">
                  <c:v>80.63006999999998</c:v>
                </c:pt>
                <c:pt idx="1888">
                  <c:v>80.63007999999999</c:v>
                </c:pt>
                <c:pt idx="1889">
                  <c:v>80.63007999999999</c:v>
                </c:pt>
                <c:pt idx="1890">
                  <c:v>80.63008999999998</c:v>
                </c:pt>
                <c:pt idx="1891">
                  <c:v>80.6301</c:v>
                </c:pt>
                <c:pt idx="1892">
                  <c:v>80.6301</c:v>
                </c:pt>
                <c:pt idx="1893">
                  <c:v>80.630104</c:v>
                </c:pt>
                <c:pt idx="1894">
                  <c:v>80.63011</c:v>
                </c:pt>
                <c:pt idx="1895">
                  <c:v>80.63012</c:v>
                </c:pt>
                <c:pt idx="1896">
                  <c:v>80.63012</c:v>
                </c:pt>
                <c:pt idx="1897">
                  <c:v>80.63012</c:v>
                </c:pt>
                <c:pt idx="1898">
                  <c:v>80.63012</c:v>
                </c:pt>
                <c:pt idx="1899">
                  <c:v>80.63012</c:v>
                </c:pt>
                <c:pt idx="1900">
                  <c:v>80.63012</c:v>
                </c:pt>
                <c:pt idx="1901">
                  <c:v>80.63013</c:v>
                </c:pt>
                <c:pt idx="1902">
                  <c:v>80.63013499999998</c:v>
                </c:pt>
                <c:pt idx="1903">
                  <c:v>80.63013999999998</c:v>
                </c:pt>
                <c:pt idx="1904">
                  <c:v>80.63015</c:v>
                </c:pt>
                <c:pt idx="1905">
                  <c:v>80.63015</c:v>
                </c:pt>
                <c:pt idx="1906">
                  <c:v>80.63015</c:v>
                </c:pt>
                <c:pt idx="1907">
                  <c:v>80.63015</c:v>
                </c:pt>
                <c:pt idx="1908">
                  <c:v>80.63015</c:v>
                </c:pt>
                <c:pt idx="1909">
                  <c:v>80.63015</c:v>
                </c:pt>
                <c:pt idx="1910">
                  <c:v>80.63015</c:v>
                </c:pt>
                <c:pt idx="1911">
                  <c:v>80.63016</c:v>
                </c:pt>
                <c:pt idx="1912">
                  <c:v>80.630165</c:v>
                </c:pt>
                <c:pt idx="1913">
                  <c:v>80.63017</c:v>
                </c:pt>
                <c:pt idx="1914">
                  <c:v>80.63017999999998</c:v>
                </c:pt>
                <c:pt idx="1915">
                  <c:v>80.63017999999998</c:v>
                </c:pt>
                <c:pt idx="1916">
                  <c:v>80.63019</c:v>
                </c:pt>
                <c:pt idx="1917">
                  <c:v>80.630196</c:v>
                </c:pt>
                <c:pt idx="1918">
                  <c:v>80.630196</c:v>
                </c:pt>
                <c:pt idx="1919">
                  <c:v>80.6302</c:v>
                </c:pt>
                <c:pt idx="1920">
                  <c:v>80.63021</c:v>
                </c:pt>
                <c:pt idx="1921">
                  <c:v>80.63022</c:v>
                </c:pt>
                <c:pt idx="1922">
                  <c:v>80.630226</c:v>
                </c:pt>
                <c:pt idx="1923">
                  <c:v>80.63023</c:v>
                </c:pt>
                <c:pt idx="1924">
                  <c:v>80.63023</c:v>
                </c:pt>
                <c:pt idx="1925">
                  <c:v>80.63023</c:v>
                </c:pt>
                <c:pt idx="1926">
                  <c:v>80.63024</c:v>
                </c:pt>
                <c:pt idx="1927">
                  <c:v>80.63025</c:v>
                </c:pt>
                <c:pt idx="1928">
                  <c:v>80.63026</c:v>
                </c:pt>
                <c:pt idx="1929">
                  <c:v>80.630264</c:v>
                </c:pt>
                <c:pt idx="1930">
                  <c:v>80.630264</c:v>
                </c:pt>
                <c:pt idx="1931">
                  <c:v>80.630264</c:v>
                </c:pt>
                <c:pt idx="1932">
                  <c:v>80.630264</c:v>
                </c:pt>
                <c:pt idx="1933">
                  <c:v>80.63027</c:v>
                </c:pt>
                <c:pt idx="1934">
                  <c:v>80.63028</c:v>
                </c:pt>
                <c:pt idx="1935">
                  <c:v>80.63029</c:v>
                </c:pt>
                <c:pt idx="1936">
                  <c:v>80.630295</c:v>
                </c:pt>
                <c:pt idx="1937">
                  <c:v>80.6303</c:v>
                </c:pt>
                <c:pt idx="1938">
                  <c:v>80.63030999999998</c:v>
                </c:pt>
                <c:pt idx="1939">
                  <c:v>80.63032</c:v>
                </c:pt>
                <c:pt idx="1940">
                  <c:v>80.630325</c:v>
                </c:pt>
                <c:pt idx="1941">
                  <c:v>80.630325</c:v>
                </c:pt>
                <c:pt idx="1942">
                  <c:v>80.63032999999998</c:v>
                </c:pt>
                <c:pt idx="1943">
                  <c:v>80.63033999999999</c:v>
                </c:pt>
                <c:pt idx="1944">
                  <c:v>80.63034999999999</c:v>
                </c:pt>
                <c:pt idx="1945">
                  <c:v>80.63034999999999</c:v>
                </c:pt>
                <c:pt idx="1946">
                  <c:v>80.63034999999999</c:v>
                </c:pt>
                <c:pt idx="1947">
                  <c:v>80.63034999999999</c:v>
                </c:pt>
                <c:pt idx="1948">
                  <c:v>80.63034999999999</c:v>
                </c:pt>
                <c:pt idx="1949">
                  <c:v>80.63034999999999</c:v>
                </c:pt>
                <c:pt idx="1950">
                  <c:v>80.63034999999999</c:v>
                </c:pt>
                <c:pt idx="1951">
                  <c:v>80.63035599999999</c:v>
                </c:pt>
                <c:pt idx="1952">
                  <c:v>80.63035999999998</c:v>
                </c:pt>
                <c:pt idx="1953">
                  <c:v>80.63037</c:v>
                </c:pt>
                <c:pt idx="1954">
                  <c:v>80.63037999999999</c:v>
                </c:pt>
                <c:pt idx="1955">
                  <c:v>80.63037999999999</c:v>
                </c:pt>
                <c:pt idx="1956">
                  <c:v>80.63038999999999</c:v>
                </c:pt>
                <c:pt idx="1957">
                  <c:v>80.63039399999998</c:v>
                </c:pt>
                <c:pt idx="1958">
                  <c:v>80.63039399999998</c:v>
                </c:pt>
                <c:pt idx="1959">
                  <c:v>80.63039399999998</c:v>
                </c:pt>
                <c:pt idx="1960">
                  <c:v>80.63039999999998</c:v>
                </c:pt>
                <c:pt idx="1961">
                  <c:v>80.63041</c:v>
                </c:pt>
                <c:pt idx="1962">
                  <c:v>80.63042</c:v>
                </c:pt>
                <c:pt idx="1963">
                  <c:v>80.630424</c:v>
                </c:pt>
                <c:pt idx="1964">
                  <c:v>80.63042999999998</c:v>
                </c:pt>
                <c:pt idx="1965">
                  <c:v>80.63043999999998</c:v>
                </c:pt>
                <c:pt idx="1966">
                  <c:v>80.63044999999998</c:v>
                </c:pt>
                <c:pt idx="1967">
                  <c:v>80.630455</c:v>
                </c:pt>
                <c:pt idx="1968">
                  <c:v>80.63046</c:v>
                </c:pt>
                <c:pt idx="1969">
                  <c:v>80.63046</c:v>
                </c:pt>
                <c:pt idx="1970">
                  <c:v>80.63046</c:v>
                </c:pt>
                <c:pt idx="1971">
                  <c:v>80.63046</c:v>
                </c:pt>
                <c:pt idx="1972">
                  <c:v>80.63046</c:v>
                </c:pt>
                <c:pt idx="1973">
                  <c:v>80.63046</c:v>
                </c:pt>
                <c:pt idx="1974">
                  <c:v>80.63046</c:v>
                </c:pt>
                <c:pt idx="1975">
                  <c:v>80.63046</c:v>
                </c:pt>
                <c:pt idx="1976">
                  <c:v>80.63046</c:v>
                </c:pt>
                <c:pt idx="1977">
                  <c:v>80.63046999999998</c:v>
                </c:pt>
                <c:pt idx="1978">
                  <c:v>80.63047999999999</c:v>
                </c:pt>
                <c:pt idx="1979">
                  <c:v>80.63048599999999</c:v>
                </c:pt>
                <c:pt idx="1980">
                  <c:v>80.63048999999998</c:v>
                </c:pt>
                <c:pt idx="1981">
                  <c:v>80.6305</c:v>
                </c:pt>
                <c:pt idx="1982">
                  <c:v>80.63051</c:v>
                </c:pt>
                <c:pt idx="1983">
                  <c:v>80.630516</c:v>
                </c:pt>
                <c:pt idx="1984">
                  <c:v>80.63052</c:v>
                </c:pt>
                <c:pt idx="1985">
                  <c:v>80.63053</c:v>
                </c:pt>
                <c:pt idx="1986">
                  <c:v>80.63053999999998</c:v>
                </c:pt>
                <c:pt idx="1987">
                  <c:v>80.63053999999998</c:v>
                </c:pt>
                <c:pt idx="1988">
                  <c:v>80.63053999999998</c:v>
                </c:pt>
                <c:pt idx="1989">
                  <c:v>80.63055</c:v>
                </c:pt>
                <c:pt idx="1990">
                  <c:v>80.630554</c:v>
                </c:pt>
                <c:pt idx="1991">
                  <c:v>80.630554</c:v>
                </c:pt>
                <c:pt idx="1992">
                  <c:v>80.63056</c:v>
                </c:pt>
                <c:pt idx="1993">
                  <c:v>80.63057</c:v>
                </c:pt>
                <c:pt idx="1994">
                  <c:v>80.63057999999998</c:v>
                </c:pt>
                <c:pt idx="1995">
                  <c:v>80.63057999999998</c:v>
                </c:pt>
                <c:pt idx="1996">
                  <c:v>80.63057999999998</c:v>
                </c:pt>
                <c:pt idx="1997">
                  <c:v>80.63057999999998</c:v>
                </c:pt>
                <c:pt idx="1998">
                  <c:v>80.63057999999998</c:v>
                </c:pt>
                <c:pt idx="1999">
                  <c:v>80.63057999999998</c:v>
                </c:pt>
                <c:pt idx="2000">
                  <c:v>80.63057999999998</c:v>
                </c:pt>
                <c:pt idx="2001">
                  <c:v>80.63058499999998</c:v>
                </c:pt>
                <c:pt idx="2002">
                  <c:v>80.63059</c:v>
                </c:pt>
                <c:pt idx="2003">
                  <c:v>80.6306</c:v>
                </c:pt>
                <c:pt idx="2004">
                  <c:v>80.63061</c:v>
                </c:pt>
                <c:pt idx="2005">
                  <c:v>80.630615</c:v>
                </c:pt>
                <c:pt idx="2006">
                  <c:v>80.63062</c:v>
                </c:pt>
                <c:pt idx="2007">
                  <c:v>80.63063</c:v>
                </c:pt>
                <c:pt idx="2008">
                  <c:v>80.63064</c:v>
                </c:pt>
                <c:pt idx="2009">
                  <c:v>80.630646</c:v>
                </c:pt>
                <c:pt idx="2010">
                  <c:v>80.63065</c:v>
                </c:pt>
                <c:pt idx="2011">
                  <c:v>80.63066</c:v>
                </c:pt>
                <c:pt idx="2012">
                  <c:v>80.63066</c:v>
                </c:pt>
                <c:pt idx="2013">
                  <c:v>80.63066</c:v>
                </c:pt>
                <c:pt idx="2014">
                  <c:v>80.63066</c:v>
                </c:pt>
                <c:pt idx="2015">
                  <c:v>80.63066</c:v>
                </c:pt>
                <c:pt idx="2016">
                  <c:v>80.63066</c:v>
                </c:pt>
                <c:pt idx="2017">
                  <c:v>80.63066</c:v>
                </c:pt>
                <c:pt idx="2018">
                  <c:v>80.63066</c:v>
                </c:pt>
                <c:pt idx="2019">
                  <c:v>80.63066</c:v>
                </c:pt>
                <c:pt idx="2020">
                  <c:v>80.63066</c:v>
                </c:pt>
                <c:pt idx="2021">
                  <c:v>80.63066</c:v>
                </c:pt>
                <c:pt idx="2022">
                  <c:v>80.63066</c:v>
                </c:pt>
                <c:pt idx="2023">
                  <c:v>80.63066</c:v>
                </c:pt>
                <c:pt idx="2024">
                  <c:v>80.63066</c:v>
                </c:pt>
                <c:pt idx="2025">
                  <c:v>80.63066</c:v>
                </c:pt>
                <c:pt idx="2026">
                  <c:v>80.63067</c:v>
                </c:pt>
                <c:pt idx="2027">
                  <c:v>80.63068</c:v>
                </c:pt>
                <c:pt idx="2028">
                  <c:v>80.630684</c:v>
                </c:pt>
                <c:pt idx="2029">
                  <c:v>80.63069</c:v>
                </c:pt>
                <c:pt idx="2030">
                  <c:v>80.6307</c:v>
                </c:pt>
                <c:pt idx="2031">
                  <c:v>80.63070999999998</c:v>
                </c:pt>
                <c:pt idx="2032">
                  <c:v>80.630714</c:v>
                </c:pt>
                <c:pt idx="2033">
                  <c:v>80.63071999999998</c:v>
                </c:pt>
                <c:pt idx="2034">
                  <c:v>80.63072999999998</c:v>
                </c:pt>
                <c:pt idx="2035">
                  <c:v>80.63073999999999</c:v>
                </c:pt>
                <c:pt idx="2036">
                  <c:v>80.63074499999999</c:v>
                </c:pt>
                <c:pt idx="2037">
                  <c:v>80.63074999999999</c:v>
                </c:pt>
                <c:pt idx="2038">
                  <c:v>80.63075999999998</c:v>
                </c:pt>
                <c:pt idx="2039">
                  <c:v>80.63077</c:v>
                </c:pt>
                <c:pt idx="2040">
                  <c:v>80.63077499999999</c:v>
                </c:pt>
                <c:pt idx="2041">
                  <c:v>80.63077499999999</c:v>
                </c:pt>
                <c:pt idx="2042">
                  <c:v>80.63077499999999</c:v>
                </c:pt>
                <c:pt idx="2043">
                  <c:v>80.63077499999999</c:v>
                </c:pt>
                <c:pt idx="2044">
                  <c:v>80.63077499999999</c:v>
                </c:pt>
                <c:pt idx="2045">
                  <c:v>80.63077499999999</c:v>
                </c:pt>
                <c:pt idx="2046">
                  <c:v>80.63077999999999</c:v>
                </c:pt>
                <c:pt idx="2047">
                  <c:v>80.63078999999999</c:v>
                </c:pt>
                <c:pt idx="2048">
                  <c:v>80.63079999999998</c:v>
                </c:pt>
                <c:pt idx="2049">
                  <c:v>80.63080599999999</c:v>
                </c:pt>
                <c:pt idx="2050">
                  <c:v>80.63080599999999</c:v>
                </c:pt>
                <c:pt idx="2051">
                  <c:v>80.63080599999999</c:v>
                </c:pt>
                <c:pt idx="2052">
                  <c:v>80.63080999999998</c:v>
                </c:pt>
                <c:pt idx="2053">
                  <c:v>80.63082</c:v>
                </c:pt>
                <c:pt idx="2054">
                  <c:v>80.63082999999998</c:v>
                </c:pt>
                <c:pt idx="2055">
                  <c:v>80.63083999999999</c:v>
                </c:pt>
                <c:pt idx="2056">
                  <c:v>80.63084399999998</c:v>
                </c:pt>
                <c:pt idx="2057">
                  <c:v>80.63084999999998</c:v>
                </c:pt>
                <c:pt idx="2058">
                  <c:v>80.63086</c:v>
                </c:pt>
                <c:pt idx="2059">
                  <c:v>80.63086999999998</c:v>
                </c:pt>
                <c:pt idx="2060">
                  <c:v>80.63087499999999</c:v>
                </c:pt>
                <c:pt idx="2061">
                  <c:v>80.63087999999999</c:v>
                </c:pt>
                <c:pt idx="2062">
                  <c:v>80.63087999999999</c:v>
                </c:pt>
                <c:pt idx="2063">
                  <c:v>80.63088999999998</c:v>
                </c:pt>
                <c:pt idx="2064">
                  <c:v>80.63088999999998</c:v>
                </c:pt>
                <c:pt idx="2065">
                  <c:v>80.63088999999998</c:v>
                </c:pt>
                <c:pt idx="2066">
                  <c:v>80.63088999999998</c:v>
                </c:pt>
                <c:pt idx="2067">
                  <c:v>80.63089999999998</c:v>
                </c:pt>
                <c:pt idx="2068">
                  <c:v>80.630905</c:v>
                </c:pt>
                <c:pt idx="2069">
                  <c:v>80.63091</c:v>
                </c:pt>
                <c:pt idx="2070">
                  <c:v>80.63092</c:v>
                </c:pt>
                <c:pt idx="2071">
                  <c:v>80.63092</c:v>
                </c:pt>
                <c:pt idx="2072">
                  <c:v>80.63092</c:v>
                </c:pt>
                <c:pt idx="2073">
                  <c:v>80.63093</c:v>
                </c:pt>
                <c:pt idx="2074">
                  <c:v>80.63093599999999</c:v>
                </c:pt>
                <c:pt idx="2075">
                  <c:v>80.63093599999999</c:v>
                </c:pt>
                <c:pt idx="2076">
                  <c:v>80.63093999999998</c:v>
                </c:pt>
                <c:pt idx="2077">
                  <c:v>80.63095</c:v>
                </c:pt>
                <c:pt idx="2078">
                  <c:v>80.63095</c:v>
                </c:pt>
                <c:pt idx="2079">
                  <c:v>80.63095</c:v>
                </c:pt>
                <c:pt idx="2080">
                  <c:v>80.63096</c:v>
                </c:pt>
                <c:pt idx="2081">
                  <c:v>80.63097</c:v>
                </c:pt>
                <c:pt idx="2082">
                  <c:v>80.63097</c:v>
                </c:pt>
                <c:pt idx="2083">
                  <c:v>80.63097399999998</c:v>
                </c:pt>
                <c:pt idx="2084">
                  <c:v>80.63097999999998</c:v>
                </c:pt>
                <c:pt idx="2085">
                  <c:v>80.63098999999998</c:v>
                </c:pt>
                <c:pt idx="2086">
                  <c:v>80.631</c:v>
                </c:pt>
                <c:pt idx="2087">
                  <c:v>80.631004</c:v>
                </c:pt>
                <c:pt idx="2088">
                  <c:v>80.631004</c:v>
                </c:pt>
                <c:pt idx="2089">
                  <c:v>80.631004</c:v>
                </c:pt>
                <c:pt idx="2090">
                  <c:v>80.631004</c:v>
                </c:pt>
                <c:pt idx="2091">
                  <c:v>80.631004</c:v>
                </c:pt>
                <c:pt idx="2092">
                  <c:v>80.63101</c:v>
                </c:pt>
                <c:pt idx="2093">
                  <c:v>80.63102</c:v>
                </c:pt>
                <c:pt idx="2094">
                  <c:v>80.63103</c:v>
                </c:pt>
                <c:pt idx="2095">
                  <c:v>80.63103499999998</c:v>
                </c:pt>
                <c:pt idx="2096">
                  <c:v>80.63103499999998</c:v>
                </c:pt>
                <c:pt idx="2097">
                  <c:v>80.63104</c:v>
                </c:pt>
                <c:pt idx="2098">
                  <c:v>80.63105</c:v>
                </c:pt>
                <c:pt idx="2099">
                  <c:v>80.63105</c:v>
                </c:pt>
                <c:pt idx="2100">
                  <c:v>80.63105</c:v>
                </c:pt>
                <c:pt idx="2101">
                  <c:v>80.63105</c:v>
                </c:pt>
                <c:pt idx="2102">
                  <c:v>80.63105</c:v>
                </c:pt>
                <c:pt idx="2103">
                  <c:v>80.63106</c:v>
                </c:pt>
                <c:pt idx="2104">
                  <c:v>80.631065</c:v>
                </c:pt>
                <c:pt idx="2105">
                  <c:v>80.63107</c:v>
                </c:pt>
                <c:pt idx="2106">
                  <c:v>80.63107999999998</c:v>
                </c:pt>
                <c:pt idx="2107">
                  <c:v>80.63109</c:v>
                </c:pt>
                <c:pt idx="2108">
                  <c:v>80.631096</c:v>
                </c:pt>
                <c:pt idx="2109">
                  <c:v>80.6311</c:v>
                </c:pt>
                <c:pt idx="2110">
                  <c:v>80.63111</c:v>
                </c:pt>
                <c:pt idx="2111">
                  <c:v>80.63112</c:v>
                </c:pt>
                <c:pt idx="2112">
                  <c:v>80.63112</c:v>
                </c:pt>
                <c:pt idx="2113">
                  <c:v>80.63112</c:v>
                </c:pt>
                <c:pt idx="2114">
                  <c:v>80.63112</c:v>
                </c:pt>
                <c:pt idx="2115">
                  <c:v>80.63112</c:v>
                </c:pt>
                <c:pt idx="2116">
                  <c:v>80.63113000000001</c:v>
                </c:pt>
                <c:pt idx="2117">
                  <c:v>80.631134</c:v>
                </c:pt>
                <c:pt idx="2118">
                  <c:v>80.63114</c:v>
                </c:pt>
                <c:pt idx="2119">
                  <c:v>80.63115</c:v>
                </c:pt>
                <c:pt idx="2120">
                  <c:v>80.63115</c:v>
                </c:pt>
                <c:pt idx="2121">
                  <c:v>80.63115</c:v>
                </c:pt>
                <c:pt idx="2122">
                  <c:v>80.63115</c:v>
                </c:pt>
                <c:pt idx="2123">
                  <c:v>80.63115</c:v>
                </c:pt>
                <c:pt idx="2124">
                  <c:v>80.63116</c:v>
                </c:pt>
                <c:pt idx="2125">
                  <c:v>80.631165</c:v>
                </c:pt>
                <c:pt idx="2126">
                  <c:v>80.631165</c:v>
                </c:pt>
                <c:pt idx="2127">
                  <c:v>80.63117</c:v>
                </c:pt>
                <c:pt idx="2128">
                  <c:v>80.63118</c:v>
                </c:pt>
                <c:pt idx="2129">
                  <c:v>80.63119</c:v>
                </c:pt>
                <c:pt idx="2130">
                  <c:v>80.631195</c:v>
                </c:pt>
                <c:pt idx="2131">
                  <c:v>80.6312</c:v>
                </c:pt>
                <c:pt idx="2132">
                  <c:v>80.6312</c:v>
                </c:pt>
                <c:pt idx="2133">
                  <c:v>80.6312</c:v>
                </c:pt>
                <c:pt idx="2134">
                  <c:v>80.6312</c:v>
                </c:pt>
                <c:pt idx="2135">
                  <c:v>80.6312</c:v>
                </c:pt>
                <c:pt idx="2136">
                  <c:v>80.63121</c:v>
                </c:pt>
                <c:pt idx="2137">
                  <c:v>80.63122</c:v>
                </c:pt>
                <c:pt idx="2138">
                  <c:v>80.631226</c:v>
                </c:pt>
                <c:pt idx="2139">
                  <c:v>80.63123</c:v>
                </c:pt>
                <c:pt idx="2140">
                  <c:v>80.63123</c:v>
                </c:pt>
                <c:pt idx="2141">
                  <c:v>80.63123</c:v>
                </c:pt>
                <c:pt idx="2142">
                  <c:v>80.63123</c:v>
                </c:pt>
                <c:pt idx="2143">
                  <c:v>80.63123</c:v>
                </c:pt>
                <c:pt idx="2144">
                  <c:v>80.63123</c:v>
                </c:pt>
                <c:pt idx="2145">
                  <c:v>80.63124</c:v>
                </c:pt>
                <c:pt idx="2146">
                  <c:v>80.63125</c:v>
                </c:pt>
                <c:pt idx="2147">
                  <c:v>80.631256</c:v>
                </c:pt>
                <c:pt idx="2148">
                  <c:v>80.63126</c:v>
                </c:pt>
                <c:pt idx="2149">
                  <c:v>80.63126</c:v>
                </c:pt>
                <c:pt idx="2150">
                  <c:v>80.63127</c:v>
                </c:pt>
                <c:pt idx="2151">
                  <c:v>80.63128</c:v>
                </c:pt>
                <c:pt idx="2152">
                  <c:v>80.63128</c:v>
                </c:pt>
                <c:pt idx="2153">
                  <c:v>80.63129</c:v>
                </c:pt>
                <c:pt idx="2154">
                  <c:v>80.631294</c:v>
                </c:pt>
                <c:pt idx="2155">
                  <c:v>80.6313</c:v>
                </c:pt>
                <c:pt idx="2156">
                  <c:v>80.63131</c:v>
                </c:pt>
                <c:pt idx="2157">
                  <c:v>80.63132</c:v>
                </c:pt>
                <c:pt idx="2158">
                  <c:v>80.63132</c:v>
                </c:pt>
                <c:pt idx="2159">
                  <c:v>80.63132</c:v>
                </c:pt>
                <c:pt idx="2160">
                  <c:v>80.631325</c:v>
                </c:pt>
                <c:pt idx="2161">
                  <c:v>80.63133</c:v>
                </c:pt>
                <c:pt idx="2162">
                  <c:v>80.63133999999998</c:v>
                </c:pt>
                <c:pt idx="2163">
                  <c:v>80.63135</c:v>
                </c:pt>
                <c:pt idx="2164">
                  <c:v>80.63135</c:v>
                </c:pt>
                <c:pt idx="2165">
                  <c:v>80.63135</c:v>
                </c:pt>
                <c:pt idx="2166">
                  <c:v>80.631355</c:v>
                </c:pt>
                <c:pt idx="2167">
                  <c:v>80.63136</c:v>
                </c:pt>
                <c:pt idx="2168">
                  <c:v>80.63136999999998</c:v>
                </c:pt>
                <c:pt idx="2169">
                  <c:v>80.63137999999998</c:v>
                </c:pt>
                <c:pt idx="2170">
                  <c:v>80.63138599999999</c:v>
                </c:pt>
                <c:pt idx="2171">
                  <c:v>80.63138999999998</c:v>
                </c:pt>
                <c:pt idx="2172">
                  <c:v>80.63138999999998</c:v>
                </c:pt>
                <c:pt idx="2173">
                  <c:v>80.6314</c:v>
                </c:pt>
                <c:pt idx="2174">
                  <c:v>80.63141</c:v>
                </c:pt>
                <c:pt idx="2175">
                  <c:v>80.63141</c:v>
                </c:pt>
                <c:pt idx="2176">
                  <c:v>80.63142</c:v>
                </c:pt>
                <c:pt idx="2177">
                  <c:v>80.631424</c:v>
                </c:pt>
                <c:pt idx="2178">
                  <c:v>80.63143</c:v>
                </c:pt>
                <c:pt idx="2179">
                  <c:v>80.63143</c:v>
                </c:pt>
                <c:pt idx="2180">
                  <c:v>80.63143</c:v>
                </c:pt>
                <c:pt idx="2181">
                  <c:v>80.63143</c:v>
                </c:pt>
                <c:pt idx="2182">
                  <c:v>80.63143</c:v>
                </c:pt>
                <c:pt idx="2183">
                  <c:v>80.63143</c:v>
                </c:pt>
                <c:pt idx="2184">
                  <c:v>80.63144</c:v>
                </c:pt>
                <c:pt idx="2185">
                  <c:v>80.63145</c:v>
                </c:pt>
                <c:pt idx="2186">
                  <c:v>80.631454</c:v>
                </c:pt>
                <c:pt idx="2187">
                  <c:v>80.63146</c:v>
                </c:pt>
                <c:pt idx="2188">
                  <c:v>80.63146</c:v>
                </c:pt>
                <c:pt idx="2189">
                  <c:v>80.63147</c:v>
                </c:pt>
                <c:pt idx="2190">
                  <c:v>80.63147999999998</c:v>
                </c:pt>
                <c:pt idx="2191">
                  <c:v>80.631485</c:v>
                </c:pt>
                <c:pt idx="2192">
                  <c:v>80.63149</c:v>
                </c:pt>
                <c:pt idx="2193">
                  <c:v>80.6315</c:v>
                </c:pt>
                <c:pt idx="2194">
                  <c:v>80.63151</c:v>
                </c:pt>
                <c:pt idx="2195">
                  <c:v>80.631516</c:v>
                </c:pt>
                <c:pt idx="2196">
                  <c:v>80.63152</c:v>
                </c:pt>
                <c:pt idx="2197">
                  <c:v>80.63153000000001</c:v>
                </c:pt>
                <c:pt idx="2198">
                  <c:v>80.63154</c:v>
                </c:pt>
                <c:pt idx="2199">
                  <c:v>80.63154</c:v>
                </c:pt>
                <c:pt idx="2200">
                  <c:v>80.63154</c:v>
                </c:pt>
                <c:pt idx="2201">
                  <c:v>80.631546</c:v>
                </c:pt>
                <c:pt idx="2202">
                  <c:v>80.631546</c:v>
                </c:pt>
                <c:pt idx="2203">
                  <c:v>80.631546</c:v>
                </c:pt>
                <c:pt idx="2204">
                  <c:v>80.631546</c:v>
                </c:pt>
                <c:pt idx="2205">
                  <c:v>80.631546</c:v>
                </c:pt>
                <c:pt idx="2206">
                  <c:v>80.631546</c:v>
                </c:pt>
                <c:pt idx="2207">
                  <c:v>80.631546</c:v>
                </c:pt>
                <c:pt idx="2208">
                  <c:v>80.631546</c:v>
                </c:pt>
                <c:pt idx="2209">
                  <c:v>80.63155</c:v>
                </c:pt>
                <c:pt idx="2210">
                  <c:v>80.63156</c:v>
                </c:pt>
                <c:pt idx="2211">
                  <c:v>80.63157</c:v>
                </c:pt>
                <c:pt idx="2212">
                  <c:v>80.63158</c:v>
                </c:pt>
                <c:pt idx="2213">
                  <c:v>80.63158</c:v>
                </c:pt>
                <c:pt idx="2214">
                  <c:v>80.631584</c:v>
                </c:pt>
                <c:pt idx="2215">
                  <c:v>80.63159</c:v>
                </c:pt>
                <c:pt idx="2216">
                  <c:v>80.6316</c:v>
                </c:pt>
                <c:pt idx="2217">
                  <c:v>80.63161</c:v>
                </c:pt>
                <c:pt idx="2218">
                  <c:v>80.631615</c:v>
                </c:pt>
                <c:pt idx="2219">
                  <c:v>80.63162</c:v>
                </c:pt>
                <c:pt idx="2220">
                  <c:v>80.63163</c:v>
                </c:pt>
                <c:pt idx="2221">
                  <c:v>80.63164</c:v>
                </c:pt>
                <c:pt idx="2222">
                  <c:v>80.631645</c:v>
                </c:pt>
                <c:pt idx="2223">
                  <c:v>80.63165</c:v>
                </c:pt>
                <c:pt idx="2224">
                  <c:v>80.63165</c:v>
                </c:pt>
                <c:pt idx="2225">
                  <c:v>80.63166</c:v>
                </c:pt>
                <c:pt idx="2226">
                  <c:v>80.63166</c:v>
                </c:pt>
                <c:pt idx="2227">
                  <c:v>80.63166</c:v>
                </c:pt>
                <c:pt idx="2228">
                  <c:v>80.63166</c:v>
                </c:pt>
                <c:pt idx="2229">
                  <c:v>80.63166</c:v>
                </c:pt>
                <c:pt idx="2230">
                  <c:v>80.63166</c:v>
                </c:pt>
                <c:pt idx="2231">
                  <c:v>80.63166</c:v>
                </c:pt>
                <c:pt idx="2232">
                  <c:v>80.63167</c:v>
                </c:pt>
                <c:pt idx="2233">
                  <c:v>80.631676</c:v>
                </c:pt>
                <c:pt idx="2234">
                  <c:v>80.63168</c:v>
                </c:pt>
                <c:pt idx="2235">
                  <c:v>80.63169</c:v>
                </c:pt>
                <c:pt idx="2236">
                  <c:v>80.63169</c:v>
                </c:pt>
                <c:pt idx="2237">
                  <c:v>80.6317</c:v>
                </c:pt>
                <c:pt idx="2238">
                  <c:v>80.63171</c:v>
                </c:pt>
                <c:pt idx="2239">
                  <c:v>80.631714</c:v>
                </c:pt>
                <c:pt idx="2240">
                  <c:v>80.63172</c:v>
                </c:pt>
                <c:pt idx="2241">
                  <c:v>80.63173</c:v>
                </c:pt>
                <c:pt idx="2242">
                  <c:v>80.63173999999998</c:v>
                </c:pt>
                <c:pt idx="2243">
                  <c:v>80.631744</c:v>
                </c:pt>
                <c:pt idx="2244">
                  <c:v>80.631744</c:v>
                </c:pt>
                <c:pt idx="2245">
                  <c:v>80.631744</c:v>
                </c:pt>
                <c:pt idx="2246">
                  <c:v>80.631744</c:v>
                </c:pt>
                <c:pt idx="2247">
                  <c:v>80.631744</c:v>
                </c:pt>
                <c:pt idx="2248">
                  <c:v>80.631744</c:v>
                </c:pt>
                <c:pt idx="2249">
                  <c:v>80.631744</c:v>
                </c:pt>
                <c:pt idx="2250">
                  <c:v>80.631744</c:v>
                </c:pt>
                <c:pt idx="2251">
                  <c:v>80.631744</c:v>
                </c:pt>
                <c:pt idx="2252">
                  <c:v>80.631744</c:v>
                </c:pt>
                <c:pt idx="2253">
                  <c:v>80.631744</c:v>
                </c:pt>
                <c:pt idx="2254">
                  <c:v>80.631744</c:v>
                </c:pt>
                <c:pt idx="2255">
                  <c:v>80.63174999999998</c:v>
                </c:pt>
                <c:pt idx="2256">
                  <c:v>80.63176</c:v>
                </c:pt>
                <c:pt idx="2257">
                  <c:v>80.63176999999998</c:v>
                </c:pt>
                <c:pt idx="2258">
                  <c:v>80.63177499999999</c:v>
                </c:pt>
                <c:pt idx="2259">
                  <c:v>80.63177999999999</c:v>
                </c:pt>
                <c:pt idx="2260">
                  <c:v>80.63178999999998</c:v>
                </c:pt>
                <c:pt idx="2261">
                  <c:v>80.6318</c:v>
                </c:pt>
                <c:pt idx="2262">
                  <c:v>80.631805</c:v>
                </c:pt>
                <c:pt idx="2263">
                  <c:v>80.63181</c:v>
                </c:pt>
                <c:pt idx="2264">
                  <c:v>80.63182</c:v>
                </c:pt>
                <c:pt idx="2265">
                  <c:v>80.63183</c:v>
                </c:pt>
                <c:pt idx="2266">
                  <c:v>80.63183599999999</c:v>
                </c:pt>
                <c:pt idx="2267">
                  <c:v>80.63183999999998</c:v>
                </c:pt>
                <c:pt idx="2268">
                  <c:v>80.63185</c:v>
                </c:pt>
                <c:pt idx="2269">
                  <c:v>80.63186</c:v>
                </c:pt>
                <c:pt idx="2270">
                  <c:v>80.63186</c:v>
                </c:pt>
                <c:pt idx="2271">
                  <c:v>80.63186</c:v>
                </c:pt>
                <c:pt idx="2272">
                  <c:v>80.63186</c:v>
                </c:pt>
                <c:pt idx="2273">
                  <c:v>80.63186</c:v>
                </c:pt>
                <c:pt idx="2274">
                  <c:v>80.63186</c:v>
                </c:pt>
                <c:pt idx="2275">
                  <c:v>80.63187</c:v>
                </c:pt>
                <c:pt idx="2276">
                  <c:v>80.63187399999998</c:v>
                </c:pt>
                <c:pt idx="2277">
                  <c:v>80.63187999999998</c:v>
                </c:pt>
                <c:pt idx="2278">
                  <c:v>80.63189</c:v>
                </c:pt>
                <c:pt idx="2279">
                  <c:v>80.63189</c:v>
                </c:pt>
                <c:pt idx="2280">
                  <c:v>80.6319</c:v>
                </c:pt>
                <c:pt idx="2281">
                  <c:v>80.631905</c:v>
                </c:pt>
                <c:pt idx="2282">
                  <c:v>80.63191</c:v>
                </c:pt>
                <c:pt idx="2283">
                  <c:v>80.63192</c:v>
                </c:pt>
                <c:pt idx="2284">
                  <c:v>80.63193</c:v>
                </c:pt>
                <c:pt idx="2285">
                  <c:v>80.631935</c:v>
                </c:pt>
                <c:pt idx="2286">
                  <c:v>80.631935</c:v>
                </c:pt>
                <c:pt idx="2287">
                  <c:v>80.63194</c:v>
                </c:pt>
                <c:pt idx="2288">
                  <c:v>80.63195</c:v>
                </c:pt>
                <c:pt idx="2289">
                  <c:v>80.63196</c:v>
                </c:pt>
                <c:pt idx="2290">
                  <c:v>80.631966</c:v>
                </c:pt>
                <c:pt idx="2291">
                  <c:v>80.63197</c:v>
                </c:pt>
                <c:pt idx="2292">
                  <c:v>80.63197</c:v>
                </c:pt>
                <c:pt idx="2293">
                  <c:v>80.63197</c:v>
                </c:pt>
                <c:pt idx="2294">
                  <c:v>80.63197</c:v>
                </c:pt>
                <c:pt idx="2295">
                  <c:v>80.63197</c:v>
                </c:pt>
                <c:pt idx="2296">
                  <c:v>80.63198</c:v>
                </c:pt>
                <c:pt idx="2297">
                  <c:v>80.63199</c:v>
                </c:pt>
                <c:pt idx="2298">
                  <c:v>80.631996</c:v>
                </c:pt>
                <c:pt idx="2299">
                  <c:v>80.632</c:v>
                </c:pt>
                <c:pt idx="2300">
                  <c:v>80.632</c:v>
                </c:pt>
                <c:pt idx="2301">
                  <c:v>80.63200999999998</c:v>
                </c:pt>
                <c:pt idx="2302">
                  <c:v>80.63201999999998</c:v>
                </c:pt>
                <c:pt idx="2303">
                  <c:v>80.63201999999998</c:v>
                </c:pt>
                <c:pt idx="2304">
                  <c:v>80.63202999999998</c:v>
                </c:pt>
                <c:pt idx="2305">
                  <c:v>80.63203399999999</c:v>
                </c:pt>
                <c:pt idx="2306">
                  <c:v>80.63203399999999</c:v>
                </c:pt>
                <c:pt idx="2307">
                  <c:v>80.63203999999999</c:v>
                </c:pt>
                <c:pt idx="2308">
                  <c:v>80.63204999999999</c:v>
                </c:pt>
                <c:pt idx="2309">
                  <c:v>80.63205999999998</c:v>
                </c:pt>
                <c:pt idx="2310">
                  <c:v>80.63206499999998</c:v>
                </c:pt>
                <c:pt idx="2311">
                  <c:v>80.63206499999998</c:v>
                </c:pt>
                <c:pt idx="2312">
                  <c:v>80.63207</c:v>
                </c:pt>
                <c:pt idx="2313">
                  <c:v>80.63207999999999</c:v>
                </c:pt>
                <c:pt idx="2314">
                  <c:v>80.63208999999999</c:v>
                </c:pt>
                <c:pt idx="2315">
                  <c:v>80.63208999999999</c:v>
                </c:pt>
                <c:pt idx="2316">
                  <c:v>80.63208999999999</c:v>
                </c:pt>
                <c:pt idx="2317">
                  <c:v>80.63208999999999</c:v>
                </c:pt>
                <c:pt idx="2318">
                  <c:v>80.63209499999999</c:v>
                </c:pt>
                <c:pt idx="2319">
                  <c:v>80.63209999999998</c:v>
                </c:pt>
                <c:pt idx="2320">
                  <c:v>80.63210999999998</c:v>
                </c:pt>
                <c:pt idx="2321">
                  <c:v>80.63212</c:v>
                </c:pt>
                <c:pt idx="2322">
                  <c:v>80.63212</c:v>
                </c:pt>
                <c:pt idx="2323">
                  <c:v>80.63212</c:v>
                </c:pt>
                <c:pt idx="2324">
                  <c:v>80.63212</c:v>
                </c:pt>
                <c:pt idx="2325">
                  <c:v>80.63212</c:v>
                </c:pt>
                <c:pt idx="2326">
                  <c:v>80.63212</c:v>
                </c:pt>
                <c:pt idx="2327">
                  <c:v>80.632126</c:v>
                </c:pt>
                <c:pt idx="2328">
                  <c:v>80.63212999999998</c:v>
                </c:pt>
                <c:pt idx="2329">
                  <c:v>80.63213999999999</c:v>
                </c:pt>
                <c:pt idx="2330">
                  <c:v>80.63214999999998</c:v>
                </c:pt>
                <c:pt idx="2331">
                  <c:v>80.63214999999998</c:v>
                </c:pt>
                <c:pt idx="2332">
                  <c:v>80.63216</c:v>
                </c:pt>
                <c:pt idx="2333">
                  <c:v>80.632164</c:v>
                </c:pt>
                <c:pt idx="2334">
                  <c:v>80.632164</c:v>
                </c:pt>
                <c:pt idx="2335">
                  <c:v>80.63216999999998</c:v>
                </c:pt>
                <c:pt idx="2336">
                  <c:v>80.63217999999999</c:v>
                </c:pt>
                <c:pt idx="2337">
                  <c:v>80.63218999999998</c:v>
                </c:pt>
                <c:pt idx="2338">
                  <c:v>80.63219499999998</c:v>
                </c:pt>
                <c:pt idx="2339">
                  <c:v>80.63219999999998</c:v>
                </c:pt>
                <c:pt idx="2340">
                  <c:v>80.63219999999998</c:v>
                </c:pt>
                <c:pt idx="2341">
                  <c:v>80.63219999999998</c:v>
                </c:pt>
                <c:pt idx="2342">
                  <c:v>80.63221</c:v>
                </c:pt>
                <c:pt idx="2343">
                  <c:v>80.63222</c:v>
                </c:pt>
                <c:pt idx="2344">
                  <c:v>80.632225</c:v>
                </c:pt>
                <c:pt idx="2345">
                  <c:v>80.63223</c:v>
                </c:pt>
                <c:pt idx="2346">
                  <c:v>80.63223</c:v>
                </c:pt>
                <c:pt idx="2347">
                  <c:v>80.63223</c:v>
                </c:pt>
                <c:pt idx="2348">
                  <c:v>80.63223</c:v>
                </c:pt>
                <c:pt idx="2349">
                  <c:v>80.63223999999998</c:v>
                </c:pt>
                <c:pt idx="2350">
                  <c:v>80.63225</c:v>
                </c:pt>
                <c:pt idx="2351">
                  <c:v>80.63225</c:v>
                </c:pt>
                <c:pt idx="2352">
                  <c:v>80.63225</c:v>
                </c:pt>
                <c:pt idx="2353">
                  <c:v>80.632256</c:v>
                </c:pt>
                <c:pt idx="2354">
                  <c:v>80.63226</c:v>
                </c:pt>
                <c:pt idx="2355">
                  <c:v>80.63226</c:v>
                </c:pt>
                <c:pt idx="2356">
                  <c:v>80.63227</c:v>
                </c:pt>
                <c:pt idx="2357">
                  <c:v>80.63227999999998</c:v>
                </c:pt>
                <c:pt idx="2358">
                  <c:v>80.63228599999998</c:v>
                </c:pt>
                <c:pt idx="2359">
                  <c:v>80.63228599999998</c:v>
                </c:pt>
                <c:pt idx="2360">
                  <c:v>80.63228599999998</c:v>
                </c:pt>
                <c:pt idx="2361">
                  <c:v>80.63228599999998</c:v>
                </c:pt>
                <c:pt idx="2362">
                  <c:v>80.63228599999998</c:v>
                </c:pt>
                <c:pt idx="2363">
                  <c:v>80.63229</c:v>
                </c:pt>
                <c:pt idx="2364">
                  <c:v>80.63229999999998</c:v>
                </c:pt>
                <c:pt idx="2365">
                  <c:v>80.63230999999999</c:v>
                </c:pt>
                <c:pt idx="2366">
                  <c:v>80.63231999999999</c:v>
                </c:pt>
                <c:pt idx="2367">
                  <c:v>80.63232399999998</c:v>
                </c:pt>
                <c:pt idx="2368">
                  <c:v>80.63232999999998</c:v>
                </c:pt>
                <c:pt idx="2369">
                  <c:v>80.63233999999998</c:v>
                </c:pt>
                <c:pt idx="2370">
                  <c:v>80.63234999999999</c:v>
                </c:pt>
                <c:pt idx="2371">
                  <c:v>80.63234999999999</c:v>
                </c:pt>
                <c:pt idx="2372">
                  <c:v>80.63234999999999</c:v>
                </c:pt>
                <c:pt idx="2373">
                  <c:v>80.63234999999999</c:v>
                </c:pt>
                <c:pt idx="2374">
                  <c:v>80.63234999999999</c:v>
                </c:pt>
                <c:pt idx="2375">
                  <c:v>80.63235499999999</c:v>
                </c:pt>
                <c:pt idx="2376">
                  <c:v>80.63235999999999</c:v>
                </c:pt>
                <c:pt idx="2377">
                  <c:v>80.63235999999999</c:v>
                </c:pt>
                <c:pt idx="2378">
                  <c:v>80.63236999999998</c:v>
                </c:pt>
                <c:pt idx="2379">
                  <c:v>80.63237999999998</c:v>
                </c:pt>
                <c:pt idx="2380">
                  <c:v>80.63238499999999</c:v>
                </c:pt>
                <c:pt idx="2381">
                  <c:v>80.63238999999999</c:v>
                </c:pt>
                <c:pt idx="2382">
                  <c:v>80.63239999999999</c:v>
                </c:pt>
                <c:pt idx="2383">
                  <c:v>80.63239999999999</c:v>
                </c:pt>
                <c:pt idx="2384">
                  <c:v>80.63239999999999</c:v>
                </c:pt>
                <c:pt idx="2385">
                  <c:v>80.63239999999999</c:v>
                </c:pt>
                <c:pt idx="2386">
                  <c:v>80.63239999999999</c:v>
                </c:pt>
                <c:pt idx="2387">
                  <c:v>80.63240999999998</c:v>
                </c:pt>
                <c:pt idx="2388">
                  <c:v>80.63241599999999</c:v>
                </c:pt>
                <c:pt idx="2389">
                  <c:v>80.63241999999998</c:v>
                </c:pt>
                <c:pt idx="2390">
                  <c:v>80.63243</c:v>
                </c:pt>
                <c:pt idx="2391">
                  <c:v>80.63243</c:v>
                </c:pt>
                <c:pt idx="2392">
                  <c:v>80.63243</c:v>
                </c:pt>
                <c:pt idx="2393">
                  <c:v>80.63243999999999</c:v>
                </c:pt>
                <c:pt idx="2394">
                  <c:v>80.63244999999999</c:v>
                </c:pt>
                <c:pt idx="2395">
                  <c:v>80.63245399999998</c:v>
                </c:pt>
                <c:pt idx="2396">
                  <c:v>80.63245999999998</c:v>
                </c:pt>
                <c:pt idx="2397">
                  <c:v>80.63245999999998</c:v>
                </c:pt>
                <c:pt idx="2398">
                  <c:v>80.63245999999998</c:v>
                </c:pt>
                <c:pt idx="2399">
                  <c:v>80.63247</c:v>
                </c:pt>
                <c:pt idx="2400">
                  <c:v>80.63247999999999</c:v>
                </c:pt>
                <c:pt idx="2401">
                  <c:v>80.63248399999999</c:v>
                </c:pt>
                <c:pt idx="2402">
                  <c:v>80.63248999999999</c:v>
                </c:pt>
                <c:pt idx="2403">
                  <c:v>80.63249999999998</c:v>
                </c:pt>
                <c:pt idx="2404">
                  <c:v>80.63250999999998</c:v>
                </c:pt>
                <c:pt idx="2405">
                  <c:v>80.632515</c:v>
                </c:pt>
                <c:pt idx="2406">
                  <c:v>80.632515</c:v>
                </c:pt>
                <c:pt idx="2407">
                  <c:v>80.632515</c:v>
                </c:pt>
                <c:pt idx="2408">
                  <c:v>80.632515</c:v>
                </c:pt>
                <c:pt idx="2409">
                  <c:v>80.63252</c:v>
                </c:pt>
                <c:pt idx="2410">
                  <c:v>80.63252999999998</c:v>
                </c:pt>
                <c:pt idx="2411">
                  <c:v>80.63253999999999</c:v>
                </c:pt>
                <c:pt idx="2412">
                  <c:v>80.63254499999998</c:v>
                </c:pt>
                <c:pt idx="2413">
                  <c:v>80.63254499999998</c:v>
                </c:pt>
                <c:pt idx="2414">
                  <c:v>80.63254499999998</c:v>
                </c:pt>
                <c:pt idx="2415">
                  <c:v>80.63254499999998</c:v>
                </c:pt>
                <c:pt idx="2416">
                  <c:v>80.63254999999998</c:v>
                </c:pt>
                <c:pt idx="2417">
                  <c:v>80.63256</c:v>
                </c:pt>
                <c:pt idx="2418">
                  <c:v>80.63256999999998</c:v>
                </c:pt>
                <c:pt idx="2419">
                  <c:v>80.63257599999999</c:v>
                </c:pt>
                <c:pt idx="2420">
                  <c:v>80.63257999999999</c:v>
                </c:pt>
                <c:pt idx="2421">
                  <c:v>80.63258999999998</c:v>
                </c:pt>
                <c:pt idx="2422">
                  <c:v>80.63258999999998</c:v>
                </c:pt>
                <c:pt idx="2423">
                  <c:v>80.63259999999998</c:v>
                </c:pt>
                <c:pt idx="2424">
                  <c:v>80.63261</c:v>
                </c:pt>
                <c:pt idx="2425">
                  <c:v>80.632614</c:v>
                </c:pt>
                <c:pt idx="2426">
                  <c:v>80.63262</c:v>
                </c:pt>
                <c:pt idx="2427">
                  <c:v>80.63263</c:v>
                </c:pt>
                <c:pt idx="2428">
                  <c:v>80.63263</c:v>
                </c:pt>
                <c:pt idx="2429">
                  <c:v>80.63263</c:v>
                </c:pt>
                <c:pt idx="2430">
                  <c:v>80.63263</c:v>
                </c:pt>
                <c:pt idx="2431">
                  <c:v>80.63263</c:v>
                </c:pt>
                <c:pt idx="2432">
                  <c:v>80.63263</c:v>
                </c:pt>
                <c:pt idx="2433">
                  <c:v>80.63263999999998</c:v>
                </c:pt>
                <c:pt idx="2434">
                  <c:v>80.63264499999998</c:v>
                </c:pt>
                <c:pt idx="2435">
                  <c:v>80.63265</c:v>
                </c:pt>
                <c:pt idx="2436">
                  <c:v>80.63266</c:v>
                </c:pt>
                <c:pt idx="2437">
                  <c:v>80.63266</c:v>
                </c:pt>
                <c:pt idx="2438">
                  <c:v>80.63267</c:v>
                </c:pt>
                <c:pt idx="2439">
                  <c:v>80.63267499999999</c:v>
                </c:pt>
                <c:pt idx="2440">
                  <c:v>80.63267999999998</c:v>
                </c:pt>
                <c:pt idx="2441">
                  <c:v>80.63268999999998</c:v>
                </c:pt>
                <c:pt idx="2442">
                  <c:v>80.63269999999998</c:v>
                </c:pt>
                <c:pt idx="2443">
                  <c:v>80.63270599999998</c:v>
                </c:pt>
                <c:pt idx="2444">
                  <c:v>80.63270999999999</c:v>
                </c:pt>
                <c:pt idx="2445">
                  <c:v>80.63271999999999</c:v>
                </c:pt>
                <c:pt idx="2446">
                  <c:v>80.63271999999999</c:v>
                </c:pt>
                <c:pt idx="2447">
                  <c:v>80.63272999999998</c:v>
                </c:pt>
                <c:pt idx="2448">
                  <c:v>80.63273999999998</c:v>
                </c:pt>
                <c:pt idx="2449">
                  <c:v>80.63273999999998</c:v>
                </c:pt>
                <c:pt idx="2450">
                  <c:v>80.63273999999998</c:v>
                </c:pt>
                <c:pt idx="2451">
                  <c:v>80.63273999999998</c:v>
                </c:pt>
                <c:pt idx="2452">
                  <c:v>80.63274399999999</c:v>
                </c:pt>
                <c:pt idx="2453">
                  <c:v>80.63274399999999</c:v>
                </c:pt>
                <c:pt idx="2454">
                  <c:v>80.63274399999999</c:v>
                </c:pt>
                <c:pt idx="2455">
                  <c:v>80.63274399999999</c:v>
                </c:pt>
                <c:pt idx="2456">
                  <c:v>80.63274399999999</c:v>
                </c:pt>
                <c:pt idx="2457">
                  <c:v>80.63274999999999</c:v>
                </c:pt>
                <c:pt idx="2458">
                  <c:v>80.63275999999999</c:v>
                </c:pt>
                <c:pt idx="2459">
                  <c:v>80.63276999999998</c:v>
                </c:pt>
                <c:pt idx="2460">
                  <c:v>80.63277399999998</c:v>
                </c:pt>
                <c:pt idx="2461">
                  <c:v>80.63277999999997</c:v>
                </c:pt>
                <c:pt idx="2462">
                  <c:v>80.63278999999999</c:v>
                </c:pt>
                <c:pt idx="2463">
                  <c:v>80.63279999999999</c:v>
                </c:pt>
                <c:pt idx="2464">
                  <c:v>80.63280499999999</c:v>
                </c:pt>
                <c:pt idx="2465">
                  <c:v>80.63280999999999</c:v>
                </c:pt>
                <c:pt idx="2466">
                  <c:v>80.63281999999998</c:v>
                </c:pt>
                <c:pt idx="2467">
                  <c:v>80.63283</c:v>
                </c:pt>
                <c:pt idx="2468">
                  <c:v>80.63283499999999</c:v>
                </c:pt>
                <c:pt idx="2469">
                  <c:v>80.63283999999999</c:v>
                </c:pt>
                <c:pt idx="2470">
                  <c:v>80.63284999999999</c:v>
                </c:pt>
                <c:pt idx="2471">
                  <c:v>80.63284999999999</c:v>
                </c:pt>
                <c:pt idx="2472">
                  <c:v>80.63284999999999</c:v>
                </c:pt>
                <c:pt idx="2473">
                  <c:v>80.63285999999998</c:v>
                </c:pt>
                <c:pt idx="2474">
                  <c:v>80.63285999999998</c:v>
                </c:pt>
                <c:pt idx="2475">
                  <c:v>80.63285999999998</c:v>
                </c:pt>
                <c:pt idx="2476">
                  <c:v>80.63285999999998</c:v>
                </c:pt>
                <c:pt idx="2477">
                  <c:v>80.63285999999998</c:v>
                </c:pt>
                <c:pt idx="2478">
                  <c:v>80.63285999999998</c:v>
                </c:pt>
                <c:pt idx="2479">
                  <c:v>80.63285999999998</c:v>
                </c:pt>
                <c:pt idx="2480">
                  <c:v>80.63285999999998</c:v>
                </c:pt>
                <c:pt idx="2481">
                  <c:v>80.63285999999998</c:v>
                </c:pt>
                <c:pt idx="2482">
                  <c:v>80.63285999999998</c:v>
                </c:pt>
                <c:pt idx="2483">
                  <c:v>80.63286599999999</c:v>
                </c:pt>
                <c:pt idx="2484">
                  <c:v>80.63286999999998</c:v>
                </c:pt>
                <c:pt idx="2485">
                  <c:v>80.63287999999999</c:v>
                </c:pt>
                <c:pt idx="2486">
                  <c:v>80.63288999999999</c:v>
                </c:pt>
                <c:pt idx="2487">
                  <c:v>80.63289999999999</c:v>
                </c:pt>
                <c:pt idx="2488">
                  <c:v>80.63290399999998</c:v>
                </c:pt>
                <c:pt idx="2489">
                  <c:v>80.63290999999998</c:v>
                </c:pt>
                <c:pt idx="2490">
                  <c:v>80.63292</c:v>
                </c:pt>
                <c:pt idx="2491">
                  <c:v>80.63292999999998</c:v>
                </c:pt>
                <c:pt idx="2492">
                  <c:v>80.63293499999999</c:v>
                </c:pt>
                <c:pt idx="2493">
                  <c:v>80.63293999999999</c:v>
                </c:pt>
                <c:pt idx="2494">
                  <c:v>80.63293999999999</c:v>
                </c:pt>
                <c:pt idx="2495">
                  <c:v>80.63293999999999</c:v>
                </c:pt>
                <c:pt idx="2496">
                  <c:v>80.63293999999999</c:v>
                </c:pt>
                <c:pt idx="2497">
                  <c:v>80.63293999999999</c:v>
                </c:pt>
                <c:pt idx="2498">
                  <c:v>80.63293999999999</c:v>
                </c:pt>
                <c:pt idx="2499">
                  <c:v>80.63293999999999</c:v>
                </c:pt>
                <c:pt idx="2500">
                  <c:v>80.63294999999998</c:v>
                </c:pt>
                <c:pt idx="2501">
                  <c:v>80.63295999999998</c:v>
                </c:pt>
                <c:pt idx="2502">
                  <c:v>80.632965</c:v>
                </c:pt>
                <c:pt idx="2503">
                  <c:v>80.63296999999998</c:v>
                </c:pt>
                <c:pt idx="2504">
                  <c:v>80.63296999999998</c:v>
                </c:pt>
                <c:pt idx="2505">
                  <c:v>80.63297999999999</c:v>
                </c:pt>
                <c:pt idx="2506">
                  <c:v>80.63298999999999</c:v>
                </c:pt>
                <c:pt idx="2507">
                  <c:v>80.63299599999999</c:v>
                </c:pt>
                <c:pt idx="2508">
                  <c:v>80.63299999999998</c:v>
                </c:pt>
                <c:pt idx="2509">
                  <c:v>80.63301</c:v>
                </c:pt>
                <c:pt idx="2510">
                  <c:v>80.63302</c:v>
                </c:pt>
                <c:pt idx="2511">
                  <c:v>80.633026</c:v>
                </c:pt>
                <c:pt idx="2512">
                  <c:v>80.63303</c:v>
                </c:pt>
                <c:pt idx="2513">
                  <c:v>80.63303999999998</c:v>
                </c:pt>
                <c:pt idx="2514">
                  <c:v>80.63304999999998</c:v>
                </c:pt>
                <c:pt idx="2515">
                  <c:v>80.63306</c:v>
                </c:pt>
                <c:pt idx="2516">
                  <c:v>80.63306</c:v>
                </c:pt>
                <c:pt idx="2517">
                  <c:v>80.63306</c:v>
                </c:pt>
                <c:pt idx="2518">
                  <c:v>80.63306</c:v>
                </c:pt>
                <c:pt idx="2519">
                  <c:v>80.63306</c:v>
                </c:pt>
                <c:pt idx="2520">
                  <c:v>80.63306</c:v>
                </c:pt>
                <c:pt idx="2521">
                  <c:v>80.63306</c:v>
                </c:pt>
                <c:pt idx="2522">
                  <c:v>80.63306</c:v>
                </c:pt>
                <c:pt idx="2523">
                  <c:v>80.63306</c:v>
                </c:pt>
                <c:pt idx="2524">
                  <c:v>80.63306</c:v>
                </c:pt>
                <c:pt idx="2525">
                  <c:v>80.633064</c:v>
                </c:pt>
                <c:pt idx="2526">
                  <c:v>80.63306999999998</c:v>
                </c:pt>
                <c:pt idx="2527">
                  <c:v>80.63307999999999</c:v>
                </c:pt>
                <c:pt idx="2528">
                  <c:v>80.63308999999998</c:v>
                </c:pt>
                <c:pt idx="2529">
                  <c:v>80.63309499999998</c:v>
                </c:pt>
                <c:pt idx="2530">
                  <c:v>80.6331</c:v>
                </c:pt>
                <c:pt idx="2531">
                  <c:v>80.6331</c:v>
                </c:pt>
                <c:pt idx="2532">
                  <c:v>80.63311</c:v>
                </c:pt>
                <c:pt idx="2533">
                  <c:v>80.63312</c:v>
                </c:pt>
                <c:pt idx="2534">
                  <c:v>80.633125</c:v>
                </c:pt>
                <c:pt idx="2535">
                  <c:v>80.63313</c:v>
                </c:pt>
                <c:pt idx="2536">
                  <c:v>80.63313</c:v>
                </c:pt>
                <c:pt idx="2537">
                  <c:v>80.63313999999998</c:v>
                </c:pt>
                <c:pt idx="2538">
                  <c:v>80.63315</c:v>
                </c:pt>
                <c:pt idx="2539">
                  <c:v>80.633156</c:v>
                </c:pt>
                <c:pt idx="2540">
                  <c:v>80.63316</c:v>
                </c:pt>
                <c:pt idx="2541">
                  <c:v>80.63317</c:v>
                </c:pt>
                <c:pt idx="2542">
                  <c:v>80.63317</c:v>
                </c:pt>
                <c:pt idx="2543">
                  <c:v>80.63317</c:v>
                </c:pt>
                <c:pt idx="2544">
                  <c:v>80.63317</c:v>
                </c:pt>
                <c:pt idx="2545">
                  <c:v>80.63317</c:v>
                </c:pt>
                <c:pt idx="2546">
                  <c:v>80.63317</c:v>
                </c:pt>
                <c:pt idx="2547">
                  <c:v>80.63317999999998</c:v>
                </c:pt>
                <c:pt idx="2548">
                  <c:v>80.63319</c:v>
                </c:pt>
                <c:pt idx="2549">
                  <c:v>80.633194</c:v>
                </c:pt>
                <c:pt idx="2550">
                  <c:v>80.6332</c:v>
                </c:pt>
                <c:pt idx="2551">
                  <c:v>80.6332</c:v>
                </c:pt>
                <c:pt idx="2552">
                  <c:v>80.6332</c:v>
                </c:pt>
                <c:pt idx="2553">
                  <c:v>80.6332</c:v>
                </c:pt>
                <c:pt idx="2554">
                  <c:v>80.63321</c:v>
                </c:pt>
                <c:pt idx="2555">
                  <c:v>80.63322</c:v>
                </c:pt>
                <c:pt idx="2556">
                  <c:v>80.63322</c:v>
                </c:pt>
                <c:pt idx="2557">
                  <c:v>80.63322</c:v>
                </c:pt>
                <c:pt idx="2558">
                  <c:v>80.633224</c:v>
                </c:pt>
                <c:pt idx="2559">
                  <c:v>80.63323000000001</c:v>
                </c:pt>
                <c:pt idx="2560">
                  <c:v>80.63323000000001</c:v>
                </c:pt>
                <c:pt idx="2561">
                  <c:v>80.63323000000001</c:v>
                </c:pt>
                <c:pt idx="2562">
                  <c:v>80.63324</c:v>
                </c:pt>
                <c:pt idx="2563">
                  <c:v>80.63325</c:v>
                </c:pt>
                <c:pt idx="2564">
                  <c:v>80.633255</c:v>
                </c:pt>
                <c:pt idx="2565">
                  <c:v>80.63326</c:v>
                </c:pt>
                <c:pt idx="2566">
                  <c:v>80.63327</c:v>
                </c:pt>
                <c:pt idx="2567">
                  <c:v>80.63328</c:v>
                </c:pt>
                <c:pt idx="2568">
                  <c:v>80.633286</c:v>
                </c:pt>
                <c:pt idx="2569">
                  <c:v>80.633286</c:v>
                </c:pt>
                <c:pt idx="2570">
                  <c:v>80.633286</c:v>
                </c:pt>
                <c:pt idx="2571">
                  <c:v>80.633286</c:v>
                </c:pt>
                <c:pt idx="2572">
                  <c:v>80.63329</c:v>
                </c:pt>
                <c:pt idx="2573">
                  <c:v>80.6333</c:v>
                </c:pt>
                <c:pt idx="2574">
                  <c:v>80.63330999999998</c:v>
                </c:pt>
                <c:pt idx="2575">
                  <c:v>80.63331599999998</c:v>
                </c:pt>
                <c:pt idx="2576">
                  <c:v>80.63331599999998</c:v>
                </c:pt>
                <c:pt idx="2577">
                  <c:v>80.63331599999998</c:v>
                </c:pt>
                <c:pt idx="2578">
                  <c:v>80.63332</c:v>
                </c:pt>
                <c:pt idx="2579">
                  <c:v>80.63332999999998</c:v>
                </c:pt>
                <c:pt idx="2580">
                  <c:v>80.63332999999998</c:v>
                </c:pt>
                <c:pt idx="2581">
                  <c:v>80.63332999999998</c:v>
                </c:pt>
                <c:pt idx="2582">
                  <c:v>80.63332999999998</c:v>
                </c:pt>
                <c:pt idx="2583">
                  <c:v>80.63333999999999</c:v>
                </c:pt>
                <c:pt idx="2584">
                  <c:v>80.63334999999998</c:v>
                </c:pt>
                <c:pt idx="2585">
                  <c:v>80.63335399999998</c:v>
                </c:pt>
                <c:pt idx="2586">
                  <c:v>80.63335999999998</c:v>
                </c:pt>
                <c:pt idx="2587">
                  <c:v>80.63337</c:v>
                </c:pt>
                <c:pt idx="2588">
                  <c:v>80.63337999999999</c:v>
                </c:pt>
                <c:pt idx="2589">
                  <c:v>80.63338499999999</c:v>
                </c:pt>
                <c:pt idx="2590">
                  <c:v>80.63338999999999</c:v>
                </c:pt>
                <c:pt idx="2591">
                  <c:v>80.63339999999998</c:v>
                </c:pt>
                <c:pt idx="2592">
                  <c:v>80.63339999999998</c:v>
                </c:pt>
                <c:pt idx="2593">
                  <c:v>80.63339999999998</c:v>
                </c:pt>
                <c:pt idx="2594">
                  <c:v>80.63339999999998</c:v>
                </c:pt>
                <c:pt idx="2595">
                  <c:v>80.63341</c:v>
                </c:pt>
                <c:pt idx="2596">
                  <c:v>80.633415</c:v>
                </c:pt>
                <c:pt idx="2597">
                  <c:v>80.63342</c:v>
                </c:pt>
                <c:pt idx="2598">
                  <c:v>80.63342999999998</c:v>
                </c:pt>
                <c:pt idx="2599">
                  <c:v>80.63342999999998</c:v>
                </c:pt>
                <c:pt idx="2600">
                  <c:v>80.63342999999998</c:v>
                </c:pt>
                <c:pt idx="2601">
                  <c:v>80.63342999999998</c:v>
                </c:pt>
                <c:pt idx="2602">
                  <c:v>80.63343999999998</c:v>
                </c:pt>
                <c:pt idx="2603">
                  <c:v>80.63344599999999</c:v>
                </c:pt>
                <c:pt idx="2604">
                  <c:v>80.63344599999999</c:v>
                </c:pt>
                <c:pt idx="2605">
                  <c:v>80.63344999999998</c:v>
                </c:pt>
                <c:pt idx="2606">
                  <c:v>80.63346</c:v>
                </c:pt>
                <c:pt idx="2607">
                  <c:v>80.63346</c:v>
                </c:pt>
                <c:pt idx="2608">
                  <c:v>80.63346999999998</c:v>
                </c:pt>
                <c:pt idx="2609">
                  <c:v>80.63347999999999</c:v>
                </c:pt>
                <c:pt idx="2610">
                  <c:v>80.63348399999998</c:v>
                </c:pt>
                <c:pt idx="2611">
                  <c:v>80.63348399999998</c:v>
                </c:pt>
                <c:pt idx="2612">
                  <c:v>80.63348399999998</c:v>
                </c:pt>
                <c:pt idx="2613">
                  <c:v>80.63348399999998</c:v>
                </c:pt>
                <c:pt idx="2614">
                  <c:v>80.63348399999998</c:v>
                </c:pt>
                <c:pt idx="2615">
                  <c:v>80.63348999999998</c:v>
                </c:pt>
                <c:pt idx="2616">
                  <c:v>80.6335</c:v>
                </c:pt>
                <c:pt idx="2617">
                  <c:v>80.63351</c:v>
                </c:pt>
                <c:pt idx="2618">
                  <c:v>80.633514</c:v>
                </c:pt>
                <c:pt idx="2619">
                  <c:v>80.63352</c:v>
                </c:pt>
                <c:pt idx="2620">
                  <c:v>80.63353</c:v>
                </c:pt>
                <c:pt idx="2621">
                  <c:v>80.63353999999998</c:v>
                </c:pt>
                <c:pt idx="2622">
                  <c:v>80.633545</c:v>
                </c:pt>
                <c:pt idx="2623">
                  <c:v>80.633545</c:v>
                </c:pt>
                <c:pt idx="2624">
                  <c:v>80.63355</c:v>
                </c:pt>
                <c:pt idx="2625">
                  <c:v>80.63356</c:v>
                </c:pt>
                <c:pt idx="2626">
                  <c:v>80.63356</c:v>
                </c:pt>
                <c:pt idx="2627">
                  <c:v>80.63357</c:v>
                </c:pt>
                <c:pt idx="2628">
                  <c:v>80.63357499999998</c:v>
                </c:pt>
                <c:pt idx="2629">
                  <c:v>80.63357999999998</c:v>
                </c:pt>
                <c:pt idx="2630">
                  <c:v>80.63359</c:v>
                </c:pt>
                <c:pt idx="2631">
                  <c:v>80.63359</c:v>
                </c:pt>
                <c:pt idx="2632">
                  <c:v>80.6336</c:v>
                </c:pt>
                <c:pt idx="2633">
                  <c:v>80.6336</c:v>
                </c:pt>
                <c:pt idx="2634">
                  <c:v>80.6336</c:v>
                </c:pt>
                <c:pt idx="2635">
                  <c:v>80.6336</c:v>
                </c:pt>
                <c:pt idx="2636">
                  <c:v>80.633606</c:v>
                </c:pt>
                <c:pt idx="2637">
                  <c:v>80.63361</c:v>
                </c:pt>
                <c:pt idx="2638">
                  <c:v>80.63362</c:v>
                </c:pt>
                <c:pt idx="2639">
                  <c:v>80.63363</c:v>
                </c:pt>
                <c:pt idx="2640">
                  <c:v>80.63363</c:v>
                </c:pt>
                <c:pt idx="2641">
                  <c:v>80.63364</c:v>
                </c:pt>
                <c:pt idx="2642">
                  <c:v>80.633644</c:v>
                </c:pt>
                <c:pt idx="2643">
                  <c:v>80.633644</c:v>
                </c:pt>
                <c:pt idx="2644">
                  <c:v>80.633644</c:v>
                </c:pt>
                <c:pt idx="2645">
                  <c:v>80.633644</c:v>
                </c:pt>
                <c:pt idx="2646">
                  <c:v>80.63365</c:v>
                </c:pt>
                <c:pt idx="2647">
                  <c:v>80.63366</c:v>
                </c:pt>
                <c:pt idx="2648">
                  <c:v>80.63367</c:v>
                </c:pt>
                <c:pt idx="2649">
                  <c:v>80.63367499999998</c:v>
                </c:pt>
                <c:pt idx="2650">
                  <c:v>80.63368</c:v>
                </c:pt>
                <c:pt idx="2651">
                  <c:v>80.63369</c:v>
                </c:pt>
                <c:pt idx="2652">
                  <c:v>80.6337</c:v>
                </c:pt>
                <c:pt idx="2653">
                  <c:v>80.63370499999999</c:v>
                </c:pt>
                <c:pt idx="2654">
                  <c:v>80.63370999999998</c:v>
                </c:pt>
                <c:pt idx="2655">
                  <c:v>80.63370999999998</c:v>
                </c:pt>
                <c:pt idx="2656">
                  <c:v>80.63370999999998</c:v>
                </c:pt>
                <c:pt idx="2657">
                  <c:v>80.63370999999998</c:v>
                </c:pt>
                <c:pt idx="2658">
                  <c:v>80.63370999999998</c:v>
                </c:pt>
                <c:pt idx="2659">
                  <c:v>80.63370999999998</c:v>
                </c:pt>
                <c:pt idx="2660">
                  <c:v>80.63370999999998</c:v>
                </c:pt>
                <c:pt idx="2661">
                  <c:v>80.63370999999998</c:v>
                </c:pt>
                <c:pt idx="2662">
                  <c:v>80.63370999999998</c:v>
                </c:pt>
                <c:pt idx="2663">
                  <c:v>80.63371999999998</c:v>
                </c:pt>
                <c:pt idx="2664">
                  <c:v>80.63372999999998</c:v>
                </c:pt>
                <c:pt idx="2665">
                  <c:v>80.63373599999998</c:v>
                </c:pt>
                <c:pt idx="2666">
                  <c:v>80.63373999999999</c:v>
                </c:pt>
                <c:pt idx="2667">
                  <c:v>80.63374999999999</c:v>
                </c:pt>
                <c:pt idx="2668">
                  <c:v>80.63375999999998</c:v>
                </c:pt>
                <c:pt idx="2669">
                  <c:v>80.63376599999998</c:v>
                </c:pt>
                <c:pt idx="2670">
                  <c:v>80.63377</c:v>
                </c:pt>
                <c:pt idx="2671">
                  <c:v>80.63377</c:v>
                </c:pt>
                <c:pt idx="2672">
                  <c:v>80.63377999999999</c:v>
                </c:pt>
                <c:pt idx="2673">
                  <c:v>80.63378999999999</c:v>
                </c:pt>
                <c:pt idx="2674">
                  <c:v>80.63379999999998</c:v>
                </c:pt>
                <c:pt idx="2675">
                  <c:v>80.633804</c:v>
                </c:pt>
                <c:pt idx="2676">
                  <c:v>80.63380999999998</c:v>
                </c:pt>
                <c:pt idx="2677">
                  <c:v>80.63382</c:v>
                </c:pt>
                <c:pt idx="2678">
                  <c:v>80.63382999999998</c:v>
                </c:pt>
                <c:pt idx="2679">
                  <c:v>80.63382999999998</c:v>
                </c:pt>
                <c:pt idx="2680">
                  <c:v>80.63382999999998</c:v>
                </c:pt>
                <c:pt idx="2681">
                  <c:v>80.63382999999998</c:v>
                </c:pt>
                <c:pt idx="2682">
                  <c:v>80.63382999999998</c:v>
                </c:pt>
                <c:pt idx="2683">
                  <c:v>80.63382999999998</c:v>
                </c:pt>
                <c:pt idx="2684">
                  <c:v>80.63382999999998</c:v>
                </c:pt>
                <c:pt idx="2685">
                  <c:v>80.63382999999998</c:v>
                </c:pt>
                <c:pt idx="2686">
                  <c:v>80.63383499999999</c:v>
                </c:pt>
                <c:pt idx="2687">
                  <c:v>80.63383999999999</c:v>
                </c:pt>
                <c:pt idx="2688">
                  <c:v>80.63384999999998</c:v>
                </c:pt>
                <c:pt idx="2689">
                  <c:v>80.63386</c:v>
                </c:pt>
                <c:pt idx="2690">
                  <c:v>80.633865</c:v>
                </c:pt>
                <c:pt idx="2691">
                  <c:v>80.63386999999998</c:v>
                </c:pt>
                <c:pt idx="2692">
                  <c:v>80.63387999999999</c:v>
                </c:pt>
                <c:pt idx="2693">
                  <c:v>80.63388999999998</c:v>
                </c:pt>
                <c:pt idx="2694">
                  <c:v>80.63389599999998</c:v>
                </c:pt>
                <c:pt idx="2695">
                  <c:v>80.63389999999998</c:v>
                </c:pt>
                <c:pt idx="2696">
                  <c:v>80.63391</c:v>
                </c:pt>
                <c:pt idx="2697">
                  <c:v>80.63392</c:v>
                </c:pt>
                <c:pt idx="2698">
                  <c:v>80.63393</c:v>
                </c:pt>
                <c:pt idx="2699">
                  <c:v>80.63393399999998</c:v>
                </c:pt>
                <c:pt idx="2700">
                  <c:v>80.63393999999998</c:v>
                </c:pt>
                <c:pt idx="2701">
                  <c:v>80.63393999999998</c:v>
                </c:pt>
                <c:pt idx="2702">
                  <c:v>80.63393999999998</c:v>
                </c:pt>
                <c:pt idx="2703">
                  <c:v>80.63393999999998</c:v>
                </c:pt>
                <c:pt idx="2704">
                  <c:v>80.63393999999998</c:v>
                </c:pt>
                <c:pt idx="2705">
                  <c:v>80.63393999999998</c:v>
                </c:pt>
                <c:pt idx="2706">
                  <c:v>80.63393999999998</c:v>
                </c:pt>
                <c:pt idx="2707">
                  <c:v>80.63393999999998</c:v>
                </c:pt>
                <c:pt idx="2708">
                  <c:v>80.63395</c:v>
                </c:pt>
                <c:pt idx="2709">
                  <c:v>80.63396</c:v>
                </c:pt>
                <c:pt idx="2710">
                  <c:v>80.633965</c:v>
                </c:pt>
                <c:pt idx="2711">
                  <c:v>80.63397</c:v>
                </c:pt>
                <c:pt idx="2712">
                  <c:v>80.63397</c:v>
                </c:pt>
                <c:pt idx="2713">
                  <c:v>80.63397999999998</c:v>
                </c:pt>
                <c:pt idx="2714">
                  <c:v>80.63398999999998</c:v>
                </c:pt>
                <c:pt idx="2715">
                  <c:v>80.633995</c:v>
                </c:pt>
                <c:pt idx="2716">
                  <c:v>80.634</c:v>
                </c:pt>
                <c:pt idx="2717">
                  <c:v>80.63401</c:v>
                </c:pt>
                <c:pt idx="2718">
                  <c:v>80.63402</c:v>
                </c:pt>
                <c:pt idx="2719">
                  <c:v>80.634026</c:v>
                </c:pt>
                <c:pt idx="2720">
                  <c:v>80.634026</c:v>
                </c:pt>
                <c:pt idx="2721">
                  <c:v>80.634026</c:v>
                </c:pt>
                <c:pt idx="2722">
                  <c:v>80.634026</c:v>
                </c:pt>
                <c:pt idx="2723">
                  <c:v>80.634026</c:v>
                </c:pt>
                <c:pt idx="2724">
                  <c:v>80.634026</c:v>
                </c:pt>
                <c:pt idx="2725">
                  <c:v>80.634026</c:v>
                </c:pt>
                <c:pt idx="2726">
                  <c:v>80.634026</c:v>
                </c:pt>
                <c:pt idx="2727">
                  <c:v>80.634026</c:v>
                </c:pt>
                <c:pt idx="2728">
                  <c:v>80.63403</c:v>
                </c:pt>
                <c:pt idx="2729">
                  <c:v>80.63404</c:v>
                </c:pt>
                <c:pt idx="2730">
                  <c:v>80.63405</c:v>
                </c:pt>
                <c:pt idx="2731">
                  <c:v>80.634056</c:v>
                </c:pt>
                <c:pt idx="2732">
                  <c:v>80.63406</c:v>
                </c:pt>
                <c:pt idx="2733">
                  <c:v>80.63407</c:v>
                </c:pt>
                <c:pt idx="2734">
                  <c:v>80.63407999999998</c:v>
                </c:pt>
                <c:pt idx="2735">
                  <c:v>80.63409</c:v>
                </c:pt>
                <c:pt idx="2736">
                  <c:v>80.634094</c:v>
                </c:pt>
                <c:pt idx="2737">
                  <c:v>80.6341</c:v>
                </c:pt>
                <c:pt idx="2738">
                  <c:v>80.63411</c:v>
                </c:pt>
                <c:pt idx="2739">
                  <c:v>80.63412</c:v>
                </c:pt>
                <c:pt idx="2740">
                  <c:v>80.634125</c:v>
                </c:pt>
                <c:pt idx="2741">
                  <c:v>80.63413000000001</c:v>
                </c:pt>
                <c:pt idx="2742">
                  <c:v>80.63414</c:v>
                </c:pt>
                <c:pt idx="2743">
                  <c:v>80.63414</c:v>
                </c:pt>
                <c:pt idx="2744">
                  <c:v>80.63414</c:v>
                </c:pt>
                <c:pt idx="2745">
                  <c:v>80.63414</c:v>
                </c:pt>
                <c:pt idx="2746">
                  <c:v>80.63414</c:v>
                </c:pt>
                <c:pt idx="2747">
                  <c:v>80.63414</c:v>
                </c:pt>
                <c:pt idx="2748">
                  <c:v>80.63414</c:v>
                </c:pt>
                <c:pt idx="2749">
                  <c:v>80.63414</c:v>
                </c:pt>
                <c:pt idx="2750">
                  <c:v>80.63414</c:v>
                </c:pt>
                <c:pt idx="2751">
                  <c:v>80.63415</c:v>
                </c:pt>
                <c:pt idx="2752">
                  <c:v>80.634155</c:v>
                </c:pt>
                <c:pt idx="2753">
                  <c:v>80.63416</c:v>
                </c:pt>
                <c:pt idx="2754">
                  <c:v>80.63417</c:v>
                </c:pt>
                <c:pt idx="2755">
                  <c:v>80.63417</c:v>
                </c:pt>
                <c:pt idx="2756">
                  <c:v>80.63418</c:v>
                </c:pt>
                <c:pt idx="2757">
                  <c:v>80.634186</c:v>
                </c:pt>
                <c:pt idx="2758">
                  <c:v>80.63419</c:v>
                </c:pt>
                <c:pt idx="2759">
                  <c:v>80.6342</c:v>
                </c:pt>
                <c:pt idx="2760">
                  <c:v>80.63421</c:v>
                </c:pt>
                <c:pt idx="2761">
                  <c:v>80.63422</c:v>
                </c:pt>
                <c:pt idx="2762">
                  <c:v>80.634224</c:v>
                </c:pt>
                <c:pt idx="2763">
                  <c:v>80.63423</c:v>
                </c:pt>
                <c:pt idx="2764">
                  <c:v>80.63423</c:v>
                </c:pt>
                <c:pt idx="2765">
                  <c:v>80.63424</c:v>
                </c:pt>
                <c:pt idx="2766">
                  <c:v>80.63425</c:v>
                </c:pt>
                <c:pt idx="2767">
                  <c:v>80.63425</c:v>
                </c:pt>
                <c:pt idx="2768">
                  <c:v>80.634254</c:v>
                </c:pt>
                <c:pt idx="2769">
                  <c:v>80.634254</c:v>
                </c:pt>
                <c:pt idx="2770">
                  <c:v>80.634254</c:v>
                </c:pt>
                <c:pt idx="2771">
                  <c:v>80.634254</c:v>
                </c:pt>
                <c:pt idx="2772">
                  <c:v>80.634254</c:v>
                </c:pt>
                <c:pt idx="2773">
                  <c:v>80.634254</c:v>
                </c:pt>
                <c:pt idx="2774">
                  <c:v>80.634254</c:v>
                </c:pt>
                <c:pt idx="2775">
                  <c:v>80.634254</c:v>
                </c:pt>
                <c:pt idx="2776">
                  <c:v>80.634254</c:v>
                </c:pt>
                <c:pt idx="2777">
                  <c:v>80.63426</c:v>
                </c:pt>
                <c:pt idx="2778">
                  <c:v>80.63427</c:v>
                </c:pt>
                <c:pt idx="2779">
                  <c:v>80.63428</c:v>
                </c:pt>
                <c:pt idx="2780">
                  <c:v>80.634285</c:v>
                </c:pt>
                <c:pt idx="2781">
                  <c:v>80.63429</c:v>
                </c:pt>
                <c:pt idx="2782">
                  <c:v>80.6343</c:v>
                </c:pt>
                <c:pt idx="2783">
                  <c:v>80.63431</c:v>
                </c:pt>
                <c:pt idx="2784">
                  <c:v>80.634315</c:v>
                </c:pt>
                <c:pt idx="2785">
                  <c:v>80.63432</c:v>
                </c:pt>
                <c:pt idx="2786">
                  <c:v>80.63433</c:v>
                </c:pt>
                <c:pt idx="2787">
                  <c:v>80.63433</c:v>
                </c:pt>
                <c:pt idx="2788">
                  <c:v>80.63433999999998</c:v>
                </c:pt>
                <c:pt idx="2789">
                  <c:v>80.63434599999998</c:v>
                </c:pt>
                <c:pt idx="2790">
                  <c:v>80.63434599999998</c:v>
                </c:pt>
                <c:pt idx="2791">
                  <c:v>80.63435</c:v>
                </c:pt>
                <c:pt idx="2792">
                  <c:v>80.63436</c:v>
                </c:pt>
                <c:pt idx="2793">
                  <c:v>80.63436</c:v>
                </c:pt>
                <c:pt idx="2794">
                  <c:v>80.63436</c:v>
                </c:pt>
                <c:pt idx="2795">
                  <c:v>80.63436999999998</c:v>
                </c:pt>
                <c:pt idx="2796">
                  <c:v>80.63436999999998</c:v>
                </c:pt>
                <c:pt idx="2797">
                  <c:v>80.63436999999998</c:v>
                </c:pt>
                <c:pt idx="2798">
                  <c:v>80.63436999999998</c:v>
                </c:pt>
                <c:pt idx="2799">
                  <c:v>80.63436999999998</c:v>
                </c:pt>
                <c:pt idx="2800">
                  <c:v>80.63436999999998</c:v>
                </c:pt>
                <c:pt idx="2801">
                  <c:v>80.63437999999998</c:v>
                </c:pt>
                <c:pt idx="2802">
                  <c:v>80.63438399999998</c:v>
                </c:pt>
                <c:pt idx="2803">
                  <c:v>80.63438999999998</c:v>
                </c:pt>
                <c:pt idx="2804">
                  <c:v>80.6344</c:v>
                </c:pt>
                <c:pt idx="2805">
                  <c:v>80.63441</c:v>
                </c:pt>
                <c:pt idx="2806">
                  <c:v>80.634415</c:v>
                </c:pt>
                <c:pt idx="2807">
                  <c:v>80.63442</c:v>
                </c:pt>
                <c:pt idx="2808">
                  <c:v>80.63443</c:v>
                </c:pt>
                <c:pt idx="2809">
                  <c:v>80.63443</c:v>
                </c:pt>
                <c:pt idx="2810">
                  <c:v>80.63444</c:v>
                </c:pt>
                <c:pt idx="2811">
                  <c:v>80.634445</c:v>
                </c:pt>
                <c:pt idx="2812">
                  <c:v>80.63445</c:v>
                </c:pt>
                <c:pt idx="2813">
                  <c:v>80.63446</c:v>
                </c:pt>
                <c:pt idx="2814">
                  <c:v>80.63446</c:v>
                </c:pt>
                <c:pt idx="2815">
                  <c:v>80.63447</c:v>
                </c:pt>
                <c:pt idx="2816">
                  <c:v>80.63447599999999</c:v>
                </c:pt>
                <c:pt idx="2817">
                  <c:v>80.63447999999998</c:v>
                </c:pt>
                <c:pt idx="2818">
                  <c:v>80.63447999999998</c:v>
                </c:pt>
                <c:pt idx="2819">
                  <c:v>80.63447999999998</c:v>
                </c:pt>
                <c:pt idx="2820">
                  <c:v>80.63447999999998</c:v>
                </c:pt>
                <c:pt idx="2821">
                  <c:v>80.63447999999998</c:v>
                </c:pt>
                <c:pt idx="2822">
                  <c:v>80.63447999999998</c:v>
                </c:pt>
                <c:pt idx="2823">
                  <c:v>80.63449</c:v>
                </c:pt>
                <c:pt idx="2824">
                  <c:v>80.6345</c:v>
                </c:pt>
                <c:pt idx="2825">
                  <c:v>80.63451</c:v>
                </c:pt>
                <c:pt idx="2826">
                  <c:v>80.634514</c:v>
                </c:pt>
                <c:pt idx="2827">
                  <c:v>80.634514</c:v>
                </c:pt>
                <c:pt idx="2828">
                  <c:v>80.63452</c:v>
                </c:pt>
                <c:pt idx="2829">
                  <c:v>80.63453000000001</c:v>
                </c:pt>
                <c:pt idx="2830">
                  <c:v>80.63453000000001</c:v>
                </c:pt>
                <c:pt idx="2831">
                  <c:v>80.63454</c:v>
                </c:pt>
                <c:pt idx="2832">
                  <c:v>80.634544</c:v>
                </c:pt>
                <c:pt idx="2833">
                  <c:v>80.63455</c:v>
                </c:pt>
                <c:pt idx="2834">
                  <c:v>80.63456</c:v>
                </c:pt>
                <c:pt idx="2835">
                  <c:v>80.63456</c:v>
                </c:pt>
                <c:pt idx="2836">
                  <c:v>80.63457</c:v>
                </c:pt>
                <c:pt idx="2837">
                  <c:v>80.63457</c:v>
                </c:pt>
                <c:pt idx="2838">
                  <c:v>80.63457</c:v>
                </c:pt>
                <c:pt idx="2839">
                  <c:v>80.63457</c:v>
                </c:pt>
                <c:pt idx="2840">
                  <c:v>80.63457</c:v>
                </c:pt>
                <c:pt idx="2841">
                  <c:v>80.63457</c:v>
                </c:pt>
                <c:pt idx="2842">
                  <c:v>80.634575</c:v>
                </c:pt>
                <c:pt idx="2843">
                  <c:v>80.63458</c:v>
                </c:pt>
                <c:pt idx="2844">
                  <c:v>80.63459</c:v>
                </c:pt>
                <c:pt idx="2845">
                  <c:v>80.6346</c:v>
                </c:pt>
                <c:pt idx="2846">
                  <c:v>80.6346</c:v>
                </c:pt>
                <c:pt idx="2847">
                  <c:v>80.634605</c:v>
                </c:pt>
                <c:pt idx="2848">
                  <c:v>80.63461</c:v>
                </c:pt>
                <c:pt idx="2849">
                  <c:v>80.63462</c:v>
                </c:pt>
                <c:pt idx="2850">
                  <c:v>80.63463</c:v>
                </c:pt>
                <c:pt idx="2851">
                  <c:v>80.63463</c:v>
                </c:pt>
                <c:pt idx="2852">
                  <c:v>80.63463</c:v>
                </c:pt>
                <c:pt idx="2853">
                  <c:v>80.63463</c:v>
                </c:pt>
                <c:pt idx="2854">
                  <c:v>80.63463</c:v>
                </c:pt>
                <c:pt idx="2855">
                  <c:v>80.634636</c:v>
                </c:pt>
                <c:pt idx="2856">
                  <c:v>80.63464</c:v>
                </c:pt>
                <c:pt idx="2857">
                  <c:v>80.63465</c:v>
                </c:pt>
                <c:pt idx="2858">
                  <c:v>80.63466</c:v>
                </c:pt>
                <c:pt idx="2859">
                  <c:v>80.63467</c:v>
                </c:pt>
                <c:pt idx="2860">
                  <c:v>80.634674</c:v>
                </c:pt>
                <c:pt idx="2861">
                  <c:v>80.63468</c:v>
                </c:pt>
                <c:pt idx="2862">
                  <c:v>80.63468</c:v>
                </c:pt>
                <c:pt idx="2863">
                  <c:v>80.63468</c:v>
                </c:pt>
                <c:pt idx="2864">
                  <c:v>80.63468</c:v>
                </c:pt>
                <c:pt idx="2865">
                  <c:v>80.63468</c:v>
                </c:pt>
                <c:pt idx="2866">
                  <c:v>80.63469</c:v>
                </c:pt>
                <c:pt idx="2867">
                  <c:v>80.6347</c:v>
                </c:pt>
                <c:pt idx="2868">
                  <c:v>80.63470499999998</c:v>
                </c:pt>
                <c:pt idx="2869">
                  <c:v>80.63471</c:v>
                </c:pt>
                <c:pt idx="2870">
                  <c:v>80.63471</c:v>
                </c:pt>
                <c:pt idx="2871">
                  <c:v>80.63471</c:v>
                </c:pt>
                <c:pt idx="2872">
                  <c:v>80.63472</c:v>
                </c:pt>
                <c:pt idx="2873">
                  <c:v>80.63473</c:v>
                </c:pt>
                <c:pt idx="2874">
                  <c:v>80.63473</c:v>
                </c:pt>
                <c:pt idx="2875">
                  <c:v>80.63473499999999</c:v>
                </c:pt>
                <c:pt idx="2876">
                  <c:v>80.63473999999998</c:v>
                </c:pt>
                <c:pt idx="2877">
                  <c:v>80.63474999999998</c:v>
                </c:pt>
                <c:pt idx="2878">
                  <c:v>80.63476</c:v>
                </c:pt>
                <c:pt idx="2879">
                  <c:v>80.63476</c:v>
                </c:pt>
                <c:pt idx="2880">
                  <c:v>80.634766</c:v>
                </c:pt>
                <c:pt idx="2881">
                  <c:v>80.63476999999998</c:v>
                </c:pt>
                <c:pt idx="2882">
                  <c:v>80.63477999999999</c:v>
                </c:pt>
                <c:pt idx="2883">
                  <c:v>80.63478999999998</c:v>
                </c:pt>
                <c:pt idx="2884">
                  <c:v>80.63479599999998</c:v>
                </c:pt>
                <c:pt idx="2885">
                  <c:v>80.63479599999998</c:v>
                </c:pt>
                <c:pt idx="2886">
                  <c:v>80.63479599999998</c:v>
                </c:pt>
                <c:pt idx="2887">
                  <c:v>80.63479599999998</c:v>
                </c:pt>
                <c:pt idx="2888">
                  <c:v>80.63479599999998</c:v>
                </c:pt>
                <c:pt idx="2889">
                  <c:v>80.63479599999998</c:v>
                </c:pt>
                <c:pt idx="2890">
                  <c:v>80.63479599999998</c:v>
                </c:pt>
                <c:pt idx="2891">
                  <c:v>80.6348</c:v>
                </c:pt>
                <c:pt idx="2892">
                  <c:v>80.63481</c:v>
                </c:pt>
                <c:pt idx="2893">
                  <c:v>80.63482</c:v>
                </c:pt>
                <c:pt idx="2894">
                  <c:v>80.63483</c:v>
                </c:pt>
                <c:pt idx="2895">
                  <c:v>80.63483</c:v>
                </c:pt>
                <c:pt idx="2896">
                  <c:v>80.634834</c:v>
                </c:pt>
                <c:pt idx="2897">
                  <c:v>80.63483999999998</c:v>
                </c:pt>
                <c:pt idx="2898">
                  <c:v>80.63483999999998</c:v>
                </c:pt>
                <c:pt idx="2899">
                  <c:v>80.63485</c:v>
                </c:pt>
                <c:pt idx="2900">
                  <c:v>80.63486</c:v>
                </c:pt>
                <c:pt idx="2901">
                  <c:v>80.63486</c:v>
                </c:pt>
                <c:pt idx="2902">
                  <c:v>80.634865</c:v>
                </c:pt>
                <c:pt idx="2903">
                  <c:v>80.63487</c:v>
                </c:pt>
                <c:pt idx="2904">
                  <c:v>80.63487</c:v>
                </c:pt>
                <c:pt idx="2905">
                  <c:v>80.63487999999998</c:v>
                </c:pt>
                <c:pt idx="2906">
                  <c:v>80.63489</c:v>
                </c:pt>
                <c:pt idx="2907">
                  <c:v>80.63489</c:v>
                </c:pt>
                <c:pt idx="2908">
                  <c:v>80.634895</c:v>
                </c:pt>
                <c:pt idx="2909">
                  <c:v>80.6349</c:v>
                </c:pt>
                <c:pt idx="2910">
                  <c:v>80.63491</c:v>
                </c:pt>
                <c:pt idx="2911">
                  <c:v>80.63491</c:v>
                </c:pt>
                <c:pt idx="2912">
                  <c:v>80.63491</c:v>
                </c:pt>
                <c:pt idx="2913">
                  <c:v>80.63491</c:v>
                </c:pt>
                <c:pt idx="2914">
                  <c:v>80.63492</c:v>
                </c:pt>
                <c:pt idx="2915">
                  <c:v>80.634926</c:v>
                </c:pt>
                <c:pt idx="2916">
                  <c:v>80.63493</c:v>
                </c:pt>
                <c:pt idx="2917">
                  <c:v>80.63494</c:v>
                </c:pt>
                <c:pt idx="2918">
                  <c:v>80.63494</c:v>
                </c:pt>
                <c:pt idx="2919">
                  <c:v>80.63494</c:v>
                </c:pt>
                <c:pt idx="2920">
                  <c:v>80.63495</c:v>
                </c:pt>
                <c:pt idx="2921">
                  <c:v>80.63496</c:v>
                </c:pt>
                <c:pt idx="2922">
                  <c:v>80.634964</c:v>
                </c:pt>
                <c:pt idx="2923">
                  <c:v>80.63497</c:v>
                </c:pt>
                <c:pt idx="2924">
                  <c:v>80.63497</c:v>
                </c:pt>
                <c:pt idx="2925">
                  <c:v>80.63498</c:v>
                </c:pt>
                <c:pt idx="2926">
                  <c:v>80.63499</c:v>
                </c:pt>
                <c:pt idx="2927">
                  <c:v>80.63499</c:v>
                </c:pt>
                <c:pt idx="2928">
                  <c:v>80.634995</c:v>
                </c:pt>
                <c:pt idx="2929">
                  <c:v>80.635</c:v>
                </c:pt>
                <c:pt idx="2930">
                  <c:v>80.635</c:v>
                </c:pt>
                <c:pt idx="2931">
                  <c:v>80.63500999999998</c:v>
                </c:pt>
                <c:pt idx="2932">
                  <c:v>80.63501999999998</c:v>
                </c:pt>
                <c:pt idx="2933">
                  <c:v>80.635025</c:v>
                </c:pt>
                <c:pt idx="2934">
                  <c:v>80.635025</c:v>
                </c:pt>
                <c:pt idx="2935">
                  <c:v>80.635025</c:v>
                </c:pt>
                <c:pt idx="2936">
                  <c:v>80.635025</c:v>
                </c:pt>
                <c:pt idx="2937">
                  <c:v>80.635025</c:v>
                </c:pt>
                <c:pt idx="2938">
                  <c:v>80.635025</c:v>
                </c:pt>
                <c:pt idx="2939">
                  <c:v>80.63502999999998</c:v>
                </c:pt>
                <c:pt idx="2940">
                  <c:v>80.63503999999999</c:v>
                </c:pt>
                <c:pt idx="2941">
                  <c:v>80.63504999999999</c:v>
                </c:pt>
                <c:pt idx="2942">
                  <c:v>80.63505599999999</c:v>
                </c:pt>
                <c:pt idx="2943">
                  <c:v>80.63505599999999</c:v>
                </c:pt>
                <c:pt idx="2944">
                  <c:v>80.63505599999999</c:v>
                </c:pt>
                <c:pt idx="2945">
                  <c:v>80.63505999999998</c:v>
                </c:pt>
                <c:pt idx="2946">
                  <c:v>80.63507</c:v>
                </c:pt>
                <c:pt idx="2947">
                  <c:v>80.63507999999999</c:v>
                </c:pt>
                <c:pt idx="2948">
                  <c:v>80.63508599999999</c:v>
                </c:pt>
                <c:pt idx="2949">
                  <c:v>80.63508999999999</c:v>
                </c:pt>
                <c:pt idx="2950">
                  <c:v>80.63509999999998</c:v>
                </c:pt>
                <c:pt idx="2951">
                  <c:v>80.63510999999998</c:v>
                </c:pt>
                <c:pt idx="2952">
                  <c:v>80.63510999999998</c:v>
                </c:pt>
                <c:pt idx="2953">
                  <c:v>80.63510999999998</c:v>
                </c:pt>
                <c:pt idx="2954">
                  <c:v>80.63510999999998</c:v>
                </c:pt>
                <c:pt idx="2955">
                  <c:v>80.63510999999998</c:v>
                </c:pt>
                <c:pt idx="2956">
                  <c:v>80.63510999999998</c:v>
                </c:pt>
                <c:pt idx="2957">
                  <c:v>80.63510999999998</c:v>
                </c:pt>
                <c:pt idx="2958">
                  <c:v>80.63510999999998</c:v>
                </c:pt>
                <c:pt idx="2959">
                  <c:v>80.63512</c:v>
                </c:pt>
                <c:pt idx="2960">
                  <c:v>80.635124</c:v>
                </c:pt>
                <c:pt idx="2961">
                  <c:v>80.63512999999998</c:v>
                </c:pt>
                <c:pt idx="2962">
                  <c:v>80.63513999999999</c:v>
                </c:pt>
                <c:pt idx="2963">
                  <c:v>80.63513999999999</c:v>
                </c:pt>
                <c:pt idx="2964">
                  <c:v>80.63514999999998</c:v>
                </c:pt>
                <c:pt idx="2965">
                  <c:v>80.63515499999998</c:v>
                </c:pt>
                <c:pt idx="2966">
                  <c:v>80.63516</c:v>
                </c:pt>
                <c:pt idx="2967">
                  <c:v>80.63516999999998</c:v>
                </c:pt>
                <c:pt idx="2968">
                  <c:v>80.63517999999999</c:v>
                </c:pt>
                <c:pt idx="2969">
                  <c:v>80.63518499999999</c:v>
                </c:pt>
                <c:pt idx="2970">
                  <c:v>80.63518999999998</c:v>
                </c:pt>
                <c:pt idx="2971">
                  <c:v>80.6352</c:v>
                </c:pt>
                <c:pt idx="2972">
                  <c:v>80.63521</c:v>
                </c:pt>
                <c:pt idx="2973">
                  <c:v>80.635216</c:v>
                </c:pt>
                <c:pt idx="2974">
                  <c:v>80.63522</c:v>
                </c:pt>
                <c:pt idx="2975">
                  <c:v>80.63522</c:v>
                </c:pt>
                <c:pt idx="2976">
                  <c:v>80.63522</c:v>
                </c:pt>
                <c:pt idx="2977">
                  <c:v>80.63522</c:v>
                </c:pt>
                <c:pt idx="2978">
                  <c:v>80.63522</c:v>
                </c:pt>
                <c:pt idx="2979">
                  <c:v>80.63522</c:v>
                </c:pt>
                <c:pt idx="2980">
                  <c:v>80.63522</c:v>
                </c:pt>
                <c:pt idx="2981">
                  <c:v>80.63523</c:v>
                </c:pt>
                <c:pt idx="2982">
                  <c:v>80.63523999999998</c:v>
                </c:pt>
                <c:pt idx="2983">
                  <c:v>80.63525</c:v>
                </c:pt>
                <c:pt idx="2984">
                  <c:v>80.635254</c:v>
                </c:pt>
                <c:pt idx="2985">
                  <c:v>80.635254</c:v>
                </c:pt>
                <c:pt idx="2986">
                  <c:v>80.635254</c:v>
                </c:pt>
                <c:pt idx="2987">
                  <c:v>80.63526</c:v>
                </c:pt>
                <c:pt idx="2988">
                  <c:v>80.63527</c:v>
                </c:pt>
                <c:pt idx="2989">
                  <c:v>80.63527999999998</c:v>
                </c:pt>
                <c:pt idx="2990">
                  <c:v>80.635284</c:v>
                </c:pt>
                <c:pt idx="2991">
                  <c:v>80.63529</c:v>
                </c:pt>
                <c:pt idx="2992">
                  <c:v>80.63529999999998</c:v>
                </c:pt>
                <c:pt idx="2993">
                  <c:v>80.63530999999999</c:v>
                </c:pt>
                <c:pt idx="2994">
                  <c:v>80.63531499999999</c:v>
                </c:pt>
                <c:pt idx="2995">
                  <c:v>80.63531999999998</c:v>
                </c:pt>
                <c:pt idx="2996">
                  <c:v>80.63532999999998</c:v>
                </c:pt>
                <c:pt idx="2997">
                  <c:v>80.63533999999999</c:v>
                </c:pt>
                <c:pt idx="2998">
                  <c:v>80.63533999999999</c:v>
                </c:pt>
                <c:pt idx="2999">
                  <c:v>80.63533999999999</c:v>
                </c:pt>
                <c:pt idx="3000">
                  <c:v>80.63533999999999</c:v>
                </c:pt>
                <c:pt idx="3001">
                  <c:v>80.63533999999999</c:v>
                </c:pt>
                <c:pt idx="3002">
                  <c:v>80.63533999999999</c:v>
                </c:pt>
                <c:pt idx="3003">
                  <c:v>80.63533999999999</c:v>
                </c:pt>
                <c:pt idx="3004">
                  <c:v>80.63533999999999</c:v>
                </c:pt>
                <c:pt idx="3005">
                  <c:v>80.63533999999999</c:v>
                </c:pt>
                <c:pt idx="3006">
                  <c:v>80.63534499999999</c:v>
                </c:pt>
                <c:pt idx="3007">
                  <c:v>80.63534999999999</c:v>
                </c:pt>
                <c:pt idx="3008">
                  <c:v>80.63535999999999</c:v>
                </c:pt>
                <c:pt idx="3009">
                  <c:v>80.63536999999998</c:v>
                </c:pt>
                <c:pt idx="3010">
                  <c:v>80.63536999999998</c:v>
                </c:pt>
                <c:pt idx="3011">
                  <c:v>80.63536999999998</c:v>
                </c:pt>
                <c:pt idx="3012">
                  <c:v>80.63537599999997</c:v>
                </c:pt>
                <c:pt idx="3013">
                  <c:v>80.63537999999998</c:v>
                </c:pt>
                <c:pt idx="3014">
                  <c:v>80.63538999999999</c:v>
                </c:pt>
                <c:pt idx="3015">
                  <c:v>80.63539999999999</c:v>
                </c:pt>
                <c:pt idx="3016">
                  <c:v>80.63539999999999</c:v>
                </c:pt>
                <c:pt idx="3017">
                  <c:v>80.63540999999998</c:v>
                </c:pt>
                <c:pt idx="3018">
                  <c:v>80.63541399999998</c:v>
                </c:pt>
                <c:pt idx="3019">
                  <c:v>80.63541999999998</c:v>
                </c:pt>
                <c:pt idx="3020">
                  <c:v>80.63543</c:v>
                </c:pt>
                <c:pt idx="3021">
                  <c:v>80.63543999999999</c:v>
                </c:pt>
                <c:pt idx="3022">
                  <c:v>80.63544499999999</c:v>
                </c:pt>
                <c:pt idx="3023">
                  <c:v>80.63544999999999</c:v>
                </c:pt>
                <c:pt idx="3024">
                  <c:v>80.63544999999999</c:v>
                </c:pt>
                <c:pt idx="3025">
                  <c:v>80.63544999999999</c:v>
                </c:pt>
                <c:pt idx="3026">
                  <c:v>80.63544999999999</c:v>
                </c:pt>
                <c:pt idx="3027">
                  <c:v>80.63544999999999</c:v>
                </c:pt>
                <c:pt idx="3028">
                  <c:v>80.63544999999999</c:v>
                </c:pt>
                <c:pt idx="3029">
                  <c:v>80.63544999999999</c:v>
                </c:pt>
                <c:pt idx="3030">
                  <c:v>80.63545999999998</c:v>
                </c:pt>
                <c:pt idx="3031">
                  <c:v>80.63547</c:v>
                </c:pt>
                <c:pt idx="3032">
                  <c:v>80.63547499999999</c:v>
                </c:pt>
                <c:pt idx="3033">
                  <c:v>80.63547999999999</c:v>
                </c:pt>
                <c:pt idx="3034">
                  <c:v>80.63547999999999</c:v>
                </c:pt>
                <c:pt idx="3035">
                  <c:v>80.63548999999999</c:v>
                </c:pt>
                <c:pt idx="3036">
                  <c:v>80.63549999999998</c:v>
                </c:pt>
                <c:pt idx="3037">
                  <c:v>80.63550599999999</c:v>
                </c:pt>
                <c:pt idx="3038">
                  <c:v>80.63550999999998</c:v>
                </c:pt>
                <c:pt idx="3039">
                  <c:v>80.63552</c:v>
                </c:pt>
                <c:pt idx="3040">
                  <c:v>80.63552999999998</c:v>
                </c:pt>
                <c:pt idx="3041">
                  <c:v>80.63553999999999</c:v>
                </c:pt>
                <c:pt idx="3042">
                  <c:v>80.63554399999998</c:v>
                </c:pt>
                <c:pt idx="3043">
                  <c:v>80.63554399999998</c:v>
                </c:pt>
                <c:pt idx="3044">
                  <c:v>80.63554999999998</c:v>
                </c:pt>
                <c:pt idx="3045">
                  <c:v>80.63556</c:v>
                </c:pt>
                <c:pt idx="3046">
                  <c:v>80.63556999999998</c:v>
                </c:pt>
                <c:pt idx="3047">
                  <c:v>80.63556999999998</c:v>
                </c:pt>
                <c:pt idx="3048">
                  <c:v>80.63556999999998</c:v>
                </c:pt>
                <c:pt idx="3049">
                  <c:v>80.63556999999998</c:v>
                </c:pt>
                <c:pt idx="3050">
                  <c:v>80.63556999999998</c:v>
                </c:pt>
                <c:pt idx="3051">
                  <c:v>80.63556999999998</c:v>
                </c:pt>
                <c:pt idx="3052">
                  <c:v>80.63556999999998</c:v>
                </c:pt>
                <c:pt idx="3053">
                  <c:v>80.63556999999998</c:v>
                </c:pt>
                <c:pt idx="3054">
                  <c:v>80.63556999999998</c:v>
                </c:pt>
                <c:pt idx="3055">
                  <c:v>80.63557399999999</c:v>
                </c:pt>
                <c:pt idx="3056">
                  <c:v>80.63557999999999</c:v>
                </c:pt>
                <c:pt idx="3057">
                  <c:v>80.63558999999998</c:v>
                </c:pt>
                <c:pt idx="3058">
                  <c:v>80.63559999999998</c:v>
                </c:pt>
                <c:pt idx="3059">
                  <c:v>80.635605</c:v>
                </c:pt>
                <c:pt idx="3060">
                  <c:v>80.63561</c:v>
                </c:pt>
                <c:pt idx="3061">
                  <c:v>80.63562</c:v>
                </c:pt>
                <c:pt idx="3062">
                  <c:v>80.63563</c:v>
                </c:pt>
                <c:pt idx="3063">
                  <c:v>80.63563499999998</c:v>
                </c:pt>
                <c:pt idx="3064">
                  <c:v>80.63563999999998</c:v>
                </c:pt>
                <c:pt idx="3065">
                  <c:v>80.63563999999998</c:v>
                </c:pt>
                <c:pt idx="3066">
                  <c:v>80.63565</c:v>
                </c:pt>
                <c:pt idx="3067">
                  <c:v>80.63565</c:v>
                </c:pt>
                <c:pt idx="3068">
                  <c:v>80.63565</c:v>
                </c:pt>
                <c:pt idx="3069">
                  <c:v>80.63565</c:v>
                </c:pt>
                <c:pt idx="3070">
                  <c:v>80.63565</c:v>
                </c:pt>
                <c:pt idx="3071">
                  <c:v>80.63565</c:v>
                </c:pt>
                <c:pt idx="3072">
                  <c:v>80.63565</c:v>
                </c:pt>
                <c:pt idx="3073">
                  <c:v>80.63565</c:v>
                </c:pt>
                <c:pt idx="3074">
                  <c:v>80.63565</c:v>
                </c:pt>
                <c:pt idx="3075">
                  <c:v>80.63565</c:v>
                </c:pt>
                <c:pt idx="3076">
                  <c:v>80.63566</c:v>
                </c:pt>
                <c:pt idx="3077">
                  <c:v>80.635666</c:v>
                </c:pt>
                <c:pt idx="3078">
                  <c:v>80.63567</c:v>
                </c:pt>
                <c:pt idx="3079">
                  <c:v>80.63567999999998</c:v>
                </c:pt>
                <c:pt idx="3080">
                  <c:v>80.63567999999998</c:v>
                </c:pt>
                <c:pt idx="3081">
                  <c:v>80.63568999999998</c:v>
                </c:pt>
                <c:pt idx="3082">
                  <c:v>80.63569999999998</c:v>
                </c:pt>
                <c:pt idx="3083">
                  <c:v>80.63570399999999</c:v>
                </c:pt>
                <c:pt idx="3084">
                  <c:v>80.63570999999999</c:v>
                </c:pt>
                <c:pt idx="3085">
                  <c:v>80.63571999999999</c:v>
                </c:pt>
                <c:pt idx="3086">
                  <c:v>80.63572999999998</c:v>
                </c:pt>
                <c:pt idx="3087">
                  <c:v>80.63573499999997</c:v>
                </c:pt>
                <c:pt idx="3088">
                  <c:v>80.63573999999998</c:v>
                </c:pt>
                <c:pt idx="3089">
                  <c:v>80.63574999999999</c:v>
                </c:pt>
                <c:pt idx="3090">
                  <c:v>80.63575999999999</c:v>
                </c:pt>
                <c:pt idx="3091">
                  <c:v>80.63576499999999</c:v>
                </c:pt>
                <c:pt idx="3092">
                  <c:v>80.63576499999999</c:v>
                </c:pt>
                <c:pt idx="3093">
                  <c:v>80.63576499999999</c:v>
                </c:pt>
                <c:pt idx="3094">
                  <c:v>80.63576499999999</c:v>
                </c:pt>
                <c:pt idx="3095">
                  <c:v>80.63576499999999</c:v>
                </c:pt>
                <c:pt idx="3096">
                  <c:v>80.63576499999999</c:v>
                </c:pt>
                <c:pt idx="3097">
                  <c:v>80.63576499999999</c:v>
                </c:pt>
                <c:pt idx="3098">
                  <c:v>80.63576499999999</c:v>
                </c:pt>
                <c:pt idx="3099">
                  <c:v>80.63576499999999</c:v>
                </c:pt>
                <c:pt idx="3100">
                  <c:v>80.63576999999998</c:v>
                </c:pt>
                <c:pt idx="3101">
                  <c:v>80.63577999999997</c:v>
                </c:pt>
                <c:pt idx="3102">
                  <c:v>80.63578999999999</c:v>
                </c:pt>
                <c:pt idx="3103">
                  <c:v>80.63579599999998</c:v>
                </c:pt>
                <c:pt idx="3104">
                  <c:v>80.63579599999998</c:v>
                </c:pt>
                <c:pt idx="3105">
                  <c:v>80.63579999999999</c:v>
                </c:pt>
                <c:pt idx="3106">
                  <c:v>80.63580999999999</c:v>
                </c:pt>
                <c:pt idx="3107">
                  <c:v>80.63581999999998</c:v>
                </c:pt>
                <c:pt idx="3108">
                  <c:v>80.63582599999998</c:v>
                </c:pt>
                <c:pt idx="3109">
                  <c:v>80.63582599999998</c:v>
                </c:pt>
                <c:pt idx="3110">
                  <c:v>80.63582599999998</c:v>
                </c:pt>
                <c:pt idx="3111">
                  <c:v>80.63582599999998</c:v>
                </c:pt>
                <c:pt idx="3112">
                  <c:v>80.63583</c:v>
                </c:pt>
                <c:pt idx="3113">
                  <c:v>80.63583999999999</c:v>
                </c:pt>
                <c:pt idx="3114">
                  <c:v>80.63584999999999</c:v>
                </c:pt>
                <c:pt idx="3115">
                  <c:v>80.63585999999998</c:v>
                </c:pt>
                <c:pt idx="3116">
                  <c:v>80.635864</c:v>
                </c:pt>
                <c:pt idx="3117">
                  <c:v>80.63586999999998</c:v>
                </c:pt>
                <c:pt idx="3118">
                  <c:v>80.63587999999999</c:v>
                </c:pt>
                <c:pt idx="3119">
                  <c:v>80.63587999999999</c:v>
                </c:pt>
                <c:pt idx="3120">
                  <c:v>80.63587999999999</c:v>
                </c:pt>
                <c:pt idx="3121">
                  <c:v>80.63587999999999</c:v>
                </c:pt>
                <c:pt idx="3122">
                  <c:v>80.63587999999999</c:v>
                </c:pt>
                <c:pt idx="3123">
                  <c:v>80.63587999999999</c:v>
                </c:pt>
                <c:pt idx="3124">
                  <c:v>80.63588999999999</c:v>
                </c:pt>
                <c:pt idx="3125">
                  <c:v>80.63589499999999</c:v>
                </c:pt>
                <c:pt idx="3126">
                  <c:v>80.63589999999999</c:v>
                </c:pt>
                <c:pt idx="3127">
                  <c:v>80.63590999999998</c:v>
                </c:pt>
                <c:pt idx="3128">
                  <c:v>80.63590999999998</c:v>
                </c:pt>
                <c:pt idx="3129">
                  <c:v>80.63592</c:v>
                </c:pt>
                <c:pt idx="3130">
                  <c:v>80.635925</c:v>
                </c:pt>
                <c:pt idx="3131">
                  <c:v>80.635925</c:v>
                </c:pt>
                <c:pt idx="3132">
                  <c:v>80.635925</c:v>
                </c:pt>
                <c:pt idx="3133">
                  <c:v>80.63592999999998</c:v>
                </c:pt>
                <c:pt idx="3134">
                  <c:v>80.63593999999999</c:v>
                </c:pt>
                <c:pt idx="3135">
                  <c:v>80.63594999999998</c:v>
                </c:pt>
                <c:pt idx="3136">
                  <c:v>80.63595599999998</c:v>
                </c:pt>
                <c:pt idx="3137">
                  <c:v>80.63595599999998</c:v>
                </c:pt>
                <c:pt idx="3138">
                  <c:v>80.63595999999998</c:v>
                </c:pt>
                <c:pt idx="3139">
                  <c:v>80.63596999999998</c:v>
                </c:pt>
                <c:pt idx="3140">
                  <c:v>80.63597999999999</c:v>
                </c:pt>
                <c:pt idx="3141">
                  <c:v>80.63598999999999</c:v>
                </c:pt>
                <c:pt idx="3142">
                  <c:v>80.63599399999998</c:v>
                </c:pt>
                <c:pt idx="3143">
                  <c:v>80.63599399999998</c:v>
                </c:pt>
                <c:pt idx="3144">
                  <c:v>80.63599399999998</c:v>
                </c:pt>
                <c:pt idx="3145">
                  <c:v>80.63599399999998</c:v>
                </c:pt>
                <c:pt idx="3146">
                  <c:v>80.63599399999998</c:v>
                </c:pt>
                <c:pt idx="3147">
                  <c:v>80.63599999999998</c:v>
                </c:pt>
                <c:pt idx="3148">
                  <c:v>80.63601</c:v>
                </c:pt>
                <c:pt idx="3149">
                  <c:v>80.63602</c:v>
                </c:pt>
                <c:pt idx="3150">
                  <c:v>80.636024</c:v>
                </c:pt>
                <c:pt idx="3151">
                  <c:v>80.636024</c:v>
                </c:pt>
                <c:pt idx="3152">
                  <c:v>80.636024</c:v>
                </c:pt>
                <c:pt idx="3153">
                  <c:v>80.636024</c:v>
                </c:pt>
                <c:pt idx="3154">
                  <c:v>80.63603</c:v>
                </c:pt>
                <c:pt idx="3155">
                  <c:v>80.63603999999998</c:v>
                </c:pt>
                <c:pt idx="3156">
                  <c:v>80.63603999999998</c:v>
                </c:pt>
                <c:pt idx="3157">
                  <c:v>80.63604999999998</c:v>
                </c:pt>
                <c:pt idx="3158">
                  <c:v>80.636055</c:v>
                </c:pt>
                <c:pt idx="3159">
                  <c:v>80.636055</c:v>
                </c:pt>
                <c:pt idx="3160">
                  <c:v>80.63606</c:v>
                </c:pt>
                <c:pt idx="3161">
                  <c:v>80.63606999999998</c:v>
                </c:pt>
                <c:pt idx="3162">
                  <c:v>80.63606999999998</c:v>
                </c:pt>
                <c:pt idx="3163">
                  <c:v>80.63607999999999</c:v>
                </c:pt>
                <c:pt idx="3164">
                  <c:v>80.63608599999999</c:v>
                </c:pt>
                <c:pt idx="3165">
                  <c:v>80.63608999999998</c:v>
                </c:pt>
                <c:pt idx="3166">
                  <c:v>80.6361</c:v>
                </c:pt>
                <c:pt idx="3167">
                  <c:v>80.63611</c:v>
                </c:pt>
                <c:pt idx="3168">
                  <c:v>80.63611</c:v>
                </c:pt>
                <c:pt idx="3169">
                  <c:v>80.63611</c:v>
                </c:pt>
                <c:pt idx="3170">
                  <c:v>80.63611</c:v>
                </c:pt>
                <c:pt idx="3171">
                  <c:v>80.63611</c:v>
                </c:pt>
                <c:pt idx="3172">
                  <c:v>80.63611</c:v>
                </c:pt>
                <c:pt idx="3173">
                  <c:v>80.63611</c:v>
                </c:pt>
                <c:pt idx="3174">
                  <c:v>80.63611</c:v>
                </c:pt>
                <c:pt idx="3175">
                  <c:v>80.63611</c:v>
                </c:pt>
                <c:pt idx="3176">
                  <c:v>80.636116</c:v>
                </c:pt>
                <c:pt idx="3177">
                  <c:v>80.63612</c:v>
                </c:pt>
                <c:pt idx="3178">
                  <c:v>80.63613</c:v>
                </c:pt>
                <c:pt idx="3179">
                  <c:v>80.63613999999998</c:v>
                </c:pt>
                <c:pt idx="3180">
                  <c:v>80.63613999999998</c:v>
                </c:pt>
                <c:pt idx="3181">
                  <c:v>80.63615</c:v>
                </c:pt>
                <c:pt idx="3182">
                  <c:v>80.636154</c:v>
                </c:pt>
                <c:pt idx="3183">
                  <c:v>80.636154</c:v>
                </c:pt>
                <c:pt idx="3184">
                  <c:v>80.63616</c:v>
                </c:pt>
                <c:pt idx="3185">
                  <c:v>80.63617</c:v>
                </c:pt>
                <c:pt idx="3186">
                  <c:v>80.63617999999998</c:v>
                </c:pt>
                <c:pt idx="3187">
                  <c:v>80.636185</c:v>
                </c:pt>
                <c:pt idx="3188">
                  <c:v>80.63619</c:v>
                </c:pt>
                <c:pt idx="3189">
                  <c:v>80.63619</c:v>
                </c:pt>
                <c:pt idx="3190">
                  <c:v>80.63619</c:v>
                </c:pt>
                <c:pt idx="3191">
                  <c:v>80.63619</c:v>
                </c:pt>
                <c:pt idx="3192">
                  <c:v>80.63619</c:v>
                </c:pt>
                <c:pt idx="3193">
                  <c:v>80.63619</c:v>
                </c:pt>
                <c:pt idx="3194">
                  <c:v>80.63619</c:v>
                </c:pt>
                <c:pt idx="3195">
                  <c:v>80.6362</c:v>
                </c:pt>
                <c:pt idx="3196">
                  <c:v>80.63621</c:v>
                </c:pt>
                <c:pt idx="3197">
                  <c:v>80.636215</c:v>
                </c:pt>
                <c:pt idx="3198">
                  <c:v>80.63622</c:v>
                </c:pt>
                <c:pt idx="3199">
                  <c:v>80.63622</c:v>
                </c:pt>
                <c:pt idx="3200">
                  <c:v>80.63622</c:v>
                </c:pt>
                <c:pt idx="3201">
                  <c:v>80.63622</c:v>
                </c:pt>
                <c:pt idx="3202">
                  <c:v>80.63623000000001</c:v>
                </c:pt>
                <c:pt idx="3203">
                  <c:v>80.63624</c:v>
                </c:pt>
                <c:pt idx="3204">
                  <c:v>80.636246</c:v>
                </c:pt>
                <c:pt idx="3205">
                  <c:v>80.63625</c:v>
                </c:pt>
                <c:pt idx="3206">
                  <c:v>80.63625</c:v>
                </c:pt>
                <c:pt idx="3207">
                  <c:v>80.63626</c:v>
                </c:pt>
                <c:pt idx="3208">
                  <c:v>80.63627</c:v>
                </c:pt>
                <c:pt idx="3209">
                  <c:v>80.63627</c:v>
                </c:pt>
                <c:pt idx="3210">
                  <c:v>80.63628</c:v>
                </c:pt>
                <c:pt idx="3211">
                  <c:v>80.636284</c:v>
                </c:pt>
                <c:pt idx="3212">
                  <c:v>80.63629</c:v>
                </c:pt>
                <c:pt idx="3213">
                  <c:v>80.6363</c:v>
                </c:pt>
                <c:pt idx="3214">
                  <c:v>80.63630999999998</c:v>
                </c:pt>
                <c:pt idx="3215">
                  <c:v>80.63630999999998</c:v>
                </c:pt>
                <c:pt idx="3216">
                  <c:v>80.63630999999998</c:v>
                </c:pt>
                <c:pt idx="3217">
                  <c:v>80.63630999999998</c:v>
                </c:pt>
                <c:pt idx="3218">
                  <c:v>80.63630999999998</c:v>
                </c:pt>
                <c:pt idx="3219">
                  <c:v>80.63630999999998</c:v>
                </c:pt>
                <c:pt idx="3220">
                  <c:v>80.63630999999998</c:v>
                </c:pt>
                <c:pt idx="3221">
                  <c:v>80.63630999999998</c:v>
                </c:pt>
                <c:pt idx="3222">
                  <c:v>80.636314</c:v>
                </c:pt>
                <c:pt idx="3223">
                  <c:v>80.63632</c:v>
                </c:pt>
                <c:pt idx="3224">
                  <c:v>80.63632999999998</c:v>
                </c:pt>
                <c:pt idx="3225">
                  <c:v>80.63633999999999</c:v>
                </c:pt>
                <c:pt idx="3226">
                  <c:v>80.63633999999999</c:v>
                </c:pt>
                <c:pt idx="3227">
                  <c:v>80.63634499999999</c:v>
                </c:pt>
                <c:pt idx="3228">
                  <c:v>80.63634999999998</c:v>
                </c:pt>
                <c:pt idx="3229">
                  <c:v>80.63635999999998</c:v>
                </c:pt>
                <c:pt idx="3230">
                  <c:v>80.63637</c:v>
                </c:pt>
                <c:pt idx="3231">
                  <c:v>80.63637</c:v>
                </c:pt>
                <c:pt idx="3232">
                  <c:v>80.63637499999999</c:v>
                </c:pt>
                <c:pt idx="3233">
                  <c:v>80.63637999999999</c:v>
                </c:pt>
                <c:pt idx="3234">
                  <c:v>80.63638999999999</c:v>
                </c:pt>
                <c:pt idx="3235">
                  <c:v>80.63639999999998</c:v>
                </c:pt>
                <c:pt idx="3236">
                  <c:v>80.63640599999998</c:v>
                </c:pt>
                <c:pt idx="3237">
                  <c:v>80.63641</c:v>
                </c:pt>
                <c:pt idx="3238">
                  <c:v>80.63642</c:v>
                </c:pt>
                <c:pt idx="3239">
                  <c:v>80.63642</c:v>
                </c:pt>
                <c:pt idx="3240">
                  <c:v>80.63642</c:v>
                </c:pt>
                <c:pt idx="3241">
                  <c:v>80.63642</c:v>
                </c:pt>
                <c:pt idx="3242">
                  <c:v>80.63642</c:v>
                </c:pt>
                <c:pt idx="3243">
                  <c:v>80.63642</c:v>
                </c:pt>
                <c:pt idx="3244">
                  <c:v>80.63642</c:v>
                </c:pt>
                <c:pt idx="3245">
                  <c:v>80.63642</c:v>
                </c:pt>
                <c:pt idx="3246">
                  <c:v>80.63642</c:v>
                </c:pt>
                <c:pt idx="3247">
                  <c:v>80.63642</c:v>
                </c:pt>
                <c:pt idx="3248">
                  <c:v>80.63642999999998</c:v>
                </c:pt>
                <c:pt idx="3249">
                  <c:v>80.63643999999998</c:v>
                </c:pt>
                <c:pt idx="3250">
                  <c:v>80.63644399999998</c:v>
                </c:pt>
                <c:pt idx="3251">
                  <c:v>80.63644999999998</c:v>
                </c:pt>
                <c:pt idx="3252">
                  <c:v>80.63646</c:v>
                </c:pt>
                <c:pt idx="3253">
                  <c:v>80.63646999999998</c:v>
                </c:pt>
                <c:pt idx="3254">
                  <c:v>80.63646999999998</c:v>
                </c:pt>
                <c:pt idx="3255">
                  <c:v>80.63647499999999</c:v>
                </c:pt>
                <c:pt idx="3256">
                  <c:v>80.63647999999999</c:v>
                </c:pt>
                <c:pt idx="3257">
                  <c:v>80.63648999999998</c:v>
                </c:pt>
                <c:pt idx="3258">
                  <c:v>80.6365</c:v>
                </c:pt>
                <c:pt idx="3259">
                  <c:v>80.636505</c:v>
                </c:pt>
                <c:pt idx="3260">
                  <c:v>80.63651</c:v>
                </c:pt>
                <c:pt idx="3261">
                  <c:v>80.63652</c:v>
                </c:pt>
                <c:pt idx="3262">
                  <c:v>80.63653</c:v>
                </c:pt>
                <c:pt idx="3263">
                  <c:v>80.63653599999999</c:v>
                </c:pt>
                <c:pt idx="3264">
                  <c:v>80.63653599999999</c:v>
                </c:pt>
                <c:pt idx="3265">
                  <c:v>80.63653599999999</c:v>
                </c:pt>
                <c:pt idx="3266">
                  <c:v>80.63653599999999</c:v>
                </c:pt>
                <c:pt idx="3267">
                  <c:v>80.63653599999999</c:v>
                </c:pt>
                <c:pt idx="3268">
                  <c:v>80.63653599999999</c:v>
                </c:pt>
                <c:pt idx="3269">
                  <c:v>80.63653599999999</c:v>
                </c:pt>
                <c:pt idx="3270">
                  <c:v>80.63653599999999</c:v>
                </c:pt>
                <c:pt idx="3271">
                  <c:v>80.63653599999999</c:v>
                </c:pt>
                <c:pt idx="3272">
                  <c:v>80.63653999999998</c:v>
                </c:pt>
                <c:pt idx="3273">
                  <c:v>80.63655</c:v>
                </c:pt>
                <c:pt idx="3274">
                  <c:v>80.63656</c:v>
                </c:pt>
                <c:pt idx="3275">
                  <c:v>80.636566</c:v>
                </c:pt>
                <c:pt idx="3276">
                  <c:v>80.636566</c:v>
                </c:pt>
                <c:pt idx="3277">
                  <c:v>80.636566</c:v>
                </c:pt>
                <c:pt idx="3278">
                  <c:v>80.636566</c:v>
                </c:pt>
                <c:pt idx="3279">
                  <c:v>80.63657</c:v>
                </c:pt>
                <c:pt idx="3280">
                  <c:v>80.63657999999998</c:v>
                </c:pt>
                <c:pt idx="3281">
                  <c:v>80.63659</c:v>
                </c:pt>
                <c:pt idx="3282">
                  <c:v>80.6366</c:v>
                </c:pt>
                <c:pt idx="3283">
                  <c:v>80.636604</c:v>
                </c:pt>
                <c:pt idx="3284">
                  <c:v>80.63661</c:v>
                </c:pt>
                <c:pt idx="3285">
                  <c:v>80.63662</c:v>
                </c:pt>
                <c:pt idx="3286">
                  <c:v>80.63663</c:v>
                </c:pt>
                <c:pt idx="3287">
                  <c:v>80.636635</c:v>
                </c:pt>
                <c:pt idx="3288">
                  <c:v>80.63664</c:v>
                </c:pt>
                <c:pt idx="3289">
                  <c:v>80.63664</c:v>
                </c:pt>
                <c:pt idx="3290">
                  <c:v>80.63664</c:v>
                </c:pt>
                <c:pt idx="3291">
                  <c:v>80.63665</c:v>
                </c:pt>
                <c:pt idx="3292">
                  <c:v>80.63665</c:v>
                </c:pt>
                <c:pt idx="3293">
                  <c:v>80.63665</c:v>
                </c:pt>
                <c:pt idx="3294">
                  <c:v>80.63665</c:v>
                </c:pt>
                <c:pt idx="3295">
                  <c:v>80.63665</c:v>
                </c:pt>
                <c:pt idx="3296">
                  <c:v>80.63665</c:v>
                </c:pt>
                <c:pt idx="3297">
                  <c:v>80.63665</c:v>
                </c:pt>
                <c:pt idx="3298">
                  <c:v>80.63665</c:v>
                </c:pt>
                <c:pt idx="3299">
                  <c:v>80.63666</c:v>
                </c:pt>
                <c:pt idx="3300">
                  <c:v>80.636665</c:v>
                </c:pt>
                <c:pt idx="3301">
                  <c:v>80.63667</c:v>
                </c:pt>
                <c:pt idx="3302">
                  <c:v>80.63668</c:v>
                </c:pt>
                <c:pt idx="3303">
                  <c:v>80.63668</c:v>
                </c:pt>
                <c:pt idx="3304">
                  <c:v>80.63668</c:v>
                </c:pt>
                <c:pt idx="3305">
                  <c:v>80.63669</c:v>
                </c:pt>
                <c:pt idx="3306">
                  <c:v>80.636696</c:v>
                </c:pt>
                <c:pt idx="3307">
                  <c:v>80.6367</c:v>
                </c:pt>
                <c:pt idx="3308">
                  <c:v>80.63670999999998</c:v>
                </c:pt>
                <c:pt idx="3309">
                  <c:v>80.63671999999998</c:v>
                </c:pt>
                <c:pt idx="3310">
                  <c:v>80.63672999999998</c:v>
                </c:pt>
                <c:pt idx="3311">
                  <c:v>80.63673399999999</c:v>
                </c:pt>
                <c:pt idx="3312">
                  <c:v>80.63673999999999</c:v>
                </c:pt>
                <c:pt idx="3313">
                  <c:v>80.63674999999999</c:v>
                </c:pt>
                <c:pt idx="3314">
                  <c:v>80.63675999999998</c:v>
                </c:pt>
                <c:pt idx="3315">
                  <c:v>80.63676499999998</c:v>
                </c:pt>
                <c:pt idx="3316">
                  <c:v>80.63676499999998</c:v>
                </c:pt>
                <c:pt idx="3317">
                  <c:v>80.63676499999998</c:v>
                </c:pt>
                <c:pt idx="3318">
                  <c:v>80.63676499999998</c:v>
                </c:pt>
                <c:pt idx="3319">
                  <c:v>80.63676499999998</c:v>
                </c:pt>
                <c:pt idx="3320">
                  <c:v>80.63676499999998</c:v>
                </c:pt>
                <c:pt idx="3321">
                  <c:v>80.63676499999998</c:v>
                </c:pt>
                <c:pt idx="3322">
                  <c:v>80.63677</c:v>
                </c:pt>
                <c:pt idx="3323">
                  <c:v>80.63677999999999</c:v>
                </c:pt>
                <c:pt idx="3324">
                  <c:v>80.63678999999999</c:v>
                </c:pt>
                <c:pt idx="3325">
                  <c:v>80.63679499999999</c:v>
                </c:pt>
                <c:pt idx="3326">
                  <c:v>80.63679499999999</c:v>
                </c:pt>
                <c:pt idx="3327">
                  <c:v>80.63679499999999</c:v>
                </c:pt>
                <c:pt idx="3328">
                  <c:v>80.63679499999999</c:v>
                </c:pt>
                <c:pt idx="3329">
                  <c:v>80.63679499999999</c:v>
                </c:pt>
                <c:pt idx="3330">
                  <c:v>80.63679499999999</c:v>
                </c:pt>
                <c:pt idx="3331">
                  <c:v>80.63679999999998</c:v>
                </c:pt>
                <c:pt idx="3332">
                  <c:v>80.63680999999998</c:v>
                </c:pt>
                <c:pt idx="3333">
                  <c:v>80.63682</c:v>
                </c:pt>
                <c:pt idx="3334">
                  <c:v>80.636826</c:v>
                </c:pt>
                <c:pt idx="3335">
                  <c:v>80.63682999999998</c:v>
                </c:pt>
                <c:pt idx="3336">
                  <c:v>80.63683999999999</c:v>
                </c:pt>
                <c:pt idx="3337">
                  <c:v>80.63684999999998</c:v>
                </c:pt>
                <c:pt idx="3338">
                  <c:v>80.63684999999998</c:v>
                </c:pt>
                <c:pt idx="3339">
                  <c:v>80.63684999999998</c:v>
                </c:pt>
                <c:pt idx="3340">
                  <c:v>80.63684999999998</c:v>
                </c:pt>
                <c:pt idx="3341">
                  <c:v>80.63684999999998</c:v>
                </c:pt>
                <c:pt idx="3342">
                  <c:v>80.63685599999998</c:v>
                </c:pt>
                <c:pt idx="3343">
                  <c:v>80.63686</c:v>
                </c:pt>
                <c:pt idx="3344">
                  <c:v>80.63686999999998</c:v>
                </c:pt>
                <c:pt idx="3345">
                  <c:v>80.63687999999999</c:v>
                </c:pt>
                <c:pt idx="3346">
                  <c:v>80.63687999999999</c:v>
                </c:pt>
                <c:pt idx="3347">
                  <c:v>80.63687999999999</c:v>
                </c:pt>
                <c:pt idx="3348">
                  <c:v>80.63687999999999</c:v>
                </c:pt>
                <c:pt idx="3349">
                  <c:v>80.63688999999998</c:v>
                </c:pt>
                <c:pt idx="3350">
                  <c:v>80.636894</c:v>
                </c:pt>
                <c:pt idx="3351">
                  <c:v>80.63689999999998</c:v>
                </c:pt>
                <c:pt idx="3352">
                  <c:v>80.63691</c:v>
                </c:pt>
                <c:pt idx="3353">
                  <c:v>80.63691</c:v>
                </c:pt>
                <c:pt idx="3354">
                  <c:v>80.63691</c:v>
                </c:pt>
                <c:pt idx="3355">
                  <c:v>80.63692</c:v>
                </c:pt>
                <c:pt idx="3356">
                  <c:v>80.636925</c:v>
                </c:pt>
                <c:pt idx="3357">
                  <c:v>80.636925</c:v>
                </c:pt>
                <c:pt idx="3358">
                  <c:v>80.63693</c:v>
                </c:pt>
                <c:pt idx="3359">
                  <c:v>80.63693999999998</c:v>
                </c:pt>
                <c:pt idx="3360">
                  <c:v>80.63693999999998</c:v>
                </c:pt>
                <c:pt idx="3361">
                  <c:v>80.63695</c:v>
                </c:pt>
                <c:pt idx="3362">
                  <c:v>80.636955</c:v>
                </c:pt>
                <c:pt idx="3363">
                  <c:v>80.63696</c:v>
                </c:pt>
                <c:pt idx="3364">
                  <c:v>80.63696</c:v>
                </c:pt>
                <c:pt idx="3365">
                  <c:v>80.63696</c:v>
                </c:pt>
                <c:pt idx="3366">
                  <c:v>80.63696</c:v>
                </c:pt>
                <c:pt idx="3367">
                  <c:v>80.63696</c:v>
                </c:pt>
                <c:pt idx="3368">
                  <c:v>80.63697</c:v>
                </c:pt>
                <c:pt idx="3369">
                  <c:v>80.63697999999998</c:v>
                </c:pt>
                <c:pt idx="3370">
                  <c:v>80.63698599999998</c:v>
                </c:pt>
                <c:pt idx="3371">
                  <c:v>80.63698999999998</c:v>
                </c:pt>
                <c:pt idx="3372">
                  <c:v>80.63698999999998</c:v>
                </c:pt>
                <c:pt idx="3373">
                  <c:v>80.637</c:v>
                </c:pt>
                <c:pt idx="3374">
                  <c:v>80.63701</c:v>
                </c:pt>
                <c:pt idx="3375">
                  <c:v>80.63702</c:v>
                </c:pt>
                <c:pt idx="3376">
                  <c:v>80.637024</c:v>
                </c:pt>
                <c:pt idx="3377">
                  <c:v>80.63703</c:v>
                </c:pt>
                <c:pt idx="3378">
                  <c:v>80.63704</c:v>
                </c:pt>
                <c:pt idx="3379">
                  <c:v>80.63704</c:v>
                </c:pt>
                <c:pt idx="3380">
                  <c:v>80.63705</c:v>
                </c:pt>
                <c:pt idx="3381">
                  <c:v>80.637054</c:v>
                </c:pt>
                <c:pt idx="3382">
                  <c:v>80.63706</c:v>
                </c:pt>
                <c:pt idx="3383">
                  <c:v>80.63707</c:v>
                </c:pt>
                <c:pt idx="3384">
                  <c:v>80.63707999999998</c:v>
                </c:pt>
                <c:pt idx="3385">
                  <c:v>80.63707999999998</c:v>
                </c:pt>
                <c:pt idx="3386">
                  <c:v>80.63707999999998</c:v>
                </c:pt>
                <c:pt idx="3387">
                  <c:v>80.63707999999998</c:v>
                </c:pt>
                <c:pt idx="3388">
                  <c:v>80.63707999999998</c:v>
                </c:pt>
                <c:pt idx="3389">
                  <c:v>80.63707999999998</c:v>
                </c:pt>
                <c:pt idx="3390">
                  <c:v>80.63707999999998</c:v>
                </c:pt>
                <c:pt idx="3391">
                  <c:v>80.637085</c:v>
                </c:pt>
                <c:pt idx="3392">
                  <c:v>80.63709</c:v>
                </c:pt>
                <c:pt idx="3393">
                  <c:v>80.6371</c:v>
                </c:pt>
                <c:pt idx="3394">
                  <c:v>80.63711</c:v>
                </c:pt>
                <c:pt idx="3395">
                  <c:v>80.637115</c:v>
                </c:pt>
                <c:pt idx="3396">
                  <c:v>80.63712</c:v>
                </c:pt>
                <c:pt idx="3397">
                  <c:v>80.63713000000001</c:v>
                </c:pt>
                <c:pt idx="3398">
                  <c:v>80.63714</c:v>
                </c:pt>
                <c:pt idx="3399">
                  <c:v>80.63714</c:v>
                </c:pt>
                <c:pt idx="3400">
                  <c:v>80.637146</c:v>
                </c:pt>
                <c:pt idx="3401">
                  <c:v>80.63715</c:v>
                </c:pt>
                <c:pt idx="3402">
                  <c:v>80.63716</c:v>
                </c:pt>
                <c:pt idx="3403">
                  <c:v>80.63717000000001</c:v>
                </c:pt>
                <c:pt idx="3404">
                  <c:v>80.63717000000001</c:v>
                </c:pt>
                <c:pt idx="3405">
                  <c:v>80.63717000000001</c:v>
                </c:pt>
                <c:pt idx="3406">
                  <c:v>80.63718</c:v>
                </c:pt>
                <c:pt idx="3407">
                  <c:v>80.637184</c:v>
                </c:pt>
                <c:pt idx="3408">
                  <c:v>80.63719</c:v>
                </c:pt>
                <c:pt idx="3409">
                  <c:v>80.63719</c:v>
                </c:pt>
                <c:pt idx="3410">
                  <c:v>80.63719</c:v>
                </c:pt>
                <c:pt idx="3411">
                  <c:v>80.63719</c:v>
                </c:pt>
                <c:pt idx="3412">
                  <c:v>80.63719</c:v>
                </c:pt>
                <c:pt idx="3413">
                  <c:v>80.63719</c:v>
                </c:pt>
                <c:pt idx="3414">
                  <c:v>80.63719</c:v>
                </c:pt>
                <c:pt idx="3415">
                  <c:v>80.63719</c:v>
                </c:pt>
                <c:pt idx="3416">
                  <c:v>80.6372</c:v>
                </c:pt>
                <c:pt idx="3417">
                  <c:v>80.63721</c:v>
                </c:pt>
                <c:pt idx="3418">
                  <c:v>80.637215</c:v>
                </c:pt>
                <c:pt idx="3419">
                  <c:v>80.63722</c:v>
                </c:pt>
                <c:pt idx="3420">
                  <c:v>80.63722</c:v>
                </c:pt>
                <c:pt idx="3421">
                  <c:v>80.63723</c:v>
                </c:pt>
                <c:pt idx="3422">
                  <c:v>80.63724</c:v>
                </c:pt>
                <c:pt idx="3423">
                  <c:v>80.63724</c:v>
                </c:pt>
                <c:pt idx="3424">
                  <c:v>80.637245</c:v>
                </c:pt>
                <c:pt idx="3425">
                  <c:v>80.63725</c:v>
                </c:pt>
                <c:pt idx="3426">
                  <c:v>80.63726</c:v>
                </c:pt>
                <c:pt idx="3427">
                  <c:v>80.63727</c:v>
                </c:pt>
                <c:pt idx="3428">
                  <c:v>80.63727</c:v>
                </c:pt>
                <c:pt idx="3429">
                  <c:v>80.637276</c:v>
                </c:pt>
                <c:pt idx="3430">
                  <c:v>80.63728</c:v>
                </c:pt>
                <c:pt idx="3431">
                  <c:v>80.63728</c:v>
                </c:pt>
                <c:pt idx="3432">
                  <c:v>80.63728</c:v>
                </c:pt>
                <c:pt idx="3433">
                  <c:v>80.63729</c:v>
                </c:pt>
                <c:pt idx="3434">
                  <c:v>80.6373</c:v>
                </c:pt>
                <c:pt idx="3435">
                  <c:v>80.6373</c:v>
                </c:pt>
                <c:pt idx="3436">
                  <c:v>80.63731</c:v>
                </c:pt>
                <c:pt idx="3437">
                  <c:v>80.63731</c:v>
                </c:pt>
                <c:pt idx="3438">
                  <c:v>80.63731</c:v>
                </c:pt>
                <c:pt idx="3439">
                  <c:v>80.63731</c:v>
                </c:pt>
                <c:pt idx="3440">
                  <c:v>80.63731</c:v>
                </c:pt>
                <c:pt idx="3441">
                  <c:v>80.63731</c:v>
                </c:pt>
                <c:pt idx="3442">
                  <c:v>80.63731</c:v>
                </c:pt>
                <c:pt idx="3443">
                  <c:v>80.63731</c:v>
                </c:pt>
                <c:pt idx="3444">
                  <c:v>80.637314</c:v>
                </c:pt>
                <c:pt idx="3445">
                  <c:v>80.63732</c:v>
                </c:pt>
                <c:pt idx="3446">
                  <c:v>80.63733</c:v>
                </c:pt>
                <c:pt idx="3447">
                  <c:v>80.63733999999998</c:v>
                </c:pt>
                <c:pt idx="3448">
                  <c:v>80.63733999999998</c:v>
                </c:pt>
                <c:pt idx="3449">
                  <c:v>80.637344</c:v>
                </c:pt>
                <c:pt idx="3450">
                  <c:v>80.63735</c:v>
                </c:pt>
                <c:pt idx="3451">
                  <c:v>80.63735</c:v>
                </c:pt>
                <c:pt idx="3452">
                  <c:v>80.63736</c:v>
                </c:pt>
                <c:pt idx="3453">
                  <c:v>80.63736999999998</c:v>
                </c:pt>
                <c:pt idx="3454">
                  <c:v>80.63736999999998</c:v>
                </c:pt>
                <c:pt idx="3455">
                  <c:v>80.63737499999999</c:v>
                </c:pt>
                <c:pt idx="3456">
                  <c:v>80.63737999999998</c:v>
                </c:pt>
                <c:pt idx="3457">
                  <c:v>80.63738999999998</c:v>
                </c:pt>
                <c:pt idx="3458">
                  <c:v>80.63738999999998</c:v>
                </c:pt>
                <c:pt idx="3459">
                  <c:v>80.63738999999998</c:v>
                </c:pt>
                <c:pt idx="3460">
                  <c:v>80.63738999999998</c:v>
                </c:pt>
                <c:pt idx="3461">
                  <c:v>80.63738999999998</c:v>
                </c:pt>
                <c:pt idx="3462">
                  <c:v>80.63738999999998</c:v>
                </c:pt>
                <c:pt idx="3463">
                  <c:v>80.63738999999998</c:v>
                </c:pt>
                <c:pt idx="3464">
                  <c:v>80.63738999999998</c:v>
                </c:pt>
                <c:pt idx="3465">
                  <c:v>80.6374</c:v>
                </c:pt>
                <c:pt idx="3466">
                  <c:v>80.637405</c:v>
                </c:pt>
                <c:pt idx="3467">
                  <c:v>80.63741</c:v>
                </c:pt>
                <c:pt idx="3468">
                  <c:v>80.63742</c:v>
                </c:pt>
                <c:pt idx="3469">
                  <c:v>80.63742</c:v>
                </c:pt>
                <c:pt idx="3470">
                  <c:v>80.63742</c:v>
                </c:pt>
                <c:pt idx="3471">
                  <c:v>80.63742</c:v>
                </c:pt>
                <c:pt idx="3472">
                  <c:v>80.63743</c:v>
                </c:pt>
                <c:pt idx="3473">
                  <c:v>80.63743599999998</c:v>
                </c:pt>
                <c:pt idx="3474">
                  <c:v>80.63744</c:v>
                </c:pt>
                <c:pt idx="3475">
                  <c:v>80.63745</c:v>
                </c:pt>
                <c:pt idx="3476">
                  <c:v>80.63746</c:v>
                </c:pt>
                <c:pt idx="3477">
                  <c:v>80.63747</c:v>
                </c:pt>
                <c:pt idx="3478">
                  <c:v>80.63747399999998</c:v>
                </c:pt>
                <c:pt idx="3479">
                  <c:v>80.63747999999998</c:v>
                </c:pt>
                <c:pt idx="3480">
                  <c:v>80.63749</c:v>
                </c:pt>
                <c:pt idx="3481">
                  <c:v>80.6375</c:v>
                </c:pt>
                <c:pt idx="3482">
                  <c:v>80.637505</c:v>
                </c:pt>
                <c:pt idx="3483">
                  <c:v>80.637505</c:v>
                </c:pt>
                <c:pt idx="3484">
                  <c:v>80.637505</c:v>
                </c:pt>
                <c:pt idx="3485">
                  <c:v>80.637505</c:v>
                </c:pt>
                <c:pt idx="3486">
                  <c:v>80.637505</c:v>
                </c:pt>
                <c:pt idx="3487">
                  <c:v>80.637505</c:v>
                </c:pt>
                <c:pt idx="3488">
                  <c:v>80.637505</c:v>
                </c:pt>
                <c:pt idx="3489">
                  <c:v>80.637505</c:v>
                </c:pt>
                <c:pt idx="3490">
                  <c:v>80.637505</c:v>
                </c:pt>
                <c:pt idx="3491">
                  <c:v>80.637505</c:v>
                </c:pt>
                <c:pt idx="3492">
                  <c:v>80.63751</c:v>
                </c:pt>
                <c:pt idx="3493">
                  <c:v>80.63752</c:v>
                </c:pt>
                <c:pt idx="3494">
                  <c:v>80.63753000000001</c:v>
                </c:pt>
                <c:pt idx="3495">
                  <c:v>80.637535</c:v>
                </c:pt>
                <c:pt idx="3496">
                  <c:v>80.637535</c:v>
                </c:pt>
                <c:pt idx="3497">
                  <c:v>80.63754</c:v>
                </c:pt>
                <c:pt idx="3498">
                  <c:v>80.63755</c:v>
                </c:pt>
                <c:pt idx="3499">
                  <c:v>80.63756</c:v>
                </c:pt>
                <c:pt idx="3500">
                  <c:v>80.637566</c:v>
                </c:pt>
                <c:pt idx="3501">
                  <c:v>80.63757</c:v>
                </c:pt>
                <c:pt idx="3502">
                  <c:v>80.63758</c:v>
                </c:pt>
                <c:pt idx="3503">
                  <c:v>80.63759</c:v>
                </c:pt>
                <c:pt idx="3504">
                  <c:v>80.637596</c:v>
                </c:pt>
                <c:pt idx="3505">
                  <c:v>80.6376</c:v>
                </c:pt>
                <c:pt idx="3506">
                  <c:v>80.63761</c:v>
                </c:pt>
                <c:pt idx="3507">
                  <c:v>80.63761</c:v>
                </c:pt>
                <c:pt idx="3508">
                  <c:v>80.63762</c:v>
                </c:pt>
                <c:pt idx="3509">
                  <c:v>80.63762</c:v>
                </c:pt>
                <c:pt idx="3510">
                  <c:v>80.63762</c:v>
                </c:pt>
                <c:pt idx="3511">
                  <c:v>80.63762</c:v>
                </c:pt>
                <c:pt idx="3512">
                  <c:v>80.63762</c:v>
                </c:pt>
                <c:pt idx="3513">
                  <c:v>80.63762</c:v>
                </c:pt>
                <c:pt idx="3514">
                  <c:v>80.63762</c:v>
                </c:pt>
                <c:pt idx="3515">
                  <c:v>80.63762</c:v>
                </c:pt>
                <c:pt idx="3516">
                  <c:v>80.63762</c:v>
                </c:pt>
                <c:pt idx="3517">
                  <c:v>80.63762</c:v>
                </c:pt>
                <c:pt idx="3518">
                  <c:v>80.63762</c:v>
                </c:pt>
                <c:pt idx="3519">
                  <c:v>80.63763</c:v>
                </c:pt>
                <c:pt idx="3520">
                  <c:v>80.637634</c:v>
                </c:pt>
                <c:pt idx="3521">
                  <c:v>80.63764</c:v>
                </c:pt>
                <c:pt idx="3522">
                  <c:v>80.63765</c:v>
                </c:pt>
                <c:pt idx="3523">
                  <c:v>80.63766</c:v>
                </c:pt>
                <c:pt idx="3524">
                  <c:v>80.637665</c:v>
                </c:pt>
                <c:pt idx="3525">
                  <c:v>80.63767</c:v>
                </c:pt>
                <c:pt idx="3526">
                  <c:v>80.63768</c:v>
                </c:pt>
                <c:pt idx="3527">
                  <c:v>80.63769</c:v>
                </c:pt>
                <c:pt idx="3528">
                  <c:v>80.637695</c:v>
                </c:pt>
                <c:pt idx="3529">
                  <c:v>80.637695</c:v>
                </c:pt>
                <c:pt idx="3530">
                  <c:v>80.6377</c:v>
                </c:pt>
                <c:pt idx="3531">
                  <c:v>80.63771</c:v>
                </c:pt>
                <c:pt idx="3532">
                  <c:v>80.63772</c:v>
                </c:pt>
                <c:pt idx="3533">
                  <c:v>80.637726</c:v>
                </c:pt>
                <c:pt idx="3534">
                  <c:v>80.63773</c:v>
                </c:pt>
                <c:pt idx="3535">
                  <c:v>80.63773</c:v>
                </c:pt>
                <c:pt idx="3536">
                  <c:v>80.63773</c:v>
                </c:pt>
                <c:pt idx="3537">
                  <c:v>80.63773</c:v>
                </c:pt>
                <c:pt idx="3538">
                  <c:v>80.63773</c:v>
                </c:pt>
                <c:pt idx="3539">
                  <c:v>80.63773</c:v>
                </c:pt>
                <c:pt idx="3540">
                  <c:v>80.63773</c:v>
                </c:pt>
                <c:pt idx="3541">
                  <c:v>80.63773</c:v>
                </c:pt>
                <c:pt idx="3542">
                  <c:v>80.63773</c:v>
                </c:pt>
                <c:pt idx="3543">
                  <c:v>80.63773</c:v>
                </c:pt>
                <c:pt idx="3544">
                  <c:v>80.63773</c:v>
                </c:pt>
                <c:pt idx="3545">
                  <c:v>80.63773999999998</c:v>
                </c:pt>
                <c:pt idx="3546">
                  <c:v>80.63774999999998</c:v>
                </c:pt>
                <c:pt idx="3547">
                  <c:v>80.63776</c:v>
                </c:pt>
                <c:pt idx="3548">
                  <c:v>80.637764</c:v>
                </c:pt>
                <c:pt idx="3549">
                  <c:v>80.63776999999998</c:v>
                </c:pt>
                <c:pt idx="3550">
                  <c:v>80.63777999999999</c:v>
                </c:pt>
                <c:pt idx="3551">
                  <c:v>80.63777999999999</c:v>
                </c:pt>
                <c:pt idx="3552">
                  <c:v>80.63778999999998</c:v>
                </c:pt>
                <c:pt idx="3553">
                  <c:v>80.637794</c:v>
                </c:pt>
                <c:pt idx="3554">
                  <c:v>80.6378</c:v>
                </c:pt>
                <c:pt idx="3555">
                  <c:v>80.63781</c:v>
                </c:pt>
                <c:pt idx="3556">
                  <c:v>80.63781</c:v>
                </c:pt>
                <c:pt idx="3557">
                  <c:v>80.63782</c:v>
                </c:pt>
                <c:pt idx="3558">
                  <c:v>80.637825</c:v>
                </c:pt>
                <c:pt idx="3559">
                  <c:v>80.637825</c:v>
                </c:pt>
                <c:pt idx="3560">
                  <c:v>80.637825</c:v>
                </c:pt>
                <c:pt idx="3561">
                  <c:v>80.637825</c:v>
                </c:pt>
                <c:pt idx="3562">
                  <c:v>80.63783</c:v>
                </c:pt>
                <c:pt idx="3563">
                  <c:v>80.63783999999998</c:v>
                </c:pt>
                <c:pt idx="3564">
                  <c:v>80.63783999999998</c:v>
                </c:pt>
                <c:pt idx="3565">
                  <c:v>80.63783999999998</c:v>
                </c:pt>
                <c:pt idx="3566">
                  <c:v>80.63785</c:v>
                </c:pt>
                <c:pt idx="3567">
                  <c:v>80.63785</c:v>
                </c:pt>
                <c:pt idx="3568">
                  <c:v>80.63785</c:v>
                </c:pt>
                <c:pt idx="3569">
                  <c:v>80.63785</c:v>
                </c:pt>
                <c:pt idx="3570">
                  <c:v>80.63785</c:v>
                </c:pt>
                <c:pt idx="3571">
                  <c:v>80.637856</c:v>
                </c:pt>
                <c:pt idx="3572">
                  <c:v>80.63786</c:v>
                </c:pt>
                <c:pt idx="3573">
                  <c:v>80.63787</c:v>
                </c:pt>
                <c:pt idx="3574">
                  <c:v>80.63787999999998</c:v>
                </c:pt>
                <c:pt idx="3575">
                  <c:v>80.63787999999998</c:v>
                </c:pt>
                <c:pt idx="3576">
                  <c:v>80.63788599999998</c:v>
                </c:pt>
                <c:pt idx="3577">
                  <c:v>80.63789</c:v>
                </c:pt>
                <c:pt idx="3578">
                  <c:v>80.6379</c:v>
                </c:pt>
                <c:pt idx="3579">
                  <c:v>80.63791</c:v>
                </c:pt>
                <c:pt idx="3580">
                  <c:v>80.63791</c:v>
                </c:pt>
                <c:pt idx="3581">
                  <c:v>80.63791</c:v>
                </c:pt>
                <c:pt idx="3582">
                  <c:v>80.63791</c:v>
                </c:pt>
                <c:pt idx="3583">
                  <c:v>80.63792</c:v>
                </c:pt>
                <c:pt idx="3584">
                  <c:v>80.637924</c:v>
                </c:pt>
                <c:pt idx="3585">
                  <c:v>80.637924</c:v>
                </c:pt>
                <c:pt idx="3586">
                  <c:v>80.637924</c:v>
                </c:pt>
                <c:pt idx="3587">
                  <c:v>80.63793</c:v>
                </c:pt>
                <c:pt idx="3588">
                  <c:v>80.63793</c:v>
                </c:pt>
                <c:pt idx="3589">
                  <c:v>80.63793</c:v>
                </c:pt>
                <c:pt idx="3590">
                  <c:v>80.63793</c:v>
                </c:pt>
                <c:pt idx="3591">
                  <c:v>80.63793</c:v>
                </c:pt>
                <c:pt idx="3592">
                  <c:v>80.63793</c:v>
                </c:pt>
                <c:pt idx="3593">
                  <c:v>80.63793</c:v>
                </c:pt>
                <c:pt idx="3594">
                  <c:v>80.63793</c:v>
                </c:pt>
                <c:pt idx="3595">
                  <c:v>80.63793</c:v>
                </c:pt>
                <c:pt idx="3596">
                  <c:v>80.63793</c:v>
                </c:pt>
                <c:pt idx="3597">
                  <c:v>80.63793</c:v>
                </c:pt>
                <c:pt idx="3598">
                  <c:v>80.63794</c:v>
                </c:pt>
                <c:pt idx="3599">
                  <c:v>80.63795</c:v>
                </c:pt>
                <c:pt idx="3600">
                  <c:v>80.637955</c:v>
                </c:pt>
                <c:pt idx="3601">
                  <c:v>80.63796</c:v>
                </c:pt>
                <c:pt idx="3602">
                  <c:v>80.63796</c:v>
                </c:pt>
                <c:pt idx="3603">
                  <c:v>80.63796</c:v>
                </c:pt>
                <c:pt idx="3604">
                  <c:v>80.63796</c:v>
                </c:pt>
                <c:pt idx="3605">
                  <c:v>80.63797</c:v>
                </c:pt>
                <c:pt idx="3606">
                  <c:v>80.63798</c:v>
                </c:pt>
                <c:pt idx="3607">
                  <c:v>80.637985</c:v>
                </c:pt>
                <c:pt idx="3608">
                  <c:v>80.63799</c:v>
                </c:pt>
                <c:pt idx="3609">
                  <c:v>80.638</c:v>
                </c:pt>
                <c:pt idx="3610">
                  <c:v>80.63800999999998</c:v>
                </c:pt>
                <c:pt idx="3611">
                  <c:v>80.63800999999998</c:v>
                </c:pt>
                <c:pt idx="3612">
                  <c:v>80.63800999999998</c:v>
                </c:pt>
                <c:pt idx="3613">
                  <c:v>80.63801599999998</c:v>
                </c:pt>
                <c:pt idx="3614">
                  <c:v>80.63801999999998</c:v>
                </c:pt>
                <c:pt idx="3615">
                  <c:v>80.63802999999998</c:v>
                </c:pt>
                <c:pt idx="3616">
                  <c:v>80.63803999999999</c:v>
                </c:pt>
                <c:pt idx="3617">
                  <c:v>80.63804999999999</c:v>
                </c:pt>
                <c:pt idx="3618">
                  <c:v>80.63804999999999</c:v>
                </c:pt>
                <c:pt idx="3619">
                  <c:v>80.63804999999999</c:v>
                </c:pt>
                <c:pt idx="3620">
                  <c:v>80.63804999999999</c:v>
                </c:pt>
                <c:pt idx="3621">
                  <c:v>80.63804999999999</c:v>
                </c:pt>
                <c:pt idx="3622">
                  <c:v>80.63804999999999</c:v>
                </c:pt>
                <c:pt idx="3623">
                  <c:v>80.63805399999998</c:v>
                </c:pt>
                <c:pt idx="3624">
                  <c:v>80.63805999999998</c:v>
                </c:pt>
                <c:pt idx="3625">
                  <c:v>80.63807</c:v>
                </c:pt>
                <c:pt idx="3626">
                  <c:v>80.63807999999999</c:v>
                </c:pt>
                <c:pt idx="3627">
                  <c:v>80.63807999999999</c:v>
                </c:pt>
                <c:pt idx="3628">
                  <c:v>80.63807999999999</c:v>
                </c:pt>
                <c:pt idx="3629">
                  <c:v>80.63808399999999</c:v>
                </c:pt>
                <c:pt idx="3630">
                  <c:v>80.63808999999999</c:v>
                </c:pt>
                <c:pt idx="3631">
                  <c:v>80.63809999999998</c:v>
                </c:pt>
                <c:pt idx="3632">
                  <c:v>80.63811</c:v>
                </c:pt>
                <c:pt idx="3633">
                  <c:v>80.638115</c:v>
                </c:pt>
                <c:pt idx="3634">
                  <c:v>80.63812</c:v>
                </c:pt>
                <c:pt idx="3635">
                  <c:v>80.63812</c:v>
                </c:pt>
                <c:pt idx="3636">
                  <c:v>80.63812</c:v>
                </c:pt>
                <c:pt idx="3637">
                  <c:v>80.63812999999998</c:v>
                </c:pt>
                <c:pt idx="3638">
                  <c:v>80.63813999999999</c:v>
                </c:pt>
                <c:pt idx="3639">
                  <c:v>80.63814499999998</c:v>
                </c:pt>
                <c:pt idx="3640">
                  <c:v>80.63814999999998</c:v>
                </c:pt>
                <c:pt idx="3641">
                  <c:v>80.63816</c:v>
                </c:pt>
                <c:pt idx="3642">
                  <c:v>80.63816</c:v>
                </c:pt>
                <c:pt idx="3643">
                  <c:v>80.63816</c:v>
                </c:pt>
                <c:pt idx="3644">
                  <c:v>80.63816</c:v>
                </c:pt>
                <c:pt idx="3645">
                  <c:v>80.63816</c:v>
                </c:pt>
                <c:pt idx="3646">
                  <c:v>80.63816999999998</c:v>
                </c:pt>
                <c:pt idx="3647">
                  <c:v>80.63817599999999</c:v>
                </c:pt>
                <c:pt idx="3648">
                  <c:v>80.63817999999999</c:v>
                </c:pt>
                <c:pt idx="3649">
                  <c:v>80.63818999999998</c:v>
                </c:pt>
                <c:pt idx="3650">
                  <c:v>80.63818999999998</c:v>
                </c:pt>
                <c:pt idx="3651">
                  <c:v>80.63818999999998</c:v>
                </c:pt>
                <c:pt idx="3652">
                  <c:v>80.6382</c:v>
                </c:pt>
                <c:pt idx="3653">
                  <c:v>80.63821</c:v>
                </c:pt>
                <c:pt idx="3654">
                  <c:v>80.638214</c:v>
                </c:pt>
                <c:pt idx="3655">
                  <c:v>80.63822</c:v>
                </c:pt>
                <c:pt idx="3656">
                  <c:v>80.63822</c:v>
                </c:pt>
                <c:pt idx="3657">
                  <c:v>80.63822</c:v>
                </c:pt>
                <c:pt idx="3658">
                  <c:v>80.63823</c:v>
                </c:pt>
                <c:pt idx="3659">
                  <c:v>80.63823999999998</c:v>
                </c:pt>
                <c:pt idx="3660">
                  <c:v>80.63823999999998</c:v>
                </c:pt>
                <c:pt idx="3661">
                  <c:v>80.63823999999998</c:v>
                </c:pt>
                <c:pt idx="3662">
                  <c:v>80.638245</c:v>
                </c:pt>
                <c:pt idx="3663">
                  <c:v>80.63825</c:v>
                </c:pt>
                <c:pt idx="3664">
                  <c:v>80.63826</c:v>
                </c:pt>
                <c:pt idx="3665">
                  <c:v>80.63827</c:v>
                </c:pt>
                <c:pt idx="3666">
                  <c:v>80.63827499999998</c:v>
                </c:pt>
                <c:pt idx="3667">
                  <c:v>80.63827499999998</c:v>
                </c:pt>
                <c:pt idx="3668">
                  <c:v>80.63827499999998</c:v>
                </c:pt>
                <c:pt idx="3669">
                  <c:v>80.63827499999998</c:v>
                </c:pt>
                <c:pt idx="3670">
                  <c:v>80.63827499999998</c:v>
                </c:pt>
                <c:pt idx="3671">
                  <c:v>80.63827499999998</c:v>
                </c:pt>
                <c:pt idx="3672">
                  <c:v>80.63827499999998</c:v>
                </c:pt>
                <c:pt idx="3673">
                  <c:v>80.63827999999998</c:v>
                </c:pt>
                <c:pt idx="3674">
                  <c:v>80.63829</c:v>
                </c:pt>
                <c:pt idx="3675">
                  <c:v>80.63829999999998</c:v>
                </c:pt>
                <c:pt idx="3676">
                  <c:v>80.63830599999999</c:v>
                </c:pt>
                <c:pt idx="3677">
                  <c:v>80.63830599999999</c:v>
                </c:pt>
                <c:pt idx="3678">
                  <c:v>80.63830599999999</c:v>
                </c:pt>
                <c:pt idx="3679">
                  <c:v>80.63830599999999</c:v>
                </c:pt>
                <c:pt idx="3680">
                  <c:v>80.63830599999999</c:v>
                </c:pt>
                <c:pt idx="3681">
                  <c:v>80.63830599999999</c:v>
                </c:pt>
                <c:pt idx="3682">
                  <c:v>80.63830999999999</c:v>
                </c:pt>
                <c:pt idx="3683">
                  <c:v>80.63831999999998</c:v>
                </c:pt>
                <c:pt idx="3684">
                  <c:v>80.63831999999998</c:v>
                </c:pt>
                <c:pt idx="3685">
                  <c:v>80.63832999999998</c:v>
                </c:pt>
                <c:pt idx="3686">
                  <c:v>80.63833599999997</c:v>
                </c:pt>
                <c:pt idx="3687">
                  <c:v>80.63833599999997</c:v>
                </c:pt>
                <c:pt idx="3688">
                  <c:v>80.63833999999999</c:v>
                </c:pt>
                <c:pt idx="3689">
                  <c:v>80.63834999999999</c:v>
                </c:pt>
                <c:pt idx="3690">
                  <c:v>80.63835999999999</c:v>
                </c:pt>
                <c:pt idx="3691">
                  <c:v>80.63836999999998</c:v>
                </c:pt>
                <c:pt idx="3692">
                  <c:v>80.63837399999998</c:v>
                </c:pt>
                <c:pt idx="3693">
                  <c:v>80.63837999999998</c:v>
                </c:pt>
                <c:pt idx="3694">
                  <c:v>80.63838999999999</c:v>
                </c:pt>
                <c:pt idx="3695">
                  <c:v>80.63838999999999</c:v>
                </c:pt>
                <c:pt idx="3696">
                  <c:v>80.63838999999999</c:v>
                </c:pt>
                <c:pt idx="3697">
                  <c:v>80.63838999999999</c:v>
                </c:pt>
                <c:pt idx="3698">
                  <c:v>80.63838999999999</c:v>
                </c:pt>
                <c:pt idx="3699">
                  <c:v>80.63839999999999</c:v>
                </c:pt>
                <c:pt idx="3700">
                  <c:v>80.63840499999999</c:v>
                </c:pt>
                <c:pt idx="3701">
                  <c:v>80.63840999999998</c:v>
                </c:pt>
                <c:pt idx="3702">
                  <c:v>80.63841999999998</c:v>
                </c:pt>
                <c:pt idx="3703">
                  <c:v>80.63841999999998</c:v>
                </c:pt>
                <c:pt idx="3704">
                  <c:v>80.63841999999998</c:v>
                </c:pt>
                <c:pt idx="3705">
                  <c:v>80.63841999999998</c:v>
                </c:pt>
                <c:pt idx="3706">
                  <c:v>80.63841999999998</c:v>
                </c:pt>
                <c:pt idx="3707">
                  <c:v>80.63841999999998</c:v>
                </c:pt>
                <c:pt idx="3708">
                  <c:v>80.63842999999998</c:v>
                </c:pt>
                <c:pt idx="3709">
                  <c:v>80.63843499999999</c:v>
                </c:pt>
                <c:pt idx="3710">
                  <c:v>80.63843499999999</c:v>
                </c:pt>
                <c:pt idx="3711">
                  <c:v>80.63843999999999</c:v>
                </c:pt>
                <c:pt idx="3712">
                  <c:v>80.63844999999999</c:v>
                </c:pt>
                <c:pt idx="3713">
                  <c:v>80.63845999999998</c:v>
                </c:pt>
                <c:pt idx="3714">
                  <c:v>80.63846599999998</c:v>
                </c:pt>
                <c:pt idx="3715">
                  <c:v>80.63846599999998</c:v>
                </c:pt>
                <c:pt idx="3716">
                  <c:v>80.63847</c:v>
                </c:pt>
                <c:pt idx="3717">
                  <c:v>80.63847</c:v>
                </c:pt>
                <c:pt idx="3718">
                  <c:v>80.63847</c:v>
                </c:pt>
                <c:pt idx="3719">
                  <c:v>80.63847</c:v>
                </c:pt>
                <c:pt idx="3720">
                  <c:v>80.63847</c:v>
                </c:pt>
                <c:pt idx="3721">
                  <c:v>80.63847999999999</c:v>
                </c:pt>
                <c:pt idx="3722">
                  <c:v>80.63848999999999</c:v>
                </c:pt>
                <c:pt idx="3723">
                  <c:v>80.63849999999998</c:v>
                </c:pt>
                <c:pt idx="3724">
                  <c:v>80.638504</c:v>
                </c:pt>
                <c:pt idx="3725">
                  <c:v>80.63850999999998</c:v>
                </c:pt>
                <c:pt idx="3726">
                  <c:v>80.63852</c:v>
                </c:pt>
                <c:pt idx="3727">
                  <c:v>80.63852999999998</c:v>
                </c:pt>
                <c:pt idx="3728">
                  <c:v>80.63853499999999</c:v>
                </c:pt>
                <c:pt idx="3729">
                  <c:v>80.63853499999999</c:v>
                </c:pt>
                <c:pt idx="3730">
                  <c:v>80.63853499999999</c:v>
                </c:pt>
                <c:pt idx="3731">
                  <c:v>80.63853499999999</c:v>
                </c:pt>
                <c:pt idx="3732">
                  <c:v>80.63853999999999</c:v>
                </c:pt>
                <c:pt idx="3733">
                  <c:v>80.63854999999998</c:v>
                </c:pt>
                <c:pt idx="3734">
                  <c:v>80.63854999999998</c:v>
                </c:pt>
                <c:pt idx="3735">
                  <c:v>80.63854999999998</c:v>
                </c:pt>
                <c:pt idx="3736">
                  <c:v>80.63856</c:v>
                </c:pt>
                <c:pt idx="3737">
                  <c:v>80.638565</c:v>
                </c:pt>
                <c:pt idx="3738">
                  <c:v>80.63856999999998</c:v>
                </c:pt>
                <c:pt idx="3739">
                  <c:v>80.63857999999999</c:v>
                </c:pt>
                <c:pt idx="3740">
                  <c:v>80.63857999999999</c:v>
                </c:pt>
                <c:pt idx="3741">
                  <c:v>80.63858999999998</c:v>
                </c:pt>
                <c:pt idx="3742">
                  <c:v>80.63858999999998</c:v>
                </c:pt>
                <c:pt idx="3743">
                  <c:v>80.63858999999998</c:v>
                </c:pt>
                <c:pt idx="3744">
                  <c:v>80.63858999999998</c:v>
                </c:pt>
                <c:pt idx="3745">
                  <c:v>80.63858999999998</c:v>
                </c:pt>
                <c:pt idx="3746">
                  <c:v>80.63859599999999</c:v>
                </c:pt>
                <c:pt idx="3747">
                  <c:v>80.63859999999998</c:v>
                </c:pt>
                <c:pt idx="3748">
                  <c:v>80.63861</c:v>
                </c:pt>
                <c:pt idx="3749">
                  <c:v>80.63862</c:v>
                </c:pt>
                <c:pt idx="3750">
                  <c:v>80.63862</c:v>
                </c:pt>
                <c:pt idx="3751">
                  <c:v>80.638626</c:v>
                </c:pt>
                <c:pt idx="3752">
                  <c:v>80.63863</c:v>
                </c:pt>
                <c:pt idx="3753">
                  <c:v>80.63863</c:v>
                </c:pt>
                <c:pt idx="3754">
                  <c:v>80.63863</c:v>
                </c:pt>
                <c:pt idx="3755">
                  <c:v>80.63863999999998</c:v>
                </c:pt>
                <c:pt idx="3756">
                  <c:v>80.63865</c:v>
                </c:pt>
                <c:pt idx="3757">
                  <c:v>80.63865</c:v>
                </c:pt>
                <c:pt idx="3758">
                  <c:v>80.63865</c:v>
                </c:pt>
                <c:pt idx="3759">
                  <c:v>80.63865</c:v>
                </c:pt>
                <c:pt idx="3760">
                  <c:v>80.63866</c:v>
                </c:pt>
                <c:pt idx="3761">
                  <c:v>80.638664</c:v>
                </c:pt>
                <c:pt idx="3762">
                  <c:v>80.638664</c:v>
                </c:pt>
                <c:pt idx="3763">
                  <c:v>80.63867</c:v>
                </c:pt>
                <c:pt idx="3764">
                  <c:v>80.63867999999998</c:v>
                </c:pt>
                <c:pt idx="3765">
                  <c:v>80.63867999999998</c:v>
                </c:pt>
                <c:pt idx="3766">
                  <c:v>80.63868999999998</c:v>
                </c:pt>
                <c:pt idx="3767">
                  <c:v>80.638695</c:v>
                </c:pt>
                <c:pt idx="3768">
                  <c:v>80.63869999999998</c:v>
                </c:pt>
                <c:pt idx="3769">
                  <c:v>80.63869999999998</c:v>
                </c:pt>
                <c:pt idx="3770">
                  <c:v>80.63869999999998</c:v>
                </c:pt>
                <c:pt idx="3771">
                  <c:v>80.63869999999998</c:v>
                </c:pt>
                <c:pt idx="3772">
                  <c:v>80.63869999999998</c:v>
                </c:pt>
                <c:pt idx="3773">
                  <c:v>80.63869999999998</c:v>
                </c:pt>
                <c:pt idx="3774">
                  <c:v>80.63870999999999</c:v>
                </c:pt>
                <c:pt idx="3775">
                  <c:v>80.63871999999999</c:v>
                </c:pt>
                <c:pt idx="3776">
                  <c:v>80.63872499999998</c:v>
                </c:pt>
                <c:pt idx="3777">
                  <c:v>80.63872999999998</c:v>
                </c:pt>
                <c:pt idx="3778">
                  <c:v>80.63872999999998</c:v>
                </c:pt>
                <c:pt idx="3779">
                  <c:v>80.63873999999998</c:v>
                </c:pt>
                <c:pt idx="3780">
                  <c:v>80.63874999999999</c:v>
                </c:pt>
                <c:pt idx="3781">
                  <c:v>80.63874999999999</c:v>
                </c:pt>
                <c:pt idx="3782">
                  <c:v>80.63875599999999</c:v>
                </c:pt>
                <c:pt idx="3783">
                  <c:v>80.63875999999999</c:v>
                </c:pt>
                <c:pt idx="3784">
                  <c:v>80.63875999999999</c:v>
                </c:pt>
                <c:pt idx="3785">
                  <c:v>80.63875999999999</c:v>
                </c:pt>
                <c:pt idx="3786">
                  <c:v>80.63875999999999</c:v>
                </c:pt>
                <c:pt idx="3787">
                  <c:v>80.63876999999998</c:v>
                </c:pt>
                <c:pt idx="3788">
                  <c:v>80.63877999999997</c:v>
                </c:pt>
                <c:pt idx="3789">
                  <c:v>80.63877999999997</c:v>
                </c:pt>
                <c:pt idx="3790">
                  <c:v>80.63877999999997</c:v>
                </c:pt>
                <c:pt idx="3791">
                  <c:v>80.63877999999997</c:v>
                </c:pt>
                <c:pt idx="3792">
                  <c:v>80.63877999999997</c:v>
                </c:pt>
                <c:pt idx="3793">
                  <c:v>80.63877999999997</c:v>
                </c:pt>
                <c:pt idx="3794">
                  <c:v>80.63878999999999</c:v>
                </c:pt>
                <c:pt idx="3795">
                  <c:v>80.63879399999999</c:v>
                </c:pt>
                <c:pt idx="3796">
                  <c:v>80.63879999999999</c:v>
                </c:pt>
                <c:pt idx="3797">
                  <c:v>80.63880999999999</c:v>
                </c:pt>
                <c:pt idx="3798">
                  <c:v>80.63881999999998</c:v>
                </c:pt>
                <c:pt idx="3799">
                  <c:v>80.63881999999998</c:v>
                </c:pt>
                <c:pt idx="3800">
                  <c:v>80.63881999999998</c:v>
                </c:pt>
                <c:pt idx="3801">
                  <c:v>80.63881999999998</c:v>
                </c:pt>
                <c:pt idx="3802">
                  <c:v>80.63881999999998</c:v>
                </c:pt>
                <c:pt idx="3803">
                  <c:v>80.63881999999998</c:v>
                </c:pt>
                <c:pt idx="3804">
                  <c:v>80.63881999999998</c:v>
                </c:pt>
                <c:pt idx="3805">
                  <c:v>80.63881999999998</c:v>
                </c:pt>
                <c:pt idx="3806">
                  <c:v>80.63881999999998</c:v>
                </c:pt>
                <c:pt idx="3807">
                  <c:v>80.638824</c:v>
                </c:pt>
                <c:pt idx="3808">
                  <c:v>80.63883</c:v>
                </c:pt>
                <c:pt idx="3809">
                  <c:v>80.63883999999999</c:v>
                </c:pt>
                <c:pt idx="3810">
                  <c:v>80.63884999999999</c:v>
                </c:pt>
                <c:pt idx="3811">
                  <c:v>80.63884999999999</c:v>
                </c:pt>
                <c:pt idx="3812">
                  <c:v>80.63884999999999</c:v>
                </c:pt>
                <c:pt idx="3813">
                  <c:v>80.63884999999999</c:v>
                </c:pt>
                <c:pt idx="3814">
                  <c:v>80.63885499999999</c:v>
                </c:pt>
                <c:pt idx="3815">
                  <c:v>80.63885999999998</c:v>
                </c:pt>
                <c:pt idx="3816">
                  <c:v>80.63885999999998</c:v>
                </c:pt>
                <c:pt idx="3817">
                  <c:v>80.63886999999998</c:v>
                </c:pt>
                <c:pt idx="3818">
                  <c:v>80.63887999999999</c:v>
                </c:pt>
                <c:pt idx="3819">
                  <c:v>80.63887999999999</c:v>
                </c:pt>
                <c:pt idx="3820">
                  <c:v>80.63888499999999</c:v>
                </c:pt>
                <c:pt idx="3821">
                  <c:v>80.63888999999999</c:v>
                </c:pt>
                <c:pt idx="3822">
                  <c:v>80.63888999999999</c:v>
                </c:pt>
                <c:pt idx="3823">
                  <c:v>80.63888999999999</c:v>
                </c:pt>
                <c:pt idx="3824">
                  <c:v>80.63888999999999</c:v>
                </c:pt>
                <c:pt idx="3825">
                  <c:v>80.63889999999999</c:v>
                </c:pt>
                <c:pt idx="3826">
                  <c:v>80.63890999999998</c:v>
                </c:pt>
                <c:pt idx="3827">
                  <c:v>80.63890999999998</c:v>
                </c:pt>
                <c:pt idx="3828">
                  <c:v>80.63891599999998</c:v>
                </c:pt>
                <c:pt idx="3829">
                  <c:v>80.63892</c:v>
                </c:pt>
                <c:pt idx="3830">
                  <c:v>80.63892</c:v>
                </c:pt>
                <c:pt idx="3831">
                  <c:v>80.63892</c:v>
                </c:pt>
                <c:pt idx="3832">
                  <c:v>80.63892</c:v>
                </c:pt>
                <c:pt idx="3833">
                  <c:v>80.63892</c:v>
                </c:pt>
                <c:pt idx="3834">
                  <c:v>80.63892999999998</c:v>
                </c:pt>
                <c:pt idx="3835">
                  <c:v>80.63892999999998</c:v>
                </c:pt>
                <c:pt idx="3836">
                  <c:v>80.63892999999998</c:v>
                </c:pt>
                <c:pt idx="3837">
                  <c:v>80.63892999999998</c:v>
                </c:pt>
                <c:pt idx="3838">
                  <c:v>80.63892999999998</c:v>
                </c:pt>
                <c:pt idx="3839">
                  <c:v>80.63892999999998</c:v>
                </c:pt>
                <c:pt idx="3840">
                  <c:v>80.63892999999998</c:v>
                </c:pt>
                <c:pt idx="3841">
                  <c:v>80.63892999999998</c:v>
                </c:pt>
                <c:pt idx="3842">
                  <c:v>80.63892999999998</c:v>
                </c:pt>
                <c:pt idx="3843">
                  <c:v>80.63893999999999</c:v>
                </c:pt>
                <c:pt idx="3844">
                  <c:v>80.63894999999998</c:v>
                </c:pt>
                <c:pt idx="3845">
                  <c:v>80.638954</c:v>
                </c:pt>
                <c:pt idx="3846">
                  <c:v>80.63895999999998</c:v>
                </c:pt>
                <c:pt idx="3847">
                  <c:v>80.63895999999998</c:v>
                </c:pt>
                <c:pt idx="3848">
                  <c:v>80.63895999999998</c:v>
                </c:pt>
                <c:pt idx="3849">
                  <c:v>80.63896999999998</c:v>
                </c:pt>
                <c:pt idx="3850">
                  <c:v>80.63897999999999</c:v>
                </c:pt>
                <c:pt idx="3851">
                  <c:v>80.63897999999999</c:v>
                </c:pt>
                <c:pt idx="3852">
                  <c:v>80.63898499999999</c:v>
                </c:pt>
                <c:pt idx="3853">
                  <c:v>80.63898999999999</c:v>
                </c:pt>
                <c:pt idx="3854">
                  <c:v>80.63899999999998</c:v>
                </c:pt>
                <c:pt idx="3855">
                  <c:v>80.63901</c:v>
                </c:pt>
                <c:pt idx="3856">
                  <c:v>80.639015</c:v>
                </c:pt>
                <c:pt idx="3857">
                  <c:v>80.639015</c:v>
                </c:pt>
                <c:pt idx="3858">
                  <c:v>80.639015</c:v>
                </c:pt>
                <c:pt idx="3859">
                  <c:v>80.639015</c:v>
                </c:pt>
                <c:pt idx="3860">
                  <c:v>80.639015</c:v>
                </c:pt>
                <c:pt idx="3861">
                  <c:v>80.639015</c:v>
                </c:pt>
                <c:pt idx="3862">
                  <c:v>80.639015</c:v>
                </c:pt>
                <c:pt idx="3863">
                  <c:v>80.639015</c:v>
                </c:pt>
                <c:pt idx="3864">
                  <c:v>80.639015</c:v>
                </c:pt>
                <c:pt idx="3865">
                  <c:v>80.63902</c:v>
                </c:pt>
                <c:pt idx="3866">
                  <c:v>80.63903</c:v>
                </c:pt>
                <c:pt idx="3867">
                  <c:v>80.63903999999998</c:v>
                </c:pt>
                <c:pt idx="3868">
                  <c:v>80.63904599999998</c:v>
                </c:pt>
                <c:pt idx="3869">
                  <c:v>80.63904599999998</c:v>
                </c:pt>
                <c:pt idx="3870">
                  <c:v>80.63904599999998</c:v>
                </c:pt>
                <c:pt idx="3871">
                  <c:v>80.63904599999998</c:v>
                </c:pt>
                <c:pt idx="3872">
                  <c:v>80.63904999999998</c:v>
                </c:pt>
                <c:pt idx="3873">
                  <c:v>80.63906</c:v>
                </c:pt>
                <c:pt idx="3874">
                  <c:v>80.63906999999998</c:v>
                </c:pt>
                <c:pt idx="3875">
                  <c:v>80.63907999999999</c:v>
                </c:pt>
                <c:pt idx="3876">
                  <c:v>80.63908399999998</c:v>
                </c:pt>
                <c:pt idx="3877">
                  <c:v>80.63908999999998</c:v>
                </c:pt>
                <c:pt idx="3878">
                  <c:v>80.6391</c:v>
                </c:pt>
                <c:pt idx="3879">
                  <c:v>80.63911</c:v>
                </c:pt>
                <c:pt idx="3880">
                  <c:v>80.63911</c:v>
                </c:pt>
                <c:pt idx="3881">
                  <c:v>80.639114</c:v>
                </c:pt>
                <c:pt idx="3882">
                  <c:v>80.63912</c:v>
                </c:pt>
                <c:pt idx="3883">
                  <c:v>80.63912</c:v>
                </c:pt>
                <c:pt idx="3884">
                  <c:v>80.63913</c:v>
                </c:pt>
                <c:pt idx="3885">
                  <c:v>80.63913</c:v>
                </c:pt>
                <c:pt idx="3886">
                  <c:v>80.63913</c:v>
                </c:pt>
                <c:pt idx="3887">
                  <c:v>80.63913</c:v>
                </c:pt>
                <c:pt idx="3888">
                  <c:v>80.63913</c:v>
                </c:pt>
                <c:pt idx="3889">
                  <c:v>80.63913</c:v>
                </c:pt>
                <c:pt idx="3890">
                  <c:v>80.63913</c:v>
                </c:pt>
                <c:pt idx="3891">
                  <c:v>80.63913</c:v>
                </c:pt>
                <c:pt idx="3892">
                  <c:v>80.63913</c:v>
                </c:pt>
                <c:pt idx="3893">
                  <c:v>80.63914</c:v>
                </c:pt>
                <c:pt idx="3894">
                  <c:v>80.639145</c:v>
                </c:pt>
                <c:pt idx="3895">
                  <c:v>80.63915</c:v>
                </c:pt>
                <c:pt idx="3896">
                  <c:v>80.63916</c:v>
                </c:pt>
                <c:pt idx="3897">
                  <c:v>80.63916</c:v>
                </c:pt>
                <c:pt idx="3898">
                  <c:v>80.63917</c:v>
                </c:pt>
                <c:pt idx="3899">
                  <c:v>80.63917499999998</c:v>
                </c:pt>
                <c:pt idx="3900">
                  <c:v>80.63917999999998</c:v>
                </c:pt>
                <c:pt idx="3901">
                  <c:v>80.63919</c:v>
                </c:pt>
                <c:pt idx="3902">
                  <c:v>80.6392</c:v>
                </c:pt>
                <c:pt idx="3903">
                  <c:v>80.639206</c:v>
                </c:pt>
                <c:pt idx="3904">
                  <c:v>80.63921</c:v>
                </c:pt>
                <c:pt idx="3905">
                  <c:v>80.63922</c:v>
                </c:pt>
                <c:pt idx="3906">
                  <c:v>80.63923000000001</c:v>
                </c:pt>
                <c:pt idx="3907">
                  <c:v>80.63924</c:v>
                </c:pt>
                <c:pt idx="3908">
                  <c:v>80.63924</c:v>
                </c:pt>
                <c:pt idx="3909">
                  <c:v>80.639244</c:v>
                </c:pt>
                <c:pt idx="3910">
                  <c:v>80.639244</c:v>
                </c:pt>
                <c:pt idx="3911">
                  <c:v>80.639244</c:v>
                </c:pt>
                <c:pt idx="3912">
                  <c:v>80.639244</c:v>
                </c:pt>
                <c:pt idx="3913">
                  <c:v>80.639244</c:v>
                </c:pt>
                <c:pt idx="3914">
                  <c:v>80.639244</c:v>
                </c:pt>
                <c:pt idx="3915">
                  <c:v>80.639244</c:v>
                </c:pt>
                <c:pt idx="3916">
                  <c:v>80.639244</c:v>
                </c:pt>
                <c:pt idx="3917">
                  <c:v>80.639244</c:v>
                </c:pt>
                <c:pt idx="3918">
                  <c:v>80.639244</c:v>
                </c:pt>
                <c:pt idx="3919">
                  <c:v>80.63925</c:v>
                </c:pt>
                <c:pt idx="3920">
                  <c:v>80.63926</c:v>
                </c:pt>
                <c:pt idx="3921">
                  <c:v>80.63927</c:v>
                </c:pt>
                <c:pt idx="3922">
                  <c:v>80.639275</c:v>
                </c:pt>
                <c:pt idx="3923">
                  <c:v>80.639275</c:v>
                </c:pt>
                <c:pt idx="3924">
                  <c:v>80.639275</c:v>
                </c:pt>
                <c:pt idx="3925">
                  <c:v>80.639275</c:v>
                </c:pt>
                <c:pt idx="3926">
                  <c:v>80.639275</c:v>
                </c:pt>
                <c:pt idx="3927">
                  <c:v>80.63928</c:v>
                </c:pt>
                <c:pt idx="3928">
                  <c:v>80.63929</c:v>
                </c:pt>
                <c:pt idx="3929">
                  <c:v>80.63929</c:v>
                </c:pt>
                <c:pt idx="3930">
                  <c:v>80.6393</c:v>
                </c:pt>
                <c:pt idx="3931">
                  <c:v>80.63930499999998</c:v>
                </c:pt>
                <c:pt idx="3932">
                  <c:v>80.63930499999998</c:v>
                </c:pt>
                <c:pt idx="3933">
                  <c:v>80.63930499999998</c:v>
                </c:pt>
                <c:pt idx="3934">
                  <c:v>80.63930999999998</c:v>
                </c:pt>
                <c:pt idx="3935">
                  <c:v>80.63932</c:v>
                </c:pt>
                <c:pt idx="3936">
                  <c:v>80.63932999999998</c:v>
                </c:pt>
                <c:pt idx="3937">
                  <c:v>80.63933599999999</c:v>
                </c:pt>
                <c:pt idx="3938">
                  <c:v>80.63933999999999</c:v>
                </c:pt>
                <c:pt idx="3939">
                  <c:v>80.63934999999998</c:v>
                </c:pt>
                <c:pt idx="3940">
                  <c:v>80.63934999999998</c:v>
                </c:pt>
                <c:pt idx="3941">
                  <c:v>80.63934999999998</c:v>
                </c:pt>
                <c:pt idx="3942">
                  <c:v>80.63935999999998</c:v>
                </c:pt>
                <c:pt idx="3943">
                  <c:v>80.63935999999998</c:v>
                </c:pt>
                <c:pt idx="3944">
                  <c:v>80.63935999999998</c:v>
                </c:pt>
                <c:pt idx="3945">
                  <c:v>80.63935999999998</c:v>
                </c:pt>
                <c:pt idx="3946">
                  <c:v>80.63935999999998</c:v>
                </c:pt>
                <c:pt idx="3947">
                  <c:v>80.63935999999998</c:v>
                </c:pt>
                <c:pt idx="3948">
                  <c:v>80.63935999999998</c:v>
                </c:pt>
                <c:pt idx="3949">
                  <c:v>80.63935999999998</c:v>
                </c:pt>
                <c:pt idx="3950">
                  <c:v>80.63935999999998</c:v>
                </c:pt>
                <c:pt idx="3951">
                  <c:v>80.63935999999998</c:v>
                </c:pt>
                <c:pt idx="3952">
                  <c:v>80.63935999999998</c:v>
                </c:pt>
                <c:pt idx="3953">
                  <c:v>80.63935999999998</c:v>
                </c:pt>
                <c:pt idx="3954">
                  <c:v>80.63936599999998</c:v>
                </c:pt>
                <c:pt idx="3955">
                  <c:v>80.63936999999998</c:v>
                </c:pt>
                <c:pt idx="3956">
                  <c:v>80.63937999999999</c:v>
                </c:pt>
                <c:pt idx="3957">
                  <c:v>80.63938999999999</c:v>
                </c:pt>
                <c:pt idx="3958">
                  <c:v>80.63938999999999</c:v>
                </c:pt>
                <c:pt idx="3959">
                  <c:v>80.63938999999999</c:v>
                </c:pt>
                <c:pt idx="3960">
                  <c:v>80.63939999999998</c:v>
                </c:pt>
                <c:pt idx="3961">
                  <c:v>80.639404</c:v>
                </c:pt>
                <c:pt idx="3962">
                  <c:v>80.639404</c:v>
                </c:pt>
                <c:pt idx="3963">
                  <c:v>80.639404</c:v>
                </c:pt>
                <c:pt idx="3964">
                  <c:v>80.63941</c:v>
                </c:pt>
                <c:pt idx="3965">
                  <c:v>80.63942</c:v>
                </c:pt>
                <c:pt idx="3966">
                  <c:v>80.63942</c:v>
                </c:pt>
                <c:pt idx="3967">
                  <c:v>80.63943</c:v>
                </c:pt>
                <c:pt idx="3968">
                  <c:v>80.63943499999999</c:v>
                </c:pt>
                <c:pt idx="3969">
                  <c:v>80.63943999999998</c:v>
                </c:pt>
                <c:pt idx="3970">
                  <c:v>80.63944999999998</c:v>
                </c:pt>
                <c:pt idx="3971">
                  <c:v>80.63946</c:v>
                </c:pt>
                <c:pt idx="3972">
                  <c:v>80.639465</c:v>
                </c:pt>
                <c:pt idx="3973">
                  <c:v>80.639465</c:v>
                </c:pt>
                <c:pt idx="3974">
                  <c:v>80.63946999999998</c:v>
                </c:pt>
                <c:pt idx="3975">
                  <c:v>80.63946999999998</c:v>
                </c:pt>
                <c:pt idx="3976">
                  <c:v>80.63946999999998</c:v>
                </c:pt>
                <c:pt idx="3977">
                  <c:v>80.63946999999998</c:v>
                </c:pt>
                <c:pt idx="3978">
                  <c:v>80.63946999999998</c:v>
                </c:pt>
                <c:pt idx="3979">
                  <c:v>80.63946999999998</c:v>
                </c:pt>
                <c:pt idx="3980">
                  <c:v>80.63946999999998</c:v>
                </c:pt>
                <c:pt idx="3981">
                  <c:v>80.63946999999998</c:v>
                </c:pt>
                <c:pt idx="3982">
                  <c:v>80.63947999999999</c:v>
                </c:pt>
                <c:pt idx="3983">
                  <c:v>80.63948999999998</c:v>
                </c:pt>
                <c:pt idx="3984">
                  <c:v>80.63949599999998</c:v>
                </c:pt>
                <c:pt idx="3985">
                  <c:v>80.6395</c:v>
                </c:pt>
                <c:pt idx="3986">
                  <c:v>80.6395</c:v>
                </c:pt>
                <c:pt idx="3987">
                  <c:v>80.6395</c:v>
                </c:pt>
                <c:pt idx="3988">
                  <c:v>80.63951</c:v>
                </c:pt>
                <c:pt idx="3989">
                  <c:v>80.63952</c:v>
                </c:pt>
                <c:pt idx="3990">
                  <c:v>80.63953</c:v>
                </c:pt>
                <c:pt idx="3991">
                  <c:v>80.639534</c:v>
                </c:pt>
                <c:pt idx="3992">
                  <c:v>80.63953999999998</c:v>
                </c:pt>
                <c:pt idx="3993">
                  <c:v>80.63955</c:v>
                </c:pt>
                <c:pt idx="3994">
                  <c:v>80.63955</c:v>
                </c:pt>
                <c:pt idx="3995">
                  <c:v>80.63956</c:v>
                </c:pt>
                <c:pt idx="3996">
                  <c:v>80.63956</c:v>
                </c:pt>
                <c:pt idx="3997">
                  <c:v>80.63956</c:v>
                </c:pt>
                <c:pt idx="3998">
                  <c:v>80.63956</c:v>
                </c:pt>
                <c:pt idx="3999">
                  <c:v>80.63956</c:v>
                </c:pt>
                <c:pt idx="4000">
                  <c:v>80.63956</c:v>
                </c:pt>
                <c:pt idx="4001">
                  <c:v>80.63956</c:v>
                </c:pt>
                <c:pt idx="4002">
                  <c:v>80.63956</c:v>
                </c:pt>
                <c:pt idx="4003">
                  <c:v>80.63956</c:v>
                </c:pt>
                <c:pt idx="4004">
                  <c:v>80.63956</c:v>
                </c:pt>
                <c:pt idx="4005">
                  <c:v>80.63956</c:v>
                </c:pt>
                <c:pt idx="4006">
                  <c:v>80.63956</c:v>
                </c:pt>
                <c:pt idx="4007">
                  <c:v>80.639565</c:v>
                </c:pt>
                <c:pt idx="4008">
                  <c:v>80.63957</c:v>
                </c:pt>
                <c:pt idx="4009">
                  <c:v>80.63957999999998</c:v>
                </c:pt>
                <c:pt idx="4010">
                  <c:v>80.63959</c:v>
                </c:pt>
                <c:pt idx="4011">
                  <c:v>80.639595</c:v>
                </c:pt>
                <c:pt idx="4012">
                  <c:v>80.6396</c:v>
                </c:pt>
                <c:pt idx="4013">
                  <c:v>80.63961</c:v>
                </c:pt>
                <c:pt idx="4014">
                  <c:v>80.63962</c:v>
                </c:pt>
                <c:pt idx="4015">
                  <c:v>80.63962</c:v>
                </c:pt>
                <c:pt idx="4016">
                  <c:v>80.639626</c:v>
                </c:pt>
                <c:pt idx="4017">
                  <c:v>80.63963</c:v>
                </c:pt>
                <c:pt idx="4018">
                  <c:v>80.63964</c:v>
                </c:pt>
                <c:pt idx="4019">
                  <c:v>80.63965</c:v>
                </c:pt>
                <c:pt idx="4020">
                  <c:v>80.639656</c:v>
                </c:pt>
                <c:pt idx="4021">
                  <c:v>80.63966</c:v>
                </c:pt>
                <c:pt idx="4022">
                  <c:v>80.63967</c:v>
                </c:pt>
                <c:pt idx="4023">
                  <c:v>80.63967</c:v>
                </c:pt>
                <c:pt idx="4024">
                  <c:v>80.63967</c:v>
                </c:pt>
                <c:pt idx="4025">
                  <c:v>80.63967</c:v>
                </c:pt>
                <c:pt idx="4026">
                  <c:v>80.63967</c:v>
                </c:pt>
                <c:pt idx="4027">
                  <c:v>80.63967</c:v>
                </c:pt>
                <c:pt idx="4028">
                  <c:v>80.63967</c:v>
                </c:pt>
                <c:pt idx="4029">
                  <c:v>80.63967</c:v>
                </c:pt>
                <c:pt idx="4030">
                  <c:v>80.63967</c:v>
                </c:pt>
                <c:pt idx="4031">
                  <c:v>80.63968</c:v>
                </c:pt>
                <c:pt idx="4032">
                  <c:v>80.63969</c:v>
                </c:pt>
                <c:pt idx="4033">
                  <c:v>80.639694</c:v>
                </c:pt>
                <c:pt idx="4034">
                  <c:v>80.6397</c:v>
                </c:pt>
                <c:pt idx="4035">
                  <c:v>80.6397</c:v>
                </c:pt>
                <c:pt idx="4036">
                  <c:v>80.6397</c:v>
                </c:pt>
                <c:pt idx="4037">
                  <c:v>80.63970999999998</c:v>
                </c:pt>
                <c:pt idx="4038">
                  <c:v>80.63971999999998</c:v>
                </c:pt>
                <c:pt idx="4039">
                  <c:v>80.639725</c:v>
                </c:pt>
                <c:pt idx="4040">
                  <c:v>80.63972999999998</c:v>
                </c:pt>
                <c:pt idx="4041">
                  <c:v>80.63972999999998</c:v>
                </c:pt>
                <c:pt idx="4042">
                  <c:v>80.63973999999999</c:v>
                </c:pt>
                <c:pt idx="4043">
                  <c:v>80.63974999999999</c:v>
                </c:pt>
                <c:pt idx="4044">
                  <c:v>80.63975499999998</c:v>
                </c:pt>
                <c:pt idx="4045">
                  <c:v>80.63975999999998</c:v>
                </c:pt>
                <c:pt idx="4046">
                  <c:v>80.63975999999998</c:v>
                </c:pt>
                <c:pt idx="4047">
                  <c:v>80.63977</c:v>
                </c:pt>
                <c:pt idx="4048">
                  <c:v>80.63977999999999</c:v>
                </c:pt>
                <c:pt idx="4049">
                  <c:v>80.63978599999999</c:v>
                </c:pt>
                <c:pt idx="4050">
                  <c:v>80.63978599999999</c:v>
                </c:pt>
                <c:pt idx="4051">
                  <c:v>80.63978599999999</c:v>
                </c:pt>
                <c:pt idx="4052">
                  <c:v>80.63978599999999</c:v>
                </c:pt>
                <c:pt idx="4053">
                  <c:v>80.63978599999999</c:v>
                </c:pt>
                <c:pt idx="4054">
                  <c:v>80.63978599999999</c:v>
                </c:pt>
                <c:pt idx="4055">
                  <c:v>80.63978599999999</c:v>
                </c:pt>
                <c:pt idx="4056">
                  <c:v>80.63978599999999</c:v>
                </c:pt>
                <c:pt idx="4057">
                  <c:v>80.63978599999999</c:v>
                </c:pt>
                <c:pt idx="4058">
                  <c:v>80.63978599999999</c:v>
                </c:pt>
                <c:pt idx="4059">
                  <c:v>80.63978599999999</c:v>
                </c:pt>
                <c:pt idx="4060">
                  <c:v>80.63978599999999</c:v>
                </c:pt>
                <c:pt idx="4061">
                  <c:v>80.63978599999999</c:v>
                </c:pt>
                <c:pt idx="4062">
                  <c:v>80.63978599999999</c:v>
                </c:pt>
                <c:pt idx="4063">
                  <c:v>80.63978599999999</c:v>
                </c:pt>
                <c:pt idx="4064">
                  <c:v>80.63978999999999</c:v>
                </c:pt>
                <c:pt idx="4065">
                  <c:v>80.63979999999998</c:v>
                </c:pt>
                <c:pt idx="4066">
                  <c:v>80.63980999999998</c:v>
                </c:pt>
                <c:pt idx="4067">
                  <c:v>80.63982</c:v>
                </c:pt>
                <c:pt idx="4068">
                  <c:v>80.63982</c:v>
                </c:pt>
                <c:pt idx="4069">
                  <c:v>80.63982</c:v>
                </c:pt>
                <c:pt idx="4070">
                  <c:v>80.639824</c:v>
                </c:pt>
                <c:pt idx="4071">
                  <c:v>80.63982999999998</c:v>
                </c:pt>
                <c:pt idx="4072">
                  <c:v>80.63982999999998</c:v>
                </c:pt>
                <c:pt idx="4073">
                  <c:v>80.63982999999998</c:v>
                </c:pt>
                <c:pt idx="4074">
                  <c:v>80.63983999999999</c:v>
                </c:pt>
                <c:pt idx="4075">
                  <c:v>80.63984999999998</c:v>
                </c:pt>
                <c:pt idx="4076">
                  <c:v>80.63984999999998</c:v>
                </c:pt>
                <c:pt idx="4077">
                  <c:v>80.639854</c:v>
                </c:pt>
                <c:pt idx="4078">
                  <c:v>80.63986</c:v>
                </c:pt>
                <c:pt idx="4079">
                  <c:v>80.63986</c:v>
                </c:pt>
                <c:pt idx="4080">
                  <c:v>80.63986999999998</c:v>
                </c:pt>
                <c:pt idx="4081">
                  <c:v>80.63987999999999</c:v>
                </c:pt>
                <c:pt idx="4082">
                  <c:v>80.63988499999999</c:v>
                </c:pt>
                <c:pt idx="4083">
                  <c:v>80.63988999999998</c:v>
                </c:pt>
                <c:pt idx="4084">
                  <c:v>80.63989999999998</c:v>
                </c:pt>
                <c:pt idx="4085">
                  <c:v>80.63989999999998</c:v>
                </c:pt>
                <c:pt idx="4086">
                  <c:v>80.63989999999998</c:v>
                </c:pt>
                <c:pt idx="4087">
                  <c:v>80.63989999999998</c:v>
                </c:pt>
                <c:pt idx="4088">
                  <c:v>80.63989999999998</c:v>
                </c:pt>
                <c:pt idx="4089">
                  <c:v>80.63989999999998</c:v>
                </c:pt>
                <c:pt idx="4090">
                  <c:v>80.63989999999998</c:v>
                </c:pt>
                <c:pt idx="4091">
                  <c:v>80.63989999999998</c:v>
                </c:pt>
                <c:pt idx="4092">
                  <c:v>80.63991</c:v>
                </c:pt>
                <c:pt idx="4093">
                  <c:v>80.639915</c:v>
                </c:pt>
                <c:pt idx="4094">
                  <c:v>80.63992</c:v>
                </c:pt>
                <c:pt idx="4095">
                  <c:v>80.63993</c:v>
                </c:pt>
                <c:pt idx="4096">
                  <c:v>80.63993</c:v>
                </c:pt>
                <c:pt idx="4097">
                  <c:v>80.63993</c:v>
                </c:pt>
                <c:pt idx="4098">
                  <c:v>80.63993999999998</c:v>
                </c:pt>
                <c:pt idx="4099">
                  <c:v>80.63994599999998</c:v>
                </c:pt>
                <c:pt idx="4100">
                  <c:v>80.63994599999998</c:v>
                </c:pt>
                <c:pt idx="4101">
                  <c:v>80.63995</c:v>
                </c:pt>
                <c:pt idx="4102">
                  <c:v>80.63996</c:v>
                </c:pt>
                <c:pt idx="4103">
                  <c:v>80.63996</c:v>
                </c:pt>
                <c:pt idx="4104">
                  <c:v>80.63996</c:v>
                </c:pt>
                <c:pt idx="4105">
                  <c:v>80.63997</c:v>
                </c:pt>
                <c:pt idx="4106">
                  <c:v>80.63997999999998</c:v>
                </c:pt>
                <c:pt idx="4107">
                  <c:v>80.639984</c:v>
                </c:pt>
                <c:pt idx="4108">
                  <c:v>80.63998999999998</c:v>
                </c:pt>
                <c:pt idx="4109">
                  <c:v>80.64</c:v>
                </c:pt>
                <c:pt idx="4110">
                  <c:v>80.64001</c:v>
                </c:pt>
                <c:pt idx="4111">
                  <c:v>80.640015</c:v>
                </c:pt>
                <c:pt idx="4112">
                  <c:v>80.640015</c:v>
                </c:pt>
                <c:pt idx="4113">
                  <c:v>80.640015</c:v>
                </c:pt>
                <c:pt idx="4114">
                  <c:v>80.640015</c:v>
                </c:pt>
                <c:pt idx="4115">
                  <c:v>80.640015</c:v>
                </c:pt>
                <c:pt idx="4116">
                  <c:v>80.640015</c:v>
                </c:pt>
                <c:pt idx="4117">
                  <c:v>80.640015</c:v>
                </c:pt>
                <c:pt idx="4118">
                  <c:v>80.640015</c:v>
                </c:pt>
                <c:pt idx="4119">
                  <c:v>80.640015</c:v>
                </c:pt>
                <c:pt idx="4120">
                  <c:v>80.64002</c:v>
                </c:pt>
                <c:pt idx="4121">
                  <c:v>80.64003</c:v>
                </c:pt>
                <c:pt idx="4122">
                  <c:v>80.64004</c:v>
                </c:pt>
                <c:pt idx="4123">
                  <c:v>80.640045</c:v>
                </c:pt>
                <c:pt idx="4124">
                  <c:v>80.640045</c:v>
                </c:pt>
                <c:pt idx="4125">
                  <c:v>80.640045</c:v>
                </c:pt>
                <c:pt idx="4126">
                  <c:v>80.640045</c:v>
                </c:pt>
                <c:pt idx="4127">
                  <c:v>80.640045</c:v>
                </c:pt>
                <c:pt idx="4128">
                  <c:v>80.64005</c:v>
                </c:pt>
                <c:pt idx="4129">
                  <c:v>80.64006</c:v>
                </c:pt>
                <c:pt idx="4130">
                  <c:v>80.64006</c:v>
                </c:pt>
                <c:pt idx="4131">
                  <c:v>80.64007</c:v>
                </c:pt>
                <c:pt idx="4132">
                  <c:v>80.64007599999998</c:v>
                </c:pt>
                <c:pt idx="4133">
                  <c:v>80.64007599999998</c:v>
                </c:pt>
                <c:pt idx="4134">
                  <c:v>80.64008</c:v>
                </c:pt>
                <c:pt idx="4135">
                  <c:v>80.64009</c:v>
                </c:pt>
                <c:pt idx="4136">
                  <c:v>80.64009</c:v>
                </c:pt>
                <c:pt idx="4137">
                  <c:v>80.6401</c:v>
                </c:pt>
                <c:pt idx="4138">
                  <c:v>80.6401</c:v>
                </c:pt>
                <c:pt idx="4139">
                  <c:v>80.6401</c:v>
                </c:pt>
                <c:pt idx="4140">
                  <c:v>80.6401</c:v>
                </c:pt>
                <c:pt idx="4141">
                  <c:v>80.6401</c:v>
                </c:pt>
                <c:pt idx="4142">
                  <c:v>80.6401</c:v>
                </c:pt>
                <c:pt idx="4143">
                  <c:v>80.6401</c:v>
                </c:pt>
                <c:pt idx="4144">
                  <c:v>80.6401</c:v>
                </c:pt>
                <c:pt idx="4145">
                  <c:v>80.6401</c:v>
                </c:pt>
                <c:pt idx="4146">
                  <c:v>80.64011</c:v>
                </c:pt>
                <c:pt idx="4147">
                  <c:v>80.640114</c:v>
                </c:pt>
                <c:pt idx="4148">
                  <c:v>80.64012</c:v>
                </c:pt>
                <c:pt idx="4149">
                  <c:v>80.64013000000001</c:v>
                </c:pt>
                <c:pt idx="4150">
                  <c:v>80.64013000000001</c:v>
                </c:pt>
                <c:pt idx="4151">
                  <c:v>80.64013000000001</c:v>
                </c:pt>
                <c:pt idx="4152">
                  <c:v>80.64013000000001</c:v>
                </c:pt>
                <c:pt idx="4153">
                  <c:v>80.64013000000001</c:v>
                </c:pt>
                <c:pt idx="4154">
                  <c:v>80.64013000000001</c:v>
                </c:pt>
                <c:pt idx="4155">
                  <c:v>80.64013000000001</c:v>
                </c:pt>
                <c:pt idx="4156">
                  <c:v>80.64013000000001</c:v>
                </c:pt>
                <c:pt idx="4157">
                  <c:v>80.64014</c:v>
                </c:pt>
                <c:pt idx="4158">
                  <c:v>80.640144</c:v>
                </c:pt>
                <c:pt idx="4159">
                  <c:v>80.64015</c:v>
                </c:pt>
                <c:pt idx="4160">
                  <c:v>80.64016</c:v>
                </c:pt>
                <c:pt idx="4161">
                  <c:v>80.64017000000001</c:v>
                </c:pt>
                <c:pt idx="4162">
                  <c:v>80.640175</c:v>
                </c:pt>
                <c:pt idx="4163">
                  <c:v>80.64018</c:v>
                </c:pt>
                <c:pt idx="4164">
                  <c:v>80.64019</c:v>
                </c:pt>
                <c:pt idx="4165">
                  <c:v>80.6402</c:v>
                </c:pt>
                <c:pt idx="4166">
                  <c:v>80.640205</c:v>
                </c:pt>
                <c:pt idx="4167">
                  <c:v>80.640205</c:v>
                </c:pt>
                <c:pt idx="4168">
                  <c:v>80.640205</c:v>
                </c:pt>
                <c:pt idx="4169">
                  <c:v>80.64021</c:v>
                </c:pt>
                <c:pt idx="4170">
                  <c:v>80.64021</c:v>
                </c:pt>
                <c:pt idx="4171">
                  <c:v>80.64021</c:v>
                </c:pt>
                <c:pt idx="4172">
                  <c:v>80.64021</c:v>
                </c:pt>
                <c:pt idx="4173">
                  <c:v>80.64021</c:v>
                </c:pt>
                <c:pt idx="4174">
                  <c:v>80.64021</c:v>
                </c:pt>
                <c:pt idx="4175">
                  <c:v>80.64021</c:v>
                </c:pt>
                <c:pt idx="4176">
                  <c:v>80.64021</c:v>
                </c:pt>
                <c:pt idx="4177">
                  <c:v>80.64021</c:v>
                </c:pt>
                <c:pt idx="4178">
                  <c:v>80.64021</c:v>
                </c:pt>
                <c:pt idx="4179">
                  <c:v>80.64022</c:v>
                </c:pt>
                <c:pt idx="4180">
                  <c:v>80.64023</c:v>
                </c:pt>
                <c:pt idx="4181">
                  <c:v>80.640236</c:v>
                </c:pt>
                <c:pt idx="4182">
                  <c:v>80.64024</c:v>
                </c:pt>
                <c:pt idx="4183">
                  <c:v>80.64024</c:v>
                </c:pt>
                <c:pt idx="4184">
                  <c:v>80.64024</c:v>
                </c:pt>
                <c:pt idx="4185">
                  <c:v>80.64025</c:v>
                </c:pt>
                <c:pt idx="4186">
                  <c:v>80.64026</c:v>
                </c:pt>
                <c:pt idx="4187">
                  <c:v>80.64027</c:v>
                </c:pt>
                <c:pt idx="4188">
                  <c:v>80.640274</c:v>
                </c:pt>
                <c:pt idx="4189">
                  <c:v>80.640274</c:v>
                </c:pt>
                <c:pt idx="4190">
                  <c:v>80.640274</c:v>
                </c:pt>
                <c:pt idx="4191">
                  <c:v>80.64028</c:v>
                </c:pt>
                <c:pt idx="4192">
                  <c:v>80.64029</c:v>
                </c:pt>
                <c:pt idx="4193">
                  <c:v>80.6403</c:v>
                </c:pt>
                <c:pt idx="4194">
                  <c:v>80.640305</c:v>
                </c:pt>
                <c:pt idx="4195">
                  <c:v>80.640305</c:v>
                </c:pt>
                <c:pt idx="4196">
                  <c:v>80.640305</c:v>
                </c:pt>
                <c:pt idx="4197">
                  <c:v>80.64031</c:v>
                </c:pt>
                <c:pt idx="4198">
                  <c:v>80.64032</c:v>
                </c:pt>
                <c:pt idx="4199">
                  <c:v>80.64032</c:v>
                </c:pt>
                <c:pt idx="4200">
                  <c:v>80.64032</c:v>
                </c:pt>
                <c:pt idx="4201">
                  <c:v>80.64032</c:v>
                </c:pt>
                <c:pt idx="4202">
                  <c:v>80.64032</c:v>
                </c:pt>
                <c:pt idx="4203">
                  <c:v>80.64033</c:v>
                </c:pt>
                <c:pt idx="4204">
                  <c:v>80.64033</c:v>
                </c:pt>
                <c:pt idx="4205">
                  <c:v>80.64033</c:v>
                </c:pt>
                <c:pt idx="4206">
                  <c:v>80.64033</c:v>
                </c:pt>
                <c:pt idx="4207">
                  <c:v>80.64033</c:v>
                </c:pt>
                <c:pt idx="4208">
                  <c:v>80.64033</c:v>
                </c:pt>
                <c:pt idx="4209">
                  <c:v>80.64033</c:v>
                </c:pt>
                <c:pt idx="4210">
                  <c:v>80.64033</c:v>
                </c:pt>
                <c:pt idx="4211">
                  <c:v>80.64033</c:v>
                </c:pt>
                <c:pt idx="4212">
                  <c:v>80.64033</c:v>
                </c:pt>
                <c:pt idx="4213">
                  <c:v>80.64033499999998</c:v>
                </c:pt>
                <c:pt idx="4214">
                  <c:v>80.64033999999998</c:v>
                </c:pt>
                <c:pt idx="4215">
                  <c:v>80.64035</c:v>
                </c:pt>
                <c:pt idx="4216">
                  <c:v>80.64036</c:v>
                </c:pt>
                <c:pt idx="4217">
                  <c:v>80.64036</c:v>
                </c:pt>
                <c:pt idx="4218">
                  <c:v>80.640366</c:v>
                </c:pt>
                <c:pt idx="4219">
                  <c:v>80.64037</c:v>
                </c:pt>
                <c:pt idx="4220">
                  <c:v>80.64037</c:v>
                </c:pt>
                <c:pt idx="4221">
                  <c:v>80.64037999999998</c:v>
                </c:pt>
                <c:pt idx="4222">
                  <c:v>80.64038999999998</c:v>
                </c:pt>
                <c:pt idx="4223">
                  <c:v>80.64038999999998</c:v>
                </c:pt>
                <c:pt idx="4224">
                  <c:v>80.64039599999998</c:v>
                </c:pt>
                <c:pt idx="4225">
                  <c:v>80.6404</c:v>
                </c:pt>
                <c:pt idx="4226">
                  <c:v>80.6404</c:v>
                </c:pt>
                <c:pt idx="4227">
                  <c:v>80.64041</c:v>
                </c:pt>
                <c:pt idx="4228">
                  <c:v>80.64042</c:v>
                </c:pt>
                <c:pt idx="4229">
                  <c:v>80.64042</c:v>
                </c:pt>
                <c:pt idx="4230">
                  <c:v>80.64042</c:v>
                </c:pt>
                <c:pt idx="4231">
                  <c:v>80.64042</c:v>
                </c:pt>
                <c:pt idx="4232">
                  <c:v>80.64042</c:v>
                </c:pt>
                <c:pt idx="4233">
                  <c:v>80.64043</c:v>
                </c:pt>
                <c:pt idx="4234">
                  <c:v>80.640434</c:v>
                </c:pt>
                <c:pt idx="4235">
                  <c:v>80.640434</c:v>
                </c:pt>
                <c:pt idx="4236">
                  <c:v>80.640434</c:v>
                </c:pt>
                <c:pt idx="4237">
                  <c:v>80.640434</c:v>
                </c:pt>
                <c:pt idx="4238">
                  <c:v>80.64044</c:v>
                </c:pt>
                <c:pt idx="4239">
                  <c:v>80.64044</c:v>
                </c:pt>
                <c:pt idx="4240">
                  <c:v>80.64044</c:v>
                </c:pt>
                <c:pt idx="4241">
                  <c:v>80.64044</c:v>
                </c:pt>
                <c:pt idx="4242">
                  <c:v>80.64044</c:v>
                </c:pt>
                <c:pt idx="4243">
                  <c:v>80.64044</c:v>
                </c:pt>
                <c:pt idx="4244">
                  <c:v>80.64045</c:v>
                </c:pt>
                <c:pt idx="4245">
                  <c:v>80.64046</c:v>
                </c:pt>
                <c:pt idx="4246">
                  <c:v>80.640465</c:v>
                </c:pt>
                <c:pt idx="4247">
                  <c:v>80.64047</c:v>
                </c:pt>
                <c:pt idx="4248">
                  <c:v>80.64047</c:v>
                </c:pt>
                <c:pt idx="4249">
                  <c:v>80.64047</c:v>
                </c:pt>
                <c:pt idx="4250">
                  <c:v>80.64047</c:v>
                </c:pt>
                <c:pt idx="4251">
                  <c:v>80.64047999999998</c:v>
                </c:pt>
                <c:pt idx="4252">
                  <c:v>80.64049</c:v>
                </c:pt>
                <c:pt idx="4253">
                  <c:v>80.64049</c:v>
                </c:pt>
                <c:pt idx="4254">
                  <c:v>80.640495</c:v>
                </c:pt>
                <c:pt idx="4255">
                  <c:v>80.6405</c:v>
                </c:pt>
                <c:pt idx="4256">
                  <c:v>80.6405</c:v>
                </c:pt>
                <c:pt idx="4257">
                  <c:v>80.6405</c:v>
                </c:pt>
                <c:pt idx="4258">
                  <c:v>80.6405</c:v>
                </c:pt>
                <c:pt idx="4259">
                  <c:v>80.64051</c:v>
                </c:pt>
                <c:pt idx="4260">
                  <c:v>80.64052</c:v>
                </c:pt>
                <c:pt idx="4261">
                  <c:v>80.64052</c:v>
                </c:pt>
                <c:pt idx="4262">
                  <c:v>80.64052</c:v>
                </c:pt>
                <c:pt idx="4263">
                  <c:v>80.640526</c:v>
                </c:pt>
                <c:pt idx="4264">
                  <c:v>80.64053000000001</c:v>
                </c:pt>
                <c:pt idx="4265">
                  <c:v>80.64053000000001</c:v>
                </c:pt>
                <c:pt idx="4266">
                  <c:v>80.64053000000001</c:v>
                </c:pt>
                <c:pt idx="4267">
                  <c:v>80.64053000000001</c:v>
                </c:pt>
                <c:pt idx="4268">
                  <c:v>80.64054</c:v>
                </c:pt>
                <c:pt idx="4269">
                  <c:v>80.64055</c:v>
                </c:pt>
                <c:pt idx="4270">
                  <c:v>80.64056</c:v>
                </c:pt>
                <c:pt idx="4271">
                  <c:v>80.64056</c:v>
                </c:pt>
                <c:pt idx="4272">
                  <c:v>80.64056</c:v>
                </c:pt>
                <c:pt idx="4273">
                  <c:v>80.64056</c:v>
                </c:pt>
                <c:pt idx="4274">
                  <c:v>80.64056</c:v>
                </c:pt>
                <c:pt idx="4275">
                  <c:v>80.64056</c:v>
                </c:pt>
                <c:pt idx="4276">
                  <c:v>80.640564</c:v>
                </c:pt>
                <c:pt idx="4277">
                  <c:v>80.64057</c:v>
                </c:pt>
                <c:pt idx="4278">
                  <c:v>80.64058</c:v>
                </c:pt>
                <c:pt idx="4279">
                  <c:v>80.64059</c:v>
                </c:pt>
                <c:pt idx="4280">
                  <c:v>80.64059</c:v>
                </c:pt>
                <c:pt idx="4281">
                  <c:v>80.640594</c:v>
                </c:pt>
                <c:pt idx="4282">
                  <c:v>80.6406</c:v>
                </c:pt>
                <c:pt idx="4283">
                  <c:v>80.64061</c:v>
                </c:pt>
                <c:pt idx="4284">
                  <c:v>80.64062</c:v>
                </c:pt>
                <c:pt idx="4285">
                  <c:v>80.64062</c:v>
                </c:pt>
                <c:pt idx="4286">
                  <c:v>80.640625</c:v>
                </c:pt>
                <c:pt idx="4287">
                  <c:v>80.64063</c:v>
                </c:pt>
                <c:pt idx="4288">
                  <c:v>80.64063</c:v>
                </c:pt>
                <c:pt idx="4289">
                  <c:v>80.64064</c:v>
                </c:pt>
                <c:pt idx="4290">
                  <c:v>80.64065</c:v>
                </c:pt>
                <c:pt idx="4291">
                  <c:v>80.64065</c:v>
                </c:pt>
                <c:pt idx="4292">
                  <c:v>80.64065</c:v>
                </c:pt>
                <c:pt idx="4293">
                  <c:v>80.640656</c:v>
                </c:pt>
                <c:pt idx="4294">
                  <c:v>80.64066</c:v>
                </c:pt>
                <c:pt idx="4295">
                  <c:v>80.64066</c:v>
                </c:pt>
                <c:pt idx="4296">
                  <c:v>80.64066</c:v>
                </c:pt>
                <c:pt idx="4297">
                  <c:v>80.64067</c:v>
                </c:pt>
                <c:pt idx="4298">
                  <c:v>80.64067</c:v>
                </c:pt>
                <c:pt idx="4299">
                  <c:v>80.64067</c:v>
                </c:pt>
                <c:pt idx="4300">
                  <c:v>80.64067</c:v>
                </c:pt>
                <c:pt idx="4301">
                  <c:v>80.64067</c:v>
                </c:pt>
                <c:pt idx="4302">
                  <c:v>80.64067</c:v>
                </c:pt>
                <c:pt idx="4303">
                  <c:v>80.64067</c:v>
                </c:pt>
                <c:pt idx="4304">
                  <c:v>80.64067</c:v>
                </c:pt>
                <c:pt idx="4305">
                  <c:v>80.64067</c:v>
                </c:pt>
                <c:pt idx="4306">
                  <c:v>80.64067</c:v>
                </c:pt>
                <c:pt idx="4307">
                  <c:v>80.64068</c:v>
                </c:pt>
                <c:pt idx="4308">
                  <c:v>80.640686</c:v>
                </c:pt>
                <c:pt idx="4309">
                  <c:v>80.64069</c:v>
                </c:pt>
                <c:pt idx="4310">
                  <c:v>80.6407</c:v>
                </c:pt>
                <c:pt idx="4311">
                  <c:v>80.6407</c:v>
                </c:pt>
                <c:pt idx="4312">
                  <c:v>80.6407</c:v>
                </c:pt>
                <c:pt idx="4313">
                  <c:v>80.64071</c:v>
                </c:pt>
                <c:pt idx="4314">
                  <c:v>80.64072</c:v>
                </c:pt>
                <c:pt idx="4315">
                  <c:v>80.64072</c:v>
                </c:pt>
                <c:pt idx="4316">
                  <c:v>80.640724</c:v>
                </c:pt>
                <c:pt idx="4317">
                  <c:v>80.64073</c:v>
                </c:pt>
                <c:pt idx="4318">
                  <c:v>80.64073999999998</c:v>
                </c:pt>
                <c:pt idx="4319">
                  <c:v>80.64074999999998</c:v>
                </c:pt>
                <c:pt idx="4320">
                  <c:v>80.640755</c:v>
                </c:pt>
                <c:pt idx="4321">
                  <c:v>80.640755</c:v>
                </c:pt>
                <c:pt idx="4322">
                  <c:v>80.640755</c:v>
                </c:pt>
                <c:pt idx="4323">
                  <c:v>80.640755</c:v>
                </c:pt>
                <c:pt idx="4324">
                  <c:v>80.640755</c:v>
                </c:pt>
                <c:pt idx="4325">
                  <c:v>80.640755</c:v>
                </c:pt>
                <c:pt idx="4326">
                  <c:v>80.640755</c:v>
                </c:pt>
                <c:pt idx="4327">
                  <c:v>80.640755</c:v>
                </c:pt>
                <c:pt idx="4328">
                  <c:v>80.640755</c:v>
                </c:pt>
                <c:pt idx="4329">
                  <c:v>80.640755</c:v>
                </c:pt>
                <c:pt idx="4330">
                  <c:v>80.640755</c:v>
                </c:pt>
                <c:pt idx="4331">
                  <c:v>80.640755</c:v>
                </c:pt>
                <c:pt idx="4332">
                  <c:v>80.64076</c:v>
                </c:pt>
                <c:pt idx="4333">
                  <c:v>80.64076999999998</c:v>
                </c:pt>
                <c:pt idx="4334">
                  <c:v>80.64077999999999</c:v>
                </c:pt>
                <c:pt idx="4335">
                  <c:v>80.64078499999998</c:v>
                </c:pt>
                <c:pt idx="4336">
                  <c:v>80.64078499999998</c:v>
                </c:pt>
                <c:pt idx="4337">
                  <c:v>80.64078999999998</c:v>
                </c:pt>
                <c:pt idx="4338">
                  <c:v>80.6408</c:v>
                </c:pt>
                <c:pt idx="4339">
                  <c:v>80.64081</c:v>
                </c:pt>
                <c:pt idx="4340">
                  <c:v>80.640816</c:v>
                </c:pt>
                <c:pt idx="4341">
                  <c:v>80.640816</c:v>
                </c:pt>
                <c:pt idx="4342">
                  <c:v>80.640816</c:v>
                </c:pt>
                <c:pt idx="4343">
                  <c:v>80.64082</c:v>
                </c:pt>
                <c:pt idx="4344">
                  <c:v>80.64083</c:v>
                </c:pt>
                <c:pt idx="4345">
                  <c:v>80.64083999999998</c:v>
                </c:pt>
                <c:pt idx="4346">
                  <c:v>80.64085</c:v>
                </c:pt>
                <c:pt idx="4347">
                  <c:v>80.64085</c:v>
                </c:pt>
                <c:pt idx="4348">
                  <c:v>80.640854</c:v>
                </c:pt>
                <c:pt idx="4349">
                  <c:v>80.64086</c:v>
                </c:pt>
                <c:pt idx="4350">
                  <c:v>80.64087</c:v>
                </c:pt>
                <c:pt idx="4351">
                  <c:v>80.64087</c:v>
                </c:pt>
                <c:pt idx="4352">
                  <c:v>80.64087</c:v>
                </c:pt>
                <c:pt idx="4353">
                  <c:v>80.64087</c:v>
                </c:pt>
                <c:pt idx="4354">
                  <c:v>80.64087</c:v>
                </c:pt>
                <c:pt idx="4355">
                  <c:v>80.64087</c:v>
                </c:pt>
                <c:pt idx="4356">
                  <c:v>80.64087</c:v>
                </c:pt>
                <c:pt idx="4357">
                  <c:v>80.64087</c:v>
                </c:pt>
                <c:pt idx="4358">
                  <c:v>80.64087999999998</c:v>
                </c:pt>
                <c:pt idx="4359">
                  <c:v>80.640884</c:v>
                </c:pt>
                <c:pt idx="4360">
                  <c:v>80.64089</c:v>
                </c:pt>
                <c:pt idx="4361">
                  <c:v>80.6409</c:v>
                </c:pt>
                <c:pt idx="4362">
                  <c:v>80.6409</c:v>
                </c:pt>
                <c:pt idx="4363">
                  <c:v>80.6409</c:v>
                </c:pt>
                <c:pt idx="4364">
                  <c:v>80.6409</c:v>
                </c:pt>
                <c:pt idx="4365">
                  <c:v>80.64091</c:v>
                </c:pt>
                <c:pt idx="4366">
                  <c:v>80.640915</c:v>
                </c:pt>
                <c:pt idx="4367">
                  <c:v>80.640915</c:v>
                </c:pt>
                <c:pt idx="4368">
                  <c:v>80.640915</c:v>
                </c:pt>
                <c:pt idx="4369">
                  <c:v>80.640915</c:v>
                </c:pt>
                <c:pt idx="4370">
                  <c:v>80.64092</c:v>
                </c:pt>
                <c:pt idx="4371">
                  <c:v>80.64093</c:v>
                </c:pt>
                <c:pt idx="4372">
                  <c:v>80.64094</c:v>
                </c:pt>
                <c:pt idx="4373">
                  <c:v>80.640945</c:v>
                </c:pt>
                <c:pt idx="4374">
                  <c:v>80.64095</c:v>
                </c:pt>
                <c:pt idx="4375">
                  <c:v>80.64096</c:v>
                </c:pt>
                <c:pt idx="4376">
                  <c:v>80.64096</c:v>
                </c:pt>
                <c:pt idx="4377">
                  <c:v>80.64097</c:v>
                </c:pt>
                <c:pt idx="4378">
                  <c:v>80.64097599999998</c:v>
                </c:pt>
                <c:pt idx="4379">
                  <c:v>80.64098</c:v>
                </c:pt>
                <c:pt idx="4380">
                  <c:v>80.64098</c:v>
                </c:pt>
                <c:pt idx="4381">
                  <c:v>80.64098</c:v>
                </c:pt>
                <c:pt idx="4382">
                  <c:v>80.64098</c:v>
                </c:pt>
                <c:pt idx="4383">
                  <c:v>80.64098</c:v>
                </c:pt>
                <c:pt idx="4384">
                  <c:v>80.64098</c:v>
                </c:pt>
                <c:pt idx="4385">
                  <c:v>80.64099</c:v>
                </c:pt>
                <c:pt idx="4386">
                  <c:v>80.641</c:v>
                </c:pt>
                <c:pt idx="4387">
                  <c:v>80.64101</c:v>
                </c:pt>
                <c:pt idx="4388">
                  <c:v>80.641014</c:v>
                </c:pt>
                <c:pt idx="4389">
                  <c:v>80.641014</c:v>
                </c:pt>
                <c:pt idx="4390">
                  <c:v>80.641014</c:v>
                </c:pt>
                <c:pt idx="4391">
                  <c:v>80.641014</c:v>
                </c:pt>
                <c:pt idx="4392">
                  <c:v>80.641014</c:v>
                </c:pt>
                <c:pt idx="4393">
                  <c:v>80.641014</c:v>
                </c:pt>
                <c:pt idx="4394">
                  <c:v>80.641014</c:v>
                </c:pt>
                <c:pt idx="4395">
                  <c:v>80.64102</c:v>
                </c:pt>
                <c:pt idx="4396">
                  <c:v>80.64103</c:v>
                </c:pt>
                <c:pt idx="4397">
                  <c:v>80.64104</c:v>
                </c:pt>
                <c:pt idx="4398">
                  <c:v>80.641045</c:v>
                </c:pt>
                <c:pt idx="4399">
                  <c:v>80.641045</c:v>
                </c:pt>
                <c:pt idx="4400">
                  <c:v>80.64105</c:v>
                </c:pt>
                <c:pt idx="4401">
                  <c:v>80.64106</c:v>
                </c:pt>
                <c:pt idx="4402">
                  <c:v>80.64106</c:v>
                </c:pt>
                <c:pt idx="4403">
                  <c:v>80.64107000000001</c:v>
                </c:pt>
                <c:pt idx="4404">
                  <c:v>80.641075</c:v>
                </c:pt>
                <c:pt idx="4405">
                  <c:v>80.641075</c:v>
                </c:pt>
                <c:pt idx="4406">
                  <c:v>80.64108</c:v>
                </c:pt>
                <c:pt idx="4407">
                  <c:v>80.64109</c:v>
                </c:pt>
                <c:pt idx="4408">
                  <c:v>80.6411</c:v>
                </c:pt>
                <c:pt idx="4409">
                  <c:v>80.6411</c:v>
                </c:pt>
                <c:pt idx="4410">
                  <c:v>80.6411</c:v>
                </c:pt>
                <c:pt idx="4411">
                  <c:v>80.6411</c:v>
                </c:pt>
                <c:pt idx="4412">
                  <c:v>80.6411</c:v>
                </c:pt>
                <c:pt idx="4413">
                  <c:v>80.641106</c:v>
                </c:pt>
                <c:pt idx="4414">
                  <c:v>80.64111</c:v>
                </c:pt>
                <c:pt idx="4415">
                  <c:v>80.64112</c:v>
                </c:pt>
                <c:pt idx="4416">
                  <c:v>80.64113</c:v>
                </c:pt>
                <c:pt idx="4417">
                  <c:v>80.64113</c:v>
                </c:pt>
                <c:pt idx="4418">
                  <c:v>80.64113</c:v>
                </c:pt>
                <c:pt idx="4419">
                  <c:v>80.64113</c:v>
                </c:pt>
                <c:pt idx="4420">
                  <c:v>80.64113</c:v>
                </c:pt>
                <c:pt idx="4421">
                  <c:v>80.641136</c:v>
                </c:pt>
                <c:pt idx="4422">
                  <c:v>80.64114</c:v>
                </c:pt>
                <c:pt idx="4423">
                  <c:v>80.64114</c:v>
                </c:pt>
                <c:pt idx="4424">
                  <c:v>80.64115</c:v>
                </c:pt>
                <c:pt idx="4425">
                  <c:v>80.64116</c:v>
                </c:pt>
                <c:pt idx="4426">
                  <c:v>80.64116</c:v>
                </c:pt>
                <c:pt idx="4427">
                  <c:v>80.64116</c:v>
                </c:pt>
                <c:pt idx="4428">
                  <c:v>80.64116</c:v>
                </c:pt>
                <c:pt idx="4429">
                  <c:v>80.64116</c:v>
                </c:pt>
                <c:pt idx="4430">
                  <c:v>80.64116</c:v>
                </c:pt>
                <c:pt idx="4431">
                  <c:v>80.64117</c:v>
                </c:pt>
                <c:pt idx="4432">
                  <c:v>80.641174</c:v>
                </c:pt>
                <c:pt idx="4433">
                  <c:v>80.641174</c:v>
                </c:pt>
                <c:pt idx="4434">
                  <c:v>80.64118</c:v>
                </c:pt>
                <c:pt idx="4435">
                  <c:v>80.64119</c:v>
                </c:pt>
                <c:pt idx="4436">
                  <c:v>80.6412</c:v>
                </c:pt>
                <c:pt idx="4437">
                  <c:v>80.641205</c:v>
                </c:pt>
                <c:pt idx="4438">
                  <c:v>80.641205</c:v>
                </c:pt>
                <c:pt idx="4439">
                  <c:v>80.64121</c:v>
                </c:pt>
                <c:pt idx="4440">
                  <c:v>80.64121</c:v>
                </c:pt>
                <c:pt idx="4441">
                  <c:v>80.64121</c:v>
                </c:pt>
                <c:pt idx="4442">
                  <c:v>80.64121</c:v>
                </c:pt>
                <c:pt idx="4443">
                  <c:v>80.64121</c:v>
                </c:pt>
                <c:pt idx="4444">
                  <c:v>80.64121</c:v>
                </c:pt>
                <c:pt idx="4445">
                  <c:v>80.64121</c:v>
                </c:pt>
                <c:pt idx="4446">
                  <c:v>80.64122</c:v>
                </c:pt>
                <c:pt idx="4447">
                  <c:v>80.64123</c:v>
                </c:pt>
                <c:pt idx="4448">
                  <c:v>80.641235</c:v>
                </c:pt>
                <c:pt idx="4449">
                  <c:v>80.64124</c:v>
                </c:pt>
                <c:pt idx="4450">
                  <c:v>80.64124</c:v>
                </c:pt>
                <c:pt idx="4451">
                  <c:v>80.64124</c:v>
                </c:pt>
                <c:pt idx="4452">
                  <c:v>80.64124</c:v>
                </c:pt>
                <c:pt idx="4453">
                  <c:v>80.64124</c:v>
                </c:pt>
                <c:pt idx="4454">
                  <c:v>80.64125</c:v>
                </c:pt>
                <c:pt idx="4455">
                  <c:v>80.64126</c:v>
                </c:pt>
                <c:pt idx="4456">
                  <c:v>80.64126</c:v>
                </c:pt>
                <c:pt idx="4457">
                  <c:v>80.64126</c:v>
                </c:pt>
                <c:pt idx="4458">
                  <c:v>80.641266</c:v>
                </c:pt>
                <c:pt idx="4459">
                  <c:v>80.64127</c:v>
                </c:pt>
                <c:pt idx="4460">
                  <c:v>80.64127</c:v>
                </c:pt>
                <c:pt idx="4461">
                  <c:v>80.64127</c:v>
                </c:pt>
                <c:pt idx="4462">
                  <c:v>80.64128</c:v>
                </c:pt>
                <c:pt idx="4463">
                  <c:v>80.64129</c:v>
                </c:pt>
                <c:pt idx="4464">
                  <c:v>80.64129</c:v>
                </c:pt>
                <c:pt idx="4465">
                  <c:v>80.64129</c:v>
                </c:pt>
                <c:pt idx="4466">
                  <c:v>80.6413</c:v>
                </c:pt>
                <c:pt idx="4467">
                  <c:v>80.6413</c:v>
                </c:pt>
                <c:pt idx="4468">
                  <c:v>80.6413</c:v>
                </c:pt>
                <c:pt idx="4469">
                  <c:v>80.6413</c:v>
                </c:pt>
                <c:pt idx="4470">
                  <c:v>80.6413</c:v>
                </c:pt>
                <c:pt idx="4471">
                  <c:v>80.6413</c:v>
                </c:pt>
                <c:pt idx="4472">
                  <c:v>80.6413</c:v>
                </c:pt>
                <c:pt idx="4473">
                  <c:v>80.6413</c:v>
                </c:pt>
                <c:pt idx="4474">
                  <c:v>80.6413</c:v>
                </c:pt>
                <c:pt idx="4475">
                  <c:v>80.6413</c:v>
                </c:pt>
                <c:pt idx="4476">
                  <c:v>80.6413</c:v>
                </c:pt>
                <c:pt idx="4477">
                  <c:v>80.6413</c:v>
                </c:pt>
                <c:pt idx="4478">
                  <c:v>80.641304</c:v>
                </c:pt>
                <c:pt idx="4479">
                  <c:v>80.64131</c:v>
                </c:pt>
                <c:pt idx="4480">
                  <c:v>80.64132</c:v>
                </c:pt>
                <c:pt idx="4481">
                  <c:v>80.64133</c:v>
                </c:pt>
                <c:pt idx="4482">
                  <c:v>80.64133</c:v>
                </c:pt>
                <c:pt idx="4483">
                  <c:v>80.64133</c:v>
                </c:pt>
                <c:pt idx="4484">
                  <c:v>80.64133</c:v>
                </c:pt>
                <c:pt idx="4485">
                  <c:v>80.64133</c:v>
                </c:pt>
                <c:pt idx="4486">
                  <c:v>80.64133</c:v>
                </c:pt>
                <c:pt idx="4487">
                  <c:v>80.641335</c:v>
                </c:pt>
                <c:pt idx="4488">
                  <c:v>80.64134</c:v>
                </c:pt>
                <c:pt idx="4489">
                  <c:v>80.64135</c:v>
                </c:pt>
                <c:pt idx="4490">
                  <c:v>80.64136</c:v>
                </c:pt>
                <c:pt idx="4491">
                  <c:v>80.64136</c:v>
                </c:pt>
                <c:pt idx="4492">
                  <c:v>80.64136</c:v>
                </c:pt>
                <c:pt idx="4493">
                  <c:v>80.64136</c:v>
                </c:pt>
                <c:pt idx="4494">
                  <c:v>80.64136</c:v>
                </c:pt>
                <c:pt idx="4495">
                  <c:v>80.64136</c:v>
                </c:pt>
                <c:pt idx="4496">
                  <c:v>80.64136</c:v>
                </c:pt>
                <c:pt idx="4497">
                  <c:v>80.64136</c:v>
                </c:pt>
                <c:pt idx="4498">
                  <c:v>80.641365</c:v>
                </c:pt>
                <c:pt idx="4499">
                  <c:v>80.64137</c:v>
                </c:pt>
                <c:pt idx="4500">
                  <c:v>80.64137</c:v>
                </c:pt>
                <c:pt idx="4501">
                  <c:v>80.64137</c:v>
                </c:pt>
                <c:pt idx="4502">
                  <c:v>80.64137</c:v>
                </c:pt>
                <c:pt idx="4503">
                  <c:v>80.64138</c:v>
                </c:pt>
                <c:pt idx="4504">
                  <c:v>80.64139</c:v>
                </c:pt>
                <c:pt idx="4505">
                  <c:v>80.64139</c:v>
                </c:pt>
                <c:pt idx="4506">
                  <c:v>80.641396</c:v>
                </c:pt>
                <c:pt idx="4507">
                  <c:v>80.6414</c:v>
                </c:pt>
                <c:pt idx="4508">
                  <c:v>80.64141</c:v>
                </c:pt>
                <c:pt idx="4509">
                  <c:v>80.64141</c:v>
                </c:pt>
                <c:pt idx="4510">
                  <c:v>80.64141</c:v>
                </c:pt>
                <c:pt idx="4511">
                  <c:v>80.64141</c:v>
                </c:pt>
                <c:pt idx="4512">
                  <c:v>80.64141</c:v>
                </c:pt>
                <c:pt idx="4513">
                  <c:v>80.64141</c:v>
                </c:pt>
                <c:pt idx="4514">
                  <c:v>80.64141</c:v>
                </c:pt>
                <c:pt idx="4515">
                  <c:v>80.64141</c:v>
                </c:pt>
                <c:pt idx="4516">
                  <c:v>80.64141</c:v>
                </c:pt>
                <c:pt idx="4517">
                  <c:v>80.64141</c:v>
                </c:pt>
                <c:pt idx="4518">
                  <c:v>80.64142</c:v>
                </c:pt>
                <c:pt idx="4519">
                  <c:v>80.641426</c:v>
                </c:pt>
                <c:pt idx="4520">
                  <c:v>80.64143</c:v>
                </c:pt>
                <c:pt idx="4521">
                  <c:v>80.64144</c:v>
                </c:pt>
                <c:pt idx="4522">
                  <c:v>80.64144</c:v>
                </c:pt>
                <c:pt idx="4523">
                  <c:v>80.64144</c:v>
                </c:pt>
                <c:pt idx="4524">
                  <c:v>80.64145</c:v>
                </c:pt>
                <c:pt idx="4525">
                  <c:v>80.64146</c:v>
                </c:pt>
                <c:pt idx="4526">
                  <c:v>80.64146</c:v>
                </c:pt>
                <c:pt idx="4527">
                  <c:v>80.64146</c:v>
                </c:pt>
                <c:pt idx="4528">
                  <c:v>80.64146</c:v>
                </c:pt>
                <c:pt idx="4529">
                  <c:v>80.64146</c:v>
                </c:pt>
                <c:pt idx="4530">
                  <c:v>80.64146</c:v>
                </c:pt>
                <c:pt idx="4531">
                  <c:v>80.64146</c:v>
                </c:pt>
                <c:pt idx="4532">
                  <c:v>80.64146</c:v>
                </c:pt>
                <c:pt idx="4533">
                  <c:v>80.64146</c:v>
                </c:pt>
                <c:pt idx="4534">
                  <c:v>80.64146</c:v>
                </c:pt>
                <c:pt idx="4535">
                  <c:v>80.64146</c:v>
                </c:pt>
                <c:pt idx="4536">
                  <c:v>80.64146</c:v>
                </c:pt>
                <c:pt idx="4537">
                  <c:v>80.641464</c:v>
                </c:pt>
                <c:pt idx="4538">
                  <c:v>80.64147000000001</c:v>
                </c:pt>
                <c:pt idx="4539">
                  <c:v>80.64147000000001</c:v>
                </c:pt>
                <c:pt idx="4540">
                  <c:v>80.64147000000001</c:v>
                </c:pt>
                <c:pt idx="4541">
                  <c:v>80.64147000000001</c:v>
                </c:pt>
                <c:pt idx="4542">
                  <c:v>80.64148</c:v>
                </c:pt>
                <c:pt idx="4543">
                  <c:v>80.64149</c:v>
                </c:pt>
                <c:pt idx="4544">
                  <c:v>80.64149</c:v>
                </c:pt>
                <c:pt idx="4545">
                  <c:v>80.64149</c:v>
                </c:pt>
                <c:pt idx="4546">
                  <c:v>80.64149</c:v>
                </c:pt>
                <c:pt idx="4547">
                  <c:v>80.64149</c:v>
                </c:pt>
                <c:pt idx="4548">
                  <c:v>80.641495</c:v>
                </c:pt>
                <c:pt idx="4549">
                  <c:v>80.6415</c:v>
                </c:pt>
                <c:pt idx="4550">
                  <c:v>80.6415</c:v>
                </c:pt>
                <c:pt idx="4551">
                  <c:v>80.6415</c:v>
                </c:pt>
                <c:pt idx="4552">
                  <c:v>80.64151</c:v>
                </c:pt>
                <c:pt idx="4553">
                  <c:v>80.64152</c:v>
                </c:pt>
                <c:pt idx="4554">
                  <c:v>80.641525</c:v>
                </c:pt>
                <c:pt idx="4555">
                  <c:v>80.641525</c:v>
                </c:pt>
                <c:pt idx="4556">
                  <c:v>80.641525</c:v>
                </c:pt>
                <c:pt idx="4557">
                  <c:v>80.641525</c:v>
                </c:pt>
                <c:pt idx="4558">
                  <c:v>80.641525</c:v>
                </c:pt>
                <c:pt idx="4559">
                  <c:v>80.641525</c:v>
                </c:pt>
                <c:pt idx="4560">
                  <c:v>80.641525</c:v>
                </c:pt>
                <c:pt idx="4561">
                  <c:v>80.641525</c:v>
                </c:pt>
                <c:pt idx="4562">
                  <c:v>80.641525</c:v>
                </c:pt>
                <c:pt idx="4563">
                  <c:v>80.641525</c:v>
                </c:pt>
                <c:pt idx="4564">
                  <c:v>80.641525</c:v>
                </c:pt>
                <c:pt idx="4565">
                  <c:v>80.641525</c:v>
                </c:pt>
                <c:pt idx="4566">
                  <c:v>80.64153</c:v>
                </c:pt>
                <c:pt idx="4567">
                  <c:v>80.64154</c:v>
                </c:pt>
                <c:pt idx="4568">
                  <c:v>80.64155</c:v>
                </c:pt>
                <c:pt idx="4569">
                  <c:v>80.641556</c:v>
                </c:pt>
                <c:pt idx="4570">
                  <c:v>80.641556</c:v>
                </c:pt>
                <c:pt idx="4571">
                  <c:v>80.641556</c:v>
                </c:pt>
                <c:pt idx="4572">
                  <c:v>80.64156</c:v>
                </c:pt>
                <c:pt idx="4573">
                  <c:v>80.64157</c:v>
                </c:pt>
                <c:pt idx="4574">
                  <c:v>80.64157</c:v>
                </c:pt>
                <c:pt idx="4575">
                  <c:v>80.64158</c:v>
                </c:pt>
                <c:pt idx="4576">
                  <c:v>80.64159</c:v>
                </c:pt>
                <c:pt idx="4577">
                  <c:v>80.64159</c:v>
                </c:pt>
                <c:pt idx="4578">
                  <c:v>80.641594</c:v>
                </c:pt>
                <c:pt idx="4579">
                  <c:v>80.6416</c:v>
                </c:pt>
                <c:pt idx="4580">
                  <c:v>80.6416</c:v>
                </c:pt>
                <c:pt idx="4581">
                  <c:v>80.64161</c:v>
                </c:pt>
                <c:pt idx="4582">
                  <c:v>80.64162</c:v>
                </c:pt>
                <c:pt idx="4583">
                  <c:v>80.64162</c:v>
                </c:pt>
                <c:pt idx="4584">
                  <c:v>80.64162</c:v>
                </c:pt>
                <c:pt idx="4585">
                  <c:v>80.641624</c:v>
                </c:pt>
                <c:pt idx="4586">
                  <c:v>80.64163</c:v>
                </c:pt>
                <c:pt idx="4587">
                  <c:v>80.64163</c:v>
                </c:pt>
                <c:pt idx="4588">
                  <c:v>80.64164</c:v>
                </c:pt>
                <c:pt idx="4589">
                  <c:v>80.64164</c:v>
                </c:pt>
                <c:pt idx="4590">
                  <c:v>80.64164</c:v>
                </c:pt>
                <c:pt idx="4591">
                  <c:v>80.64164</c:v>
                </c:pt>
                <c:pt idx="4592">
                  <c:v>80.64164</c:v>
                </c:pt>
                <c:pt idx="4593">
                  <c:v>80.64164</c:v>
                </c:pt>
                <c:pt idx="4594">
                  <c:v>80.64164</c:v>
                </c:pt>
                <c:pt idx="4595">
                  <c:v>80.64164</c:v>
                </c:pt>
                <c:pt idx="4596">
                  <c:v>80.64164</c:v>
                </c:pt>
                <c:pt idx="4597">
                  <c:v>80.64164</c:v>
                </c:pt>
                <c:pt idx="4598">
                  <c:v>80.64164</c:v>
                </c:pt>
                <c:pt idx="4599">
                  <c:v>80.64164</c:v>
                </c:pt>
                <c:pt idx="4600">
                  <c:v>80.64164</c:v>
                </c:pt>
                <c:pt idx="4601">
                  <c:v>80.64164</c:v>
                </c:pt>
                <c:pt idx="4602">
                  <c:v>80.64164</c:v>
                </c:pt>
                <c:pt idx="4603">
                  <c:v>80.64165</c:v>
                </c:pt>
                <c:pt idx="4604">
                  <c:v>80.641655</c:v>
                </c:pt>
                <c:pt idx="4605">
                  <c:v>80.64166</c:v>
                </c:pt>
                <c:pt idx="4606">
                  <c:v>80.64167</c:v>
                </c:pt>
                <c:pt idx="4607">
                  <c:v>80.64167</c:v>
                </c:pt>
                <c:pt idx="4608">
                  <c:v>80.64168</c:v>
                </c:pt>
                <c:pt idx="4609">
                  <c:v>80.641685</c:v>
                </c:pt>
                <c:pt idx="4610">
                  <c:v>80.64169</c:v>
                </c:pt>
                <c:pt idx="4611">
                  <c:v>80.6417</c:v>
                </c:pt>
                <c:pt idx="4612">
                  <c:v>80.64171</c:v>
                </c:pt>
                <c:pt idx="4613">
                  <c:v>80.641716</c:v>
                </c:pt>
                <c:pt idx="4614">
                  <c:v>80.64172</c:v>
                </c:pt>
                <c:pt idx="4615">
                  <c:v>80.64173</c:v>
                </c:pt>
                <c:pt idx="4616">
                  <c:v>80.64173</c:v>
                </c:pt>
                <c:pt idx="4617">
                  <c:v>80.64173</c:v>
                </c:pt>
                <c:pt idx="4618">
                  <c:v>80.64173</c:v>
                </c:pt>
                <c:pt idx="4619">
                  <c:v>80.64174</c:v>
                </c:pt>
                <c:pt idx="4620">
                  <c:v>80.64175</c:v>
                </c:pt>
                <c:pt idx="4621">
                  <c:v>80.64175</c:v>
                </c:pt>
                <c:pt idx="4622">
                  <c:v>80.641754</c:v>
                </c:pt>
                <c:pt idx="4623">
                  <c:v>80.641754</c:v>
                </c:pt>
                <c:pt idx="4624">
                  <c:v>80.641754</c:v>
                </c:pt>
                <c:pt idx="4625">
                  <c:v>80.641754</c:v>
                </c:pt>
                <c:pt idx="4626">
                  <c:v>80.641754</c:v>
                </c:pt>
                <c:pt idx="4627">
                  <c:v>80.641754</c:v>
                </c:pt>
                <c:pt idx="4628">
                  <c:v>80.641754</c:v>
                </c:pt>
                <c:pt idx="4629">
                  <c:v>80.641754</c:v>
                </c:pt>
                <c:pt idx="4630">
                  <c:v>80.641754</c:v>
                </c:pt>
                <c:pt idx="4631">
                  <c:v>80.641754</c:v>
                </c:pt>
                <c:pt idx="4632">
                  <c:v>80.64176</c:v>
                </c:pt>
                <c:pt idx="4633">
                  <c:v>80.64177</c:v>
                </c:pt>
                <c:pt idx="4634">
                  <c:v>80.64177999999998</c:v>
                </c:pt>
                <c:pt idx="4635">
                  <c:v>80.641785</c:v>
                </c:pt>
                <c:pt idx="4636">
                  <c:v>80.64179</c:v>
                </c:pt>
                <c:pt idx="4637">
                  <c:v>80.6418</c:v>
                </c:pt>
                <c:pt idx="4638">
                  <c:v>80.64181</c:v>
                </c:pt>
                <c:pt idx="4639">
                  <c:v>80.641815</c:v>
                </c:pt>
                <c:pt idx="4640">
                  <c:v>80.64182</c:v>
                </c:pt>
                <c:pt idx="4641">
                  <c:v>80.64183000000001</c:v>
                </c:pt>
                <c:pt idx="4642">
                  <c:v>80.64184</c:v>
                </c:pt>
                <c:pt idx="4643">
                  <c:v>80.64184</c:v>
                </c:pt>
                <c:pt idx="4644">
                  <c:v>80.64184</c:v>
                </c:pt>
                <c:pt idx="4645">
                  <c:v>80.64184</c:v>
                </c:pt>
                <c:pt idx="4646">
                  <c:v>80.64184</c:v>
                </c:pt>
                <c:pt idx="4647">
                  <c:v>80.64184</c:v>
                </c:pt>
                <c:pt idx="4648">
                  <c:v>80.64184</c:v>
                </c:pt>
                <c:pt idx="4649">
                  <c:v>80.64184</c:v>
                </c:pt>
                <c:pt idx="4650">
                  <c:v>80.64184</c:v>
                </c:pt>
                <c:pt idx="4651">
                  <c:v>80.64184</c:v>
                </c:pt>
                <c:pt idx="4652">
                  <c:v>80.64184</c:v>
                </c:pt>
                <c:pt idx="4653">
                  <c:v>80.64184</c:v>
                </c:pt>
                <c:pt idx="4654">
                  <c:v>80.64184</c:v>
                </c:pt>
                <c:pt idx="4655">
                  <c:v>80.64184</c:v>
                </c:pt>
                <c:pt idx="4656">
                  <c:v>80.641846</c:v>
                </c:pt>
                <c:pt idx="4657">
                  <c:v>80.64185</c:v>
                </c:pt>
                <c:pt idx="4658">
                  <c:v>80.64186</c:v>
                </c:pt>
                <c:pt idx="4659">
                  <c:v>80.64187</c:v>
                </c:pt>
                <c:pt idx="4660">
                  <c:v>80.64187</c:v>
                </c:pt>
                <c:pt idx="4661">
                  <c:v>80.64187</c:v>
                </c:pt>
                <c:pt idx="4662">
                  <c:v>80.64187</c:v>
                </c:pt>
                <c:pt idx="4663">
                  <c:v>80.64188</c:v>
                </c:pt>
                <c:pt idx="4664">
                  <c:v>80.641884</c:v>
                </c:pt>
                <c:pt idx="4665">
                  <c:v>80.64189</c:v>
                </c:pt>
                <c:pt idx="4666">
                  <c:v>80.6419</c:v>
                </c:pt>
                <c:pt idx="4667">
                  <c:v>80.6419</c:v>
                </c:pt>
                <c:pt idx="4668">
                  <c:v>80.6419</c:v>
                </c:pt>
                <c:pt idx="4669">
                  <c:v>80.64191</c:v>
                </c:pt>
                <c:pt idx="4670">
                  <c:v>80.641914</c:v>
                </c:pt>
                <c:pt idx="4671">
                  <c:v>80.64192</c:v>
                </c:pt>
                <c:pt idx="4672">
                  <c:v>80.64193</c:v>
                </c:pt>
                <c:pt idx="4673">
                  <c:v>80.64193</c:v>
                </c:pt>
                <c:pt idx="4674">
                  <c:v>80.64193</c:v>
                </c:pt>
                <c:pt idx="4675">
                  <c:v>80.64194</c:v>
                </c:pt>
                <c:pt idx="4676">
                  <c:v>80.641945</c:v>
                </c:pt>
                <c:pt idx="4677">
                  <c:v>80.64195</c:v>
                </c:pt>
                <c:pt idx="4678">
                  <c:v>80.64195</c:v>
                </c:pt>
                <c:pt idx="4679">
                  <c:v>80.64195</c:v>
                </c:pt>
                <c:pt idx="4680">
                  <c:v>80.64195</c:v>
                </c:pt>
                <c:pt idx="4681">
                  <c:v>80.64195</c:v>
                </c:pt>
                <c:pt idx="4682">
                  <c:v>80.64195</c:v>
                </c:pt>
                <c:pt idx="4683">
                  <c:v>80.64195</c:v>
                </c:pt>
                <c:pt idx="4684">
                  <c:v>80.64195</c:v>
                </c:pt>
                <c:pt idx="4685">
                  <c:v>80.64195</c:v>
                </c:pt>
                <c:pt idx="4686">
                  <c:v>80.64195</c:v>
                </c:pt>
                <c:pt idx="4687">
                  <c:v>80.64195</c:v>
                </c:pt>
                <c:pt idx="4688">
                  <c:v>80.64195</c:v>
                </c:pt>
                <c:pt idx="4689">
                  <c:v>80.64195</c:v>
                </c:pt>
                <c:pt idx="4690">
                  <c:v>80.64195</c:v>
                </c:pt>
                <c:pt idx="4691">
                  <c:v>80.64195</c:v>
                </c:pt>
                <c:pt idx="4692">
                  <c:v>80.64195</c:v>
                </c:pt>
                <c:pt idx="4693">
                  <c:v>80.64195</c:v>
                </c:pt>
                <c:pt idx="4694">
                  <c:v>80.64195</c:v>
                </c:pt>
                <c:pt idx="4695">
                  <c:v>80.64196</c:v>
                </c:pt>
                <c:pt idx="4696">
                  <c:v>80.64197</c:v>
                </c:pt>
                <c:pt idx="4697">
                  <c:v>80.641975</c:v>
                </c:pt>
                <c:pt idx="4698">
                  <c:v>80.64198</c:v>
                </c:pt>
                <c:pt idx="4699">
                  <c:v>80.64199</c:v>
                </c:pt>
                <c:pt idx="4700">
                  <c:v>80.642</c:v>
                </c:pt>
                <c:pt idx="4701">
                  <c:v>80.642</c:v>
                </c:pt>
                <c:pt idx="4702">
                  <c:v>80.64200599999998</c:v>
                </c:pt>
                <c:pt idx="4703">
                  <c:v>80.64201</c:v>
                </c:pt>
                <c:pt idx="4704">
                  <c:v>80.64202</c:v>
                </c:pt>
                <c:pt idx="4705">
                  <c:v>80.64203</c:v>
                </c:pt>
                <c:pt idx="4706">
                  <c:v>80.64203999999998</c:v>
                </c:pt>
                <c:pt idx="4707">
                  <c:v>80.642044</c:v>
                </c:pt>
                <c:pt idx="4708">
                  <c:v>80.64205</c:v>
                </c:pt>
                <c:pt idx="4709">
                  <c:v>80.64206</c:v>
                </c:pt>
                <c:pt idx="4710">
                  <c:v>80.64206999999998</c:v>
                </c:pt>
                <c:pt idx="4711">
                  <c:v>80.64206999999998</c:v>
                </c:pt>
                <c:pt idx="4712">
                  <c:v>80.64206999999998</c:v>
                </c:pt>
                <c:pt idx="4713">
                  <c:v>80.64206999999998</c:v>
                </c:pt>
                <c:pt idx="4714">
                  <c:v>80.64206999999998</c:v>
                </c:pt>
                <c:pt idx="4715">
                  <c:v>80.64206999999998</c:v>
                </c:pt>
                <c:pt idx="4716">
                  <c:v>80.64206999999998</c:v>
                </c:pt>
                <c:pt idx="4717">
                  <c:v>80.64206999999998</c:v>
                </c:pt>
                <c:pt idx="4718">
                  <c:v>80.64206999999998</c:v>
                </c:pt>
                <c:pt idx="4719">
                  <c:v>80.64207499999999</c:v>
                </c:pt>
                <c:pt idx="4720">
                  <c:v>80.64207999999999</c:v>
                </c:pt>
                <c:pt idx="4721">
                  <c:v>80.64208999999998</c:v>
                </c:pt>
                <c:pt idx="4722">
                  <c:v>80.6421</c:v>
                </c:pt>
                <c:pt idx="4723">
                  <c:v>80.6421</c:v>
                </c:pt>
                <c:pt idx="4724">
                  <c:v>80.6421</c:v>
                </c:pt>
                <c:pt idx="4725">
                  <c:v>80.6421</c:v>
                </c:pt>
                <c:pt idx="4726">
                  <c:v>80.6421</c:v>
                </c:pt>
                <c:pt idx="4727">
                  <c:v>80.6421</c:v>
                </c:pt>
                <c:pt idx="4728">
                  <c:v>80.642105</c:v>
                </c:pt>
                <c:pt idx="4729">
                  <c:v>80.64211</c:v>
                </c:pt>
                <c:pt idx="4730">
                  <c:v>80.64211</c:v>
                </c:pt>
                <c:pt idx="4731">
                  <c:v>80.64212</c:v>
                </c:pt>
                <c:pt idx="4732">
                  <c:v>80.64213</c:v>
                </c:pt>
                <c:pt idx="4733">
                  <c:v>80.64213</c:v>
                </c:pt>
                <c:pt idx="4734">
                  <c:v>80.64213599999998</c:v>
                </c:pt>
                <c:pt idx="4735">
                  <c:v>80.64214</c:v>
                </c:pt>
                <c:pt idx="4736">
                  <c:v>80.64215</c:v>
                </c:pt>
                <c:pt idx="4737">
                  <c:v>80.64216</c:v>
                </c:pt>
                <c:pt idx="4738">
                  <c:v>80.642166</c:v>
                </c:pt>
                <c:pt idx="4739">
                  <c:v>80.64217</c:v>
                </c:pt>
                <c:pt idx="4740">
                  <c:v>80.64217999999998</c:v>
                </c:pt>
                <c:pt idx="4741">
                  <c:v>80.64217999999998</c:v>
                </c:pt>
                <c:pt idx="4742">
                  <c:v>80.64217999999998</c:v>
                </c:pt>
                <c:pt idx="4743">
                  <c:v>80.64217999999998</c:v>
                </c:pt>
                <c:pt idx="4744">
                  <c:v>80.64217999999998</c:v>
                </c:pt>
                <c:pt idx="4745">
                  <c:v>80.64217999999998</c:v>
                </c:pt>
                <c:pt idx="4746">
                  <c:v>80.64217999999998</c:v>
                </c:pt>
                <c:pt idx="4747">
                  <c:v>80.64217999999998</c:v>
                </c:pt>
                <c:pt idx="4748">
                  <c:v>80.64217999999998</c:v>
                </c:pt>
                <c:pt idx="4749">
                  <c:v>80.64217999999998</c:v>
                </c:pt>
                <c:pt idx="4750">
                  <c:v>80.64217999999998</c:v>
                </c:pt>
                <c:pt idx="4751">
                  <c:v>80.64217999999998</c:v>
                </c:pt>
                <c:pt idx="4752">
                  <c:v>80.64217999999998</c:v>
                </c:pt>
                <c:pt idx="4753">
                  <c:v>80.64219</c:v>
                </c:pt>
                <c:pt idx="4754">
                  <c:v>80.6422</c:v>
                </c:pt>
                <c:pt idx="4755">
                  <c:v>80.642204</c:v>
                </c:pt>
                <c:pt idx="4756">
                  <c:v>80.64221</c:v>
                </c:pt>
                <c:pt idx="4757">
                  <c:v>80.64221</c:v>
                </c:pt>
                <c:pt idx="4758">
                  <c:v>80.64222</c:v>
                </c:pt>
                <c:pt idx="4759">
                  <c:v>80.64223000000001</c:v>
                </c:pt>
                <c:pt idx="4760">
                  <c:v>80.64223000000001</c:v>
                </c:pt>
                <c:pt idx="4761">
                  <c:v>80.64223000000001</c:v>
                </c:pt>
                <c:pt idx="4762">
                  <c:v>80.642235</c:v>
                </c:pt>
                <c:pt idx="4763">
                  <c:v>80.64224</c:v>
                </c:pt>
                <c:pt idx="4764">
                  <c:v>80.64225</c:v>
                </c:pt>
                <c:pt idx="4765">
                  <c:v>80.64226</c:v>
                </c:pt>
                <c:pt idx="4766">
                  <c:v>80.642265</c:v>
                </c:pt>
                <c:pt idx="4767">
                  <c:v>80.64227</c:v>
                </c:pt>
                <c:pt idx="4768">
                  <c:v>80.64228</c:v>
                </c:pt>
                <c:pt idx="4769">
                  <c:v>80.64229</c:v>
                </c:pt>
                <c:pt idx="4770">
                  <c:v>80.64229</c:v>
                </c:pt>
                <c:pt idx="4771">
                  <c:v>80.642296</c:v>
                </c:pt>
                <c:pt idx="4772">
                  <c:v>80.642296</c:v>
                </c:pt>
                <c:pt idx="4773">
                  <c:v>80.642296</c:v>
                </c:pt>
                <c:pt idx="4774">
                  <c:v>80.642296</c:v>
                </c:pt>
                <c:pt idx="4775">
                  <c:v>80.642296</c:v>
                </c:pt>
                <c:pt idx="4776">
                  <c:v>80.642296</c:v>
                </c:pt>
                <c:pt idx="4777">
                  <c:v>80.642296</c:v>
                </c:pt>
                <c:pt idx="4778">
                  <c:v>80.642296</c:v>
                </c:pt>
                <c:pt idx="4779">
                  <c:v>80.642296</c:v>
                </c:pt>
                <c:pt idx="4780">
                  <c:v>80.642296</c:v>
                </c:pt>
                <c:pt idx="4781">
                  <c:v>80.6423</c:v>
                </c:pt>
                <c:pt idx="4782">
                  <c:v>80.64230999999998</c:v>
                </c:pt>
                <c:pt idx="4783">
                  <c:v>80.64232</c:v>
                </c:pt>
                <c:pt idx="4784">
                  <c:v>80.64232999999998</c:v>
                </c:pt>
                <c:pt idx="4785">
                  <c:v>80.64232999999998</c:v>
                </c:pt>
                <c:pt idx="4786">
                  <c:v>80.64233399999999</c:v>
                </c:pt>
                <c:pt idx="4787">
                  <c:v>80.64233999999999</c:v>
                </c:pt>
                <c:pt idx="4788">
                  <c:v>80.64233999999999</c:v>
                </c:pt>
                <c:pt idx="4789">
                  <c:v>80.64234999999998</c:v>
                </c:pt>
                <c:pt idx="4790">
                  <c:v>80.64235999999998</c:v>
                </c:pt>
                <c:pt idx="4791">
                  <c:v>80.642365</c:v>
                </c:pt>
                <c:pt idx="4792">
                  <c:v>80.64236999999998</c:v>
                </c:pt>
                <c:pt idx="4793">
                  <c:v>80.64236999999998</c:v>
                </c:pt>
                <c:pt idx="4794">
                  <c:v>80.64237999999999</c:v>
                </c:pt>
                <c:pt idx="4795">
                  <c:v>80.64237999999999</c:v>
                </c:pt>
                <c:pt idx="4796">
                  <c:v>80.64237999999999</c:v>
                </c:pt>
                <c:pt idx="4797">
                  <c:v>80.64237999999999</c:v>
                </c:pt>
                <c:pt idx="4798">
                  <c:v>80.64237999999999</c:v>
                </c:pt>
                <c:pt idx="4799">
                  <c:v>80.64237999999999</c:v>
                </c:pt>
                <c:pt idx="4800">
                  <c:v>80.64237999999999</c:v>
                </c:pt>
                <c:pt idx="4801">
                  <c:v>80.64237999999999</c:v>
                </c:pt>
                <c:pt idx="4802">
                  <c:v>80.64237999999999</c:v>
                </c:pt>
                <c:pt idx="4803">
                  <c:v>80.64237999999999</c:v>
                </c:pt>
                <c:pt idx="4804">
                  <c:v>80.64237999999999</c:v>
                </c:pt>
                <c:pt idx="4805">
                  <c:v>80.64237999999999</c:v>
                </c:pt>
                <c:pt idx="4806">
                  <c:v>80.64237999999999</c:v>
                </c:pt>
                <c:pt idx="4807">
                  <c:v>80.64237999999999</c:v>
                </c:pt>
                <c:pt idx="4808">
                  <c:v>80.64237999999999</c:v>
                </c:pt>
                <c:pt idx="4809">
                  <c:v>80.64237999999999</c:v>
                </c:pt>
                <c:pt idx="4810">
                  <c:v>80.64237999999999</c:v>
                </c:pt>
                <c:pt idx="4811">
                  <c:v>80.64238999999999</c:v>
                </c:pt>
                <c:pt idx="4812">
                  <c:v>80.64239499999998</c:v>
                </c:pt>
                <c:pt idx="4813">
                  <c:v>80.64239999999998</c:v>
                </c:pt>
                <c:pt idx="4814">
                  <c:v>80.64241</c:v>
                </c:pt>
                <c:pt idx="4815">
                  <c:v>80.64241</c:v>
                </c:pt>
                <c:pt idx="4816">
                  <c:v>80.64241</c:v>
                </c:pt>
                <c:pt idx="4817">
                  <c:v>80.64241</c:v>
                </c:pt>
                <c:pt idx="4818">
                  <c:v>80.64241</c:v>
                </c:pt>
                <c:pt idx="4819">
                  <c:v>80.64241</c:v>
                </c:pt>
                <c:pt idx="4820">
                  <c:v>80.64241</c:v>
                </c:pt>
                <c:pt idx="4821">
                  <c:v>80.64241</c:v>
                </c:pt>
                <c:pt idx="4822">
                  <c:v>80.64241</c:v>
                </c:pt>
                <c:pt idx="4823">
                  <c:v>80.64241</c:v>
                </c:pt>
                <c:pt idx="4824">
                  <c:v>80.64241</c:v>
                </c:pt>
                <c:pt idx="4825">
                  <c:v>80.64242</c:v>
                </c:pt>
                <c:pt idx="4826">
                  <c:v>80.642426</c:v>
                </c:pt>
                <c:pt idx="4827">
                  <c:v>80.64243</c:v>
                </c:pt>
                <c:pt idx="4828">
                  <c:v>80.64243999999998</c:v>
                </c:pt>
                <c:pt idx="4829">
                  <c:v>80.64243999999998</c:v>
                </c:pt>
                <c:pt idx="4830">
                  <c:v>80.64243999999998</c:v>
                </c:pt>
                <c:pt idx="4831">
                  <c:v>80.64244999999998</c:v>
                </c:pt>
                <c:pt idx="4832">
                  <c:v>80.64245599999998</c:v>
                </c:pt>
                <c:pt idx="4833">
                  <c:v>80.64246</c:v>
                </c:pt>
                <c:pt idx="4834">
                  <c:v>80.64246999999998</c:v>
                </c:pt>
                <c:pt idx="4835">
                  <c:v>80.64247999999999</c:v>
                </c:pt>
                <c:pt idx="4836">
                  <c:v>80.64248999999998</c:v>
                </c:pt>
                <c:pt idx="4837">
                  <c:v>80.64248999999998</c:v>
                </c:pt>
                <c:pt idx="4838">
                  <c:v>80.642494</c:v>
                </c:pt>
                <c:pt idx="4839">
                  <c:v>80.642494</c:v>
                </c:pt>
                <c:pt idx="4840">
                  <c:v>80.642494</c:v>
                </c:pt>
                <c:pt idx="4841">
                  <c:v>80.642494</c:v>
                </c:pt>
                <c:pt idx="4842">
                  <c:v>80.642494</c:v>
                </c:pt>
                <c:pt idx="4843">
                  <c:v>80.642494</c:v>
                </c:pt>
                <c:pt idx="4844">
                  <c:v>80.642494</c:v>
                </c:pt>
                <c:pt idx="4845">
                  <c:v>80.642494</c:v>
                </c:pt>
                <c:pt idx="4846">
                  <c:v>80.642494</c:v>
                </c:pt>
                <c:pt idx="4847">
                  <c:v>80.642494</c:v>
                </c:pt>
                <c:pt idx="4848">
                  <c:v>80.642494</c:v>
                </c:pt>
                <c:pt idx="4849">
                  <c:v>80.642494</c:v>
                </c:pt>
                <c:pt idx="4850">
                  <c:v>80.642494</c:v>
                </c:pt>
                <c:pt idx="4851">
                  <c:v>80.642494</c:v>
                </c:pt>
                <c:pt idx="4852">
                  <c:v>80.642494</c:v>
                </c:pt>
                <c:pt idx="4853">
                  <c:v>80.642494</c:v>
                </c:pt>
                <c:pt idx="4854">
                  <c:v>80.6425</c:v>
                </c:pt>
                <c:pt idx="4855">
                  <c:v>80.64251</c:v>
                </c:pt>
                <c:pt idx="4856">
                  <c:v>80.64252</c:v>
                </c:pt>
                <c:pt idx="4857">
                  <c:v>80.642525</c:v>
                </c:pt>
                <c:pt idx="4858">
                  <c:v>80.642525</c:v>
                </c:pt>
                <c:pt idx="4859">
                  <c:v>80.642525</c:v>
                </c:pt>
                <c:pt idx="4860">
                  <c:v>80.642525</c:v>
                </c:pt>
                <c:pt idx="4861">
                  <c:v>80.642525</c:v>
                </c:pt>
                <c:pt idx="4862">
                  <c:v>80.642525</c:v>
                </c:pt>
                <c:pt idx="4863">
                  <c:v>80.64253</c:v>
                </c:pt>
                <c:pt idx="4864">
                  <c:v>80.64253999999998</c:v>
                </c:pt>
                <c:pt idx="4865">
                  <c:v>80.64253999999998</c:v>
                </c:pt>
                <c:pt idx="4866">
                  <c:v>80.64253999999998</c:v>
                </c:pt>
                <c:pt idx="4867">
                  <c:v>80.64255</c:v>
                </c:pt>
                <c:pt idx="4868">
                  <c:v>80.642555</c:v>
                </c:pt>
                <c:pt idx="4869">
                  <c:v>80.642555</c:v>
                </c:pt>
                <c:pt idx="4870">
                  <c:v>80.64256</c:v>
                </c:pt>
                <c:pt idx="4871">
                  <c:v>80.64257</c:v>
                </c:pt>
                <c:pt idx="4872">
                  <c:v>80.64257</c:v>
                </c:pt>
                <c:pt idx="4873">
                  <c:v>80.64257999999998</c:v>
                </c:pt>
                <c:pt idx="4874">
                  <c:v>80.64258599999998</c:v>
                </c:pt>
                <c:pt idx="4875">
                  <c:v>80.64258599999998</c:v>
                </c:pt>
                <c:pt idx="4876">
                  <c:v>80.64259</c:v>
                </c:pt>
                <c:pt idx="4877">
                  <c:v>80.6426</c:v>
                </c:pt>
                <c:pt idx="4878">
                  <c:v>80.6426</c:v>
                </c:pt>
                <c:pt idx="4879">
                  <c:v>80.6426</c:v>
                </c:pt>
                <c:pt idx="4880">
                  <c:v>80.64261</c:v>
                </c:pt>
                <c:pt idx="4881">
                  <c:v>80.64261</c:v>
                </c:pt>
                <c:pt idx="4882">
                  <c:v>80.64261</c:v>
                </c:pt>
                <c:pt idx="4883">
                  <c:v>80.64261</c:v>
                </c:pt>
                <c:pt idx="4884">
                  <c:v>80.64261</c:v>
                </c:pt>
                <c:pt idx="4885">
                  <c:v>80.64261</c:v>
                </c:pt>
                <c:pt idx="4886">
                  <c:v>80.64261</c:v>
                </c:pt>
                <c:pt idx="4887">
                  <c:v>80.64261</c:v>
                </c:pt>
                <c:pt idx="4888">
                  <c:v>80.64261</c:v>
                </c:pt>
                <c:pt idx="4889">
                  <c:v>80.64261</c:v>
                </c:pt>
                <c:pt idx="4890">
                  <c:v>80.64261</c:v>
                </c:pt>
                <c:pt idx="4891">
                  <c:v>80.64261</c:v>
                </c:pt>
                <c:pt idx="4892">
                  <c:v>80.64261</c:v>
                </c:pt>
                <c:pt idx="4893">
                  <c:v>80.64261</c:v>
                </c:pt>
                <c:pt idx="4894">
                  <c:v>80.64261</c:v>
                </c:pt>
                <c:pt idx="4895">
                  <c:v>80.64261</c:v>
                </c:pt>
                <c:pt idx="4896">
                  <c:v>80.64261</c:v>
                </c:pt>
                <c:pt idx="4897">
                  <c:v>80.64261</c:v>
                </c:pt>
                <c:pt idx="4898">
                  <c:v>80.64261</c:v>
                </c:pt>
                <c:pt idx="4899">
                  <c:v>80.64261</c:v>
                </c:pt>
                <c:pt idx="4900">
                  <c:v>80.64261</c:v>
                </c:pt>
                <c:pt idx="4901">
                  <c:v>80.64261</c:v>
                </c:pt>
                <c:pt idx="4902">
                  <c:v>80.64261</c:v>
                </c:pt>
                <c:pt idx="4903">
                  <c:v>80.64261</c:v>
                </c:pt>
                <c:pt idx="4904">
                  <c:v>80.64261</c:v>
                </c:pt>
                <c:pt idx="4905">
                  <c:v>80.64261</c:v>
                </c:pt>
                <c:pt idx="4906">
                  <c:v>80.64261</c:v>
                </c:pt>
                <c:pt idx="4907">
                  <c:v>80.64261</c:v>
                </c:pt>
                <c:pt idx="4908">
                  <c:v>80.64262</c:v>
                </c:pt>
                <c:pt idx="4909">
                  <c:v>80.642624</c:v>
                </c:pt>
                <c:pt idx="4910">
                  <c:v>80.64263</c:v>
                </c:pt>
                <c:pt idx="4911">
                  <c:v>80.64264</c:v>
                </c:pt>
                <c:pt idx="4912">
                  <c:v>80.64264</c:v>
                </c:pt>
                <c:pt idx="4913">
                  <c:v>80.64264</c:v>
                </c:pt>
                <c:pt idx="4914">
                  <c:v>80.64265</c:v>
                </c:pt>
                <c:pt idx="4915">
                  <c:v>80.642654</c:v>
                </c:pt>
                <c:pt idx="4916">
                  <c:v>80.64266</c:v>
                </c:pt>
                <c:pt idx="4917">
                  <c:v>80.64267</c:v>
                </c:pt>
                <c:pt idx="4918">
                  <c:v>80.64267</c:v>
                </c:pt>
                <c:pt idx="4919">
                  <c:v>80.64268</c:v>
                </c:pt>
                <c:pt idx="4920">
                  <c:v>80.642685</c:v>
                </c:pt>
                <c:pt idx="4921">
                  <c:v>80.642685</c:v>
                </c:pt>
                <c:pt idx="4922">
                  <c:v>80.64269</c:v>
                </c:pt>
                <c:pt idx="4923">
                  <c:v>80.6427</c:v>
                </c:pt>
                <c:pt idx="4924">
                  <c:v>80.64270999999998</c:v>
                </c:pt>
                <c:pt idx="4925">
                  <c:v>80.64271499999998</c:v>
                </c:pt>
                <c:pt idx="4926">
                  <c:v>80.64271999999998</c:v>
                </c:pt>
                <c:pt idx="4927">
                  <c:v>80.64271999999998</c:v>
                </c:pt>
                <c:pt idx="4928">
                  <c:v>80.64271999999998</c:v>
                </c:pt>
                <c:pt idx="4929">
                  <c:v>80.64271999999998</c:v>
                </c:pt>
                <c:pt idx="4930">
                  <c:v>80.64271999999998</c:v>
                </c:pt>
                <c:pt idx="4931">
                  <c:v>80.64271999999998</c:v>
                </c:pt>
                <c:pt idx="4932">
                  <c:v>80.64271999999998</c:v>
                </c:pt>
                <c:pt idx="4933">
                  <c:v>80.64271999999998</c:v>
                </c:pt>
                <c:pt idx="4934">
                  <c:v>80.64271999999998</c:v>
                </c:pt>
                <c:pt idx="4935">
                  <c:v>80.64271999999998</c:v>
                </c:pt>
                <c:pt idx="4936">
                  <c:v>80.64271999999998</c:v>
                </c:pt>
                <c:pt idx="4937">
                  <c:v>80.64271999999998</c:v>
                </c:pt>
                <c:pt idx="4938">
                  <c:v>80.64271999999998</c:v>
                </c:pt>
                <c:pt idx="4939">
                  <c:v>80.64271999999998</c:v>
                </c:pt>
                <c:pt idx="4940">
                  <c:v>80.64271999999998</c:v>
                </c:pt>
                <c:pt idx="4941">
                  <c:v>80.64272999999998</c:v>
                </c:pt>
                <c:pt idx="4942">
                  <c:v>80.64273999999999</c:v>
                </c:pt>
                <c:pt idx="4943">
                  <c:v>80.64274599999999</c:v>
                </c:pt>
                <c:pt idx="4944">
                  <c:v>80.64274999999999</c:v>
                </c:pt>
                <c:pt idx="4945">
                  <c:v>80.64274999999999</c:v>
                </c:pt>
                <c:pt idx="4946">
                  <c:v>80.64274999999999</c:v>
                </c:pt>
                <c:pt idx="4947">
                  <c:v>80.64275999999998</c:v>
                </c:pt>
                <c:pt idx="4948">
                  <c:v>80.64277</c:v>
                </c:pt>
                <c:pt idx="4949">
                  <c:v>80.64277</c:v>
                </c:pt>
                <c:pt idx="4950">
                  <c:v>80.64277</c:v>
                </c:pt>
                <c:pt idx="4951">
                  <c:v>80.64277</c:v>
                </c:pt>
                <c:pt idx="4952">
                  <c:v>80.64277</c:v>
                </c:pt>
                <c:pt idx="4953">
                  <c:v>80.64277</c:v>
                </c:pt>
                <c:pt idx="4954">
                  <c:v>80.64277999999999</c:v>
                </c:pt>
                <c:pt idx="4955">
                  <c:v>80.64278399999999</c:v>
                </c:pt>
                <c:pt idx="4956">
                  <c:v>80.64278399999999</c:v>
                </c:pt>
                <c:pt idx="4957">
                  <c:v>80.64278399999999</c:v>
                </c:pt>
                <c:pt idx="4958">
                  <c:v>80.64278999999999</c:v>
                </c:pt>
                <c:pt idx="4959">
                  <c:v>80.64279999999998</c:v>
                </c:pt>
                <c:pt idx="4960">
                  <c:v>80.64279999999998</c:v>
                </c:pt>
                <c:pt idx="4961">
                  <c:v>80.64280999999998</c:v>
                </c:pt>
                <c:pt idx="4962">
                  <c:v>80.642815</c:v>
                </c:pt>
                <c:pt idx="4963">
                  <c:v>80.64282</c:v>
                </c:pt>
                <c:pt idx="4964">
                  <c:v>80.64282999999998</c:v>
                </c:pt>
                <c:pt idx="4965">
                  <c:v>80.64283999999999</c:v>
                </c:pt>
                <c:pt idx="4966">
                  <c:v>80.64283999999999</c:v>
                </c:pt>
                <c:pt idx="4967">
                  <c:v>80.64283999999999</c:v>
                </c:pt>
                <c:pt idx="4968">
                  <c:v>80.64283999999999</c:v>
                </c:pt>
                <c:pt idx="4969">
                  <c:v>80.64283999999999</c:v>
                </c:pt>
                <c:pt idx="4970">
                  <c:v>80.64283999999999</c:v>
                </c:pt>
                <c:pt idx="4971">
                  <c:v>80.64283999999999</c:v>
                </c:pt>
                <c:pt idx="4972">
                  <c:v>80.64283999999999</c:v>
                </c:pt>
                <c:pt idx="4973">
                  <c:v>80.64283999999999</c:v>
                </c:pt>
                <c:pt idx="4974">
                  <c:v>80.64283999999999</c:v>
                </c:pt>
                <c:pt idx="4975">
                  <c:v>80.64283999999999</c:v>
                </c:pt>
                <c:pt idx="4976">
                  <c:v>80.64283999999999</c:v>
                </c:pt>
                <c:pt idx="4977">
                  <c:v>80.64283999999999</c:v>
                </c:pt>
                <c:pt idx="4978">
                  <c:v>80.64284499999998</c:v>
                </c:pt>
                <c:pt idx="4979">
                  <c:v>80.64284999999998</c:v>
                </c:pt>
                <c:pt idx="4980">
                  <c:v>80.64286</c:v>
                </c:pt>
                <c:pt idx="4981">
                  <c:v>80.64286999999998</c:v>
                </c:pt>
                <c:pt idx="4982">
                  <c:v>80.64286999999998</c:v>
                </c:pt>
                <c:pt idx="4983">
                  <c:v>80.64287599999999</c:v>
                </c:pt>
                <c:pt idx="4984">
                  <c:v>80.64287999999999</c:v>
                </c:pt>
                <c:pt idx="4985">
                  <c:v>80.64288999999998</c:v>
                </c:pt>
                <c:pt idx="4986">
                  <c:v>80.64289999999998</c:v>
                </c:pt>
                <c:pt idx="4987">
                  <c:v>80.64289999999998</c:v>
                </c:pt>
                <c:pt idx="4988">
                  <c:v>80.64289999999998</c:v>
                </c:pt>
                <c:pt idx="4989">
                  <c:v>80.64291</c:v>
                </c:pt>
                <c:pt idx="4990">
                  <c:v>80.642914</c:v>
                </c:pt>
                <c:pt idx="4991">
                  <c:v>80.642914</c:v>
                </c:pt>
                <c:pt idx="4992">
                  <c:v>80.642914</c:v>
                </c:pt>
                <c:pt idx="4993">
                  <c:v>80.642914</c:v>
                </c:pt>
                <c:pt idx="4994">
                  <c:v>80.642914</c:v>
                </c:pt>
                <c:pt idx="4995">
                  <c:v>80.642914</c:v>
                </c:pt>
                <c:pt idx="4996">
                  <c:v>80.642914</c:v>
                </c:pt>
                <c:pt idx="4997">
                  <c:v>80.64292</c:v>
                </c:pt>
                <c:pt idx="4998">
                  <c:v>80.64292</c:v>
                </c:pt>
                <c:pt idx="4999">
                  <c:v>80.64292</c:v>
                </c:pt>
                <c:pt idx="5000">
                  <c:v>80.64292</c:v>
                </c:pt>
                <c:pt idx="5001">
                  <c:v>80.64292</c:v>
                </c:pt>
                <c:pt idx="5002">
                  <c:v>80.64292</c:v>
                </c:pt>
                <c:pt idx="5003">
                  <c:v>80.64292</c:v>
                </c:pt>
                <c:pt idx="5004">
                  <c:v>80.64292</c:v>
                </c:pt>
                <c:pt idx="5005">
                  <c:v>80.64293</c:v>
                </c:pt>
                <c:pt idx="5006">
                  <c:v>80.64293999999998</c:v>
                </c:pt>
                <c:pt idx="5007">
                  <c:v>80.642944</c:v>
                </c:pt>
                <c:pt idx="5008">
                  <c:v>80.64295</c:v>
                </c:pt>
                <c:pt idx="5009">
                  <c:v>80.64295</c:v>
                </c:pt>
                <c:pt idx="5010">
                  <c:v>80.64295</c:v>
                </c:pt>
                <c:pt idx="5011">
                  <c:v>80.64296</c:v>
                </c:pt>
                <c:pt idx="5012">
                  <c:v>80.64297</c:v>
                </c:pt>
                <c:pt idx="5013">
                  <c:v>80.64297499999999</c:v>
                </c:pt>
                <c:pt idx="5014">
                  <c:v>80.64297999999998</c:v>
                </c:pt>
                <c:pt idx="5015">
                  <c:v>80.64297999999998</c:v>
                </c:pt>
                <c:pt idx="5016">
                  <c:v>80.64297999999998</c:v>
                </c:pt>
                <c:pt idx="5017">
                  <c:v>80.64297999999998</c:v>
                </c:pt>
                <c:pt idx="5018">
                  <c:v>80.64299</c:v>
                </c:pt>
                <c:pt idx="5019">
                  <c:v>80.643</c:v>
                </c:pt>
                <c:pt idx="5020">
                  <c:v>80.643</c:v>
                </c:pt>
                <c:pt idx="5021">
                  <c:v>80.643005</c:v>
                </c:pt>
                <c:pt idx="5022">
                  <c:v>80.64301</c:v>
                </c:pt>
                <c:pt idx="5023">
                  <c:v>80.64301</c:v>
                </c:pt>
                <c:pt idx="5024">
                  <c:v>80.64302</c:v>
                </c:pt>
                <c:pt idx="5025">
                  <c:v>80.64303</c:v>
                </c:pt>
                <c:pt idx="5026">
                  <c:v>80.64303</c:v>
                </c:pt>
                <c:pt idx="5027">
                  <c:v>80.64303</c:v>
                </c:pt>
                <c:pt idx="5028">
                  <c:v>80.64303</c:v>
                </c:pt>
                <c:pt idx="5029">
                  <c:v>80.64303599999998</c:v>
                </c:pt>
                <c:pt idx="5030">
                  <c:v>80.64303599999998</c:v>
                </c:pt>
                <c:pt idx="5031">
                  <c:v>80.64303599999998</c:v>
                </c:pt>
                <c:pt idx="5032">
                  <c:v>80.64303599999998</c:v>
                </c:pt>
                <c:pt idx="5033">
                  <c:v>80.64303599999998</c:v>
                </c:pt>
                <c:pt idx="5034">
                  <c:v>80.64303599999998</c:v>
                </c:pt>
                <c:pt idx="5035">
                  <c:v>80.64303599999998</c:v>
                </c:pt>
                <c:pt idx="5036">
                  <c:v>80.64303599999998</c:v>
                </c:pt>
                <c:pt idx="5037">
                  <c:v>80.64303599999998</c:v>
                </c:pt>
                <c:pt idx="5038">
                  <c:v>80.64303599999998</c:v>
                </c:pt>
                <c:pt idx="5039">
                  <c:v>80.64303599999998</c:v>
                </c:pt>
                <c:pt idx="5040">
                  <c:v>80.64303599999998</c:v>
                </c:pt>
                <c:pt idx="5041">
                  <c:v>80.64303599999998</c:v>
                </c:pt>
                <c:pt idx="5042">
                  <c:v>80.64304</c:v>
                </c:pt>
                <c:pt idx="5043">
                  <c:v>80.64305</c:v>
                </c:pt>
                <c:pt idx="5044">
                  <c:v>80.64306</c:v>
                </c:pt>
                <c:pt idx="5045">
                  <c:v>80.64307</c:v>
                </c:pt>
                <c:pt idx="5046">
                  <c:v>80.64307</c:v>
                </c:pt>
                <c:pt idx="5047">
                  <c:v>80.643074</c:v>
                </c:pt>
                <c:pt idx="5048">
                  <c:v>80.64308</c:v>
                </c:pt>
                <c:pt idx="5049">
                  <c:v>80.64309</c:v>
                </c:pt>
                <c:pt idx="5050">
                  <c:v>80.6431</c:v>
                </c:pt>
                <c:pt idx="5051">
                  <c:v>80.6431</c:v>
                </c:pt>
                <c:pt idx="5052">
                  <c:v>80.6431</c:v>
                </c:pt>
                <c:pt idx="5053">
                  <c:v>80.643105</c:v>
                </c:pt>
                <c:pt idx="5054">
                  <c:v>80.64311</c:v>
                </c:pt>
                <c:pt idx="5055">
                  <c:v>80.64311</c:v>
                </c:pt>
                <c:pt idx="5056">
                  <c:v>80.64312</c:v>
                </c:pt>
                <c:pt idx="5057">
                  <c:v>80.64313000000001</c:v>
                </c:pt>
                <c:pt idx="5058">
                  <c:v>80.64313000000001</c:v>
                </c:pt>
                <c:pt idx="5059">
                  <c:v>80.643135</c:v>
                </c:pt>
                <c:pt idx="5060">
                  <c:v>80.64314</c:v>
                </c:pt>
                <c:pt idx="5061">
                  <c:v>80.64314</c:v>
                </c:pt>
                <c:pt idx="5062">
                  <c:v>80.64314</c:v>
                </c:pt>
                <c:pt idx="5063">
                  <c:v>80.64315</c:v>
                </c:pt>
                <c:pt idx="5064">
                  <c:v>80.64315</c:v>
                </c:pt>
                <c:pt idx="5065">
                  <c:v>80.64315</c:v>
                </c:pt>
                <c:pt idx="5066">
                  <c:v>80.64315</c:v>
                </c:pt>
                <c:pt idx="5067">
                  <c:v>80.64315</c:v>
                </c:pt>
                <c:pt idx="5068">
                  <c:v>80.64315</c:v>
                </c:pt>
                <c:pt idx="5069">
                  <c:v>80.64315</c:v>
                </c:pt>
                <c:pt idx="5070">
                  <c:v>80.64315</c:v>
                </c:pt>
                <c:pt idx="5071">
                  <c:v>80.64315</c:v>
                </c:pt>
                <c:pt idx="5072">
                  <c:v>80.64315</c:v>
                </c:pt>
                <c:pt idx="5073">
                  <c:v>80.64315</c:v>
                </c:pt>
                <c:pt idx="5074">
                  <c:v>80.64316</c:v>
                </c:pt>
                <c:pt idx="5075">
                  <c:v>80.643166</c:v>
                </c:pt>
                <c:pt idx="5076">
                  <c:v>80.64317000000001</c:v>
                </c:pt>
                <c:pt idx="5077">
                  <c:v>80.64318</c:v>
                </c:pt>
                <c:pt idx="5078">
                  <c:v>80.64318</c:v>
                </c:pt>
                <c:pt idx="5079">
                  <c:v>80.64318</c:v>
                </c:pt>
                <c:pt idx="5080">
                  <c:v>80.64319</c:v>
                </c:pt>
                <c:pt idx="5081">
                  <c:v>80.643196</c:v>
                </c:pt>
                <c:pt idx="5082">
                  <c:v>80.643196</c:v>
                </c:pt>
                <c:pt idx="5083">
                  <c:v>80.6432</c:v>
                </c:pt>
                <c:pt idx="5084">
                  <c:v>80.64321</c:v>
                </c:pt>
                <c:pt idx="5085">
                  <c:v>80.64321</c:v>
                </c:pt>
                <c:pt idx="5086">
                  <c:v>80.64321</c:v>
                </c:pt>
                <c:pt idx="5087">
                  <c:v>80.64321</c:v>
                </c:pt>
                <c:pt idx="5088">
                  <c:v>80.64322</c:v>
                </c:pt>
                <c:pt idx="5089">
                  <c:v>80.64323</c:v>
                </c:pt>
                <c:pt idx="5090">
                  <c:v>80.64323</c:v>
                </c:pt>
                <c:pt idx="5091">
                  <c:v>80.643234</c:v>
                </c:pt>
                <c:pt idx="5092">
                  <c:v>80.64324</c:v>
                </c:pt>
                <c:pt idx="5093">
                  <c:v>80.64325</c:v>
                </c:pt>
                <c:pt idx="5094">
                  <c:v>80.64326</c:v>
                </c:pt>
                <c:pt idx="5095">
                  <c:v>80.643265</c:v>
                </c:pt>
                <c:pt idx="5096">
                  <c:v>80.643265</c:v>
                </c:pt>
                <c:pt idx="5097">
                  <c:v>80.643265</c:v>
                </c:pt>
                <c:pt idx="5098">
                  <c:v>80.643265</c:v>
                </c:pt>
                <c:pt idx="5099">
                  <c:v>80.643265</c:v>
                </c:pt>
                <c:pt idx="5100">
                  <c:v>80.643265</c:v>
                </c:pt>
                <c:pt idx="5101">
                  <c:v>80.643265</c:v>
                </c:pt>
                <c:pt idx="5102">
                  <c:v>80.643265</c:v>
                </c:pt>
                <c:pt idx="5103">
                  <c:v>80.643265</c:v>
                </c:pt>
                <c:pt idx="5104">
                  <c:v>80.643265</c:v>
                </c:pt>
                <c:pt idx="5105">
                  <c:v>80.64327</c:v>
                </c:pt>
                <c:pt idx="5106">
                  <c:v>80.64328</c:v>
                </c:pt>
                <c:pt idx="5107">
                  <c:v>80.64329</c:v>
                </c:pt>
                <c:pt idx="5108">
                  <c:v>80.643295</c:v>
                </c:pt>
                <c:pt idx="5109">
                  <c:v>80.643295</c:v>
                </c:pt>
                <c:pt idx="5110">
                  <c:v>80.6433</c:v>
                </c:pt>
                <c:pt idx="5111">
                  <c:v>80.64331</c:v>
                </c:pt>
                <c:pt idx="5112">
                  <c:v>80.64331</c:v>
                </c:pt>
                <c:pt idx="5113">
                  <c:v>80.64331</c:v>
                </c:pt>
                <c:pt idx="5114">
                  <c:v>80.64332</c:v>
                </c:pt>
                <c:pt idx="5115">
                  <c:v>80.643326</c:v>
                </c:pt>
                <c:pt idx="5116">
                  <c:v>80.643326</c:v>
                </c:pt>
                <c:pt idx="5117">
                  <c:v>80.643326</c:v>
                </c:pt>
                <c:pt idx="5118">
                  <c:v>80.64333</c:v>
                </c:pt>
                <c:pt idx="5119">
                  <c:v>80.64333999999998</c:v>
                </c:pt>
                <c:pt idx="5120">
                  <c:v>80.64335</c:v>
                </c:pt>
                <c:pt idx="5121">
                  <c:v>80.64336</c:v>
                </c:pt>
                <c:pt idx="5122">
                  <c:v>80.64336</c:v>
                </c:pt>
                <c:pt idx="5123">
                  <c:v>80.643364</c:v>
                </c:pt>
                <c:pt idx="5124">
                  <c:v>80.64337</c:v>
                </c:pt>
                <c:pt idx="5125">
                  <c:v>80.64337</c:v>
                </c:pt>
                <c:pt idx="5126">
                  <c:v>80.64337999999998</c:v>
                </c:pt>
                <c:pt idx="5127">
                  <c:v>80.64337999999998</c:v>
                </c:pt>
                <c:pt idx="5128">
                  <c:v>80.64337999999998</c:v>
                </c:pt>
                <c:pt idx="5129">
                  <c:v>80.64337999999998</c:v>
                </c:pt>
                <c:pt idx="5130">
                  <c:v>80.64337999999998</c:v>
                </c:pt>
                <c:pt idx="5131">
                  <c:v>80.64337999999998</c:v>
                </c:pt>
                <c:pt idx="5132">
                  <c:v>80.64337999999998</c:v>
                </c:pt>
                <c:pt idx="5133">
                  <c:v>80.64337999999998</c:v>
                </c:pt>
                <c:pt idx="5134">
                  <c:v>80.64337999999998</c:v>
                </c:pt>
                <c:pt idx="5135">
                  <c:v>80.64338999999998</c:v>
                </c:pt>
                <c:pt idx="5136">
                  <c:v>80.643394</c:v>
                </c:pt>
                <c:pt idx="5137">
                  <c:v>80.6434</c:v>
                </c:pt>
                <c:pt idx="5138">
                  <c:v>80.64341</c:v>
                </c:pt>
                <c:pt idx="5139">
                  <c:v>80.64341</c:v>
                </c:pt>
                <c:pt idx="5140">
                  <c:v>80.64341</c:v>
                </c:pt>
                <c:pt idx="5141">
                  <c:v>80.64341</c:v>
                </c:pt>
                <c:pt idx="5142">
                  <c:v>80.64341</c:v>
                </c:pt>
                <c:pt idx="5143">
                  <c:v>80.64341</c:v>
                </c:pt>
                <c:pt idx="5144">
                  <c:v>80.64342</c:v>
                </c:pt>
                <c:pt idx="5145">
                  <c:v>80.643425</c:v>
                </c:pt>
                <c:pt idx="5146">
                  <c:v>80.643425</c:v>
                </c:pt>
                <c:pt idx="5147">
                  <c:v>80.643425</c:v>
                </c:pt>
                <c:pt idx="5148">
                  <c:v>80.64343</c:v>
                </c:pt>
                <c:pt idx="5149">
                  <c:v>80.64344</c:v>
                </c:pt>
                <c:pt idx="5150">
                  <c:v>80.64344</c:v>
                </c:pt>
                <c:pt idx="5151">
                  <c:v>80.64344</c:v>
                </c:pt>
                <c:pt idx="5152">
                  <c:v>80.64345</c:v>
                </c:pt>
                <c:pt idx="5153">
                  <c:v>80.643456</c:v>
                </c:pt>
                <c:pt idx="5154">
                  <c:v>80.643456</c:v>
                </c:pt>
                <c:pt idx="5155">
                  <c:v>80.643456</c:v>
                </c:pt>
                <c:pt idx="5156">
                  <c:v>80.643456</c:v>
                </c:pt>
                <c:pt idx="5157">
                  <c:v>80.643456</c:v>
                </c:pt>
                <c:pt idx="5158">
                  <c:v>80.64346</c:v>
                </c:pt>
                <c:pt idx="5159">
                  <c:v>80.64346</c:v>
                </c:pt>
                <c:pt idx="5160">
                  <c:v>80.64346</c:v>
                </c:pt>
                <c:pt idx="5161">
                  <c:v>80.64346</c:v>
                </c:pt>
                <c:pt idx="5162">
                  <c:v>80.64346</c:v>
                </c:pt>
                <c:pt idx="5163">
                  <c:v>80.64346</c:v>
                </c:pt>
                <c:pt idx="5164">
                  <c:v>80.64346</c:v>
                </c:pt>
                <c:pt idx="5165">
                  <c:v>80.64346</c:v>
                </c:pt>
                <c:pt idx="5166">
                  <c:v>80.64346</c:v>
                </c:pt>
                <c:pt idx="5167">
                  <c:v>80.64346</c:v>
                </c:pt>
                <c:pt idx="5168">
                  <c:v>80.64346</c:v>
                </c:pt>
                <c:pt idx="5169">
                  <c:v>80.64346</c:v>
                </c:pt>
                <c:pt idx="5170">
                  <c:v>80.64346</c:v>
                </c:pt>
                <c:pt idx="5171">
                  <c:v>80.64346</c:v>
                </c:pt>
                <c:pt idx="5172">
                  <c:v>80.64346</c:v>
                </c:pt>
                <c:pt idx="5173">
                  <c:v>80.64346</c:v>
                </c:pt>
                <c:pt idx="5174">
                  <c:v>80.64346</c:v>
                </c:pt>
                <c:pt idx="5175">
                  <c:v>80.64346</c:v>
                </c:pt>
                <c:pt idx="5176">
                  <c:v>80.64347</c:v>
                </c:pt>
                <c:pt idx="5177">
                  <c:v>80.64347999999998</c:v>
                </c:pt>
                <c:pt idx="5178">
                  <c:v>80.64348599999998</c:v>
                </c:pt>
                <c:pt idx="5179">
                  <c:v>80.64349</c:v>
                </c:pt>
                <c:pt idx="5180">
                  <c:v>80.6435</c:v>
                </c:pt>
                <c:pt idx="5181">
                  <c:v>80.64351</c:v>
                </c:pt>
                <c:pt idx="5182">
                  <c:v>80.64352</c:v>
                </c:pt>
                <c:pt idx="5183">
                  <c:v>80.643524</c:v>
                </c:pt>
                <c:pt idx="5184">
                  <c:v>80.643524</c:v>
                </c:pt>
                <c:pt idx="5185">
                  <c:v>80.643524</c:v>
                </c:pt>
                <c:pt idx="5186">
                  <c:v>80.643524</c:v>
                </c:pt>
                <c:pt idx="5187">
                  <c:v>80.643524</c:v>
                </c:pt>
                <c:pt idx="5188">
                  <c:v>80.643524</c:v>
                </c:pt>
                <c:pt idx="5189">
                  <c:v>80.64353000000001</c:v>
                </c:pt>
                <c:pt idx="5190">
                  <c:v>80.64354</c:v>
                </c:pt>
                <c:pt idx="5191">
                  <c:v>80.64354</c:v>
                </c:pt>
                <c:pt idx="5192">
                  <c:v>80.64354</c:v>
                </c:pt>
                <c:pt idx="5193">
                  <c:v>80.64354</c:v>
                </c:pt>
                <c:pt idx="5194">
                  <c:v>80.64355</c:v>
                </c:pt>
                <c:pt idx="5195">
                  <c:v>80.643555</c:v>
                </c:pt>
                <c:pt idx="5196">
                  <c:v>80.643555</c:v>
                </c:pt>
                <c:pt idx="5197">
                  <c:v>80.643555</c:v>
                </c:pt>
                <c:pt idx="5198">
                  <c:v>80.643555</c:v>
                </c:pt>
                <c:pt idx="5199">
                  <c:v>80.643555</c:v>
                </c:pt>
                <c:pt idx="5200">
                  <c:v>80.643555</c:v>
                </c:pt>
                <c:pt idx="5201">
                  <c:v>80.643555</c:v>
                </c:pt>
                <c:pt idx="5202">
                  <c:v>80.643555</c:v>
                </c:pt>
                <c:pt idx="5203">
                  <c:v>80.64356</c:v>
                </c:pt>
                <c:pt idx="5204">
                  <c:v>80.64357</c:v>
                </c:pt>
                <c:pt idx="5205">
                  <c:v>80.64357</c:v>
                </c:pt>
                <c:pt idx="5206">
                  <c:v>80.64358</c:v>
                </c:pt>
                <c:pt idx="5207">
                  <c:v>80.64358</c:v>
                </c:pt>
                <c:pt idx="5208">
                  <c:v>80.64358</c:v>
                </c:pt>
                <c:pt idx="5209">
                  <c:v>80.64358</c:v>
                </c:pt>
                <c:pt idx="5210">
                  <c:v>80.64358</c:v>
                </c:pt>
                <c:pt idx="5211">
                  <c:v>80.64358</c:v>
                </c:pt>
                <c:pt idx="5212">
                  <c:v>80.64358</c:v>
                </c:pt>
                <c:pt idx="5213">
                  <c:v>80.64358</c:v>
                </c:pt>
                <c:pt idx="5214">
                  <c:v>80.64358</c:v>
                </c:pt>
                <c:pt idx="5215">
                  <c:v>80.64358</c:v>
                </c:pt>
                <c:pt idx="5216">
                  <c:v>80.64358</c:v>
                </c:pt>
                <c:pt idx="5217">
                  <c:v>80.64358</c:v>
                </c:pt>
                <c:pt idx="5218">
                  <c:v>80.64358</c:v>
                </c:pt>
                <c:pt idx="5219">
                  <c:v>80.64358</c:v>
                </c:pt>
                <c:pt idx="5220">
                  <c:v>80.64358</c:v>
                </c:pt>
                <c:pt idx="5221">
                  <c:v>80.64358</c:v>
                </c:pt>
                <c:pt idx="5222">
                  <c:v>80.643585</c:v>
                </c:pt>
                <c:pt idx="5223">
                  <c:v>80.64359</c:v>
                </c:pt>
                <c:pt idx="5224">
                  <c:v>80.6436</c:v>
                </c:pt>
                <c:pt idx="5225">
                  <c:v>80.64361</c:v>
                </c:pt>
                <c:pt idx="5226">
                  <c:v>80.64361</c:v>
                </c:pt>
                <c:pt idx="5227">
                  <c:v>80.64361</c:v>
                </c:pt>
                <c:pt idx="5228">
                  <c:v>80.64361</c:v>
                </c:pt>
                <c:pt idx="5229">
                  <c:v>80.64361</c:v>
                </c:pt>
                <c:pt idx="5230">
                  <c:v>80.64361</c:v>
                </c:pt>
                <c:pt idx="5231">
                  <c:v>80.64361</c:v>
                </c:pt>
                <c:pt idx="5232">
                  <c:v>80.64361</c:v>
                </c:pt>
                <c:pt idx="5233">
                  <c:v>80.64361</c:v>
                </c:pt>
                <c:pt idx="5234">
                  <c:v>80.64361</c:v>
                </c:pt>
                <c:pt idx="5235">
                  <c:v>80.643616</c:v>
                </c:pt>
                <c:pt idx="5236">
                  <c:v>80.64362</c:v>
                </c:pt>
                <c:pt idx="5237">
                  <c:v>80.64363</c:v>
                </c:pt>
                <c:pt idx="5238">
                  <c:v>80.64364</c:v>
                </c:pt>
                <c:pt idx="5239">
                  <c:v>80.64364</c:v>
                </c:pt>
                <c:pt idx="5240">
                  <c:v>80.64364</c:v>
                </c:pt>
                <c:pt idx="5241">
                  <c:v>80.64364</c:v>
                </c:pt>
                <c:pt idx="5242">
                  <c:v>80.64364</c:v>
                </c:pt>
                <c:pt idx="5243">
                  <c:v>80.64364</c:v>
                </c:pt>
                <c:pt idx="5244">
                  <c:v>80.64364</c:v>
                </c:pt>
                <c:pt idx="5245">
                  <c:v>80.64364</c:v>
                </c:pt>
                <c:pt idx="5246">
                  <c:v>80.64364</c:v>
                </c:pt>
                <c:pt idx="5247">
                  <c:v>80.64364</c:v>
                </c:pt>
                <c:pt idx="5248">
                  <c:v>80.64364</c:v>
                </c:pt>
                <c:pt idx="5249">
                  <c:v>80.64364</c:v>
                </c:pt>
                <c:pt idx="5250">
                  <c:v>80.64365</c:v>
                </c:pt>
                <c:pt idx="5251">
                  <c:v>80.643654</c:v>
                </c:pt>
                <c:pt idx="5252">
                  <c:v>80.64366</c:v>
                </c:pt>
                <c:pt idx="5253">
                  <c:v>80.64367</c:v>
                </c:pt>
                <c:pt idx="5254">
                  <c:v>80.64367</c:v>
                </c:pt>
                <c:pt idx="5255">
                  <c:v>80.64368</c:v>
                </c:pt>
                <c:pt idx="5256">
                  <c:v>80.643684</c:v>
                </c:pt>
                <c:pt idx="5257">
                  <c:v>80.643684</c:v>
                </c:pt>
                <c:pt idx="5258">
                  <c:v>80.64369</c:v>
                </c:pt>
                <c:pt idx="5259">
                  <c:v>80.64369</c:v>
                </c:pt>
                <c:pt idx="5260">
                  <c:v>80.64369</c:v>
                </c:pt>
                <c:pt idx="5261">
                  <c:v>80.64369</c:v>
                </c:pt>
                <c:pt idx="5262">
                  <c:v>80.64369</c:v>
                </c:pt>
                <c:pt idx="5263">
                  <c:v>80.64369</c:v>
                </c:pt>
                <c:pt idx="5264">
                  <c:v>80.64369</c:v>
                </c:pt>
                <c:pt idx="5265">
                  <c:v>80.64369</c:v>
                </c:pt>
                <c:pt idx="5266">
                  <c:v>80.64369</c:v>
                </c:pt>
                <c:pt idx="5267">
                  <c:v>80.64369</c:v>
                </c:pt>
                <c:pt idx="5268">
                  <c:v>80.6437</c:v>
                </c:pt>
                <c:pt idx="5269">
                  <c:v>80.64371</c:v>
                </c:pt>
                <c:pt idx="5270">
                  <c:v>80.643715</c:v>
                </c:pt>
                <c:pt idx="5271">
                  <c:v>80.64372</c:v>
                </c:pt>
                <c:pt idx="5272">
                  <c:v>80.64372</c:v>
                </c:pt>
                <c:pt idx="5273">
                  <c:v>80.64372</c:v>
                </c:pt>
                <c:pt idx="5274">
                  <c:v>80.64372</c:v>
                </c:pt>
                <c:pt idx="5275">
                  <c:v>80.64372</c:v>
                </c:pt>
                <c:pt idx="5276">
                  <c:v>80.64372</c:v>
                </c:pt>
                <c:pt idx="5277">
                  <c:v>80.64372</c:v>
                </c:pt>
                <c:pt idx="5278">
                  <c:v>80.64372</c:v>
                </c:pt>
                <c:pt idx="5279">
                  <c:v>80.64372</c:v>
                </c:pt>
                <c:pt idx="5280">
                  <c:v>80.64372</c:v>
                </c:pt>
                <c:pt idx="5281">
                  <c:v>80.64372</c:v>
                </c:pt>
                <c:pt idx="5282">
                  <c:v>80.64372</c:v>
                </c:pt>
                <c:pt idx="5283">
                  <c:v>80.64372</c:v>
                </c:pt>
                <c:pt idx="5284">
                  <c:v>80.64372</c:v>
                </c:pt>
                <c:pt idx="5285">
                  <c:v>80.64372</c:v>
                </c:pt>
                <c:pt idx="5286">
                  <c:v>80.64372</c:v>
                </c:pt>
                <c:pt idx="5287">
                  <c:v>80.64372</c:v>
                </c:pt>
                <c:pt idx="5288">
                  <c:v>80.64372</c:v>
                </c:pt>
                <c:pt idx="5289">
                  <c:v>80.64372</c:v>
                </c:pt>
                <c:pt idx="5290">
                  <c:v>80.64372</c:v>
                </c:pt>
                <c:pt idx="5291">
                  <c:v>80.64372</c:v>
                </c:pt>
                <c:pt idx="5292">
                  <c:v>80.64372</c:v>
                </c:pt>
                <c:pt idx="5293">
                  <c:v>80.64372</c:v>
                </c:pt>
                <c:pt idx="5294">
                  <c:v>80.64372</c:v>
                </c:pt>
                <c:pt idx="5295">
                  <c:v>80.64372</c:v>
                </c:pt>
                <c:pt idx="5296">
                  <c:v>80.64372</c:v>
                </c:pt>
                <c:pt idx="5297">
                  <c:v>80.64373</c:v>
                </c:pt>
                <c:pt idx="5298">
                  <c:v>80.64373999999998</c:v>
                </c:pt>
                <c:pt idx="5299">
                  <c:v>80.64373999999998</c:v>
                </c:pt>
                <c:pt idx="5300">
                  <c:v>80.64374499999998</c:v>
                </c:pt>
                <c:pt idx="5301">
                  <c:v>80.64374999999998</c:v>
                </c:pt>
                <c:pt idx="5302">
                  <c:v>80.64374999999998</c:v>
                </c:pt>
                <c:pt idx="5303">
                  <c:v>80.64374999999998</c:v>
                </c:pt>
                <c:pt idx="5304">
                  <c:v>80.64374999999998</c:v>
                </c:pt>
                <c:pt idx="5305">
                  <c:v>80.64376</c:v>
                </c:pt>
                <c:pt idx="5306">
                  <c:v>80.64376999999998</c:v>
                </c:pt>
                <c:pt idx="5307">
                  <c:v>80.64376999999998</c:v>
                </c:pt>
                <c:pt idx="5308">
                  <c:v>80.64377599999999</c:v>
                </c:pt>
                <c:pt idx="5309">
                  <c:v>80.64377999999999</c:v>
                </c:pt>
                <c:pt idx="5310">
                  <c:v>80.64377999999999</c:v>
                </c:pt>
                <c:pt idx="5311">
                  <c:v>80.64378999999998</c:v>
                </c:pt>
                <c:pt idx="5312">
                  <c:v>80.6438</c:v>
                </c:pt>
                <c:pt idx="5313">
                  <c:v>80.64381</c:v>
                </c:pt>
                <c:pt idx="5314">
                  <c:v>80.64381</c:v>
                </c:pt>
                <c:pt idx="5315">
                  <c:v>80.64381</c:v>
                </c:pt>
                <c:pt idx="5316">
                  <c:v>80.64381</c:v>
                </c:pt>
                <c:pt idx="5317">
                  <c:v>80.64381</c:v>
                </c:pt>
                <c:pt idx="5318">
                  <c:v>80.64381</c:v>
                </c:pt>
                <c:pt idx="5319">
                  <c:v>80.64381</c:v>
                </c:pt>
                <c:pt idx="5320">
                  <c:v>80.64381</c:v>
                </c:pt>
                <c:pt idx="5321">
                  <c:v>80.64381</c:v>
                </c:pt>
                <c:pt idx="5322">
                  <c:v>80.643814</c:v>
                </c:pt>
                <c:pt idx="5323">
                  <c:v>80.64382</c:v>
                </c:pt>
                <c:pt idx="5324">
                  <c:v>80.64383</c:v>
                </c:pt>
                <c:pt idx="5325">
                  <c:v>80.64383999999998</c:v>
                </c:pt>
                <c:pt idx="5326">
                  <c:v>80.64383999999998</c:v>
                </c:pt>
                <c:pt idx="5327">
                  <c:v>80.64383999999998</c:v>
                </c:pt>
                <c:pt idx="5328">
                  <c:v>80.64383999999998</c:v>
                </c:pt>
                <c:pt idx="5329">
                  <c:v>80.64383999999998</c:v>
                </c:pt>
                <c:pt idx="5330">
                  <c:v>80.64383999999998</c:v>
                </c:pt>
                <c:pt idx="5331">
                  <c:v>80.64383999999998</c:v>
                </c:pt>
                <c:pt idx="5332">
                  <c:v>80.64383999999998</c:v>
                </c:pt>
                <c:pt idx="5333">
                  <c:v>80.64383999999998</c:v>
                </c:pt>
                <c:pt idx="5334">
                  <c:v>80.643845</c:v>
                </c:pt>
                <c:pt idx="5335">
                  <c:v>80.64385</c:v>
                </c:pt>
                <c:pt idx="5336">
                  <c:v>80.64385</c:v>
                </c:pt>
                <c:pt idx="5337">
                  <c:v>80.64385</c:v>
                </c:pt>
                <c:pt idx="5338">
                  <c:v>80.64385</c:v>
                </c:pt>
                <c:pt idx="5339">
                  <c:v>80.64386</c:v>
                </c:pt>
                <c:pt idx="5340">
                  <c:v>80.64387</c:v>
                </c:pt>
                <c:pt idx="5341">
                  <c:v>80.64387</c:v>
                </c:pt>
                <c:pt idx="5342">
                  <c:v>80.64387499999998</c:v>
                </c:pt>
                <c:pt idx="5343">
                  <c:v>80.64387999999998</c:v>
                </c:pt>
                <c:pt idx="5344">
                  <c:v>80.64389</c:v>
                </c:pt>
                <c:pt idx="5345">
                  <c:v>80.6439</c:v>
                </c:pt>
                <c:pt idx="5346">
                  <c:v>80.6439</c:v>
                </c:pt>
                <c:pt idx="5347">
                  <c:v>80.643906</c:v>
                </c:pt>
                <c:pt idx="5348">
                  <c:v>80.64391</c:v>
                </c:pt>
                <c:pt idx="5349">
                  <c:v>80.64392</c:v>
                </c:pt>
                <c:pt idx="5350">
                  <c:v>80.64392</c:v>
                </c:pt>
                <c:pt idx="5351">
                  <c:v>80.64392</c:v>
                </c:pt>
                <c:pt idx="5352">
                  <c:v>80.64392</c:v>
                </c:pt>
                <c:pt idx="5353">
                  <c:v>80.64392</c:v>
                </c:pt>
                <c:pt idx="5354">
                  <c:v>80.64393</c:v>
                </c:pt>
                <c:pt idx="5355">
                  <c:v>80.64393599999998</c:v>
                </c:pt>
                <c:pt idx="5356">
                  <c:v>80.64394</c:v>
                </c:pt>
                <c:pt idx="5357">
                  <c:v>80.64395</c:v>
                </c:pt>
                <c:pt idx="5358">
                  <c:v>80.64395</c:v>
                </c:pt>
                <c:pt idx="5359">
                  <c:v>80.64395</c:v>
                </c:pt>
                <c:pt idx="5360">
                  <c:v>80.64395</c:v>
                </c:pt>
                <c:pt idx="5361">
                  <c:v>80.64395</c:v>
                </c:pt>
                <c:pt idx="5362">
                  <c:v>80.64395</c:v>
                </c:pt>
                <c:pt idx="5363">
                  <c:v>80.64395</c:v>
                </c:pt>
                <c:pt idx="5364">
                  <c:v>80.64395</c:v>
                </c:pt>
                <c:pt idx="5365">
                  <c:v>80.64395</c:v>
                </c:pt>
                <c:pt idx="5366">
                  <c:v>80.64395</c:v>
                </c:pt>
                <c:pt idx="5367">
                  <c:v>80.64395</c:v>
                </c:pt>
                <c:pt idx="5368">
                  <c:v>80.64395</c:v>
                </c:pt>
                <c:pt idx="5369">
                  <c:v>80.64395</c:v>
                </c:pt>
                <c:pt idx="5370">
                  <c:v>80.64396</c:v>
                </c:pt>
                <c:pt idx="5371">
                  <c:v>80.64397</c:v>
                </c:pt>
                <c:pt idx="5372">
                  <c:v>80.64397</c:v>
                </c:pt>
                <c:pt idx="5373">
                  <c:v>80.64397</c:v>
                </c:pt>
                <c:pt idx="5374">
                  <c:v>80.64397</c:v>
                </c:pt>
                <c:pt idx="5375">
                  <c:v>80.64397</c:v>
                </c:pt>
                <c:pt idx="5376">
                  <c:v>80.64397</c:v>
                </c:pt>
                <c:pt idx="5377">
                  <c:v>80.64397</c:v>
                </c:pt>
                <c:pt idx="5378">
                  <c:v>80.64397</c:v>
                </c:pt>
                <c:pt idx="5379">
                  <c:v>80.643974</c:v>
                </c:pt>
                <c:pt idx="5380">
                  <c:v>80.64398</c:v>
                </c:pt>
                <c:pt idx="5381">
                  <c:v>80.64398</c:v>
                </c:pt>
                <c:pt idx="5382">
                  <c:v>80.64399</c:v>
                </c:pt>
                <c:pt idx="5383">
                  <c:v>80.644</c:v>
                </c:pt>
                <c:pt idx="5384">
                  <c:v>80.644005</c:v>
                </c:pt>
                <c:pt idx="5385">
                  <c:v>80.644005</c:v>
                </c:pt>
                <c:pt idx="5386">
                  <c:v>80.644005</c:v>
                </c:pt>
                <c:pt idx="5387">
                  <c:v>80.644005</c:v>
                </c:pt>
                <c:pt idx="5388">
                  <c:v>80.644005</c:v>
                </c:pt>
                <c:pt idx="5389">
                  <c:v>80.644005</c:v>
                </c:pt>
                <c:pt idx="5390">
                  <c:v>80.644005</c:v>
                </c:pt>
                <c:pt idx="5391">
                  <c:v>80.64401</c:v>
                </c:pt>
                <c:pt idx="5392">
                  <c:v>80.64402</c:v>
                </c:pt>
                <c:pt idx="5393">
                  <c:v>80.64403</c:v>
                </c:pt>
                <c:pt idx="5394">
                  <c:v>80.644035</c:v>
                </c:pt>
                <c:pt idx="5395">
                  <c:v>80.644035</c:v>
                </c:pt>
                <c:pt idx="5396">
                  <c:v>80.64404</c:v>
                </c:pt>
                <c:pt idx="5397">
                  <c:v>80.64405</c:v>
                </c:pt>
                <c:pt idx="5398">
                  <c:v>80.64406</c:v>
                </c:pt>
                <c:pt idx="5399">
                  <c:v>80.644066</c:v>
                </c:pt>
                <c:pt idx="5400">
                  <c:v>80.644066</c:v>
                </c:pt>
                <c:pt idx="5401">
                  <c:v>80.644066</c:v>
                </c:pt>
                <c:pt idx="5402">
                  <c:v>80.64407000000001</c:v>
                </c:pt>
                <c:pt idx="5403">
                  <c:v>80.64408</c:v>
                </c:pt>
                <c:pt idx="5404">
                  <c:v>80.64408</c:v>
                </c:pt>
                <c:pt idx="5405">
                  <c:v>80.64408</c:v>
                </c:pt>
                <c:pt idx="5406">
                  <c:v>80.64409</c:v>
                </c:pt>
                <c:pt idx="5407">
                  <c:v>80.6441</c:v>
                </c:pt>
                <c:pt idx="5408">
                  <c:v>80.644104</c:v>
                </c:pt>
                <c:pt idx="5409">
                  <c:v>80.64411</c:v>
                </c:pt>
                <c:pt idx="5410">
                  <c:v>80.64412</c:v>
                </c:pt>
                <c:pt idx="5411">
                  <c:v>80.64412</c:v>
                </c:pt>
                <c:pt idx="5412">
                  <c:v>80.64412</c:v>
                </c:pt>
                <c:pt idx="5413">
                  <c:v>80.64412</c:v>
                </c:pt>
                <c:pt idx="5414">
                  <c:v>80.64412</c:v>
                </c:pt>
                <c:pt idx="5415">
                  <c:v>80.64412</c:v>
                </c:pt>
                <c:pt idx="5416">
                  <c:v>80.64412</c:v>
                </c:pt>
                <c:pt idx="5417">
                  <c:v>80.64412</c:v>
                </c:pt>
                <c:pt idx="5418">
                  <c:v>80.64412</c:v>
                </c:pt>
                <c:pt idx="5419">
                  <c:v>80.64412</c:v>
                </c:pt>
                <c:pt idx="5420">
                  <c:v>80.64412</c:v>
                </c:pt>
                <c:pt idx="5421">
                  <c:v>80.64412</c:v>
                </c:pt>
                <c:pt idx="5422">
                  <c:v>80.64413</c:v>
                </c:pt>
                <c:pt idx="5423">
                  <c:v>80.644135</c:v>
                </c:pt>
                <c:pt idx="5424">
                  <c:v>80.64414</c:v>
                </c:pt>
                <c:pt idx="5425">
                  <c:v>80.64415</c:v>
                </c:pt>
                <c:pt idx="5426">
                  <c:v>80.64415</c:v>
                </c:pt>
                <c:pt idx="5427">
                  <c:v>80.64415</c:v>
                </c:pt>
                <c:pt idx="5428">
                  <c:v>80.64415</c:v>
                </c:pt>
                <c:pt idx="5429">
                  <c:v>80.64416</c:v>
                </c:pt>
                <c:pt idx="5430">
                  <c:v>80.644165</c:v>
                </c:pt>
                <c:pt idx="5431">
                  <c:v>80.64417</c:v>
                </c:pt>
                <c:pt idx="5432">
                  <c:v>80.64418</c:v>
                </c:pt>
                <c:pt idx="5433">
                  <c:v>80.64418</c:v>
                </c:pt>
                <c:pt idx="5434">
                  <c:v>80.64418</c:v>
                </c:pt>
                <c:pt idx="5435">
                  <c:v>80.64418</c:v>
                </c:pt>
                <c:pt idx="5436">
                  <c:v>80.64418</c:v>
                </c:pt>
                <c:pt idx="5437">
                  <c:v>80.64418</c:v>
                </c:pt>
                <c:pt idx="5438">
                  <c:v>80.64419</c:v>
                </c:pt>
                <c:pt idx="5439">
                  <c:v>80.644196</c:v>
                </c:pt>
                <c:pt idx="5440">
                  <c:v>80.644196</c:v>
                </c:pt>
                <c:pt idx="5441">
                  <c:v>80.644196</c:v>
                </c:pt>
                <c:pt idx="5442">
                  <c:v>80.644196</c:v>
                </c:pt>
                <c:pt idx="5443">
                  <c:v>80.6442</c:v>
                </c:pt>
                <c:pt idx="5444">
                  <c:v>80.64421</c:v>
                </c:pt>
                <c:pt idx="5445">
                  <c:v>80.64422</c:v>
                </c:pt>
                <c:pt idx="5446">
                  <c:v>80.644226</c:v>
                </c:pt>
                <c:pt idx="5447">
                  <c:v>80.644226</c:v>
                </c:pt>
                <c:pt idx="5448">
                  <c:v>80.64423</c:v>
                </c:pt>
                <c:pt idx="5449">
                  <c:v>80.64423</c:v>
                </c:pt>
                <c:pt idx="5450">
                  <c:v>80.64423</c:v>
                </c:pt>
                <c:pt idx="5451">
                  <c:v>80.64423</c:v>
                </c:pt>
                <c:pt idx="5452">
                  <c:v>80.64423</c:v>
                </c:pt>
                <c:pt idx="5453">
                  <c:v>80.64423</c:v>
                </c:pt>
                <c:pt idx="5454">
                  <c:v>80.64423</c:v>
                </c:pt>
                <c:pt idx="5455">
                  <c:v>80.64423</c:v>
                </c:pt>
                <c:pt idx="5456">
                  <c:v>80.64423</c:v>
                </c:pt>
                <c:pt idx="5457">
                  <c:v>80.64423</c:v>
                </c:pt>
                <c:pt idx="5458">
                  <c:v>80.64423</c:v>
                </c:pt>
                <c:pt idx="5459">
                  <c:v>80.64424</c:v>
                </c:pt>
                <c:pt idx="5460">
                  <c:v>80.64425</c:v>
                </c:pt>
                <c:pt idx="5461">
                  <c:v>80.64426</c:v>
                </c:pt>
                <c:pt idx="5462">
                  <c:v>80.644264</c:v>
                </c:pt>
                <c:pt idx="5463">
                  <c:v>80.644264</c:v>
                </c:pt>
                <c:pt idx="5464">
                  <c:v>80.644264</c:v>
                </c:pt>
                <c:pt idx="5465">
                  <c:v>80.644264</c:v>
                </c:pt>
                <c:pt idx="5466">
                  <c:v>80.644264</c:v>
                </c:pt>
                <c:pt idx="5467">
                  <c:v>80.64427</c:v>
                </c:pt>
                <c:pt idx="5468">
                  <c:v>80.64428</c:v>
                </c:pt>
                <c:pt idx="5469">
                  <c:v>80.64428</c:v>
                </c:pt>
                <c:pt idx="5470">
                  <c:v>80.64429</c:v>
                </c:pt>
                <c:pt idx="5471">
                  <c:v>80.644295</c:v>
                </c:pt>
                <c:pt idx="5472">
                  <c:v>80.644295</c:v>
                </c:pt>
                <c:pt idx="5473">
                  <c:v>80.6443</c:v>
                </c:pt>
                <c:pt idx="5474">
                  <c:v>80.64431</c:v>
                </c:pt>
                <c:pt idx="5475">
                  <c:v>80.64431</c:v>
                </c:pt>
                <c:pt idx="5476">
                  <c:v>80.64432</c:v>
                </c:pt>
                <c:pt idx="5477">
                  <c:v>80.644325</c:v>
                </c:pt>
                <c:pt idx="5478">
                  <c:v>80.644325</c:v>
                </c:pt>
                <c:pt idx="5479">
                  <c:v>80.644325</c:v>
                </c:pt>
                <c:pt idx="5480">
                  <c:v>80.644325</c:v>
                </c:pt>
                <c:pt idx="5481">
                  <c:v>80.644325</c:v>
                </c:pt>
                <c:pt idx="5482">
                  <c:v>80.64433</c:v>
                </c:pt>
                <c:pt idx="5483">
                  <c:v>80.64434</c:v>
                </c:pt>
                <c:pt idx="5484">
                  <c:v>80.64434</c:v>
                </c:pt>
                <c:pt idx="5485">
                  <c:v>80.64435</c:v>
                </c:pt>
                <c:pt idx="5486">
                  <c:v>80.64435</c:v>
                </c:pt>
                <c:pt idx="5487">
                  <c:v>80.64435</c:v>
                </c:pt>
                <c:pt idx="5488">
                  <c:v>80.64435</c:v>
                </c:pt>
                <c:pt idx="5489">
                  <c:v>80.64435</c:v>
                </c:pt>
                <c:pt idx="5490">
                  <c:v>80.64435</c:v>
                </c:pt>
                <c:pt idx="5491">
                  <c:v>80.64435</c:v>
                </c:pt>
                <c:pt idx="5492">
                  <c:v>80.64435</c:v>
                </c:pt>
                <c:pt idx="5493">
                  <c:v>80.64435</c:v>
                </c:pt>
                <c:pt idx="5494">
                  <c:v>80.64435</c:v>
                </c:pt>
                <c:pt idx="5495">
                  <c:v>80.64435</c:v>
                </c:pt>
                <c:pt idx="5496">
                  <c:v>80.64435</c:v>
                </c:pt>
                <c:pt idx="5497">
                  <c:v>80.64435</c:v>
                </c:pt>
                <c:pt idx="5498">
                  <c:v>80.64435</c:v>
                </c:pt>
                <c:pt idx="5499">
                  <c:v>80.64435</c:v>
                </c:pt>
                <c:pt idx="5500">
                  <c:v>80.64435</c:v>
                </c:pt>
                <c:pt idx="5501">
                  <c:v>80.644356</c:v>
                </c:pt>
                <c:pt idx="5502">
                  <c:v>80.64436</c:v>
                </c:pt>
                <c:pt idx="5503">
                  <c:v>80.64437</c:v>
                </c:pt>
                <c:pt idx="5504">
                  <c:v>80.64438</c:v>
                </c:pt>
                <c:pt idx="5505">
                  <c:v>80.64438</c:v>
                </c:pt>
                <c:pt idx="5506">
                  <c:v>80.64438</c:v>
                </c:pt>
                <c:pt idx="5507">
                  <c:v>80.64439</c:v>
                </c:pt>
                <c:pt idx="5508">
                  <c:v>80.644394</c:v>
                </c:pt>
                <c:pt idx="5509">
                  <c:v>80.6444</c:v>
                </c:pt>
                <c:pt idx="5510">
                  <c:v>80.64441</c:v>
                </c:pt>
                <c:pt idx="5511">
                  <c:v>80.64441</c:v>
                </c:pt>
                <c:pt idx="5512">
                  <c:v>80.64441</c:v>
                </c:pt>
                <c:pt idx="5513">
                  <c:v>80.64441</c:v>
                </c:pt>
                <c:pt idx="5514">
                  <c:v>80.64442</c:v>
                </c:pt>
                <c:pt idx="5515">
                  <c:v>80.644424</c:v>
                </c:pt>
                <c:pt idx="5516">
                  <c:v>80.644424</c:v>
                </c:pt>
                <c:pt idx="5517">
                  <c:v>80.64443</c:v>
                </c:pt>
                <c:pt idx="5518">
                  <c:v>80.64444</c:v>
                </c:pt>
                <c:pt idx="5519">
                  <c:v>80.64444</c:v>
                </c:pt>
                <c:pt idx="5520">
                  <c:v>80.64444</c:v>
                </c:pt>
                <c:pt idx="5521">
                  <c:v>80.64444</c:v>
                </c:pt>
                <c:pt idx="5522">
                  <c:v>80.64444</c:v>
                </c:pt>
                <c:pt idx="5523">
                  <c:v>80.64444</c:v>
                </c:pt>
                <c:pt idx="5524">
                  <c:v>80.64445</c:v>
                </c:pt>
                <c:pt idx="5525">
                  <c:v>80.644455</c:v>
                </c:pt>
                <c:pt idx="5526">
                  <c:v>80.644455</c:v>
                </c:pt>
                <c:pt idx="5527">
                  <c:v>80.644455</c:v>
                </c:pt>
                <c:pt idx="5528">
                  <c:v>80.644455</c:v>
                </c:pt>
                <c:pt idx="5529">
                  <c:v>80.644455</c:v>
                </c:pt>
                <c:pt idx="5530">
                  <c:v>80.644455</c:v>
                </c:pt>
                <c:pt idx="5531">
                  <c:v>80.644455</c:v>
                </c:pt>
                <c:pt idx="5532">
                  <c:v>80.644455</c:v>
                </c:pt>
                <c:pt idx="5533">
                  <c:v>80.64446</c:v>
                </c:pt>
                <c:pt idx="5534">
                  <c:v>80.64446</c:v>
                </c:pt>
                <c:pt idx="5535">
                  <c:v>80.64446</c:v>
                </c:pt>
                <c:pt idx="5536">
                  <c:v>80.64446</c:v>
                </c:pt>
                <c:pt idx="5537">
                  <c:v>80.64446</c:v>
                </c:pt>
                <c:pt idx="5538">
                  <c:v>80.64446</c:v>
                </c:pt>
                <c:pt idx="5539">
                  <c:v>80.64446</c:v>
                </c:pt>
                <c:pt idx="5540">
                  <c:v>80.64446</c:v>
                </c:pt>
                <c:pt idx="5541">
                  <c:v>80.64446</c:v>
                </c:pt>
                <c:pt idx="5542">
                  <c:v>80.64446</c:v>
                </c:pt>
                <c:pt idx="5543">
                  <c:v>80.64446</c:v>
                </c:pt>
                <c:pt idx="5544">
                  <c:v>80.64446</c:v>
                </c:pt>
                <c:pt idx="5545">
                  <c:v>80.64446</c:v>
                </c:pt>
                <c:pt idx="5546">
                  <c:v>80.64446</c:v>
                </c:pt>
                <c:pt idx="5547">
                  <c:v>80.64446</c:v>
                </c:pt>
                <c:pt idx="5548">
                  <c:v>80.64446</c:v>
                </c:pt>
                <c:pt idx="5549">
                  <c:v>80.64447000000001</c:v>
                </c:pt>
                <c:pt idx="5550">
                  <c:v>80.64448</c:v>
                </c:pt>
                <c:pt idx="5551">
                  <c:v>80.644485</c:v>
                </c:pt>
                <c:pt idx="5552">
                  <c:v>80.64449</c:v>
                </c:pt>
                <c:pt idx="5553">
                  <c:v>80.64449</c:v>
                </c:pt>
                <c:pt idx="5554">
                  <c:v>80.64449</c:v>
                </c:pt>
                <c:pt idx="5555">
                  <c:v>80.6445</c:v>
                </c:pt>
                <c:pt idx="5556">
                  <c:v>80.64451</c:v>
                </c:pt>
                <c:pt idx="5557">
                  <c:v>80.64451</c:v>
                </c:pt>
                <c:pt idx="5558">
                  <c:v>80.644516</c:v>
                </c:pt>
                <c:pt idx="5559">
                  <c:v>80.64452</c:v>
                </c:pt>
                <c:pt idx="5560">
                  <c:v>80.64452</c:v>
                </c:pt>
                <c:pt idx="5561">
                  <c:v>80.64452</c:v>
                </c:pt>
                <c:pt idx="5562">
                  <c:v>80.64452</c:v>
                </c:pt>
                <c:pt idx="5563">
                  <c:v>80.64452</c:v>
                </c:pt>
                <c:pt idx="5564">
                  <c:v>80.64453</c:v>
                </c:pt>
                <c:pt idx="5565">
                  <c:v>80.64454</c:v>
                </c:pt>
                <c:pt idx="5566">
                  <c:v>80.64454</c:v>
                </c:pt>
                <c:pt idx="5567">
                  <c:v>80.64454</c:v>
                </c:pt>
                <c:pt idx="5568">
                  <c:v>80.64454</c:v>
                </c:pt>
                <c:pt idx="5569">
                  <c:v>80.64454</c:v>
                </c:pt>
                <c:pt idx="5570">
                  <c:v>80.64454</c:v>
                </c:pt>
                <c:pt idx="5571">
                  <c:v>80.64454</c:v>
                </c:pt>
                <c:pt idx="5572">
                  <c:v>80.64454</c:v>
                </c:pt>
                <c:pt idx="5573">
                  <c:v>80.64454</c:v>
                </c:pt>
                <c:pt idx="5574">
                  <c:v>80.64454</c:v>
                </c:pt>
                <c:pt idx="5575">
                  <c:v>80.64454</c:v>
                </c:pt>
                <c:pt idx="5576">
                  <c:v>80.64454</c:v>
                </c:pt>
                <c:pt idx="5577">
                  <c:v>80.64454</c:v>
                </c:pt>
                <c:pt idx="5578">
                  <c:v>80.64455</c:v>
                </c:pt>
                <c:pt idx="5579">
                  <c:v>80.644554</c:v>
                </c:pt>
                <c:pt idx="5580">
                  <c:v>80.644554</c:v>
                </c:pt>
                <c:pt idx="5581">
                  <c:v>80.64456</c:v>
                </c:pt>
                <c:pt idx="5582">
                  <c:v>80.64457</c:v>
                </c:pt>
                <c:pt idx="5583">
                  <c:v>80.64458</c:v>
                </c:pt>
                <c:pt idx="5584">
                  <c:v>80.64458</c:v>
                </c:pt>
                <c:pt idx="5585">
                  <c:v>80.64458</c:v>
                </c:pt>
                <c:pt idx="5586">
                  <c:v>80.64458</c:v>
                </c:pt>
                <c:pt idx="5587">
                  <c:v>80.64458</c:v>
                </c:pt>
                <c:pt idx="5588">
                  <c:v>80.64458</c:v>
                </c:pt>
                <c:pt idx="5589">
                  <c:v>80.64458</c:v>
                </c:pt>
                <c:pt idx="5590">
                  <c:v>80.64458</c:v>
                </c:pt>
                <c:pt idx="5591">
                  <c:v>80.64458</c:v>
                </c:pt>
                <c:pt idx="5592">
                  <c:v>80.64458</c:v>
                </c:pt>
                <c:pt idx="5593">
                  <c:v>80.64458</c:v>
                </c:pt>
                <c:pt idx="5594">
                  <c:v>80.64458</c:v>
                </c:pt>
                <c:pt idx="5595">
                  <c:v>80.644585</c:v>
                </c:pt>
                <c:pt idx="5596">
                  <c:v>80.64459</c:v>
                </c:pt>
                <c:pt idx="5597">
                  <c:v>80.6446</c:v>
                </c:pt>
                <c:pt idx="5598">
                  <c:v>80.64461</c:v>
                </c:pt>
                <c:pt idx="5599">
                  <c:v>80.64461</c:v>
                </c:pt>
                <c:pt idx="5600">
                  <c:v>80.64461</c:v>
                </c:pt>
                <c:pt idx="5601">
                  <c:v>80.64461</c:v>
                </c:pt>
                <c:pt idx="5602">
                  <c:v>80.64461</c:v>
                </c:pt>
                <c:pt idx="5603">
                  <c:v>80.64461</c:v>
                </c:pt>
                <c:pt idx="5604">
                  <c:v>80.64461</c:v>
                </c:pt>
                <c:pt idx="5605">
                  <c:v>80.64461</c:v>
                </c:pt>
                <c:pt idx="5606">
                  <c:v>80.64461</c:v>
                </c:pt>
                <c:pt idx="5607">
                  <c:v>80.64461</c:v>
                </c:pt>
                <c:pt idx="5608">
                  <c:v>80.64461</c:v>
                </c:pt>
                <c:pt idx="5609">
                  <c:v>80.64461</c:v>
                </c:pt>
                <c:pt idx="5610">
                  <c:v>80.64461</c:v>
                </c:pt>
                <c:pt idx="5611">
                  <c:v>80.64461</c:v>
                </c:pt>
                <c:pt idx="5612">
                  <c:v>80.64461</c:v>
                </c:pt>
                <c:pt idx="5613">
                  <c:v>80.64461</c:v>
                </c:pt>
                <c:pt idx="5614">
                  <c:v>80.64461</c:v>
                </c:pt>
                <c:pt idx="5615">
                  <c:v>80.64461</c:v>
                </c:pt>
                <c:pt idx="5616">
                  <c:v>80.64461</c:v>
                </c:pt>
                <c:pt idx="5617">
                  <c:v>80.64461</c:v>
                </c:pt>
                <c:pt idx="5618">
                  <c:v>80.644615</c:v>
                </c:pt>
                <c:pt idx="5619">
                  <c:v>80.64462</c:v>
                </c:pt>
                <c:pt idx="5620">
                  <c:v>80.64462</c:v>
                </c:pt>
                <c:pt idx="5621">
                  <c:v>80.64463</c:v>
                </c:pt>
                <c:pt idx="5622">
                  <c:v>80.64464</c:v>
                </c:pt>
                <c:pt idx="5623">
                  <c:v>80.64464</c:v>
                </c:pt>
                <c:pt idx="5624">
                  <c:v>80.64464</c:v>
                </c:pt>
                <c:pt idx="5625">
                  <c:v>80.644646</c:v>
                </c:pt>
                <c:pt idx="5626">
                  <c:v>80.64465</c:v>
                </c:pt>
                <c:pt idx="5627">
                  <c:v>80.64465</c:v>
                </c:pt>
                <c:pt idx="5628">
                  <c:v>80.64465</c:v>
                </c:pt>
                <c:pt idx="5629">
                  <c:v>80.64465</c:v>
                </c:pt>
                <c:pt idx="5630">
                  <c:v>80.64466</c:v>
                </c:pt>
                <c:pt idx="5631">
                  <c:v>80.64466</c:v>
                </c:pt>
                <c:pt idx="5632">
                  <c:v>80.64466</c:v>
                </c:pt>
                <c:pt idx="5633">
                  <c:v>80.64466</c:v>
                </c:pt>
                <c:pt idx="5634">
                  <c:v>80.64466</c:v>
                </c:pt>
                <c:pt idx="5635">
                  <c:v>80.64466</c:v>
                </c:pt>
                <c:pt idx="5636">
                  <c:v>80.64466</c:v>
                </c:pt>
                <c:pt idx="5637">
                  <c:v>80.64466</c:v>
                </c:pt>
                <c:pt idx="5638">
                  <c:v>80.64466</c:v>
                </c:pt>
                <c:pt idx="5639">
                  <c:v>80.64466</c:v>
                </c:pt>
                <c:pt idx="5640">
                  <c:v>80.64467</c:v>
                </c:pt>
                <c:pt idx="5641">
                  <c:v>80.64468</c:v>
                </c:pt>
                <c:pt idx="5642">
                  <c:v>80.644684</c:v>
                </c:pt>
                <c:pt idx="5643">
                  <c:v>80.64469</c:v>
                </c:pt>
                <c:pt idx="5644">
                  <c:v>80.64469</c:v>
                </c:pt>
                <c:pt idx="5645">
                  <c:v>80.64469</c:v>
                </c:pt>
                <c:pt idx="5646">
                  <c:v>80.64469</c:v>
                </c:pt>
                <c:pt idx="5647">
                  <c:v>80.64469</c:v>
                </c:pt>
                <c:pt idx="5648">
                  <c:v>80.64469</c:v>
                </c:pt>
                <c:pt idx="5649">
                  <c:v>80.6447</c:v>
                </c:pt>
                <c:pt idx="5650">
                  <c:v>80.64471</c:v>
                </c:pt>
                <c:pt idx="5651">
                  <c:v>80.644714</c:v>
                </c:pt>
                <c:pt idx="5652">
                  <c:v>80.64472</c:v>
                </c:pt>
                <c:pt idx="5653">
                  <c:v>80.64472</c:v>
                </c:pt>
                <c:pt idx="5654">
                  <c:v>80.64472</c:v>
                </c:pt>
                <c:pt idx="5655">
                  <c:v>80.64473</c:v>
                </c:pt>
                <c:pt idx="5656">
                  <c:v>80.64474</c:v>
                </c:pt>
                <c:pt idx="5657">
                  <c:v>80.64474</c:v>
                </c:pt>
                <c:pt idx="5658">
                  <c:v>80.64474</c:v>
                </c:pt>
                <c:pt idx="5659">
                  <c:v>80.64474</c:v>
                </c:pt>
                <c:pt idx="5660">
                  <c:v>80.644745</c:v>
                </c:pt>
                <c:pt idx="5661">
                  <c:v>80.64475</c:v>
                </c:pt>
                <c:pt idx="5662">
                  <c:v>80.64475</c:v>
                </c:pt>
                <c:pt idx="5663">
                  <c:v>80.64475</c:v>
                </c:pt>
                <c:pt idx="5664">
                  <c:v>80.64475</c:v>
                </c:pt>
                <c:pt idx="5665">
                  <c:v>80.64475</c:v>
                </c:pt>
                <c:pt idx="5666">
                  <c:v>80.64476</c:v>
                </c:pt>
                <c:pt idx="5667">
                  <c:v>80.64477</c:v>
                </c:pt>
                <c:pt idx="5668">
                  <c:v>80.64477</c:v>
                </c:pt>
                <c:pt idx="5669">
                  <c:v>80.64477</c:v>
                </c:pt>
                <c:pt idx="5670">
                  <c:v>80.64477</c:v>
                </c:pt>
                <c:pt idx="5671">
                  <c:v>80.64477499999998</c:v>
                </c:pt>
                <c:pt idx="5672">
                  <c:v>80.64477499999998</c:v>
                </c:pt>
                <c:pt idx="5673">
                  <c:v>80.64477499999998</c:v>
                </c:pt>
                <c:pt idx="5674">
                  <c:v>80.64477499999998</c:v>
                </c:pt>
                <c:pt idx="5675">
                  <c:v>80.64477499999998</c:v>
                </c:pt>
                <c:pt idx="5676">
                  <c:v>80.64477499999998</c:v>
                </c:pt>
                <c:pt idx="5677">
                  <c:v>80.64477499999998</c:v>
                </c:pt>
                <c:pt idx="5678">
                  <c:v>80.64477499999998</c:v>
                </c:pt>
                <c:pt idx="5679">
                  <c:v>80.64477499999998</c:v>
                </c:pt>
                <c:pt idx="5680">
                  <c:v>80.64477499999998</c:v>
                </c:pt>
                <c:pt idx="5681">
                  <c:v>80.64477499999998</c:v>
                </c:pt>
                <c:pt idx="5682">
                  <c:v>80.64477499999998</c:v>
                </c:pt>
                <c:pt idx="5683">
                  <c:v>80.64477999999998</c:v>
                </c:pt>
                <c:pt idx="5684">
                  <c:v>80.64479</c:v>
                </c:pt>
                <c:pt idx="5685">
                  <c:v>80.6448</c:v>
                </c:pt>
                <c:pt idx="5686">
                  <c:v>80.644806</c:v>
                </c:pt>
                <c:pt idx="5687">
                  <c:v>80.644806</c:v>
                </c:pt>
                <c:pt idx="5688">
                  <c:v>80.644806</c:v>
                </c:pt>
                <c:pt idx="5689">
                  <c:v>80.644806</c:v>
                </c:pt>
                <c:pt idx="5690">
                  <c:v>80.64481</c:v>
                </c:pt>
                <c:pt idx="5691">
                  <c:v>80.64482</c:v>
                </c:pt>
                <c:pt idx="5692">
                  <c:v>80.64482</c:v>
                </c:pt>
                <c:pt idx="5693">
                  <c:v>80.64483000000001</c:v>
                </c:pt>
                <c:pt idx="5694">
                  <c:v>80.64484</c:v>
                </c:pt>
                <c:pt idx="5695">
                  <c:v>80.64484</c:v>
                </c:pt>
                <c:pt idx="5696">
                  <c:v>80.644844</c:v>
                </c:pt>
                <c:pt idx="5697">
                  <c:v>80.64485</c:v>
                </c:pt>
                <c:pt idx="5698">
                  <c:v>80.64485</c:v>
                </c:pt>
                <c:pt idx="5699">
                  <c:v>80.64485</c:v>
                </c:pt>
                <c:pt idx="5700">
                  <c:v>80.64485</c:v>
                </c:pt>
                <c:pt idx="5701">
                  <c:v>80.64485</c:v>
                </c:pt>
                <c:pt idx="5702">
                  <c:v>80.64486</c:v>
                </c:pt>
                <c:pt idx="5703">
                  <c:v>80.64487</c:v>
                </c:pt>
                <c:pt idx="5704">
                  <c:v>80.64487</c:v>
                </c:pt>
                <c:pt idx="5705">
                  <c:v>80.644875</c:v>
                </c:pt>
                <c:pt idx="5706">
                  <c:v>80.64488</c:v>
                </c:pt>
                <c:pt idx="5707">
                  <c:v>80.64488</c:v>
                </c:pt>
                <c:pt idx="5708">
                  <c:v>80.64489</c:v>
                </c:pt>
                <c:pt idx="5709">
                  <c:v>80.64489</c:v>
                </c:pt>
                <c:pt idx="5710">
                  <c:v>80.64489</c:v>
                </c:pt>
                <c:pt idx="5711">
                  <c:v>80.64489</c:v>
                </c:pt>
                <c:pt idx="5712">
                  <c:v>80.64489</c:v>
                </c:pt>
                <c:pt idx="5713">
                  <c:v>80.64489</c:v>
                </c:pt>
                <c:pt idx="5714">
                  <c:v>80.64489</c:v>
                </c:pt>
                <c:pt idx="5715">
                  <c:v>80.64489</c:v>
                </c:pt>
                <c:pt idx="5716">
                  <c:v>80.64489</c:v>
                </c:pt>
                <c:pt idx="5717">
                  <c:v>80.64489</c:v>
                </c:pt>
                <c:pt idx="5718">
                  <c:v>80.64489</c:v>
                </c:pt>
                <c:pt idx="5719">
                  <c:v>80.64489</c:v>
                </c:pt>
                <c:pt idx="5720">
                  <c:v>80.6449</c:v>
                </c:pt>
                <c:pt idx="5721">
                  <c:v>80.644905</c:v>
                </c:pt>
                <c:pt idx="5722">
                  <c:v>80.64491</c:v>
                </c:pt>
                <c:pt idx="5723">
                  <c:v>80.64492</c:v>
                </c:pt>
                <c:pt idx="5724">
                  <c:v>80.64492</c:v>
                </c:pt>
                <c:pt idx="5725">
                  <c:v>80.64492</c:v>
                </c:pt>
                <c:pt idx="5726">
                  <c:v>80.64492</c:v>
                </c:pt>
                <c:pt idx="5727">
                  <c:v>80.64492</c:v>
                </c:pt>
                <c:pt idx="5728">
                  <c:v>80.64492</c:v>
                </c:pt>
                <c:pt idx="5729">
                  <c:v>80.64492</c:v>
                </c:pt>
                <c:pt idx="5730">
                  <c:v>80.64492</c:v>
                </c:pt>
                <c:pt idx="5731">
                  <c:v>80.64492</c:v>
                </c:pt>
                <c:pt idx="5732">
                  <c:v>80.64493</c:v>
                </c:pt>
                <c:pt idx="5733">
                  <c:v>80.644936</c:v>
                </c:pt>
                <c:pt idx="5734">
                  <c:v>80.644936</c:v>
                </c:pt>
                <c:pt idx="5735">
                  <c:v>80.644936</c:v>
                </c:pt>
                <c:pt idx="5736">
                  <c:v>80.644936</c:v>
                </c:pt>
                <c:pt idx="5737">
                  <c:v>80.644936</c:v>
                </c:pt>
                <c:pt idx="5738">
                  <c:v>80.64494</c:v>
                </c:pt>
                <c:pt idx="5739">
                  <c:v>80.64495</c:v>
                </c:pt>
                <c:pt idx="5740">
                  <c:v>80.64496</c:v>
                </c:pt>
                <c:pt idx="5741">
                  <c:v>80.644966</c:v>
                </c:pt>
                <c:pt idx="5742">
                  <c:v>80.64497</c:v>
                </c:pt>
                <c:pt idx="5743">
                  <c:v>80.64498</c:v>
                </c:pt>
                <c:pt idx="5744">
                  <c:v>80.64498</c:v>
                </c:pt>
                <c:pt idx="5745">
                  <c:v>80.64499</c:v>
                </c:pt>
                <c:pt idx="5746">
                  <c:v>80.645</c:v>
                </c:pt>
                <c:pt idx="5747">
                  <c:v>80.645</c:v>
                </c:pt>
                <c:pt idx="5748">
                  <c:v>80.645004</c:v>
                </c:pt>
                <c:pt idx="5749">
                  <c:v>80.645004</c:v>
                </c:pt>
                <c:pt idx="5750">
                  <c:v>80.645004</c:v>
                </c:pt>
                <c:pt idx="5751">
                  <c:v>80.645004</c:v>
                </c:pt>
                <c:pt idx="5752">
                  <c:v>80.645004</c:v>
                </c:pt>
                <c:pt idx="5753">
                  <c:v>80.645004</c:v>
                </c:pt>
                <c:pt idx="5754">
                  <c:v>80.645004</c:v>
                </c:pt>
                <c:pt idx="5755">
                  <c:v>80.645004</c:v>
                </c:pt>
                <c:pt idx="5756">
                  <c:v>80.645004</c:v>
                </c:pt>
                <c:pt idx="5757">
                  <c:v>80.64501</c:v>
                </c:pt>
                <c:pt idx="5758">
                  <c:v>80.64502</c:v>
                </c:pt>
                <c:pt idx="5759">
                  <c:v>80.64503</c:v>
                </c:pt>
                <c:pt idx="5760">
                  <c:v>80.64503499999998</c:v>
                </c:pt>
                <c:pt idx="5761">
                  <c:v>80.64503499999998</c:v>
                </c:pt>
                <c:pt idx="5762">
                  <c:v>80.64503499999998</c:v>
                </c:pt>
                <c:pt idx="5763">
                  <c:v>80.64503499999998</c:v>
                </c:pt>
                <c:pt idx="5764">
                  <c:v>80.64503499999998</c:v>
                </c:pt>
                <c:pt idx="5765">
                  <c:v>80.64503499999998</c:v>
                </c:pt>
                <c:pt idx="5766">
                  <c:v>80.64503499999998</c:v>
                </c:pt>
                <c:pt idx="5767">
                  <c:v>80.64503499999998</c:v>
                </c:pt>
                <c:pt idx="5768">
                  <c:v>80.64503499999998</c:v>
                </c:pt>
                <c:pt idx="5769">
                  <c:v>80.64503499999998</c:v>
                </c:pt>
                <c:pt idx="5770">
                  <c:v>80.64503499999998</c:v>
                </c:pt>
                <c:pt idx="5771">
                  <c:v>80.64503499999998</c:v>
                </c:pt>
                <c:pt idx="5772">
                  <c:v>80.64503499999998</c:v>
                </c:pt>
                <c:pt idx="5773">
                  <c:v>80.64503499999998</c:v>
                </c:pt>
                <c:pt idx="5774">
                  <c:v>80.64503999999998</c:v>
                </c:pt>
                <c:pt idx="5775">
                  <c:v>80.64505</c:v>
                </c:pt>
                <c:pt idx="5776">
                  <c:v>80.64505</c:v>
                </c:pt>
                <c:pt idx="5777">
                  <c:v>80.64506</c:v>
                </c:pt>
                <c:pt idx="5778">
                  <c:v>80.645065</c:v>
                </c:pt>
                <c:pt idx="5779">
                  <c:v>80.645065</c:v>
                </c:pt>
                <c:pt idx="5780">
                  <c:v>80.64506999999998</c:v>
                </c:pt>
                <c:pt idx="5781">
                  <c:v>80.64507999999998</c:v>
                </c:pt>
                <c:pt idx="5782">
                  <c:v>80.64508999999998</c:v>
                </c:pt>
                <c:pt idx="5783">
                  <c:v>80.64509599999998</c:v>
                </c:pt>
                <c:pt idx="5784">
                  <c:v>80.64509599999998</c:v>
                </c:pt>
                <c:pt idx="5785">
                  <c:v>80.6451</c:v>
                </c:pt>
                <c:pt idx="5786">
                  <c:v>80.64511</c:v>
                </c:pt>
                <c:pt idx="5787">
                  <c:v>80.64512</c:v>
                </c:pt>
                <c:pt idx="5788">
                  <c:v>80.64512</c:v>
                </c:pt>
                <c:pt idx="5789">
                  <c:v>80.64512</c:v>
                </c:pt>
                <c:pt idx="5790">
                  <c:v>80.64512</c:v>
                </c:pt>
                <c:pt idx="5791">
                  <c:v>80.64512</c:v>
                </c:pt>
                <c:pt idx="5792">
                  <c:v>80.64512</c:v>
                </c:pt>
                <c:pt idx="5793">
                  <c:v>80.64512</c:v>
                </c:pt>
                <c:pt idx="5794">
                  <c:v>80.64512</c:v>
                </c:pt>
                <c:pt idx="5795">
                  <c:v>80.64512</c:v>
                </c:pt>
                <c:pt idx="5796">
                  <c:v>80.64512</c:v>
                </c:pt>
                <c:pt idx="5797">
                  <c:v>80.64512</c:v>
                </c:pt>
                <c:pt idx="5798">
                  <c:v>80.64512</c:v>
                </c:pt>
                <c:pt idx="5799">
                  <c:v>80.64512</c:v>
                </c:pt>
                <c:pt idx="5800">
                  <c:v>80.64512</c:v>
                </c:pt>
                <c:pt idx="5801">
                  <c:v>80.64512</c:v>
                </c:pt>
                <c:pt idx="5802">
                  <c:v>80.64512</c:v>
                </c:pt>
                <c:pt idx="5803">
                  <c:v>80.64512</c:v>
                </c:pt>
                <c:pt idx="5804">
                  <c:v>80.64513</c:v>
                </c:pt>
                <c:pt idx="5805">
                  <c:v>80.645134</c:v>
                </c:pt>
                <c:pt idx="5806">
                  <c:v>80.64514</c:v>
                </c:pt>
                <c:pt idx="5807">
                  <c:v>80.64515</c:v>
                </c:pt>
                <c:pt idx="5808">
                  <c:v>80.64515</c:v>
                </c:pt>
                <c:pt idx="5809">
                  <c:v>80.64516</c:v>
                </c:pt>
                <c:pt idx="5810">
                  <c:v>80.645164</c:v>
                </c:pt>
                <c:pt idx="5811">
                  <c:v>80.645164</c:v>
                </c:pt>
                <c:pt idx="5812">
                  <c:v>80.64517</c:v>
                </c:pt>
                <c:pt idx="5813">
                  <c:v>80.64517999999998</c:v>
                </c:pt>
                <c:pt idx="5814">
                  <c:v>80.64517999999998</c:v>
                </c:pt>
                <c:pt idx="5815">
                  <c:v>80.64519</c:v>
                </c:pt>
                <c:pt idx="5816">
                  <c:v>80.645195</c:v>
                </c:pt>
                <c:pt idx="5817">
                  <c:v>80.6452</c:v>
                </c:pt>
                <c:pt idx="5818">
                  <c:v>80.6452</c:v>
                </c:pt>
                <c:pt idx="5819">
                  <c:v>80.6452</c:v>
                </c:pt>
                <c:pt idx="5820">
                  <c:v>80.6452</c:v>
                </c:pt>
                <c:pt idx="5821">
                  <c:v>80.6452</c:v>
                </c:pt>
                <c:pt idx="5822">
                  <c:v>80.6452</c:v>
                </c:pt>
                <c:pt idx="5823">
                  <c:v>80.6452</c:v>
                </c:pt>
                <c:pt idx="5824">
                  <c:v>80.6452</c:v>
                </c:pt>
                <c:pt idx="5825">
                  <c:v>80.64521</c:v>
                </c:pt>
                <c:pt idx="5826">
                  <c:v>80.64522</c:v>
                </c:pt>
                <c:pt idx="5827">
                  <c:v>80.645226</c:v>
                </c:pt>
                <c:pt idx="5828">
                  <c:v>80.64523000000001</c:v>
                </c:pt>
                <c:pt idx="5829">
                  <c:v>80.64523000000001</c:v>
                </c:pt>
                <c:pt idx="5830">
                  <c:v>80.64523000000001</c:v>
                </c:pt>
                <c:pt idx="5831">
                  <c:v>80.64523000000001</c:v>
                </c:pt>
                <c:pt idx="5832">
                  <c:v>80.64523000000001</c:v>
                </c:pt>
                <c:pt idx="5833">
                  <c:v>80.64523000000001</c:v>
                </c:pt>
                <c:pt idx="5834">
                  <c:v>80.64523000000001</c:v>
                </c:pt>
                <c:pt idx="5835">
                  <c:v>80.64523000000001</c:v>
                </c:pt>
                <c:pt idx="5836">
                  <c:v>80.64523000000001</c:v>
                </c:pt>
                <c:pt idx="5837">
                  <c:v>80.64523000000001</c:v>
                </c:pt>
                <c:pt idx="5838">
                  <c:v>80.64523000000001</c:v>
                </c:pt>
                <c:pt idx="5839">
                  <c:v>80.64523000000001</c:v>
                </c:pt>
                <c:pt idx="5840">
                  <c:v>80.64523000000001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38B8-454F-8F11-E7D60A962F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6533016"/>
        <c:axId val="-2127172520"/>
      </c:scatterChart>
      <c:valAx>
        <c:axId val="-2126533016"/>
        <c:scaling>
          <c:orientation val="minMax"/>
          <c:max val="6000.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2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Aparajita" panose="02020603050405020304" pitchFamily="18" charset="0"/>
                    <a:ea typeface="+mn-ea"/>
                    <a:cs typeface="Aparajita" panose="02020603050405020304" pitchFamily="18" charset="0"/>
                  </a:defRPr>
                </a:pPr>
                <a:r>
                  <a:rPr lang="en-US" sz="1400" b="1" i="0" u="none" strike="noStrike" kern="1200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Aparajita" panose="02020603050405020304" pitchFamily="18" charset="0"/>
                    <a:ea typeface="+mn-ea"/>
                    <a:cs typeface="Aparajita" panose="02020603050405020304" pitchFamily="18" charset="0"/>
                  </a:rPr>
                  <a:t>t</a:t>
                </a:r>
                <a:r>
                  <a:rPr lang="en-US" sz="1200" b="0" i="0" u="none" strike="noStrike" kern="1200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Aparajita" panose="02020603050405020304" pitchFamily="18" charset="0"/>
                    <a:ea typeface="+mn-ea"/>
                    <a:cs typeface="Aparajita" panose="02020603050405020304" pitchFamily="18" charset="0"/>
                  </a:rPr>
                  <a:t> (day)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7172520"/>
        <c:crosses val="autoZero"/>
        <c:crossBetween val="midCat"/>
      </c:valAx>
      <c:valAx>
        <c:axId val="-2127172520"/>
        <c:scaling>
          <c:orientation val="minMax"/>
          <c:max val="82.0"/>
          <c:min val="80.5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1">
                    <a:latin typeface="Aparajita" panose="02020603050405020304" pitchFamily="18" charset="0"/>
                    <a:cs typeface="Aparajita" panose="02020603050405020304" pitchFamily="18" charset="0"/>
                  </a:rPr>
                  <a:t>head</a:t>
                </a:r>
                <a:r>
                  <a:rPr lang="en-US" sz="1200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 (m</a:t>
                </a:r>
                <a:r>
                  <a:rPr lang="en-US" baseline="0"/>
                  <a:t>)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6533016"/>
        <c:crosses val="autoZero"/>
        <c:crossBetween val="midCat"/>
        <c:majorUnit val="0.5"/>
      </c:valAx>
      <c:spPr>
        <a:noFill/>
        <a:ln w="12700">
          <a:solidFill>
            <a:schemeClr val="tx1"/>
          </a:solidFill>
        </a:ln>
        <a:effectLst/>
      </c:spPr>
    </c:plotArea>
    <c:legend>
      <c:legendPos val="r"/>
      <c:layout>
        <c:manualLayout>
          <c:xMode val="edge"/>
          <c:yMode val="edge"/>
          <c:x val="0.661721128608924"/>
          <c:y val="0.382811679790026"/>
          <c:w val="0.299389982502187"/>
          <c:h val="0.23437664041994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60448698853355"/>
          <c:y val="0.0242495350332864"/>
          <c:w val="0.780464949881041"/>
          <c:h val="0.695676535908249"/>
        </c:manualLayout>
      </c:layout>
      <c:scatterChart>
        <c:scatterStyle val="lineMarker"/>
        <c:varyColors val="0"/>
        <c:ser>
          <c:idx val="0"/>
          <c:order val="0"/>
          <c:tx>
            <c:v>SS_et = 0  (Trans_2)</c:v>
          </c:tx>
          <c:spPr>
            <a:ln w="127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xVal>
            <c:numRef>
              <c:f>tseries_heads!$R$5:$R$5845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tseries_heads!$S$5:$S$5845</c:f>
              <c:numCache>
                <c:formatCode>General</c:formatCode>
                <c:ptCount val="5841"/>
                <c:pt idx="0">
                  <c:v>75.564644</c:v>
                </c:pt>
                <c:pt idx="1">
                  <c:v>75.564644</c:v>
                </c:pt>
                <c:pt idx="2">
                  <c:v>75.564644</c:v>
                </c:pt>
                <c:pt idx="3">
                  <c:v>75.564644</c:v>
                </c:pt>
                <c:pt idx="4">
                  <c:v>75.564644</c:v>
                </c:pt>
                <c:pt idx="5">
                  <c:v>75.564644</c:v>
                </c:pt>
                <c:pt idx="6">
                  <c:v>75.564644</c:v>
                </c:pt>
                <c:pt idx="7">
                  <c:v>75.564644</c:v>
                </c:pt>
                <c:pt idx="8">
                  <c:v>75.564644</c:v>
                </c:pt>
                <c:pt idx="9">
                  <c:v>75.564644</c:v>
                </c:pt>
                <c:pt idx="10">
                  <c:v>75.564644</c:v>
                </c:pt>
                <c:pt idx="11">
                  <c:v>75.564644</c:v>
                </c:pt>
                <c:pt idx="12">
                  <c:v>75.564644</c:v>
                </c:pt>
                <c:pt idx="13">
                  <c:v>75.564644</c:v>
                </c:pt>
                <c:pt idx="14">
                  <c:v>75.564644</c:v>
                </c:pt>
                <c:pt idx="15">
                  <c:v>75.564644</c:v>
                </c:pt>
                <c:pt idx="16">
                  <c:v>75.564644</c:v>
                </c:pt>
                <c:pt idx="17">
                  <c:v>75.564644</c:v>
                </c:pt>
                <c:pt idx="18">
                  <c:v>75.564644</c:v>
                </c:pt>
                <c:pt idx="19">
                  <c:v>75.564644</c:v>
                </c:pt>
                <c:pt idx="20">
                  <c:v>75.564644</c:v>
                </c:pt>
                <c:pt idx="21">
                  <c:v>75.564644</c:v>
                </c:pt>
                <c:pt idx="22">
                  <c:v>75.564644</c:v>
                </c:pt>
                <c:pt idx="23">
                  <c:v>75.564644</c:v>
                </c:pt>
                <c:pt idx="24">
                  <c:v>75.564644</c:v>
                </c:pt>
                <c:pt idx="25">
                  <c:v>75.564644</c:v>
                </c:pt>
                <c:pt idx="26">
                  <c:v>75.564644</c:v>
                </c:pt>
                <c:pt idx="27">
                  <c:v>75.564644</c:v>
                </c:pt>
                <c:pt idx="28">
                  <c:v>75.564644</c:v>
                </c:pt>
                <c:pt idx="29">
                  <c:v>75.564644</c:v>
                </c:pt>
                <c:pt idx="30">
                  <c:v>75.564644</c:v>
                </c:pt>
                <c:pt idx="31">
                  <c:v>75.55961</c:v>
                </c:pt>
                <c:pt idx="32">
                  <c:v>75.55457000000001</c:v>
                </c:pt>
                <c:pt idx="33">
                  <c:v>75.549545</c:v>
                </c:pt>
                <c:pt idx="34">
                  <c:v>75.54451</c:v>
                </c:pt>
                <c:pt idx="35">
                  <c:v>75.53948</c:v>
                </c:pt>
                <c:pt idx="36">
                  <c:v>75.53445</c:v>
                </c:pt>
                <c:pt idx="37">
                  <c:v>75.52942</c:v>
                </c:pt>
                <c:pt idx="38">
                  <c:v>75.52438999999998</c:v>
                </c:pt>
                <c:pt idx="39">
                  <c:v>75.519356</c:v>
                </c:pt>
                <c:pt idx="40">
                  <c:v>75.51433</c:v>
                </c:pt>
                <c:pt idx="41">
                  <c:v>75.5093</c:v>
                </c:pt>
                <c:pt idx="42">
                  <c:v>75.50428</c:v>
                </c:pt>
                <c:pt idx="43">
                  <c:v>75.49926</c:v>
                </c:pt>
                <c:pt idx="44">
                  <c:v>75.49424</c:v>
                </c:pt>
                <c:pt idx="45">
                  <c:v>75.48922</c:v>
                </c:pt>
                <c:pt idx="46">
                  <c:v>75.4842</c:v>
                </c:pt>
                <c:pt idx="47">
                  <c:v>75.47918</c:v>
                </c:pt>
                <c:pt idx="48">
                  <c:v>75.47416</c:v>
                </c:pt>
                <c:pt idx="49">
                  <c:v>75.46914</c:v>
                </c:pt>
                <c:pt idx="50">
                  <c:v>75.46413</c:v>
                </c:pt>
                <c:pt idx="51">
                  <c:v>75.459114</c:v>
                </c:pt>
                <c:pt idx="52">
                  <c:v>75.45411</c:v>
                </c:pt>
                <c:pt idx="53">
                  <c:v>75.4491</c:v>
                </c:pt>
                <c:pt idx="54">
                  <c:v>75.44409</c:v>
                </c:pt>
                <c:pt idx="55">
                  <c:v>75.439095</c:v>
                </c:pt>
                <c:pt idx="56">
                  <c:v>75.4341</c:v>
                </c:pt>
                <c:pt idx="57">
                  <c:v>75.4291</c:v>
                </c:pt>
                <c:pt idx="58">
                  <c:v>75.42411</c:v>
                </c:pt>
                <c:pt idx="59">
                  <c:v>75.41913</c:v>
                </c:pt>
                <c:pt idx="60">
                  <c:v>75.41415</c:v>
                </c:pt>
                <c:pt idx="61">
                  <c:v>75.40917</c:v>
                </c:pt>
                <c:pt idx="62">
                  <c:v>75.4042</c:v>
                </c:pt>
                <c:pt idx="63">
                  <c:v>75.39923</c:v>
                </c:pt>
                <c:pt idx="64">
                  <c:v>75.39427</c:v>
                </c:pt>
                <c:pt idx="65">
                  <c:v>75.38932</c:v>
                </c:pt>
                <c:pt idx="66">
                  <c:v>75.38436999999998</c:v>
                </c:pt>
                <c:pt idx="67">
                  <c:v>75.379425</c:v>
                </c:pt>
                <c:pt idx="68">
                  <c:v>75.37448999999998</c:v>
                </c:pt>
                <c:pt idx="69">
                  <c:v>75.36956</c:v>
                </c:pt>
                <c:pt idx="70">
                  <c:v>75.36463</c:v>
                </c:pt>
                <c:pt idx="71">
                  <c:v>75.35970999999999</c:v>
                </c:pt>
                <c:pt idx="72">
                  <c:v>75.35479999999998</c:v>
                </c:pt>
                <c:pt idx="73">
                  <c:v>75.349884</c:v>
                </c:pt>
                <c:pt idx="74">
                  <c:v>75.344986</c:v>
                </c:pt>
                <c:pt idx="75">
                  <c:v>75.340096</c:v>
                </c:pt>
                <c:pt idx="76">
                  <c:v>75.33521</c:v>
                </c:pt>
                <c:pt idx="77">
                  <c:v>75.33032999999998</c:v>
                </c:pt>
                <c:pt idx="78">
                  <c:v>75.32545999999999</c:v>
                </c:pt>
                <c:pt idx="79">
                  <c:v>75.32059499999998</c:v>
                </c:pt>
                <c:pt idx="80">
                  <c:v>75.31573999999999</c:v>
                </c:pt>
                <c:pt idx="81">
                  <c:v>75.31089</c:v>
                </c:pt>
                <c:pt idx="82">
                  <c:v>75.30604599999998</c:v>
                </c:pt>
                <c:pt idx="83">
                  <c:v>75.301216</c:v>
                </c:pt>
                <c:pt idx="84">
                  <c:v>75.296394</c:v>
                </c:pt>
                <c:pt idx="85">
                  <c:v>75.29158</c:v>
                </c:pt>
                <c:pt idx="86">
                  <c:v>75.28676999999998</c:v>
                </c:pt>
                <c:pt idx="87">
                  <c:v>75.281975</c:v>
                </c:pt>
                <c:pt idx="88">
                  <c:v>75.27718</c:v>
                </c:pt>
                <c:pt idx="89">
                  <c:v>75.27240999999998</c:v>
                </c:pt>
                <c:pt idx="90">
                  <c:v>75.26764</c:v>
                </c:pt>
                <c:pt idx="91">
                  <c:v>75.266014</c:v>
                </c:pt>
                <c:pt idx="92">
                  <c:v>75.2644</c:v>
                </c:pt>
                <c:pt idx="93">
                  <c:v>75.26278999999998</c:v>
                </c:pt>
                <c:pt idx="94">
                  <c:v>75.261185</c:v>
                </c:pt>
                <c:pt idx="95">
                  <c:v>75.2596</c:v>
                </c:pt>
                <c:pt idx="96">
                  <c:v>75.25801</c:v>
                </c:pt>
                <c:pt idx="97">
                  <c:v>75.25644</c:v>
                </c:pt>
                <c:pt idx="98">
                  <c:v>75.254875</c:v>
                </c:pt>
                <c:pt idx="99">
                  <c:v>75.25333</c:v>
                </c:pt>
                <c:pt idx="100">
                  <c:v>75.25177999999998</c:v>
                </c:pt>
                <c:pt idx="101">
                  <c:v>75.250244</c:v>
                </c:pt>
                <c:pt idx="102">
                  <c:v>75.24872</c:v>
                </c:pt>
                <c:pt idx="103">
                  <c:v>75.24721</c:v>
                </c:pt>
                <c:pt idx="104">
                  <c:v>75.245705</c:v>
                </c:pt>
                <c:pt idx="105">
                  <c:v>75.24421</c:v>
                </c:pt>
                <c:pt idx="106">
                  <c:v>75.24272</c:v>
                </c:pt>
                <c:pt idx="107">
                  <c:v>75.24124</c:v>
                </c:pt>
                <c:pt idx="108">
                  <c:v>75.23977</c:v>
                </c:pt>
                <c:pt idx="109">
                  <c:v>75.23831</c:v>
                </c:pt>
                <c:pt idx="110">
                  <c:v>75.23686</c:v>
                </c:pt>
                <c:pt idx="111">
                  <c:v>75.23542</c:v>
                </c:pt>
                <c:pt idx="112">
                  <c:v>75.233986</c:v>
                </c:pt>
                <c:pt idx="113">
                  <c:v>75.23256</c:v>
                </c:pt>
                <c:pt idx="114">
                  <c:v>75.23114</c:v>
                </c:pt>
                <c:pt idx="115">
                  <c:v>75.22972999999998</c:v>
                </c:pt>
                <c:pt idx="116">
                  <c:v>75.22832999999998</c:v>
                </c:pt>
                <c:pt idx="117">
                  <c:v>75.226944</c:v>
                </c:pt>
                <c:pt idx="118">
                  <c:v>75.22556</c:v>
                </c:pt>
                <c:pt idx="119">
                  <c:v>75.22419</c:v>
                </c:pt>
                <c:pt idx="120">
                  <c:v>75.222824</c:v>
                </c:pt>
                <c:pt idx="121">
                  <c:v>75.221466</c:v>
                </c:pt>
                <c:pt idx="122">
                  <c:v>75.220116</c:v>
                </c:pt>
                <c:pt idx="123">
                  <c:v>75.21877</c:v>
                </c:pt>
                <c:pt idx="124">
                  <c:v>75.21744</c:v>
                </c:pt>
                <c:pt idx="125">
                  <c:v>75.21612</c:v>
                </c:pt>
                <c:pt idx="126">
                  <c:v>75.2148</c:v>
                </c:pt>
                <c:pt idx="127">
                  <c:v>75.213486</c:v>
                </c:pt>
                <c:pt idx="128">
                  <c:v>75.21218</c:v>
                </c:pt>
                <c:pt idx="129">
                  <c:v>75.210884</c:v>
                </c:pt>
                <c:pt idx="130">
                  <c:v>75.2096</c:v>
                </c:pt>
                <c:pt idx="131">
                  <c:v>75.20832</c:v>
                </c:pt>
                <c:pt idx="132">
                  <c:v>75.20705</c:v>
                </c:pt>
                <c:pt idx="133">
                  <c:v>75.20576999999998</c:v>
                </c:pt>
                <c:pt idx="134">
                  <c:v>75.20451</c:v>
                </c:pt>
                <c:pt idx="135">
                  <c:v>75.203255</c:v>
                </c:pt>
                <c:pt idx="136">
                  <c:v>75.20200000000001</c:v>
                </c:pt>
                <c:pt idx="137">
                  <c:v>75.20076</c:v>
                </c:pt>
                <c:pt idx="138">
                  <c:v>75.199524</c:v>
                </c:pt>
                <c:pt idx="139">
                  <c:v>75.198296</c:v>
                </c:pt>
                <c:pt idx="140">
                  <c:v>75.19707</c:v>
                </c:pt>
                <c:pt idx="141">
                  <c:v>75.19584999999998</c:v>
                </c:pt>
                <c:pt idx="142">
                  <c:v>75.19463</c:v>
                </c:pt>
                <c:pt idx="143">
                  <c:v>75.19343</c:v>
                </c:pt>
                <c:pt idx="144">
                  <c:v>75.19223</c:v>
                </c:pt>
                <c:pt idx="145">
                  <c:v>75.19104</c:v>
                </c:pt>
                <c:pt idx="146">
                  <c:v>75.18985999999998</c:v>
                </c:pt>
                <c:pt idx="147">
                  <c:v>75.18867499999999</c:v>
                </c:pt>
                <c:pt idx="148">
                  <c:v>75.18748999999998</c:v>
                </c:pt>
                <c:pt idx="149">
                  <c:v>75.18631999999998</c:v>
                </c:pt>
                <c:pt idx="150">
                  <c:v>75.18514999999998</c:v>
                </c:pt>
                <c:pt idx="151">
                  <c:v>75.18397999999999</c:v>
                </c:pt>
                <c:pt idx="152">
                  <c:v>75.18281999999999</c:v>
                </c:pt>
                <c:pt idx="153">
                  <c:v>75.18167</c:v>
                </c:pt>
                <c:pt idx="154">
                  <c:v>75.18052</c:v>
                </c:pt>
                <c:pt idx="155">
                  <c:v>75.17937999999997</c:v>
                </c:pt>
                <c:pt idx="156">
                  <c:v>75.17824599999999</c:v>
                </c:pt>
                <c:pt idx="157">
                  <c:v>75.17712</c:v>
                </c:pt>
                <c:pt idx="158">
                  <c:v>75.17598999999998</c:v>
                </c:pt>
                <c:pt idx="159">
                  <c:v>75.17486599999998</c:v>
                </c:pt>
                <c:pt idx="160">
                  <c:v>75.17374399999999</c:v>
                </c:pt>
                <c:pt idx="161">
                  <c:v>75.17263</c:v>
                </c:pt>
                <c:pt idx="162">
                  <c:v>75.17152</c:v>
                </c:pt>
                <c:pt idx="163">
                  <c:v>75.17040999999999</c:v>
                </c:pt>
                <c:pt idx="164">
                  <c:v>75.16930399999998</c:v>
                </c:pt>
                <c:pt idx="165">
                  <c:v>75.168205</c:v>
                </c:pt>
                <c:pt idx="166">
                  <c:v>75.167114</c:v>
                </c:pt>
                <c:pt idx="167">
                  <c:v>75.16602</c:v>
                </c:pt>
                <c:pt idx="168">
                  <c:v>75.16494</c:v>
                </c:pt>
                <c:pt idx="169">
                  <c:v>75.16386</c:v>
                </c:pt>
                <c:pt idx="170">
                  <c:v>75.16277999999998</c:v>
                </c:pt>
                <c:pt idx="171">
                  <c:v>75.161705</c:v>
                </c:pt>
                <c:pt idx="172">
                  <c:v>75.16064</c:v>
                </c:pt>
                <c:pt idx="173">
                  <c:v>75.15956999999998</c:v>
                </c:pt>
                <c:pt idx="174">
                  <c:v>75.15850999999999</c:v>
                </c:pt>
                <c:pt idx="175">
                  <c:v>75.15744999999998</c:v>
                </c:pt>
                <c:pt idx="176">
                  <c:v>75.15639499999999</c:v>
                </c:pt>
                <c:pt idx="177">
                  <c:v>75.15533999999997</c:v>
                </c:pt>
                <c:pt idx="178">
                  <c:v>75.1543</c:v>
                </c:pt>
                <c:pt idx="179">
                  <c:v>75.153244</c:v>
                </c:pt>
                <c:pt idx="180">
                  <c:v>75.15219999999998</c:v>
                </c:pt>
                <c:pt idx="181">
                  <c:v>75.15116</c:v>
                </c:pt>
                <c:pt idx="182">
                  <c:v>75.15012</c:v>
                </c:pt>
                <c:pt idx="183">
                  <c:v>75.14909</c:v>
                </c:pt>
                <c:pt idx="184">
                  <c:v>75.14806</c:v>
                </c:pt>
                <c:pt idx="185">
                  <c:v>75.14703</c:v>
                </c:pt>
                <c:pt idx="186">
                  <c:v>75.14601</c:v>
                </c:pt>
                <c:pt idx="187">
                  <c:v>75.14499</c:v>
                </c:pt>
                <c:pt idx="188">
                  <c:v>75.143974</c:v>
                </c:pt>
                <c:pt idx="189">
                  <c:v>75.14295</c:v>
                </c:pt>
                <c:pt idx="190">
                  <c:v>75.14194</c:v>
                </c:pt>
                <c:pt idx="191">
                  <c:v>75.14093</c:v>
                </c:pt>
                <c:pt idx="192">
                  <c:v>75.13992</c:v>
                </c:pt>
                <c:pt idx="193">
                  <c:v>75.13891599999998</c:v>
                </c:pt>
                <c:pt idx="194">
                  <c:v>75.13792</c:v>
                </c:pt>
                <c:pt idx="195">
                  <c:v>75.13692</c:v>
                </c:pt>
                <c:pt idx="196">
                  <c:v>75.135925</c:v>
                </c:pt>
                <c:pt idx="197">
                  <c:v>75.13493</c:v>
                </c:pt>
                <c:pt idx="198">
                  <c:v>75.13393999999998</c:v>
                </c:pt>
                <c:pt idx="199">
                  <c:v>75.13294999999998</c:v>
                </c:pt>
                <c:pt idx="200">
                  <c:v>75.131966</c:v>
                </c:pt>
                <c:pt idx="201">
                  <c:v>75.13097999999998</c:v>
                </c:pt>
                <c:pt idx="202">
                  <c:v>75.13</c:v>
                </c:pt>
                <c:pt idx="203">
                  <c:v>75.12901999999998</c:v>
                </c:pt>
                <c:pt idx="204">
                  <c:v>75.12804399999999</c:v>
                </c:pt>
                <c:pt idx="205">
                  <c:v>75.12706999999998</c:v>
                </c:pt>
                <c:pt idx="206">
                  <c:v>75.12608999999999</c:v>
                </c:pt>
                <c:pt idx="207">
                  <c:v>75.12511999999998</c:v>
                </c:pt>
                <c:pt idx="208">
                  <c:v>75.12415</c:v>
                </c:pt>
                <c:pt idx="209">
                  <c:v>75.12318999999998</c:v>
                </c:pt>
                <c:pt idx="210">
                  <c:v>75.12222999999998</c:v>
                </c:pt>
                <c:pt idx="211">
                  <c:v>75.12127</c:v>
                </c:pt>
                <c:pt idx="212">
                  <c:v>75.12031599999999</c:v>
                </c:pt>
                <c:pt idx="213">
                  <c:v>75.11936</c:v>
                </c:pt>
                <c:pt idx="214">
                  <c:v>75.11840999999998</c:v>
                </c:pt>
                <c:pt idx="215">
                  <c:v>75.11746</c:v>
                </c:pt>
                <c:pt idx="216">
                  <c:v>75.116516</c:v>
                </c:pt>
                <c:pt idx="217">
                  <c:v>75.11557</c:v>
                </c:pt>
                <c:pt idx="218">
                  <c:v>75.114624</c:v>
                </c:pt>
                <c:pt idx="219">
                  <c:v>75.113686</c:v>
                </c:pt>
                <c:pt idx="220">
                  <c:v>75.11274999999999</c:v>
                </c:pt>
                <c:pt idx="221">
                  <c:v>75.11181</c:v>
                </c:pt>
                <c:pt idx="222">
                  <c:v>75.11087999999998</c:v>
                </c:pt>
                <c:pt idx="223">
                  <c:v>75.10995</c:v>
                </c:pt>
                <c:pt idx="224">
                  <c:v>75.10902</c:v>
                </c:pt>
                <c:pt idx="225">
                  <c:v>75.10808599999999</c:v>
                </c:pt>
                <c:pt idx="226">
                  <c:v>75.10716</c:v>
                </c:pt>
                <c:pt idx="227">
                  <c:v>75.10624</c:v>
                </c:pt>
                <c:pt idx="228">
                  <c:v>75.10531599999999</c:v>
                </c:pt>
                <c:pt idx="229">
                  <c:v>75.10438999999998</c:v>
                </c:pt>
                <c:pt idx="230">
                  <c:v>75.10347999999999</c:v>
                </c:pt>
                <c:pt idx="231">
                  <c:v>75.10255999999998</c:v>
                </c:pt>
                <c:pt idx="232">
                  <c:v>75.10165</c:v>
                </c:pt>
                <c:pt idx="233">
                  <c:v>75.10073999999999</c:v>
                </c:pt>
                <c:pt idx="234">
                  <c:v>75.09983</c:v>
                </c:pt>
                <c:pt idx="235">
                  <c:v>75.09892</c:v>
                </c:pt>
                <c:pt idx="236">
                  <c:v>75.098015</c:v>
                </c:pt>
                <c:pt idx="237">
                  <c:v>75.09711</c:v>
                </c:pt>
                <c:pt idx="238">
                  <c:v>75.09621</c:v>
                </c:pt>
                <c:pt idx="239">
                  <c:v>75.09531</c:v>
                </c:pt>
                <c:pt idx="240">
                  <c:v>75.094406</c:v>
                </c:pt>
                <c:pt idx="241">
                  <c:v>75.09351</c:v>
                </c:pt>
                <c:pt idx="242">
                  <c:v>75.09261</c:v>
                </c:pt>
                <c:pt idx="243">
                  <c:v>75.09172</c:v>
                </c:pt>
                <c:pt idx="244">
                  <c:v>75.09083</c:v>
                </c:pt>
                <c:pt idx="245">
                  <c:v>75.08993499999998</c:v>
                </c:pt>
                <c:pt idx="246">
                  <c:v>75.08903999999998</c:v>
                </c:pt>
                <c:pt idx="247">
                  <c:v>75.08816</c:v>
                </c:pt>
                <c:pt idx="248">
                  <c:v>75.08727</c:v>
                </c:pt>
                <c:pt idx="249">
                  <c:v>75.08638999999998</c:v>
                </c:pt>
                <c:pt idx="250">
                  <c:v>75.08549999999998</c:v>
                </c:pt>
                <c:pt idx="251">
                  <c:v>75.084625</c:v>
                </c:pt>
                <c:pt idx="252">
                  <c:v>75.08374999999998</c:v>
                </c:pt>
                <c:pt idx="253">
                  <c:v>75.08286999999998</c:v>
                </c:pt>
                <c:pt idx="254">
                  <c:v>75.08199</c:v>
                </c:pt>
                <c:pt idx="255">
                  <c:v>75.081116</c:v>
                </c:pt>
                <c:pt idx="256">
                  <c:v>75.080246</c:v>
                </c:pt>
                <c:pt idx="257">
                  <c:v>75.07937999999999</c:v>
                </c:pt>
                <c:pt idx="258">
                  <c:v>75.07850999999998</c:v>
                </c:pt>
                <c:pt idx="259">
                  <c:v>75.077644</c:v>
                </c:pt>
                <c:pt idx="260">
                  <c:v>75.07677999999999</c:v>
                </c:pt>
                <c:pt idx="261">
                  <c:v>75.07591999999998</c:v>
                </c:pt>
                <c:pt idx="262">
                  <c:v>75.07505999999998</c:v>
                </c:pt>
                <c:pt idx="263">
                  <c:v>75.074196</c:v>
                </c:pt>
                <c:pt idx="264">
                  <c:v>75.07333</c:v>
                </c:pt>
                <c:pt idx="265">
                  <c:v>75.07247999999998</c:v>
                </c:pt>
                <c:pt idx="266">
                  <c:v>75.071625</c:v>
                </c:pt>
                <c:pt idx="267">
                  <c:v>75.07076999999998</c:v>
                </c:pt>
                <c:pt idx="268">
                  <c:v>75.069916</c:v>
                </c:pt>
                <c:pt idx="269">
                  <c:v>75.06907</c:v>
                </c:pt>
                <c:pt idx="270">
                  <c:v>75.06822</c:v>
                </c:pt>
                <c:pt idx="271">
                  <c:v>75.067375</c:v>
                </c:pt>
                <c:pt idx="272">
                  <c:v>75.06653</c:v>
                </c:pt>
                <c:pt idx="273">
                  <c:v>75.06568</c:v>
                </c:pt>
                <c:pt idx="274">
                  <c:v>75.064835</c:v>
                </c:pt>
                <c:pt idx="275">
                  <c:v>75.063995</c:v>
                </c:pt>
                <c:pt idx="276">
                  <c:v>75.06315</c:v>
                </c:pt>
                <c:pt idx="277">
                  <c:v>75.06230999999998</c:v>
                </c:pt>
                <c:pt idx="278">
                  <c:v>75.06147</c:v>
                </c:pt>
                <c:pt idx="279">
                  <c:v>75.06063</c:v>
                </c:pt>
                <c:pt idx="280">
                  <c:v>75.05978999999999</c:v>
                </c:pt>
                <c:pt idx="281">
                  <c:v>75.05896</c:v>
                </c:pt>
                <c:pt idx="282">
                  <c:v>75.05813</c:v>
                </c:pt>
                <c:pt idx="283">
                  <c:v>75.05730000000001</c:v>
                </c:pt>
                <c:pt idx="284">
                  <c:v>75.056465</c:v>
                </c:pt>
                <c:pt idx="285">
                  <c:v>75.05563999999998</c:v>
                </c:pt>
                <c:pt idx="286">
                  <c:v>75.05481</c:v>
                </c:pt>
                <c:pt idx="287">
                  <c:v>75.05398599999998</c:v>
                </c:pt>
                <c:pt idx="288">
                  <c:v>75.05316</c:v>
                </c:pt>
                <c:pt idx="289">
                  <c:v>75.05233999999999</c:v>
                </c:pt>
                <c:pt idx="290">
                  <c:v>75.05151</c:v>
                </c:pt>
                <c:pt idx="291">
                  <c:v>75.0507</c:v>
                </c:pt>
                <c:pt idx="292">
                  <c:v>75.04988</c:v>
                </c:pt>
                <c:pt idx="293">
                  <c:v>75.049065</c:v>
                </c:pt>
                <c:pt idx="294">
                  <c:v>75.04825</c:v>
                </c:pt>
                <c:pt idx="295">
                  <c:v>75.04744</c:v>
                </c:pt>
                <c:pt idx="296">
                  <c:v>75.04663</c:v>
                </c:pt>
                <c:pt idx="297">
                  <c:v>75.045815</c:v>
                </c:pt>
                <c:pt idx="298">
                  <c:v>75.045006</c:v>
                </c:pt>
                <c:pt idx="299">
                  <c:v>75.0442</c:v>
                </c:pt>
                <c:pt idx="300">
                  <c:v>75.043396</c:v>
                </c:pt>
                <c:pt idx="301">
                  <c:v>75.042595</c:v>
                </c:pt>
                <c:pt idx="302">
                  <c:v>75.041794</c:v>
                </c:pt>
                <c:pt idx="303">
                  <c:v>75.04099</c:v>
                </c:pt>
                <c:pt idx="304">
                  <c:v>75.04019</c:v>
                </c:pt>
                <c:pt idx="305">
                  <c:v>75.03938999999998</c:v>
                </c:pt>
                <c:pt idx="306">
                  <c:v>75.03859</c:v>
                </c:pt>
                <c:pt idx="307">
                  <c:v>75.03779</c:v>
                </c:pt>
                <c:pt idx="308">
                  <c:v>75.036995</c:v>
                </c:pt>
                <c:pt idx="309">
                  <c:v>75.036194</c:v>
                </c:pt>
                <c:pt idx="310">
                  <c:v>75.03539999999998</c:v>
                </c:pt>
                <c:pt idx="311">
                  <c:v>75.03461</c:v>
                </c:pt>
                <c:pt idx="312">
                  <c:v>75.03381</c:v>
                </c:pt>
                <c:pt idx="313">
                  <c:v>75.03303</c:v>
                </c:pt>
                <c:pt idx="314">
                  <c:v>75.03224</c:v>
                </c:pt>
                <c:pt idx="315">
                  <c:v>75.031456</c:v>
                </c:pt>
                <c:pt idx="316">
                  <c:v>75.03067</c:v>
                </c:pt>
                <c:pt idx="317">
                  <c:v>75.02988399999998</c:v>
                </c:pt>
                <c:pt idx="318">
                  <c:v>75.029106</c:v>
                </c:pt>
                <c:pt idx="319">
                  <c:v>75.02831999999998</c:v>
                </c:pt>
                <c:pt idx="320">
                  <c:v>75.02754</c:v>
                </c:pt>
                <c:pt idx="321">
                  <c:v>75.026764</c:v>
                </c:pt>
                <c:pt idx="322">
                  <c:v>75.02598599999999</c:v>
                </c:pt>
                <c:pt idx="323">
                  <c:v>75.02521</c:v>
                </c:pt>
                <c:pt idx="324">
                  <c:v>75.02444</c:v>
                </c:pt>
                <c:pt idx="325">
                  <c:v>75.02367</c:v>
                </c:pt>
                <c:pt idx="326">
                  <c:v>75.02289599999999</c:v>
                </c:pt>
                <c:pt idx="327">
                  <c:v>75.022125</c:v>
                </c:pt>
                <c:pt idx="328">
                  <c:v>75.021355</c:v>
                </c:pt>
                <c:pt idx="329">
                  <c:v>75.020584</c:v>
                </c:pt>
                <c:pt idx="330">
                  <c:v>75.01981</c:v>
                </c:pt>
                <c:pt idx="331">
                  <c:v>75.01904</c:v>
                </c:pt>
                <c:pt idx="332">
                  <c:v>75.01828</c:v>
                </c:pt>
                <c:pt idx="333">
                  <c:v>75.01752</c:v>
                </c:pt>
                <c:pt idx="334">
                  <c:v>75.016754</c:v>
                </c:pt>
                <c:pt idx="335">
                  <c:v>75.01599</c:v>
                </c:pt>
                <c:pt idx="336">
                  <c:v>75.01523</c:v>
                </c:pt>
                <c:pt idx="337">
                  <c:v>75.014465</c:v>
                </c:pt>
                <c:pt idx="338">
                  <c:v>75.0137</c:v>
                </c:pt>
                <c:pt idx="339">
                  <c:v>75.01294</c:v>
                </c:pt>
                <c:pt idx="340">
                  <c:v>75.012184</c:v>
                </c:pt>
                <c:pt idx="341">
                  <c:v>75.01143</c:v>
                </c:pt>
                <c:pt idx="342">
                  <c:v>75.01067</c:v>
                </c:pt>
                <c:pt idx="343">
                  <c:v>75.00992</c:v>
                </c:pt>
                <c:pt idx="344">
                  <c:v>75.00916</c:v>
                </c:pt>
                <c:pt idx="345">
                  <c:v>75.008415</c:v>
                </c:pt>
                <c:pt idx="346">
                  <c:v>75.00767</c:v>
                </c:pt>
                <c:pt idx="347">
                  <c:v>75.00692</c:v>
                </c:pt>
                <c:pt idx="348">
                  <c:v>75.00617</c:v>
                </c:pt>
                <c:pt idx="349">
                  <c:v>75.005424</c:v>
                </c:pt>
                <c:pt idx="350">
                  <c:v>75.00468</c:v>
                </c:pt>
                <c:pt idx="351">
                  <c:v>75.00394</c:v>
                </c:pt>
                <c:pt idx="352">
                  <c:v>75.0032</c:v>
                </c:pt>
                <c:pt idx="353">
                  <c:v>75.00246</c:v>
                </c:pt>
                <c:pt idx="354">
                  <c:v>75.00172</c:v>
                </c:pt>
                <c:pt idx="355">
                  <c:v>75.00098</c:v>
                </c:pt>
                <c:pt idx="356">
                  <c:v>75.00024</c:v>
                </c:pt>
                <c:pt idx="357">
                  <c:v>74.9995</c:v>
                </c:pt>
                <c:pt idx="358">
                  <c:v>74.99876</c:v>
                </c:pt>
                <c:pt idx="359">
                  <c:v>74.998024</c:v>
                </c:pt>
                <c:pt idx="360">
                  <c:v>74.99729</c:v>
                </c:pt>
                <c:pt idx="361">
                  <c:v>74.99656</c:v>
                </c:pt>
                <c:pt idx="362">
                  <c:v>74.99583000000001</c:v>
                </c:pt>
                <c:pt idx="363">
                  <c:v>74.995094</c:v>
                </c:pt>
                <c:pt idx="364">
                  <c:v>74.99436</c:v>
                </c:pt>
                <c:pt idx="365">
                  <c:v>74.99363</c:v>
                </c:pt>
                <c:pt idx="366">
                  <c:v>74.994774</c:v>
                </c:pt>
                <c:pt idx="367">
                  <c:v>74.99592</c:v>
                </c:pt>
                <c:pt idx="368">
                  <c:v>74.99707</c:v>
                </c:pt>
                <c:pt idx="369">
                  <c:v>74.99822</c:v>
                </c:pt>
                <c:pt idx="370">
                  <c:v>74.999374</c:v>
                </c:pt>
                <c:pt idx="371">
                  <c:v>75.00053000000001</c:v>
                </c:pt>
                <c:pt idx="372">
                  <c:v>75.00168</c:v>
                </c:pt>
                <c:pt idx="373">
                  <c:v>75.00282999999998</c:v>
                </c:pt>
                <c:pt idx="374">
                  <c:v>75.00398</c:v>
                </c:pt>
                <c:pt idx="375">
                  <c:v>75.00513499999998</c:v>
                </c:pt>
                <c:pt idx="376">
                  <c:v>75.006294</c:v>
                </c:pt>
                <c:pt idx="377">
                  <c:v>75.007454</c:v>
                </c:pt>
                <c:pt idx="378">
                  <c:v>75.00861</c:v>
                </c:pt>
                <c:pt idx="379">
                  <c:v>75.00976999999998</c:v>
                </c:pt>
                <c:pt idx="380">
                  <c:v>75.01093</c:v>
                </c:pt>
                <c:pt idx="381">
                  <c:v>75.01209</c:v>
                </c:pt>
                <c:pt idx="382">
                  <c:v>75.01325</c:v>
                </c:pt>
                <c:pt idx="383">
                  <c:v>75.01441</c:v>
                </c:pt>
                <c:pt idx="384">
                  <c:v>75.01557</c:v>
                </c:pt>
                <c:pt idx="385">
                  <c:v>75.01674</c:v>
                </c:pt>
                <c:pt idx="386">
                  <c:v>75.01791</c:v>
                </c:pt>
                <c:pt idx="387">
                  <c:v>75.019066</c:v>
                </c:pt>
                <c:pt idx="388">
                  <c:v>75.020226</c:v>
                </c:pt>
                <c:pt idx="389">
                  <c:v>75.02138499999998</c:v>
                </c:pt>
                <c:pt idx="390">
                  <c:v>75.02254999999998</c:v>
                </c:pt>
                <c:pt idx="391">
                  <c:v>75.02370999999998</c:v>
                </c:pt>
                <c:pt idx="392">
                  <c:v>75.02487</c:v>
                </c:pt>
                <c:pt idx="393">
                  <c:v>75.02603</c:v>
                </c:pt>
                <c:pt idx="394">
                  <c:v>75.02719</c:v>
                </c:pt>
                <c:pt idx="395">
                  <c:v>75.02834999999999</c:v>
                </c:pt>
                <c:pt idx="396">
                  <c:v>75.02451</c:v>
                </c:pt>
                <c:pt idx="397">
                  <c:v>75.02067599999998</c:v>
                </c:pt>
                <c:pt idx="398">
                  <c:v>75.01684</c:v>
                </c:pt>
                <c:pt idx="399">
                  <c:v>75.01299</c:v>
                </c:pt>
                <c:pt idx="400">
                  <c:v>75.00915</c:v>
                </c:pt>
                <c:pt idx="401">
                  <c:v>75.00530999999998</c:v>
                </c:pt>
                <c:pt idx="402">
                  <c:v>75.001465</c:v>
                </c:pt>
                <c:pt idx="403">
                  <c:v>74.99762</c:v>
                </c:pt>
                <c:pt idx="404">
                  <c:v>74.993774</c:v>
                </c:pt>
                <c:pt idx="405">
                  <c:v>74.98993</c:v>
                </c:pt>
                <c:pt idx="406">
                  <c:v>74.986084</c:v>
                </c:pt>
                <c:pt idx="407">
                  <c:v>74.98224</c:v>
                </c:pt>
                <c:pt idx="408">
                  <c:v>74.97838999999999</c:v>
                </c:pt>
                <c:pt idx="409">
                  <c:v>74.97455</c:v>
                </c:pt>
                <c:pt idx="410">
                  <c:v>74.9707</c:v>
                </c:pt>
                <c:pt idx="411">
                  <c:v>74.96685</c:v>
                </c:pt>
                <c:pt idx="412">
                  <c:v>74.963005</c:v>
                </c:pt>
                <c:pt idx="413">
                  <c:v>74.95915</c:v>
                </c:pt>
                <c:pt idx="414">
                  <c:v>74.95530999999998</c:v>
                </c:pt>
                <c:pt idx="415">
                  <c:v>74.95146</c:v>
                </c:pt>
                <c:pt idx="416">
                  <c:v>74.94762</c:v>
                </c:pt>
                <c:pt idx="417">
                  <c:v>74.94377</c:v>
                </c:pt>
                <c:pt idx="418">
                  <c:v>74.939926</c:v>
                </c:pt>
                <c:pt idx="419">
                  <c:v>74.93609</c:v>
                </c:pt>
                <c:pt idx="420">
                  <c:v>74.93224</c:v>
                </c:pt>
                <c:pt idx="421">
                  <c:v>74.92839999999998</c:v>
                </c:pt>
                <c:pt idx="422">
                  <c:v>74.92456</c:v>
                </c:pt>
                <c:pt idx="423">
                  <c:v>74.92072</c:v>
                </c:pt>
                <c:pt idx="424">
                  <c:v>74.916885</c:v>
                </c:pt>
                <c:pt idx="425">
                  <c:v>74.91305</c:v>
                </c:pt>
                <c:pt idx="426">
                  <c:v>74.90922</c:v>
                </c:pt>
                <c:pt idx="427">
                  <c:v>74.90538999999998</c:v>
                </c:pt>
                <c:pt idx="428">
                  <c:v>74.90156</c:v>
                </c:pt>
                <c:pt idx="429">
                  <c:v>74.89773</c:v>
                </c:pt>
                <c:pt idx="430">
                  <c:v>74.893906</c:v>
                </c:pt>
                <c:pt idx="431">
                  <c:v>74.89008</c:v>
                </c:pt>
                <c:pt idx="432">
                  <c:v>74.88626</c:v>
                </c:pt>
                <c:pt idx="433">
                  <c:v>74.88244999999999</c:v>
                </c:pt>
                <c:pt idx="434">
                  <c:v>74.87862999999998</c:v>
                </c:pt>
                <c:pt idx="435">
                  <c:v>74.874825</c:v>
                </c:pt>
                <c:pt idx="436">
                  <c:v>74.87102</c:v>
                </c:pt>
                <c:pt idx="437">
                  <c:v>74.86721</c:v>
                </c:pt>
                <c:pt idx="438">
                  <c:v>74.86341</c:v>
                </c:pt>
                <c:pt idx="439">
                  <c:v>74.85961</c:v>
                </c:pt>
                <c:pt idx="440">
                  <c:v>74.85581999999998</c:v>
                </c:pt>
                <c:pt idx="441">
                  <c:v>74.85203</c:v>
                </c:pt>
                <c:pt idx="442">
                  <c:v>74.84824</c:v>
                </c:pt>
                <c:pt idx="443">
                  <c:v>74.84446</c:v>
                </c:pt>
                <c:pt idx="444">
                  <c:v>74.84068</c:v>
                </c:pt>
                <c:pt idx="445">
                  <c:v>74.83691</c:v>
                </c:pt>
                <c:pt idx="446">
                  <c:v>74.833145</c:v>
                </c:pt>
                <c:pt idx="447">
                  <c:v>74.82938399999999</c:v>
                </c:pt>
                <c:pt idx="448">
                  <c:v>74.82562999999998</c:v>
                </c:pt>
                <c:pt idx="449">
                  <c:v>74.82187999999998</c:v>
                </c:pt>
                <c:pt idx="450">
                  <c:v>74.81813</c:v>
                </c:pt>
                <c:pt idx="451">
                  <c:v>74.814384</c:v>
                </c:pt>
                <c:pt idx="452">
                  <c:v>74.81065</c:v>
                </c:pt>
                <c:pt idx="453">
                  <c:v>74.80692</c:v>
                </c:pt>
                <c:pt idx="454">
                  <c:v>74.8032</c:v>
                </c:pt>
                <c:pt idx="455">
                  <c:v>74.799484</c:v>
                </c:pt>
                <c:pt idx="456">
                  <c:v>74.79889</c:v>
                </c:pt>
                <c:pt idx="457">
                  <c:v>74.798294</c:v>
                </c:pt>
                <c:pt idx="458">
                  <c:v>74.79771</c:v>
                </c:pt>
                <c:pt idx="459">
                  <c:v>74.797134</c:v>
                </c:pt>
                <c:pt idx="460">
                  <c:v>74.79656</c:v>
                </c:pt>
                <c:pt idx="461">
                  <c:v>74.796</c:v>
                </c:pt>
                <c:pt idx="462">
                  <c:v>74.79544</c:v>
                </c:pt>
                <c:pt idx="463">
                  <c:v>74.79488</c:v>
                </c:pt>
                <c:pt idx="464">
                  <c:v>74.79434</c:v>
                </c:pt>
                <c:pt idx="465">
                  <c:v>74.7938</c:v>
                </c:pt>
                <c:pt idx="466">
                  <c:v>74.79327</c:v>
                </c:pt>
                <c:pt idx="467">
                  <c:v>74.79273</c:v>
                </c:pt>
                <c:pt idx="468">
                  <c:v>74.792206</c:v>
                </c:pt>
                <c:pt idx="469">
                  <c:v>74.79169</c:v>
                </c:pt>
                <c:pt idx="470">
                  <c:v>74.791176</c:v>
                </c:pt>
                <c:pt idx="471">
                  <c:v>74.79067</c:v>
                </c:pt>
                <c:pt idx="472">
                  <c:v>74.79017</c:v>
                </c:pt>
                <c:pt idx="473">
                  <c:v>74.78967</c:v>
                </c:pt>
                <c:pt idx="474">
                  <c:v>74.789185</c:v>
                </c:pt>
                <c:pt idx="475">
                  <c:v>74.78870399999998</c:v>
                </c:pt>
                <c:pt idx="476">
                  <c:v>74.78823000000001</c:v>
                </c:pt>
                <c:pt idx="477">
                  <c:v>74.78776</c:v>
                </c:pt>
                <c:pt idx="478">
                  <c:v>74.78729</c:v>
                </c:pt>
                <c:pt idx="479">
                  <c:v>74.78683499999998</c:v>
                </c:pt>
                <c:pt idx="480">
                  <c:v>74.78638499999998</c:v>
                </c:pt>
                <c:pt idx="481">
                  <c:v>74.78593999999998</c:v>
                </c:pt>
                <c:pt idx="482">
                  <c:v>74.78548999999998</c:v>
                </c:pt>
                <c:pt idx="483">
                  <c:v>74.78506</c:v>
                </c:pt>
                <c:pt idx="484">
                  <c:v>74.78462</c:v>
                </c:pt>
                <c:pt idx="485">
                  <c:v>74.784195</c:v>
                </c:pt>
                <c:pt idx="486">
                  <c:v>74.78376999999998</c:v>
                </c:pt>
                <c:pt idx="487">
                  <c:v>74.78335</c:v>
                </c:pt>
                <c:pt idx="488">
                  <c:v>74.78293</c:v>
                </c:pt>
                <c:pt idx="489">
                  <c:v>74.78252</c:v>
                </c:pt>
                <c:pt idx="490">
                  <c:v>74.78211</c:v>
                </c:pt>
                <c:pt idx="491">
                  <c:v>74.781715</c:v>
                </c:pt>
                <c:pt idx="492">
                  <c:v>74.78132</c:v>
                </c:pt>
                <c:pt idx="493">
                  <c:v>74.78093000000001</c:v>
                </c:pt>
                <c:pt idx="494">
                  <c:v>74.78054</c:v>
                </c:pt>
                <c:pt idx="495">
                  <c:v>74.78016</c:v>
                </c:pt>
                <c:pt idx="496">
                  <c:v>74.77977999999999</c:v>
                </c:pt>
                <c:pt idx="497">
                  <c:v>74.77939999999998</c:v>
                </c:pt>
                <c:pt idx="498">
                  <c:v>74.77903</c:v>
                </c:pt>
                <c:pt idx="499">
                  <c:v>74.77866</c:v>
                </c:pt>
                <c:pt idx="500">
                  <c:v>74.77829999999998</c:v>
                </c:pt>
                <c:pt idx="501">
                  <c:v>74.77793000000001</c:v>
                </c:pt>
                <c:pt idx="502">
                  <c:v>74.77757</c:v>
                </c:pt>
                <c:pt idx="503">
                  <c:v>74.77722</c:v>
                </c:pt>
                <c:pt idx="504">
                  <c:v>74.77686999999998</c:v>
                </c:pt>
                <c:pt idx="505">
                  <c:v>74.77652</c:v>
                </c:pt>
                <c:pt idx="506">
                  <c:v>74.77617999999998</c:v>
                </c:pt>
                <c:pt idx="507">
                  <c:v>74.77583</c:v>
                </c:pt>
                <c:pt idx="508">
                  <c:v>74.77549999999998</c:v>
                </c:pt>
                <c:pt idx="509">
                  <c:v>74.77516</c:v>
                </c:pt>
                <c:pt idx="510">
                  <c:v>74.774826</c:v>
                </c:pt>
                <c:pt idx="511">
                  <c:v>74.77449</c:v>
                </c:pt>
                <c:pt idx="512">
                  <c:v>74.77416</c:v>
                </c:pt>
                <c:pt idx="513">
                  <c:v>74.77383399999998</c:v>
                </c:pt>
                <c:pt idx="514">
                  <c:v>74.773506</c:v>
                </c:pt>
                <c:pt idx="515">
                  <c:v>74.77318599999998</c:v>
                </c:pt>
                <c:pt idx="516">
                  <c:v>74.77286499999998</c:v>
                </c:pt>
                <c:pt idx="517">
                  <c:v>74.77254499999998</c:v>
                </c:pt>
                <c:pt idx="518">
                  <c:v>74.772224</c:v>
                </c:pt>
                <c:pt idx="519">
                  <c:v>74.771904</c:v>
                </c:pt>
                <c:pt idx="520">
                  <c:v>74.77159</c:v>
                </c:pt>
                <c:pt idx="521">
                  <c:v>74.77128</c:v>
                </c:pt>
                <c:pt idx="522">
                  <c:v>74.77097</c:v>
                </c:pt>
                <c:pt idx="523">
                  <c:v>74.77066</c:v>
                </c:pt>
                <c:pt idx="524">
                  <c:v>74.77035499999998</c:v>
                </c:pt>
                <c:pt idx="525">
                  <c:v>74.77005</c:v>
                </c:pt>
                <c:pt idx="526">
                  <c:v>74.769745</c:v>
                </c:pt>
                <c:pt idx="527">
                  <c:v>74.76944</c:v>
                </c:pt>
                <c:pt idx="528">
                  <c:v>74.76914</c:v>
                </c:pt>
                <c:pt idx="529">
                  <c:v>74.768845</c:v>
                </c:pt>
                <c:pt idx="530">
                  <c:v>74.76855</c:v>
                </c:pt>
                <c:pt idx="531">
                  <c:v>74.76825</c:v>
                </c:pt>
                <c:pt idx="532">
                  <c:v>74.76796</c:v>
                </c:pt>
                <c:pt idx="533">
                  <c:v>74.76767</c:v>
                </c:pt>
                <c:pt idx="534">
                  <c:v>74.76738</c:v>
                </c:pt>
                <c:pt idx="535">
                  <c:v>74.76709</c:v>
                </c:pt>
                <c:pt idx="536">
                  <c:v>74.7668</c:v>
                </c:pt>
                <c:pt idx="537">
                  <c:v>74.76651</c:v>
                </c:pt>
                <c:pt idx="538">
                  <c:v>74.76623</c:v>
                </c:pt>
                <c:pt idx="539">
                  <c:v>74.765945</c:v>
                </c:pt>
                <c:pt idx="540">
                  <c:v>74.765656</c:v>
                </c:pt>
                <c:pt idx="541">
                  <c:v>74.76537</c:v>
                </c:pt>
                <c:pt idx="542">
                  <c:v>74.76509</c:v>
                </c:pt>
                <c:pt idx="543">
                  <c:v>74.76481</c:v>
                </c:pt>
                <c:pt idx="544">
                  <c:v>74.76453</c:v>
                </c:pt>
                <c:pt idx="545">
                  <c:v>74.764244</c:v>
                </c:pt>
                <c:pt idx="546">
                  <c:v>74.76396</c:v>
                </c:pt>
                <c:pt idx="547">
                  <c:v>74.76368</c:v>
                </c:pt>
                <c:pt idx="548">
                  <c:v>74.7634</c:v>
                </c:pt>
                <c:pt idx="549">
                  <c:v>74.76312</c:v>
                </c:pt>
                <c:pt idx="550">
                  <c:v>74.76283999999998</c:v>
                </c:pt>
                <c:pt idx="551">
                  <c:v>74.762566</c:v>
                </c:pt>
                <c:pt idx="552">
                  <c:v>74.76228</c:v>
                </c:pt>
                <c:pt idx="553">
                  <c:v>74.76201</c:v>
                </c:pt>
                <c:pt idx="554">
                  <c:v>74.761734</c:v>
                </c:pt>
                <c:pt idx="555">
                  <c:v>74.76145</c:v>
                </c:pt>
                <c:pt idx="556">
                  <c:v>74.76118</c:v>
                </c:pt>
                <c:pt idx="557">
                  <c:v>74.7609</c:v>
                </c:pt>
                <c:pt idx="558">
                  <c:v>74.76063</c:v>
                </c:pt>
                <c:pt idx="559">
                  <c:v>74.76035</c:v>
                </c:pt>
                <c:pt idx="560">
                  <c:v>74.76008</c:v>
                </c:pt>
                <c:pt idx="561">
                  <c:v>74.7598</c:v>
                </c:pt>
                <c:pt idx="562">
                  <c:v>74.75953000000001</c:v>
                </c:pt>
                <c:pt idx="563">
                  <c:v>74.759254</c:v>
                </c:pt>
                <c:pt idx="564">
                  <c:v>74.75897999999998</c:v>
                </c:pt>
                <c:pt idx="565">
                  <c:v>74.75870499999999</c:v>
                </c:pt>
                <c:pt idx="566">
                  <c:v>74.75842999999998</c:v>
                </c:pt>
                <c:pt idx="567">
                  <c:v>74.758156</c:v>
                </c:pt>
                <c:pt idx="568">
                  <c:v>74.75788</c:v>
                </c:pt>
                <c:pt idx="569">
                  <c:v>74.75761</c:v>
                </c:pt>
                <c:pt idx="570">
                  <c:v>74.75733</c:v>
                </c:pt>
                <c:pt idx="571">
                  <c:v>74.757065</c:v>
                </c:pt>
                <c:pt idx="572">
                  <c:v>74.75678999999998</c:v>
                </c:pt>
                <c:pt idx="573">
                  <c:v>74.75652</c:v>
                </c:pt>
                <c:pt idx="574">
                  <c:v>74.75625</c:v>
                </c:pt>
                <c:pt idx="575">
                  <c:v>74.75597999999998</c:v>
                </c:pt>
                <c:pt idx="576">
                  <c:v>74.75570999999998</c:v>
                </c:pt>
                <c:pt idx="577">
                  <c:v>74.75543999999998</c:v>
                </c:pt>
                <c:pt idx="578">
                  <c:v>74.755165</c:v>
                </c:pt>
                <c:pt idx="579">
                  <c:v>74.7549</c:v>
                </c:pt>
                <c:pt idx="580">
                  <c:v>74.75462</c:v>
                </c:pt>
                <c:pt idx="581">
                  <c:v>74.75435</c:v>
                </c:pt>
                <c:pt idx="582">
                  <c:v>74.754074</c:v>
                </c:pt>
                <c:pt idx="583">
                  <c:v>74.7538</c:v>
                </c:pt>
                <c:pt idx="584">
                  <c:v>74.753525</c:v>
                </c:pt>
                <c:pt idx="585">
                  <c:v>74.75325</c:v>
                </c:pt>
                <c:pt idx="586">
                  <c:v>74.75297499999999</c:v>
                </c:pt>
                <c:pt idx="587">
                  <c:v>74.7527</c:v>
                </c:pt>
                <c:pt idx="588">
                  <c:v>74.752426</c:v>
                </c:pt>
                <c:pt idx="589">
                  <c:v>74.75215</c:v>
                </c:pt>
                <c:pt idx="590">
                  <c:v>74.75188</c:v>
                </c:pt>
                <c:pt idx="591">
                  <c:v>74.7516</c:v>
                </c:pt>
                <c:pt idx="592">
                  <c:v>74.75133</c:v>
                </c:pt>
                <c:pt idx="593">
                  <c:v>74.75105</c:v>
                </c:pt>
                <c:pt idx="594">
                  <c:v>74.75077999999999</c:v>
                </c:pt>
                <c:pt idx="595">
                  <c:v>74.7505</c:v>
                </c:pt>
                <c:pt idx="596">
                  <c:v>74.75023</c:v>
                </c:pt>
                <c:pt idx="597">
                  <c:v>74.749954</c:v>
                </c:pt>
                <c:pt idx="598">
                  <c:v>74.74968</c:v>
                </c:pt>
                <c:pt idx="599">
                  <c:v>74.749405</c:v>
                </c:pt>
                <c:pt idx="600">
                  <c:v>74.74913</c:v>
                </c:pt>
                <c:pt idx="601">
                  <c:v>74.748856</c:v>
                </c:pt>
                <c:pt idx="602">
                  <c:v>74.74858</c:v>
                </c:pt>
                <c:pt idx="603">
                  <c:v>74.74831</c:v>
                </c:pt>
                <c:pt idx="604">
                  <c:v>74.74803</c:v>
                </c:pt>
                <c:pt idx="605">
                  <c:v>74.74776</c:v>
                </c:pt>
                <c:pt idx="606">
                  <c:v>74.74748</c:v>
                </c:pt>
                <c:pt idx="607">
                  <c:v>74.74721</c:v>
                </c:pt>
                <c:pt idx="608">
                  <c:v>74.74693</c:v>
                </c:pt>
                <c:pt idx="609">
                  <c:v>74.74665</c:v>
                </c:pt>
                <c:pt idx="610">
                  <c:v>74.74637000000001</c:v>
                </c:pt>
                <c:pt idx="611">
                  <c:v>74.746086</c:v>
                </c:pt>
                <c:pt idx="612">
                  <c:v>74.74581</c:v>
                </c:pt>
                <c:pt idx="613">
                  <c:v>74.74554</c:v>
                </c:pt>
                <c:pt idx="614">
                  <c:v>74.745255</c:v>
                </c:pt>
                <c:pt idx="615">
                  <c:v>74.74497</c:v>
                </c:pt>
                <c:pt idx="616">
                  <c:v>74.74469</c:v>
                </c:pt>
                <c:pt idx="617">
                  <c:v>74.744415</c:v>
                </c:pt>
                <c:pt idx="618">
                  <c:v>74.74414</c:v>
                </c:pt>
                <c:pt idx="619">
                  <c:v>74.74386</c:v>
                </c:pt>
                <c:pt idx="620">
                  <c:v>74.743576</c:v>
                </c:pt>
                <c:pt idx="621">
                  <c:v>74.74329</c:v>
                </c:pt>
                <c:pt idx="622">
                  <c:v>74.74301</c:v>
                </c:pt>
                <c:pt idx="623">
                  <c:v>74.74274</c:v>
                </c:pt>
                <c:pt idx="624">
                  <c:v>74.742455</c:v>
                </c:pt>
                <c:pt idx="625">
                  <c:v>74.74217</c:v>
                </c:pt>
                <c:pt idx="626">
                  <c:v>74.74189</c:v>
                </c:pt>
                <c:pt idx="627">
                  <c:v>74.74161</c:v>
                </c:pt>
                <c:pt idx="628">
                  <c:v>74.741325</c:v>
                </c:pt>
                <c:pt idx="629">
                  <c:v>74.74104</c:v>
                </c:pt>
                <c:pt idx="630">
                  <c:v>74.74076</c:v>
                </c:pt>
                <c:pt idx="631">
                  <c:v>74.740486</c:v>
                </c:pt>
                <c:pt idx="632">
                  <c:v>74.740204</c:v>
                </c:pt>
                <c:pt idx="633">
                  <c:v>74.73992</c:v>
                </c:pt>
                <c:pt idx="634">
                  <c:v>74.73964</c:v>
                </c:pt>
                <c:pt idx="635">
                  <c:v>74.73936</c:v>
                </c:pt>
                <c:pt idx="636">
                  <c:v>74.739075</c:v>
                </c:pt>
                <c:pt idx="637">
                  <c:v>74.73878999999998</c:v>
                </c:pt>
                <c:pt idx="638">
                  <c:v>74.73851</c:v>
                </c:pt>
                <c:pt idx="639">
                  <c:v>74.73823</c:v>
                </c:pt>
                <c:pt idx="640">
                  <c:v>74.737946</c:v>
                </c:pt>
                <c:pt idx="641">
                  <c:v>74.73766</c:v>
                </c:pt>
                <c:pt idx="642">
                  <c:v>74.73738</c:v>
                </c:pt>
                <c:pt idx="643">
                  <c:v>74.7371</c:v>
                </c:pt>
                <c:pt idx="644">
                  <c:v>74.73681</c:v>
                </c:pt>
                <c:pt idx="645">
                  <c:v>74.73653</c:v>
                </c:pt>
                <c:pt idx="646">
                  <c:v>74.73624</c:v>
                </c:pt>
                <c:pt idx="647">
                  <c:v>74.735954</c:v>
                </c:pt>
                <c:pt idx="648">
                  <c:v>74.73567000000001</c:v>
                </c:pt>
                <c:pt idx="649">
                  <c:v>74.73537999999999</c:v>
                </c:pt>
                <c:pt idx="650">
                  <c:v>74.7351</c:v>
                </c:pt>
                <c:pt idx="651">
                  <c:v>74.73482</c:v>
                </c:pt>
                <c:pt idx="652">
                  <c:v>74.73453</c:v>
                </c:pt>
                <c:pt idx="653">
                  <c:v>74.73424</c:v>
                </c:pt>
                <c:pt idx="654">
                  <c:v>74.73395</c:v>
                </c:pt>
                <c:pt idx="655">
                  <c:v>74.733665</c:v>
                </c:pt>
                <c:pt idx="656">
                  <c:v>74.73337999999998</c:v>
                </c:pt>
                <c:pt idx="657">
                  <c:v>74.73309</c:v>
                </c:pt>
                <c:pt idx="658">
                  <c:v>74.73281</c:v>
                </c:pt>
                <c:pt idx="659">
                  <c:v>74.73253</c:v>
                </c:pt>
                <c:pt idx="660">
                  <c:v>74.73224</c:v>
                </c:pt>
                <c:pt idx="661">
                  <c:v>74.73195</c:v>
                </c:pt>
                <c:pt idx="662">
                  <c:v>74.73166</c:v>
                </c:pt>
                <c:pt idx="663">
                  <c:v>74.73137000000001</c:v>
                </c:pt>
                <c:pt idx="664">
                  <c:v>74.73108</c:v>
                </c:pt>
                <c:pt idx="665">
                  <c:v>74.73079</c:v>
                </c:pt>
                <c:pt idx="666">
                  <c:v>74.7305</c:v>
                </c:pt>
                <c:pt idx="667">
                  <c:v>74.73021</c:v>
                </c:pt>
                <c:pt idx="668">
                  <c:v>74.72992</c:v>
                </c:pt>
                <c:pt idx="669">
                  <c:v>74.72963</c:v>
                </c:pt>
                <c:pt idx="670">
                  <c:v>74.72933999999998</c:v>
                </c:pt>
                <c:pt idx="671">
                  <c:v>74.72905</c:v>
                </c:pt>
                <c:pt idx="672">
                  <c:v>74.72875999999998</c:v>
                </c:pt>
                <c:pt idx="673">
                  <c:v>74.72846999999998</c:v>
                </c:pt>
                <c:pt idx="674">
                  <c:v>74.72817999999998</c:v>
                </c:pt>
                <c:pt idx="675">
                  <c:v>74.72789</c:v>
                </c:pt>
                <c:pt idx="676">
                  <c:v>74.72759</c:v>
                </c:pt>
                <c:pt idx="677">
                  <c:v>74.7273</c:v>
                </c:pt>
                <c:pt idx="678">
                  <c:v>74.72701</c:v>
                </c:pt>
                <c:pt idx="679">
                  <c:v>74.72672</c:v>
                </c:pt>
                <c:pt idx="680">
                  <c:v>74.726425</c:v>
                </c:pt>
                <c:pt idx="681">
                  <c:v>74.726135</c:v>
                </c:pt>
                <c:pt idx="682">
                  <c:v>74.72584499999999</c:v>
                </c:pt>
                <c:pt idx="683">
                  <c:v>74.725555</c:v>
                </c:pt>
                <c:pt idx="684">
                  <c:v>74.72526</c:v>
                </c:pt>
                <c:pt idx="685">
                  <c:v>74.72497000000001</c:v>
                </c:pt>
                <c:pt idx="686">
                  <c:v>74.72468</c:v>
                </c:pt>
                <c:pt idx="687">
                  <c:v>74.72439</c:v>
                </c:pt>
                <c:pt idx="688">
                  <c:v>74.72409</c:v>
                </c:pt>
                <c:pt idx="689">
                  <c:v>74.72379999999998</c:v>
                </c:pt>
                <c:pt idx="690">
                  <c:v>74.72351</c:v>
                </c:pt>
                <c:pt idx="691">
                  <c:v>74.72322</c:v>
                </c:pt>
                <c:pt idx="692">
                  <c:v>74.72292</c:v>
                </c:pt>
                <c:pt idx="693">
                  <c:v>74.722626</c:v>
                </c:pt>
                <c:pt idx="694">
                  <c:v>74.72233599999998</c:v>
                </c:pt>
                <c:pt idx="695">
                  <c:v>74.72203999999999</c:v>
                </c:pt>
                <c:pt idx="696">
                  <c:v>74.72173999999998</c:v>
                </c:pt>
                <c:pt idx="697">
                  <c:v>74.72144</c:v>
                </c:pt>
                <c:pt idx="698">
                  <c:v>74.721146</c:v>
                </c:pt>
                <c:pt idx="699">
                  <c:v>74.720856</c:v>
                </c:pt>
                <c:pt idx="700">
                  <c:v>74.72056</c:v>
                </c:pt>
                <c:pt idx="701">
                  <c:v>74.72026</c:v>
                </c:pt>
                <c:pt idx="702">
                  <c:v>74.71996</c:v>
                </c:pt>
                <c:pt idx="703">
                  <c:v>74.719666</c:v>
                </c:pt>
                <c:pt idx="704">
                  <c:v>74.71937599999998</c:v>
                </c:pt>
                <c:pt idx="705">
                  <c:v>74.71908</c:v>
                </c:pt>
                <c:pt idx="706">
                  <c:v>74.71877999999998</c:v>
                </c:pt>
                <c:pt idx="707">
                  <c:v>74.71849</c:v>
                </c:pt>
                <c:pt idx="708">
                  <c:v>74.71819</c:v>
                </c:pt>
                <c:pt idx="709">
                  <c:v>74.717896</c:v>
                </c:pt>
                <c:pt idx="710">
                  <c:v>74.7176</c:v>
                </c:pt>
                <c:pt idx="711">
                  <c:v>74.7173</c:v>
                </c:pt>
                <c:pt idx="712">
                  <c:v>74.71701</c:v>
                </c:pt>
                <c:pt idx="713">
                  <c:v>74.71671</c:v>
                </c:pt>
                <c:pt idx="714">
                  <c:v>74.716415</c:v>
                </c:pt>
                <c:pt idx="715">
                  <c:v>74.71612</c:v>
                </c:pt>
                <c:pt idx="716">
                  <c:v>74.71582</c:v>
                </c:pt>
                <c:pt idx="717">
                  <c:v>74.71552</c:v>
                </c:pt>
                <c:pt idx="718">
                  <c:v>74.715225</c:v>
                </c:pt>
                <c:pt idx="719">
                  <c:v>74.71493</c:v>
                </c:pt>
                <c:pt idx="720">
                  <c:v>74.71463</c:v>
                </c:pt>
                <c:pt idx="721">
                  <c:v>74.71433</c:v>
                </c:pt>
                <c:pt idx="722">
                  <c:v>74.714035</c:v>
                </c:pt>
                <c:pt idx="723">
                  <c:v>74.71374</c:v>
                </c:pt>
                <c:pt idx="724">
                  <c:v>74.71344</c:v>
                </c:pt>
                <c:pt idx="725">
                  <c:v>74.71314</c:v>
                </c:pt>
                <c:pt idx="726">
                  <c:v>74.712845</c:v>
                </c:pt>
                <c:pt idx="727">
                  <c:v>74.71255</c:v>
                </c:pt>
                <c:pt idx="728">
                  <c:v>74.71224</c:v>
                </c:pt>
                <c:pt idx="729">
                  <c:v>74.711945</c:v>
                </c:pt>
                <c:pt idx="730">
                  <c:v>74.71165</c:v>
                </c:pt>
                <c:pt idx="731">
                  <c:v>74.71322</c:v>
                </c:pt>
                <c:pt idx="732">
                  <c:v>74.71479</c:v>
                </c:pt>
                <c:pt idx="733">
                  <c:v>74.71636</c:v>
                </c:pt>
                <c:pt idx="734">
                  <c:v>74.717926</c:v>
                </c:pt>
                <c:pt idx="735">
                  <c:v>74.7195</c:v>
                </c:pt>
                <c:pt idx="736">
                  <c:v>74.72106</c:v>
                </c:pt>
                <c:pt idx="737">
                  <c:v>74.72263</c:v>
                </c:pt>
                <c:pt idx="738">
                  <c:v>74.7242</c:v>
                </c:pt>
                <c:pt idx="739">
                  <c:v>74.72576999999998</c:v>
                </c:pt>
                <c:pt idx="740">
                  <c:v>74.72734</c:v>
                </c:pt>
                <c:pt idx="741">
                  <c:v>74.72890499999998</c:v>
                </c:pt>
                <c:pt idx="742">
                  <c:v>74.73048</c:v>
                </c:pt>
                <c:pt idx="743">
                  <c:v>74.73204</c:v>
                </c:pt>
                <c:pt idx="744">
                  <c:v>74.73361</c:v>
                </c:pt>
                <c:pt idx="745">
                  <c:v>74.73517599999998</c:v>
                </c:pt>
                <c:pt idx="746">
                  <c:v>74.73674</c:v>
                </c:pt>
                <c:pt idx="747">
                  <c:v>74.738304</c:v>
                </c:pt>
                <c:pt idx="748">
                  <c:v>74.73987</c:v>
                </c:pt>
                <c:pt idx="749">
                  <c:v>74.74143</c:v>
                </c:pt>
                <c:pt idx="750">
                  <c:v>74.74299</c:v>
                </c:pt>
                <c:pt idx="751">
                  <c:v>74.74455</c:v>
                </c:pt>
                <c:pt idx="752">
                  <c:v>74.74612</c:v>
                </c:pt>
                <c:pt idx="753">
                  <c:v>74.74768</c:v>
                </c:pt>
                <c:pt idx="754">
                  <c:v>74.74924</c:v>
                </c:pt>
                <c:pt idx="755">
                  <c:v>74.75078999999998</c:v>
                </c:pt>
                <c:pt idx="756">
                  <c:v>74.75234999999999</c:v>
                </c:pt>
                <c:pt idx="757">
                  <c:v>74.75391</c:v>
                </c:pt>
                <c:pt idx="758">
                  <c:v>74.75546</c:v>
                </c:pt>
                <c:pt idx="759">
                  <c:v>74.75701</c:v>
                </c:pt>
                <c:pt idx="760">
                  <c:v>74.75857</c:v>
                </c:pt>
                <c:pt idx="761">
                  <c:v>74.75513499999998</c:v>
                </c:pt>
                <c:pt idx="762">
                  <c:v>74.75171</c:v>
                </c:pt>
                <c:pt idx="763">
                  <c:v>74.748276</c:v>
                </c:pt>
                <c:pt idx="764">
                  <c:v>74.744835</c:v>
                </c:pt>
                <c:pt idx="765">
                  <c:v>74.7414</c:v>
                </c:pt>
                <c:pt idx="766">
                  <c:v>74.73796</c:v>
                </c:pt>
                <c:pt idx="767">
                  <c:v>74.73452</c:v>
                </c:pt>
                <c:pt idx="768">
                  <c:v>74.73108</c:v>
                </c:pt>
                <c:pt idx="769">
                  <c:v>74.72764</c:v>
                </c:pt>
                <c:pt idx="770">
                  <c:v>74.72419</c:v>
                </c:pt>
                <c:pt idx="771">
                  <c:v>74.72073999999999</c:v>
                </c:pt>
                <c:pt idx="772">
                  <c:v>74.71729</c:v>
                </c:pt>
                <c:pt idx="773">
                  <c:v>74.713844</c:v>
                </c:pt>
                <c:pt idx="774">
                  <c:v>74.710396</c:v>
                </c:pt>
                <c:pt idx="775">
                  <c:v>74.70695</c:v>
                </c:pt>
                <c:pt idx="776">
                  <c:v>74.7035</c:v>
                </c:pt>
                <c:pt idx="777">
                  <c:v>74.70004</c:v>
                </c:pt>
                <c:pt idx="778">
                  <c:v>74.69659</c:v>
                </c:pt>
                <c:pt idx="779">
                  <c:v>74.69313</c:v>
                </c:pt>
                <c:pt idx="780">
                  <c:v>74.68967</c:v>
                </c:pt>
                <c:pt idx="781">
                  <c:v>74.68621</c:v>
                </c:pt>
                <c:pt idx="782">
                  <c:v>74.68275499999999</c:v>
                </c:pt>
                <c:pt idx="783">
                  <c:v>74.67928999999998</c:v>
                </c:pt>
                <c:pt idx="784">
                  <c:v>74.67583499999998</c:v>
                </c:pt>
                <c:pt idx="785">
                  <c:v>74.67237999999998</c:v>
                </c:pt>
                <c:pt idx="786">
                  <c:v>74.668915</c:v>
                </c:pt>
                <c:pt idx="787">
                  <c:v>74.66544999999999</c:v>
                </c:pt>
                <c:pt idx="788">
                  <c:v>74.661995</c:v>
                </c:pt>
                <c:pt idx="789">
                  <c:v>74.65853</c:v>
                </c:pt>
                <c:pt idx="790">
                  <c:v>74.65507499999997</c:v>
                </c:pt>
                <c:pt idx="791">
                  <c:v>74.65162</c:v>
                </c:pt>
                <c:pt idx="792">
                  <c:v>74.64816</c:v>
                </c:pt>
                <c:pt idx="793">
                  <c:v>74.64471</c:v>
                </c:pt>
                <c:pt idx="794">
                  <c:v>74.64126</c:v>
                </c:pt>
                <c:pt idx="795">
                  <c:v>74.6378</c:v>
                </c:pt>
                <c:pt idx="796">
                  <c:v>74.63435</c:v>
                </c:pt>
                <c:pt idx="797">
                  <c:v>74.630905</c:v>
                </c:pt>
                <c:pt idx="798">
                  <c:v>74.627464</c:v>
                </c:pt>
                <c:pt idx="799">
                  <c:v>74.62401599999998</c:v>
                </c:pt>
                <c:pt idx="800">
                  <c:v>74.62056999999998</c:v>
                </c:pt>
                <c:pt idx="801">
                  <c:v>74.61713</c:v>
                </c:pt>
                <c:pt idx="802">
                  <c:v>74.61369</c:v>
                </c:pt>
                <c:pt idx="803">
                  <c:v>74.61025</c:v>
                </c:pt>
                <c:pt idx="804">
                  <c:v>74.60682</c:v>
                </c:pt>
                <c:pt idx="805">
                  <c:v>74.60338999999999</c:v>
                </c:pt>
                <c:pt idx="806">
                  <c:v>74.59997000000001</c:v>
                </c:pt>
                <c:pt idx="807">
                  <c:v>74.59655</c:v>
                </c:pt>
                <c:pt idx="808">
                  <c:v>74.59313</c:v>
                </c:pt>
                <c:pt idx="809">
                  <c:v>74.589714</c:v>
                </c:pt>
                <c:pt idx="810">
                  <c:v>74.586296</c:v>
                </c:pt>
                <c:pt idx="811">
                  <c:v>74.58288599999999</c:v>
                </c:pt>
                <c:pt idx="812">
                  <c:v>74.57947999999999</c:v>
                </c:pt>
                <c:pt idx="813">
                  <c:v>74.57607999999999</c:v>
                </c:pt>
                <c:pt idx="814">
                  <c:v>74.57268499999999</c:v>
                </c:pt>
                <c:pt idx="815">
                  <c:v>74.56930000000001</c:v>
                </c:pt>
                <c:pt idx="816">
                  <c:v>74.56591</c:v>
                </c:pt>
                <c:pt idx="817">
                  <c:v>74.56253</c:v>
                </c:pt>
                <c:pt idx="818">
                  <c:v>74.55916</c:v>
                </c:pt>
                <c:pt idx="819">
                  <c:v>74.55578599999998</c:v>
                </c:pt>
                <c:pt idx="820">
                  <c:v>74.552414</c:v>
                </c:pt>
                <c:pt idx="821">
                  <c:v>74.552155</c:v>
                </c:pt>
                <c:pt idx="822">
                  <c:v>74.55191</c:v>
                </c:pt>
                <c:pt idx="823">
                  <c:v>74.55166</c:v>
                </c:pt>
                <c:pt idx="824">
                  <c:v>74.551414</c:v>
                </c:pt>
                <c:pt idx="825">
                  <c:v>74.55118</c:v>
                </c:pt>
                <c:pt idx="826">
                  <c:v>74.55095</c:v>
                </c:pt>
                <c:pt idx="827">
                  <c:v>74.55072</c:v>
                </c:pt>
                <c:pt idx="828">
                  <c:v>74.5505</c:v>
                </c:pt>
                <c:pt idx="829">
                  <c:v>74.550285</c:v>
                </c:pt>
                <c:pt idx="830">
                  <c:v>74.55007</c:v>
                </c:pt>
                <c:pt idx="831">
                  <c:v>74.54987000000001</c:v>
                </c:pt>
                <c:pt idx="832">
                  <c:v>74.549675</c:v>
                </c:pt>
                <c:pt idx="833">
                  <c:v>74.54948</c:v>
                </c:pt>
                <c:pt idx="834">
                  <c:v>74.549286</c:v>
                </c:pt>
                <c:pt idx="835">
                  <c:v>74.5491</c:v>
                </c:pt>
                <c:pt idx="836">
                  <c:v>74.54893000000001</c:v>
                </c:pt>
                <c:pt idx="837">
                  <c:v>74.54875</c:v>
                </c:pt>
                <c:pt idx="838">
                  <c:v>74.548584</c:v>
                </c:pt>
                <c:pt idx="839">
                  <c:v>74.54842</c:v>
                </c:pt>
                <c:pt idx="840">
                  <c:v>74.54826</c:v>
                </c:pt>
                <c:pt idx="841">
                  <c:v>74.54811</c:v>
                </c:pt>
                <c:pt idx="842">
                  <c:v>74.54796</c:v>
                </c:pt>
                <c:pt idx="843">
                  <c:v>74.54781</c:v>
                </c:pt>
                <c:pt idx="844">
                  <c:v>74.547676</c:v>
                </c:pt>
                <c:pt idx="845">
                  <c:v>74.54755</c:v>
                </c:pt>
                <c:pt idx="846">
                  <c:v>74.54742</c:v>
                </c:pt>
                <c:pt idx="847">
                  <c:v>74.547295</c:v>
                </c:pt>
                <c:pt idx="848">
                  <c:v>74.54717</c:v>
                </c:pt>
                <c:pt idx="849">
                  <c:v>74.54705</c:v>
                </c:pt>
                <c:pt idx="850">
                  <c:v>74.54694</c:v>
                </c:pt>
                <c:pt idx="851">
                  <c:v>74.54684</c:v>
                </c:pt>
                <c:pt idx="852">
                  <c:v>74.54673</c:v>
                </c:pt>
                <c:pt idx="853">
                  <c:v>74.54663</c:v>
                </c:pt>
                <c:pt idx="854">
                  <c:v>74.54653</c:v>
                </c:pt>
                <c:pt idx="855">
                  <c:v>74.54644</c:v>
                </c:pt>
                <c:pt idx="856">
                  <c:v>74.54635</c:v>
                </c:pt>
                <c:pt idx="857">
                  <c:v>74.54626</c:v>
                </c:pt>
                <c:pt idx="858">
                  <c:v>74.54617</c:v>
                </c:pt>
                <c:pt idx="859">
                  <c:v>74.5461</c:v>
                </c:pt>
                <c:pt idx="860">
                  <c:v>74.54602</c:v>
                </c:pt>
                <c:pt idx="861">
                  <c:v>74.54595</c:v>
                </c:pt>
                <c:pt idx="862">
                  <c:v>74.54587999999998</c:v>
                </c:pt>
                <c:pt idx="863">
                  <c:v>74.545815</c:v>
                </c:pt>
                <c:pt idx="864">
                  <c:v>74.54575</c:v>
                </c:pt>
                <c:pt idx="865">
                  <c:v>74.54569</c:v>
                </c:pt>
                <c:pt idx="866">
                  <c:v>74.54563</c:v>
                </c:pt>
                <c:pt idx="867">
                  <c:v>74.54558</c:v>
                </c:pt>
                <c:pt idx="868">
                  <c:v>74.545525</c:v>
                </c:pt>
                <c:pt idx="869">
                  <c:v>74.54547</c:v>
                </c:pt>
                <c:pt idx="870">
                  <c:v>74.545425</c:v>
                </c:pt>
                <c:pt idx="871">
                  <c:v>74.54539</c:v>
                </c:pt>
                <c:pt idx="872">
                  <c:v>74.54533999999998</c:v>
                </c:pt>
                <c:pt idx="873">
                  <c:v>74.5453</c:v>
                </c:pt>
                <c:pt idx="874">
                  <c:v>74.545265</c:v>
                </c:pt>
                <c:pt idx="875">
                  <c:v>74.54523</c:v>
                </c:pt>
                <c:pt idx="876">
                  <c:v>74.54519</c:v>
                </c:pt>
                <c:pt idx="877">
                  <c:v>74.54516</c:v>
                </c:pt>
                <c:pt idx="878">
                  <c:v>74.54513</c:v>
                </c:pt>
                <c:pt idx="879">
                  <c:v>74.5451</c:v>
                </c:pt>
                <c:pt idx="880">
                  <c:v>74.54507</c:v>
                </c:pt>
                <c:pt idx="881">
                  <c:v>74.54504</c:v>
                </c:pt>
                <c:pt idx="882">
                  <c:v>74.54501</c:v>
                </c:pt>
                <c:pt idx="883">
                  <c:v>74.54499</c:v>
                </c:pt>
                <c:pt idx="884">
                  <c:v>74.54497</c:v>
                </c:pt>
                <c:pt idx="885">
                  <c:v>74.54495</c:v>
                </c:pt>
                <c:pt idx="886">
                  <c:v>74.54493</c:v>
                </c:pt>
                <c:pt idx="887">
                  <c:v>74.544914</c:v>
                </c:pt>
                <c:pt idx="888">
                  <c:v>74.5449</c:v>
                </c:pt>
                <c:pt idx="889">
                  <c:v>74.54488</c:v>
                </c:pt>
                <c:pt idx="890">
                  <c:v>74.54487</c:v>
                </c:pt>
                <c:pt idx="891">
                  <c:v>74.54485</c:v>
                </c:pt>
                <c:pt idx="892">
                  <c:v>74.544846</c:v>
                </c:pt>
                <c:pt idx="893">
                  <c:v>74.54483</c:v>
                </c:pt>
                <c:pt idx="894">
                  <c:v>74.544815</c:v>
                </c:pt>
                <c:pt idx="895">
                  <c:v>74.5448</c:v>
                </c:pt>
                <c:pt idx="896">
                  <c:v>74.544785</c:v>
                </c:pt>
                <c:pt idx="897">
                  <c:v>74.54478</c:v>
                </c:pt>
                <c:pt idx="898">
                  <c:v>74.54477</c:v>
                </c:pt>
                <c:pt idx="899">
                  <c:v>74.54476</c:v>
                </c:pt>
                <c:pt idx="900">
                  <c:v>74.544754</c:v>
                </c:pt>
                <c:pt idx="901">
                  <c:v>74.54475</c:v>
                </c:pt>
                <c:pt idx="902">
                  <c:v>74.54474</c:v>
                </c:pt>
                <c:pt idx="903">
                  <c:v>74.54473</c:v>
                </c:pt>
                <c:pt idx="904">
                  <c:v>74.54472</c:v>
                </c:pt>
                <c:pt idx="905">
                  <c:v>74.544716</c:v>
                </c:pt>
                <c:pt idx="906">
                  <c:v>74.54471</c:v>
                </c:pt>
                <c:pt idx="907">
                  <c:v>74.5447</c:v>
                </c:pt>
                <c:pt idx="908">
                  <c:v>74.54469</c:v>
                </c:pt>
                <c:pt idx="909">
                  <c:v>74.544685</c:v>
                </c:pt>
                <c:pt idx="910">
                  <c:v>74.54468</c:v>
                </c:pt>
                <c:pt idx="911">
                  <c:v>74.54467</c:v>
                </c:pt>
                <c:pt idx="912">
                  <c:v>74.54466</c:v>
                </c:pt>
                <c:pt idx="913">
                  <c:v>74.544655</c:v>
                </c:pt>
                <c:pt idx="914">
                  <c:v>74.544655</c:v>
                </c:pt>
                <c:pt idx="915">
                  <c:v>74.544655</c:v>
                </c:pt>
                <c:pt idx="916">
                  <c:v>74.544655</c:v>
                </c:pt>
                <c:pt idx="917">
                  <c:v>74.544655</c:v>
                </c:pt>
                <c:pt idx="918">
                  <c:v>74.54465</c:v>
                </c:pt>
                <c:pt idx="919">
                  <c:v>74.54464</c:v>
                </c:pt>
                <c:pt idx="920">
                  <c:v>74.54463000000002</c:v>
                </c:pt>
                <c:pt idx="921">
                  <c:v>74.544624</c:v>
                </c:pt>
                <c:pt idx="922">
                  <c:v>74.54462</c:v>
                </c:pt>
                <c:pt idx="923">
                  <c:v>74.54461</c:v>
                </c:pt>
                <c:pt idx="924">
                  <c:v>74.5446</c:v>
                </c:pt>
                <c:pt idx="925">
                  <c:v>74.54459</c:v>
                </c:pt>
                <c:pt idx="926">
                  <c:v>74.544586</c:v>
                </c:pt>
                <c:pt idx="927">
                  <c:v>74.54458</c:v>
                </c:pt>
                <c:pt idx="928">
                  <c:v>74.54456</c:v>
                </c:pt>
                <c:pt idx="929">
                  <c:v>74.544556</c:v>
                </c:pt>
                <c:pt idx="930">
                  <c:v>74.54454</c:v>
                </c:pt>
                <c:pt idx="931">
                  <c:v>74.54453</c:v>
                </c:pt>
                <c:pt idx="932">
                  <c:v>74.544525</c:v>
                </c:pt>
                <c:pt idx="933">
                  <c:v>74.54451</c:v>
                </c:pt>
                <c:pt idx="934">
                  <c:v>74.5445</c:v>
                </c:pt>
                <c:pt idx="935">
                  <c:v>74.54449</c:v>
                </c:pt>
                <c:pt idx="936">
                  <c:v>74.54447</c:v>
                </c:pt>
                <c:pt idx="937">
                  <c:v>74.54446</c:v>
                </c:pt>
                <c:pt idx="938">
                  <c:v>74.54444</c:v>
                </c:pt>
                <c:pt idx="939">
                  <c:v>74.544426</c:v>
                </c:pt>
                <c:pt idx="940">
                  <c:v>74.54442</c:v>
                </c:pt>
                <c:pt idx="941">
                  <c:v>74.5444</c:v>
                </c:pt>
                <c:pt idx="942">
                  <c:v>74.54439</c:v>
                </c:pt>
                <c:pt idx="943">
                  <c:v>74.54437</c:v>
                </c:pt>
                <c:pt idx="944">
                  <c:v>74.54436</c:v>
                </c:pt>
                <c:pt idx="945">
                  <c:v>74.54434</c:v>
                </c:pt>
                <c:pt idx="946">
                  <c:v>74.54433</c:v>
                </c:pt>
                <c:pt idx="947">
                  <c:v>74.54431</c:v>
                </c:pt>
                <c:pt idx="948">
                  <c:v>74.5443</c:v>
                </c:pt>
                <c:pt idx="949">
                  <c:v>74.54427</c:v>
                </c:pt>
                <c:pt idx="950">
                  <c:v>74.54426</c:v>
                </c:pt>
                <c:pt idx="951">
                  <c:v>74.544235</c:v>
                </c:pt>
                <c:pt idx="952">
                  <c:v>74.54422</c:v>
                </c:pt>
                <c:pt idx="953">
                  <c:v>74.5442</c:v>
                </c:pt>
                <c:pt idx="954">
                  <c:v>74.54418</c:v>
                </c:pt>
                <c:pt idx="955">
                  <c:v>74.54416</c:v>
                </c:pt>
                <c:pt idx="956">
                  <c:v>74.544136</c:v>
                </c:pt>
                <c:pt idx="957">
                  <c:v>74.54411</c:v>
                </c:pt>
                <c:pt idx="958">
                  <c:v>74.54409</c:v>
                </c:pt>
                <c:pt idx="959">
                  <c:v>74.54407</c:v>
                </c:pt>
                <c:pt idx="960">
                  <c:v>74.54404</c:v>
                </c:pt>
                <c:pt idx="961">
                  <c:v>74.54401</c:v>
                </c:pt>
                <c:pt idx="962">
                  <c:v>74.54398</c:v>
                </c:pt>
                <c:pt idx="963">
                  <c:v>74.54395</c:v>
                </c:pt>
                <c:pt idx="964">
                  <c:v>74.54392</c:v>
                </c:pt>
                <c:pt idx="965">
                  <c:v>74.54389</c:v>
                </c:pt>
                <c:pt idx="966">
                  <c:v>74.54386</c:v>
                </c:pt>
                <c:pt idx="967">
                  <c:v>74.54383</c:v>
                </c:pt>
                <c:pt idx="968">
                  <c:v>74.5438</c:v>
                </c:pt>
                <c:pt idx="969">
                  <c:v>74.54378</c:v>
                </c:pt>
                <c:pt idx="970">
                  <c:v>74.54375</c:v>
                </c:pt>
                <c:pt idx="971">
                  <c:v>74.54372</c:v>
                </c:pt>
                <c:pt idx="972">
                  <c:v>74.543686</c:v>
                </c:pt>
                <c:pt idx="973">
                  <c:v>74.543655</c:v>
                </c:pt>
                <c:pt idx="974">
                  <c:v>74.543625</c:v>
                </c:pt>
                <c:pt idx="975">
                  <c:v>74.543594</c:v>
                </c:pt>
                <c:pt idx="976">
                  <c:v>74.54356</c:v>
                </c:pt>
                <c:pt idx="977">
                  <c:v>74.54352</c:v>
                </c:pt>
                <c:pt idx="978">
                  <c:v>74.54348</c:v>
                </c:pt>
                <c:pt idx="979">
                  <c:v>74.54344</c:v>
                </c:pt>
                <c:pt idx="980">
                  <c:v>74.5434</c:v>
                </c:pt>
                <c:pt idx="981">
                  <c:v>74.543365</c:v>
                </c:pt>
                <c:pt idx="982">
                  <c:v>74.54333</c:v>
                </c:pt>
                <c:pt idx="983">
                  <c:v>74.54328</c:v>
                </c:pt>
                <c:pt idx="984">
                  <c:v>74.54324</c:v>
                </c:pt>
                <c:pt idx="985">
                  <c:v>74.5432</c:v>
                </c:pt>
                <c:pt idx="986">
                  <c:v>74.54316</c:v>
                </c:pt>
                <c:pt idx="987">
                  <c:v>74.54311</c:v>
                </c:pt>
                <c:pt idx="988">
                  <c:v>74.54307</c:v>
                </c:pt>
                <c:pt idx="989">
                  <c:v>74.54302</c:v>
                </c:pt>
                <c:pt idx="990">
                  <c:v>74.54298</c:v>
                </c:pt>
                <c:pt idx="991">
                  <c:v>74.54293000000001</c:v>
                </c:pt>
                <c:pt idx="992">
                  <c:v>74.542885</c:v>
                </c:pt>
                <c:pt idx="993">
                  <c:v>74.54284</c:v>
                </c:pt>
                <c:pt idx="994">
                  <c:v>74.54278599999999</c:v>
                </c:pt>
                <c:pt idx="995">
                  <c:v>74.54273</c:v>
                </c:pt>
                <c:pt idx="996">
                  <c:v>74.54268</c:v>
                </c:pt>
                <c:pt idx="997">
                  <c:v>74.542625</c:v>
                </c:pt>
                <c:pt idx="998">
                  <c:v>74.54258</c:v>
                </c:pt>
                <c:pt idx="999">
                  <c:v>74.54253000000001</c:v>
                </c:pt>
                <c:pt idx="1000">
                  <c:v>74.54247</c:v>
                </c:pt>
                <c:pt idx="1001">
                  <c:v>74.54242</c:v>
                </c:pt>
                <c:pt idx="1002">
                  <c:v>74.542366</c:v>
                </c:pt>
                <c:pt idx="1003">
                  <c:v>74.54231</c:v>
                </c:pt>
                <c:pt idx="1004">
                  <c:v>74.54226</c:v>
                </c:pt>
                <c:pt idx="1005">
                  <c:v>74.542206</c:v>
                </c:pt>
                <c:pt idx="1006">
                  <c:v>74.542145</c:v>
                </c:pt>
                <c:pt idx="1007">
                  <c:v>74.54209</c:v>
                </c:pt>
                <c:pt idx="1008">
                  <c:v>74.54203</c:v>
                </c:pt>
                <c:pt idx="1009">
                  <c:v>74.54198</c:v>
                </c:pt>
                <c:pt idx="1010">
                  <c:v>74.541916</c:v>
                </c:pt>
                <c:pt idx="1011">
                  <c:v>74.541855</c:v>
                </c:pt>
                <c:pt idx="1012">
                  <c:v>74.541794</c:v>
                </c:pt>
                <c:pt idx="1013">
                  <c:v>74.54173</c:v>
                </c:pt>
                <c:pt idx="1014">
                  <c:v>74.54167</c:v>
                </c:pt>
                <c:pt idx="1015">
                  <c:v>74.5416</c:v>
                </c:pt>
                <c:pt idx="1016">
                  <c:v>74.54154</c:v>
                </c:pt>
                <c:pt idx="1017">
                  <c:v>74.54148</c:v>
                </c:pt>
                <c:pt idx="1018">
                  <c:v>74.54141</c:v>
                </c:pt>
                <c:pt idx="1019">
                  <c:v>74.54135</c:v>
                </c:pt>
                <c:pt idx="1020">
                  <c:v>74.54128</c:v>
                </c:pt>
                <c:pt idx="1021">
                  <c:v>74.541214</c:v>
                </c:pt>
                <c:pt idx="1022">
                  <c:v>74.541145</c:v>
                </c:pt>
                <c:pt idx="1023">
                  <c:v>74.54108</c:v>
                </c:pt>
                <c:pt idx="1024">
                  <c:v>74.54101</c:v>
                </c:pt>
                <c:pt idx="1025">
                  <c:v>74.54094</c:v>
                </c:pt>
                <c:pt idx="1026">
                  <c:v>74.54087000000001</c:v>
                </c:pt>
                <c:pt idx="1027">
                  <c:v>74.5408</c:v>
                </c:pt>
                <c:pt idx="1028">
                  <c:v>74.54073</c:v>
                </c:pt>
                <c:pt idx="1029">
                  <c:v>74.54066</c:v>
                </c:pt>
                <c:pt idx="1030">
                  <c:v>74.54059</c:v>
                </c:pt>
                <c:pt idx="1031">
                  <c:v>74.54051</c:v>
                </c:pt>
                <c:pt idx="1032">
                  <c:v>74.540436</c:v>
                </c:pt>
                <c:pt idx="1033">
                  <c:v>74.54037</c:v>
                </c:pt>
                <c:pt idx="1034">
                  <c:v>74.54029</c:v>
                </c:pt>
                <c:pt idx="1035">
                  <c:v>74.540215</c:v>
                </c:pt>
                <c:pt idx="1036">
                  <c:v>74.54014</c:v>
                </c:pt>
                <c:pt idx="1037">
                  <c:v>74.54006</c:v>
                </c:pt>
                <c:pt idx="1038">
                  <c:v>74.539986</c:v>
                </c:pt>
                <c:pt idx="1039">
                  <c:v>74.53991</c:v>
                </c:pt>
                <c:pt idx="1040">
                  <c:v>74.53983</c:v>
                </c:pt>
                <c:pt idx="1041">
                  <c:v>74.53976</c:v>
                </c:pt>
                <c:pt idx="1042">
                  <c:v>74.53968</c:v>
                </c:pt>
                <c:pt idx="1043">
                  <c:v>74.5396</c:v>
                </c:pt>
                <c:pt idx="1044">
                  <c:v>74.53951</c:v>
                </c:pt>
                <c:pt idx="1045">
                  <c:v>74.53943</c:v>
                </c:pt>
                <c:pt idx="1046">
                  <c:v>74.53934499999998</c:v>
                </c:pt>
                <c:pt idx="1047">
                  <c:v>74.53926</c:v>
                </c:pt>
                <c:pt idx="1048">
                  <c:v>74.53918</c:v>
                </c:pt>
                <c:pt idx="1049">
                  <c:v>74.53909</c:v>
                </c:pt>
                <c:pt idx="1050">
                  <c:v>74.53901</c:v>
                </c:pt>
                <c:pt idx="1051">
                  <c:v>74.538925</c:v>
                </c:pt>
                <c:pt idx="1052">
                  <c:v>74.53883999999998</c:v>
                </c:pt>
                <c:pt idx="1053">
                  <c:v>74.53875999999998</c:v>
                </c:pt>
                <c:pt idx="1054">
                  <c:v>74.53867</c:v>
                </c:pt>
                <c:pt idx="1055">
                  <c:v>74.53859</c:v>
                </c:pt>
                <c:pt idx="1056">
                  <c:v>74.5385</c:v>
                </c:pt>
                <c:pt idx="1057">
                  <c:v>74.53841</c:v>
                </c:pt>
                <c:pt idx="1058">
                  <c:v>74.53831499999998</c:v>
                </c:pt>
                <c:pt idx="1059">
                  <c:v>74.53822</c:v>
                </c:pt>
                <c:pt idx="1060">
                  <c:v>74.53813</c:v>
                </c:pt>
                <c:pt idx="1061">
                  <c:v>74.53803999999998</c:v>
                </c:pt>
                <c:pt idx="1062">
                  <c:v>74.53795</c:v>
                </c:pt>
                <c:pt idx="1063">
                  <c:v>74.53786</c:v>
                </c:pt>
                <c:pt idx="1064">
                  <c:v>74.537766</c:v>
                </c:pt>
                <c:pt idx="1065">
                  <c:v>74.537674</c:v>
                </c:pt>
                <c:pt idx="1066">
                  <c:v>74.53758</c:v>
                </c:pt>
                <c:pt idx="1067">
                  <c:v>74.53749</c:v>
                </c:pt>
                <c:pt idx="1068">
                  <c:v>74.5374</c:v>
                </c:pt>
                <c:pt idx="1069">
                  <c:v>74.5373</c:v>
                </c:pt>
                <c:pt idx="1070">
                  <c:v>74.5372</c:v>
                </c:pt>
                <c:pt idx="1071">
                  <c:v>74.5371</c:v>
                </c:pt>
                <c:pt idx="1072">
                  <c:v>74.537</c:v>
                </c:pt>
                <c:pt idx="1073">
                  <c:v>74.5369</c:v>
                </c:pt>
                <c:pt idx="1074">
                  <c:v>74.536804</c:v>
                </c:pt>
                <c:pt idx="1075">
                  <c:v>74.536705</c:v>
                </c:pt>
                <c:pt idx="1076">
                  <c:v>74.536606</c:v>
                </c:pt>
                <c:pt idx="1077">
                  <c:v>74.53651</c:v>
                </c:pt>
                <c:pt idx="1078">
                  <c:v>74.53641</c:v>
                </c:pt>
                <c:pt idx="1079">
                  <c:v>74.53631</c:v>
                </c:pt>
                <c:pt idx="1080">
                  <c:v>74.53621</c:v>
                </c:pt>
                <c:pt idx="1081">
                  <c:v>74.53611</c:v>
                </c:pt>
                <c:pt idx="1082">
                  <c:v>74.53601</c:v>
                </c:pt>
                <c:pt idx="1083">
                  <c:v>74.53591</c:v>
                </c:pt>
                <c:pt idx="1084">
                  <c:v>74.53580499999998</c:v>
                </c:pt>
                <c:pt idx="1085">
                  <c:v>74.53570599999999</c:v>
                </c:pt>
                <c:pt idx="1086">
                  <c:v>74.53561</c:v>
                </c:pt>
                <c:pt idx="1087">
                  <c:v>74.5355</c:v>
                </c:pt>
                <c:pt idx="1088">
                  <c:v>74.53539999999998</c:v>
                </c:pt>
                <c:pt idx="1089">
                  <c:v>74.53529</c:v>
                </c:pt>
                <c:pt idx="1090">
                  <c:v>74.53519</c:v>
                </c:pt>
                <c:pt idx="1091">
                  <c:v>74.53507999999998</c:v>
                </c:pt>
                <c:pt idx="1092">
                  <c:v>74.53497</c:v>
                </c:pt>
                <c:pt idx="1093">
                  <c:v>74.53487000000001</c:v>
                </c:pt>
                <c:pt idx="1094">
                  <c:v>74.53476</c:v>
                </c:pt>
                <c:pt idx="1095">
                  <c:v>74.53465</c:v>
                </c:pt>
                <c:pt idx="1096">
                  <c:v>74.53641</c:v>
                </c:pt>
                <c:pt idx="1097">
                  <c:v>74.53816</c:v>
                </c:pt>
                <c:pt idx="1098">
                  <c:v>74.53992</c:v>
                </c:pt>
                <c:pt idx="1099">
                  <c:v>74.54167</c:v>
                </c:pt>
                <c:pt idx="1100">
                  <c:v>74.54343</c:v>
                </c:pt>
                <c:pt idx="1101">
                  <c:v>74.54518</c:v>
                </c:pt>
                <c:pt idx="1102">
                  <c:v>74.546936</c:v>
                </c:pt>
                <c:pt idx="1103">
                  <c:v>74.54869</c:v>
                </c:pt>
                <c:pt idx="1104">
                  <c:v>74.55044599999998</c:v>
                </c:pt>
                <c:pt idx="1105">
                  <c:v>74.55218999999998</c:v>
                </c:pt>
                <c:pt idx="1106">
                  <c:v>74.55393999999998</c:v>
                </c:pt>
                <c:pt idx="1107">
                  <c:v>74.55569</c:v>
                </c:pt>
                <c:pt idx="1108">
                  <c:v>74.55744</c:v>
                </c:pt>
                <c:pt idx="1109">
                  <c:v>74.55919</c:v>
                </c:pt>
                <c:pt idx="1110">
                  <c:v>74.560936</c:v>
                </c:pt>
                <c:pt idx="1111">
                  <c:v>74.56269</c:v>
                </c:pt>
                <c:pt idx="1112">
                  <c:v>74.56444</c:v>
                </c:pt>
                <c:pt idx="1113">
                  <c:v>74.566185</c:v>
                </c:pt>
                <c:pt idx="1114">
                  <c:v>74.56793</c:v>
                </c:pt>
                <c:pt idx="1115">
                  <c:v>74.56967</c:v>
                </c:pt>
                <c:pt idx="1116">
                  <c:v>74.57141</c:v>
                </c:pt>
                <c:pt idx="1117">
                  <c:v>74.57315</c:v>
                </c:pt>
                <c:pt idx="1118">
                  <c:v>74.57488999999998</c:v>
                </c:pt>
                <c:pt idx="1119">
                  <c:v>74.57663</c:v>
                </c:pt>
                <c:pt idx="1120">
                  <c:v>74.57836999999998</c:v>
                </c:pt>
                <c:pt idx="1121">
                  <c:v>74.5801</c:v>
                </c:pt>
                <c:pt idx="1122">
                  <c:v>74.58184</c:v>
                </c:pt>
                <c:pt idx="1123">
                  <c:v>74.58357</c:v>
                </c:pt>
                <c:pt idx="1124">
                  <c:v>74.58530999999999</c:v>
                </c:pt>
                <c:pt idx="1125">
                  <c:v>74.58704</c:v>
                </c:pt>
                <c:pt idx="1126">
                  <c:v>74.58379999999998</c:v>
                </c:pt>
                <c:pt idx="1127">
                  <c:v>74.58056</c:v>
                </c:pt>
                <c:pt idx="1128">
                  <c:v>74.57732</c:v>
                </c:pt>
                <c:pt idx="1129">
                  <c:v>74.574066</c:v>
                </c:pt>
                <c:pt idx="1130">
                  <c:v>74.57081599999998</c:v>
                </c:pt>
                <c:pt idx="1131">
                  <c:v>74.567566</c:v>
                </c:pt>
                <c:pt idx="1132">
                  <c:v>74.56431</c:v>
                </c:pt>
                <c:pt idx="1133">
                  <c:v>74.56106</c:v>
                </c:pt>
                <c:pt idx="1134">
                  <c:v>74.5578</c:v>
                </c:pt>
                <c:pt idx="1135">
                  <c:v>74.55454</c:v>
                </c:pt>
                <c:pt idx="1136">
                  <c:v>74.551285</c:v>
                </c:pt>
                <c:pt idx="1137">
                  <c:v>74.54802</c:v>
                </c:pt>
                <c:pt idx="1138">
                  <c:v>74.544754</c:v>
                </c:pt>
                <c:pt idx="1139">
                  <c:v>74.54149</c:v>
                </c:pt>
                <c:pt idx="1140">
                  <c:v>74.53822</c:v>
                </c:pt>
                <c:pt idx="1141">
                  <c:v>74.53495</c:v>
                </c:pt>
                <c:pt idx="1142">
                  <c:v>74.53168</c:v>
                </c:pt>
                <c:pt idx="1143">
                  <c:v>74.52840399999998</c:v>
                </c:pt>
                <c:pt idx="1144">
                  <c:v>74.52513</c:v>
                </c:pt>
                <c:pt idx="1145">
                  <c:v>74.52186</c:v>
                </c:pt>
                <c:pt idx="1146">
                  <c:v>74.51858</c:v>
                </c:pt>
                <c:pt idx="1147">
                  <c:v>74.5153</c:v>
                </c:pt>
                <c:pt idx="1148">
                  <c:v>74.51202</c:v>
                </c:pt>
                <c:pt idx="1149">
                  <c:v>74.50873599999998</c:v>
                </c:pt>
                <c:pt idx="1150">
                  <c:v>74.50546</c:v>
                </c:pt>
                <c:pt idx="1151">
                  <c:v>74.50217999999998</c:v>
                </c:pt>
                <c:pt idx="1152">
                  <c:v>74.4989</c:v>
                </c:pt>
                <c:pt idx="1153">
                  <c:v>74.49562</c:v>
                </c:pt>
                <c:pt idx="1154">
                  <c:v>74.49235</c:v>
                </c:pt>
                <c:pt idx="1155">
                  <c:v>74.48907000000001</c:v>
                </c:pt>
                <c:pt idx="1156">
                  <c:v>74.48578999999998</c:v>
                </c:pt>
                <c:pt idx="1157">
                  <c:v>74.482506</c:v>
                </c:pt>
                <c:pt idx="1158">
                  <c:v>74.479225</c:v>
                </c:pt>
                <c:pt idx="1159">
                  <c:v>74.47594999999998</c:v>
                </c:pt>
                <c:pt idx="1160">
                  <c:v>74.47267999999998</c:v>
                </c:pt>
                <c:pt idx="1161">
                  <c:v>74.469406</c:v>
                </c:pt>
                <c:pt idx="1162">
                  <c:v>74.46614</c:v>
                </c:pt>
                <c:pt idx="1163">
                  <c:v>74.46287</c:v>
                </c:pt>
                <c:pt idx="1164">
                  <c:v>74.4596</c:v>
                </c:pt>
                <c:pt idx="1165">
                  <c:v>74.456345</c:v>
                </c:pt>
                <c:pt idx="1166">
                  <c:v>74.45309</c:v>
                </c:pt>
                <c:pt idx="1167">
                  <c:v>74.44982</c:v>
                </c:pt>
                <c:pt idx="1168">
                  <c:v>74.44656</c:v>
                </c:pt>
                <c:pt idx="1169">
                  <c:v>74.443306</c:v>
                </c:pt>
                <c:pt idx="1170">
                  <c:v>74.44005</c:v>
                </c:pt>
                <c:pt idx="1171">
                  <c:v>74.4368</c:v>
                </c:pt>
                <c:pt idx="1172">
                  <c:v>74.433556</c:v>
                </c:pt>
                <c:pt idx="1173">
                  <c:v>74.43031</c:v>
                </c:pt>
                <c:pt idx="1174">
                  <c:v>74.42707</c:v>
                </c:pt>
                <c:pt idx="1175">
                  <c:v>74.42383599999998</c:v>
                </c:pt>
                <c:pt idx="1176">
                  <c:v>74.4206</c:v>
                </c:pt>
                <c:pt idx="1177">
                  <c:v>74.41737</c:v>
                </c:pt>
                <c:pt idx="1178">
                  <c:v>74.41415</c:v>
                </c:pt>
                <c:pt idx="1179">
                  <c:v>74.41093</c:v>
                </c:pt>
                <c:pt idx="1180">
                  <c:v>74.40771</c:v>
                </c:pt>
                <c:pt idx="1181">
                  <c:v>74.404495</c:v>
                </c:pt>
                <c:pt idx="1182">
                  <c:v>74.40128</c:v>
                </c:pt>
                <c:pt idx="1183">
                  <c:v>74.39807999999998</c:v>
                </c:pt>
                <c:pt idx="1184">
                  <c:v>74.394875</c:v>
                </c:pt>
                <c:pt idx="1185">
                  <c:v>74.39168</c:v>
                </c:pt>
                <c:pt idx="1186">
                  <c:v>74.39159</c:v>
                </c:pt>
                <c:pt idx="1187">
                  <c:v>74.391495</c:v>
                </c:pt>
                <c:pt idx="1188">
                  <c:v>74.3914</c:v>
                </c:pt>
                <c:pt idx="1189">
                  <c:v>74.39132</c:v>
                </c:pt>
                <c:pt idx="1190">
                  <c:v>74.39124</c:v>
                </c:pt>
                <c:pt idx="1191">
                  <c:v>74.391174</c:v>
                </c:pt>
                <c:pt idx="1192">
                  <c:v>74.391106</c:v>
                </c:pt>
                <c:pt idx="1193">
                  <c:v>74.391045</c:v>
                </c:pt>
                <c:pt idx="1194">
                  <c:v>74.39099</c:v>
                </c:pt>
                <c:pt idx="1195">
                  <c:v>74.39094</c:v>
                </c:pt>
                <c:pt idx="1196">
                  <c:v>74.39089</c:v>
                </c:pt>
                <c:pt idx="1197">
                  <c:v>74.390854</c:v>
                </c:pt>
                <c:pt idx="1198">
                  <c:v>74.39082</c:v>
                </c:pt>
                <c:pt idx="1199">
                  <c:v>74.39078999999998</c:v>
                </c:pt>
                <c:pt idx="1200">
                  <c:v>74.39076999999998</c:v>
                </c:pt>
                <c:pt idx="1201">
                  <c:v>74.390755</c:v>
                </c:pt>
                <c:pt idx="1202">
                  <c:v>74.39073999999998</c:v>
                </c:pt>
                <c:pt idx="1203">
                  <c:v>74.39073</c:v>
                </c:pt>
                <c:pt idx="1204">
                  <c:v>74.390724</c:v>
                </c:pt>
                <c:pt idx="1205">
                  <c:v>74.39072</c:v>
                </c:pt>
                <c:pt idx="1206">
                  <c:v>74.39072</c:v>
                </c:pt>
                <c:pt idx="1207">
                  <c:v>74.390724</c:v>
                </c:pt>
                <c:pt idx="1208">
                  <c:v>74.39073</c:v>
                </c:pt>
                <c:pt idx="1209">
                  <c:v>74.39074999999998</c:v>
                </c:pt>
                <c:pt idx="1210">
                  <c:v>74.39076999999998</c:v>
                </c:pt>
                <c:pt idx="1211">
                  <c:v>74.3908</c:v>
                </c:pt>
                <c:pt idx="1212">
                  <c:v>74.39083</c:v>
                </c:pt>
                <c:pt idx="1213">
                  <c:v>74.39086</c:v>
                </c:pt>
                <c:pt idx="1214">
                  <c:v>74.3909</c:v>
                </c:pt>
                <c:pt idx="1215">
                  <c:v>74.39094</c:v>
                </c:pt>
                <c:pt idx="1216">
                  <c:v>74.39098</c:v>
                </c:pt>
                <c:pt idx="1217">
                  <c:v>74.39103</c:v>
                </c:pt>
                <c:pt idx="1218">
                  <c:v>74.39108</c:v>
                </c:pt>
                <c:pt idx="1219">
                  <c:v>74.39114</c:v>
                </c:pt>
                <c:pt idx="1220">
                  <c:v>74.391205</c:v>
                </c:pt>
                <c:pt idx="1221">
                  <c:v>74.391266</c:v>
                </c:pt>
                <c:pt idx="1222">
                  <c:v>74.39133</c:v>
                </c:pt>
                <c:pt idx="1223">
                  <c:v>74.391396</c:v>
                </c:pt>
                <c:pt idx="1224">
                  <c:v>74.39147000000001</c:v>
                </c:pt>
                <c:pt idx="1225">
                  <c:v>74.39155</c:v>
                </c:pt>
                <c:pt idx="1226">
                  <c:v>74.39163</c:v>
                </c:pt>
                <c:pt idx="1227">
                  <c:v>74.391716</c:v>
                </c:pt>
                <c:pt idx="1228">
                  <c:v>74.3918</c:v>
                </c:pt>
                <c:pt idx="1229">
                  <c:v>74.391884</c:v>
                </c:pt>
                <c:pt idx="1230">
                  <c:v>74.391975</c:v>
                </c:pt>
                <c:pt idx="1231">
                  <c:v>74.39206999999998</c:v>
                </c:pt>
                <c:pt idx="1232">
                  <c:v>74.39216</c:v>
                </c:pt>
                <c:pt idx="1233">
                  <c:v>74.39226</c:v>
                </c:pt>
                <c:pt idx="1234">
                  <c:v>74.39235999999998</c:v>
                </c:pt>
                <c:pt idx="1235">
                  <c:v>74.39245599999998</c:v>
                </c:pt>
                <c:pt idx="1236">
                  <c:v>74.39256</c:v>
                </c:pt>
                <c:pt idx="1237">
                  <c:v>74.39267</c:v>
                </c:pt>
                <c:pt idx="1238">
                  <c:v>74.39277999999999</c:v>
                </c:pt>
                <c:pt idx="1239">
                  <c:v>74.39287999999999</c:v>
                </c:pt>
                <c:pt idx="1240">
                  <c:v>74.393</c:v>
                </c:pt>
                <c:pt idx="1241">
                  <c:v>74.39311</c:v>
                </c:pt>
                <c:pt idx="1242">
                  <c:v>74.39323</c:v>
                </c:pt>
                <c:pt idx="1243">
                  <c:v>74.39333999999998</c:v>
                </c:pt>
                <c:pt idx="1244">
                  <c:v>74.39346</c:v>
                </c:pt>
                <c:pt idx="1245">
                  <c:v>74.39358</c:v>
                </c:pt>
                <c:pt idx="1246">
                  <c:v>74.3937</c:v>
                </c:pt>
                <c:pt idx="1247">
                  <c:v>74.39382</c:v>
                </c:pt>
                <c:pt idx="1248">
                  <c:v>74.39395</c:v>
                </c:pt>
                <c:pt idx="1249">
                  <c:v>74.39407000000001</c:v>
                </c:pt>
                <c:pt idx="1250">
                  <c:v>74.3942</c:v>
                </c:pt>
                <c:pt idx="1251">
                  <c:v>74.394325</c:v>
                </c:pt>
                <c:pt idx="1252">
                  <c:v>74.394455</c:v>
                </c:pt>
                <c:pt idx="1253">
                  <c:v>74.394585</c:v>
                </c:pt>
                <c:pt idx="1254">
                  <c:v>74.394714</c:v>
                </c:pt>
                <c:pt idx="1255">
                  <c:v>74.394844</c:v>
                </c:pt>
                <c:pt idx="1256">
                  <c:v>74.39497</c:v>
                </c:pt>
                <c:pt idx="1257">
                  <c:v>74.3951</c:v>
                </c:pt>
                <c:pt idx="1258">
                  <c:v>74.39523000000001</c:v>
                </c:pt>
                <c:pt idx="1259">
                  <c:v>74.39535999999998</c:v>
                </c:pt>
                <c:pt idx="1260">
                  <c:v>74.3955</c:v>
                </c:pt>
                <c:pt idx="1261">
                  <c:v>74.39563</c:v>
                </c:pt>
                <c:pt idx="1262">
                  <c:v>74.39575999999998</c:v>
                </c:pt>
                <c:pt idx="1263">
                  <c:v>74.39589999999998</c:v>
                </c:pt>
                <c:pt idx="1264">
                  <c:v>74.396034</c:v>
                </c:pt>
                <c:pt idx="1265">
                  <c:v>74.396164</c:v>
                </c:pt>
                <c:pt idx="1266">
                  <c:v>74.39629</c:v>
                </c:pt>
                <c:pt idx="1267">
                  <c:v>74.39643</c:v>
                </c:pt>
                <c:pt idx="1268">
                  <c:v>74.39656</c:v>
                </c:pt>
                <c:pt idx="1269">
                  <c:v>74.39669</c:v>
                </c:pt>
                <c:pt idx="1270">
                  <c:v>74.39683</c:v>
                </c:pt>
                <c:pt idx="1271">
                  <c:v>74.39696</c:v>
                </c:pt>
                <c:pt idx="1272">
                  <c:v>74.397095</c:v>
                </c:pt>
                <c:pt idx="1273">
                  <c:v>74.39723</c:v>
                </c:pt>
                <c:pt idx="1274">
                  <c:v>74.39736</c:v>
                </c:pt>
                <c:pt idx="1275">
                  <c:v>74.3975</c:v>
                </c:pt>
                <c:pt idx="1276">
                  <c:v>74.39764</c:v>
                </c:pt>
                <c:pt idx="1277">
                  <c:v>74.39777</c:v>
                </c:pt>
                <c:pt idx="1278">
                  <c:v>74.3979</c:v>
                </c:pt>
                <c:pt idx="1279">
                  <c:v>74.39803</c:v>
                </c:pt>
                <c:pt idx="1280">
                  <c:v>74.39816</c:v>
                </c:pt>
                <c:pt idx="1281">
                  <c:v>74.3983</c:v>
                </c:pt>
                <c:pt idx="1282">
                  <c:v>74.39843</c:v>
                </c:pt>
                <c:pt idx="1283">
                  <c:v>74.39856</c:v>
                </c:pt>
                <c:pt idx="1284">
                  <c:v>74.39869</c:v>
                </c:pt>
                <c:pt idx="1285">
                  <c:v>74.39882</c:v>
                </c:pt>
                <c:pt idx="1286">
                  <c:v>74.39895</c:v>
                </c:pt>
                <c:pt idx="1287">
                  <c:v>74.39908</c:v>
                </c:pt>
                <c:pt idx="1288">
                  <c:v>74.39921</c:v>
                </c:pt>
                <c:pt idx="1289">
                  <c:v>74.39933999999998</c:v>
                </c:pt>
                <c:pt idx="1290">
                  <c:v>74.39947</c:v>
                </c:pt>
                <c:pt idx="1291">
                  <c:v>74.3996</c:v>
                </c:pt>
                <c:pt idx="1292">
                  <c:v>74.39973</c:v>
                </c:pt>
                <c:pt idx="1293">
                  <c:v>74.39986</c:v>
                </c:pt>
                <c:pt idx="1294">
                  <c:v>74.39999</c:v>
                </c:pt>
                <c:pt idx="1295">
                  <c:v>74.400116</c:v>
                </c:pt>
                <c:pt idx="1296">
                  <c:v>74.400246</c:v>
                </c:pt>
                <c:pt idx="1297">
                  <c:v>74.40037499999998</c:v>
                </c:pt>
                <c:pt idx="1298">
                  <c:v>74.400505</c:v>
                </c:pt>
                <c:pt idx="1299">
                  <c:v>74.40063</c:v>
                </c:pt>
                <c:pt idx="1300">
                  <c:v>74.40075</c:v>
                </c:pt>
                <c:pt idx="1301">
                  <c:v>74.40087000000001</c:v>
                </c:pt>
                <c:pt idx="1302">
                  <c:v>74.40099</c:v>
                </c:pt>
                <c:pt idx="1303">
                  <c:v>74.401115</c:v>
                </c:pt>
                <c:pt idx="1304">
                  <c:v>74.40124</c:v>
                </c:pt>
                <c:pt idx="1305">
                  <c:v>74.40136</c:v>
                </c:pt>
                <c:pt idx="1306">
                  <c:v>74.401474</c:v>
                </c:pt>
                <c:pt idx="1307">
                  <c:v>74.40159</c:v>
                </c:pt>
                <c:pt idx="1308">
                  <c:v>74.4017</c:v>
                </c:pt>
                <c:pt idx="1309">
                  <c:v>74.40182</c:v>
                </c:pt>
                <c:pt idx="1310">
                  <c:v>74.40193</c:v>
                </c:pt>
                <c:pt idx="1311">
                  <c:v>74.40205</c:v>
                </c:pt>
                <c:pt idx="1312">
                  <c:v>74.40216</c:v>
                </c:pt>
                <c:pt idx="1313">
                  <c:v>74.402275</c:v>
                </c:pt>
                <c:pt idx="1314">
                  <c:v>74.40238999999998</c:v>
                </c:pt>
                <c:pt idx="1315">
                  <c:v>74.402504</c:v>
                </c:pt>
                <c:pt idx="1316">
                  <c:v>74.40262</c:v>
                </c:pt>
                <c:pt idx="1317">
                  <c:v>74.402725</c:v>
                </c:pt>
                <c:pt idx="1318">
                  <c:v>74.40284</c:v>
                </c:pt>
                <c:pt idx="1319">
                  <c:v>74.402954</c:v>
                </c:pt>
                <c:pt idx="1320">
                  <c:v>74.40306</c:v>
                </c:pt>
                <c:pt idx="1321">
                  <c:v>74.403175</c:v>
                </c:pt>
                <c:pt idx="1322">
                  <c:v>74.40328</c:v>
                </c:pt>
                <c:pt idx="1323">
                  <c:v>74.40339</c:v>
                </c:pt>
                <c:pt idx="1324">
                  <c:v>74.403496</c:v>
                </c:pt>
                <c:pt idx="1325">
                  <c:v>74.4036</c:v>
                </c:pt>
                <c:pt idx="1326">
                  <c:v>74.40371</c:v>
                </c:pt>
                <c:pt idx="1327">
                  <c:v>74.40382</c:v>
                </c:pt>
                <c:pt idx="1328">
                  <c:v>74.403915</c:v>
                </c:pt>
                <c:pt idx="1329">
                  <c:v>74.40402</c:v>
                </c:pt>
                <c:pt idx="1330">
                  <c:v>74.40412</c:v>
                </c:pt>
                <c:pt idx="1331">
                  <c:v>74.40422</c:v>
                </c:pt>
                <c:pt idx="1332">
                  <c:v>74.40432</c:v>
                </c:pt>
                <c:pt idx="1333">
                  <c:v>74.40442</c:v>
                </c:pt>
                <c:pt idx="1334">
                  <c:v>74.40452</c:v>
                </c:pt>
                <c:pt idx="1335">
                  <c:v>74.40461</c:v>
                </c:pt>
                <c:pt idx="1336">
                  <c:v>74.4047</c:v>
                </c:pt>
                <c:pt idx="1337">
                  <c:v>74.40479</c:v>
                </c:pt>
                <c:pt idx="1338">
                  <c:v>74.404884</c:v>
                </c:pt>
                <c:pt idx="1339">
                  <c:v>74.40498</c:v>
                </c:pt>
                <c:pt idx="1340">
                  <c:v>74.40507499999998</c:v>
                </c:pt>
                <c:pt idx="1341">
                  <c:v>74.40517000000001</c:v>
                </c:pt>
                <c:pt idx="1342">
                  <c:v>74.40526</c:v>
                </c:pt>
                <c:pt idx="1343">
                  <c:v>74.40535</c:v>
                </c:pt>
                <c:pt idx="1344">
                  <c:v>74.40543</c:v>
                </c:pt>
                <c:pt idx="1345">
                  <c:v>74.405525</c:v>
                </c:pt>
                <c:pt idx="1346">
                  <c:v>74.40561</c:v>
                </c:pt>
                <c:pt idx="1347">
                  <c:v>74.40569</c:v>
                </c:pt>
                <c:pt idx="1348">
                  <c:v>74.40577999999998</c:v>
                </c:pt>
                <c:pt idx="1349">
                  <c:v>74.40586</c:v>
                </c:pt>
                <c:pt idx="1350">
                  <c:v>74.405945</c:v>
                </c:pt>
                <c:pt idx="1351">
                  <c:v>74.40603</c:v>
                </c:pt>
                <c:pt idx="1352">
                  <c:v>74.406105</c:v>
                </c:pt>
                <c:pt idx="1353">
                  <c:v>74.40619</c:v>
                </c:pt>
                <c:pt idx="1354">
                  <c:v>74.406265</c:v>
                </c:pt>
                <c:pt idx="1355">
                  <c:v>74.40634</c:v>
                </c:pt>
                <c:pt idx="1356">
                  <c:v>74.40642</c:v>
                </c:pt>
                <c:pt idx="1357">
                  <c:v>74.406494</c:v>
                </c:pt>
                <c:pt idx="1358">
                  <c:v>74.40657</c:v>
                </c:pt>
                <c:pt idx="1359">
                  <c:v>74.40665</c:v>
                </c:pt>
                <c:pt idx="1360">
                  <c:v>74.40672</c:v>
                </c:pt>
                <c:pt idx="1361">
                  <c:v>74.40679</c:v>
                </c:pt>
                <c:pt idx="1362">
                  <c:v>74.40687000000001</c:v>
                </c:pt>
                <c:pt idx="1363">
                  <c:v>74.40694</c:v>
                </c:pt>
                <c:pt idx="1364">
                  <c:v>74.40701</c:v>
                </c:pt>
                <c:pt idx="1365">
                  <c:v>74.40708</c:v>
                </c:pt>
                <c:pt idx="1366">
                  <c:v>74.40715</c:v>
                </c:pt>
                <c:pt idx="1367">
                  <c:v>74.40721</c:v>
                </c:pt>
                <c:pt idx="1368">
                  <c:v>74.40728</c:v>
                </c:pt>
                <c:pt idx="1369">
                  <c:v>74.40735</c:v>
                </c:pt>
                <c:pt idx="1370">
                  <c:v>74.40741</c:v>
                </c:pt>
                <c:pt idx="1371">
                  <c:v>74.40747</c:v>
                </c:pt>
                <c:pt idx="1372">
                  <c:v>74.40753</c:v>
                </c:pt>
                <c:pt idx="1373">
                  <c:v>74.40759</c:v>
                </c:pt>
                <c:pt idx="1374">
                  <c:v>74.40766</c:v>
                </c:pt>
                <c:pt idx="1375">
                  <c:v>74.40772</c:v>
                </c:pt>
                <c:pt idx="1376">
                  <c:v>74.40778</c:v>
                </c:pt>
                <c:pt idx="1377">
                  <c:v>74.407845</c:v>
                </c:pt>
                <c:pt idx="1378">
                  <c:v>74.407906</c:v>
                </c:pt>
                <c:pt idx="1379">
                  <c:v>74.40797</c:v>
                </c:pt>
                <c:pt idx="1380">
                  <c:v>74.40802</c:v>
                </c:pt>
                <c:pt idx="1381">
                  <c:v>74.40808</c:v>
                </c:pt>
                <c:pt idx="1382">
                  <c:v>74.408134</c:v>
                </c:pt>
                <c:pt idx="1383">
                  <c:v>74.40819</c:v>
                </c:pt>
                <c:pt idx="1384">
                  <c:v>74.40824</c:v>
                </c:pt>
                <c:pt idx="1385">
                  <c:v>74.408295</c:v>
                </c:pt>
                <c:pt idx="1386">
                  <c:v>74.40835</c:v>
                </c:pt>
                <c:pt idx="1387">
                  <c:v>74.408394</c:v>
                </c:pt>
                <c:pt idx="1388">
                  <c:v>74.40844</c:v>
                </c:pt>
                <c:pt idx="1389">
                  <c:v>74.408485</c:v>
                </c:pt>
                <c:pt idx="1390">
                  <c:v>74.40854</c:v>
                </c:pt>
                <c:pt idx="1391">
                  <c:v>74.408585</c:v>
                </c:pt>
                <c:pt idx="1392">
                  <c:v>74.40863</c:v>
                </c:pt>
                <c:pt idx="1393">
                  <c:v>74.408676</c:v>
                </c:pt>
                <c:pt idx="1394">
                  <c:v>74.40872</c:v>
                </c:pt>
                <c:pt idx="1395">
                  <c:v>74.40876999999998</c:v>
                </c:pt>
                <c:pt idx="1396">
                  <c:v>74.40881</c:v>
                </c:pt>
                <c:pt idx="1397">
                  <c:v>74.40886</c:v>
                </c:pt>
                <c:pt idx="1398">
                  <c:v>74.4089</c:v>
                </c:pt>
                <c:pt idx="1399">
                  <c:v>74.40893599999998</c:v>
                </c:pt>
                <c:pt idx="1400">
                  <c:v>74.40897</c:v>
                </c:pt>
                <c:pt idx="1401">
                  <c:v>74.40901</c:v>
                </c:pt>
                <c:pt idx="1402">
                  <c:v>74.40905</c:v>
                </c:pt>
                <c:pt idx="1403">
                  <c:v>74.40909</c:v>
                </c:pt>
                <c:pt idx="1404">
                  <c:v>74.40913</c:v>
                </c:pt>
                <c:pt idx="1405">
                  <c:v>74.409164</c:v>
                </c:pt>
                <c:pt idx="1406">
                  <c:v>74.4092</c:v>
                </c:pt>
                <c:pt idx="1407">
                  <c:v>74.40923</c:v>
                </c:pt>
                <c:pt idx="1408">
                  <c:v>74.40926</c:v>
                </c:pt>
                <c:pt idx="1409">
                  <c:v>74.409294</c:v>
                </c:pt>
                <c:pt idx="1410">
                  <c:v>74.409325</c:v>
                </c:pt>
                <c:pt idx="1411">
                  <c:v>74.409355</c:v>
                </c:pt>
                <c:pt idx="1412">
                  <c:v>74.409386</c:v>
                </c:pt>
                <c:pt idx="1413">
                  <c:v>74.40942</c:v>
                </c:pt>
                <c:pt idx="1414">
                  <c:v>74.40945</c:v>
                </c:pt>
                <c:pt idx="1415">
                  <c:v>74.40948</c:v>
                </c:pt>
                <c:pt idx="1416">
                  <c:v>74.40951</c:v>
                </c:pt>
                <c:pt idx="1417">
                  <c:v>74.40954</c:v>
                </c:pt>
                <c:pt idx="1418">
                  <c:v>74.40957</c:v>
                </c:pt>
                <c:pt idx="1419">
                  <c:v>74.4096</c:v>
                </c:pt>
                <c:pt idx="1420">
                  <c:v>74.40962</c:v>
                </c:pt>
                <c:pt idx="1421">
                  <c:v>74.409645</c:v>
                </c:pt>
                <c:pt idx="1422">
                  <c:v>74.40967</c:v>
                </c:pt>
                <c:pt idx="1423">
                  <c:v>74.40969</c:v>
                </c:pt>
                <c:pt idx="1424">
                  <c:v>74.40971</c:v>
                </c:pt>
                <c:pt idx="1425">
                  <c:v>74.40973</c:v>
                </c:pt>
                <c:pt idx="1426">
                  <c:v>74.40975</c:v>
                </c:pt>
                <c:pt idx="1427">
                  <c:v>74.40977499999998</c:v>
                </c:pt>
                <c:pt idx="1428">
                  <c:v>74.40979</c:v>
                </c:pt>
                <c:pt idx="1429">
                  <c:v>74.40981</c:v>
                </c:pt>
                <c:pt idx="1430">
                  <c:v>74.409836</c:v>
                </c:pt>
                <c:pt idx="1431">
                  <c:v>74.40985</c:v>
                </c:pt>
                <c:pt idx="1432">
                  <c:v>74.40987000000001</c:v>
                </c:pt>
                <c:pt idx="1433">
                  <c:v>74.40988</c:v>
                </c:pt>
                <c:pt idx="1434">
                  <c:v>74.4099</c:v>
                </c:pt>
                <c:pt idx="1435">
                  <c:v>74.40991</c:v>
                </c:pt>
                <c:pt idx="1436">
                  <c:v>74.40992</c:v>
                </c:pt>
                <c:pt idx="1437">
                  <c:v>74.409935</c:v>
                </c:pt>
                <c:pt idx="1438">
                  <c:v>74.40995</c:v>
                </c:pt>
                <c:pt idx="1439">
                  <c:v>74.409966</c:v>
                </c:pt>
                <c:pt idx="1440">
                  <c:v>74.40998</c:v>
                </c:pt>
                <c:pt idx="1441">
                  <c:v>74.40999</c:v>
                </c:pt>
                <c:pt idx="1442">
                  <c:v>74.41</c:v>
                </c:pt>
                <c:pt idx="1443">
                  <c:v>74.41001</c:v>
                </c:pt>
                <c:pt idx="1444">
                  <c:v>74.41002</c:v>
                </c:pt>
                <c:pt idx="1445">
                  <c:v>74.41003</c:v>
                </c:pt>
                <c:pt idx="1446">
                  <c:v>74.410034</c:v>
                </c:pt>
                <c:pt idx="1447">
                  <c:v>74.41004</c:v>
                </c:pt>
                <c:pt idx="1448">
                  <c:v>74.41005</c:v>
                </c:pt>
                <c:pt idx="1449">
                  <c:v>74.41006</c:v>
                </c:pt>
                <c:pt idx="1450">
                  <c:v>74.41006</c:v>
                </c:pt>
                <c:pt idx="1451">
                  <c:v>74.41006</c:v>
                </c:pt>
                <c:pt idx="1452">
                  <c:v>74.41006</c:v>
                </c:pt>
                <c:pt idx="1453">
                  <c:v>74.41006</c:v>
                </c:pt>
                <c:pt idx="1454">
                  <c:v>74.41006</c:v>
                </c:pt>
                <c:pt idx="1455">
                  <c:v>74.41006</c:v>
                </c:pt>
                <c:pt idx="1456">
                  <c:v>74.41006</c:v>
                </c:pt>
                <c:pt idx="1457">
                  <c:v>74.41006</c:v>
                </c:pt>
                <c:pt idx="1458">
                  <c:v>74.41006</c:v>
                </c:pt>
                <c:pt idx="1459">
                  <c:v>74.41006</c:v>
                </c:pt>
                <c:pt idx="1460">
                  <c:v>74.41006</c:v>
                </c:pt>
                <c:pt idx="1461">
                  <c:v>74.41192</c:v>
                </c:pt>
                <c:pt idx="1462">
                  <c:v>74.41378</c:v>
                </c:pt>
                <c:pt idx="1463">
                  <c:v>74.41564</c:v>
                </c:pt>
                <c:pt idx="1464">
                  <c:v>74.4175</c:v>
                </c:pt>
                <c:pt idx="1465">
                  <c:v>74.41936</c:v>
                </c:pt>
                <c:pt idx="1466">
                  <c:v>74.42121</c:v>
                </c:pt>
                <c:pt idx="1467">
                  <c:v>74.423065</c:v>
                </c:pt>
                <c:pt idx="1468">
                  <c:v>74.42492</c:v>
                </c:pt>
                <c:pt idx="1469">
                  <c:v>74.42677</c:v>
                </c:pt>
                <c:pt idx="1470">
                  <c:v>74.42863000000001</c:v>
                </c:pt>
                <c:pt idx="1471">
                  <c:v>74.43048</c:v>
                </c:pt>
                <c:pt idx="1472">
                  <c:v>74.43233499999998</c:v>
                </c:pt>
                <c:pt idx="1473">
                  <c:v>74.43419</c:v>
                </c:pt>
                <c:pt idx="1474">
                  <c:v>74.43604</c:v>
                </c:pt>
                <c:pt idx="1475">
                  <c:v>74.4379</c:v>
                </c:pt>
                <c:pt idx="1476">
                  <c:v>74.43975</c:v>
                </c:pt>
                <c:pt idx="1477">
                  <c:v>74.4416</c:v>
                </c:pt>
                <c:pt idx="1478">
                  <c:v>74.44344</c:v>
                </c:pt>
                <c:pt idx="1479">
                  <c:v>74.44529</c:v>
                </c:pt>
                <c:pt idx="1480">
                  <c:v>74.447136</c:v>
                </c:pt>
                <c:pt idx="1481">
                  <c:v>74.44898</c:v>
                </c:pt>
                <c:pt idx="1482">
                  <c:v>74.45082</c:v>
                </c:pt>
                <c:pt idx="1483">
                  <c:v>74.45266</c:v>
                </c:pt>
                <c:pt idx="1484">
                  <c:v>74.4545</c:v>
                </c:pt>
                <c:pt idx="1485">
                  <c:v>74.456345</c:v>
                </c:pt>
                <c:pt idx="1486">
                  <c:v>74.45818</c:v>
                </c:pt>
                <c:pt idx="1487">
                  <c:v>74.46002</c:v>
                </c:pt>
                <c:pt idx="1488">
                  <c:v>74.46185</c:v>
                </c:pt>
                <c:pt idx="1489">
                  <c:v>74.463684</c:v>
                </c:pt>
                <c:pt idx="1490">
                  <c:v>74.465515</c:v>
                </c:pt>
                <c:pt idx="1491">
                  <c:v>74.46237999999998</c:v>
                </c:pt>
                <c:pt idx="1492">
                  <c:v>74.45924</c:v>
                </c:pt>
                <c:pt idx="1493">
                  <c:v>74.4561</c:v>
                </c:pt>
                <c:pt idx="1494">
                  <c:v>74.45296</c:v>
                </c:pt>
                <c:pt idx="1495">
                  <c:v>74.449814</c:v>
                </c:pt>
                <c:pt idx="1496">
                  <c:v>74.44667</c:v>
                </c:pt>
                <c:pt idx="1497">
                  <c:v>74.44352</c:v>
                </c:pt>
                <c:pt idx="1498">
                  <c:v>74.44038</c:v>
                </c:pt>
                <c:pt idx="1499">
                  <c:v>74.437225</c:v>
                </c:pt>
                <c:pt idx="1500">
                  <c:v>74.434074</c:v>
                </c:pt>
                <c:pt idx="1501">
                  <c:v>74.430916</c:v>
                </c:pt>
                <c:pt idx="1502">
                  <c:v>74.427765</c:v>
                </c:pt>
                <c:pt idx="1503">
                  <c:v>74.42461</c:v>
                </c:pt>
                <c:pt idx="1504">
                  <c:v>74.42145</c:v>
                </c:pt>
                <c:pt idx="1505">
                  <c:v>74.41829</c:v>
                </c:pt>
                <c:pt idx="1506">
                  <c:v>74.41512</c:v>
                </c:pt>
                <c:pt idx="1507">
                  <c:v>74.41196</c:v>
                </c:pt>
                <c:pt idx="1508">
                  <c:v>74.40878999999998</c:v>
                </c:pt>
                <c:pt idx="1509">
                  <c:v>74.405624</c:v>
                </c:pt>
                <c:pt idx="1510">
                  <c:v>74.40246</c:v>
                </c:pt>
                <c:pt idx="1511">
                  <c:v>74.399284</c:v>
                </c:pt>
                <c:pt idx="1512">
                  <c:v>74.39611</c:v>
                </c:pt>
                <c:pt idx="1513">
                  <c:v>74.39293999999998</c:v>
                </c:pt>
                <c:pt idx="1514">
                  <c:v>74.38975999999998</c:v>
                </c:pt>
                <c:pt idx="1515">
                  <c:v>74.38659</c:v>
                </c:pt>
                <c:pt idx="1516">
                  <c:v>74.38341</c:v>
                </c:pt>
                <c:pt idx="1517">
                  <c:v>74.38023</c:v>
                </c:pt>
                <c:pt idx="1518">
                  <c:v>74.37704999999998</c:v>
                </c:pt>
                <c:pt idx="1519">
                  <c:v>74.37387999999999</c:v>
                </c:pt>
                <c:pt idx="1520">
                  <c:v>74.37070499999999</c:v>
                </c:pt>
                <c:pt idx="1521">
                  <c:v>74.36753</c:v>
                </c:pt>
                <c:pt idx="1522">
                  <c:v>74.36436</c:v>
                </c:pt>
                <c:pt idx="1523">
                  <c:v>74.36118</c:v>
                </c:pt>
                <c:pt idx="1524">
                  <c:v>74.35800999999998</c:v>
                </c:pt>
                <c:pt idx="1525">
                  <c:v>74.35483999999998</c:v>
                </c:pt>
                <c:pt idx="1526">
                  <c:v>74.35168</c:v>
                </c:pt>
                <c:pt idx="1527">
                  <c:v>74.34851</c:v>
                </c:pt>
                <c:pt idx="1528">
                  <c:v>74.34534499999998</c:v>
                </c:pt>
                <c:pt idx="1529">
                  <c:v>74.34218</c:v>
                </c:pt>
                <c:pt idx="1530">
                  <c:v>74.33901</c:v>
                </c:pt>
                <c:pt idx="1531">
                  <c:v>74.33584599999999</c:v>
                </c:pt>
                <c:pt idx="1532">
                  <c:v>74.33269</c:v>
                </c:pt>
                <c:pt idx="1533">
                  <c:v>74.32953</c:v>
                </c:pt>
                <c:pt idx="1534">
                  <c:v>74.32636999999998</c:v>
                </c:pt>
                <c:pt idx="1535">
                  <c:v>74.32321</c:v>
                </c:pt>
                <c:pt idx="1536">
                  <c:v>74.32006</c:v>
                </c:pt>
                <c:pt idx="1537">
                  <c:v>74.31692</c:v>
                </c:pt>
                <c:pt idx="1538">
                  <c:v>74.31377399999998</c:v>
                </c:pt>
                <c:pt idx="1539">
                  <c:v>74.31063</c:v>
                </c:pt>
                <c:pt idx="1540">
                  <c:v>74.30749</c:v>
                </c:pt>
                <c:pt idx="1541">
                  <c:v>74.30435</c:v>
                </c:pt>
                <c:pt idx="1542">
                  <c:v>74.301216</c:v>
                </c:pt>
                <c:pt idx="1543">
                  <c:v>74.29809</c:v>
                </c:pt>
                <c:pt idx="1544">
                  <c:v>74.29496</c:v>
                </c:pt>
                <c:pt idx="1545">
                  <c:v>74.29184</c:v>
                </c:pt>
                <c:pt idx="1546">
                  <c:v>74.28872999999998</c:v>
                </c:pt>
                <c:pt idx="1547">
                  <c:v>74.285614</c:v>
                </c:pt>
                <c:pt idx="1548">
                  <c:v>74.28251</c:v>
                </c:pt>
                <c:pt idx="1549">
                  <c:v>74.27939999999998</c:v>
                </c:pt>
                <c:pt idx="1550">
                  <c:v>74.2763</c:v>
                </c:pt>
                <c:pt idx="1551">
                  <c:v>74.2763</c:v>
                </c:pt>
                <c:pt idx="1552">
                  <c:v>74.2763</c:v>
                </c:pt>
                <c:pt idx="1553">
                  <c:v>74.27630599999999</c:v>
                </c:pt>
                <c:pt idx="1554">
                  <c:v>74.27630999999998</c:v>
                </c:pt>
                <c:pt idx="1555">
                  <c:v>74.27632999999998</c:v>
                </c:pt>
                <c:pt idx="1556">
                  <c:v>74.27634999999998</c:v>
                </c:pt>
                <c:pt idx="1557">
                  <c:v>74.27637499999999</c:v>
                </c:pt>
                <c:pt idx="1558">
                  <c:v>74.27641</c:v>
                </c:pt>
                <c:pt idx="1559">
                  <c:v>74.27644999999998</c:v>
                </c:pt>
                <c:pt idx="1560">
                  <c:v>74.27648999999998</c:v>
                </c:pt>
                <c:pt idx="1561">
                  <c:v>74.27653499999998</c:v>
                </c:pt>
                <c:pt idx="1562">
                  <c:v>74.27659</c:v>
                </c:pt>
                <c:pt idx="1563">
                  <c:v>74.27664</c:v>
                </c:pt>
                <c:pt idx="1564">
                  <c:v>74.2767</c:v>
                </c:pt>
                <c:pt idx="1565">
                  <c:v>74.276764</c:v>
                </c:pt>
                <c:pt idx="1566">
                  <c:v>74.27682999999998</c:v>
                </c:pt>
                <c:pt idx="1567">
                  <c:v>74.27691</c:v>
                </c:pt>
                <c:pt idx="1568">
                  <c:v>74.27698499999998</c:v>
                </c:pt>
                <c:pt idx="1569">
                  <c:v>74.27707</c:v>
                </c:pt>
                <c:pt idx="1570">
                  <c:v>74.27716</c:v>
                </c:pt>
                <c:pt idx="1571">
                  <c:v>74.27725</c:v>
                </c:pt>
                <c:pt idx="1572">
                  <c:v>74.27735</c:v>
                </c:pt>
                <c:pt idx="1573">
                  <c:v>74.27746</c:v>
                </c:pt>
                <c:pt idx="1574">
                  <c:v>74.277565</c:v>
                </c:pt>
                <c:pt idx="1575">
                  <c:v>74.27768</c:v>
                </c:pt>
                <c:pt idx="1576">
                  <c:v>74.277794</c:v>
                </c:pt>
                <c:pt idx="1577">
                  <c:v>74.277916</c:v>
                </c:pt>
                <c:pt idx="1578">
                  <c:v>74.27803999999999</c:v>
                </c:pt>
                <c:pt idx="1579">
                  <c:v>74.27816999999998</c:v>
                </c:pt>
                <c:pt idx="1580">
                  <c:v>74.27829999999998</c:v>
                </c:pt>
                <c:pt idx="1581">
                  <c:v>74.27842999999998</c:v>
                </c:pt>
                <c:pt idx="1582">
                  <c:v>74.278564</c:v>
                </c:pt>
                <c:pt idx="1583">
                  <c:v>74.27870999999999</c:v>
                </c:pt>
                <c:pt idx="1584">
                  <c:v>74.27885399999998</c:v>
                </c:pt>
                <c:pt idx="1585">
                  <c:v>74.27901</c:v>
                </c:pt>
                <c:pt idx="1586">
                  <c:v>74.27916</c:v>
                </c:pt>
                <c:pt idx="1587">
                  <c:v>74.27930999999998</c:v>
                </c:pt>
                <c:pt idx="1588">
                  <c:v>74.27946999999998</c:v>
                </c:pt>
                <c:pt idx="1589">
                  <c:v>74.27963</c:v>
                </c:pt>
                <c:pt idx="1590">
                  <c:v>74.27979999999998</c:v>
                </c:pt>
                <c:pt idx="1591">
                  <c:v>74.27997</c:v>
                </c:pt>
                <c:pt idx="1592">
                  <c:v>74.28014</c:v>
                </c:pt>
                <c:pt idx="1593">
                  <c:v>74.28031</c:v>
                </c:pt>
                <c:pt idx="1594">
                  <c:v>74.28049</c:v>
                </c:pt>
                <c:pt idx="1595">
                  <c:v>74.28066</c:v>
                </c:pt>
                <c:pt idx="1596">
                  <c:v>74.28084599999998</c:v>
                </c:pt>
                <c:pt idx="1597">
                  <c:v>74.28103</c:v>
                </c:pt>
                <c:pt idx="1598">
                  <c:v>74.28121</c:v>
                </c:pt>
                <c:pt idx="1599">
                  <c:v>74.281395</c:v>
                </c:pt>
                <c:pt idx="1600">
                  <c:v>74.281586</c:v>
                </c:pt>
                <c:pt idx="1601">
                  <c:v>74.28178</c:v>
                </c:pt>
                <c:pt idx="1602">
                  <c:v>74.28197</c:v>
                </c:pt>
                <c:pt idx="1603">
                  <c:v>74.282166</c:v>
                </c:pt>
                <c:pt idx="1604">
                  <c:v>74.282364</c:v>
                </c:pt>
                <c:pt idx="1605">
                  <c:v>74.28256</c:v>
                </c:pt>
                <c:pt idx="1606">
                  <c:v>74.28275999999998</c:v>
                </c:pt>
                <c:pt idx="1607">
                  <c:v>74.28296</c:v>
                </c:pt>
                <c:pt idx="1608">
                  <c:v>74.283165</c:v>
                </c:pt>
                <c:pt idx="1609">
                  <c:v>74.28337</c:v>
                </c:pt>
                <c:pt idx="1610">
                  <c:v>74.28358</c:v>
                </c:pt>
                <c:pt idx="1611">
                  <c:v>74.28377999999998</c:v>
                </c:pt>
                <c:pt idx="1612">
                  <c:v>74.28399</c:v>
                </c:pt>
                <c:pt idx="1613">
                  <c:v>74.284195</c:v>
                </c:pt>
                <c:pt idx="1614">
                  <c:v>74.2844</c:v>
                </c:pt>
                <c:pt idx="1615">
                  <c:v>74.28461</c:v>
                </c:pt>
                <c:pt idx="1616">
                  <c:v>74.28482</c:v>
                </c:pt>
                <c:pt idx="1617">
                  <c:v>74.28503399999998</c:v>
                </c:pt>
                <c:pt idx="1618">
                  <c:v>74.28525</c:v>
                </c:pt>
                <c:pt idx="1619">
                  <c:v>74.28546</c:v>
                </c:pt>
                <c:pt idx="1620">
                  <c:v>74.285675</c:v>
                </c:pt>
                <c:pt idx="1621">
                  <c:v>74.28588999999998</c:v>
                </c:pt>
                <c:pt idx="1622">
                  <c:v>74.2861</c:v>
                </c:pt>
                <c:pt idx="1623">
                  <c:v>74.286316</c:v>
                </c:pt>
                <c:pt idx="1624">
                  <c:v>74.28653000000001</c:v>
                </c:pt>
                <c:pt idx="1625">
                  <c:v>74.28675</c:v>
                </c:pt>
                <c:pt idx="1626">
                  <c:v>74.286964</c:v>
                </c:pt>
                <c:pt idx="1627">
                  <c:v>74.28718</c:v>
                </c:pt>
                <c:pt idx="1628">
                  <c:v>74.2874</c:v>
                </c:pt>
                <c:pt idx="1629">
                  <c:v>74.28761</c:v>
                </c:pt>
                <c:pt idx="1630">
                  <c:v>74.287834</c:v>
                </c:pt>
                <c:pt idx="1631">
                  <c:v>74.288055</c:v>
                </c:pt>
                <c:pt idx="1632">
                  <c:v>74.28827</c:v>
                </c:pt>
                <c:pt idx="1633">
                  <c:v>74.28848999999998</c:v>
                </c:pt>
                <c:pt idx="1634">
                  <c:v>74.28870999999998</c:v>
                </c:pt>
                <c:pt idx="1635">
                  <c:v>74.288925</c:v>
                </c:pt>
                <c:pt idx="1636">
                  <c:v>74.28914</c:v>
                </c:pt>
                <c:pt idx="1637">
                  <c:v>74.28935</c:v>
                </c:pt>
                <c:pt idx="1638">
                  <c:v>74.28957000000001</c:v>
                </c:pt>
                <c:pt idx="1639">
                  <c:v>74.28978999999998</c:v>
                </c:pt>
                <c:pt idx="1640">
                  <c:v>74.29</c:v>
                </c:pt>
                <c:pt idx="1641">
                  <c:v>74.290215</c:v>
                </c:pt>
                <c:pt idx="1642">
                  <c:v>74.290436</c:v>
                </c:pt>
                <c:pt idx="1643">
                  <c:v>74.29066</c:v>
                </c:pt>
                <c:pt idx="1644">
                  <c:v>74.29087000000001</c:v>
                </c:pt>
                <c:pt idx="1645">
                  <c:v>74.291084</c:v>
                </c:pt>
                <c:pt idx="1646">
                  <c:v>74.2913</c:v>
                </c:pt>
                <c:pt idx="1647">
                  <c:v>74.29151</c:v>
                </c:pt>
                <c:pt idx="1648">
                  <c:v>74.291725</c:v>
                </c:pt>
                <c:pt idx="1649">
                  <c:v>74.29194</c:v>
                </c:pt>
                <c:pt idx="1650">
                  <c:v>74.29215</c:v>
                </c:pt>
                <c:pt idx="1651">
                  <c:v>74.292366</c:v>
                </c:pt>
                <c:pt idx="1652">
                  <c:v>74.29258</c:v>
                </c:pt>
                <c:pt idx="1653">
                  <c:v>74.29278999999998</c:v>
                </c:pt>
                <c:pt idx="1654">
                  <c:v>74.29301</c:v>
                </c:pt>
                <c:pt idx="1655">
                  <c:v>74.29321</c:v>
                </c:pt>
                <c:pt idx="1656">
                  <c:v>74.29342</c:v>
                </c:pt>
                <c:pt idx="1657">
                  <c:v>74.293625</c:v>
                </c:pt>
                <c:pt idx="1658">
                  <c:v>74.29384</c:v>
                </c:pt>
                <c:pt idx="1659">
                  <c:v>74.294044</c:v>
                </c:pt>
                <c:pt idx="1660">
                  <c:v>74.29425</c:v>
                </c:pt>
                <c:pt idx="1661">
                  <c:v>74.29446</c:v>
                </c:pt>
                <c:pt idx="1662">
                  <c:v>74.29466</c:v>
                </c:pt>
                <c:pt idx="1663">
                  <c:v>74.29487</c:v>
                </c:pt>
                <c:pt idx="1664">
                  <c:v>74.29507</c:v>
                </c:pt>
                <c:pt idx="1665">
                  <c:v>74.295265</c:v>
                </c:pt>
                <c:pt idx="1666">
                  <c:v>74.29546</c:v>
                </c:pt>
                <c:pt idx="1667">
                  <c:v>74.29566</c:v>
                </c:pt>
                <c:pt idx="1668">
                  <c:v>74.29586</c:v>
                </c:pt>
                <c:pt idx="1669">
                  <c:v>74.29607</c:v>
                </c:pt>
                <c:pt idx="1670">
                  <c:v>74.296265</c:v>
                </c:pt>
                <c:pt idx="1671">
                  <c:v>74.29646</c:v>
                </c:pt>
                <c:pt idx="1672">
                  <c:v>74.29666</c:v>
                </c:pt>
                <c:pt idx="1673">
                  <c:v>74.29686</c:v>
                </c:pt>
                <c:pt idx="1674">
                  <c:v>74.29705</c:v>
                </c:pt>
                <c:pt idx="1675">
                  <c:v>74.29725</c:v>
                </c:pt>
                <c:pt idx="1676">
                  <c:v>74.29745</c:v>
                </c:pt>
                <c:pt idx="1677">
                  <c:v>74.297646</c:v>
                </c:pt>
                <c:pt idx="1678">
                  <c:v>74.297844</c:v>
                </c:pt>
                <c:pt idx="1679">
                  <c:v>74.298035</c:v>
                </c:pt>
                <c:pt idx="1680">
                  <c:v>74.298225</c:v>
                </c:pt>
                <c:pt idx="1681">
                  <c:v>74.298416</c:v>
                </c:pt>
                <c:pt idx="1682">
                  <c:v>74.29861</c:v>
                </c:pt>
                <c:pt idx="1683">
                  <c:v>74.2988</c:v>
                </c:pt>
                <c:pt idx="1684">
                  <c:v>74.29898</c:v>
                </c:pt>
                <c:pt idx="1685">
                  <c:v>74.29917</c:v>
                </c:pt>
                <c:pt idx="1686">
                  <c:v>74.299355</c:v>
                </c:pt>
                <c:pt idx="1687">
                  <c:v>74.29954</c:v>
                </c:pt>
                <c:pt idx="1688">
                  <c:v>74.29972</c:v>
                </c:pt>
                <c:pt idx="1689">
                  <c:v>74.299904</c:v>
                </c:pt>
                <c:pt idx="1690">
                  <c:v>74.30008999999998</c:v>
                </c:pt>
                <c:pt idx="1691">
                  <c:v>74.30027000000001</c:v>
                </c:pt>
                <c:pt idx="1692">
                  <c:v>74.30045</c:v>
                </c:pt>
                <c:pt idx="1693">
                  <c:v>74.30063000000001</c:v>
                </c:pt>
                <c:pt idx="1694">
                  <c:v>74.300804</c:v>
                </c:pt>
                <c:pt idx="1695">
                  <c:v>74.30097999999998</c:v>
                </c:pt>
                <c:pt idx="1696">
                  <c:v>74.301155</c:v>
                </c:pt>
                <c:pt idx="1697">
                  <c:v>74.30133</c:v>
                </c:pt>
                <c:pt idx="1698">
                  <c:v>74.301506</c:v>
                </c:pt>
                <c:pt idx="1699">
                  <c:v>74.30168</c:v>
                </c:pt>
                <c:pt idx="1700">
                  <c:v>74.30185</c:v>
                </c:pt>
                <c:pt idx="1701">
                  <c:v>74.30202</c:v>
                </c:pt>
                <c:pt idx="1702">
                  <c:v>74.30218999999998</c:v>
                </c:pt>
                <c:pt idx="1703">
                  <c:v>74.30235999999998</c:v>
                </c:pt>
                <c:pt idx="1704">
                  <c:v>74.30253</c:v>
                </c:pt>
                <c:pt idx="1705">
                  <c:v>74.30269999999998</c:v>
                </c:pt>
                <c:pt idx="1706">
                  <c:v>74.302864</c:v>
                </c:pt>
                <c:pt idx="1707">
                  <c:v>74.30303</c:v>
                </c:pt>
                <c:pt idx="1708">
                  <c:v>74.3032</c:v>
                </c:pt>
                <c:pt idx="1709">
                  <c:v>74.30336999999998</c:v>
                </c:pt>
                <c:pt idx="1710">
                  <c:v>74.30353</c:v>
                </c:pt>
                <c:pt idx="1711">
                  <c:v>74.30369</c:v>
                </c:pt>
                <c:pt idx="1712">
                  <c:v>74.30384999999998</c:v>
                </c:pt>
                <c:pt idx="1713">
                  <c:v>74.30401</c:v>
                </c:pt>
                <c:pt idx="1714">
                  <c:v>74.30417000000001</c:v>
                </c:pt>
                <c:pt idx="1715">
                  <c:v>74.30433</c:v>
                </c:pt>
                <c:pt idx="1716">
                  <c:v>74.30449</c:v>
                </c:pt>
                <c:pt idx="1717">
                  <c:v>74.30465</c:v>
                </c:pt>
                <c:pt idx="1718">
                  <c:v>74.3048</c:v>
                </c:pt>
                <c:pt idx="1719">
                  <c:v>74.304955</c:v>
                </c:pt>
                <c:pt idx="1720">
                  <c:v>74.30511</c:v>
                </c:pt>
                <c:pt idx="1721">
                  <c:v>74.30526</c:v>
                </c:pt>
                <c:pt idx="1722">
                  <c:v>74.30540999999998</c:v>
                </c:pt>
                <c:pt idx="1723">
                  <c:v>74.305565</c:v>
                </c:pt>
                <c:pt idx="1724">
                  <c:v>74.30570999999999</c:v>
                </c:pt>
                <c:pt idx="1725">
                  <c:v>74.30585499999998</c:v>
                </c:pt>
                <c:pt idx="1726">
                  <c:v>74.30599999999998</c:v>
                </c:pt>
                <c:pt idx="1727">
                  <c:v>74.306145</c:v>
                </c:pt>
                <c:pt idx="1728">
                  <c:v>74.30629</c:v>
                </c:pt>
                <c:pt idx="1729">
                  <c:v>74.30643499999998</c:v>
                </c:pt>
                <c:pt idx="1730">
                  <c:v>74.30657999999998</c:v>
                </c:pt>
                <c:pt idx="1731">
                  <c:v>74.306725</c:v>
                </c:pt>
                <c:pt idx="1732">
                  <c:v>74.30686</c:v>
                </c:pt>
                <c:pt idx="1733">
                  <c:v>74.307</c:v>
                </c:pt>
                <c:pt idx="1734">
                  <c:v>74.307144</c:v>
                </c:pt>
                <c:pt idx="1735">
                  <c:v>74.30729</c:v>
                </c:pt>
                <c:pt idx="1736">
                  <c:v>74.30743</c:v>
                </c:pt>
                <c:pt idx="1737">
                  <c:v>74.30756</c:v>
                </c:pt>
                <c:pt idx="1738">
                  <c:v>74.3077</c:v>
                </c:pt>
                <c:pt idx="1739">
                  <c:v>74.30783</c:v>
                </c:pt>
                <c:pt idx="1740">
                  <c:v>74.30796</c:v>
                </c:pt>
                <c:pt idx="1741">
                  <c:v>74.30808999999999</c:v>
                </c:pt>
                <c:pt idx="1742">
                  <c:v>74.30822</c:v>
                </c:pt>
                <c:pt idx="1743">
                  <c:v>74.30834999999999</c:v>
                </c:pt>
                <c:pt idx="1744">
                  <c:v>74.30847999999999</c:v>
                </c:pt>
                <c:pt idx="1745">
                  <c:v>74.30861</c:v>
                </c:pt>
                <c:pt idx="1746">
                  <c:v>74.30872999999998</c:v>
                </c:pt>
                <c:pt idx="1747">
                  <c:v>74.30885999999998</c:v>
                </c:pt>
                <c:pt idx="1748">
                  <c:v>74.30898999999998</c:v>
                </c:pt>
                <c:pt idx="1749">
                  <c:v>74.30911</c:v>
                </c:pt>
                <c:pt idx="1750">
                  <c:v>74.309235</c:v>
                </c:pt>
                <c:pt idx="1751">
                  <c:v>74.30936</c:v>
                </c:pt>
                <c:pt idx="1752">
                  <c:v>74.30947999999998</c:v>
                </c:pt>
                <c:pt idx="1753">
                  <c:v>74.3096</c:v>
                </c:pt>
                <c:pt idx="1754">
                  <c:v>74.30972</c:v>
                </c:pt>
                <c:pt idx="1755">
                  <c:v>74.30983999999998</c:v>
                </c:pt>
                <c:pt idx="1756">
                  <c:v>74.30995</c:v>
                </c:pt>
                <c:pt idx="1757">
                  <c:v>74.31007</c:v>
                </c:pt>
                <c:pt idx="1758">
                  <c:v>74.31018</c:v>
                </c:pt>
                <c:pt idx="1759">
                  <c:v>74.310295</c:v>
                </c:pt>
                <c:pt idx="1760">
                  <c:v>74.31041</c:v>
                </c:pt>
                <c:pt idx="1761">
                  <c:v>74.310524</c:v>
                </c:pt>
                <c:pt idx="1762">
                  <c:v>74.31064</c:v>
                </c:pt>
                <c:pt idx="1763">
                  <c:v>74.31075</c:v>
                </c:pt>
                <c:pt idx="1764">
                  <c:v>74.31087</c:v>
                </c:pt>
                <c:pt idx="1765">
                  <c:v>74.31098</c:v>
                </c:pt>
                <c:pt idx="1766">
                  <c:v>74.31109</c:v>
                </c:pt>
                <c:pt idx="1767">
                  <c:v>74.311195</c:v>
                </c:pt>
                <c:pt idx="1768">
                  <c:v>74.3113</c:v>
                </c:pt>
                <c:pt idx="1769">
                  <c:v>74.31142</c:v>
                </c:pt>
                <c:pt idx="1770">
                  <c:v>74.31152</c:v>
                </c:pt>
                <c:pt idx="1771">
                  <c:v>74.31163</c:v>
                </c:pt>
                <c:pt idx="1772">
                  <c:v>74.31174</c:v>
                </c:pt>
                <c:pt idx="1773">
                  <c:v>74.311844</c:v>
                </c:pt>
                <c:pt idx="1774">
                  <c:v>74.31195</c:v>
                </c:pt>
                <c:pt idx="1775">
                  <c:v>74.31205</c:v>
                </c:pt>
                <c:pt idx="1776">
                  <c:v>74.31215</c:v>
                </c:pt>
                <c:pt idx="1777">
                  <c:v>74.31225</c:v>
                </c:pt>
                <c:pt idx="1778">
                  <c:v>74.31235499999998</c:v>
                </c:pt>
                <c:pt idx="1779">
                  <c:v>74.312454</c:v>
                </c:pt>
                <c:pt idx="1780">
                  <c:v>74.31255</c:v>
                </c:pt>
                <c:pt idx="1781">
                  <c:v>74.31265</c:v>
                </c:pt>
                <c:pt idx="1782">
                  <c:v>74.31274999999998</c:v>
                </c:pt>
                <c:pt idx="1783">
                  <c:v>74.31284999999998</c:v>
                </c:pt>
                <c:pt idx="1784">
                  <c:v>74.31294</c:v>
                </c:pt>
                <c:pt idx="1785">
                  <c:v>74.313034</c:v>
                </c:pt>
                <c:pt idx="1786">
                  <c:v>74.313126</c:v>
                </c:pt>
                <c:pt idx="1787">
                  <c:v>74.31322</c:v>
                </c:pt>
                <c:pt idx="1788">
                  <c:v>74.31332</c:v>
                </c:pt>
                <c:pt idx="1789">
                  <c:v>74.31341</c:v>
                </c:pt>
                <c:pt idx="1790">
                  <c:v>74.3135</c:v>
                </c:pt>
                <c:pt idx="1791">
                  <c:v>74.31359</c:v>
                </c:pt>
                <c:pt idx="1792">
                  <c:v>74.31368</c:v>
                </c:pt>
                <c:pt idx="1793">
                  <c:v>74.31377</c:v>
                </c:pt>
                <c:pt idx="1794">
                  <c:v>74.31386</c:v>
                </c:pt>
                <c:pt idx="1795">
                  <c:v>74.31394</c:v>
                </c:pt>
                <c:pt idx="1796">
                  <c:v>74.314026</c:v>
                </c:pt>
                <c:pt idx="1797">
                  <c:v>74.31411</c:v>
                </c:pt>
                <c:pt idx="1798">
                  <c:v>74.31419</c:v>
                </c:pt>
                <c:pt idx="1799">
                  <c:v>74.31428</c:v>
                </c:pt>
                <c:pt idx="1800">
                  <c:v>74.31436</c:v>
                </c:pt>
                <c:pt idx="1801">
                  <c:v>74.314445</c:v>
                </c:pt>
                <c:pt idx="1802">
                  <c:v>74.31453</c:v>
                </c:pt>
                <c:pt idx="1803">
                  <c:v>74.31461</c:v>
                </c:pt>
                <c:pt idx="1804">
                  <c:v>74.3147</c:v>
                </c:pt>
                <c:pt idx="1805">
                  <c:v>74.31478</c:v>
                </c:pt>
                <c:pt idx="1806">
                  <c:v>74.314865</c:v>
                </c:pt>
                <c:pt idx="1807">
                  <c:v>74.31494</c:v>
                </c:pt>
                <c:pt idx="1808">
                  <c:v>74.31502</c:v>
                </c:pt>
                <c:pt idx="1809">
                  <c:v>74.315094</c:v>
                </c:pt>
                <c:pt idx="1810">
                  <c:v>74.31517</c:v>
                </c:pt>
                <c:pt idx="1811">
                  <c:v>74.31525</c:v>
                </c:pt>
                <c:pt idx="1812">
                  <c:v>74.31532</c:v>
                </c:pt>
                <c:pt idx="1813">
                  <c:v>74.31539999999998</c:v>
                </c:pt>
                <c:pt idx="1814">
                  <c:v>74.31547</c:v>
                </c:pt>
                <c:pt idx="1815">
                  <c:v>74.315544</c:v>
                </c:pt>
                <c:pt idx="1816">
                  <c:v>74.31561</c:v>
                </c:pt>
                <c:pt idx="1817">
                  <c:v>74.31569</c:v>
                </c:pt>
                <c:pt idx="1818">
                  <c:v>74.31575999999998</c:v>
                </c:pt>
                <c:pt idx="1819">
                  <c:v>74.31583</c:v>
                </c:pt>
                <c:pt idx="1820">
                  <c:v>74.315895</c:v>
                </c:pt>
                <c:pt idx="1821">
                  <c:v>74.31596</c:v>
                </c:pt>
                <c:pt idx="1822">
                  <c:v>74.316025</c:v>
                </c:pt>
                <c:pt idx="1823">
                  <c:v>74.31609</c:v>
                </c:pt>
                <c:pt idx="1824">
                  <c:v>74.31616</c:v>
                </c:pt>
                <c:pt idx="1825">
                  <c:v>74.31622</c:v>
                </c:pt>
                <c:pt idx="1826">
                  <c:v>74.318146</c:v>
                </c:pt>
                <c:pt idx="1827">
                  <c:v>74.32006999999998</c:v>
                </c:pt>
                <c:pt idx="1828">
                  <c:v>74.32197999999998</c:v>
                </c:pt>
                <c:pt idx="1829">
                  <c:v>74.32390599999998</c:v>
                </c:pt>
                <c:pt idx="1830">
                  <c:v>74.32582999999998</c:v>
                </c:pt>
                <c:pt idx="1831">
                  <c:v>74.32773999999999</c:v>
                </c:pt>
                <c:pt idx="1832">
                  <c:v>74.32966</c:v>
                </c:pt>
                <c:pt idx="1833">
                  <c:v>74.33157000000001</c:v>
                </c:pt>
                <c:pt idx="1834">
                  <c:v>74.33349599999998</c:v>
                </c:pt>
                <c:pt idx="1835">
                  <c:v>74.33540999999998</c:v>
                </c:pt>
                <c:pt idx="1836">
                  <c:v>74.337326</c:v>
                </c:pt>
                <c:pt idx="1837">
                  <c:v>74.33924</c:v>
                </c:pt>
                <c:pt idx="1838">
                  <c:v>74.341156</c:v>
                </c:pt>
                <c:pt idx="1839">
                  <c:v>74.34307</c:v>
                </c:pt>
                <c:pt idx="1840">
                  <c:v>74.344986</c:v>
                </c:pt>
                <c:pt idx="1841">
                  <c:v>74.3469</c:v>
                </c:pt>
                <c:pt idx="1842">
                  <c:v>74.34881</c:v>
                </c:pt>
                <c:pt idx="1843">
                  <c:v>74.35071599999999</c:v>
                </c:pt>
                <c:pt idx="1844">
                  <c:v>74.35262</c:v>
                </c:pt>
                <c:pt idx="1845">
                  <c:v>74.35453</c:v>
                </c:pt>
                <c:pt idx="1846">
                  <c:v>74.35643999999999</c:v>
                </c:pt>
                <c:pt idx="1847">
                  <c:v>74.35834499999999</c:v>
                </c:pt>
                <c:pt idx="1848">
                  <c:v>74.36025</c:v>
                </c:pt>
                <c:pt idx="1849">
                  <c:v>74.36215</c:v>
                </c:pt>
                <c:pt idx="1850">
                  <c:v>74.36405</c:v>
                </c:pt>
                <c:pt idx="1851">
                  <c:v>74.36595</c:v>
                </c:pt>
                <c:pt idx="1852">
                  <c:v>74.36784</c:v>
                </c:pt>
                <c:pt idx="1853">
                  <c:v>74.36973999999998</c:v>
                </c:pt>
                <c:pt idx="1854">
                  <c:v>74.371635</c:v>
                </c:pt>
                <c:pt idx="1855">
                  <c:v>74.37352999999998</c:v>
                </c:pt>
                <c:pt idx="1856">
                  <c:v>74.37045999999998</c:v>
                </c:pt>
                <c:pt idx="1857">
                  <c:v>74.36739</c:v>
                </c:pt>
                <c:pt idx="1858">
                  <c:v>74.36432</c:v>
                </c:pt>
                <c:pt idx="1859">
                  <c:v>74.361244</c:v>
                </c:pt>
                <c:pt idx="1860">
                  <c:v>74.35816999999998</c:v>
                </c:pt>
                <c:pt idx="1861">
                  <c:v>74.35508999999999</c:v>
                </c:pt>
                <c:pt idx="1862">
                  <c:v>74.35200499999999</c:v>
                </c:pt>
                <c:pt idx="1863">
                  <c:v>74.34892</c:v>
                </c:pt>
                <c:pt idx="1864">
                  <c:v>74.34583999999998</c:v>
                </c:pt>
                <c:pt idx="1865">
                  <c:v>74.34274999999998</c:v>
                </c:pt>
                <c:pt idx="1866">
                  <c:v>74.33966</c:v>
                </c:pt>
                <c:pt idx="1867">
                  <c:v>74.33657</c:v>
                </c:pt>
                <c:pt idx="1868">
                  <c:v>74.33347999999998</c:v>
                </c:pt>
                <c:pt idx="1869">
                  <c:v>74.33037999999999</c:v>
                </c:pt>
                <c:pt idx="1870">
                  <c:v>74.327286</c:v>
                </c:pt>
                <c:pt idx="1871">
                  <c:v>74.32419</c:v>
                </c:pt>
                <c:pt idx="1872">
                  <c:v>74.32109</c:v>
                </c:pt>
                <c:pt idx="1873">
                  <c:v>74.317986</c:v>
                </c:pt>
                <c:pt idx="1874">
                  <c:v>74.31488</c:v>
                </c:pt>
                <c:pt idx="1875">
                  <c:v>74.31177499999998</c:v>
                </c:pt>
                <c:pt idx="1876">
                  <c:v>74.30867</c:v>
                </c:pt>
                <c:pt idx="1877">
                  <c:v>74.305565</c:v>
                </c:pt>
                <c:pt idx="1878">
                  <c:v>74.30245999999998</c:v>
                </c:pt>
                <c:pt idx="1879">
                  <c:v>74.299355</c:v>
                </c:pt>
                <c:pt idx="1880">
                  <c:v>74.29625</c:v>
                </c:pt>
                <c:pt idx="1881">
                  <c:v>74.293144</c:v>
                </c:pt>
                <c:pt idx="1882">
                  <c:v>74.29004</c:v>
                </c:pt>
                <c:pt idx="1883">
                  <c:v>74.28693000000001</c:v>
                </c:pt>
                <c:pt idx="1884">
                  <c:v>74.28382</c:v>
                </c:pt>
                <c:pt idx="1885">
                  <c:v>74.280716</c:v>
                </c:pt>
                <c:pt idx="1886">
                  <c:v>74.2776</c:v>
                </c:pt>
                <c:pt idx="1887">
                  <c:v>74.2745</c:v>
                </c:pt>
                <c:pt idx="1888">
                  <c:v>74.27138499999998</c:v>
                </c:pt>
                <c:pt idx="1889">
                  <c:v>74.26828</c:v>
                </c:pt>
                <c:pt idx="1890">
                  <c:v>74.265175</c:v>
                </c:pt>
                <c:pt idx="1891">
                  <c:v>74.26207</c:v>
                </c:pt>
                <c:pt idx="1892">
                  <c:v>74.258965</c:v>
                </c:pt>
                <c:pt idx="1893">
                  <c:v>74.25586</c:v>
                </c:pt>
                <c:pt idx="1894">
                  <c:v>74.25275399999998</c:v>
                </c:pt>
                <c:pt idx="1895">
                  <c:v>74.24965</c:v>
                </c:pt>
                <c:pt idx="1896">
                  <c:v>74.24655</c:v>
                </c:pt>
                <c:pt idx="1897">
                  <c:v>74.24346</c:v>
                </c:pt>
                <c:pt idx="1898">
                  <c:v>74.240364</c:v>
                </c:pt>
                <c:pt idx="1899">
                  <c:v>74.237274</c:v>
                </c:pt>
                <c:pt idx="1900">
                  <c:v>74.234184</c:v>
                </c:pt>
                <c:pt idx="1901">
                  <c:v>74.231094</c:v>
                </c:pt>
                <c:pt idx="1902">
                  <c:v>74.22801</c:v>
                </c:pt>
                <c:pt idx="1903">
                  <c:v>74.22493</c:v>
                </c:pt>
                <c:pt idx="1904">
                  <c:v>74.221855</c:v>
                </c:pt>
                <c:pt idx="1905">
                  <c:v>74.21877999999998</c:v>
                </c:pt>
                <c:pt idx="1906">
                  <c:v>74.21571</c:v>
                </c:pt>
                <c:pt idx="1907">
                  <c:v>74.21264</c:v>
                </c:pt>
                <c:pt idx="1908">
                  <c:v>74.20957000000001</c:v>
                </c:pt>
                <c:pt idx="1909">
                  <c:v>74.20651</c:v>
                </c:pt>
                <c:pt idx="1910">
                  <c:v>74.20345</c:v>
                </c:pt>
                <c:pt idx="1911">
                  <c:v>74.20039</c:v>
                </c:pt>
                <c:pt idx="1912">
                  <c:v>74.19733999999998</c:v>
                </c:pt>
                <c:pt idx="1913">
                  <c:v>74.19430000000001</c:v>
                </c:pt>
                <c:pt idx="1914">
                  <c:v>74.19126</c:v>
                </c:pt>
                <c:pt idx="1915">
                  <c:v>74.188225</c:v>
                </c:pt>
                <c:pt idx="1916">
                  <c:v>74.18828599999999</c:v>
                </c:pt>
                <c:pt idx="1917">
                  <c:v>74.18834999999999</c:v>
                </c:pt>
                <c:pt idx="1918">
                  <c:v>74.18841599999999</c:v>
                </c:pt>
                <c:pt idx="1919">
                  <c:v>74.18848999999999</c:v>
                </c:pt>
                <c:pt idx="1920">
                  <c:v>74.18857</c:v>
                </c:pt>
                <c:pt idx="1921">
                  <c:v>74.18864399999998</c:v>
                </c:pt>
                <c:pt idx="1922">
                  <c:v>74.18872999999998</c:v>
                </c:pt>
                <c:pt idx="1923">
                  <c:v>74.18881999999999</c:v>
                </c:pt>
                <c:pt idx="1924">
                  <c:v>74.18890999999999</c:v>
                </c:pt>
                <c:pt idx="1925">
                  <c:v>74.18900999999998</c:v>
                </c:pt>
                <c:pt idx="1926">
                  <c:v>74.18912</c:v>
                </c:pt>
                <c:pt idx="1927">
                  <c:v>74.189224</c:v>
                </c:pt>
                <c:pt idx="1928">
                  <c:v>74.18933</c:v>
                </c:pt>
                <c:pt idx="1929">
                  <c:v>74.18944499999999</c:v>
                </c:pt>
                <c:pt idx="1930">
                  <c:v>74.18956999999998</c:v>
                </c:pt>
                <c:pt idx="1931">
                  <c:v>74.18969</c:v>
                </c:pt>
                <c:pt idx="1932">
                  <c:v>74.18981999999998</c:v>
                </c:pt>
                <c:pt idx="1933">
                  <c:v>74.18996</c:v>
                </c:pt>
                <c:pt idx="1934">
                  <c:v>74.1901</c:v>
                </c:pt>
                <c:pt idx="1935">
                  <c:v>74.19025</c:v>
                </c:pt>
                <c:pt idx="1936">
                  <c:v>74.19039999999998</c:v>
                </c:pt>
                <c:pt idx="1937">
                  <c:v>74.19055</c:v>
                </c:pt>
                <c:pt idx="1938">
                  <c:v>74.19070999999998</c:v>
                </c:pt>
                <c:pt idx="1939">
                  <c:v>74.19086999999998</c:v>
                </c:pt>
                <c:pt idx="1940">
                  <c:v>74.19104</c:v>
                </c:pt>
                <c:pt idx="1941">
                  <c:v>74.191216</c:v>
                </c:pt>
                <c:pt idx="1942">
                  <c:v>74.19139</c:v>
                </c:pt>
                <c:pt idx="1943">
                  <c:v>74.19157000000001</c:v>
                </c:pt>
                <c:pt idx="1944">
                  <c:v>74.19175</c:v>
                </c:pt>
                <c:pt idx="1945">
                  <c:v>74.19194</c:v>
                </c:pt>
                <c:pt idx="1946">
                  <c:v>74.19213</c:v>
                </c:pt>
                <c:pt idx="1947">
                  <c:v>74.19233</c:v>
                </c:pt>
                <c:pt idx="1948">
                  <c:v>74.19253</c:v>
                </c:pt>
                <c:pt idx="1949">
                  <c:v>74.19272599999998</c:v>
                </c:pt>
                <c:pt idx="1950">
                  <c:v>74.19292999999998</c:v>
                </c:pt>
                <c:pt idx="1951">
                  <c:v>74.19314</c:v>
                </c:pt>
                <c:pt idx="1952">
                  <c:v>74.19334999999998</c:v>
                </c:pt>
                <c:pt idx="1953">
                  <c:v>74.193565</c:v>
                </c:pt>
                <c:pt idx="1954">
                  <c:v>74.19377999999999</c:v>
                </c:pt>
                <c:pt idx="1955">
                  <c:v>74.194</c:v>
                </c:pt>
                <c:pt idx="1956">
                  <c:v>74.19422</c:v>
                </c:pt>
                <c:pt idx="1957">
                  <c:v>74.19445</c:v>
                </c:pt>
                <c:pt idx="1958">
                  <c:v>74.19468</c:v>
                </c:pt>
                <c:pt idx="1959">
                  <c:v>74.19491</c:v>
                </c:pt>
                <c:pt idx="1960">
                  <c:v>74.19514499999998</c:v>
                </c:pt>
                <c:pt idx="1961">
                  <c:v>74.19537999999999</c:v>
                </c:pt>
                <c:pt idx="1962">
                  <c:v>74.19562</c:v>
                </c:pt>
                <c:pt idx="1963">
                  <c:v>74.19585399999998</c:v>
                </c:pt>
                <c:pt idx="1964">
                  <c:v>74.1961</c:v>
                </c:pt>
                <c:pt idx="1965">
                  <c:v>74.19633999999999</c:v>
                </c:pt>
                <c:pt idx="1966">
                  <c:v>74.196594</c:v>
                </c:pt>
                <c:pt idx="1967">
                  <c:v>74.19683999999998</c:v>
                </c:pt>
                <c:pt idx="1968">
                  <c:v>74.19708</c:v>
                </c:pt>
                <c:pt idx="1969">
                  <c:v>74.197334</c:v>
                </c:pt>
                <c:pt idx="1970">
                  <c:v>74.197586</c:v>
                </c:pt>
                <c:pt idx="1971">
                  <c:v>74.19784</c:v>
                </c:pt>
                <c:pt idx="1972">
                  <c:v>74.19808999999998</c:v>
                </c:pt>
                <c:pt idx="1973">
                  <c:v>74.19834999999999</c:v>
                </c:pt>
                <c:pt idx="1974">
                  <c:v>74.1986</c:v>
                </c:pt>
                <c:pt idx="1975">
                  <c:v>74.19885999999998</c:v>
                </c:pt>
                <c:pt idx="1976">
                  <c:v>74.19912</c:v>
                </c:pt>
                <c:pt idx="1977">
                  <c:v>74.19937999999999</c:v>
                </c:pt>
                <c:pt idx="1978">
                  <c:v>74.19964</c:v>
                </c:pt>
                <c:pt idx="1979">
                  <c:v>74.1999</c:v>
                </c:pt>
                <c:pt idx="1980">
                  <c:v>74.200165</c:v>
                </c:pt>
                <c:pt idx="1981">
                  <c:v>74.20043</c:v>
                </c:pt>
                <c:pt idx="1982">
                  <c:v>74.20070000000001</c:v>
                </c:pt>
                <c:pt idx="1983">
                  <c:v>74.200966</c:v>
                </c:pt>
                <c:pt idx="1984">
                  <c:v>74.20123</c:v>
                </c:pt>
                <c:pt idx="1985">
                  <c:v>74.2015</c:v>
                </c:pt>
                <c:pt idx="1986">
                  <c:v>74.20177</c:v>
                </c:pt>
                <c:pt idx="1987">
                  <c:v>74.202034</c:v>
                </c:pt>
                <c:pt idx="1988">
                  <c:v>74.2023</c:v>
                </c:pt>
                <c:pt idx="1989">
                  <c:v>74.20257599999998</c:v>
                </c:pt>
                <c:pt idx="1990">
                  <c:v>74.20283999999998</c:v>
                </c:pt>
                <c:pt idx="1991">
                  <c:v>74.20312</c:v>
                </c:pt>
                <c:pt idx="1992">
                  <c:v>74.203384</c:v>
                </c:pt>
                <c:pt idx="1993">
                  <c:v>74.20366</c:v>
                </c:pt>
                <c:pt idx="1994">
                  <c:v>74.203926</c:v>
                </c:pt>
                <c:pt idx="1995">
                  <c:v>74.2042</c:v>
                </c:pt>
                <c:pt idx="1996">
                  <c:v>74.20447</c:v>
                </c:pt>
                <c:pt idx="1997">
                  <c:v>74.20474</c:v>
                </c:pt>
                <c:pt idx="1998">
                  <c:v>74.20501</c:v>
                </c:pt>
                <c:pt idx="1999">
                  <c:v>74.205284</c:v>
                </c:pt>
                <c:pt idx="2000">
                  <c:v>74.20555</c:v>
                </c:pt>
                <c:pt idx="2001">
                  <c:v>74.205826</c:v>
                </c:pt>
                <c:pt idx="2002">
                  <c:v>74.20609</c:v>
                </c:pt>
                <c:pt idx="2003">
                  <c:v>74.20637</c:v>
                </c:pt>
                <c:pt idx="2004">
                  <c:v>74.206635</c:v>
                </c:pt>
                <c:pt idx="2005">
                  <c:v>74.20691</c:v>
                </c:pt>
                <c:pt idx="2006">
                  <c:v>74.20718</c:v>
                </c:pt>
                <c:pt idx="2007">
                  <c:v>74.20745</c:v>
                </c:pt>
                <c:pt idx="2008">
                  <c:v>74.20772</c:v>
                </c:pt>
                <c:pt idx="2009">
                  <c:v>74.20799</c:v>
                </c:pt>
                <c:pt idx="2010">
                  <c:v>74.20826</c:v>
                </c:pt>
                <c:pt idx="2011">
                  <c:v>74.20853</c:v>
                </c:pt>
                <c:pt idx="2012">
                  <c:v>74.20878999999998</c:v>
                </c:pt>
                <c:pt idx="2013">
                  <c:v>74.20906</c:v>
                </c:pt>
                <c:pt idx="2014">
                  <c:v>74.20933</c:v>
                </c:pt>
                <c:pt idx="2015">
                  <c:v>74.20959</c:v>
                </c:pt>
                <c:pt idx="2016">
                  <c:v>74.209854</c:v>
                </c:pt>
                <c:pt idx="2017">
                  <c:v>74.21012</c:v>
                </c:pt>
                <c:pt idx="2018">
                  <c:v>74.21039</c:v>
                </c:pt>
                <c:pt idx="2019">
                  <c:v>74.21065</c:v>
                </c:pt>
                <c:pt idx="2020">
                  <c:v>74.21091</c:v>
                </c:pt>
                <c:pt idx="2021">
                  <c:v>74.211174</c:v>
                </c:pt>
                <c:pt idx="2022">
                  <c:v>74.21143</c:v>
                </c:pt>
                <c:pt idx="2023">
                  <c:v>74.21169</c:v>
                </c:pt>
                <c:pt idx="2024">
                  <c:v>74.21195</c:v>
                </c:pt>
                <c:pt idx="2025">
                  <c:v>74.21221</c:v>
                </c:pt>
                <c:pt idx="2026">
                  <c:v>74.21247</c:v>
                </c:pt>
                <c:pt idx="2027">
                  <c:v>74.21273</c:v>
                </c:pt>
                <c:pt idx="2028">
                  <c:v>74.21299</c:v>
                </c:pt>
                <c:pt idx="2029">
                  <c:v>74.21325</c:v>
                </c:pt>
                <c:pt idx="2030">
                  <c:v>74.21351</c:v>
                </c:pt>
                <c:pt idx="2031">
                  <c:v>74.21376</c:v>
                </c:pt>
                <c:pt idx="2032">
                  <c:v>74.21401</c:v>
                </c:pt>
                <c:pt idx="2033">
                  <c:v>74.214264</c:v>
                </c:pt>
                <c:pt idx="2034">
                  <c:v>74.214516</c:v>
                </c:pt>
                <c:pt idx="2035">
                  <c:v>74.21476</c:v>
                </c:pt>
                <c:pt idx="2036">
                  <c:v>74.21501</c:v>
                </c:pt>
                <c:pt idx="2037">
                  <c:v>74.21526</c:v>
                </c:pt>
                <c:pt idx="2038">
                  <c:v>74.21551</c:v>
                </c:pt>
                <c:pt idx="2039">
                  <c:v>74.21575</c:v>
                </c:pt>
                <c:pt idx="2040">
                  <c:v>74.215996</c:v>
                </c:pt>
                <c:pt idx="2041">
                  <c:v>74.21624</c:v>
                </c:pt>
                <c:pt idx="2042">
                  <c:v>74.216484</c:v>
                </c:pt>
                <c:pt idx="2043">
                  <c:v>74.21673000000001</c:v>
                </c:pt>
                <c:pt idx="2044">
                  <c:v>74.21697</c:v>
                </c:pt>
                <c:pt idx="2045">
                  <c:v>74.21722</c:v>
                </c:pt>
                <c:pt idx="2046">
                  <c:v>74.21746</c:v>
                </c:pt>
                <c:pt idx="2047">
                  <c:v>74.217705</c:v>
                </c:pt>
                <c:pt idx="2048">
                  <c:v>74.21794</c:v>
                </c:pt>
                <c:pt idx="2049">
                  <c:v>74.21818</c:v>
                </c:pt>
                <c:pt idx="2050">
                  <c:v>74.218414</c:v>
                </c:pt>
                <c:pt idx="2051">
                  <c:v>74.21865</c:v>
                </c:pt>
                <c:pt idx="2052">
                  <c:v>74.21889</c:v>
                </c:pt>
                <c:pt idx="2053">
                  <c:v>74.219124</c:v>
                </c:pt>
                <c:pt idx="2054">
                  <c:v>74.21936</c:v>
                </c:pt>
                <c:pt idx="2055">
                  <c:v>74.2196</c:v>
                </c:pt>
                <c:pt idx="2056">
                  <c:v>74.219826</c:v>
                </c:pt>
                <c:pt idx="2057">
                  <c:v>74.220055</c:v>
                </c:pt>
                <c:pt idx="2058">
                  <c:v>74.22028</c:v>
                </c:pt>
                <c:pt idx="2059">
                  <c:v>74.22051</c:v>
                </c:pt>
                <c:pt idx="2060">
                  <c:v>74.22073999999999</c:v>
                </c:pt>
                <c:pt idx="2061">
                  <c:v>74.22097</c:v>
                </c:pt>
                <c:pt idx="2062">
                  <c:v>74.2212</c:v>
                </c:pt>
                <c:pt idx="2063">
                  <c:v>74.22142</c:v>
                </c:pt>
                <c:pt idx="2064">
                  <c:v>74.22164</c:v>
                </c:pt>
                <c:pt idx="2065">
                  <c:v>74.22186</c:v>
                </c:pt>
                <c:pt idx="2066">
                  <c:v>74.22208399999998</c:v>
                </c:pt>
                <c:pt idx="2067">
                  <c:v>74.22230499999999</c:v>
                </c:pt>
                <c:pt idx="2068">
                  <c:v>74.22253</c:v>
                </c:pt>
                <c:pt idx="2069">
                  <c:v>74.22273999999999</c:v>
                </c:pt>
                <c:pt idx="2070">
                  <c:v>74.22296</c:v>
                </c:pt>
                <c:pt idx="2071">
                  <c:v>74.223175</c:v>
                </c:pt>
                <c:pt idx="2072">
                  <c:v>74.22338999999998</c:v>
                </c:pt>
                <c:pt idx="2073">
                  <c:v>74.2236</c:v>
                </c:pt>
                <c:pt idx="2074">
                  <c:v>74.223816</c:v>
                </c:pt>
                <c:pt idx="2075">
                  <c:v>74.22403000000001</c:v>
                </c:pt>
                <c:pt idx="2076">
                  <c:v>74.22424</c:v>
                </c:pt>
                <c:pt idx="2077">
                  <c:v>74.22445</c:v>
                </c:pt>
                <c:pt idx="2078">
                  <c:v>74.224655</c:v>
                </c:pt>
                <c:pt idx="2079">
                  <c:v>74.22487</c:v>
                </c:pt>
                <c:pt idx="2080">
                  <c:v>74.22507499999999</c:v>
                </c:pt>
                <c:pt idx="2081">
                  <c:v>74.22528</c:v>
                </c:pt>
                <c:pt idx="2082">
                  <c:v>74.22548999999998</c:v>
                </c:pt>
                <c:pt idx="2083">
                  <c:v>74.22569</c:v>
                </c:pt>
                <c:pt idx="2084">
                  <c:v>74.22588999999999</c:v>
                </c:pt>
                <c:pt idx="2085">
                  <c:v>74.22609</c:v>
                </c:pt>
                <c:pt idx="2086">
                  <c:v>74.226295</c:v>
                </c:pt>
                <c:pt idx="2087">
                  <c:v>74.226494</c:v>
                </c:pt>
                <c:pt idx="2088">
                  <c:v>74.22669</c:v>
                </c:pt>
                <c:pt idx="2089">
                  <c:v>74.22688999999998</c:v>
                </c:pt>
                <c:pt idx="2090">
                  <c:v>74.22708</c:v>
                </c:pt>
                <c:pt idx="2091">
                  <c:v>74.22728</c:v>
                </c:pt>
                <c:pt idx="2092">
                  <c:v>74.22748</c:v>
                </c:pt>
                <c:pt idx="2093">
                  <c:v>74.22768</c:v>
                </c:pt>
                <c:pt idx="2094">
                  <c:v>74.22787499999998</c:v>
                </c:pt>
                <c:pt idx="2095">
                  <c:v>74.228065</c:v>
                </c:pt>
                <c:pt idx="2096">
                  <c:v>74.22826</c:v>
                </c:pt>
                <c:pt idx="2097">
                  <c:v>74.22844999999998</c:v>
                </c:pt>
                <c:pt idx="2098">
                  <c:v>74.22864</c:v>
                </c:pt>
                <c:pt idx="2099">
                  <c:v>74.22882</c:v>
                </c:pt>
                <c:pt idx="2100">
                  <c:v>74.229004</c:v>
                </c:pt>
                <c:pt idx="2101">
                  <c:v>74.22919</c:v>
                </c:pt>
                <c:pt idx="2102">
                  <c:v>74.22937999999999</c:v>
                </c:pt>
                <c:pt idx="2103">
                  <c:v>74.22956</c:v>
                </c:pt>
                <c:pt idx="2104">
                  <c:v>74.22974399999998</c:v>
                </c:pt>
                <c:pt idx="2105">
                  <c:v>74.22993</c:v>
                </c:pt>
                <c:pt idx="2106">
                  <c:v>74.23011</c:v>
                </c:pt>
                <c:pt idx="2107">
                  <c:v>74.230286</c:v>
                </c:pt>
                <c:pt idx="2108">
                  <c:v>74.23046</c:v>
                </c:pt>
                <c:pt idx="2109">
                  <c:v>74.23064</c:v>
                </c:pt>
                <c:pt idx="2110">
                  <c:v>74.23081</c:v>
                </c:pt>
                <c:pt idx="2111">
                  <c:v>74.23099</c:v>
                </c:pt>
                <c:pt idx="2112">
                  <c:v>74.23116</c:v>
                </c:pt>
                <c:pt idx="2113">
                  <c:v>74.23134</c:v>
                </c:pt>
                <c:pt idx="2114">
                  <c:v>74.23151</c:v>
                </c:pt>
                <c:pt idx="2115">
                  <c:v>74.23168</c:v>
                </c:pt>
                <c:pt idx="2116">
                  <c:v>74.23185</c:v>
                </c:pt>
                <c:pt idx="2117">
                  <c:v>74.23202</c:v>
                </c:pt>
                <c:pt idx="2118">
                  <c:v>74.232185</c:v>
                </c:pt>
                <c:pt idx="2119">
                  <c:v>74.23234999999998</c:v>
                </c:pt>
                <c:pt idx="2120">
                  <c:v>74.23252</c:v>
                </c:pt>
                <c:pt idx="2121">
                  <c:v>74.23269</c:v>
                </c:pt>
                <c:pt idx="2122">
                  <c:v>74.23286</c:v>
                </c:pt>
                <c:pt idx="2123">
                  <c:v>74.23302</c:v>
                </c:pt>
                <c:pt idx="2124">
                  <c:v>74.233185</c:v>
                </c:pt>
                <c:pt idx="2125">
                  <c:v>74.233345</c:v>
                </c:pt>
                <c:pt idx="2126">
                  <c:v>74.233505</c:v>
                </c:pt>
                <c:pt idx="2127">
                  <c:v>74.233665</c:v>
                </c:pt>
                <c:pt idx="2128">
                  <c:v>74.233826</c:v>
                </c:pt>
                <c:pt idx="2129">
                  <c:v>74.233986</c:v>
                </c:pt>
                <c:pt idx="2130">
                  <c:v>74.234146</c:v>
                </c:pt>
                <c:pt idx="2131">
                  <c:v>74.23431</c:v>
                </c:pt>
                <c:pt idx="2132">
                  <c:v>74.23446</c:v>
                </c:pt>
                <c:pt idx="2133">
                  <c:v>74.23462</c:v>
                </c:pt>
                <c:pt idx="2134">
                  <c:v>74.23477</c:v>
                </c:pt>
                <c:pt idx="2135">
                  <c:v>74.234924</c:v>
                </c:pt>
                <c:pt idx="2136">
                  <c:v>74.23507999999998</c:v>
                </c:pt>
                <c:pt idx="2137">
                  <c:v>74.23523</c:v>
                </c:pt>
                <c:pt idx="2138">
                  <c:v>74.23537999999999</c:v>
                </c:pt>
                <c:pt idx="2139">
                  <c:v>74.235535</c:v>
                </c:pt>
                <c:pt idx="2140">
                  <c:v>74.23568</c:v>
                </c:pt>
                <c:pt idx="2141">
                  <c:v>74.235825</c:v>
                </c:pt>
                <c:pt idx="2142">
                  <c:v>74.23597</c:v>
                </c:pt>
                <c:pt idx="2143">
                  <c:v>74.236115</c:v>
                </c:pt>
                <c:pt idx="2144">
                  <c:v>74.23626</c:v>
                </c:pt>
                <c:pt idx="2145">
                  <c:v>74.236404</c:v>
                </c:pt>
                <c:pt idx="2146">
                  <c:v>74.23655</c:v>
                </c:pt>
                <c:pt idx="2147">
                  <c:v>74.236694</c:v>
                </c:pt>
                <c:pt idx="2148">
                  <c:v>74.23684</c:v>
                </c:pt>
                <c:pt idx="2149">
                  <c:v>74.23698</c:v>
                </c:pt>
                <c:pt idx="2150">
                  <c:v>74.237114</c:v>
                </c:pt>
                <c:pt idx="2151">
                  <c:v>74.23726</c:v>
                </c:pt>
                <c:pt idx="2152">
                  <c:v>74.237404</c:v>
                </c:pt>
                <c:pt idx="2153">
                  <c:v>74.23754</c:v>
                </c:pt>
                <c:pt idx="2154">
                  <c:v>74.23768</c:v>
                </c:pt>
                <c:pt idx="2155">
                  <c:v>74.237816</c:v>
                </c:pt>
                <c:pt idx="2156">
                  <c:v>74.23795</c:v>
                </c:pt>
                <c:pt idx="2157">
                  <c:v>74.23807999999998</c:v>
                </c:pt>
                <c:pt idx="2158">
                  <c:v>74.23822</c:v>
                </c:pt>
                <c:pt idx="2159">
                  <c:v>74.23834999999998</c:v>
                </c:pt>
                <c:pt idx="2160">
                  <c:v>74.23847999999998</c:v>
                </c:pt>
                <c:pt idx="2161">
                  <c:v>74.23861</c:v>
                </c:pt>
                <c:pt idx="2162">
                  <c:v>74.23873999999999</c:v>
                </c:pt>
                <c:pt idx="2163">
                  <c:v>74.23887</c:v>
                </c:pt>
                <c:pt idx="2164">
                  <c:v>74.239</c:v>
                </c:pt>
                <c:pt idx="2165">
                  <c:v>74.23913</c:v>
                </c:pt>
                <c:pt idx="2166">
                  <c:v>74.23926</c:v>
                </c:pt>
                <c:pt idx="2167">
                  <c:v>74.23937999999998</c:v>
                </c:pt>
                <c:pt idx="2168">
                  <c:v>74.2395</c:v>
                </c:pt>
                <c:pt idx="2169">
                  <c:v>74.239624</c:v>
                </c:pt>
                <c:pt idx="2170">
                  <c:v>74.23975</c:v>
                </c:pt>
                <c:pt idx="2171">
                  <c:v>74.23987599999998</c:v>
                </c:pt>
                <c:pt idx="2172">
                  <c:v>74.24</c:v>
                </c:pt>
                <c:pt idx="2173">
                  <c:v>74.24012</c:v>
                </c:pt>
                <c:pt idx="2174">
                  <c:v>74.24024</c:v>
                </c:pt>
                <c:pt idx="2175">
                  <c:v>74.240364</c:v>
                </c:pt>
                <c:pt idx="2176">
                  <c:v>74.240486</c:v>
                </c:pt>
                <c:pt idx="2177">
                  <c:v>74.24061</c:v>
                </c:pt>
                <c:pt idx="2178">
                  <c:v>74.24072</c:v>
                </c:pt>
                <c:pt idx="2179">
                  <c:v>74.24084</c:v>
                </c:pt>
                <c:pt idx="2180">
                  <c:v>74.24095</c:v>
                </c:pt>
                <c:pt idx="2181">
                  <c:v>74.241066</c:v>
                </c:pt>
                <c:pt idx="2182">
                  <c:v>74.24118</c:v>
                </c:pt>
                <c:pt idx="2183">
                  <c:v>74.241295</c:v>
                </c:pt>
                <c:pt idx="2184">
                  <c:v>74.24141</c:v>
                </c:pt>
                <c:pt idx="2185">
                  <c:v>74.24152</c:v>
                </c:pt>
                <c:pt idx="2186">
                  <c:v>74.24164</c:v>
                </c:pt>
                <c:pt idx="2187">
                  <c:v>74.24175</c:v>
                </c:pt>
                <c:pt idx="2188">
                  <c:v>74.24187</c:v>
                </c:pt>
                <c:pt idx="2189">
                  <c:v>74.241974</c:v>
                </c:pt>
                <c:pt idx="2190">
                  <c:v>74.24208</c:v>
                </c:pt>
                <c:pt idx="2191">
                  <c:v>74.24404</c:v>
                </c:pt>
                <c:pt idx="2192">
                  <c:v>74.24601</c:v>
                </c:pt>
                <c:pt idx="2193">
                  <c:v>74.24798</c:v>
                </c:pt>
                <c:pt idx="2194">
                  <c:v>74.24995</c:v>
                </c:pt>
                <c:pt idx="2195">
                  <c:v>74.25191</c:v>
                </c:pt>
                <c:pt idx="2196">
                  <c:v>74.25387</c:v>
                </c:pt>
                <c:pt idx="2197">
                  <c:v>74.25582999999998</c:v>
                </c:pt>
                <c:pt idx="2198">
                  <c:v>74.25777999999998</c:v>
                </c:pt>
                <c:pt idx="2199">
                  <c:v>74.25973999999998</c:v>
                </c:pt>
                <c:pt idx="2200">
                  <c:v>74.2617</c:v>
                </c:pt>
                <c:pt idx="2201">
                  <c:v>74.26366</c:v>
                </c:pt>
                <c:pt idx="2202">
                  <c:v>74.26562</c:v>
                </c:pt>
                <c:pt idx="2203">
                  <c:v>74.26757</c:v>
                </c:pt>
                <c:pt idx="2204">
                  <c:v>74.26952</c:v>
                </c:pt>
                <c:pt idx="2205">
                  <c:v>74.27147999999998</c:v>
                </c:pt>
                <c:pt idx="2206">
                  <c:v>74.27343</c:v>
                </c:pt>
                <c:pt idx="2207">
                  <c:v>74.27537999999998</c:v>
                </c:pt>
                <c:pt idx="2208">
                  <c:v>74.27733599999999</c:v>
                </c:pt>
                <c:pt idx="2209">
                  <c:v>74.27928</c:v>
                </c:pt>
                <c:pt idx="2210">
                  <c:v>74.281235</c:v>
                </c:pt>
                <c:pt idx="2211">
                  <c:v>74.28318</c:v>
                </c:pt>
                <c:pt idx="2212">
                  <c:v>74.285126</c:v>
                </c:pt>
                <c:pt idx="2213">
                  <c:v>74.28707</c:v>
                </c:pt>
                <c:pt idx="2214">
                  <c:v>74.28902</c:v>
                </c:pt>
                <c:pt idx="2215">
                  <c:v>74.29096</c:v>
                </c:pt>
                <c:pt idx="2216">
                  <c:v>74.2929</c:v>
                </c:pt>
                <c:pt idx="2217">
                  <c:v>74.29484</c:v>
                </c:pt>
                <c:pt idx="2218">
                  <c:v>74.29677</c:v>
                </c:pt>
                <c:pt idx="2219">
                  <c:v>74.29870599999998</c:v>
                </c:pt>
                <c:pt idx="2220">
                  <c:v>74.30064</c:v>
                </c:pt>
                <c:pt idx="2221">
                  <c:v>74.297615</c:v>
                </c:pt>
                <c:pt idx="2222">
                  <c:v>74.29459</c:v>
                </c:pt>
                <c:pt idx="2223">
                  <c:v>74.29157</c:v>
                </c:pt>
                <c:pt idx="2224">
                  <c:v>74.28854</c:v>
                </c:pt>
                <c:pt idx="2225">
                  <c:v>74.285515</c:v>
                </c:pt>
                <c:pt idx="2226">
                  <c:v>74.28247999999999</c:v>
                </c:pt>
                <c:pt idx="2227">
                  <c:v>74.27944999999998</c:v>
                </c:pt>
                <c:pt idx="2228">
                  <c:v>74.27641</c:v>
                </c:pt>
                <c:pt idx="2229">
                  <c:v>74.27337999999999</c:v>
                </c:pt>
                <c:pt idx="2230">
                  <c:v>74.27032999999998</c:v>
                </c:pt>
                <c:pt idx="2231">
                  <c:v>74.267296</c:v>
                </c:pt>
                <c:pt idx="2232">
                  <c:v>74.26425</c:v>
                </c:pt>
                <c:pt idx="2233">
                  <c:v>74.26121</c:v>
                </c:pt>
                <c:pt idx="2234">
                  <c:v>74.25816</c:v>
                </c:pt>
                <c:pt idx="2235">
                  <c:v>74.25511</c:v>
                </c:pt>
                <c:pt idx="2236">
                  <c:v>74.25206</c:v>
                </c:pt>
                <c:pt idx="2237">
                  <c:v>74.249</c:v>
                </c:pt>
                <c:pt idx="2238">
                  <c:v>74.24595</c:v>
                </c:pt>
                <c:pt idx="2239">
                  <c:v>74.24289</c:v>
                </c:pt>
                <c:pt idx="2240">
                  <c:v>74.23983000000001</c:v>
                </c:pt>
                <c:pt idx="2241">
                  <c:v>74.23677</c:v>
                </c:pt>
                <c:pt idx="2242">
                  <c:v>74.23371</c:v>
                </c:pt>
                <c:pt idx="2243">
                  <c:v>74.230644</c:v>
                </c:pt>
                <c:pt idx="2244">
                  <c:v>74.227585</c:v>
                </c:pt>
                <c:pt idx="2245">
                  <c:v>74.22452</c:v>
                </c:pt>
                <c:pt idx="2246">
                  <c:v>74.22145</c:v>
                </c:pt>
                <c:pt idx="2247">
                  <c:v>74.21837999999998</c:v>
                </c:pt>
                <c:pt idx="2248">
                  <c:v>74.215324</c:v>
                </c:pt>
                <c:pt idx="2249">
                  <c:v>74.21226</c:v>
                </c:pt>
                <c:pt idx="2250">
                  <c:v>74.20919</c:v>
                </c:pt>
                <c:pt idx="2251">
                  <c:v>74.20612</c:v>
                </c:pt>
                <c:pt idx="2252">
                  <c:v>74.203064</c:v>
                </c:pt>
                <c:pt idx="2253">
                  <c:v>74.2</c:v>
                </c:pt>
                <c:pt idx="2254">
                  <c:v>74.19693</c:v>
                </c:pt>
                <c:pt idx="2255">
                  <c:v>74.19386</c:v>
                </c:pt>
                <c:pt idx="2256">
                  <c:v>74.19079999999998</c:v>
                </c:pt>
                <c:pt idx="2257">
                  <c:v>74.18774399999998</c:v>
                </c:pt>
                <c:pt idx="2258">
                  <c:v>74.184685</c:v>
                </c:pt>
                <c:pt idx="2259">
                  <c:v>74.181625</c:v>
                </c:pt>
                <c:pt idx="2260">
                  <c:v>74.17856999999998</c:v>
                </c:pt>
                <c:pt idx="2261">
                  <c:v>74.17551999999999</c:v>
                </c:pt>
                <c:pt idx="2262">
                  <c:v>74.17246999999998</c:v>
                </c:pt>
                <c:pt idx="2263">
                  <c:v>74.16942</c:v>
                </c:pt>
                <c:pt idx="2264">
                  <c:v>74.16637399999999</c:v>
                </c:pt>
                <c:pt idx="2265">
                  <c:v>74.16332999999998</c:v>
                </c:pt>
                <c:pt idx="2266">
                  <c:v>74.160286</c:v>
                </c:pt>
                <c:pt idx="2267">
                  <c:v>74.15724</c:v>
                </c:pt>
                <c:pt idx="2268">
                  <c:v>74.154205</c:v>
                </c:pt>
                <c:pt idx="2269">
                  <c:v>74.15117</c:v>
                </c:pt>
                <c:pt idx="2270">
                  <c:v>74.14814</c:v>
                </c:pt>
                <c:pt idx="2271">
                  <c:v>74.14511</c:v>
                </c:pt>
                <c:pt idx="2272">
                  <c:v>74.14208999999998</c:v>
                </c:pt>
                <c:pt idx="2273">
                  <c:v>74.13906999999998</c:v>
                </c:pt>
                <c:pt idx="2274">
                  <c:v>74.13604999999998</c:v>
                </c:pt>
                <c:pt idx="2275">
                  <c:v>74.133026</c:v>
                </c:pt>
                <c:pt idx="2276">
                  <c:v>74.13001</c:v>
                </c:pt>
                <c:pt idx="2277">
                  <c:v>74.12701</c:v>
                </c:pt>
                <c:pt idx="2278">
                  <c:v>74.12401</c:v>
                </c:pt>
                <c:pt idx="2279">
                  <c:v>74.12101</c:v>
                </c:pt>
                <c:pt idx="2280">
                  <c:v>74.11802</c:v>
                </c:pt>
                <c:pt idx="2281">
                  <c:v>74.11812</c:v>
                </c:pt>
                <c:pt idx="2282">
                  <c:v>74.11822</c:v>
                </c:pt>
                <c:pt idx="2283">
                  <c:v>74.118324</c:v>
                </c:pt>
                <c:pt idx="2284">
                  <c:v>74.11843999999999</c:v>
                </c:pt>
                <c:pt idx="2285">
                  <c:v>74.11855</c:v>
                </c:pt>
                <c:pt idx="2286">
                  <c:v>74.11867499999998</c:v>
                </c:pt>
                <c:pt idx="2287">
                  <c:v>74.11879999999998</c:v>
                </c:pt>
                <c:pt idx="2288">
                  <c:v>74.11892</c:v>
                </c:pt>
                <c:pt idx="2289">
                  <c:v>74.11906</c:v>
                </c:pt>
                <c:pt idx="2290">
                  <c:v>74.119194</c:v>
                </c:pt>
                <c:pt idx="2291">
                  <c:v>74.11933999999998</c:v>
                </c:pt>
                <c:pt idx="2292">
                  <c:v>74.119484</c:v>
                </c:pt>
                <c:pt idx="2293">
                  <c:v>74.11964</c:v>
                </c:pt>
                <c:pt idx="2294">
                  <c:v>74.1198</c:v>
                </c:pt>
                <c:pt idx="2295">
                  <c:v>74.11996</c:v>
                </c:pt>
                <c:pt idx="2296">
                  <c:v>74.120125</c:v>
                </c:pt>
                <c:pt idx="2297">
                  <c:v>74.12029999999998</c:v>
                </c:pt>
                <c:pt idx="2298">
                  <c:v>74.12047599999997</c:v>
                </c:pt>
                <c:pt idx="2299">
                  <c:v>74.12066</c:v>
                </c:pt>
                <c:pt idx="2300">
                  <c:v>74.12083999999999</c:v>
                </c:pt>
                <c:pt idx="2301">
                  <c:v>74.12103</c:v>
                </c:pt>
                <c:pt idx="2302">
                  <c:v>74.12122</c:v>
                </c:pt>
                <c:pt idx="2303">
                  <c:v>74.12142</c:v>
                </c:pt>
                <c:pt idx="2304">
                  <c:v>74.12162</c:v>
                </c:pt>
                <c:pt idx="2305">
                  <c:v>74.121826</c:v>
                </c:pt>
                <c:pt idx="2306">
                  <c:v>74.12203999999998</c:v>
                </c:pt>
                <c:pt idx="2307">
                  <c:v>74.12224999999998</c:v>
                </c:pt>
                <c:pt idx="2308">
                  <c:v>74.12247499999997</c:v>
                </c:pt>
                <c:pt idx="2309">
                  <c:v>74.12269599999999</c:v>
                </c:pt>
                <c:pt idx="2310">
                  <c:v>74.12291999999998</c:v>
                </c:pt>
                <c:pt idx="2311">
                  <c:v>74.12314599999999</c:v>
                </c:pt>
                <c:pt idx="2312">
                  <c:v>74.12337999999997</c:v>
                </c:pt>
                <c:pt idx="2313">
                  <c:v>74.12362</c:v>
                </c:pt>
                <c:pt idx="2314">
                  <c:v>74.12385599999999</c:v>
                </c:pt>
                <c:pt idx="2315">
                  <c:v>74.1241</c:v>
                </c:pt>
                <c:pt idx="2316">
                  <c:v>74.12434399999998</c:v>
                </c:pt>
                <c:pt idx="2317">
                  <c:v>74.12459599999998</c:v>
                </c:pt>
                <c:pt idx="2318">
                  <c:v>74.12484999999998</c:v>
                </c:pt>
                <c:pt idx="2319">
                  <c:v>74.12509999999999</c:v>
                </c:pt>
                <c:pt idx="2320">
                  <c:v>74.12535999999999</c:v>
                </c:pt>
                <c:pt idx="2321">
                  <c:v>74.12562</c:v>
                </c:pt>
                <c:pt idx="2322">
                  <c:v>74.12588499999997</c:v>
                </c:pt>
                <c:pt idx="2323">
                  <c:v>74.12614999999998</c:v>
                </c:pt>
                <c:pt idx="2324">
                  <c:v>74.12641999999998</c:v>
                </c:pt>
                <c:pt idx="2325">
                  <c:v>74.12668999999998</c:v>
                </c:pt>
                <c:pt idx="2326">
                  <c:v>74.12696999999998</c:v>
                </c:pt>
                <c:pt idx="2327">
                  <c:v>74.12724</c:v>
                </c:pt>
                <c:pt idx="2328">
                  <c:v>74.12752</c:v>
                </c:pt>
                <c:pt idx="2329">
                  <c:v>74.12779999999998</c:v>
                </c:pt>
                <c:pt idx="2330">
                  <c:v>74.12807999999997</c:v>
                </c:pt>
                <c:pt idx="2331">
                  <c:v>74.12836999999998</c:v>
                </c:pt>
                <c:pt idx="2332">
                  <c:v>74.12865399999998</c:v>
                </c:pt>
                <c:pt idx="2333">
                  <c:v>74.12894399999999</c:v>
                </c:pt>
                <c:pt idx="2334">
                  <c:v>74.12923399999998</c:v>
                </c:pt>
                <c:pt idx="2335">
                  <c:v>74.129524</c:v>
                </c:pt>
                <c:pt idx="2336">
                  <c:v>74.12981399999998</c:v>
                </c:pt>
                <c:pt idx="2337">
                  <c:v>74.130104</c:v>
                </c:pt>
                <c:pt idx="2338">
                  <c:v>74.13039999999998</c:v>
                </c:pt>
                <c:pt idx="2339">
                  <c:v>74.13069</c:v>
                </c:pt>
                <c:pt idx="2340">
                  <c:v>74.13098999999998</c:v>
                </c:pt>
                <c:pt idx="2341">
                  <c:v>74.13129</c:v>
                </c:pt>
                <c:pt idx="2342">
                  <c:v>74.131584</c:v>
                </c:pt>
                <c:pt idx="2343">
                  <c:v>74.13187999999998</c:v>
                </c:pt>
                <c:pt idx="2344">
                  <c:v>74.13217999999999</c:v>
                </c:pt>
                <c:pt idx="2345">
                  <c:v>74.13248399999999</c:v>
                </c:pt>
                <c:pt idx="2346">
                  <c:v>74.13277999999997</c:v>
                </c:pt>
                <c:pt idx="2347">
                  <c:v>74.13308999999998</c:v>
                </c:pt>
                <c:pt idx="2348">
                  <c:v>74.13338999999999</c:v>
                </c:pt>
                <c:pt idx="2349">
                  <c:v>74.1337</c:v>
                </c:pt>
                <c:pt idx="2350">
                  <c:v>74.134</c:v>
                </c:pt>
                <c:pt idx="2351">
                  <c:v>74.13431</c:v>
                </c:pt>
                <c:pt idx="2352">
                  <c:v>74.13461</c:v>
                </c:pt>
                <c:pt idx="2353">
                  <c:v>74.13492</c:v>
                </c:pt>
                <c:pt idx="2354">
                  <c:v>74.13522</c:v>
                </c:pt>
                <c:pt idx="2355">
                  <c:v>74.13552999999998</c:v>
                </c:pt>
                <c:pt idx="2356">
                  <c:v>74.13583</c:v>
                </c:pt>
                <c:pt idx="2357">
                  <c:v>74.13613999999998</c:v>
                </c:pt>
                <c:pt idx="2358">
                  <c:v>74.13644399999998</c:v>
                </c:pt>
                <c:pt idx="2359">
                  <c:v>74.13674999999999</c:v>
                </c:pt>
                <c:pt idx="2360">
                  <c:v>74.13706</c:v>
                </c:pt>
                <c:pt idx="2361">
                  <c:v>74.13736999999998</c:v>
                </c:pt>
                <c:pt idx="2362">
                  <c:v>74.13767</c:v>
                </c:pt>
                <c:pt idx="2363">
                  <c:v>74.13798</c:v>
                </c:pt>
                <c:pt idx="2364">
                  <c:v>74.13829</c:v>
                </c:pt>
                <c:pt idx="2365">
                  <c:v>74.13859999999998</c:v>
                </c:pt>
                <c:pt idx="2366">
                  <c:v>74.13890999999998</c:v>
                </c:pt>
                <c:pt idx="2367">
                  <c:v>74.13921</c:v>
                </c:pt>
                <c:pt idx="2368">
                  <c:v>74.13952</c:v>
                </c:pt>
                <c:pt idx="2369">
                  <c:v>74.139824</c:v>
                </c:pt>
                <c:pt idx="2370">
                  <c:v>74.14013000000001</c:v>
                </c:pt>
                <c:pt idx="2371">
                  <c:v>74.140434</c:v>
                </c:pt>
                <c:pt idx="2372">
                  <c:v>74.14073999999998</c:v>
                </c:pt>
                <c:pt idx="2373">
                  <c:v>74.141045</c:v>
                </c:pt>
                <c:pt idx="2374">
                  <c:v>74.14135</c:v>
                </c:pt>
                <c:pt idx="2375">
                  <c:v>74.141655</c:v>
                </c:pt>
                <c:pt idx="2376">
                  <c:v>74.14196</c:v>
                </c:pt>
                <c:pt idx="2377">
                  <c:v>74.142265</c:v>
                </c:pt>
                <c:pt idx="2378">
                  <c:v>74.14256</c:v>
                </c:pt>
                <c:pt idx="2379">
                  <c:v>74.14286999999998</c:v>
                </c:pt>
                <c:pt idx="2380">
                  <c:v>74.143166</c:v>
                </c:pt>
                <c:pt idx="2381">
                  <c:v>74.14347</c:v>
                </c:pt>
                <c:pt idx="2382">
                  <c:v>74.14376999999998</c:v>
                </c:pt>
                <c:pt idx="2383">
                  <c:v>74.144066</c:v>
                </c:pt>
                <c:pt idx="2384">
                  <c:v>74.14436</c:v>
                </c:pt>
                <c:pt idx="2385">
                  <c:v>74.14467</c:v>
                </c:pt>
                <c:pt idx="2386">
                  <c:v>74.144966</c:v>
                </c:pt>
                <c:pt idx="2387">
                  <c:v>74.14526</c:v>
                </c:pt>
                <c:pt idx="2388">
                  <c:v>74.14556</c:v>
                </c:pt>
                <c:pt idx="2389">
                  <c:v>74.14586</c:v>
                </c:pt>
                <c:pt idx="2390">
                  <c:v>74.14615</c:v>
                </c:pt>
                <c:pt idx="2391">
                  <c:v>74.14644</c:v>
                </c:pt>
                <c:pt idx="2392">
                  <c:v>74.14673599999999</c:v>
                </c:pt>
                <c:pt idx="2393">
                  <c:v>74.147026</c:v>
                </c:pt>
                <c:pt idx="2394">
                  <c:v>74.147316</c:v>
                </c:pt>
                <c:pt idx="2395">
                  <c:v>74.147606</c:v>
                </c:pt>
                <c:pt idx="2396">
                  <c:v>74.147896</c:v>
                </c:pt>
                <c:pt idx="2397">
                  <c:v>74.14818599999998</c:v>
                </c:pt>
                <c:pt idx="2398">
                  <c:v>74.14847599999999</c:v>
                </c:pt>
                <c:pt idx="2399">
                  <c:v>74.14876599999998</c:v>
                </c:pt>
                <c:pt idx="2400">
                  <c:v>74.14905</c:v>
                </c:pt>
                <c:pt idx="2401">
                  <c:v>74.14933999999998</c:v>
                </c:pt>
                <c:pt idx="2402">
                  <c:v>74.14962</c:v>
                </c:pt>
                <c:pt idx="2403">
                  <c:v>74.1499</c:v>
                </c:pt>
                <c:pt idx="2404">
                  <c:v>74.15018499999998</c:v>
                </c:pt>
                <c:pt idx="2405">
                  <c:v>74.15047</c:v>
                </c:pt>
                <c:pt idx="2406">
                  <c:v>74.15074999999999</c:v>
                </c:pt>
                <c:pt idx="2407">
                  <c:v>74.15103</c:v>
                </c:pt>
                <c:pt idx="2408">
                  <c:v>74.15130999999998</c:v>
                </c:pt>
                <c:pt idx="2409">
                  <c:v>74.151596</c:v>
                </c:pt>
                <c:pt idx="2410">
                  <c:v>74.15186999999998</c:v>
                </c:pt>
                <c:pt idx="2411">
                  <c:v>74.15214499999999</c:v>
                </c:pt>
                <c:pt idx="2412">
                  <c:v>74.15241999999999</c:v>
                </c:pt>
                <c:pt idx="2413">
                  <c:v>74.15269499999998</c:v>
                </c:pt>
                <c:pt idx="2414">
                  <c:v>74.15296999999998</c:v>
                </c:pt>
                <c:pt idx="2415">
                  <c:v>74.153244</c:v>
                </c:pt>
                <c:pt idx="2416">
                  <c:v>74.15350999999998</c:v>
                </c:pt>
                <c:pt idx="2417">
                  <c:v>74.15378599999997</c:v>
                </c:pt>
                <c:pt idx="2418">
                  <c:v>74.15405</c:v>
                </c:pt>
                <c:pt idx="2419">
                  <c:v>74.15432</c:v>
                </c:pt>
                <c:pt idx="2420">
                  <c:v>74.15459</c:v>
                </c:pt>
                <c:pt idx="2421">
                  <c:v>74.154854</c:v>
                </c:pt>
                <c:pt idx="2422">
                  <c:v>74.15511999999998</c:v>
                </c:pt>
                <c:pt idx="2423">
                  <c:v>74.15538999999997</c:v>
                </c:pt>
                <c:pt idx="2424">
                  <c:v>74.15565499999998</c:v>
                </c:pt>
                <c:pt idx="2425">
                  <c:v>74.15591999999998</c:v>
                </c:pt>
                <c:pt idx="2426">
                  <c:v>74.15617999999999</c:v>
                </c:pt>
                <c:pt idx="2427">
                  <c:v>74.15643999999999</c:v>
                </c:pt>
                <c:pt idx="2428">
                  <c:v>74.15669999999998</c:v>
                </c:pt>
                <c:pt idx="2429">
                  <c:v>74.15696</c:v>
                </c:pt>
                <c:pt idx="2430">
                  <c:v>74.15722</c:v>
                </c:pt>
                <c:pt idx="2431">
                  <c:v>74.15747999999999</c:v>
                </c:pt>
                <c:pt idx="2432">
                  <c:v>74.15773999999999</c:v>
                </c:pt>
                <c:pt idx="2433">
                  <c:v>74.15799</c:v>
                </c:pt>
                <c:pt idx="2434">
                  <c:v>74.15823999999999</c:v>
                </c:pt>
                <c:pt idx="2435">
                  <c:v>74.15848999999999</c:v>
                </c:pt>
                <c:pt idx="2436">
                  <c:v>74.15874499999997</c:v>
                </c:pt>
                <c:pt idx="2437">
                  <c:v>74.15898999999999</c:v>
                </c:pt>
                <c:pt idx="2438">
                  <c:v>74.15923999999998</c:v>
                </c:pt>
                <c:pt idx="2439">
                  <c:v>74.15948499999999</c:v>
                </c:pt>
                <c:pt idx="2440">
                  <c:v>74.15972999999998</c:v>
                </c:pt>
                <c:pt idx="2441">
                  <c:v>74.15996999999998</c:v>
                </c:pt>
                <c:pt idx="2442">
                  <c:v>74.16022</c:v>
                </c:pt>
                <c:pt idx="2443">
                  <c:v>74.16046</c:v>
                </c:pt>
                <c:pt idx="2444">
                  <c:v>74.16070599999999</c:v>
                </c:pt>
                <c:pt idx="2445">
                  <c:v>74.16095</c:v>
                </c:pt>
                <c:pt idx="2446">
                  <c:v>74.16119</c:v>
                </c:pt>
                <c:pt idx="2447">
                  <c:v>74.16143</c:v>
                </c:pt>
                <c:pt idx="2448">
                  <c:v>74.16167</c:v>
                </c:pt>
                <c:pt idx="2449">
                  <c:v>74.1619</c:v>
                </c:pt>
                <c:pt idx="2450">
                  <c:v>74.16213999999998</c:v>
                </c:pt>
                <c:pt idx="2451">
                  <c:v>74.16236999999998</c:v>
                </c:pt>
                <c:pt idx="2452">
                  <c:v>74.1626</c:v>
                </c:pt>
                <c:pt idx="2453">
                  <c:v>74.16282999999998</c:v>
                </c:pt>
                <c:pt idx="2454">
                  <c:v>74.163055</c:v>
                </c:pt>
                <c:pt idx="2455">
                  <c:v>74.163284</c:v>
                </c:pt>
                <c:pt idx="2456">
                  <c:v>74.16351</c:v>
                </c:pt>
                <c:pt idx="2457">
                  <c:v>74.16373999999999</c:v>
                </c:pt>
                <c:pt idx="2458">
                  <c:v>74.16397</c:v>
                </c:pt>
                <c:pt idx="2459">
                  <c:v>74.1642</c:v>
                </c:pt>
                <c:pt idx="2460">
                  <c:v>74.16443</c:v>
                </c:pt>
                <c:pt idx="2461">
                  <c:v>74.16466</c:v>
                </c:pt>
                <c:pt idx="2462">
                  <c:v>74.16487999999998</c:v>
                </c:pt>
                <c:pt idx="2463">
                  <c:v>74.16509999999998</c:v>
                </c:pt>
                <c:pt idx="2464">
                  <c:v>74.16531999999998</c:v>
                </c:pt>
                <c:pt idx="2465">
                  <c:v>74.16553999999998</c:v>
                </c:pt>
                <c:pt idx="2466">
                  <c:v>74.16576399999998</c:v>
                </c:pt>
                <c:pt idx="2467">
                  <c:v>74.16598499999999</c:v>
                </c:pt>
                <c:pt idx="2468">
                  <c:v>74.1662</c:v>
                </c:pt>
                <c:pt idx="2469">
                  <c:v>74.16642</c:v>
                </c:pt>
                <c:pt idx="2470">
                  <c:v>74.16663000000001</c:v>
                </c:pt>
                <c:pt idx="2471">
                  <c:v>74.16684999999998</c:v>
                </c:pt>
                <c:pt idx="2472">
                  <c:v>74.16706</c:v>
                </c:pt>
                <c:pt idx="2473">
                  <c:v>74.167274</c:v>
                </c:pt>
                <c:pt idx="2474">
                  <c:v>74.16748</c:v>
                </c:pt>
                <c:pt idx="2475">
                  <c:v>74.167694</c:v>
                </c:pt>
                <c:pt idx="2476">
                  <c:v>74.16791</c:v>
                </c:pt>
                <c:pt idx="2477">
                  <c:v>74.16811</c:v>
                </c:pt>
                <c:pt idx="2478">
                  <c:v>74.16832999999998</c:v>
                </c:pt>
                <c:pt idx="2479">
                  <c:v>74.16852999999998</c:v>
                </c:pt>
                <c:pt idx="2480">
                  <c:v>74.16873999999999</c:v>
                </c:pt>
                <c:pt idx="2481">
                  <c:v>74.16894499999998</c:v>
                </c:pt>
                <c:pt idx="2482">
                  <c:v>74.16914</c:v>
                </c:pt>
                <c:pt idx="2483">
                  <c:v>74.16933999999999</c:v>
                </c:pt>
                <c:pt idx="2484">
                  <c:v>74.16955</c:v>
                </c:pt>
                <c:pt idx="2485">
                  <c:v>74.16974999999998</c:v>
                </c:pt>
                <c:pt idx="2486">
                  <c:v>74.169945</c:v>
                </c:pt>
                <c:pt idx="2487">
                  <c:v>74.17013999999999</c:v>
                </c:pt>
                <c:pt idx="2488">
                  <c:v>74.17033999999997</c:v>
                </c:pt>
                <c:pt idx="2489">
                  <c:v>74.17053999999999</c:v>
                </c:pt>
                <c:pt idx="2490">
                  <c:v>74.17072999999998</c:v>
                </c:pt>
                <c:pt idx="2491">
                  <c:v>74.17093</c:v>
                </c:pt>
                <c:pt idx="2492">
                  <c:v>74.17112</c:v>
                </c:pt>
                <c:pt idx="2493">
                  <c:v>74.17130999999999</c:v>
                </c:pt>
                <c:pt idx="2494">
                  <c:v>74.17149999999998</c:v>
                </c:pt>
                <c:pt idx="2495">
                  <c:v>74.17169</c:v>
                </c:pt>
                <c:pt idx="2496">
                  <c:v>74.17187999999999</c:v>
                </c:pt>
                <c:pt idx="2497">
                  <c:v>74.17206999999998</c:v>
                </c:pt>
                <c:pt idx="2498">
                  <c:v>74.172264</c:v>
                </c:pt>
                <c:pt idx="2499">
                  <c:v>74.17244999999998</c:v>
                </c:pt>
                <c:pt idx="2500">
                  <c:v>74.17263999999999</c:v>
                </c:pt>
                <c:pt idx="2501">
                  <c:v>74.17281999999999</c:v>
                </c:pt>
                <c:pt idx="2502">
                  <c:v>74.17300399999999</c:v>
                </c:pt>
                <c:pt idx="2503">
                  <c:v>74.17318999999999</c:v>
                </c:pt>
                <c:pt idx="2504">
                  <c:v>74.17336999999998</c:v>
                </c:pt>
                <c:pt idx="2505">
                  <c:v>74.17354599999999</c:v>
                </c:pt>
                <c:pt idx="2506">
                  <c:v>74.17372999999998</c:v>
                </c:pt>
                <c:pt idx="2507">
                  <c:v>74.17390999999999</c:v>
                </c:pt>
                <c:pt idx="2508">
                  <c:v>74.17408999999999</c:v>
                </c:pt>
                <c:pt idx="2509">
                  <c:v>74.17426</c:v>
                </c:pt>
                <c:pt idx="2510">
                  <c:v>74.17443999999999</c:v>
                </c:pt>
                <c:pt idx="2511">
                  <c:v>74.174614</c:v>
                </c:pt>
                <c:pt idx="2512">
                  <c:v>74.17479999999999</c:v>
                </c:pt>
                <c:pt idx="2513">
                  <c:v>74.17496999999998</c:v>
                </c:pt>
                <c:pt idx="2514">
                  <c:v>74.17514999999999</c:v>
                </c:pt>
                <c:pt idx="2515">
                  <c:v>74.17531999999999</c:v>
                </c:pt>
                <c:pt idx="2516">
                  <c:v>74.17549999999999</c:v>
                </c:pt>
                <c:pt idx="2517">
                  <c:v>74.17567399999999</c:v>
                </c:pt>
                <c:pt idx="2518">
                  <c:v>74.17583999999997</c:v>
                </c:pt>
                <c:pt idx="2519">
                  <c:v>74.17601999999998</c:v>
                </c:pt>
                <c:pt idx="2520">
                  <c:v>74.17618599999999</c:v>
                </c:pt>
                <c:pt idx="2521">
                  <c:v>74.17634999999999</c:v>
                </c:pt>
                <c:pt idx="2522">
                  <c:v>74.17651999999998</c:v>
                </c:pt>
                <c:pt idx="2523">
                  <c:v>74.17668999999998</c:v>
                </c:pt>
                <c:pt idx="2524">
                  <c:v>74.17685999999999</c:v>
                </c:pt>
                <c:pt idx="2525">
                  <c:v>74.17702</c:v>
                </c:pt>
                <c:pt idx="2526">
                  <c:v>74.17717999999999</c:v>
                </c:pt>
                <c:pt idx="2527">
                  <c:v>74.17733999999999</c:v>
                </c:pt>
                <c:pt idx="2528">
                  <c:v>74.17749999999998</c:v>
                </c:pt>
                <c:pt idx="2529">
                  <c:v>74.17766</c:v>
                </c:pt>
                <c:pt idx="2530">
                  <c:v>74.17781999999998</c:v>
                </c:pt>
                <c:pt idx="2531">
                  <c:v>74.17796999999998</c:v>
                </c:pt>
                <c:pt idx="2532">
                  <c:v>74.17812999999998</c:v>
                </c:pt>
                <c:pt idx="2533">
                  <c:v>74.17828999999999</c:v>
                </c:pt>
                <c:pt idx="2534">
                  <c:v>74.17844999999998</c:v>
                </c:pt>
                <c:pt idx="2535">
                  <c:v>74.17860399999999</c:v>
                </c:pt>
                <c:pt idx="2536">
                  <c:v>74.17876399999999</c:v>
                </c:pt>
                <c:pt idx="2537">
                  <c:v>74.17891999999999</c:v>
                </c:pt>
                <c:pt idx="2538">
                  <c:v>74.17906999999998</c:v>
                </c:pt>
                <c:pt idx="2539">
                  <c:v>74.17922</c:v>
                </c:pt>
                <c:pt idx="2540">
                  <c:v>74.17937499999996</c:v>
                </c:pt>
                <c:pt idx="2541">
                  <c:v>74.17952999999998</c:v>
                </c:pt>
                <c:pt idx="2542">
                  <c:v>74.17967999999999</c:v>
                </c:pt>
                <c:pt idx="2543">
                  <c:v>74.17982999999998</c:v>
                </c:pt>
                <c:pt idx="2544">
                  <c:v>74.17998499999999</c:v>
                </c:pt>
                <c:pt idx="2545">
                  <c:v>74.18013</c:v>
                </c:pt>
                <c:pt idx="2546">
                  <c:v>74.18027499999998</c:v>
                </c:pt>
                <c:pt idx="2547">
                  <c:v>74.18042</c:v>
                </c:pt>
                <c:pt idx="2548">
                  <c:v>74.180565</c:v>
                </c:pt>
                <c:pt idx="2549">
                  <c:v>74.18070999999999</c:v>
                </c:pt>
                <c:pt idx="2550">
                  <c:v>74.18085499999998</c:v>
                </c:pt>
                <c:pt idx="2551">
                  <c:v>74.18099999999998</c:v>
                </c:pt>
                <c:pt idx="2552">
                  <c:v>74.181145</c:v>
                </c:pt>
                <c:pt idx="2553">
                  <c:v>74.18129</c:v>
                </c:pt>
                <c:pt idx="2554">
                  <c:v>74.18143</c:v>
                </c:pt>
                <c:pt idx="2555">
                  <c:v>74.18157</c:v>
                </c:pt>
                <c:pt idx="2556">
                  <c:v>74.18356999999998</c:v>
                </c:pt>
                <c:pt idx="2557">
                  <c:v>74.18555999999998</c:v>
                </c:pt>
                <c:pt idx="2558">
                  <c:v>74.18755</c:v>
                </c:pt>
                <c:pt idx="2559">
                  <c:v>74.18954499999998</c:v>
                </c:pt>
                <c:pt idx="2560">
                  <c:v>74.191536</c:v>
                </c:pt>
                <c:pt idx="2561">
                  <c:v>74.19353</c:v>
                </c:pt>
                <c:pt idx="2562">
                  <c:v>74.19552</c:v>
                </c:pt>
                <c:pt idx="2563">
                  <c:v>74.19751</c:v>
                </c:pt>
                <c:pt idx="2564">
                  <c:v>74.1995</c:v>
                </c:pt>
                <c:pt idx="2565">
                  <c:v>74.201485</c:v>
                </c:pt>
                <c:pt idx="2566">
                  <c:v>74.20347</c:v>
                </c:pt>
                <c:pt idx="2567">
                  <c:v>74.20546</c:v>
                </c:pt>
                <c:pt idx="2568">
                  <c:v>74.20744</c:v>
                </c:pt>
                <c:pt idx="2569">
                  <c:v>74.20943000000001</c:v>
                </c:pt>
                <c:pt idx="2570">
                  <c:v>74.21141</c:v>
                </c:pt>
                <c:pt idx="2571">
                  <c:v>74.21339</c:v>
                </c:pt>
                <c:pt idx="2572">
                  <c:v>74.21537</c:v>
                </c:pt>
                <c:pt idx="2573">
                  <c:v>74.21735</c:v>
                </c:pt>
                <c:pt idx="2574">
                  <c:v>74.21932</c:v>
                </c:pt>
                <c:pt idx="2575">
                  <c:v>74.221306</c:v>
                </c:pt>
                <c:pt idx="2576">
                  <c:v>74.22328</c:v>
                </c:pt>
                <c:pt idx="2577">
                  <c:v>74.22526</c:v>
                </c:pt>
                <c:pt idx="2578">
                  <c:v>74.227234</c:v>
                </c:pt>
                <c:pt idx="2579">
                  <c:v>74.2292</c:v>
                </c:pt>
                <c:pt idx="2580">
                  <c:v>74.23117</c:v>
                </c:pt>
                <c:pt idx="2581">
                  <c:v>74.23314</c:v>
                </c:pt>
                <c:pt idx="2582">
                  <c:v>74.23511</c:v>
                </c:pt>
                <c:pt idx="2583">
                  <c:v>74.23707</c:v>
                </c:pt>
                <c:pt idx="2584">
                  <c:v>74.23903</c:v>
                </c:pt>
                <c:pt idx="2585">
                  <c:v>74.24099</c:v>
                </c:pt>
                <c:pt idx="2586">
                  <c:v>74.23801</c:v>
                </c:pt>
                <c:pt idx="2587">
                  <c:v>74.235016</c:v>
                </c:pt>
                <c:pt idx="2588">
                  <c:v>74.23202</c:v>
                </c:pt>
                <c:pt idx="2589">
                  <c:v>74.22902</c:v>
                </c:pt>
                <c:pt idx="2590">
                  <c:v>74.22603</c:v>
                </c:pt>
                <c:pt idx="2591">
                  <c:v>74.22303</c:v>
                </c:pt>
                <c:pt idx="2592">
                  <c:v>74.22003</c:v>
                </c:pt>
                <c:pt idx="2593">
                  <c:v>74.217026</c:v>
                </c:pt>
                <c:pt idx="2594">
                  <c:v>74.21402</c:v>
                </c:pt>
                <c:pt idx="2595">
                  <c:v>74.21101</c:v>
                </c:pt>
                <c:pt idx="2596">
                  <c:v>74.20800000000001</c:v>
                </c:pt>
                <c:pt idx="2597">
                  <c:v>74.20499</c:v>
                </c:pt>
                <c:pt idx="2598">
                  <c:v>74.20197</c:v>
                </c:pt>
                <c:pt idx="2599">
                  <c:v>74.19894999999998</c:v>
                </c:pt>
                <c:pt idx="2600">
                  <c:v>74.19592999999998</c:v>
                </c:pt>
                <c:pt idx="2601">
                  <c:v>74.19291</c:v>
                </c:pt>
                <c:pt idx="2602">
                  <c:v>74.18988999999999</c:v>
                </c:pt>
                <c:pt idx="2603">
                  <c:v>74.18687</c:v>
                </c:pt>
                <c:pt idx="2604">
                  <c:v>74.18383999999999</c:v>
                </c:pt>
                <c:pt idx="2605">
                  <c:v>74.18080999999998</c:v>
                </c:pt>
                <c:pt idx="2606">
                  <c:v>74.17777999999998</c:v>
                </c:pt>
                <c:pt idx="2607">
                  <c:v>74.17474999999999</c:v>
                </c:pt>
                <c:pt idx="2608">
                  <c:v>74.17171999999998</c:v>
                </c:pt>
                <c:pt idx="2609">
                  <c:v>74.16869</c:v>
                </c:pt>
                <c:pt idx="2610">
                  <c:v>74.165665</c:v>
                </c:pt>
                <c:pt idx="2611">
                  <c:v>74.16263</c:v>
                </c:pt>
                <c:pt idx="2612">
                  <c:v>74.15958999999998</c:v>
                </c:pt>
                <c:pt idx="2613">
                  <c:v>74.15655499999998</c:v>
                </c:pt>
                <c:pt idx="2614">
                  <c:v>74.15352999999998</c:v>
                </c:pt>
                <c:pt idx="2615">
                  <c:v>74.15048999999999</c:v>
                </c:pt>
                <c:pt idx="2616">
                  <c:v>74.14746</c:v>
                </c:pt>
                <c:pt idx="2617">
                  <c:v>74.14443</c:v>
                </c:pt>
                <c:pt idx="2618">
                  <c:v>74.141396</c:v>
                </c:pt>
                <c:pt idx="2619">
                  <c:v>74.13836999999998</c:v>
                </c:pt>
                <c:pt idx="2620">
                  <c:v>74.13533999999999</c:v>
                </c:pt>
                <c:pt idx="2621">
                  <c:v>74.13230999999999</c:v>
                </c:pt>
                <c:pt idx="2622">
                  <c:v>74.12927999999998</c:v>
                </c:pt>
                <c:pt idx="2623">
                  <c:v>74.12626</c:v>
                </c:pt>
                <c:pt idx="2624">
                  <c:v>74.12323999999998</c:v>
                </c:pt>
                <c:pt idx="2625">
                  <c:v>74.12021</c:v>
                </c:pt>
                <c:pt idx="2626">
                  <c:v>74.11719</c:v>
                </c:pt>
                <c:pt idx="2627">
                  <c:v>74.11417</c:v>
                </c:pt>
                <c:pt idx="2628">
                  <c:v>74.11115</c:v>
                </c:pt>
                <c:pt idx="2629">
                  <c:v>74.10813999999999</c:v>
                </c:pt>
                <c:pt idx="2630">
                  <c:v>74.105125</c:v>
                </c:pt>
                <c:pt idx="2631">
                  <c:v>74.10210999999998</c:v>
                </c:pt>
                <c:pt idx="2632">
                  <c:v>74.099106</c:v>
                </c:pt>
                <c:pt idx="2633">
                  <c:v>74.0961</c:v>
                </c:pt>
                <c:pt idx="2634">
                  <c:v>74.0931</c:v>
                </c:pt>
                <c:pt idx="2635">
                  <c:v>74.0901</c:v>
                </c:pt>
                <c:pt idx="2636">
                  <c:v>74.08711</c:v>
                </c:pt>
                <c:pt idx="2637">
                  <c:v>74.084114</c:v>
                </c:pt>
                <c:pt idx="2638">
                  <c:v>74.08112</c:v>
                </c:pt>
                <c:pt idx="2639">
                  <c:v>74.07813999999999</c:v>
                </c:pt>
                <c:pt idx="2640">
                  <c:v>74.07515999999998</c:v>
                </c:pt>
                <c:pt idx="2641">
                  <c:v>74.07217399999999</c:v>
                </c:pt>
                <c:pt idx="2642">
                  <c:v>74.0692</c:v>
                </c:pt>
                <c:pt idx="2643">
                  <c:v>74.06623</c:v>
                </c:pt>
                <c:pt idx="2644">
                  <c:v>74.06326</c:v>
                </c:pt>
                <c:pt idx="2645">
                  <c:v>74.060295</c:v>
                </c:pt>
                <c:pt idx="2646">
                  <c:v>74.06042</c:v>
                </c:pt>
                <c:pt idx="2647">
                  <c:v>74.06055</c:v>
                </c:pt>
                <c:pt idx="2648">
                  <c:v>74.06068</c:v>
                </c:pt>
                <c:pt idx="2649">
                  <c:v>74.06082</c:v>
                </c:pt>
                <c:pt idx="2650">
                  <c:v>74.06097000000001</c:v>
                </c:pt>
                <c:pt idx="2651">
                  <c:v>74.06111</c:v>
                </c:pt>
                <c:pt idx="2652">
                  <c:v>74.061264</c:v>
                </c:pt>
                <c:pt idx="2653">
                  <c:v>74.06142</c:v>
                </c:pt>
                <c:pt idx="2654">
                  <c:v>74.061584</c:v>
                </c:pt>
                <c:pt idx="2655">
                  <c:v>74.06175</c:v>
                </c:pt>
                <c:pt idx="2656">
                  <c:v>74.06192</c:v>
                </c:pt>
                <c:pt idx="2657">
                  <c:v>74.06209599999998</c:v>
                </c:pt>
                <c:pt idx="2658">
                  <c:v>74.06228</c:v>
                </c:pt>
                <c:pt idx="2659">
                  <c:v>74.06246</c:v>
                </c:pt>
                <c:pt idx="2660">
                  <c:v>74.06265</c:v>
                </c:pt>
                <c:pt idx="2661">
                  <c:v>74.06284999999998</c:v>
                </c:pt>
                <c:pt idx="2662">
                  <c:v>74.06305</c:v>
                </c:pt>
                <c:pt idx="2663">
                  <c:v>74.063255</c:v>
                </c:pt>
                <c:pt idx="2664">
                  <c:v>74.06346</c:v>
                </c:pt>
                <c:pt idx="2665">
                  <c:v>74.063675</c:v>
                </c:pt>
                <c:pt idx="2666">
                  <c:v>74.06389</c:v>
                </c:pt>
                <c:pt idx="2667">
                  <c:v>74.06411</c:v>
                </c:pt>
                <c:pt idx="2668">
                  <c:v>74.06433000000001</c:v>
                </c:pt>
                <c:pt idx="2669">
                  <c:v>74.06456</c:v>
                </c:pt>
                <c:pt idx="2670">
                  <c:v>74.0648</c:v>
                </c:pt>
                <c:pt idx="2671">
                  <c:v>74.06503</c:v>
                </c:pt>
                <c:pt idx="2672">
                  <c:v>74.06528</c:v>
                </c:pt>
                <c:pt idx="2673">
                  <c:v>74.06552</c:v>
                </c:pt>
                <c:pt idx="2674">
                  <c:v>74.06576999999998</c:v>
                </c:pt>
                <c:pt idx="2675">
                  <c:v>74.066025</c:v>
                </c:pt>
                <c:pt idx="2676">
                  <c:v>74.066284</c:v>
                </c:pt>
                <c:pt idx="2677">
                  <c:v>74.06654</c:v>
                </c:pt>
                <c:pt idx="2678">
                  <c:v>74.06681</c:v>
                </c:pt>
                <c:pt idx="2679">
                  <c:v>74.06708</c:v>
                </c:pt>
                <c:pt idx="2680">
                  <c:v>74.067345</c:v>
                </c:pt>
                <c:pt idx="2681">
                  <c:v>74.06762</c:v>
                </c:pt>
                <c:pt idx="2682">
                  <c:v>74.067894</c:v>
                </c:pt>
                <c:pt idx="2683">
                  <c:v>74.06818</c:v>
                </c:pt>
                <c:pt idx="2684">
                  <c:v>74.06846</c:v>
                </c:pt>
                <c:pt idx="2685">
                  <c:v>74.06874999999998</c:v>
                </c:pt>
                <c:pt idx="2686">
                  <c:v>74.06904</c:v>
                </c:pt>
                <c:pt idx="2687">
                  <c:v>74.06933</c:v>
                </c:pt>
                <c:pt idx="2688">
                  <c:v>74.06962</c:v>
                </c:pt>
                <c:pt idx="2689">
                  <c:v>74.069916</c:v>
                </c:pt>
                <c:pt idx="2690">
                  <c:v>74.07022</c:v>
                </c:pt>
                <c:pt idx="2691">
                  <c:v>74.07052</c:v>
                </c:pt>
                <c:pt idx="2692">
                  <c:v>74.07082</c:v>
                </c:pt>
                <c:pt idx="2693">
                  <c:v>74.07113</c:v>
                </c:pt>
                <c:pt idx="2694">
                  <c:v>74.07143399999998</c:v>
                </c:pt>
                <c:pt idx="2695">
                  <c:v>74.07174999999998</c:v>
                </c:pt>
                <c:pt idx="2696">
                  <c:v>74.07205999999998</c:v>
                </c:pt>
                <c:pt idx="2697">
                  <c:v>74.07236999999998</c:v>
                </c:pt>
                <c:pt idx="2698">
                  <c:v>74.07268499999999</c:v>
                </c:pt>
                <c:pt idx="2699">
                  <c:v>74.07299999999998</c:v>
                </c:pt>
                <c:pt idx="2700">
                  <c:v>74.07330999999999</c:v>
                </c:pt>
                <c:pt idx="2701">
                  <c:v>74.07363</c:v>
                </c:pt>
                <c:pt idx="2702">
                  <c:v>74.07394999999998</c:v>
                </c:pt>
                <c:pt idx="2703">
                  <c:v>74.07427000000001</c:v>
                </c:pt>
                <c:pt idx="2704">
                  <c:v>74.07459</c:v>
                </c:pt>
                <c:pt idx="2705">
                  <c:v>74.07492</c:v>
                </c:pt>
                <c:pt idx="2706">
                  <c:v>74.07523999999998</c:v>
                </c:pt>
                <c:pt idx="2707">
                  <c:v>74.07557</c:v>
                </c:pt>
                <c:pt idx="2708">
                  <c:v>74.07589999999999</c:v>
                </c:pt>
                <c:pt idx="2709">
                  <c:v>74.076225</c:v>
                </c:pt>
                <c:pt idx="2710">
                  <c:v>74.07654999999998</c:v>
                </c:pt>
                <c:pt idx="2711">
                  <c:v>74.07687999999999</c:v>
                </c:pt>
                <c:pt idx="2712">
                  <c:v>74.07721</c:v>
                </c:pt>
                <c:pt idx="2713">
                  <c:v>74.07754</c:v>
                </c:pt>
                <c:pt idx="2714">
                  <c:v>74.07787</c:v>
                </c:pt>
                <c:pt idx="2715">
                  <c:v>74.07821</c:v>
                </c:pt>
                <c:pt idx="2716">
                  <c:v>74.07854499999999</c:v>
                </c:pt>
                <c:pt idx="2717">
                  <c:v>74.07886999999998</c:v>
                </c:pt>
                <c:pt idx="2718">
                  <c:v>74.0792</c:v>
                </c:pt>
                <c:pt idx="2719">
                  <c:v>74.07953</c:v>
                </c:pt>
                <c:pt idx="2720">
                  <c:v>74.079865</c:v>
                </c:pt>
                <c:pt idx="2721">
                  <c:v>74.0802</c:v>
                </c:pt>
                <c:pt idx="2722">
                  <c:v>74.08053599999998</c:v>
                </c:pt>
                <c:pt idx="2723">
                  <c:v>74.080864</c:v>
                </c:pt>
                <c:pt idx="2724">
                  <c:v>74.0812</c:v>
                </c:pt>
                <c:pt idx="2725">
                  <c:v>74.081535</c:v>
                </c:pt>
                <c:pt idx="2726">
                  <c:v>74.08186</c:v>
                </c:pt>
                <c:pt idx="2727">
                  <c:v>74.0822</c:v>
                </c:pt>
                <c:pt idx="2728">
                  <c:v>74.08253499999998</c:v>
                </c:pt>
                <c:pt idx="2729">
                  <c:v>74.08285999999998</c:v>
                </c:pt>
                <c:pt idx="2730">
                  <c:v>74.0832</c:v>
                </c:pt>
                <c:pt idx="2731">
                  <c:v>74.083534</c:v>
                </c:pt>
                <c:pt idx="2732">
                  <c:v>74.08386</c:v>
                </c:pt>
                <c:pt idx="2733">
                  <c:v>74.0842</c:v>
                </c:pt>
                <c:pt idx="2734">
                  <c:v>74.08453</c:v>
                </c:pt>
                <c:pt idx="2735">
                  <c:v>74.08486</c:v>
                </c:pt>
                <c:pt idx="2736">
                  <c:v>74.08518999999998</c:v>
                </c:pt>
                <c:pt idx="2737">
                  <c:v>74.08552</c:v>
                </c:pt>
                <c:pt idx="2738">
                  <c:v>74.08584599999999</c:v>
                </c:pt>
                <c:pt idx="2739">
                  <c:v>74.086174</c:v>
                </c:pt>
                <c:pt idx="2740">
                  <c:v>74.0865</c:v>
                </c:pt>
                <c:pt idx="2741">
                  <c:v>74.08683</c:v>
                </c:pt>
                <c:pt idx="2742">
                  <c:v>74.08716</c:v>
                </c:pt>
                <c:pt idx="2743">
                  <c:v>74.08749</c:v>
                </c:pt>
                <c:pt idx="2744">
                  <c:v>74.087814</c:v>
                </c:pt>
                <c:pt idx="2745">
                  <c:v>74.08813999999998</c:v>
                </c:pt>
                <c:pt idx="2746">
                  <c:v>74.08846999999998</c:v>
                </c:pt>
                <c:pt idx="2747">
                  <c:v>74.08879999999999</c:v>
                </c:pt>
                <c:pt idx="2748">
                  <c:v>74.08913</c:v>
                </c:pt>
                <c:pt idx="2749">
                  <c:v>74.089455</c:v>
                </c:pt>
                <c:pt idx="2750">
                  <c:v>74.08977999999999</c:v>
                </c:pt>
                <c:pt idx="2751">
                  <c:v>74.09011</c:v>
                </c:pt>
                <c:pt idx="2752">
                  <c:v>74.09044</c:v>
                </c:pt>
                <c:pt idx="2753">
                  <c:v>74.09076</c:v>
                </c:pt>
                <c:pt idx="2754">
                  <c:v>74.09109</c:v>
                </c:pt>
                <c:pt idx="2755">
                  <c:v>74.09141</c:v>
                </c:pt>
                <c:pt idx="2756">
                  <c:v>74.09173000000001</c:v>
                </c:pt>
                <c:pt idx="2757">
                  <c:v>74.09205</c:v>
                </c:pt>
                <c:pt idx="2758">
                  <c:v>74.09236999999998</c:v>
                </c:pt>
                <c:pt idx="2759">
                  <c:v>74.09268</c:v>
                </c:pt>
                <c:pt idx="2760">
                  <c:v>74.092995</c:v>
                </c:pt>
                <c:pt idx="2761">
                  <c:v>74.09331</c:v>
                </c:pt>
                <c:pt idx="2762">
                  <c:v>74.09362</c:v>
                </c:pt>
                <c:pt idx="2763">
                  <c:v>74.09393</c:v>
                </c:pt>
                <c:pt idx="2764">
                  <c:v>74.094246</c:v>
                </c:pt>
                <c:pt idx="2765">
                  <c:v>74.09456</c:v>
                </c:pt>
                <c:pt idx="2766">
                  <c:v>74.09487</c:v>
                </c:pt>
                <c:pt idx="2767">
                  <c:v>74.095184</c:v>
                </c:pt>
                <c:pt idx="2768">
                  <c:v>74.0955</c:v>
                </c:pt>
                <c:pt idx="2769">
                  <c:v>74.09581</c:v>
                </c:pt>
                <c:pt idx="2770">
                  <c:v>74.096115</c:v>
                </c:pt>
                <c:pt idx="2771">
                  <c:v>74.09643000000001</c:v>
                </c:pt>
                <c:pt idx="2772">
                  <c:v>74.09673</c:v>
                </c:pt>
                <c:pt idx="2773">
                  <c:v>74.09704</c:v>
                </c:pt>
                <c:pt idx="2774">
                  <c:v>74.09734</c:v>
                </c:pt>
                <c:pt idx="2775">
                  <c:v>74.09765</c:v>
                </c:pt>
                <c:pt idx="2776">
                  <c:v>74.097946</c:v>
                </c:pt>
                <c:pt idx="2777">
                  <c:v>74.09825</c:v>
                </c:pt>
                <c:pt idx="2778">
                  <c:v>74.09855</c:v>
                </c:pt>
                <c:pt idx="2779">
                  <c:v>74.09885</c:v>
                </c:pt>
                <c:pt idx="2780">
                  <c:v>74.099144</c:v>
                </c:pt>
                <c:pt idx="2781">
                  <c:v>74.09944</c:v>
                </c:pt>
                <c:pt idx="2782">
                  <c:v>74.09973999999998</c:v>
                </c:pt>
                <c:pt idx="2783">
                  <c:v>74.10003999999999</c:v>
                </c:pt>
                <c:pt idx="2784">
                  <c:v>74.10032999999998</c:v>
                </c:pt>
                <c:pt idx="2785">
                  <c:v>74.10062</c:v>
                </c:pt>
                <c:pt idx="2786">
                  <c:v>74.10091</c:v>
                </c:pt>
                <c:pt idx="2787">
                  <c:v>74.1012</c:v>
                </c:pt>
                <c:pt idx="2788">
                  <c:v>74.101494</c:v>
                </c:pt>
                <c:pt idx="2789">
                  <c:v>74.10177999999999</c:v>
                </c:pt>
                <c:pt idx="2790">
                  <c:v>74.10207</c:v>
                </c:pt>
                <c:pt idx="2791">
                  <c:v>74.10235999999999</c:v>
                </c:pt>
                <c:pt idx="2792">
                  <c:v>74.10264999999998</c:v>
                </c:pt>
                <c:pt idx="2793">
                  <c:v>74.10293599999999</c:v>
                </c:pt>
                <c:pt idx="2794">
                  <c:v>74.103226</c:v>
                </c:pt>
                <c:pt idx="2795">
                  <c:v>74.10351</c:v>
                </c:pt>
                <c:pt idx="2796">
                  <c:v>74.10378999999999</c:v>
                </c:pt>
                <c:pt idx="2797">
                  <c:v>74.10407</c:v>
                </c:pt>
                <c:pt idx="2798">
                  <c:v>74.104355</c:v>
                </c:pt>
                <c:pt idx="2799">
                  <c:v>74.10464</c:v>
                </c:pt>
                <c:pt idx="2800">
                  <c:v>74.10491</c:v>
                </c:pt>
                <c:pt idx="2801">
                  <c:v>74.10518999999998</c:v>
                </c:pt>
                <c:pt idx="2802">
                  <c:v>74.10545999999998</c:v>
                </c:pt>
                <c:pt idx="2803">
                  <c:v>74.10573599999996</c:v>
                </c:pt>
                <c:pt idx="2804">
                  <c:v>74.10601</c:v>
                </c:pt>
                <c:pt idx="2805">
                  <c:v>74.106285</c:v>
                </c:pt>
                <c:pt idx="2806">
                  <c:v>74.10655</c:v>
                </c:pt>
                <c:pt idx="2807">
                  <c:v>74.10682</c:v>
                </c:pt>
                <c:pt idx="2808">
                  <c:v>74.10708599999998</c:v>
                </c:pt>
                <c:pt idx="2809">
                  <c:v>74.10734999999998</c:v>
                </c:pt>
                <c:pt idx="2810">
                  <c:v>74.10762</c:v>
                </c:pt>
                <c:pt idx="2811">
                  <c:v>74.10787999999998</c:v>
                </c:pt>
                <c:pt idx="2812">
                  <c:v>74.10813999999999</c:v>
                </c:pt>
                <c:pt idx="2813">
                  <c:v>74.10839999999999</c:v>
                </c:pt>
                <c:pt idx="2814">
                  <c:v>74.10866</c:v>
                </c:pt>
                <c:pt idx="2815">
                  <c:v>74.10892</c:v>
                </c:pt>
                <c:pt idx="2816">
                  <c:v>74.10917999999998</c:v>
                </c:pt>
                <c:pt idx="2817">
                  <c:v>74.10943599999999</c:v>
                </c:pt>
                <c:pt idx="2818">
                  <c:v>74.109695</c:v>
                </c:pt>
                <c:pt idx="2819">
                  <c:v>74.109955</c:v>
                </c:pt>
                <c:pt idx="2820">
                  <c:v>74.110214</c:v>
                </c:pt>
                <c:pt idx="2821">
                  <c:v>74.110466</c:v>
                </c:pt>
                <c:pt idx="2822">
                  <c:v>74.11072</c:v>
                </c:pt>
                <c:pt idx="2823">
                  <c:v>74.11097</c:v>
                </c:pt>
                <c:pt idx="2824">
                  <c:v>74.11122</c:v>
                </c:pt>
                <c:pt idx="2825">
                  <c:v>74.11147</c:v>
                </c:pt>
                <c:pt idx="2826">
                  <c:v>74.11172</c:v>
                </c:pt>
                <c:pt idx="2827">
                  <c:v>74.11197000000001</c:v>
                </c:pt>
                <c:pt idx="2828">
                  <c:v>74.11222</c:v>
                </c:pt>
                <c:pt idx="2829">
                  <c:v>74.112465</c:v>
                </c:pt>
                <c:pt idx="2830">
                  <c:v>74.11270999999999</c:v>
                </c:pt>
                <c:pt idx="2831">
                  <c:v>74.11295</c:v>
                </c:pt>
                <c:pt idx="2832">
                  <c:v>74.1132</c:v>
                </c:pt>
                <c:pt idx="2833">
                  <c:v>74.11343999999998</c:v>
                </c:pt>
                <c:pt idx="2834">
                  <c:v>74.11368</c:v>
                </c:pt>
                <c:pt idx="2835">
                  <c:v>74.11392</c:v>
                </c:pt>
                <c:pt idx="2836">
                  <c:v>74.11416</c:v>
                </c:pt>
                <c:pt idx="2837">
                  <c:v>74.114395</c:v>
                </c:pt>
                <c:pt idx="2838">
                  <c:v>74.11463</c:v>
                </c:pt>
                <c:pt idx="2839">
                  <c:v>74.11487</c:v>
                </c:pt>
                <c:pt idx="2840">
                  <c:v>74.115105</c:v>
                </c:pt>
                <c:pt idx="2841">
                  <c:v>74.11533999999999</c:v>
                </c:pt>
                <c:pt idx="2842">
                  <c:v>74.11557</c:v>
                </c:pt>
                <c:pt idx="2843">
                  <c:v>74.11579999999998</c:v>
                </c:pt>
                <c:pt idx="2844">
                  <c:v>74.11603</c:v>
                </c:pt>
                <c:pt idx="2845">
                  <c:v>74.11626</c:v>
                </c:pt>
                <c:pt idx="2846">
                  <c:v>74.11648599999998</c:v>
                </c:pt>
                <c:pt idx="2847">
                  <c:v>74.116714</c:v>
                </c:pt>
                <c:pt idx="2848">
                  <c:v>74.11694</c:v>
                </c:pt>
                <c:pt idx="2849">
                  <c:v>74.117165</c:v>
                </c:pt>
                <c:pt idx="2850">
                  <c:v>74.11738599999998</c:v>
                </c:pt>
                <c:pt idx="2851">
                  <c:v>74.117615</c:v>
                </c:pt>
                <c:pt idx="2852">
                  <c:v>74.11783599999998</c:v>
                </c:pt>
                <c:pt idx="2853">
                  <c:v>74.11806</c:v>
                </c:pt>
                <c:pt idx="2854">
                  <c:v>74.11828</c:v>
                </c:pt>
                <c:pt idx="2855">
                  <c:v>74.11849999999998</c:v>
                </c:pt>
                <c:pt idx="2856">
                  <c:v>74.11871999999998</c:v>
                </c:pt>
                <c:pt idx="2857">
                  <c:v>74.11893999999998</c:v>
                </c:pt>
                <c:pt idx="2858">
                  <c:v>74.119156</c:v>
                </c:pt>
                <c:pt idx="2859">
                  <c:v>74.11937999999999</c:v>
                </c:pt>
                <c:pt idx="2860">
                  <c:v>74.11959</c:v>
                </c:pt>
                <c:pt idx="2861">
                  <c:v>74.119804</c:v>
                </c:pt>
                <c:pt idx="2862">
                  <c:v>74.12001999999998</c:v>
                </c:pt>
                <c:pt idx="2863">
                  <c:v>74.12023</c:v>
                </c:pt>
                <c:pt idx="2864">
                  <c:v>74.12044499999999</c:v>
                </c:pt>
                <c:pt idx="2865">
                  <c:v>74.12065</c:v>
                </c:pt>
                <c:pt idx="2866">
                  <c:v>74.12085999999998</c:v>
                </c:pt>
                <c:pt idx="2867">
                  <c:v>74.12106</c:v>
                </c:pt>
                <c:pt idx="2868">
                  <c:v>74.12127</c:v>
                </c:pt>
                <c:pt idx="2869">
                  <c:v>74.12147999999999</c:v>
                </c:pt>
                <c:pt idx="2870">
                  <c:v>74.12169</c:v>
                </c:pt>
                <c:pt idx="2871">
                  <c:v>74.12189499999998</c:v>
                </c:pt>
                <c:pt idx="2872">
                  <c:v>74.12209999999999</c:v>
                </c:pt>
                <c:pt idx="2873">
                  <c:v>74.12230999999998</c:v>
                </c:pt>
                <c:pt idx="2874">
                  <c:v>74.12250499999999</c:v>
                </c:pt>
                <c:pt idx="2875">
                  <c:v>74.12269999999998</c:v>
                </c:pt>
                <c:pt idx="2876">
                  <c:v>74.12289999999999</c:v>
                </c:pt>
                <c:pt idx="2877">
                  <c:v>74.12309999999998</c:v>
                </c:pt>
                <c:pt idx="2878">
                  <c:v>74.12329999999998</c:v>
                </c:pt>
                <c:pt idx="2879">
                  <c:v>74.12349999999999</c:v>
                </c:pt>
                <c:pt idx="2880">
                  <c:v>74.123695</c:v>
                </c:pt>
                <c:pt idx="2881">
                  <c:v>74.12388999999999</c:v>
                </c:pt>
                <c:pt idx="2882">
                  <c:v>74.12408399999998</c:v>
                </c:pt>
                <c:pt idx="2883">
                  <c:v>74.12428</c:v>
                </c:pt>
                <c:pt idx="2884">
                  <c:v>74.12446999999998</c:v>
                </c:pt>
                <c:pt idx="2885">
                  <c:v>74.124664</c:v>
                </c:pt>
                <c:pt idx="2886">
                  <c:v>74.12485499999998</c:v>
                </c:pt>
                <c:pt idx="2887">
                  <c:v>74.12504599999998</c:v>
                </c:pt>
                <c:pt idx="2888">
                  <c:v>74.12523999999999</c:v>
                </c:pt>
                <c:pt idx="2889">
                  <c:v>74.12542999999998</c:v>
                </c:pt>
                <c:pt idx="2890">
                  <c:v>74.12562</c:v>
                </c:pt>
                <c:pt idx="2891">
                  <c:v>74.12579999999998</c:v>
                </c:pt>
                <c:pt idx="2892">
                  <c:v>74.12598999999999</c:v>
                </c:pt>
                <c:pt idx="2893">
                  <c:v>74.12617499999999</c:v>
                </c:pt>
                <c:pt idx="2894">
                  <c:v>74.12635999999999</c:v>
                </c:pt>
                <c:pt idx="2895">
                  <c:v>74.12653999999999</c:v>
                </c:pt>
                <c:pt idx="2896">
                  <c:v>74.12672399999998</c:v>
                </c:pt>
                <c:pt idx="2897">
                  <c:v>74.12690999999998</c:v>
                </c:pt>
                <c:pt idx="2898">
                  <c:v>74.12708999999998</c:v>
                </c:pt>
                <c:pt idx="2899">
                  <c:v>74.12727</c:v>
                </c:pt>
                <c:pt idx="2900">
                  <c:v>74.12744999999998</c:v>
                </c:pt>
                <c:pt idx="2901">
                  <c:v>74.12763</c:v>
                </c:pt>
                <c:pt idx="2902">
                  <c:v>74.12780999999998</c:v>
                </c:pt>
                <c:pt idx="2903">
                  <c:v>74.12797999999998</c:v>
                </c:pt>
                <c:pt idx="2904">
                  <c:v>74.12815999999998</c:v>
                </c:pt>
                <c:pt idx="2905">
                  <c:v>74.12833399999997</c:v>
                </c:pt>
                <c:pt idx="2906">
                  <c:v>74.12850999999999</c:v>
                </c:pt>
                <c:pt idx="2907">
                  <c:v>74.12868499999999</c:v>
                </c:pt>
                <c:pt idx="2908">
                  <c:v>74.12885999999999</c:v>
                </c:pt>
                <c:pt idx="2909">
                  <c:v>74.12903599999999</c:v>
                </c:pt>
                <c:pt idx="2910">
                  <c:v>74.12919999999998</c:v>
                </c:pt>
                <c:pt idx="2911">
                  <c:v>74.12936999999998</c:v>
                </c:pt>
                <c:pt idx="2912">
                  <c:v>74.12953999999999</c:v>
                </c:pt>
                <c:pt idx="2913">
                  <c:v>74.12970999999999</c:v>
                </c:pt>
                <c:pt idx="2914">
                  <c:v>74.12987999999999</c:v>
                </c:pt>
                <c:pt idx="2915">
                  <c:v>74.13004999999998</c:v>
                </c:pt>
                <c:pt idx="2916">
                  <c:v>74.13022</c:v>
                </c:pt>
                <c:pt idx="2917">
                  <c:v>74.13038999999999</c:v>
                </c:pt>
                <c:pt idx="2918">
                  <c:v>74.130554</c:v>
                </c:pt>
                <c:pt idx="2919">
                  <c:v>74.13071999999998</c:v>
                </c:pt>
                <c:pt idx="2920">
                  <c:v>74.13087999999999</c:v>
                </c:pt>
                <c:pt idx="2921">
                  <c:v>74.13289999999999</c:v>
                </c:pt>
                <c:pt idx="2922">
                  <c:v>74.13491</c:v>
                </c:pt>
                <c:pt idx="2923">
                  <c:v>74.136925</c:v>
                </c:pt>
                <c:pt idx="2924">
                  <c:v>74.13893999999999</c:v>
                </c:pt>
                <c:pt idx="2925">
                  <c:v>74.14095</c:v>
                </c:pt>
                <c:pt idx="2926">
                  <c:v>74.14296</c:v>
                </c:pt>
                <c:pt idx="2927">
                  <c:v>74.14497</c:v>
                </c:pt>
                <c:pt idx="2928">
                  <c:v>74.14698</c:v>
                </c:pt>
                <c:pt idx="2929">
                  <c:v>74.148994</c:v>
                </c:pt>
                <c:pt idx="2930">
                  <c:v>74.15099999999998</c:v>
                </c:pt>
                <c:pt idx="2931">
                  <c:v>74.15300999999998</c:v>
                </c:pt>
                <c:pt idx="2932">
                  <c:v>74.15501399999998</c:v>
                </c:pt>
                <c:pt idx="2933">
                  <c:v>74.15702</c:v>
                </c:pt>
                <c:pt idx="2934">
                  <c:v>74.15902999999998</c:v>
                </c:pt>
                <c:pt idx="2935">
                  <c:v>74.16103</c:v>
                </c:pt>
                <c:pt idx="2936">
                  <c:v>74.16303999999998</c:v>
                </c:pt>
                <c:pt idx="2937">
                  <c:v>74.16504999999998</c:v>
                </c:pt>
                <c:pt idx="2938">
                  <c:v>74.167046</c:v>
                </c:pt>
                <c:pt idx="2939">
                  <c:v>74.169044</c:v>
                </c:pt>
                <c:pt idx="2940">
                  <c:v>74.17103999999999</c:v>
                </c:pt>
                <c:pt idx="2941">
                  <c:v>74.17303999999999</c:v>
                </c:pt>
                <c:pt idx="2942">
                  <c:v>74.17503999999997</c:v>
                </c:pt>
                <c:pt idx="2943">
                  <c:v>74.17703999999999</c:v>
                </c:pt>
                <c:pt idx="2944">
                  <c:v>74.17903999999999</c:v>
                </c:pt>
                <c:pt idx="2945">
                  <c:v>74.18103</c:v>
                </c:pt>
                <c:pt idx="2946">
                  <c:v>74.18302</c:v>
                </c:pt>
                <c:pt idx="2947">
                  <c:v>74.18500999999999</c:v>
                </c:pt>
                <c:pt idx="2948">
                  <c:v>74.187</c:v>
                </c:pt>
                <c:pt idx="2949">
                  <c:v>74.18897999999999</c:v>
                </c:pt>
                <c:pt idx="2950">
                  <c:v>74.19096</c:v>
                </c:pt>
                <c:pt idx="2951">
                  <c:v>74.187996</c:v>
                </c:pt>
                <c:pt idx="2952">
                  <c:v>74.18503</c:v>
                </c:pt>
                <c:pt idx="2953">
                  <c:v>74.18205999999999</c:v>
                </c:pt>
                <c:pt idx="2954">
                  <c:v>74.17908999999999</c:v>
                </c:pt>
                <c:pt idx="2955">
                  <c:v>74.176125</c:v>
                </c:pt>
                <c:pt idx="2956">
                  <c:v>74.17314999999999</c:v>
                </c:pt>
                <c:pt idx="2957">
                  <c:v>74.17017</c:v>
                </c:pt>
                <c:pt idx="2958">
                  <c:v>74.16719</c:v>
                </c:pt>
                <c:pt idx="2959">
                  <c:v>74.16421</c:v>
                </c:pt>
                <c:pt idx="2960">
                  <c:v>74.161224</c:v>
                </c:pt>
                <c:pt idx="2961">
                  <c:v>74.15822999999998</c:v>
                </c:pt>
                <c:pt idx="2962">
                  <c:v>74.15523999999999</c:v>
                </c:pt>
                <c:pt idx="2963">
                  <c:v>74.15224999999998</c:v>
                </c:pt>
                <c:pt idx="2964">
                  <c:v>74.14926</c:v>
                </c:pt>
                <c:pt idx="2965">
                  <c:v>74.14627</c:v>
                </c:pt>
                <c:pt idx="2966">
                  <c:v>74.14328</c:v>
                </c:pt>
                <c:pt idx="2967">
                  <c:v>74.14028</c:v>
                </c:pt>
                <c:pt idx="2968">
                  <c:v>74.13728</c:v>
                </c:pt>
                <c:pt idx="2969">
                  <c:v>74.134285</c:v>
                </c:pt>
                <c:pt idx="2970">
                  <c:v>74.13128</c:v>
                </c:pt>
                <c:pt idx="2971">
                  <c:v>74.12826999999998</c:v>
                </c:pt>
                <c:pt idx="2972">
                  <c:v>74.12526999999998</c:v>
                </c:pt>
                <c:pt idx="2973">
                  <c:v>74.12225999999998</c:v>
                </c:pt>
                <c:pt idx="2974">
                  <c:v>74.119255</c:v>
                </c:pt>
                <c:pt idx="2975">
                  <c:v>74.11624</c:v>
                </c:pt>
                <c:pt idx="2976">
                  <c:v>74.113235</c:v>
                </c:pt>
                <c:pt idx="2977">
                  <c:v>74.11023</c:v>
                </c:pt>
                <c:pt idx="2978">
                  <c:v>74.10722</c:v>
                </c:pt>
                <c:pt idx="2979">
                  <c:v>74.10421</c:v>
                </c:pt>
                <c:pt idx="2980">
                  <c:v>74.101204</c:v>
                </c:pt>
                <c:pt idx="2981">
                  <c:v>74.09819</c:v>
                </c:pt>
                <c:pt idx="2982">
                  <c:v>74.095184</c:v>
                </c:pt>
                <c:pt idx="2983">
                  <c:v>74.09218</c:v>
                </c:pt>
                <c:pt idx="2984">
                  <c:v>74.08917</c:v>
                </c:pt>
                <c:pt idx="2985">
                  <c:v>74.08616</c:v>
                </c:pt>
                <c:pt idx="2986">
                  <c:v>74.08315</c:v>
                </c:pt>
                <c:pt idx="2987">
                  <c:v>74.08015</c:v>
                </c:pt>
                <c:pt idx="2988">
                  <c:v>74.07715</c:v>
                </c:pt>
                <c:pt idx="2989">
                  <c:v>74.07414</c:v>
                </c:pt>
                <c:pt idx="2990">
                  <c:v>74.071144</c:v>
                </c:pt>
                <c:pt idx="2991">
                  <c:v>74.068146</c:v>
                </c:pt>
                <c:pt idx="2992">
                  <c:v>74.065155</c:v>
                </c:pt>
                <c:pt idx="2993">
                  <c:v>74.062164</c:v>
                </c:pt>
                <c:pt idx="2994">
                  <c:v>74.05917</c:v>
                </c:pt>
                <c:pt idx="2995">
                  <c:v>74.05618</c:v>
                </c:pt>
                <c:pt idx="2996">
                  <c:v>74.05319</c:v>
                </c:pt>
                <c:pt idx="2997">
                  <c:v>74.0502</c:v>
                </c:pt>
                <c:pt idx="2998">
                  <c:v>74.04722</c:v>
                </c:pt>
                <c:pt idx="2999">
                  <c:v>74.04424</c:v>
                </c:pt>
                <c:pt idx="3000">
                  <c:v>74.04127</c:v>
                </c:pt>
                <c:pt idx="3001">
                  <c:v>74.03829</c:v>
                </c:pt>
                <c:pt idx="3002">
                  <c:v>74.035324</c:v>
                </c:pt>
                <c:pt idx="3003">
                  <c:v>74.03235999999998</c:v>
                </c:pt>
                <c:pt idx="3004">
                  <c:v>74.02939599999999</c:v>
                </c:pt>
                <c:pt idx="3005">
                  <c:v>74.02643599999999</c:v>
                </c:pt>
                <c:pt idx="3006">
                  <c:v>74.02347999999999</c:v>
                </c:pt>
                <c:pt idx="3007">
                  <c:v>74.02053</c:v>
                </c:pt>
                <c:pt idx="3008">
                  <c:v>74.017586</c:v>
                </c:pt>
                <c:pt idx="3009">
                  <c:v>74.01464</c:v>
                </c:pt>
                <c:pt idx="3010">
                  <c:v>74.011696</c:v>
                </c:pt>
                <c:pt idx="3011">
                  <c:v>74.01184</c:v>
                </c:pt>
                <c:pt idx="3012">
                  <c:v>74.01199</c:v>
                </c:pt>
                <c:pt idx="3013">
                  <c:v>74.012146</c:v>
                </c:pt>
                <c:pt idx="3014">
                  <c:v>74.01231</c:v>
                </c:pt>
                <c:pt idx="3015">
                  <c:v>74.01247</c:v>
                </c:pt>
                <c:pt idx="3016">
                  <c:v>74.012634</c:v>
                </c:pt>
                <c:pt idx="3017">
                  <c:v>74.01281</c:v>
                </c:pt>
                <c:pt idx="3018">
                  <c:v>74.012985</c:v>
                </c:pt>
                <c:pt idx="3019">
                  <c:v>74.01317</c:v>
                </c:pt>
                <c:pt idx="3020">
                  <c:v>74.01336</c:v>
                </c:pt>
                <c:pt idx="3021">
                  <c:v>74.01355</c:v>
                </c:pt>
                <c:pt idx="3022">
                  <c:v>74.01375</c:v>
                </c:pt>
                <c:pt idx="3023">
                  <c:v>74.01395</c:v>
                </c:pt>
                <c:pt idx="3024">
                  <c:v>74.01416</c:v>
                </c:pt>
                <c:pt idx="3025">
                  <c:v>74.01437</c:v>
                </c:pt>
                <c:pt idx="3026">
                  <c:v>74.014595</c:v>
                </c:pt>
                <c:pt idx="3027">
                  <c:v>74.01482</c:v>
                </c:pt>
                <c:pt idx="3028">
                  <c:v>74.01504</c:v>
                </c:pt>
                <c:pt idx="3029">
                  <c:v>74.01527</c:v>
                </c:pt>
                <c:pt idx="3030">
                  <c:v>74.015495</c:v>
                </c:pt>
                <c:pt idx="3031">
                  <c:v>74.01573</c:v>
                </c:pt>
                <c:pt idx="3032">
                  <c:v>74.01597599999998</c:v>
                </c:pt>
                <c:pt idx="3033">
                  <c:v>74.01622</c:v>
                </c:pt>
                <c:pt idx="3034">
                  <c:v>74.01647000000001</c:v>
                </c:pt>
                <c:pt idx="3035">
                  <c:v>74.01672</c:v>
                </c:pt>
                <c:pt idx="3036">
                  <c:v>74.01698</c:v>
                </c:pt>
                <c:pt idx="3037">
                  <c:v>74.01724</c:v>
                </c:pt>
                <c:pt idx="3038">
                  <c:v>74.01751</c:v>
                </c:pt>
                <c:pt idx="3039">
                  <c:v>74.017784</c:v>
                </c:pt>
                <c:pt idx="3040">
                  <c:v>74.01806</c:v>
                </c:pt>
                <c:pt idx="3041">
                  <c:v>74.01833999999998</c:v>
                </c:pt>
                <c:pt idx="3042">
                  <c:v>74.01862</c:v>
                </c:pt>
                <c:pt idx="3043">
                  <c:v>74.01891</c:v>
                </c:pt>
                <c:pt idx="3044">
                  <c:v>74.0192</c:v>
                </c:pt>
                <c:pt idx="3045">
                  <c:v>74.01949</c:v>
                </c:pt>
                <c:pt idx="3046">
                  <c:v>74.01977999999998</c:v>
                </c:pt>
                <c:pt idx="3047">
                  <c:v>74.02007999999998</c:v>
                </c:pt>
                <c:pt idx="3048">
                  <c:v>74.02037999999999</c:v>
                </c:pt>
                <c:pt idx="3049">
                  <c:v>74.02068</c:v>
                </c:pt>
                <c:pt idx="3050">
                  <c:v>74.02099</c:v>
                </c:pt>
                <c:pt idx="3051">
                  <c:v>74.0213</c:v>
                </c:pt>
                <c:pt idx="3052">
                  <c:v>74.021614</c:v>
                </c:pt>
                <c:pt idx="3053">
                  <c:v>74.02193000000001</c:v>
                </c:pt>
                <c:pt idx="3054">
                  <c:v>74.02225</c:v>
                </c:pt>
                <c:pt idx="3055">
                  <c:v>74.02256999999998</c:v>
                </c:pt>
                <c:pt idx="3056">
                  <c:v>74.02288999999999</c:v>
                </c:pt>
                <c:pt idx="3057">
                  <c:v>74.02321</c:v>
                </c:pt>
                <c:pt idx="3058">
                  <c:v>74.02353999999998</c:v>
                </c:pt>
                <c:pt idx="3059">
                  <c:v>74.02386</c:v>
                </c:pt>
                <c:pt idx="3060">
                  <c:v>74.024185</c:v>
                </c:pt>
                <c:pt idx="3061">
                  <c:v>74.02451</c:v>
                </c:pt>
                <c:pt idx="3062">
                  <c:v>74.02485</c:v>
                </c:pt>
                <c:pt idx="3063">
                  <c:v>74.02518499999998</c:v>
                </c:pt>
                <c:pt idx="3064">
                  <c:v>74.02552</c:v>
                </c:pt>
                <c:pt idx="3065">
                  <c:v>74.02585999999998</c:v>
                </c:pt>
                <c:pt idx="3066">
                  <c:v>74.02621</c:v>
                </c:pt>
                <c:pt idx="3067">
                  <c:v>74.02655</c:v>
                </c:pt>
                <c:pt idx="3068">
                  <c:v>74.02688999999998</c:v>
                </c:pt>
                <c:pt idx="3069">
                  <c:v>74.02724</c:v>
                </c:pt>
                <c:pt idx="3070">
                  <c:v>74.02758</c:v>
                </c:pt>
                <c:pt idx="3071">
                  <c:v>74.02792</c:v>
                </c:pt>
                <c:pt idx="3072">
                  <c:v>74.02827</c:v>
                </c:pt>
                <c:pt idx="3073">
                  <c:v>74.02862</c:v>
                </c:pt>
                <c:pt idx="3074">
                  <c:v>74.02896</c:v>
                </c:pt>
                <c:pt idx="3075">
                  <c:v>74.02930999999998</c:v>
                </c:pt>
                <c:pt idx="3076">
                  <c:v>74.02966</c:v>
                </c:pt>
                <c:pt idx="3077">
                  <c:v>74.030014</c:v>
                </c:pt>
                <c:pt idx="3078">
                  <c:v>74.030365</c:v>
                </c:pt>
                <c:pt idx="3079">
                  <c:v>74.030716</c:v>
                </c:pt>
                <c:pt idx="3080">
                  <c:v>74.03107</c:v>
                </c:pt>
                <c:pt idx="3081">
                  <c:v>74.03142</c:v>
                </c:pt>
                <c:pt idx="3082">
                  <c:v>74.03177</c:v>
                </c:pt>
                <c:pt idx="3083">
                  <c:v>74.03212</c:v>
                </c:pt>
                <c:pt idx="3084">
                  <c:v>74.03246999999998</c:v>
                </c:pt>
                <c:pt idx="3085">
                  <c:v>74.03282</c:v>
                </c:pt>
                <c:pt idx="3086">
                  <c:v>74.03318</c:v>
                </c:pt>
                <c:pt idx="3087">
                  <c:v>74.03353000000001</c:v>
                </c:pt>
                <c:pt idx="3088">
                  <c:v>74.03389</c:v>
                </c:pt>
                <c:pt idx="3089">
                  <c:v>74.03424</c:v>
                </c:pt>
                <c:pt idx="3090">
                  <c:v>74.03459</c:v>
                </c:pt>
                <c:pt idx="3091">
                  <c:v>74.03494</c:v>
                </c:pt>
                <c:pt idx="3092">
                  <c:v>74.03529</c:v>
                </c:pt>
                <c:pt idx="3093">
                  <c:v>74.035645</c:v>
                </c:pt>
                <c:pt idx="3094">
                  <c:v>74.036</c:v>
                </c:pt>
                <c:pt idx="3095">
                  <c:v>74.036354</c:v>
                </c:pt>
                <c:pt idx="3096">
                  <c:v>74.03671</c:v>
                </c:pt>
                <c:pt idx="3097">
                  <c:v>74.03706</c:v>
                </c:pt>
                <c:pt idx="3098">
                  <c:v>74.037415</c:v>
                </c:pt>
                <c:pt idx="3099">
                  <c:v>74.037766</c:v>
                </c:pt>
                <c:pt idx="3100">
                  <c:v>74.03812</c:v>
                </c:pt>
                <c:pt idx="3101">
                  <c:v>74.03846999999998</c:v>
                </c:pt>
                <c:pt idx="3102">
                  <c:v>74.038826</c:v>
                </c:pt>
                <c:pt idx="3103">
                  <c:v>74.03918</c:v>
                </c:pt>
                <c:pt idx="3104">
                  <c:v>74.03953000000001</c:v>
                </c:pt>
                <c:pt idx="3105">
                  <c:v>74.03987999999998</c:v>
                </c:pt>
                <c:pt idx="3106">
                  <c:v>74.04023</c:v>
                </c:pt>
                <c:pt idx="3107">
                  <c:v>74.04058</c:v>
                </c:pt>
                <c:pt idx="3108">
                  <c:v>74.04093</c:v>
                </c:pt>
                <c:pt idx="3109">
                  <c:v>74.041275</c:v>
                </c:pt>
                <c:pt idx="3110">
                  <c:v>74.04162</c:v>
                </c:pt>
                <c:pt idx="3111">
                  <c:v>74.04196</c:v>
                </c:pt>
                <c:pt idx="3112">
                  <c:v>74.042305</c:v>
                </c:pt>
                <c:pt idx="3113">
                  <c:v>74.04265</c:v>
                </c:pt>
                <c:pt idx="3114">
                  <c:v>74.04299</c:v>
                </c:pt>
                <c:pt idx="3115">
                  <c:v>74.043335</c:v>
                </c:pt>
                <c:pt idx="3116">
                  <c:v>74.04368</c:v>
                </c:pt>
                <c:pt idx="3117">
                  <c:v>74.04402</c:v>
                </c:pt>
                <c:pt idx="3118">
                  <c:v>74.044365</c:v>
                </c:pt>
                <c:pt idx="3119">
                  <c:v>74.04471</c:v>
                </c:pt>
                <c:pt idx="3120">
                  <c:v>74.04505</c:v>
                </c:pt>
                <c:pt idx="3121">
                  <c:v>74.045395</c:v>
                </c:pt>
                <c:pt idx="3122">
                  <c:v>74.04573999999998</c:v>
                </c:pt>
                <c:pt idx="3123">
                  <c:v>74.04608</c:v>
                </c:pt>
                <c:pt idx="3124">
                  <c:v>74.046425</c:v>
                </c:pt>
                <c:pt idx="3125">
                  <c:v>74.04676</c:v>
                </c:pt>
                <c:pt idx="3126">
                  <c:v>74.0471</c:v>
                </c:pt>
                <c:pt idx="3127">
                  <c:v>74.04743</c:v>
                </c:pt>
                <c:pt idx="3128">
                  <c:v>74.04776</c:v>
                </c:pt>
                <c:pt idx="3129">
                  <c:v>74.048096</c:v>
                </c:pt>
                <c:pt idx="3130">
                  <c:v>74.04843</c:v>
                </c:pt>
                <c:pt idx="3131">
                  <c:v>74.04876</c:v>
                </c:pt>
                <c:pt idx="3132">
                  <c:v>74.049095</c:v>
                </c:pt>
                <c:pt idx="3133">
                  <c:v>74.04942</c:v>
                </c:pt>
                <c:pt idx="3134">
                  <c:v>74.04975</c:v>
                </c:pt>
                <c:pt idx="3135">
                  <c:v>74.05007999999998</c:v>
                </c:pt>
                <c:pt idx="3136">
                  <c:v>74.05041</c:v>
                </c:pt>
                <c:pt idx="3137">
                  <c:v>74.05073499999999</c:v>
                </c:pt>
                <c:pt idx="3138">
                  <c:v>74.05106</c:v>
                </c:pt>
                <c:pt idx="3139">
                  <c:v>74.051384</c:v>
                </c:pt>
                <c:pt idx="3140">
                  <c:v>74.05171</c:v>
                </c:pt>
                <c:pt idx="3141">
                  <c:v>74.05202999999998</c:v>
                </c:pt>
                <c:pt idx="3142">
                  <c:v>74.05234999999999</c:v>
                </c:pt>
                <c:pt idx="3143">
                  <c:v>74.05267</c:v>
                </c:pt>
                <c:pt idx="3144">
                  <c:v>74.05298999999998</c:v>
                </c:pt>
                <c:pt idx="3145">
                  <c:v>74.05330999999998</c:v>
                </c:pt>
                <c:pt idx="3146">
                  <c:v>74.05362</c:v>
                </c:pt>
                <c:pt idx="3147">
                  <c:v>74.05393</c:v>
                </c:pt>
                <c:pt idx="3148">
                  <c:v>74.054245</c:v>
                </c:pt>
                <c:pt idx="3149">
                  <c:v>74.05456</c:v>
                </c:pt>
                <c:pt idx="3150">
                  <c:v>74.05487</c:v>
                </c:pt>
                <c:pt idx="3151">
                  <c:v>74.05517999999998</c:v>
                </c:pt>
                <c:pt idx="3152">
                  <c:v>74.05549999999998</c:v>
                </c:pt>
                <c:pt idx="3153">
                  <c:v>74.05580999999998</c:v>
                </c:pt>
                <c:pt idx="3154">
                  <c:v>74.056114</c:v>
                </c:pt>
                <c:pt idx="3155">
                  <c:v>74.05642</c:v>
                </c:pt>
                <c:pt idx="3156">
                  <c:v>74.056725</c:v>
                </c:pt>
                <c:pt idx="3157">
                  <c:v>74.05703</c:v>
                </c:pt>
                <c:pt idx="3158">
                  <c:v>74.05733499999998</c:v>
                </c:pt>
                <c:pt idx="3159">
                  <c:v>74.05764</c:v>
                </c:pt>
                <c:pt idx="3160">
                  <c:v>74.05794</c:v>
                </c:pt>
                <c:pt idx="3161">
                  <c:v>74.05824</c:v>
                </c:pt>
                <c:pt idx="3162">
                  <c:v>74.05853999999998</c:v>
                </c:pt>
                <c:pt idx="3163">
                  <c:v>74.05883999999999</c:v>
                </c:pt>
                <c:pt idx="3164">
                  <c:v>74.059135</c:v>
                </c:pt>
                <c:pt idx="3165">
                  <c:v>74.05943</c:v>
                </c:pt>
                <c:pt idx="3166">
                  <c:v>74.05972</c:v>
                </c:pt>
                <c:pt idx="3167">
                  <c:v>74.06001</c:v>
                </c:pt>
                <c:pt idx="3168">
                  <c:v>74.06030000000001</c:v>
                </c:pt>
                <c:pt idx="3169">
                  <c:v>74.0606</c:v>
                </c:pt>
                <c:pt idx="3170">
                  <c:v>74.06089</c:v>
                </c:pt>
                <c:pt idx="3171">
                  <c:v>74.06118</c:v>
                </c:pt>
                <c:pt idx="3172">
                  <c:v>74.06147</c:v>
                </c:pt>
                <c:pt idx="3173">
                  <c:v>74.06176</c:v>
                </c:pt>
                <c:pt idx="3174">
                  <c:v>74.06205</c:v>
                </c:pt>
                <c:pt idx="3175">
                  <c:v>74.06232999999998</c:v>
                </c:pt>
                <c:pt idx="3176">
                  <c:v>74.06262</c:v>
                </c:pt>
                <c:pt idx="3177">
                  <c:v>74.062904</c:v>
                </c:pt>
                <c:pt idx="3178">
                  <c:v>74.06319</c:v>
                </c:pt>
                <c:pt idx="3179">
                  <c:v>74.06347</c:v>
                </c:pt>
                <c:pt idx="3180">
                  <c:v>74.06375</c:v>
                </c:pt>
                <c:pt idx="3181">
                  <c:v>74.06403</c:v>
                </c:pt>
                <c:pt idx="3182">
                  <c:v>74.06431</c:v>
                </c:pt>
                <c:pt idx="3183">
                  <c:v>74.06458</c:v>
                </c:pt>
                <c:pt idx="3184">
                  <c:v>74.06486</c:v>
                </c:pt>
                <c:pt idx="3185">
                  <c:v>74.06513</c:v>
                </c:pt>
                <c:pt idx="3186">
                  <c:v>74.06541</c:v>
                </c:pt>
                <c:pt idx="3187">
                  <c:v>74.06568</c:v>
                </c:pt>
                <c:pt idx="3188">
                  <c:v>74.06595</c:v>
                </c:pt>
                <c:pt idx="3189">
                  <c:v>74.06622</c:v>
                </c:pt>
                <c:pt idx="3190">
                  <c:v>74.06649</c:v>
                </c:pt>
                <c:pt idx="3191">
                  <c:v>74.06676</c:v>
                </c:pt>
                <c:pt idx="3192">
                  <c:v>74.067024</c:v>
                </c:pt>
                <c:pt idx="3193">
                  <c:v>74.06729</c:v>
                </c:pt>
                <c:pt idx="3194">
                  <c:v>74.06756</c:v>
                </c:pt>
                <c:pt idx="3195">
                  <c:v>74.067825</c:v>
                </c:pt>
                <c:pt idx="3196">
                  <c:v>74.06808499999998</c:v>
                </c:pt>
                <c:pt idx="3197">
                  <c:v>74.06834399999998</c:v>
                </c:pt>
                <c:pt idx="3198">
                  <c:v>74.0686</c:v>
                </c:pt>
                <c:pt idx="3199">
                  <c:v>74.06886</c:v>
                </c:pt>
                <c:pt idx="3200">
                  <c:v>74.06912</c:v>
                </c:pt>
                <c:pt idx="3201">
                  <c:v>74.06937999999998</c:v>
                </c:pt>
                <c:pt idx="3202">
                  <c:v>74.06964</c:v>
                </c:pt>
                <c:pt idx="3203">
                  <c:v>74.06989</c:v>
                </c:pt>
                <c:pt idx="3204">
                  <c:v>74.07014499999998</c:v>
                </c:pt>
                <c:pt idx="3205">
                  <c:v>74.07040399999998</c:v>
                </c:pt>
                <c:pt idx="3206">
                  <c:v>74.070656</c:v>
                </c:pt>
                <c:pt idx="3207">
                  <c:v>74.07091</c:v>
                </c:pt>
                <c:pt idx="3208">
                  <c:v>74.07116</c:v>
                </c:pt>
                <c:pt idx="3209">
                  <c:v>74.07139999999998</c:v>
                </c:pt>
                <c:pt idx="3210">
                  <c:v>74.07165</c:v>
                </c:pt>
                <c:pt idx="3211">
                  <c:v>74.07188999999998</c:v>
                </c:pt>
                <c:pt idx="3212">
                  <c:v>74.07213599999999</c:v>
                </c:pt>
                <c:pt idx="3213">
                  <c:v>74.07237999999997</c:v>
                </c:pt>
                <c:pt idx="3214">
                  <c:v>74.072624</c:v>
                </c:pt>
                <c:pt idx="3215">
                  <c:v>74.07286999999998</c:v>
                </c:pt>
                <c:pt idx="3216">
                  <c:v>74.07311</c:v>
                </c:pt>
                <c:pt idx="3217">
                  <c:v>74.07335999999998</c:v>
                </c:pt>
                <c:pt idx="3218">
                  <c:v>74.07358999999998</c:v>
                </c:pt>
                <c:pt idx="3219">
                  <c:v>74.07383999999999</c:v>
                </c:pt>
                <c:pt idx="3220">
                  <c:v>74.07407</c:v>
                </c:pt>
                <c:pt idx="3221">
                  <c:v>74.07430999999998</c:v>
                </c:pt>
                <c:pt idx="3222">
                  <c:v>74.07455</c:v>
                </c:pt>
                <c:pt idx="3223">
                  <c:v>74.07477999999999</c:v>
                </c:pt>
                <c:pt idx="3224">
                  <c:v>74.07501999999998</c:v>
                </c:pt>
                <c:pt idx="3225">
                  <c:v>74.07526</c:v>
                </c:pt>
                <c:pt idx="3226">
                  <c:v>74.07548999999999</c:v>
                </c:pt>
                <c:pt idx="3227">
                  <c:v>74.07571999999999</c:v>
                </c:pt>
                <c:pt idx="3228">
                  <c:v>74.07594999999999</c:v>
                </c:pt>
                <c:pt idx="3229">
                  <c:v>74.07617999999998</c:v>
                </c:pt>
                <c:pt idx="3230">
                  <c:v>74.07640999999998</c:v>
                </c:pt>
                <c:pt idx="3231">
                  <c:v>74.07664</c:v>
                </c:pt>
                <c:pt idx="3232">
                  <c:v>74.07686599999998</c:v>
                </c:pt>
                <c:pt idx="3233">
                  <c:v>74.077095</c:v>
                </c:pt>
                <c:pt idx="3234">
                  <c:v>74.07732</c:v>
                </c:pt>
                <c:pt idx="3235">
                  <c:v>74.07754</c:v>
                </c:pt>
                <c:pt idx="3236">
                  <c:v>74.07776</c:v>
                </c:pt>
                <c:pt idx="3237">
                  <c:v>74.07799</c:v>
                </c:pt>
                <c:pt idx="3238">
                  <c:v>74.07821</c:v>
                </c:pt>
                <c:pt idx="3239">
                  <c:v>74.07842999999998</c:v>
                </c:pt>
                <c:pt idx="3240">
                  <c:v>74.07864999999998</c:v>
                </c:pt>
                <c:pt idx="3241">
                  <c:v>74.07886499999998</c:v>
                </c:pt>
                <c:pt idx="3242">
                  <c:v>74.07908999999998</c:v>
                </c:pt>
                <c:pt idx="3243">
                  <c:v>74.07929999999998</c:v>
                </c:pt>
                <c:pt idx="3244">
                  <c:v>74.07951</c:v>
                </c:pt>
                <c:pt idx="3245">
                  <c:v>74.07973</c:v>
                </c:pt>
                <c:pt idx="3246">
                  <c:v>74.07993999999998</c:v>
                </c:pt>
                <c:pt idx="3247">
                  <c:v>74.080154</c:v>
                </c:pt>
                <c:pt idx="3248">
                  <c:v>74.08036999999998</c:v>
                </c:pt>
                <c:pt idx="3249">
                  <c:v>74.080574</c:v>
                </c:pt>
                <c:pt idx="3250">
                  <c:v>74.08078999999998</c:v>
                </c:pt>
                <c:pt idx="3251">
                  <c:v>74.081</c:v>
                </c:pt>
                <c:pt idx="3252">
                  <c:v>74.08121</c:v>
                </c:pt>
                <c:pt idx="3253">
                  <c:v>74.08142</c:v>
                </c:pt>
                <c:pt idx="3254">
                  <c:v>74.08163</c:v>
                </c:pt>
                <c:pt idx="3255">
                  <c:v>74.08183</c:v>
                </c:pt>
                <c:pt idx="3256">
                  <c:v>74.08203999999999</c:v>
                </c:pt>
                <c:pt idx="3257">
                  <c:v>74.082245</c:v>
                </c:pt>
                <c:pt idx="3258">
                  <c:v>74.08243999999999</c:v>
                </c:pt>
                <c:pt idx="3259">
                  <c:v>74.08264</c:v>
                </c:pt>
                <c:pt idx="3260">
                  <c:v>74.08284999999998</c:v>
                </c:pt>
                <c:pt idx="3261">
                  <c:v>74.08304599999998</c:v>
                </c:pt>
                <c:pt idx="3262">
                  <c:v>74.083244</c:v>
                </c:pt>
                <c:pt idx="3263">
                  <c:v>74.08343999999998</c:v>
                </c:pt>
                <c:pt idx="3264">
                  <c:v>74.08364</c:v>
                </c:pt>
                <c:pt idx="3265">
                  <c:v>74.08383999999998</c:v>
                </c:pt>
                <c:pt idx="3266">
                  <c:v>74.08404</c:v>
                </c:pt>
                <c:pt idx="3267">
                  <c:v>74.084236</c:v>
                </c:pt>
                <c:pt idx="3268">
                  <c:v>74.084435</c:v>
                </c:pt>
                <c:pt idx="3269">
                  <c:v>74.084625</c:v>
                </c:pt>
                <c:pt idx="3270">
                  <c:v>74.08482</c:v>
                </c:pt>
                <c:pt idx="3271">
                  <c:v>74.085014</c:v>
                </c:pt>
                <c:pt idx="3272">
                  <c:v>74.085205</c:v>
                </c:pt>
                <c:pt idx="3273">
                  <c:v>74.08539599999999</c:v>
                </c:pt>
                <c:pt idx="3274">
                  <c:v>74.08558999999998</c:v>
                </c:pt>
                <c:pt idx="3275">
                  <c:v>74.08577999999999</c:v>
                </c:pt>
                <c:pt idx="3276">
                  <c:v>74.08596999999998</c:v>
                </c:pt>
                <c:pt idx="3277">
                  <c:v>74.08616</c:v>
                </c:pt>
                <c:pt idx="3278">
                  <c:v>74.08633999999999</c:v>
                </c:pt>
                <c:pt idx="3279">
                  <c:v>74.086525</c:v>
                </c:pt>
                <c:pt idx="3280">
                  <c:v>74.08670999999998</c:v>
                </c:pt>
                <c:pt idx="3281">
                  <c:v>74.0869</c:v>
                </c:pt>
                <c:pt idx="3282">
                  <c:v>74.08708</c:v>
                </c:pt>
                <c:pt idx="3283">
                  <c:v>74.087265</c:v>
                </c:pt>
                <c:pt idx="3284">
                  <c:v>74.08745</c:v>
                </c:pt>
                <c:pt idx="3285">
                  <c:v>74.08763</c:v>
                </c:pt>
                <c:pt idx="3286">
                  <c:v>74.08967000000001</c:v>
                </c:pt>
                <c:pt idx="3287">
                  <c:v>74.0917</c:v>
                </c:pt>
                <c:pt idx="3288">
                  <c:v>74.09373</c:v>
                </c:pt>
                <c:pt idx="3289">
                  <c:v>74.09576</c:v>
                </c:pt>
                <c:pt idx="3290">
                  <c:v>74.097786</c:v>
                </c:pt>
                <c:pt idx="3291">
                  <c:v>74.099815</c:v>
                </c:pt>
                <c:pt idx="3292">
                  <c:v>74.10184499999998</c:v>
                </c:pt>
                <c:pt idx="3293">
                  <c:v>74.10387399999999</c:v>
                </c:pt>
                <c:pt idx="3294">
                  <c:v>74.10589999999999</c:v>
                </c:pt>
                <c:pt idx="3295">
                  <c:v>74.107925</c:v>
                </c:pt>
                <c:pt idx="3296">
                  <c:v>74.109955</c:v>
                </c:pt>
                <c:pt idx="3297">
                  <c:v>74.11198</c:v>
                </c:pt>
                <c:pt idx="3298">
                  <c:v>74.114</c:v>
                </c:pt>
                <c:pt idx="3299">
                  <c:v>74.11603</c:v>
                </c:pt>
                <c:pt idx="3300">
                  <c:v>74.11804999999998</c:v>
                </c:pt>
                <c:pt idx="3301">
                  <c:v>74.12007</c:v>
                </c:pt>
                <c:pt idx="3302">
                  <c:v>74.12208999999999</c:v>
                </c:pt>
                <c:pt idx="3303">
                  <c:v>74.124115</c:v>
                </c:pt>
                <c:pt idx="3304">
                  <c:v>74.12612999999998</c:v>
                </c:pt>
                <c:pt idx="3305">
                  <c:v>74.12813999999999</c:v>
                </c:pt>
                <c:pt idx="3306">
                  <c:v>74.13016</c:v>
                </c:pt>
                <c:pt idx="3307">
                  <c:v>74.13216999999998</c:v>
                </c:pt>
                <c:pt idx="3308">
                  <c:v>74.13418</c:v>
                </c:pt>
                <c:pt idx="3309">
                  <c:v>74.13619</c:v>
                </c:pt>
                <c:pt idx="3310">
                  <c:v>74.1382</c:v>
                </c:pt>
                <c:pt idx="3311">
                  <c:v>74.140205</c:v>
                </c:pt>
                <c:pt idx="3312">
                  <c:v>74.14221</c:v>
                </c:pt>
                <c:pt idx="3313">
                  <c:v>74.14421</c:v>
                </c:pt>
                <c:pt idx="3314">
                  <c:v>74.14621</c:v>
                </c:pt>
                <c:pt idx="3315">
                  <c:v>74.14821</c:v>
                </c:pt>
                <c:pt idx="3316">
                  <c:v>74.14526</c:v>
                </c:pt>
                <c:pt idx="3317">
                  <c:v>74.14232</c:v>
                </c:pt>
                <c:pt idx="3318">
                  <c:v>74.13936999999998</c:v>
                </c:pt>
                <c:pt idx="3319">
                  <c:v>74.13643</c:v>
                </c:pt>
                <c:pt idx="3320">
                  <c:v>74.13347999999999</c:v>
                </c:pt>
                <c:pt idx="3321">
                  <c:v>74.130516</c:v>
                </c:pt>
                <c:pt idx="3322">
                  <c:v>74.127556</c:v>
                </c:pt>
                <c:pt idx="3323">
                  <c:v>74.12459599999998</c:v>
                </c:pt>
                <c:pt idx="3324">
                  <c:v>74.121635</c:v>
                </c:pt>
                <c:pt idx="3325">
                  <c:v>74.11867499999998</c:v>
                </c:pt>
                <c:pt idx="3326">
                  <c:v>74.11570999999999</c:v>
                </c:pt>
                <c:pt idx="3327">
                  <c:v>74.11273999999999</c:v>
                </c:pt>
                <c:pt idx="3328">
                  <c:v>74.10976999999998</c:v>
                </c:pt>
                <c:pt idx="3329">
                  <c:v>74.10679999999999</c:v>
                </c:pt>
                <c:pt idx="3330">
                  <c:v>74.10382</c:v>
                </c:pt>
                <c:pt idx="3331">
                  <c:v>74.10084499999999</c:v>
                </c:pt>
                <c:pt idx="3332">
                  <c:v>74.09787</c:v>
                </c:pt>
                <c:pt idx="3333">
                  <c:v>74.09489</c:v>
                </c:pt>
                <c:pt idx="3334">
                  <c:v>74.0919</c:v>
                </c:pt>
                <c:pt idx="3335">
                  <c:v>74.08892</c:v>
                </c:pt>
                <c:pt idx="3336">
                  <c:v>74.08593</c:v>
                </c:pt>
                <c:pt idx="3337">
                  <c:v>74.08293999999998</c:v>
                </c:pt>
                <c:pt idx="3338">
                  <c:v>74.07995599999998</c:v>
                </c:pt>
                <c:pt idx="3339">
                  <c:v>74.076965</c:v>
                </c:pt>
                <c:pt idx="3340">
                  <c:v>74.07397499999999</c:v>
                </c:pt>
                <c:pt idx="3341">
                  <c:v>74.07098399999998</c:v>
                </c:pt>
                <c:pt idx="3342">
                  <c:v>74.06799</c:v>
                </c:pt>
                <c:pt idx="3343">
                  <c:v>74.06500000000001</c:v>
                </c:pt>
                <c:pt idx="3344">
                  <c:v>74.06201</c:v>
                </c:pt>
                <c:pt idx="3345">
                  <c:v>74.05902</c:v>
                </c:pt>
                <c:pt idx="3346">
                  <c:v>74.05603</c:v>
                </c:pt>
                <c:pt idx="3347">
                  <c:v>74.05305</c:v>
                </c:pt>
                <c:pt idx="3348">
                  <c:v>74.05006</c:v>
                </c:pt>
                <c:pt idx="3349">
                  <c:v>74.047066</c:v>
                </c:pt>
                <c:pt idx="3350">
                  <c:v>74.044075</c:v>
                </c:pt>
                <c:pt idx="3351">
                  <c:v>74.04109</c:v>
                </c:pt>
                <c:pt idx="3352">
                  <c:v>74.03811</c:v>
                </c:pt>
                <c:pt idx="3353">
                  <c:v>74.035126</c:v>
                </c:pt>
                <c:pt idx="3354">
                  <c:v>74.03214</c:v>
                </c:pt>
                <c:pt idx="3355">
                  <c:v>74.02916</c:v>
                </c:pt>
                <c:pt idx="3356">
                  <c:v>74.02617999999998</c:v>
                </c:pt>
                <c:pt idx="3357">
                  <c:v>74.0232</c:v>
                </c:pt>
                <c:pt idx="3358">
                  <c:v>74.020226</c:v>
                </c:pt>
                <c:pt idx="3359">
                  <c:v>74.01725</c:v>
                </c:pt>
                <c:pt idx="3360">
                  <c:v>74.01428</c:v>
                </c:pt>
                <c:pt idx="3361">
                  <c:v>74.011314</c:v>
                </c:pt>
                <c:pt idx="3362">
                  <c:v>74.00834999999998</c:v>
                </c:pt>
                <c:pt idx="3363">
                  <c:v>74.00537999999999</c:v>
                </c:pt>
                <c:pt idx="3364">
                  <c:v>74.00242</c:v>
                </c:pt>
                <c:pt idx="3365">
                  <c:v>73.99946</c:v>
                </c:pt>
                <c:pt idx="3366">
                  <c:v>73.996506</c:v>
                </c:pt>
                <c:pt idx="3367">
                  <c:v>73.99355</c:v>
                </c:pt>
                <c:pt idx="3368">
                  <c:v>73.99061</c:v>
                </c:pt>
                <c:pt idx="3369">
                  <c:v>73.98766</c:v>
                </c:pt>
                <c:pt idx="3370">
                  <c:v>73.984726</c:v>
                </c:pt>
                <c:pt idx="3371">
                  <c:v>73.98179</c:v>
                </c:pt>
                <c:pt idx="3372">
                  <c:v>73.97884999999998</c:v>
                </c:pt>
                <c:pt idx="3373">
                  <c:v>73.97592</c:v>
                </c:pt>
                <c:pt idx="3374">
                  <c:v>73.97298999999998</c:v>
                </c:pt>
                <c:pt idx="3375">
                  <c:v>73.97007</c:v>
                </c:pt>
                <c:pt idx="3376">
                  <c:v>73.97024</c:v>
                </c:pt>
                <c:pt idx="3377">
                  <c:v>73.97040599999998</c:v>
                </c:pt>
                <c:pt idx="3378">
                  <c:v>73.97058</c:v>
                </c:pt>
                <c:pt idx="3379">
                  <c:v>73.97076</c:v>
                </c:pt>
                <c:pt idx="3380">
                  <c:v>73.97094</c:v>
                </c:pt>
                <c:pt idx="3381">
                  <c:v>73.97112</c:v>
                </c:pt>
                <c:pt idx="3382">
                  <c:v>73.97131</c:v>
                </c:pt>
                <c:pt idx="3383">
                  <c:v>73.97151</c:v>
                </c:pt>
                <c:pt idx="3384">
                  <c:v>73.97171</c:v>
                </c:pt>
                <c:pt idx="3385">
                  <c:v>73.97192</c:v>
                </c:pt>
                <c:pt idx="3386">
                  <c:v>73.97213</c:v>
                </c:pt>
                <c:pt idx="3387">
                  <c:v>73.97233999999999</c:v>
                </c:pt>
                <c:pt idx="3388">
                  <c:v>73.972565</c:v>
                </c:pt>
                <c:pt idx="3389">
                  <c:v>73.97278599999999</c:v>
                </c:pt>
                <c:pt idx="3390">
                  <c:v>73.97301</c:v>
                </c:pt>
                <c:pt idx="3391">
                  <c:v>73.973236</c:v>
                </c:pt>
                <c:pt idx="3392">
                  <c:v>73.97347</c:v>
                </c:pt>
                <c:pt idx="3393">
                  <c:v>73.97370999999998</c:v>
                </c:pt>
                <c:pt idx="3394">
                  <c:v>73.97395</c:v>
                </c:pt>
                <c:pt idx="3395">
                  <c:v>73.974205</c:v>
                </c:pt>
                <c:pt idx="3396">
                  <c:v>73.97446</c:v>
                </c:pt>
                <c:pt idx="3397">
                  <c:v>73.974724</c:v>
                </c:pt>
                <c:pt idx="3398">
                  <c:v>73.97498</c:v>
                </c:pt>
                <c:pt idx="3399">
                  <c:v>73.97525</c:v>
                </c:pt>
                <c:pt idx="3400">
                  <c:v>73.975525</c:v>
                </c:pt>
                <c:pt idx="3401">
                  <c:v>73.97579999999999</c:v>
                </c:pt>
                <c:pt idx="3402">
                  <c:v>73.97607999999998</c:v>
                </c:pt>
                <c:pt idx="3403">
                  <c:v>73.97636999999998</c:v>
                </c:pt>
                <c:pt idx="3404">
                  <c:v>73.97666</c:v>
                </c:pt>
                <c:pt idx="3405">
                  <c:v>73.97695</c:v>
                </c:pt>
                <c:pt idx="3406">
                  <c:v>73.97724</c:v>
                </c:pt>
                <c:pt idx="3407">
                  <c:v>73.97754</c:v>
                </c:pt>
                <c:pt idx="3408">
                  <c:v>73.97784</c:v>
                </c:pt>
                <c:pt idx="3409">
                  <c:v>73.97813999999998</c:v>
                </c:pt>
                <c:pt idx="3410">
                  <c:v>73.97844999999998</c:v>
                </c:pt>
                <c:pt idx="3411">
                  <c:v>73.97875999999998</c:v>
                </c:pt>
                <c:pt idx="3412">
                  <c:v>73.97907</c:v>
                </c:pt>
                <c:pt idx="3413">
                  <c:v>73.97938999999998</c:v>
                </c:pt>
                <c:pt idx="3414">
                  <c:v>73.97970999999998</c:v>
                </c:pt>
                <c:pt idx="3415">
                  <c:v>73.980034</c:v>
                </c:pt>
                <c:pt idx="3416">
                  <c:v>73.98036</c:v>
                </c:pt>
                <c:pt idx="3417">
                  <c:v>73.98069</c:v>
                </c:pt>
                <c:pt idx="3418">
                  <c:v>73.98102</c:v>
                </c:pt>
                <c:pt idx="3419">
                  <c:v>73.981346</c:v>
                </c:pt>
                <c:pt idx="3420">
                  <c:v>73.98168</c:v>
                </c:pt>
                <c:pt idx="3421">
                  <c:v>73.98202</c:v>
                </c:pt>
                <c:pt idx="3422">
                  <c:v>73.98234999999998</c:v>
                </c:pt>
                <c:pt idx="3423">
                  <c:v>73.9827</c:v>
                </c:pt>
                <c:pt idx="3424">
                  <c:v>73.98304</c:v>
                </c:pt>
                <c:pt idx="3425">
                  <c:v>73.98337999999998</c:v>
                </c:pt>
                <c:pt idx="3426">
                  <c:v>73.98373</c:v>
                </c:pt>
                <c:pt idx="3427">
                  <c:v>73.98408</c:v>
                </c:pt>
                <c:pt idx="3428">
                  <c:v>73.98443</c:v>
                </c:pt>
                <c:pt idx="3429">
                  <c:v>73.98478</c:v>
                </c:pt>
                <c:pt idx="3430">
                  <c:v>73.98513000000001</c:v>
                </c:pt>
                <c:pt idx="3431">
                  <c:v>73.98547999999998</c:v>
                </c:pt>
                <c:pt idx="3432">
                  <c:v>73.98583999999998</c:v>
                </c:pt>
                <c:pt idx="3433">
                  <c:v>73.9862</c:v>
                </c:pt>
                <c:pt idx="3434">
                  <c:v>73.98656</c:v>
                </c:pt>
                <c:pt idx="3435">
                  <c:v>73.986916</c:v>
                </c:pt>
                <c:pt idx="3436">
                  <c:v>73.98728</c:v>
                </c:pt>
                <c:pt idx="3437">
                  <c:v>73.98765</c:v>
                </c:pt>
                <c:pt idx="3438">
                  <c:v>73.98801</c:v>
                </c:pt>
                <c:pt idx="3439">
                  <c:v>73.98836999999998</c:v>
                </c:pt>
                <c:pt idx="3440">
                  <c:v>73.98873999999999</c:v>
                </c:pt>
                <c:pt idx="3441">
                  <c:v>73.989105</c:v>
                </c:pt>
                <c:pt idx="3442">
                  <c:v>73.98947</c:v>
                </c:pt>
                <c:pt idx="3443">
                  <c:v>73.98984</c:v>
                </c:pt>
                <c:pt idx="3444">
                  <c:v>73.990204</c:v>
                </c:pt>
                <c:pt idx="3445">
                  <c:v>73.99057</c:v>
                </c:pt>
                <c:pt idx="3446">
                  <c:v>73.99094</c:v>
                </c:pt>
                <c:pt idx="3447">
                  <c:v>73.99131</c:v>
                </c:pt>
                <c:pt idx="3448">
                  <c:v>73.99168</c:v>
                </c:pt>
                <c:pt idx="3449">
                  <c:v>73.99205</c:v>
                </c:pt>
                <c:pt idx="3450">
                  <c:v>73.99242</c:v>
                </c:pt>
                <c:pt idx="3451">
                  <c:v>73.99279</c:v>
                </c:pt>
                <c:pt idx="3452">
                  <c:v>73.993164</c:v>
                </c:pt>
                <c:pt idx="3453">
                  <c:v>73.99353</c:v>
                </c:pt>
                <c:pt idx="3454">
                  <c:v>73.993904</c:v>
                </c:pt>
                <c:pt idx="3455">
                  <c:v>73.99427</c:v>
                </c:pt>
                <c:pt idx="3456">
                  <c:v>73.994644</c:v>
                </c:pt>
                <c:pt idx="3457">
                  <c:v>73.99502</c:v>
                </c:pt>
                <c:pt idx="3458">
                  <c:v>73.995384</c:v>
                </c:pt>
                <c:pt idx="3459">
                  <c:v>73.99576</c:v>
                </c:pt>
                <c:pt idx="3460">
                  <c:v>73.996124</c:v>
                </c:pt>
                <c:pt idx="3461">
                  <c:v>73.99649</c:v>
                </c:pt>
                <c:pt idx="3462">
                  <c:v>73.99686</c:v>
                </c:pt>
                <c:pt idx="3463">
                  <c:v>73.99722</c:v>
                </c:pt>
                <c:pt idx="3464">
                  <c:v>73.99759</c:v>
                </c:pt>
                <c:pt idx="3465">
                  <c:v>73.997955</c:v>
                </c:pt>
                <c:pt idx="3466">
                  <c:v>73.99832</c:v>
                </c:pt>
                <c:pt idx="3467">
                  <c:v>73.99869</c:v>
                </c:pt>
                <c:pt idx="3468">
                  <c:v>73.999054</c:v>
                </c:pt>
                <c:pt idx="3469">
                  <c:v>73.99942</c:v>
                </c:pt>
                <c:pt idx="3470">
                  <c:v>73.99979</c:v>
                </c:pt>
                <c:pt idx="3471">
                  <c:v>74.000145</c:v>
                </c:pt>
                <c:pt idx="3472">
                  <c:v>74.00051</c:v>
                </c:pt>
                <c:pt idx="3473">
                  <c:v>74.00087999999998</c:v>
                </c:pt>
                <c:pt idx="3474">
                  <c:v>74.00124</c:v>
                </c:pt>
                <c:pt idx="3475">
                  <c:v>74.0016</c:v>
                </c:pt>
                <c:pt idx="3476">
                  <c:v>74.00196</c:v>
                </c:pt>
                <c:pt idx="3477">
                  <c:v>74.00231999999998</c:v>
                </c:pt>
                <c:pt idx="3478">
                  <c:v>74.00268</c:v>
                </c:pt>
                <c:pt idx="3479">
                  <c:v>74.00304</c:v>
                </c:pt>
                <c:pt idx="3480">
                  <c:v>74.003395</c:v>
                </c:pt>
                <c:pt idx="3481">
                  <c:v>74.00376</c:v>
                </c:pt>
                <c:pt idx="3482">
                  <c:v>74.00412</c:v>
                </c:pt>
                <c:pt idx="3483">
                  <c:v>74.00448</c:v>
                </c:pt>
                <c:pt idx="3484">
                  <c:v>74.00484</c:v>
                </c:pt>
                <c:pt idx="3485">
                  <c:v>74.005196</c:v>
                </c:pt>
                <c:pt idx="3486">
                  <c:v>74.00555</c:v>
                </c:pt>
                <c:pt idx="3487">
                  <c:v>74.00589999999998</c:v>
                </c:pt>
                <c:pt idx="3488">
                  <c:v>74.006256</c:v>
                </c:pt>
                <c:pt idx="3489">
                  <c:v>74.00661</c:v>
                </c:pt>
                <c:pt idx="3490">
                  <c:v>74.00696</c:v>
                </c:pt>
                <c:pt idx="3491">
                  <c:v>74.00731</c:v>
                </c:pt>
                <c:pt idx="3492">
                  <c:v>74.00766</c:v>
                </c:pt>
                <c:pt idx="3493">
                  <c:v>74.00801</c:v>
                </c:pt>
                <c:pt idx="3494">
                  <c:v>74.00835999999998</c:v>
                </c:pt>
                <c:pt idx="3495">
                  <c:v>74.00870999999998</c:v>
                </c:pt>
                <c:pt idx="3496">
                  <c:v>74.009056</c:v>
                </c:pt>
                <c:pt idx="3497">
                  <c:v>74.0094</c:v>
                </c:pt>
                <c:pt idx="3498">
                  <c:v>74.00973999999998</c:v>
                </c:pt>
                <c:pt idx="3499">
                  <c:v>74.010086</c:v>
                </c:pt>
                <c:pt idx="3500">
                  <c:v>74.01043000000001</c:v>
                </c:pt>
                <c:pt idx="3501">
                  <c:v>74.01077</c:v>
                </c:pt>
                <c:pt idx="3502">
                  <c:v>74.011116</c:v>
                </c:pt>
                <c:pt idx="3503">
                  <c:v>74.01146</c:v>
                </c:pt>
                <c:pt idx="3504">
                  <c:v>74.011795</c:v>
                </c:pt>
                <c:pt idx="3505">
                  <c:v>74.01213000000001</c:v>
                </c:pt>
                <c:pt idx="3506">
                  <c:v>74.01247</c:v>
                </c:pt>
                <c:pt idx="3507">
                  <c:v>74.0128</c:v>
                </c:pt>
                <c:pt idx="3508">
                  <c:v>74.01314</c:v>
                </c:pt>
                <c:pt idx="3509">
                  <c:v>74.01347000000001</c:v>
                </c:pt>
                <c:pt idx="3510">
                  <c:v>74.0138</c:v>
                </c:pt>
                <c:pt idx="3511">
                  <c:v>74.01414</c:v>
                </c:pt>
                <c:pt idx="3512">
                  <c:v>74.014465</c:v>
                </c:pt>
                <c:pt idx="3513">
                  <c:v>74.01479</c:v>
                </c:pt>
                <c:pt idx="3514">
                  <c:v>74.01512</c:v>
                </c:pt>
                <c:pt idx="3515">
                  <c:v>74.01545</c:v>
                </c:pt>
                <c:pt idx="3516">
                  <c:v>74.01577999999999</c:v>
                </c:pt>
                <c:pt idx="3517">
                  <c:v>74.016106</c:v>
                </c:pt>
                <c:pt idx="3518">
                  <c:v>74.01643</c:v>
                </c:pt>
                <c:pt idx="3519">
                  <c:v>74.016754</c:v>
                </c:pt>
                <c:pt idx="3520">
                  <c:v>74.017075</c:v>
                </c:pt>
                <c:pt idx="3521">
                  <c:v>74.017395</c:v>
                </c:pt>
                <c:pt idx="3522">
                  <c:v>74.017715</c:v>
                </c:pt>
                <c:pt idx="3523">
                  <c:v>74.01803599999998</c:v>
                </c:pt>
                <c:pt idx="3524">
                  <c:v>74.01835</c:v>
                </c:pt>
                <c:pt idx="3525">
                  <c:v>74.01866</c:v>
                </c:pt>
                <c:pt idx="3526">
                  <c:v>74.018974</c:v>
                </c:pt>
                <c:pt idx="3527">
                  <c:v>74.01929</c:v>
                </c:pt>
                <c:pt idx="3528">
                  <c:v>74.0196</c:v>
                </c:pt>
                <c:pt idx="3529">
                  <c:v>74.01991</c:v>
                </c:pt>
                <c:pt idx="3530">
                  <c:v>74.020226</c:v>
                </c:pt>
                <c:pt idx="3531">
                  <c:v>74.02053999999998</c:v>
                </c:pt>
                <c:pt idx="3532">
                  <c:v>74.02084999999998</c:v>
                </c:pt>
                <c:pt idx="3533">
                  <c:v>74.02116</c:v>
                </c:pt>
                <c:pt idx="3534">
                  <c:v>74.02147</c:v>
                </c:pt>
                <c:pt idx="3535">
                  <c:v>74.02177399999998</c:v>
                </c:pt>
                <c:pt idx="3536">
                  <c:v>74.02207999999999</c:v>
                </c:pt>
                <c:pt idx="3537">
                  <c:v>74.02238499999999</c:v>
                </c:pt>
                <c:pt idx="3538">
                  <c:v>74.02268999999998</c:v>
                </c:pt>
                <c:pt idx="3539">
                  <c:v>74.02298999999998</c:v>
                </c:pt>
                <c:pt idx="3540">
                  <c:v>74.023285</c:v>
                </c:pt>
                <c:pt idx="3541">
                  <c:v>74.02357999999998</c:v>
                </c:pt>
                <c:pt idx="3542">
                  <c:v>74.02387999999999</c:v>
                </c:pt>
                <c:pt idx="3543">
                  <c:v>74.02418</c:v>
                </c:pt>
                <c:pt idx="3544">
                  <c:v>74.02447499999998</c:v>
                </c:pt>
                <c:pt idx="3545">
                  <c:v>74.02476999999998</c:v>
                </c:pt>
                <c:pt idx="3546">
                  <c:v>74.02507</c:v>
                </c:pt>
                <c:pt idx="3547">
                  <c:v>74.02535999999999</c:v>
                </c:pt>
                <c:pt idx="3548">
                  <c:v>74.02565</c:v>
                </c:pt>
                <c:pt idx="3549">
                  <c:v>74.02593999999999</c:v>
                </c:pt>
                <c:pt idx="3550">
                  <c:v>74.02623000000001</c:v>
                </c:pt>
                <c:pt idx="3551">
                  <c:v>74.02652</c:v>
                </c:pt>
                <c:pt idx="3552">
                  <c:v>74.02681</c:v>
                </c:pt>
                <c:pt idx="3553">
                  <c:v>74.02709</c:v>
                </c:pt>
                <c:pt idx="3554">
                  <c:v>74.02737999999998</c:v>
                </c:pt>
                <c:pt idx="3555">
                  <c:v>74.027664</c:v>
                </c:pt>
                <c:pt idx="3556">
                  <c:v>74.02795</c:v>
                </c:pt>
                <c:pt idx="3557">
                  <c:v>74.02823</c:v>
                </c:pt>
                <c:pt idx="3558">
                  <c:v>74.02850999999998</c:v>
                </c:pt>
                <c:pt idx="3559">
                  <c:v>74.02878999999999</c:v>
                </c:pt>
                <c:pt idx="3560">
                  <c:v>74.02907</c:v>
                </c:pt>
                <c:pt idx="3561">
                  <c:v>74.02933999999999</c:v>
                </c:pt>
                <c:pt idx="3562">
                  <c:v>74.029625</c:v>
                </c:pt>
                <c:pt idx="3563">
                  <c:v>74.0299</c:v>
                </c:pt>
                <c:pt idx="3564">
                  <c:v>74.030174</c:v>
                </c:pt>
                <c:pt idx="3565">
                  <c:v>74.03045</c:v>
                </c:pt>
                <c:pt idx="3566">
                  <c:v>74.03072</c:v>
                </c:pt>
                <c:pt idx="3567">
                  <c:v>74.03099</c:v>
                </c:pt>
                <c:pt idx="3568">
                  <c:v>74.03126</c:v>
                </c:pt>
                <c:pt idx="3569">
                  <c:v>74.031525</c:v>
                </c:pt>
                <c:pt idx="3570">
                  <c:v>74.03179</c:v>
                </c:pt>
                <c:pt idx="3571">
                  <c:v>74.03206</c:v>
                </c:pt>
                <c:pt idx="3572">
                  <c:v>74.032326</c:v>
                </c:pt>
                <c:pt idx="3573">
                  <c:v>74.03259</c:v>
                </c:pt>
                <c:pt idx="3574">
                  <c:v>74.03286</c:v>
                </c:pt>
                <c:pt idx="3575">
                  <c:v>74.03312</c:v>
                </c:pt>
                <c:pt idx="3576">
                  <c:v>74.03337999999998</c:v>
                </c:pt>
                <c:pt idx="3577">
                  <c:v>74.03364</c:v>
                </c:pt>
                <c:pt idx="3578">
                  <c:v>74.0339</c:v>
                </c:pt>
                <c:pt idx="3579">
                  <c:v>74.03416</c:v>
                </c:pt>
                <c:pt idx="3580">
                  <c:v>74.03442</c:v>
                </c:pt>
                <c:pt idx="3581">
                  <c:v>74.034676</c:v>
                </c:pt>
                <c:pt idx="3582">
                  <c:v>74.034935</c:v>
                </c:pt>
                <c:pt idx="3583">
                  <c:v>74.03519</c:v>
                </c:pt>
                <c:pt idx="3584">
                  <c:v>74.03544599999998</c:v>
                </c:pt>
                <c:pt idx="3585">
                  <c:v>74.03570599999999</c:v>
                </c:pt>
                <c:pt idx="3586">
                  <c:v>74.03596</c:v>
                </c:pt>
                <c:pt idx="3587">
                  <c:v>74.03621</c:v>
                </c:pt>
                <c:pt idx="3588">
                  <c:v>74.03646</c:v>
                </c:pt>
                <c:pt idx="3589">
                  <c:v>74.036705</c:v>
                </c:pt>
                <c:pt idx="3590">
                  <c:v>74.03695</c:v>
                </c:pt>
                <c:pt idx="3591">
                  <c:v>74.03719</c:v>
                </c:pt>
                <c:pt idx="3592">
                  <c:v>74.03744</c:v>
                </c:pt>
                <c:pt idx="3593">
                  <c:v>74.03768</c:v>
                </c:pt>
                <c:pt idx="3594">
                  <c:v>74.037926</c:v>
                </c:pt>
                <c:pt idx="3595">
                  <c:v>74.03817</c:v>
                </c:pt>
                <c:pt idx="3596">
                  <c:v>74.038414</c:v>
                </c:pt>
                <c:pt idx="3597">
                  <c:v>74.03865</c:v>
                </c:pt>
                <c:pt idx="3598">
                  <c:v>74.03888999999998</c:v>
                </c:pt>
                <c:pt idx="3599">
                  <c:v>74.03912</c:v>
                </c:pt>
                <c:pt idx="3600">
                  <c:v>74.03937</c:v>
                </c:pt>
                <c:pt idx="3601">
                  <c:v>74.039604</c:v>
                </c:pt>
                <c:pt idx="3602">
                  <c:v>74.03984</c:v>
                </c:pt>
                <c:pt idx="3603">
                  <c:v>74.04008</c:v>
                </c:pt>
                <c:pt idx="3604">
                  <c:v>74.040306</c:v>
                </c:pt>
                <c:pt idx="3605">
                  <c:v>74.040535</c:v>
                </c:pt>
                <c:pt idx="3606">
                  <c:v>74.040764</c:v>
                </c:pt>
                <c:pt idx="3607">
                  <c:v>74.04099</c:v>
                </c:pt>
                <c:pt idx="3608">
                  <c:v>74.04122</c:v>
                </c:pt>
                <c:pt idx="3609">
                  <c:v>74.04145</c:v>
                </c:pt>
                <c:pt idx="3610">
                  <c:v>74.04168</c:v>
                </c:pt>
                <c:pt idx="3611">
                  <c:v>74.04191</c:v>
                </c:pt>
                <c:pt idx="3612">
                  <c:v>74.04214</c:v>
                </c:pt>
                <c:pt idx="3613">
                  <c:v>74.042366</c:v>
                </c:pt>
                <c:pt idx="3614">
                  <c:v>74.042595</c:v>
                </c:pt>
                <c:pt idx="3615">
                  <c:v>74.04282</c:v>
                </c:pt>
                <c:pt idx="3616">
                  <c:v>74.043045</c:v>
                </c:pt>
                <c:pt idx="3617">
                  <c:v>74.04327</c:v>
                </c:pt>
                <c:pt idx="3618">
                  <c:v>74.04349</c:v>
                </c:pt>
                <c:pt idx="3619">
                  <c:v>74.04371</c:v>
                </c:pt>
                <c:pt idx="3620">
                  <c:v>74.04393</c:v>
                </c:pt>
                <c:pt idx="3621">
                  <c:v>74.04415</c:v>
                </c:pt>
                <c:pt idx="3622">
                  <c:v>74.044365</c:v>
                </c:pt>
                <c:pt idx="3623">
                  <c:v>74.044586</c:v>
                </c:pt>
                <c:pt idx="3624">
                  <c:v>74.0448</c:v>
                </c:pt>
                <c:pt idx="3625">
                  <c:v>74.04501</c:v>
                </c:pt>
                <c:pt idx="3626">
                  <c:v>74.04523</c:v>
                </c:pt>
                <c:pt idx="3627">
                  <c:v>74.04544</c:v>
                </c:pt>
                <c:pt idx="3628">
                  <c:v>74.045654</c:v>
                </c:pt>
                <c:pt idx="3629">
                  <c:v>74.04587</c:v>
                </c:pt>
                <c:pt idx="3630">
                  <c:v>74.04608</c:v>
                </c:pt>
                <c:pt idx="3631">
                  <c:v>74.046295</c:v>
                </c:pt>
                <c:pt idx="3632">
                  <c:v>74.0465</c:v>
                </c:pt>
                <c:pt idx="3633">
                  <c:v>74.046715</c:v>
                </c:pt>
                <c:pt idx="3634">
                  <c:v>74.04693</c:v>
                </c:pt>
                <c:pt idx="3635">
                  <c:v>74.047134</c:v>
                </c:pt>
                <c:pt idx="3636">
                  <c:v>74.04735</c:v>
                </c:pt>
                <c:pt idx="3637">
                  <c:v>74.047554</c:v>
                </c:pt>
                <c:pt idx="3638">
                  <c:v>74.04776</c:v>
                </c:pt>
                <c:pt idx="3639">
                  <c:v>74.047966</c:v>
                </c:pt>
                <c:pt idx="3640">
                  <c:v>74.04817000000001</c:v>
                </c:pt>
                <c:pt idx="3641">
                  <c:v>74.04837</c:v>
                </c:pt>
                <c:pt idx="3642">
                  <c:v>74.04857000000001</c:v>
                </c:pt>
                <c:pt idx="3643">
                  <c:v>74.04877499999999</c:v>
                </c:pt>
                <c:pt idx="3644">
                  <c:v>74.04897</c:v>
                </c:pt>
                <c:pt idx="3645">
                  <c:v>74.04917</c:v>
                </c:pt>
                <c:pt idx="3646">
                  <c:v>74.04937</c:v>
                </c:pt>
                <c:pt idx="3647">
                  <c:v>74.04957</c:v>
                </c:pt>
                <c:pt idx="3648">
                  <c:v>74.04976</c:v>
                </c:pt>
                <c:pt idx="3649">
                  <c:v>74.04996</c:v>
                </c:pt>
                <c:pt idx="3650">
                  <c:v>74.050156</c:v>
                </c:pt>
                <c:pt idx="3651">
                  <c:v>74.0522</c:v>
                </c:pt>
                <c:pt idx="3652">
                  <c:v>74.054245</c:v>
                </c:pt>
                <c:pt idx="3653">
                  <c:v>74.05629</c:v>
                </c:pt>
                <c:pt idx="3654">
                  <c:v>74.05833399999999</c:v>
                </c:pt>
                <c:pt idx="3655">
                  <c:v>74.06037999999998</c:v>
                </c:pt>
                <c:pt idx="3656">
                  <c:v>74.062416</c:v>
                </c:pt>
                <c:pt idx="3657">
                  <c:v>74.06446</c:v>
                </c:pt>
                <c:pt idx="3658">
                  <c:v>74.0665</c:v>
                </c:pt>
                <c:pt idx="3659">
                  <c:v>74.06853499999998</c:v>
                </c:pt>
                <c:pt idx="3660">
                  <c:v>74.07056999999998</c:v>
                </c:pt>
                <c:pt idx="3661">
                  <c:v>74.07262</c:v>
                </c:pt>
                <c:pt idx="3662">
                  <c:v>74.07465</c:v>
                </c:pt>
                <c:pt idx="3663">
                  <c:v>74.07669</c:v>
                </c:pt>
                <c:pt idx="3664">
                  <c:v>74.07872999999998</c:v>
                </c:pt>
                <c:pt idx="3665">
                  <c:v>74.080765</c:v>
                </c:pt>
                <c:pt idx="3666">
                  <c:v>74.08279399999999</c:v>
                </c:pt>
                <c:pt idx="3667">
                  <c:v>74.08483</c:v>
                </c:pt>
                <c:pt idx="3668">
                  <c:v>74.08686</c:v>
                </c:pt>
                <c:pt idx="3669">
                  <c:v>74.08888999999999</c:v>
                </c:pt>
                <c:pt idx="3670">
                  <c:v>74.09092</c:v>
                </c:pt>
                <c:pt idx="3671">
                  <c:v>74.09295</c:v>
                </c:pt>
                <c:pt idx="3672">
                  <c:v>74.09498</c:v>
                </c:pt>
                <c:pt idx="3673">
                  <c:v>74.09701</c:v>
                </c:pt>
                <c:pt idx="3674">
                  <c:v>74.09903000000001</c:v>
                </c:pt>
                <c:pt idx="3675">
                  <c:v>74.10105</c:v>
                </c:pt>
                <c:pt idx="3676">
                  <c:v>74.10306999999998</c:v>
                </c:pt>
                <c:pt idx="3677">
                  <c:v>74.10509499999999</c:v>
                </c:pt>
                <c:pt idx="3678">
                  <c:v>74.10711</c:v>
                </c:pt>
                <c:pt idx="3679">
                  <c:v>74.10912</c:v>
                </c:pt>
                <c:pt idx="3680">
                  <c:v>74.11114</c:v>
                </c:pt>
                <c:pt idx="3681">
                  <c:v>74.10821</c:v>
                </c:pt>
                <c:pt idx="3682">
                  <c:v>74.10527999999998</c:v>
                </c:pt>
                <c:pt idx="3683">
                  <c:v>74.10233999999998</c:v>
                </c:pt>
                <c:pt idx="3684">
                  <c:v>74.0994</c:v>
                </c:pt>
                <c:pt idx="3685">
                  <c:v>74.096466</c:v>
                </c:pt>
                <c:pt idx="3686">
                  <c:v>74.09353</c:v>
                </c:pt>
                <c:pt idx="3687">
                  <c:v>74.09058</c:v>
                </c:pt>
                <c:pt idx="3688">
                  <c:v>74.08764</c:v>
                </c:pt>
                <c:pt idx="3689">
                  <c:v>74.08469</c:v>
                </c:pt>
                <c:pt idx="3690">
                  <c:v>74.08173999999998</c:v>
                </c:pt>
                <c:pt idx="3691">
                  <c:v>74.07878999999998</c:v>
                </c:pt>
                <c:pt idx="3692">
                  <c:v>74.07583599999997</c:v>
                </c:pt>
                <c:pt idx="3693">
                  <c:v>74.07287599999997</c:v>
                </c:pt>
                <c:pt idx="3694">
                  <c:v>74.069916</c:v>
                </c:pt>
                <c:pt idx="3695">
                  <c:v>74.066956</c:v>
                </c:pt>
                <c:pt idx="3696">
                  <c:v>74.063995</c:v>
                </c:pt>
                <c:pt idx="3697">
                  <c:v>74.06103</c:v>
                </c:pt>
                <c:pt idx="3698">
                  <c:v>74.05806999999998</c:v>
                </c:pt>
                <c:pt idx="3699">
                  <c:v>74.05509999999998</c:v>
                </c:pt>
                <c:pt idx="3700">
                  <c:v>74.05213</c:v>
                </c:pt>
                <c:pt idx="3701">
                  <c:v>74.049164</c:v>
                </c:pt>
                <c:pt idx="3702">
                  <c:v>74.046196</c:v>
                </c:pt>
                <c:pt idx="3703">
                  <c:v>74.04322</c:v>
                </c:pt>
                <c:pt idx="3704">
                  <c:v>74.040245</c:v>
                </c:pt>
                <c:pt idx="3705">
                  <c:v>74.03727</c:v>
                </c:pt>
                <c:pt idx="3706">
                  <c:v>74.0343</c:v>
                </c:pt>
                <c:pt idx="3707">
                  <c:v>74.03133</c:v>
                </c:pt>
                <c:pt idx="3708">
                  <c:v>74.02834999999999</c:v>
                </c:pt>
                <c:pt idx="3709">
                  <c:v>74.02537499999997</c:v>
                </c:pt>
                <c:pt idx="3710">
                  <c:v>74.02239999999999</c:v>
                </c:pt>
                <c:pt idx="3711">
                  <c:v>74.019424</c:v>
                </c:pt>
                <c:pt idx="3712">
                  <c:v>74.01645</c:v>
                </c:pt>
                <c:pt idx="3713">
                  <c:v>74.01347000000001</c:v>
                </c:pt>
                <c:pt idx="3714">
                  <c:v>74.0105</c:v>
                </c:pt>
                <c:pt idx="3715">
                  <c:v>74.00752</c:v>
                </c:pt>
                <c:pt idx="3716">
                  <c:v>74.004555</c:v>
                </c:pt>
                <c:pt idx="3717">
                  <c:v>74.00159</c:v>
                </c:pt>
                <c:pt idx="3718">
                  <c:v>73.99862</c:v>
                </c:pt>
                <c:pt idx="3719">
                  <c:v>73.99565</c:v>
                </c:pt>
                <c:pt idx="3720">
                  <c:v>73.99268</c:v>
                </c:pt>
                <c:pt idx="3721">
                  <c:v>73.98972</c:v>
                </c:pt>
                <c:pt idx="3722">
                  <c:v>73.986755</c:v>
                </c:pt>
                <c:pt idx="3723">
                  <c:v>73.983795</c:v>
                </c:pt>
                <c:pt idx="3724">
                  <c:v>73.980835</c:v>
                </c:pt>
                <c:pt idx="3725">
                  <c:v>73.97788</c:v>
                </c:pt>
                <c:pt idx="3726">
                  <c:v>73.97493</c:v>
                </c:pt>
                <c:pt idx="3727">
                  <c:v>73.97198</c:v>
                </c:pt>
                <c:pt idx="3728">
                  <c:v>73.969025</c:v>
                </c:pt>
                <c:pt idx="3729">
                  <c:v>73.96608</c:v>
                </c:pt>
                <c:pt idx="3730">
                  <c:v>73.963135</c:v>
                </c:pt>
                <c:pt idx="3731">
                  <c:v>73.9602</c:v>
                </c:pt>
                <c:pt idx="3732">
                  <c:v>73.95726</c:v>
                </c:pt>
                <c:pt idx="3733">
                  <c:v>73.95433000000001</c:v>
                </c:pt>
                <c:pt idx="3734">
                  <c:v>73.9514</c:v>
                </c:pt>
                <c:pt idx="3735">
                  <c:v>73.94847</c:v>
                </c:pt>
                <c:pt idx="3736">
                  <c:v>73.94555</c:v>
                </c:pt>
                <c:pt idx="3737">
                  <c:v>73.94263</c:v>
                </c:pt>
                <c:pt idx="3738">
                  <c:v>73.93971</c:v>
                </c:pt>
                <c:pt idx="3739">
                  <c:v>73.9368</c:v>
                </c:pt>
                <c:pt idx="3740">
                  <c:v>73.93389</c:v>
                </c:pt>
                <c:pt idx="3741">
                  <c:v>73.93407</c:v>
                </c:pt>
                <c:pt idx="3742">
                  <c:v>73.93425</c:v>
                </c:pt>
                <c:pt idx="3743">
                  <c:v>73.93444</c:v>
                </c:pt>
                <c:pt idx="3744">
                  <c:v>73.93463000000002</c:v>
                </c:pt>
                <c:pt idx="3745">
                  <c:v>73.93483</c:v>
                </c:pt>
                <c:pt idx="3746">
                  <c:v>73.93503000000001</c:v>
                </c:pt>
                <c:pt idx="3747">
                  <c:v>73.935234</c:v>
                </c:pt>
                <c:pt idx="3748">
                  <c:v>73.93544</c:v>
                </c:pt>
                <c:pt idx="3749">
                  <c:v>73.93565</c:v>
                </c:pt>
                <c:pt idx="3750">
                  <c:v>73.93587499999998</c:v>
                </c:pt>
                <c:pt idx="3751">
                  <c:v>73.9361</c:v>
                </c:pt>
                <c:pt idx="3752">
                  <c:v>73.936325</c:v>
                </c:pt>
                <c:pt idx="3753">
                  <c:v>73.936554</c:v>
                </c:pt>
                <c:pt idx="3754">
                  <c:v>73.93679</c:v>
                </c:pt>
                <c:pt idx="3755">
                  <c:v>73.937035</c:v>
                </c:pt>
                <c:pt idx="3756">
                  <c:v>73.93728</c:v>
                </c:pt>
                <c:pt idx="3757">
                  <c:v>73.93753</c:v>
                </c:pt>
                <c:pt idx="3758">
                  <c:v>73.93779</c:v>
                </c:pt>
                <c:pt idx="3759">
                  <c:v>73.93805</c:v>
                </c:pt>
                <c:pt idx="3760">
                  <c:v>73.93831</c:v>
                </c:pt>
                <c:pt idx="3761">
                  <c:v>73.938576</c:v>
                </c:pt>
                <c:pt idx="3762">
                  <c:v>73.93885</c:v>
                </c:pt>
                <c:pt idx="3763">
                  <c:v>73.939125</c:v>
                </c:pt>
                <c:pt idx="3764">
                  <c:v>73.93941</c:v>
                </c:pt>
                <c:pt idx="3765">
                  <c:v>73.93969</c:v>
                </c:pt>
                <c:pt idx="3766">
                  <c:v>73.93998</c:v>
                </c:pt>
                <c:pt idx="3767">
                  <c:v>73.94027000000002</c:v>
                </c:pt>
                <c:pt idx="3768">
                  <c:v>73.94057</c:v>
                </c:pt>
                <c:pt idx="3769">
                  <c:v>73.940865</c:v>
                </c:pt>
                <c:pt idx="3770">
                  <c:v>73.94117</c:v>
                </c:pt>
                <c:pt idx="3771">
                  <c:v>73.941475</c:v>
                </c:pt>
                <c:pt idx="3772">
                  <c:v>73.94179</c:v>
                </c:pt>
                <c:pt idx="3773">
                  <c:v>73.9421</c:v>
                </c:pt>
                <c:pt idx="3774">
                  <c:v>73.94242</c:v>
                </c:pt>
                <c:pt idx="3775">
                  <c:v>73.94274</c:v>
                </c:pt>
                <c:pt idx="3776">
                  <c:v>73.94306</c:v>
                </c:pt>
                <c:pt idx="3777">
                  <c:v>73.94339</c:v>
                </c:pt>
                <c:pt idx="3778">
                  <c:v>73.94372</c:v>
                </c:pt>
                <c:pt idx="3779">
                  <c:v>73.94405</c:v>
                </c:pt>
                <c:pt idx="3780">
                  <c:v>73.94439</c:v>
                </c:pt>
                <c:pt idx="3781">
                  <c:v>73.944725</c:v>
                </c:pt>
                <c:pt idx="3782">
                  <c:v>73.94507</c:v>
                </c:pt>
                <c:pt idx="3783">
                  <c:v>73.945404</c:v>
                </c:pt>
                <c:pt idx="3784">
                  <c:v>73.94575</c:v>
                </c:pt>
                <c:pt idx="3785">
                  <c:v>73.94609</c:v>
                </c:pt>
                <c:pt idx="3786">
                  <c:v>73.94644</c:v>
                </c:pt>
                <c:pt idx="3787">
                  <c:v>73.94679</c:v>
                </c:pt>
                <c:pt idx="3788">
                  <c:v>73.94714</c:v>
                </c:pt>
                <c:pt idx="3789">
                  <c:v>73.947495</c:v>
                </c:pt>
                <c:pt idx="3790">
                  <c:v>73.94785</c:v>
                </c:pt>
                <c:pt idx="3791">
                  <c:v>73.94821</c:v>
                </c:pt>
                <c:pt idx="3792">
                  <c:v>73.94857</c:v>
                </c:pt>
                <c:pt idx="3793">
                  <c:v>73.94894</c:v>
                </c:pt>
                <c:pt idx="3794">
                  <c:v>73.9493</c:v>
                </c:pt>
                <c:pt idx="3795">
                  <c:v>73.94967000000002</c:v>
                </c:pt>
                <c:pt idx="3796">
                  <c:v>73.950035</c:v>
                </c:pt>
                <c:pt idx="3797">
                  <c:v>73.9504</c:v>
                </c:pt>
                <c:pt idx="3798">
                  <c:v>73.95077</c:v>
                </c:pt>
                <c:pt idx="3799">
                  <c:v>73.95114</c:v>
                </c:pt>
                <c:pt idx="3800">
                  <c:v>73.95151</c:v>
                </c:pt>
                <c:pt idx="3801">
                  <c:v>73.95188</c:v>
                </c:pt>
                <c:pt idx="3802">
                  <c:v>73.952255</c:v>
                </c:pt>
                <c:pt idx="3803">
                  <c:v>73.95263000000001</c:v>
                </c:pt>
                <c:pt idx="3804">
                  <c:v>73.953</c:v>
                </c:pt>
                <c:pt idx="3805">
                  <c:v>73.95337999999998</c:v>
                </c:pt>
                <c:pt idx="3806">
                  <c:v>73.95376</c:v>
                </c:pt>
                <c:pt idx="3807">
                  <c:v>73.95414</c:v>
                </c:pt>
                <c:pt idx="3808">
                  <c:v>73.95451</c:v>
                </c:pt>
                <c:pt idx="3809">
                  <c:v>73.954895</c:v>
                </c:pt>
                <c:pt idx="3810">
                  <c:v>73.95528</c:v>
                </c:pt>
                <c:pt idx="3811">
                  <c:v>73.95566</c:v>
                </c:pt>
                <c:pt idx="3812">
                  <c:v>73.95604</c:v>
                </c:pt>
                <c:pt idx="3813">
                  <c:v>73.95642</c:v>
                </c:pt>
                <c:pt idx="3814">
                  <c:v>73.9568</c:v>
                </c:pt>
                <c:pt idx="3815">
                  <c:v>73.957184</c:v>
                </c:pt>
                <c:pt idx="3816">
                  <c:v>73.957565</c:v>
                </c:pt>
                <c:pt idx="3817">
                  <c:v>73.95795</c:v>
                </c:pt>
                <c:pt idx="3818">
                  <c:v>73.95833599999999</c:v>
                </c:pt>
                <c:pt idx="3819">
                  <c:v>73.95872</c:v>
                </c:pt>
                <c:pt idx="3820">
                  <c:v>73.95911</c:v>
                </c:pt>
                <c:pt idx="3821">
                  <c:v>73.95949</c:v>
                </c:pt>
                <c:pt idx="3822">
                  <c:v>73.95988</c:v>
                </c:pt>
                <c:pt idx="3823">
                  <c:v>73.96026</c:v>
                </c:pt>
                <c:pt idx="3824">
                  <c:v>73.96064</c:v>
                </c:pt>
                <c:pt idx="3825">
                  <c:v>73.96102</c:v>
                </c:pt>
                <c:pt idx="3826">
                  <c:v>73.9614</c:v>
                </c:pt>
                <c:pt idx="3827">
                  <c:v>73.961784</c:v>
                </c:pt>
                <c:pt idx="3828">
                  <c:v>73.962166</c:v>
                </c:pt>
                <c:pt idx="3829">
                  <c:v>73.96255</c:v>
                </c:pt>
                <c:pt idx="3830">
                  <c:v>73.96292</c:v>
                </c:pt>
                <c:pt idx="3831">
                  <c:v>73.963295</c:v>
                </c:pt>
                <c:pt idx="3832">
                  <c:v>73.96368</c:v>
                </c:pt>
                <c:pt idx="3833">
                  <c:v>73.96406</c:v>
                </c:pt>
                <c:pt idx="3834">
                  <c:v>73.96443</c:v>
                </c:pt>
                <c:pt idx="3835">
                  <c:v>73.964806</c:v>
                </c:pt>
                <c:pt idx="3836">
                  <c:v>73.96518</c:v>
                </c:pt>
                <c:pt idx="3837">
                  <c:v>73.96556</c:v>
                </c:pt>
                <c:pt idx="3838">
                  <c:v>73.96594</c:v>
                </c:pt>
                <c:pt idx="3839">
                  <c:v>73.96632</c:v>
                </c:pt>
                <c:pt idx="3840">
                  <c:v>73.96669</c:v>
                </c:pt>
                <c:pt idx="3841">
                  <c:v>73.967064</c:v>
                </c:pt>
                <c:pt idx="3842">
                  <c:v>73.96744</c:v>
                </c:pt>
                <c:pt idx="3843">
                  <c:v>73.96781</c:v>
                </c:pt>
                <c:pt idx="3844">
                  <c:v>73.968185</c:v>
                </c:pt>
                <c:pt idx="3845">
                  <c:v>73.96856</c:v>
                </c:pt>
                <c:pt idx="3846">
                  <c:v>73.96893</c:v>
                </c:pt>
                <c:pt idx="3847">
                  <c:v>73.9693</c:v>
                </c:pt>
                <c:pt idx="3848">
                  <c:v>73.96967</c:v>
                </c:pt>
                <c:pt idx="3849">
                  <c:v>73.97003999999998</c:v>
                </c:pt>
                <c:pt idx="3850">
                  <c:v>73.97040599999998</c:v>
                </c:pt>
                <c:pt idx="3851">
                  <c:v>73.97077999999999</c:v>
                </c:pt>
                <c:pt idx="3852">
                  <c:v>73.971146</c:v>
                </c:pt>
                <c:pt idx="3853">
                  <c:v>73.97151</c:v>
                </c:pt>
                <c:pt idx="3854">
                  <c:v>73.97188</c:v>
                </c:pt>
                <c:pt idx="3855">
                  <c:v>73.972244</c:v>
                </c:pt>
                <c:pt idx="3856">
                  <c:v>73.9726</c:v>
                </c:pt>
                <c:pt idx="3857">
                  <c:v>73.97296999999998</c:v>
                </c:pt>
                <c:pt idx="3858">
                  <c:v>73.97333499999999</c:v>
                </c:pt>
                <c:pt idx="3859">
                  <c:v>73.973694</c:v>
                </c:pt>
                <c:pt idx="3860">
                  <c:v>73.97405</c:v>
                </c:pt>
                <c:pt idx="3861">
                  <c:v>73.97441</c:v>
                </c:pt>
                <c:pt idx="3862">
                  <c:v>73.97477</c:v>
                </c:pt>
                <c:pt idx="3863">
                  <c:v>73.97513</c:v>
                </c:pt>
                <c:pt idx="3864">
                  <c:v>73.97548999999998</c:v>
                </c:pt>
                <c:pt idx="3865">
                  <c:v>73.97583999999999</c:v>
                </c:pt>
                <c:pt idx="3866">
                  <c:v>73.97619</c:v>
                </c:pt>
                <c:pt idx="3867">
                  <c:v>73.97654</c:v>
                </c:pt>
                <c:pt idx="3868">
                  <c:v>73.97688999999998</c:v>
                </c:pt>
                <c:pt idx="3869">
                  <c:v>73.97724</c:v>
                </c:pt>
                <c:pt idx="3870">
                  <c:v>73.97759</c:v>
                </c:pt>
                <c:pt idx="3871">
                  <c:v>73.97794</c:v>
                </c:pt>
                <c:pt idx="3872">
                  <c:v>73.97829</c:v>
                </c:pt>
                <c:pt idx="3873">
                  <c:v>73.97863</c:v>
                </c:pt>
                <c:pt idx="3874">
                  <c:v>73.97896999999998</c:v>
                </c:pt>
                <c:pt idx="3875">
                  <c:v>73.97932</c:v>
                </c:pt>
                <c:pt idx="3876">
                  <c:v>73.97966</c:v>
                </c:pt>
                <c:pt idx="3877">
                  <c:v>73.98</c:v>
                </c:pt>
                <c:pt idx="3878">
                  <c:v>73.98035</c:v>
                </c:pt>
                <c:pt idx="3879">
                  <c:v>73.98069</c:v>
                </c:pt>
                <c:pt idx="3880">
                  <c:v>73.98103</c:v>
                </c:pt>
                <c:pt idx="3881">
                  <c:v>73.98137000000001</c:v>
                </c:pt>
                <c:pt idx="3882">
                  <c:v>73.981705</c:v>
                </c:pt>
                <c:pt idx="3883">
                  <c:v>73.98204</c:v>
                </c:pt>
                <c:pt idx="3884">
                  <c:v>73.98237999999999</c:v>
                </c:pt>
                <c:pt idx="3885">
                  <c:v>73.98272</c:v>
                </c:pt>
                <c:pt idx="3886">
                  <c:v>73.983055</c:v>
                </c:pt>
                <c:pt idx="3887">
                  <c:v>73.98337999999998</c:v>
                </c:pt>
                <c:pt idx="3888">
                  <c:v>73.98371</c:v>
                </c:pt>
                <c:pt idx="3889">
                  <c:v>73.98404</c:v>
                </c:pt>
                <c:pt idx="3890">
                  <c:v>73.98437000000001</c:v>
                </c:pt>
                <c:pt idx="3891">
                  <c:v>73.984695</c:v>
                </c:pt>
                <c:pt idx="3892">
                  <c:v>73.98502</c:v>
                </c:pt>
                <c:pt idx="3893">
                  <c:v>73.98534999999998</c:v>
                </c:pt>
                <c:pt idx="3894">
                  <c:v>73.98568</c:v>
                </c:pt>
                <c:pt idx="3895">
                  <c:v>73.986</c:v>
                </c:pt>
                <c:pt idx="3896">
                  <c:v>73.98633</c:v>
                </c:pt>
                <c:pt idx="3897">
                  <c:v>73.98665</c:v>
                </c:pt>
                <c:pt idx="3898">
                  <c:v>73.98697000000001</c:v>
                </c:pt>
                <c:pt idx="3899">
                  <c:v>73.98729</c:v>
                </c:pt>
                <c:pt idx="3900">
                  <c:v>73.9876</c:v>
                </c:pt>
                <c:pt idx="3901">
                  <c:v>73.987915</c:v>
                </c:pt>
                <c:pt idx="3902">
                  <c:v>73.988235</c:v>
                </c:pt>
                <c:pt idx="3903">
                  <c:v>73.98855</c:v>
                </c:pt>
                <c:pt idx="3904">
                  <c:v>73.98886</c:v>
                </c:pt>
                <c:pt idx="3905">
                  <c:v>73.989174</c:v>
                </c:pt>
                <c:pt idx="3906">
                  <c:v>73.98949</c:v>
                </c:pt>
                <c:pt idx="3907">
                  <c:v>73.9898</c:v>
                </c:pt>
                <c:pt idx="3908">
                  <c:v>73.990105</c:v>
                </c:pt>
                <c:pt idx="3909">
                  <c:v>73.99042</c:v>
                </c:pt>
                <c:pt idx="3910">
                  <c:v>73.99072</c:v>
                </c:pt>
                <c:pt idx="3911">
                  <c:v>73.99103</c:v>
                </c:pt>
                <c:pt idx="3912">
                  <c:v>73.99133</c:v>
                </c:pt>
                <c:pt idx="3913">
                  <c:v>73.99164</c:v>
                </c:pt>
                <c:pt idx="3914">
                  <c:v>73.99194</c:v>
                </c:pt>
                <c:pt idx="3915">
                  <c:v>73.99224</c:v>
                </c:pt>
                <c:pt idx="3916">
                  <c:v>73.99254</c:v>
                </c:pt>
                <c:pt idx="3917">
                  <c:v>73.99283599999998</c:v>
                </c:pt>
                <c:pt idx="3918">
                  <c:v>73.99313</c:v>
                </c:pt>
                <c:pt idx="3919">
                  <c:v>73.99343</c:v>
                </c:pt>
                <c:pt idx="3920">
                  <c:v>73.99373000000001</c:v>
                </c:pt>
                <c:pt idx="3921">
                  <c:v>73.994026</c:v>
                </c:pt>
                <c:pt idx="3922">
                  <c:v>73.994316</c:v>
                </c:pt>
                <c:pt idx="3923">
                  <c:v>73.994606</c:v>
                </c:pt>
                <c:pt idx="3924">
                  <c:v>73.994896</c:v>
                </c:pt>
                <c:pt idx="3925">
                  <c:v>73.995186</c:v>
                </c:pt>
                <c:pt idx="3926">
                  <c:v>73.99547599999998</c:v>
                </c:pt>
                <c:pt idx="3927">
                  <c:v>73.995766</c:v>
                </c:pt>
                <c:pt idx="3928">
                  <c:v>73.99605</c:v>
                </c:pt>
                <c:pt idx="3929">
                  <c:v>73.99634</c:v>
                </c:pt>
                <c:pt idx="3930">
                  <c:v>73.99662</c:v>
                </c:pt>
                <c:pt idx="3931">
                  <c:v>73.9969</c:v>
                </c:pt>
                <c:pt idx="3932">
                  <c:v>73.997185</c:v>
                </c:pt>
                <c:pt idx="3933">
                  <c:v>73.99747</c:v>
                </c:pt>
                <c:pt idx="3934">
                  <c:v>73.99775</c:v>
                </c:pt>
                <c:pt idx="3935">
                  <c:v>73.99803</c:v>
                </c:pt>
                <c:pt idx="3936">
                  <c:v>73.998314</c:v>
                </c:pt>
                <c:pt idx="3937">
                  <c:v>73.9986</c:v>
                </c:pt>
                <c:pt idx="3938">
                  <c:v>73.99887</c:v>
                </c:pt>
                <c:pt idx="3939">
                  <c:v>73.999146</c:v>
                </c:pt>
                <c:pt idx="3940">
                  <c:v>73.99942</c:v>
                </c:pt>
                <c:pt idx="3941">
                  <c:v>73.999695</c:v>
                </c:pt>
                <c:pt idx="3942">
                  <c:v>73.99997</c:v>
                </c:pt>
                <c:pt idx="3943">
                  <c:v>74.000244</c:v>
                </c:pt>
                <c:pt idx="3944">
                  <c:v>74.00051</c:v>
                </c:pt>
                <c:pt idx="3945">
                  <c:v>74.00078599999999</c:v>
                </c:pt>
                <c:pt idx="3946">
                  <c:v>74.00105</c:v>
                </c:pt>
                <c:pt idx="3947">
                  <c:v>74.00132</c:v>
                </c:pt>
                <c:pt idx="3948">
                  <c:v>74.00159</c:v>
                </c:pt>
                <c:pt idx="3949">
                  <c:v>74.001854</c:v>
                </c:pt>
                <c:pt idx="3950">
                  <c:v>74.00212</c:v>
                </c:pt>
                <c:pt idx="3951">
                  <c:v>74.00238999999999</c:v>
                </c:pt>
                <c:pt idx="3952">
                  <c:v>74.00265</c:v>
                </c:pt>
                <c:pt idx="3953">
                  <c:v>74.00291</c:v>
                </c:pt>
                <c:pt idx="3954">
                  <c:v>74.00317</c:v>
                </c:pt>
                <c:pt idx="3955">
                  <c:v>74.003426</c:v>
                </c:pt>
                <c:pt idx="3956">
                  <c:v>74.003685</c:v>
                </c:pt>
                <c:pt idx="3957">
                  <c:v>74.003944</c:v>
                </c:pt>
                <c:pt idx="3958">
                  <c:v>74.0042</c:v>
                </c:pt>
                <c:pt idx="3959">
                  <c:v>74.004456</c:v>
                </c:pt>
                <c:pt idx="3960">
                  <c:v>74.00471</c:v>
                </c:pt>
                <c:pt idx="3961">
                  <c:v>74.00497</c:v>
                </c:pt>
                <c:pt idx="3962">
                  <c:v>74.00522</c:v>
                </c:pt>
                <c:pt idx="3963">
                  <c:v>74.00546999999998</c:v>
                </c:pt>
                <c:pt idx="3964">
                  <c:v>74.00571999999998</c:v>
                </c:pt>
                <c:pt idx="3965">
                  <c:v>74.00597399999998</c:v>
                </c:pt>
                <c:pt idx="3966">
                  <c:v>74.00622</c:v>
                </c:pt>
                <c:pt idx="3967">
                  <c:v>74.00647</c:v>
                </c:pt>
                <c:pt idx="3968">
                  <c:v>74.006714</c:v>
                </c:pt>
                <c:pt idx="3969">
                  <c:v>74.00696</c:v>
                </c:pt>
                <c:pt idx="3970">
                  <c:v>74.0072</c:v>
                </c:pt>
                <c:pt idx="3971">
                  <c:v>74.00745</c:v>
                </c:pt>
                <c:pt idx="3972">
                  <c:v>74.00769</c:v>
                </c:pt>
                <c:pt idx="3973">
                  <c:v>74.007935</c:v>
                </c:pt>
                <c:pt idx="3974">
                  <c:v>74.00817999999998</c:v>
                </c:pt>
                <c:pt idx="3975">
                  <c:v>74.00842</c:v>
                </c:pt>
                <c:pt idx="3976">
                  <c:v>74.00866</c:v>
                </c:pt>
                <c:pt idx="3977">
                  <c:v>74.00889599999998</c:v>
                </c:pt>
                <c:pt idx="3978">
                  <c:v>74.00913000000001</c:v>
                </c:pt>
                <c:pt idx="3979">
                  <c:v>74.00936999999998</c:v>
                </c:pt>
                <c:pt idx="3980">
                  <c:v>74.009605</c:v>
                </c:pt>
                <c:pt idx="3981">
                  <c:v>74.00983999999998</c:v>
                </c:pt>
                <c:pt idx="3982">
                  <c:v>74.01008</c:v>
                </c:pt>
                <c:pt idx="3983">
                  <c:v>74.01031</c:v>
                </c:pt>
                <c:pt idx="3984">
                  <c:v>74.01054</c:v>
                </c:pt>
                <c:pt idx="3985">
                  <c:v>74.010765</c:v>
                </c:pt>
                <c:pt idx="3986">
                  <c:v>74.010994</c:v>
                </c:pt>
                <c:pt idx="3987">
                  <c:v>74.01122</c:v>
                </c:pt>
                <c:pt idx="3988">
                  <c:v>74.01145</c:v>
                </c:pt>
                <c:pt idx="3989">
                  <c:v>74.01168</c:v>
                </c:pt>
                <c:pt idx="3990">
                  <c:v>74.01191</c:v>
                </c:pt>
                <c:pt idx="3991">
                  <c:v>74.01214</c:v>
                </c:pt>
                <c:pt idx="3992">
                  <c:v>74.01236999999998</c:v>
                </c:pt>
                <c:pt idx="3993">
                  <c:v>74.01259</c:v>
                </c:pt>
                <c:pt idx="3994">
                  <c:v>74.01281</c:v>
                </c:pt>
                <c:pt idx="3995">
                  <c:v>74.01303</c:v>
                </c:pt>
                <c:pt idx="3996">
                  <c:v>74.01326</c:v>
                </c:pt>
                <c:pt idx="3997">
                  <c:v>74.01348</c:v>
                </c:pt>
                <c:pt idx="3998">
                  <c:v>74.0137</c:v>
                </c:pt>
                <c:pt idx="3999">
                  <c:v>74.01392</c:v>
                </c:pt>
                <c:pt idx="4000">
                  <c:v>74.014145</c:v>
                </c:pt>
                <c:pt idx="4001">
                  <c:v>74.014366</c:v>
                </c:pt>
                <c:pt idx="4002">
                  <c:v>74.01459</c:v>
                </c:pt>
                <c:pt idx="4003">
                  <c:v>74.0148</c:v>
                </c:pt>
                <c:pt idx="4004">
                  <c:v>74.01502</c:v>
                </c:pt>
                <c:pt idx="4005">
                  <c:v>74.015236</c:v>
                </c:pt>
                <c:pt idx="4006">
                  <c:v>74.01545</c:v>
                </c:pt>
                <c:pt idx="4007">
                  <c:v>74.01566</c:v>
                </c:pt>
                <c:pt idx="4008">
                  <c:v>74.01587999999998</c:v>
                </c:pt>
                <c:pt idx="4009">
                  <c:v>74.01609</c:v>
                </c:pt>
                <c:pt idx="4010">
                  <c:v>74.016304</c:v>
                </c:pt>
                <c:pt idx="4011">
                  <c:v>74.01652</c:v>
                </c:pt>
                <c:pt idx="4012">
                  <c:v>74.01672</c:v>
                </c:pt>
                <c:pt idx="4013">
                  <c:v>74.01693</c:v>
                </c:pt>
                <c:pt idx="4014">
                  <c:v>74.017136</c:v>
                </c:pt>
                <c:pt idx="4015">
                  <c:v>74.01734</c:v>
                </c:pt>
                <c:pt idx="4016">
                  <c:v>74.019394</c:v>
                </c:pt>
                <c:pt idx="4017">
                  <c:v>74.02145</c:v>
                </c:pt>
                <c:pt idx="4018">
                  <c:v>74.023506</c:v>
                </c:pt>
                <c:pt idx="4019">
                  <c:v>74.02556</c:v>
                </c:pt>
                <c:pt idx="4020">
                  <c:v>74.02761</c:v>
                </c:pt>
                <c:pt idx="4021">
                  <c:v>74.02966</c:v>
                </c:pt>
                <c:pt idx="4022">
                  <c:v>74.031715</c:v>
                </c:pt>
                <c:pt idx="4023">
                  <c:v>74.03376999999998</c:v>
                </c:pt>
                <c:pt idx="4024">
                  <c:v>74.03582</c:v>
                </c:pt>
                <c:pt idx="4025">
                  <c:v>74.03787000000001</c:v>
                </c:pt>
                <c:pt idx="4026">
                  <c:v>74.03992</c:v>
                </c:pt>
                <c:pt idx="4027">
                  <c:v>74.04197</c:v>
                </c:pt>
                <c:pt idx="4028">
                  <c:v>74.044014</c:v>
                </c:pt>
                <c:pt idx="4029">
                  <c:v>74.04606</c:v>
                </c:pt>
                <c:pt idx="4030">
                  <c:v>74.0481</c:v>
                </c:pt>
                <c:pt idx="4031">
                  <c:v>74.05015</c:v>
                </c:pt>
                <c:pt idx="4032">
                  <c:v>74.05218999999998</c:v>
                </c:pt>
                <c:pt idx="4033">
                  <c:v>74.05423</c:v>
                </c:pt>
                <c:pt idx="4034">
                  <c:v>74.056274</c:v>
                </c:pt>
                <c:pt idx="4035">
                  <c:v>74.05830999999999</c:v>
                </c:pt>
                <c:pt idx="4036">
                  <c:v>74.060356</c:v>
                </c:pt>
                <c:pt idx="4037">
                  <c:v>74.06238999999998</c:v>
                </c:pt>
                <c:pt idx="4038">
                  <c:v>74.06443</c:v>
                </c:pt>
                <c:pt idx="4039">
                  <c:v>74.06646</c:v>
                </c:pt>
                <c:pt idx="4040">
                  <c:v>74.06848999999998</c:v>
                </c:pt>
                <c:pt idx="4041">
                  <c:v>74.07052</c:v>
                </c:pt>
                <c:pt idx="4042">
                  <c:v>74.07254999999999</c:v>
                </c:pt>
                <c:pt idx="4043">
                  <c:v>74.07457999999998</c:v>
                </c:pt>
                <c:pt idx="4044">
                  <c:v>74.0766</c:v>
                </c:pt>
                <c:pt idx="4045">
                  <c:v>74.07862</c:v>
                </c:pt>
                <c:pt idx="4046">
                  <c:v>74.07570999999999</c:v>
                </c:pt>
                <c:pt idx="4047">
                  <c:v>74.07278399999998</c:v>
                </c:pt>
                <c:pt idx="4048">
                  <c:v>74.06986</c:v>
                </c:pt>
                <c:pt idx="4049">
                  <c:v>74.06694</c:v>
                </c:pt>
                <c:pt idx="4050">
                  <c:v>74.06401</c:v>
                </c:pt>
                <c:pt idx="4051">
                  <c:v>74.06109</c:v>
                </c:pt>
                <c:pt idx="4052">
                  <c:v>74.05816</c:v>
                </c:pt>
                <c:pt idx="4053">
                  <c:v>74.05523</c:v>
                </c:pt>
                <c:pt idx="4054">
                  <c:v>74.05229999999998</c:v>
                </c:pt>
                <c:pt idx="4055">
                  <c:v>74.04936</c:v>
                </c:pt>
                <c:pt idx="4056">
                  <c:v>74.046425</c:v>
                </c:pt>
                <c:pt idx="4057">
                  <c:v>74.04348</c:v>
                </c:pt>
                <c:pt idx="4058">
                  <c:v>74.040535</c:v>
                </c:pt>
                <c:pt idx="4059">
                  <c:v>74.03759</c:v>
                </c:pt>
                <c:pt idx="4060">
                  <c:v>74.034645</c:v>
                </c:pt>
                <c:pt idx="4061">
                  <c:v>74.0317</c:v>
                </c:pt>
                <c:pt idx="4062">
                  <c:v>74.02874999999999</c:v>
                </c:pt>
                <c:pt idx="4063">
                  <c:v>74.02579499999999</c:v>
                </c:pt>
                <c:pt idx="4064">
                  <c:v>74.02283999999999</c:v>
                </c:pt>
                <c:pt idx="4065">
                  <c:v>74.01989</c:v>
                </c:pt>
                <c:pt idx="4066">
                  <c:v>74.01693</c:v>
                </c:pt>
                <c:pt idx="4067">
                  <c:v>74.01397</c:v>
                </c:pt>
                <c:pt idx="4068">
                  <c:v>74.01101</c:v>
                </c:pt>
                <c:pt idx="4069">
                  <c:v>74.00804999999998</c:v>
                </c:pt>
                <c:pt idx="4070">
                  <c:v>74.00508999999998</c:v>
                </c:pt>
                <c:pt idx="4071">
                  <c:v>74.00212</c:v>
                </c:pt>
                <c:pt idx="4072">
                  <c:v>73.99916</c:v>
                </c:pt>
                <c:pt idx="4073">
                  <c:v>73.99619</c:v>
                </c:pt>
                <c:pt idx="4074">
                  <c:v>73.993225</c:v>
                </c:pt>
                <c:pt idx="4075">
                  <c:v>73.990265</c:v>
                </c:pt>
                <c:pt idx="4076">
                  <c:v>73.987305</c:v>
                </c:pt>
                <c:pt idx="4077">
                  <c:v>73.984344</c:v>
                </c:pt>
                <c:pt idx="4078">
                  <c:v>73.981384</c:v>
                </c:pt>
                <c:pt idx="4079">
                  <c:v>73.978424</c:v>
                </c:pt>
                <c:pt idx="4080">
                  <c:v>73.975464</c:v>
                </c:pt>
                <c:pt idx="4081">
                  <c:v>73.97249999999998</c:v>
                </c:pt>
                <c:pt idx="4082">
                  <c:v>73.96954</c:v>
                </c:pt>
                <c:pt idx="4083">
                  <c:v>73.96658</c:v>
                </c:pt>
                <c:pt idx="4084">
                  <c:v>73.96363</c:v>
                </c:pt>
                <c:pt idx="4085">
                  <c:v>73.96067</c:v>
                </c:pt>
                <c:pt idx="4086">
                  <c:v>73.95772</c:v>
                </c:pt>
                <c:pt idx="4087">
                  <c:v>73.95477</c:v>
                </c:pt>
                <c:pt idx="4088">
                  <c:v>73.95183</c:v>
                </c:pt>
                <c:pt idx="4089">
                  <c:v>73.948875</c:v>
                </c:pt>
                <c:pt idx="4090">
                  <c:v>73.94593</c:v>
                </c:pt>
                <c:pt idx="4091">
                  <c:v>73.942986</c:v>
                </c:pt>
                <c:pt idx="4092">
                  <c:v>73.94005</c:v>
                </c:pt>
                <c:pt idx="4093">
                  <c:v>73.93711</c:v>
                </c:pt>
                <c:pt idx="4094">
                  <c:v>73.93418</c:v>
                </c:pt>
                <c:pt idx="4095">
                  <c:v>73.93125</c:v>
                </c:pt>
                <c:pt idx="4096">
                  <c:v>73.92832</c:v>
                </c:pt>
                <c:pt idx="4097">
                  <c:v>73.92539999999998</c:v>
                </c:pt>
                <c:pt idx="4098">
                  <c:v>73.92247999999998</c:v>
                </c:pt>
                <c:pt idx="4099">
                  <c:v>73.91956</c:v>
                </c:pt>
                <c:pt idx="4100">
                  <c:v>73.91665</c:v>
                </c:pt>
                <c:pt idx="4101">
                  <c:v>73.913734</c:v>
                </c:pt>
                <c:pt idx="4102">
                  <c:v>73.91083</c:v>
                </c:pt>
                <c:pt idx="4103">
                  <c:v>73.90792</c:v>
                </c:pt>
                <c:pt idx="4104">
                  <c:v>73.90502</c:v>
                </c:pt>
                <c:pt idx="4105">
                  <c:v>73.90213</c:v>
                </c:pt>
                <c:pt idx="4106">
                  <c:v>73.90231</c:v>
                </c:pt>
                <c:pt idx="4107">
                  <c:v>73.902504</c:v>
                </c:pt>
                <c:pt idx="4108">
                  <c:v>73.9027</c:v>
                </c:pt>
                <c:pt idx="4109">
                  <c:v>73.9029</c:v>
                </c:pt>
                <c:pt idx="4110">
                  <c:v>73.90311</c:v>
                </c:pt>
                <c:pt idx="4111">
                  <c:v>73.90331</c:v>
                </c:pt>
                <c:pt idx="4112">
                  <c:v>73.90353</c:v>
                </c:pt>
                <c:pt idx="4113">
                  <c:v>73.90374</c:v>
                </c:pt>
                <c:pt idx="4114">
                  <c:v>73.90397</c:v>
                </c:pt>
                <c:pt idx="4115">
                  <c:v>73.9042</c:v>
                </c:pt>
                <c:pt idx="4116">
                  <c:v>73.904434</c:v>
                </c:pt>
                <c:pt idx="4117">
                  <c:v>73.90467</c:v>
                </c:pt>
                <c:pt idx="4118">
                  <c:v>73.90491</c:v>
                </c:pt>
                <c:pt idx="4119">
                  <c:v>73.90516</c:v>
                </c:pt>
                <c:pt idx="4120">
                  <c:v>73.90541</c:v>
                </c:pt>
                <c:pt idx="4121">
                  <c:v>73.90566</c:v>
                </c:pt>
                <c:pt idx="4122">
                  <c:v>73.90592</c:v>
                </c:pt>
                <c:pt idx="4123">
                  <c:v>73.90618</c:v>
                </c:pt>
                <c:pt idx="4124">
                  <c:v>73.90645</c:v>
                </c:pt>
                <c:pt idx="4125">
                  <c:v>73.90672</c:v>
                </c:pt>
                <c:pt idx="4126">
                  <c:v>73.907</c:v>
                </c:pt>
                <c:pt idx="4127">
                  <c:v>73.90728</c:v>
                </c:pt>
                <c:pt idx="4128">
                  <c:v>73.90757</c:v>
                </c:pt>
                <c:pt idx="4129">
                  <c:v>73.90786</c:v>
                </c:pt>
                <c:pt idx="4130">
                  <c:v>73.90815</c:v>
                </c:pt>
                <c:pt idx="4131">
                  <c:v>73.90845</c:v>
                </c:pt>
                <c:pt idx="4132">
                  <c:v>73.90875</c:v>
                </c:pt>
                <c:pt idx="4133">
                  <c:v>73.90906</c:v>
                </c:pt>
                <c:pt idx="4134">
                  <c:v>73.90936</c:v>
                </c:pt>
                <c:pt idx="4135">
                  <c:v>73.909676</c:v>
                </c:pt>
                <c:pt idx="4136">
                  <c:v>73.909996</c:v>
                </c:pt>
                <c:pt idx="4137">
                  <c:v>73.91032</c:v>
                </c:pt>
                <c:pt idx="4138">
                  <c:v>73.910645</c:v>
                </c:pt>
                <c:pt idx="4139">
                  <c:v>73.91098</c:v>
                </c:pt>
                <c:pt idx="4140">
                  <c:v>73.911316</c:v>
                </c:pt>
                <c:pt idx="4141">
                  <c:v>73.91165</c:v>
                </c:pt>
                <c:pt idx="4142">
                  <c:v>73.91199</c:v>
                </c:pt>
                <c:pt idx="4143">
                  <c:v>73.91232</c:v>
                </c:pt>
                <c:pt idx="4144">
                  <c:v>73.91267</c:v>
                </c:pt>
                <c:pt idx="4145">
                  <c:v>73.91302</c:v>
                </c:pt>
                <c:pt idx="4146">
                  <c:v>73.91337</c:v>
                </c:pt>
                <c:pt idx="4147">
                  <c:v>73.91372</c:v>
                </c:pt>
                <c:pt idx="4148">
                  <c:v>73.91407</c:v>
                </c:pt>
                <c:pt idx="4149">
                  <c:v>73.91443</c:v>
                </c:pt>
                <c:pt idx="4150">
                  <c:v>73.91479</c:v>
                </c:pt>
                <c:pt idx="4151">
                  <c:v>73.915146</c:v>
                </c:pt>
                <c:pt idx="4152">
                  <c:v>73.91551</c:v>
                </c:pt>
                <c:pt idx="4153">
                  <c:v>73.91588</c:v>
                </c:pt>
                <c:pt idx="4154">
                  <c:v>73.916245</c:v>
                </c:pt>
                <c:pt idx="4155">
                  <c:v>73.91661</c:v>
                </c:pt>
                <c:pt idx="4156">
                  <c:v>73.91698</c:v>
                </c:pt>
                <c:pt idx="4157">
                  <c:v>73.91735</c:v>
                </c:pt>
                <c:pt idx="4158">
                  <c:v>73.917725</c:v>
                </c:pt>
                <c:pt idx="4159">
                  <c:v>73.9181</c:v>
                </c:pt>
                <c:pt idx="4160">
                  <c:v>73.91847000000001</c:v>
                </c:pt>
                <c:pt idx="4161">
                  <c:v>73.918846</c:v>
                </c:pt>
                <c:pt idx="4162">
                  <c:v>73.91923000000002</c:v>
                </c:pt>
                <c:pt idx="4163">
                  <c:v>73.91961</c:v>
                </c:pt>
                <c:pt idx="4164">
                  <c:v>73.91999</c:v>
                </c:pt>
                <c:pt idx="4165">
                  <c:v>73.92037</c:v>
                </c:pt>
                <c:pt idx="4166">
                  <c:v>73.92075</c:v>
                </c:pt>
                <c:pt idx="4167">
                  <c:v>73.921135</c:v>
                </c:pt>
                <c:pt idx="4168">
                  <c:v>73.921524</c:v>
                </c:pt>
                <c:pt idx="4169">
                  <c:v>73.921906</c:v>
                </c:pt>
                <c:pt idx="4170">
                  <c:v>73.922295</c:v>
                </c:pt>
                <c:pt idx="4171">
                  <c:v>73.92268</c:v>
                </c:pt>
                <c:pt idx="4172">
                  <c:v>73.92307</c:v>
                </c:pt>
                <c:pt idx="4173">
                  <c:v>73.92346</c:v>
                </c:pt>
                <c:pt idx="4174">
                  <c:v>73.92385</c:v>
                </c:pt>
                <c:pt idx="4175">
                  <c:v>73.92424</c:v>
                </c:pt>
                <c:pt idx="4176">
                  <c:v>73.92463</c:v>
                </c:pt>
                <c:pt idx="4177">
                  <c:v>73.92502</c:v>
                </c:pt>
                <c:pt idx="4178">
                  <c:v>73.92541</c:v>
                </c:pt>
                <c:pt idx="4179">
                  <c:v>73.92579999999998</c:v>
                </c:pt>
                <c:pt idx="4180">
                  <c:v>73.926186</c:v>
                </c:pt>
                <c:pt idx="4181">
                  <c:v>73.926575</c:v>
                </c:pt>
                <c:pt idx="4182">
                  <c:v>73.92696</c:v>
                </c:pt>
                <c:pt idx="4183">
                  <c:v>73.92735</c:v>
                </c:pt>
                <c:pt idx="4184">
                  <c:v>73.92775</c:v>
                </c:pt>
                <c:pt idx="4185">
                  <c:v>73.92815</c:v>
                </c:pt>
                <c:pt idx="4186">
                  <c:v>73.92854</c:v>
                </c:pt>
                <c:pt idx="4187">
                  <c:v>73.92893</c:v>
                </c:pt>
                <c:pt idx="4188">
                  <c:v>73.92932</c:v>
                </c:pt>
                <c:pt idx="4189">
                  <c:v>73.92972</c:v>
                </c:pt>
                <c:pt idx="4190">
                  <c:v>73.930115</c:v>
                </c:pt>
                <c:pt idx="4191">
                  <c:v>73.930504</c:v>
                </c:pt>
                <c:pt idx="4192">
                  <c:v>73.93089</c:v>
                </c:pt>
                <c:pt idx="4193">
                  <c:v>73.93128</c:v>
                </c:pt>
                <c:pt idx="4194">
                  <c:v>73.93167</c:v>
                </c:pt>
                <c:pt idx="4195">
                  <c:v>73.93206</c:v>
                </c:pt>
                <c:pt idx="4196">
                  <c:v>73.93245</c:v>
                </c:pt>
                <c:pt idx="4197">
                  <c:v>73.93284</c:v>
                </c:pt>
                <c:pt idx="4198">
                  <c:v>73.93323</c:v>
                </c:pt>
                <c:pt idx="4199">
                  <c:v>73.93362</c:v>
                </c:pt>
                <c:pt idx="4200">
                  <c:v>73.934006</c:v>
                </c:pt>
                <c:pt idx="4201">
                  <c:v>73.93439</c:v>
                </c:pt>
                <c:pt idx="4202">
                  <c:v>73.93478</c:v>
                </c:pt>
                <c:pt idx="4203">
                  <c:v>73.93516</c:v>
                </c:pt>
                <c:pt idx="4204">
                  <c:v>73.93555</c:v>
                </c:pt>
                <c:pt idx="4205">
                  <c:v>73.93593000000001</c:v>
                </c:pt>
                <c:pt idx="4206">
                  <c:v>73.93632</c:v>
                </c:pt>
                <c:pt idx="4207">
                  <c:v>73.9367</c:v>
                </c:pt>
                <c:pt idx="4208">
                  <c:v>73.93709</c:v>
                </c:pt>
                <c:pt idx="4209">
                  <c:v>73.93747</c:v>
                </c:pt>
                <c:pt idx="4210">
                  <c:v>73.93785</c:v>
                </c:pt>
                <c:pt idx="4211">
                  <c:v>73.93823</c:v>
                </c:pt>
                <c:pt idx="4212">
                  <c:v>73.938614</c:v>
                </c:pt>
                <c:pt idx="4213">
                  <c:v>73.938995</c:v>
                </c:pt>
                <c:pt idx="4214">
                  <c:v>73.93937</c:v>
                </c:pt>
                <c:pt idx="4215">
                  <c:v>73.93974</c:v>
                </c:pt>
                <c:pt idx="4216">
                  <c:v>73.940125</c:v>
                </c:pt>
                <c:pt idx="4217">
                  <c:v>73.940506</c:v>
                </c:pt>
                <c:pt idx="4218">
                  <c:v>73.94088</c:v>
                </c:pt>
                <c:pt idx="4219">
                  <c:v>73.94125</c:v>
                </c:pt>
                <c:pt idx="4220">
                  <c:v>73.94163</c:v>
                </c:pt>
                <c:pt idx="4221">
                  <c:v>73.942</c:v>
                </c:pt>
                <c:pt idx="4222">
                  <c:v>73.942375</c:v>
                </c:pt>
                <c:pt idx="4223">
                  <c:v>73.94275</c:v>
                </c:pt>
                <c:pt idx="4224">
                  <c:v>73.94312</c:v>
                </c:pt>
                <c:pt idx="4225">
                  <c:v>73.94349</c:v>
                </c:pt>
                <c:pt idx="4226">
                  <c:v>73.94386</c:v>
                </c:pt>
                <c:pt idx="4227">
                  <c:v>73.94424</c:v>
                </c:pt>
                <c:pt idx="4228">
                  <c:v>73.9446</c:v>
                </c:pt>
                <c:pt idx="4229">
                  <c:v>73.94497000000002</c:v>
                </c:pt>
                <c:pt idx="4230">
                  <c:v>73.945335</c:v>
                </c:pt>
                <c:pt idx="4231">
                  <c:v>73.9457</c:v>
                </c:pt>
                <c:pt idx="4232">
                  <c:v>73.94606</c:v>
                </c:pt>
                <c:pt idx="4233">
                  <c:v>73.94642</c:v>
                </c:pt>
                <c:pt idx="4234">
                  <c:v>73.94678</c:v>
                </c:pt>
                <c:pt idx="4235">
                  <c:v>73.947136</c:v>
                </c:pt>
                <c:pt idx="4236">
                  <c:v>73.947495</c:v>
                </c:pt>
                <c:pt idx="4237">
                  <c:v>73.94785</c:v>
                </c:pt>
                <c:pt idx="4238">
                  <c:v>73.94821</c:v>
                </c:pt>
                <c:pt idx="4239">
                  <c:v>73.94856</c:v>
                </c:pt>
                <c:pt idx="4240">
                  <c:v>73.94892</c:v>
                </c:pt>
                <c:pt idx="4241">
                  <c:v>73.94927000000002</c:v>
                </c:pt>
                <c:pt idx="4242">
                  <c:v>73.94962</c:v>
                </c:pt>
                <c:pt idx="4243">
                  <c:v>73.949974</c:v>
                </c:pt>
                <c:pt idx="4244">
                  <c:v>73.950325</c:v>
                </c:pt>
                <c:pt idx="4245">
                  <c:v>73.950676</c:v>
                </c:pt>
                <c:pt idx="4246">
                  <c:v>73.95103</c:v>
                </c:pt>
                <c:pt idx="4247">
                  <c:v>73.95138</c:v>
                </c:pt>
                <c:pt idx="4248">
                  <c:v>73.95172</c:v>
                </c:pt>
                <c:pt idx="4249">
                  <c:v>73.952065</c:v>
                </c:pt>
                <c:pt idx="4250">
                  <c:v>73.95241</c:v>
                </c:pt>
                <c:pt idx="4251">
                  <c:v>73.95274999999998</c:v>
                </c:pt>
                <c:pt idx="4252">
                  <c:v>73.953094</c:v>
                </c:pt>
                <c:pt idx="4253">
                  <c:v>73.95344</c:v>
                </c:pt>
                <c:pt idx="4254">
                  <c:v>73.95377999999998</c:v>
                </c:pt>
                <c:pt idx="4255">
                  <c:v>73.954124</c:v>
                </c:pt>
                <c:pt idx="4256">
                  <c:v>73.95446</c:v>
                </c:pt>
                <c:pt idx="4257">
                  <c:v>73.954796</c:v>
                </c:pt>
                <c:pt idx="4258">
                  <c:v>73.95513</c:v>
                </c:pt>
                <c:pt idx="4259">
                  <c:v>73.95547</c:v>
                </c:pt>
                <c:pt idx="4260">
                  <c:v>73.95579999999998</c:v>
                </c:pt>
                <c:pt idx="4261">
                  <c:v>73.95614</c:v>
                </c:pt>
                <c:pt idx="4262">
                  <c:v>73.95647</c:v>
                </c:pt>
                <c:pt idx="4263">
                  <c:v>73.956795</c:v>
                </c:pt>
                <c:pt idx="4264">
                  <c:v>73.95712</c:v>
                </c:pt>
                <c:pt idx="4265">
                  <c:v>73.95745</c:v>
                </c:pt>
                <c:pt idx="4266">
                  <c:v>73.95778</c:v>
                </c:pt>
                <c:pt idx="4267">
                  <c:v>73.9581</c:v>
                </c:pt>
                <c:pt idx="4268">
                  <c:v>73.95842</c:v>
                </c:pt>
                <c:pt idx="4269">
                  <c:v>73.95873999999999</c:v>
                </c:pt>
                <c:pt idx="4270">
                  <c:v>73.95906</c:v>
                </c:pt>
                <c:pt idx="4271">
                  <c:v>73.95937999999998</c:v>
                </c:pt>
                <c:pt idx="4272">
                  <c:v>73.95970000000001</c:v>
                </c:pt>
                <c:pt idx="4273">
                  <c:v>73.96002</c:v>
                </c:pt>
                <c:pt idx="4274">
                  <c:v>73.96034</c:v>
                </c:pt>
                <c:pt idx="4275">
                  <c:v>73.96066</c:v>
                </c:pt>
                <c:pt idx="4276">
                  <c:v>73.960976</c:v>
                </c:pt>
                <c:pt idx="4277">
                  <c:v>73.96129</c:v>
                </c:pt>
                <c:pt idx="4278">
                  <c:v>73.9616</c:v>
                </c:pt>
                <c:pt idx="4279">
                  <c:v>73.961914</c:v>
                </c:pt>
                <c:pt idx="4280">
                  <c:v>73.96223</c:v>
                </c:pt>
                <c:pt idx="4281">
                  <c:v>73.96253</c:v>
                </c:pt>
                <c:pt idx="4282">
                  <c:v>73.962845</c:v>
                </c:pt>
                <c:pt idx="4283">
                  <c:v>73.96315</c:v>
                </c:pt>
                <c:pt idx="4284">
                  <c:v>73.963455</c:v>
                </c:pt>
                <c:pt idx="4285">
                  <c:v>73.96376</c:v>
                </c:pt>
                <c:pt idx="4286">
                  <c:v>73.964066</c:v>
                </c:pt>
                <c:pt idx="4287">
                  <c:v>73.96437</c:v>
                </c:pt>
                <c:pt idx="4288">
                  <c:v>73.964676</c:v>
                </c:pt>
                <c:pt idx="4289">
                  <c:v>73.96498</c:v>
                </c:pt>
                <c:pt idx="4290">
                  <c:v>73.96528</c:v>
                </c:pt>
                <c:pt idx="4291">
                  <c:v>73.965576</c:v>
                </c:pt>
                <c:pt idx="4292">
                  <c:v>73.96587</c:v>
                </c:pt>
                <c:pt idx="4293">
                  <c:v>73.96617</c:v>
                </c:pt>
                <c:pt idx="4294">
                  <c:v>73.96647</c:v>
                </c:pt>
                <c:pt idx="4295">
                  <c:v>73.96677</c:v>
                </c:pt>
                <c:pt idx="4296">
                  <c:v>73.96706</c:v>
                </c:pt>
                <c:pt idx="4297">
                  <c:v>73.96735</c:v>
                </c:pt>
                <c:pt idx="4298">
                  <c:v>73.967636</c:v>
                </c:pt>
                <c:pt idx="4299">
                  <c:v>73.967926</c:v>
                </c:pt>
                <c:pt idx="4300">
                  <c:v>73.968216</c:v>
                </c:pt>
                <c:pt idx="4301">
                  <c:v>73.968506</c:v>
                </c:pt>
                <c:pt idx="4302">
                  <c:v>73.96879</c:v>
                </c:pt>
                <c:pt idx="4303">
                  <c:v>73.96908</c:v>
                </c:pt>
                <c:pt idx="4304">
                  <c:v>73.96936</c:v>
                </c:pt>
                <c:pt idx="4305">
                  <c:v>73.96965</c:v>
                </c:pt>
                <c:pt idx="4306">
                  <c:v>73.96993</c:v>
                </c:pt>
                <c:pt idx="4307">
                  <c:v>73.970215</c:v>
                </c:pt>
                <c:pt idx="4308">
                  <c:v>73.9705</c:v>
                </c:pt>
                <c:pt idx="4309">
                  <c:v>73.97077999999999</c:v>
                </c:pt>
                <c:pt idx="4310">
                  <c:v>73.97106</c:v>
                </c:pt>
                <c:pt idx="4311">
                  <c:v>73.971344</c:v>
                </c:pt>
                <c:pt idx="4312">
                  <c:v>73.97163</c:v>
                </c:pt>
                <c:pt idx="4313">
                  <c:v>73.9719</c:v>
                </c:pt>
                <c:pt idx="4314">
                  <c:v>73.97217599999999</c:v>
                </c:pt>
                <c:pt idx="4315">
                  <c:v>73.97244999999998</c:v>
                </c:pt>
                <c:pt idx="4316">
                  <c:v>73.97272499999998</c:v>
                </c:pt>
                <c:pt idx="4317">
                  <c:v>73.973</c:v>
                </c:pt>
                <c:pt idx="4318">
                  <c:v>73.973274</c:v>
                </c:pt>
                <c:pt idx="4319">
                  <c:v>73.97354</c:v>
                </c:pt>
                <c:pt idx="4320">
                  <c:v>73.973816</c:v>
                </c:pt>
                <c:pt idx="4321">
                  <c:v>73.97408</c:v>
                </c:pt>
                <c:pt idx="4322">
                  <c:v>73.97435</c:v>
                </c:pt>
                <c:pt idx="4323">
                  <c:v>73.97462</c:v>
                </c:pt>
                <c:pt idx="4324">
                  <c:v>73.974884</c:v>
                </c:pt>
                <c:pt idx="4325">
                  <c:v>73.97515</c:v>
                </c:pt>
                <c:pt idx="4326">
                  <c:v>73.97540999999998</c:v>
                </c:pt>
                <c:pt idx="4327">
                  <c:v>73.97567</c:v>
                </c:pt>
                <c:pt idx="4328">
                  <c:v>73.97593</c:v>
                </c:pt>
                <c:pt idx="4329">
                  <c:v>73.97619</c:v>
                </c:pt>
                <c:pt idx="4330">
                  <c:v>73.97645</c:v>
                </c:pt>
                <c:pt idx="4331">
                  <c:v>73.97670999999998</c:v>
                </c:pt>
                <c:pt idx="4332">
                  <c:v>73.97697</c:v>
                </c:pt>
                <c:pt idx="4333">
                  <c:v>73.97722</c:v>
                </c:pt>
                <c:pt idx="4334">
                  <c:v>73.97748</c:v>
                </c:pt>
                <c:pt idx="4335">
                  <c:v>73.97773999999998</c:v>
                </c:pt>
                <c:pt idx="4336">
                  <c:v>73.97799</c:v>
                </c:pt>
                <c:pt idx="4337">
                  <c:v>73.97824</c:v>
                </c:pt>
                <c:pt idx="4338">
                  <c:v>73.97848999999998</c:v>
                </c:pt>
                <c:pt idx="4339">
                  <c:v>73.97874499999999</c:v>
                </c:pt>
                <c:pt idx="4340">
                  <c:v>73.97898999999998</c:v>
                </c:pt>
                <c:pt idx="4341">
                  <c:v>73.97924</c:v>
                </c:pt>
                <c:pt idx="4342">
                  <c:v>73.97949</c:v>
                </c:pt>
                <c:pt idx="4343">
                  <c:v>73.97973999999999</c:v>
                </c:pt>
                <c:pt idx="4344">
                  <c:v>73.97998</c:v>
                </c:pt>
                <c:pt idx="4345">
                  <c:v>73.980225</c:v>
                </c:pt>
                <c:pt idx="4346">
                  <c:v>73.98047</c:v>
                </c:pt>
                <c:pt idx="4347">
                  <c:v>73.98071</c:v>
                </c:pt>
                <c:pt idx="4348">
                  <c:v>73.98096</c:v>
                </c:pt>
                <c:pt idx="4349">
                  <c:v>73.9812</c:v>
                </c:pt>
                <c:pt idx="4350">
                  <c:v>73.98144</c:v>
                </c:pt>
                <c:pt idx="4351">
                  <c:v>73.98168</c:v>
                </c:pt>
                <c:pt idx="4352">
                  <c:v>73.98192</c:v>
                </c:pt>
                <c:pt idx="4353">
                  <c:v>73.982155</c:v>
                </c:pt>
                <c:pt idx="4354">
                  <c:v>73.9824</c:v>
                </c:pt>
                <c:pt idx="4355">
                  <c:v>73.982635</c:v>
                </c:pt>
                <c:pt idx="4356">
                  <c:v>73.98287</c:v>
                </c:pt>
                <c:pt idx="4357">
                  <c:v>73.98311</c:v>
                </c:pt>
                <c:pt idx="4358">
                  <c:v>73.98334</c:v>
                </c:pt>
                <c:pt idx="4359">
                  <c:v>73.98357</c:v>
                </c:pt>
                <c:pt idx="4360">
                  <c:v>73.983795</c:v>
                </c:pt>
                <c:pt idx="4361">
                  <c:v>73.984024</c:v>
                </c:pt>
                <c:pt idx="4362">
                  <c:v>73.98425</c:v>
                </c:pt>
                <c:pt idx="4363">
                  <c:v>73.98448</c:v>
                </c:pt>
                <c:pt idx="4364">
                  <c:v>73.98471</c:v>
                </c:pt>
                <c:pt idx="4365">
                  <c:v>73.98494</c:v>
                </c:pt>
                <c:pt idx="4366">
                  <c:v>73.98517</c:v>
                </c:pt>
                <c:pt idx="4367">
                  <c:v>73.9854</c:v>
                </c:pt>
                <c:pt idx="4368">
                  <c:v>73.98563</c:v>
                </c:pt>
                <c:pt idx="4369">
                  <c:v>73.985855</c:v>
                </c:pt>
                <c:pt idx="4370">
                  <c:v>73.986084</c:v>
                </c:pt>
                <c:pt idx="4371">
                  <c:v>73.98631</c:v>
                </c:pt>
                <c:pt idx="4372">
                  <c:v>73.98654</c:v>
                </c:pt>
                <c:pt idx="4373">
                  <c:v>73.98676</c:v>
                </c:pt>
                <c:pt idx="4374">
                  <c:v>73.986984</c:v>
                </c:pt>
                <c:pt idx="4375">
                  <c:v>73.987206</c:v>
                </c:pt>
                <c:pt idx="4376">
                  <c:v>73.98743</c:v>
                </c:pt>
                <c:pt idx="4377">
                  <c:v>73.98765</c:v>
                </c:pt>
                <c:pt idx="4378">
                  <c:v>73.98787</c:v>
                </c:pt>
                <c:pt idx="4379">
                  <c:v>73.98807999999998</c:v>
                </c:pt>
                <c:pt idx="4380">
                  <c:v>73.988304</c:v>
                </c:pt>
                <c:pt idx="4381">
                  <c:v>73.99037000000001</c:v>
                </c:pt>
                <c:pt idx="4382">
                  <c:v>73.99243000000001</c:v>
                </c:pt>
                <c:pt idx="4383">
                  <c:v>73.99449</c:v>
                </c:pt>
                <c:pt idx="4384">
                  <c:v>73.99655</c:v>
                </c:pt>
                <c:pt idx="4385">
                  <c:v>73.99862</c:v>
                </c:pt>
                <c:pt idx="4386">
                  <c:v>74.00068</c:v>
                </c:pt>
                <c:pt idx="4387">
                  <c:v>74.00273999999999</c:v>
                </c:pt>
                <c:pt idx="4388">
                  <c:v>74.0048</c:v>
                </c:pt>
                <c:pt idx="4389">
                  <c:v>74.00686</c:v>
                </c:pt>
                <c:pt idx="4390">
                  <c:v>74.00891</c:v>
                </c:pt>
                <c:pt idx="4391">
                  <c:v>74.01096</c:v>
                </c:pt>
                <c:pt idx="4392">
                  <c:v>74.013016</c:v>
                </c:pt>
                <c:pt idx="4393">
                  <c:v>74.01507</c:v>
                </c:pt>
                <c:pt idx="4394">
                  <c:v>74.01712</c:v>
                </c:pt>
                <c:pt idx="4395">
                  <c:v>74.01917</c:v>
                </c:pt>
                <c:pt idx="4396">
                  <c:v>74.021225</c:v>
                </c:pt>
                <c:pt idx="4397">
                  <c:v>74.02328</c:v>
                </c:pt>
                <c:pt idx="4398">
                  <c:v>74.02532999999998</c:v>
                </c:pt>
                <c:pt idx="4399">
                  <c:v>74.02737999999998</c:v>
                </c:pt>
                <c:pt idx="4400">
                  <c:v>74.02943399999998</c:v>
                </c:pt>
                <c:pt idx="4401">
                  <c:v>74.03148</c:v>
                </c:pt>
                <c:pt idx="4402">
                  <c:v>74.03352</c:v>
                </c:pt>
                <c:pt idx="4403">
                  <c:v>74.03557</c:v>
                </c:pt>
                <c:pt idx="4404">
                  <c:v>74.037605</c:v>
                </c:pt>
                <c:pt idx="4405">
                  <c:v>74.03965</c:v>
                </c:pt>
                <c:pt idx="4406">
                  <c:v>74.04169</c:v>
                </c:pt>
                <c:pt idx="4407">
                  <c:v>74.043724</c:v>
                </c:pt>
                <c:pt idx="4408">
                  <c:v>74.04575</c:v>
                </c:pt>
                <c:pt idx="4409">
                  <c:v>74.04778</c:v>
                </c:pt>
                <c:pt idx="4410">
                  <c:v>74.04981</c:v>
                </c:pt>
                <c:pt idx="4411">
                  <c:v>74.046906</c:v>
                </c:pt>
                <c:pt idx="4412">
                  <c:v>74.044</c:v>
                </c:pt>
                <c:pt idx="4413">
                  <c:v>74.04109</c:v>
                </c:pt>
                <c:pt idx="4414">
                  <c:v>74.03817999999998</c:v>
                </c:pt>
                <c:pt idx="4415">
                  <c:v>74.03526</c:v>
                </c:pt>
                <c:pt idx="4416">
                  <c:v>74.03234999999998</c:v>
                </c:pt>
                <c:pt idx="4417">
                  <c:v>74.02943</c:v>
                </c:pt>
                <c:pt idx="4418">
                  <c:v>74.026505</c:v>
                </c:pt>
                <c:pt idx="4419">
                  <c:v>74.02357999999998</c:v>
                </c:pt>
                <c:pt idx="4420">
                  <c:v>74.02066</c:v>
                </c:pt>
                <c:pt idx="4421">
                  <c:v>74.01773</c:v>
                </c:pt>
                <c:pt idx="4422">
                  <c:v>74.0148</c:v>
                </c:pt>
                <c:pt idx="4423">
                  <c:v>74.01187</c:v>
                </c:pt>
                <c:pt idx="4424">
                  <c:v>74.00893399999998</c:v>
                </c:pt>
                <c:pt idx="4425">
                  <c:v>74.006</c:v>
                </c:pt>
                <c:pt idx="4426">
                  <c:v>74.00306</c:v>
                </c:pt>
                <c:pt idx="4427">
                  <c:v>74.00012</c:v>
                </c:pt>
                <c:pt idx="4428">
                  <c:v>73.99718</c:v>
                </c:pt>
                <c:pt idx="4429">
                  <c:v>73.99423</c:v>
                </c:pt>
                <c:pt idx="4430">
                  <c:v>73.99129</c:v>
                </c:pt>
                <c:pt idx="4431">
                  <c:v>73.98833499999999</c:v>
                </c:pt>
                <c:pt idx="4432">
                  <c:v>73.98538999999998</c:v>
                </c:pt>
                <c:pt idx="4433">
                  <c:v>73.98243999999998</c:v>
                </c:pt>
                <c:pt idx="4434">
                  <c:v>73.97949</c:v>
                </c:pt>
                <c:pt idx="4435">
                  <c:v>73.97654</c:v>
                </c:pt>
                <c:pt idx="4436">
                  <c:v>73.97359</c:v>
                </c:pt>
                <c:pt idx="4437">
                  <c:v>73.970634</c:v>
                </c:pt>
                <c:pt idx="4438">
                  <c:v>73.96769</c:v>
                </c:pt>
                <c:pt idx="4439">
                  <c:v>73.96474</c:v>
                </c:pt>
                <c:pt idx="4440">
                  <c:v>73.961784</c:v>
                </c:pt>
                <c:pt idx="4441">
                  <c:v>73.95883</c:v>
                </c:pt>
                <c:pt idx="4442">
                  <c:v>73.95588999999998</c:v>
                </c:pt>
                <c:pt idx="4443">
                  <c:v>73.952934</c:v>
                </c:pt>
                <c:pt idx="4444">
                  <c:v>73.94998</c:v>
                </c:pt>
                <c:pt idx="4445">
                  <c:v>73.94703000000002</c:v>
                </c:pt>
                <c:pt idx="4446">
                  <c:v>73.94408</c:v>
                </c:pt>
                <c:pt idx="4447">
                  <c:v>73.941124</c:v>
                </c:pt>
                <c:pt idx="4448">
                  <c:v>73.93818</c:v>
                </c:pt>
                <c:pt idx="4449">
                  <c:v>73.935234</c:v>
                </c:pt>
                <c:pt idx="4450">
                  <c:v>73.93229</c:v>
                </c:pt>
                <c:pt idx="4451">
                  <c:v>73.929344</c:v>
                </c:pt>
                <c:pt idx="4452">
                  <c:v>73.92641</c:v>
                </c:pt>
                <c:pt idx="4453">
                  <c:v>73.92347</c:v>
                </c:pt>
                <c:pt idx="4454">
                  <c:v>73.92053000000001</c:v>
                </c:pt>
                <c:pt idx="4455">
                  <c:v>73.9176</c:v>
                </c:pt>
                <c:pt idx="4456">
                  <c:v>73.91467</c:v>
                </c:pt>
                <c:pt idx="4457">
                  <c:v>73.91174</c:v>
                </c:pt>
                <c:pt idx="4458">
                  <c:v>73.90881</c:v>
                </c:pt>
                <c:pt idx="4459">
                  <c:v>73.90589</c:v>
                </c:pt>
                <c:pt idx="4460">
                  <c:v>73.90297</c:v>
                </c:pt>
                <c:pt idx="4461">
                  <c:v>73.900055</c:v>
                </c:pt>
                <c:pt idx="4462">
                  <c:v>73.89714</c:v>
                </c:pt>
                <c:pt idx="4463">
                  <c:v>73.894226</c:v>
                </c:pt>
                <c:pt idx="4464">
                  <c:v>73.89132</c:v>
                </c:pt>
                <c:pt idx="4465">
                  <c:v>73.88840999999998</c:v>
                </c:pt>
                <c:pt idx="4466">
                  <c:v>73.88550999999998</c:v>
                </c:pt>
                <c:pt idx="4467">
                  <c:v>73.882614</c:v>
                </c:pt>
                <c:pt idx="4468">
                  <c:v>73.87971999999999</c:v>
                </c:pt>
                <c:pt idx="4469">
                  <c:v>73.87683</c:v>
                </c:pt>
                <c:pt idx="4470">
                  <c:v>73.87394999999998</c:v>
                </c:pt>
                <c:pt idx="4471">
                  <c:v>73.87414599999998</c:v>
                </c:pt>
                <c:pt idx="4472">
                  <c:v>73.87434999999999</c:v>
                </c:pt>
                <c:pt idx="4473">
                  <c:v>73.87456</c:v>
                </c:pt>
                <c:pt idx="4474">
                  <c:v>73.87475999999998</c:v>
                </c:pt>
                <c:pt idx="4475">
                  <c:v>73.87497999999998</c:v>
                </c:pt>
                <c:pt idx="4476">
                  <c:v>73.87519999999999</c:v>
                </c:pt>
                <c:pt idx="4477">
                  <c:v>73.87542999999998</c:v>
                </c:pt>
                <c:pt idx="4478">
                  <c:v>73.87565599999999</c:v>
                </c:pt>
                <c:pt idx="4479">
                  <c:v>73.87588999999998</c:v>
                </c:pt>
                <c:pt idx="4480">
                  <c:v>73.87612999999998</c:v>
                </c:pt>
                <c:pt idx="4481">
                  <c:v>73.87636599999999</c:v>
                </c:pt>
                <c:pt idx="4482">
                  <c:v>73.87661</c:v>
                </c:pt>
                <c:pt idx="4483">
                  <c:v>73.87685399999998</c:v>
                </c:pt>
                <c:pt idx="4484">
                  <c:v>73.87711</c:v>
                </c:pt>
                <c:pt idx="4485">
                  <c:v>73.87737</c:v>
                </c:pt>
                <c:pt idx="4486">
                  <c:v>73.87764</c:v>
                </c:pt>
                <c:pt idx="4487">
                  <c:v>73.87791</c:v>
                </c:pt>
                <c:pt idx="4488">
                  <c:v>73.87817999999999</c:v>
                </c:pt>
                <c:pt idx="4489">
                  <c:v>73.87845599999999</c:v>
                </c:pt>
                <c:pt idx="4490">
                  <c:v>73.87873999999996</c:v>
                </c:pt>
                <c:pt idx="4491">
                  <c:v>73.87902999999998</c:v>
                </c:pt>
                <c:pt idx="4492">
                  <c:v>73.87931999999999</c:v>
                </c:pt>
                <c:pt idx="4493">
                  <c:v>73.87961</c:v>
                </c:pt>
                <c:pt idx="4494">
                  <c:v>73.87990599999999</c:v>
                </c:pt>
                <c:pt idx="4495">
                  <c:v>73.88021</c:v>
                </c:pt>
                <c:pt idx="4496">
                  <c:v>73.880516</c:v>
                </c:pt>
                <c:pt idx="4497">
                  <c:v>73.88082999999998</c:v>
                </c:pt>
                <c:pt idx="4498">
                  <c:v>73.88114</c:v>
                </c:pt>
                <c:pt idx="4499">
                  <c:v>73.88146</c:v>
                </c:pt>
                <c:pt idx="4500">
                  <c:v>73.88177999999999</c:v>
                </c:pt>
                <c:pt idx="4501">
                  <c:v>73.88210999999998</c:v>
                </c:pt>
                <c:pt idx="4502">
                  <c:v>73.88243999999999</c:v>
                </c:pt>
                <c:pt idx="4503">
                  <c:v>73.88277399999998</c:v>
                </c:pt>
                <c:pt idx="4504">
                  <c:v>73.88311</c:v>
                </c:pt>
                <c:pt idx="4505">
                  <c:v>73.88344599999999</c:v>
                </c:pt>
                <c:pt idx="4506">
                  <c:v>73.88378999999999</c:v>
                </c:pt>
                <c:pt idx="4507">
                  <c:v>73.88413000000001</c:v>
                </c:pt>
                <c:pt idx="4508">
                  <c:v>73.88447999999998</c:v>
                </c:pt>
                <c:pt idx="4509">
                  <c:v>73.884834</c:v>
                </c:pt>
                <c:pt idx="4510">
                  <c:v>73.88518999999998</c:v>
                </c:pt>
                <c:pt idx="4511">
                  <c:v>73.88554399999998</c:v>
                </c:pt>
                <c:pt idx="4512">
                  <c:v>73.88589999999999</c:v>
                </c:pt>
                <c:pt idx="4513">
                  <c:v>73.88627</c:v>
                </c:pt>
                <c:pt idx="4514">
                  <c:v>73.886635</c:v>
                </c:pt>
                <c:pt idx="4515">
                  <c:v>73.887</c:v>
                </c:pt>
                <c:pt idx="4516">
                  <c:v>73.88736999999998</c:v>
                </c:pt>
                <c:pt idx="4517">
                  <c:v>73.88773999999998</c:v>
                </c:pt>
                <c:pt idx="4518">
                  <c:v>73.888115</c:v>
                </c:pt>
                <c:pt idx="4519">
                  <c:v>73.88848999999999</c:v>
                </c:pt>
                <c:pt idx="4520">
                  <c:v>73.88886999999998</c:v>
                </c:pt>
                <c:pt idx="4521">
                  <c:v>73.889244</c:v>
                </c:pt>
                <c:pt idx="4522">
                  <c:v>73.88962</c:v>
                </c:pt>
                <c:pt idx="4523">
                  <c:v>73.89</c:v>
                </c:pt>
                <c:pt idx="4524">
                  <c:v>73.89038999999998</c:v>
                </c:pt>
                <c:pt idx="4525">
                  <c:v>73.89076999999998</c:v>
                </c:pt>
                <c:pt idx="4526">
                  <c:v>73.89116</c:v>
                </c:pt>
                <c:pt idx="4527">
                  <c:v>73.89155</c:v>
                </c:pt>
                <c:pt idx="4528">
                  <c:v>73.89194</c:v>
                </c:pt>
                <c:pt idx="4529">
                  <c:v>73.89232999999998</c:v>
                </c:pt>
                <c:pt idx="4530">
                  <c:v>73.89271499999998</c:v>
                </c:pt>
                <c:pt idx="4531">
                  <c:v>73.893105</c:v>
                </c:pt>
                <c:pt idx="4532">
                  <c:v>73.8935</c:v>
                </c:pt>
                <c:pt idx="4533">
                  <c:v>73.8939</c:v>
                </c:pt>
                <c:pt idx="4534">
                  <c:v>73.894295</c:v>
                </c:pt>
                <c:pt idx="4535">
                  <c:v>73.89469</c:v>
                </c:pt>
                <c:pt idx="4536">
                  <c:v>73.89508999999998</c:v>
                </c:pt>
                <c:pt idx="4537">
                  <c:v>73.89548499999998</c:v>
                </c:pt>
                <c:pt idx="4538">
                  <c:v>73.89587999999999</c:v>
                </c:pt>
                <c:pt idx="4539">
                  <c:v>73.89628</c:v>
                </c:pt>
                <c:pt idx="4540">
                  <c:v>73.896675</c:v>
                </c:pt>
                <c:pt idx="4541">
                  <c:v>73.89707000000001</c:v>
                </c:pt>
                <c:pt idx="4542">
                  <c:v>73.89748</c:v>
                </c:pt>
                <c:pt idx="4543">
                  <c:v>73.89787000000001</c:v>
                </c:pt>
                <c:pt idx="4544">
                  <c:v>73.89827</c:v>
                </c:pt>
                <c:pt idx="4545">
                  <c:v>73.898674</c:v>
                </c:pt>
                <c:pt idx="4546">
                  <c:v>73.89907</c:v>
                </c:pt>
                <c:pt idx="4547">
                  <c:v>73.89947</c:v>
                </c:pt>
                <c:pt idx="4548">
                  <c:v>73.89987</c:v>
                </c:pt>
                <c:pt idx="4549">
                  <c:v>73.90027</c:v>
                </c:pt>
                <c:pt idx="4550">
                  <c:v>73.900665</c:v>
                </c:pt>
                <c:pt idx="4551">
                  <c:v>73.90107</c:v>
                </c:pt>
                <c:pt idx="4552">
                  <c:v>73.901474</c:v>
                </c:pt>
                <c:pt idx="4553">
                  <c:v>73.90187</c:v>
                </c:pt>
                <c:pt idx="4554">
                  <c:v>73.902275</c:v>
                </c:pt>
                <c:pt idx="4555">
                  <c:v>73.90267</c:v>
                </c:pt>
                <c:pt idx="4556">
                  <c:v>73.90307</c:v>
                </c:pt>
                <c:pt idx="4557">
                  <c:v>73.90347000000001</c:v>
                </c:pt>
                <c:pt idx="4558">
                  <c:v>73.90387000000001</c:v>
                </c:pt>
                <c:pt idx="4559">
                  <c:v>73.90427</c:v>
                </c:pt>
                <c:pt idx="4560">
                  <c:v>73.90466</c:v>
                </c:pt>
                <c:pt idx="4561">
                  <c:v>73.90506</c:v>
                </c:pt>
                <c:pt idx="4562">
                  <c:v>73.90546</c:v>
                </c:pt>
                <c:pt idx="4563">
                  <c:v>73.90585</c:v>
                </c:pt>
                <c:pt idx="4564">
                  <c:v>73.90625</c:v>
                </c:pt>
                <c:pt idx="4565">
                  <c:v>73.90665</c:v>
                </c:pt>
                <c:pt idx="4566">
                  <c:v>73.90704</c:v>
                </c:pt>
                <c:pt idx="4567">
                  <c:v>73.90744</c:v>
                </c:pt>
                <c:pt idx="4568">
                  <c:v>73.90784</c:v>
                </c:pt>
                <c:pt idx="4569">
                  <c:v>73.90823</c:v>
                </c:pt>
                <c:pt idx="4570">
                  <c:v>73.90862</c:v>
                </c:pt>
                <c:pt idx="4571">
                  <c:v>73.90902</c:v>
                </c:pt>
                <c:pt idx="4572">
                  <c:v>73.90942</c:v>
                </c:pt>
                <c:pt idx="4573">
                  <c:v>73.90981</c:v>
                </c:pt>
                <c:pt idx="4574">
                  <c:v>73.9102</c:v>
                </c:pt>
                <c:pt idx="4575">
                  <c:v>73.91059</c:v>
                </c:pt>
                <c:pt idx="4576">
                  <c:v>73.91098</c:v>
                </c:pt>
                <c:pt idx="4577">
                  <c:v>73.91137</c:v>
                </c:pt>
                <c:pt idx="4578">
                  <c:v>73.91176</c:v>
                </c:pt>
                <c:pt idx="4579">
                  <c:v>73.91215</c:v>
                </c:pt>
                <c:pt idx="4580">
                  <c:v>73.91254</c:v>
                </c:pt>
                <c:pt idx="4581">
                  <c:v>73.91292</c:v>
                </c:pt>
                <c:pt idx="4582">
                  <c:v>73.91331</c:v>
                </c:pt>
                <c:pt idx="4583">
                  <c:v>73.91369</c:v>
                </c:pt>
                <c:pt idx="4584">
                  <c:v>73.91407</c:v>
                </c:pt>
                <c:pt idx="4585">
                  <c:v>73.91445</c:v>
                </c:pt>
                <c:pt idx="4586">
                  <c:v>73.91483</c:v>
                </c:pt>
                <c:pt idx="4587">
                  <c:v>73.915215</c:v>
                </c:pt>
                <c:pt idx="4588">
                  <c:v>73.915596</c:v>
                </c:pt>
                <c:pt idx="4589">
                  <c:v>73.91598</c:v>
                </c:pt>
                <c:pt idx="4590">
                  <c:v>73.91636</c:v>
                </c:pt>
                <c:pt idx="4591">
                  <c:v>73.91673</c:v>
                </c:pt>
                <c:pt idx="4592">
                  <c:v>73.91711</c:v>
                </c:pt>
                <c:pt idx="4593">
                  <c:v>73.91748</c:v>
                </c:pt>
                <c:pt idx="4594">
                  <c:v>73.917854</c:v>
                </c:pt>
                <c:pt idx="4595">
                  <c:v>73.91823</c:v>
                </c:pt>
                <c:pt idx="4596">
                  <c:v>73.9186</c:v>
                </c:pt>
                <c:pt idx="4597">
                  <c:v>73.91897</c:v>
                </c:pt>
                <c:pt idx="4598">
                  <c:v>73.91934</c:v>
                </c:pt>
                <c:pt idx="4599">
                  <c:v>73.919716</c:v>
                </c:pt>
                <c:pt idx="4600">
                  <c:v>73.92008</c:v>
                </c:pt>
                <c:pt idx="4601">
                  <c:v>73.920456</c:v>
                </c:pt>
                <c:pt idx="4602">
                  <c:v>73.92082</c:v>
                </c:pt>
                <c:pt idx="4603">
                  <c:v>73.92119</c:v>
                </c:pt>
                <c:pt idx="4604">
                  <c:v>73.921555</c:v>
                </c:pt>
                <c:pt idx="4605">
                  <c:v>73.92191</c:v>
                </c:pt>
                <c:pt idx="4606">
                  <c:v>73.92227</c:v>
                </c:pt>
                <c:pt idx="4607">
                  <c:v>73.92263000000001</c:v>
                </c:pt>
                <c:pt idx="4608">
                  <c:v>73.92299</c:v>
                </c:pt>
                <c:pt idx="4609">
                  <c:v>73.92335</c:v>
                </c:pt>
                <c:pt idx="4610">
                  <c:v>73.92370599999998</c:v>
                </c:pt>
                <c:pt idx="4611">
                  <c:v>73.924065</c:v>
                </c:pt>
                <c:pt idx="4612">
                  <c:v>73.92442</c:v>
                </c:pt>
                <c:pt idx="4613">
                  <c:v>73.924774</c:v>
                </c:pt>
                <c:pt idx="4614">
                  <c:v>73.925125</c:v>
                </c:pt>
                <c:pt idx="4615">
                  <c:v>73.92547599999999</c:v>
                </c:pt>
                <c:pt idx="4616">
                  <c:v>73.92583</c:v>
                </c:pt>
                <c:pt idx="4617">
                  <c:v>73.92618</c:v>
                </c:pt>
                <c:pt idx="4618">
                  <c:v>73.92653</c:v>
                </c:pt>
                <c:pt idx="4619">
                  <c:v>73.92687</c:v>
                </c:pt>
                <c:pt idx="4620">
                  <c:v>73.927216</c:v>
                </c:pt>
                <c:pt idx="4621">
                  <c:v>73.92756</c:v>
                </c:pt>
                <c:pt idx="4622">
                  <c:v>73.9279</c:v>
                </c:pt>
                <c:pt idx="4623">
                  <c:v>73.928246</c:v>
                </c:pt>
                <c:pt idx="4624">
                  <c:v>73.92859</c:v>
                </c:pt>
                <c:pt idx="4625">
                  <c:v>73.928925</c:v>
                </c:pt>
                <c:pt idx="4626">
                  <c:v>73.92927</c:v>
                </c:pt>
                <c:pt idx="4627">
                  <c:v>73.9296</c:v>
                </c:pt>
                <c:pt idx="4628">
                  <c:v>73.92995</c:v>
                </c:pt>
                <c:pt idx="4629">
                  <c:v>73.93029</c:v>
                </c:pt>
                <c:pt idx="4630">
                  <c:v>73.930626</c:v>
                </c:pt>
                <c:pt idx="4631">
                  <c:v>73.93096</c:v>
                </c:pt>
                <c:pt idx="4632">
                  <c:v>73.9313</c:v>
                </c:pt>
                <c:pt idx="4633">
                  <c:v>73.931625</c:v>
                </c:pt>
                <c:pt idx="4634">
                  <c:v>73.93196</c:v>
                </c:pt>
                <c:pt idx="4635">
                  <c:v>73.93229</c:v>
                </c:pt>
                <c:pt idx="4636">
                  <c:v>73.93262</c:v>
                </c:pt>
                <c:pt idx="4637">
                  <c:v>73.932945</c:v>
                </c:pt>
                <c:pt idx="4638">
                  <c:v>73.93327</c:v>
                </c:pt>
                <c:pt idx="4639">
                  <c:v>73.9336</c:v>
                </c:pt>
                <c:pt idx="4640">
                  <c:v>73.93392</c:v>
                </c:pt>
                <c:pt idx="4641">
                  <c:v>73.93424</c:v>
                </c:pt>
                <c:pt idx="4642">
                  <c:v>73.93456</c:v>
                </c:pt>
                <c:pt idx="4643">
                  <c:v>73.93488</c:v>
                </c:pt>
                <c:pt idx="4644">
                  <c:v>73.9352</c:v>
                </c:pt>
                <c:pt idx="4645">
                  <c:v>73.935524</c:v>
                </c:pt>
                <c:pt idx="4646">
                  <c:v>73.935844</c:v>
                </c:pt>
                <c:pt idx="4647">
                  <c:v>73.936165</c:v>
                </c:pt>
                <c:pt idx="4648">
                  <c:v>73.93648</c:v>
                </c:pt>
                <c:pt idx="4649">
                  <c:v>73.9368</c:v>
                </c:pt>
                <c:pt idx="4650">
                  <c:v>73.93711</c:v>
                </c:pt>
                <c:pt idx="4651">
                  <c:v>73.93742</c:v>
                </c:pt>
                <c:pt idx="4652">
                  <c:v>73.93774</c:v>
                </c:pt>
                <c:pt idx="4653">
                  <c:v>73.93805</c:v>
                </c:pt>
                <c:pt idx="4654">
                  <c:v>73.938354</c:v>
                </c:pt>
                <c:pt idx="4655">
                  <c:v>73.93867</c:v>
                </c:pt>
                <c:pt idx="4656">
                  <c:v>73.93897000000001</c:v>
                </c:pt>
                <c:pt idx="4657">
                  <c:v>73.93928</c:v>
                </c:pt>
                <c:pt idx="4658">
                  <c:v>73.93958</c:v>
                </c:pt>
                <c:pt idx="4659">
                  <c:v>73.93989</c:v>
                </c:pt>
                <c:pt idx="4660">
                  <c:v>73.94019</c:v>
                </c:pt>
                <c:pt idx="4661">
                  <c:v>73.94049</c:v>
                </c:pt>
                <c:pt idx="4662">
                  <c:v>73.940796</c:v>
                </c:pt>
                <c:pt idx="4663">
                  <c:v>73.94109</c:v>
                </c:pt>
                <c:pt idx="4664">
                  <c:v>73.94139</c:v>
                </c:pt>
                <c:pt idx="4665">
                  <c:v>73.94169</c:v>
                </c:pt>
                <c:pt idx="4666">
                  <c:v>73.941986</c:v>
                </c:pt>
                <c:pt idx="4667">
                  <c:v>73.94228</c:v>
                </c:pt>
                <c:pt idx="4668">
                  <c:v>73.94258</c:v>
                </c:pt>
                <c:pt idx="4669">
                  <c:v>73.94287000000001</c:v>
                </c:pt>
                <c:pt idx="4670">
                  <c:v>73.94317</c:v>
                </c:pt>
                <c:pt idx="4671">
                  <c:v>73.94346</c:v>
                </c:pt>
                <c:pt idx="4672">
                  <c:v>73.94375</c:v>
                </c:pt>
                <c:pt idx="4673">
                  <c:v>73.94404</c:v>
                </c:pt>
                <c:pt idx="4674">
                  <c:v>73.94433</c:v>
                </c:pt>
                <c:pt idx="4675">
                  <c:v>73.94461</c:v>
                </c:pt>
                <c:pt idx="4676">
                  <c:v>73.9449</c:v>
                </c:pt>
                <c:pt idx="4677">
                  <c:v>73.94518</c:v>
                </c:pt>
                <c:pt idx="4678">
                  <c:v>73.945465</c:v>
                </c:pt>
                <c:pt idx="4679">
                  <c:v>73.94575</c:v>
                </c:pt>
                <c:pt idx="4680">
                  <c:v>73.94603</c:v>
                </c:pt>
                <c:pt idx="4681">
                  <c:v>73.94631</c:v>
                </c:pt>
                <c:pt idx="4682">
                  <c:v>73.946594</c:v>
                </c:pt>
                <c:pt idx="4683">
                  <c:v>73.94688</c:v>
                </c:pt>
                <c:pt idx="4684">
                  <c:v>73.94715</c:v>
                </c:pt>
                <c:pt idx="4685">
                  <c:v>73.947426</c:v>
                </c:pt>
                <c:pt idx="4686">
                  <c:v>73.94771</c:v>
                </c:pt>
                <c:pt idx="4687">
                  <c:v>73.94798</c:v>
                </c:pt>
                <c:pt idx="4688">
                  <c:v>73.94826</c:v>
                </c:pt>
                <c:pt idx="4689">
                  <c:v>73.94853</c:v>
                </c:pt>
                <c:pt idx="4690">
                  <c:v>73.94881</c:v>
                </c:pt>
                <c:pt idx="4691">
                  <c:v>73.94907</c:v>
                </c:pt>
                <c:pt idx="4692">
                  <c:v>73.94935</c:v>
                </c:pt>
                <c:pt idx="4693">
                  <c:v>73.949615</c:v>
                </c:pt>
                <c:pt idx="4694">
                  <c:v>73.94988</c:v>
                </c:pt>
                <c:pt idx="4695">
                  <c:v>73.95015</c:v>
                </c:pt>
                <c:pt idx="4696">
                  <c:v>73.95042</c:v>
                </c:pt>
                <c:pt idx="4697">
                  <c:v>73.95068</c:v>
                </c:pt>
                <c:pt idx="4698">
                  <c:v>73.95095</c:v>
                </c:pt>
                <c:pt idx="4699">
                  <c:v>73.95121</c:v>
                </c:pt>
                <c:pt idx="4700">
                  <c:v>73.95148</c:v>
                </c:pt>
                <c:pt idx="4701">
                  <c:v>73.95174</c:v>
                </c:pt>
                <c:pt idx="4702">
                  <c:v>73.951996</c:v>
                </c:pt>
                <c:pt idx="4703">
                  <c:v>73.952255</c:v>
                </c:pt>
                <c:pt idx="4704">
                  <c:v>73.952515</c:v>
                </c:pt>
                <c:pt idx="4705">
                  <c:v>73.95277399999999</c:v>
                </c:pt>
                <c:pt idx="4706">
                  <c:v>73.95303000000001</c:v>
                </c:pt>
                <c:pt idx="4707">
                  <c:v>73.95329</c:v>
                </c:pt>
                <c:pt idx="4708">
                  <c:v>73.95355</c:v>
                </c:pt>
                <c:pt idx="4709">
                  <c:v>73.95381</c:v>
                </c:pt>
                <c:pt idx="4710">
                  <c:v>73.95406</c:v>
                </c:pt>
                <c:pt idx="4711">
                  <c:v>73.954315</c:v>
                </c:pt>
                <c:pt idx="4712">
                  <c:v>73.95457</c:v>
                </c:pt>
                <c:pt idx="4713">
                  <c:v>73.95482</c:v>
                </c:pt>
                <c:pt idx="4714">
                  <c:v>73.95507</c:v>
                </c:pt>
                <c:pt idx="4715">
                  <c:v>73.955315</c:v>
                </c:pt>
                <c:pt idx="4716">
                  <c:v>73.95556</c:v>
                </c:pt>
                <c:pt idx="4717">
                  <c:v>73.95579999999998</c:v>
                </c:pt>
                <c:pt idx="4718">
                  <c:v>73.95605</c:v>
                </c:pt>
                <c:pt idx="4719">
                  <c:v>73.95629</c:v>
                </c:pt>
                <c:pt idx="4720">
                  <c:v>73.956535</c:v>
                </c:pt>
                <c:pt idx="4721">
                  <c:v>73.95677999999998</c:v>
                </c:pt>
                <c:pt idx="4722">
                  <c:v>73.95702</c:v>
                </c:pt>
                <c:pt idx="4723">
                  <c:v>73.95727</c:v>
                </c:pt>
                <c:pt idx="4724">
                  <c:v>73.95751</c:v>
                </c:pt>
                <c:pt idx="4725">
                  <c:v>73.95775</c:v>
                </c:pt>
                <c:pt idx="4726">
                  <c:v>73.95799</c:v>
                </c:pt>
                <c:pt idx="4727">
                  <c:v>73.95823</c:v>
                </c:pt>
                <c:pt idx="4728">
                  <c:v>73.958466</c:v>
                </c:pt>
                <c:pt idx="4729">
                  <c:v>73.9587</c:v>
                </c:pt>
                <c:pt idx="4730">
                  <c:v>73.95894</c:v>
                </c:pt>
                <c:pt idx="4731">
                  <c:v>73.959175</c:v>
                </c:pt>
                <c:pt idx="4732">
                  <c:v>73.95941</c:v>
                </c:pt>
                <c:pt idx="4733">
                  <c:v>73.95964</c:v>
                </c:pt>
                <c:pt idx="4734">
                  <c:v>73.95987</c:v>
                </c:pt>
                <c:pt idx="4735">
                  <c:v>73.9601</c:v>
                </c:pt>
                <c:pt idx="4736">
                  <c:v>73.96033000000001</c:v>
                </c:pt>
                <c:pt idx="4737">
                  <c:v>73.960556</c:v>
                </c:pt>
                <c:pt idx="4738">
                  <c:v>73.960785</c:v>
                </c:pt>
                <c:pt idx="4739">
                  <c:v>73.96101</c:v>
                </c:pt>
                <c:pt idx="4740">
                  <c:v>73.96124</c:v>
                </c:pt>
                <c:pt idx="4741">
                  <c:v>73.96147</c:v>
                </c:pt>
                <c:pt idx="4742">
                  <c:v>73.9617</c:v>
                </c:pt>
                <c:pt idx="4743">
                  <c:v>73.96193</c:v>
                </c:pt>
                <c:pt idx="4744">
                  <c:v>73.96216</c:v>
                </c:pt>
                <c:pt idx="4745">
                  <c:v>73.96237999999998</c:v>
                </c:pt>
                <c:pt idx="4746">
                  <c:v>73.96445</c:v>
                </c:pt>
                <c:pt idx="4747">
                  <c:v>73.96652</c:v>
                </c:pt>
                <c:pt idx="4748">
                  <c:v>73.96859</c:v>
                </c:pt>
                <c:pt idx="4749">
                  <c:v>73.97066</c:v>
                </c:pt>
                <c:pt idx="4750">
                  <c:v>73.97272499999998</c:v>
                </c:pt>
                <c:pt idx="4751">
                  <c:v>73.97479</c:v>
                </c:pt>
                <c:pt idx="4752">
                  <c:v>73.97686</c:v>
                </c:pt>
                <c:pt idx="4753">
                  <c:v>73.97893</c:v>
                </c:pt>
                <c:pt idx="4754">
                  <c:v>73.980995</c:v>
                </c:pt>
                <c:pt idx="4755">
                  <c:v>73.983055</c:v>
                </c:pt>
                <c:pt idx="4756">
                  <c:v>73.98512</c:v>
                </c:pt>
                <c:pt idx="4757">
                  <c:v>73.98718</c:v>
                </c:pt>
                <c:pt idx="4758">
                  <c:v>73.98924</c:v>
                </c:pt>
                <c:pt idx="4759">
                  <c:v>73.9913</c:v>
                </c:pt>
                <c:pt idx="4760">
                  <c:v>73.99337000000001</c:v>
                </c:pt>
                <c:pt idx="4761">
                  <c:v>73.99543000000001</c:v>
                </c:pt>
                <c:pt idx="4762">
                  <c:v>73.99749</c:v>
                </c:pt>
                <c:pt idx="4763">
                  <c:v>73.99955</c:v>
                </c:pt>
                <c:pt idx="4764">
                  <c:v>74.0016</c:v>
                </c:pt>
                <c:pt idx="4765">
                  <c:v>74.003654</c:v>
                </c:pt>
                <c:pt idx="4766">
                  <c:v>74.005714</c:v>
                </c:pt>
                <c:pt idx="4767">
                  <c:v>74.00777</c:v>
                </c:pt>
                <c:pt idx="4768">
                  <c:v>74.00982</c:v>
                </c:pt>
                <c:pt idx="4769">
                  <c:v>74.01187</c:v>
                </c:pt>
                <c:pt idx="4770">
                  <c:v>74.013916</c:v>
                </c:pt>
                <c:pt idx="4771">
                  <c:v>74.01596</c:v>
                </c:pt>
                <c:pt idx="4772">
                  <c:v>74.018005</c:v>
                </c:pt>
                <c:pt idx="4773">
                  <c:v>74.02003999999998</c:v>
                </c:pt>
                <c:pt idx="4774">
                  <c:v>74.02208999999999</c:v>
                </c:pt>
                <c:pt idx="4775">
                  <c:v>74.024124</c:v>
                </c:pt>
                <c:pt idx="4776">
                  <c:v>74.02123</c:v>
                </c:pt>
                <c:pt idx="4777">
                  <c:v>74.01833</c:v>
                </c:pt>
                <c:pt idx="4778">
                  <c:v>74.015434</c:v>
                </c:pt>
                <c:pt idx="4779">
                  <c:v>74.01253000000001</c:v>
                </c:pt>
                <c:pt idx="4780">
                  <c:v>74.00962</c:v>
                </c:pt>
                <c:pt idx="4781">
                  <c:v>74.006714</c:v>
                </c:pt>
                <c:pt idx="4782">
                  <c:v>74.0038</c:v>
                </c:pt>
                <c:pt idx="4783">
                  <c:v>74.00088499999998</c:v>
                </c:pt>
                <c:pt idx="4784">
                  <c:v>73.99797</c:v>
                </c:pt>
                <c:pt idx="4785">
                  <c:v>73.995056</c:v>
                </c:pt>
                <c:pt idx="4786">
                  <c:v>73.992134</c:v>
                </c:pt>
                <c:pt idx="4787">
                  <c:v>73.98921</c:v>
                </c:pt>
                <c:pt idx="4788">
                  <c:v>73.98629</c:v>
                </c:pt>
                <c:pt idx="4789">
                  <c:v>73.98337</c:v>
                </c:pt>
                <c:pt idx="4790">
                  <c:v>73.98044</c:v>
                </c:pt>
                <c:pt idx="4791">
                  <c:v>73.97751</c:v>
                </c:pt>
                <c:pt idx="4792">
                  <c:v>73.97458</c:v>
                </c:pt>
                <c:pt idx="4793">
                  <c:v>73.97164</c:v>
                </c:pt>
                <c:pt idx="4794">
                  <c:v>73.968704</c:v>
                </c:pt>
                <c:pt idx="4795">
                  <c:v>73.96577</c:v>
                </c:pt>
                <c:pt idx="4796">
                  <c:v>73.96283</c:v>
                </c:pt>
                <c:pt idx="4797">
                  <c:v>73.95989</c:v>
                </c:pt>
                <c:pt idx="4798">
                  <c:v>73.956955</c:v>
                </c:pt>
                <c:pt idx="4799">
                  <c:v>73.95402</c:v>
                </c:pt>
                <c:pt idx="4800">
                  <c:v>73.95107</c:v>
                </c:pt>
                <c:pt idx="4801">
                  <c:v>73.948135</c:v>
                </c:pt>
                <c:pt idx="4802">
                  <c:v>73.9452</c:v>
                </c:pt>
                <c:pt idx="4803">
                  <c:v>73.94225</c:v>
                </c:pt>
                <c:pt idx="4804">
                  <c:v>73.93931</c:v>
                </c:pt>
                <c:pt idx="4805">
                  <c:v>73.93636</c:v>
                </c:pt>
                <c:pt idx="4806">
                  <c:v>73.933426</c:v>
                </c:pt>
                <c:pt idx="4807">
                  <c:v>73.93049</c:v>
                </c:pt>
                <c:pt idx="4808">
                  <c:v>73.92755</c:v>
                </c:pt>
                <c:pt idx="4809">
                  <c:v>73.924614</c:v>
                </c:pt>
                <c:pt idx="4810">
                  <c:v>73.92168</c:v>
                </c:pt>
                <c:pt idx="4811">
                  <c:v>73.91874</c:v>
                </c:pt>
                <c:pt idx="4812">
                  <c:v>73.9158</c:v>
                </c:pt>
                <c:pt idx="4813">
                  <c:v>73.912865</c:v>
                </c:pt>
                <c:pt idx="4814">
                  <c:v>73.90993</c:v>
                </c:pt>
                <c:pt idx="4815">
                  <c:v>73.90699</c:v>
                </c:pt>
                <c:pt idx="4816">
                  <c:v>73.90405</c:v>
                </c:pt>
                <c:pt idx="4817">
                  <c:v>73.90112</c:v>
                </c:pt>
                <c:pt idx="4818">
                  <c:v>73.89819</c:v>
                </c:pt>
                <c:pt idx="4819">
                  <c:v>73.89526</c:v>
                </c:pt>
                <c:pt idx="4820">
                  <c:v>73.89233399999999</c:v>
                </c:pt>
                <c:pt idx="4821">
                  <c:v>73.88941</c:v>
                </c:pt>
                <c:pt idx="4822">
                  <c:v>73.88648999999998</c:v>
                </c:pt>
                <c:pt idx="4823">
                  <c:v>73.88357499999998</c:v>
                </c:pt>
                <c:pt idx="4824">
                  <c:v>73.88066</c:v>
                </c:pt>
                <c:pt idx="4825">
                  <c:v>73.87774999999999</c:v>
                </c:pt>
                <c:pt idx="4826">
                  <c:v>73.87483999999999</c:v>
                </c:pt>
                <c:pt idx="4827">
                  <c:v>73.87193</c:v>
                </c:pt>
                <c:pt idx="4828">
                  <c:v>73.869026</c:v>
                </c:pt>
                <c:pt idx="4829">
                  <c:v>73.86612</c:v>
                </c:pt>
                <c:pt idx="4830">
                  <c:v>73.86322</c:v>
                </c:pt>
                <c:pt idx="4831">
                  <c:v>73.86033</c:v>
                </c:pt>
                <c:pt idx="4832">
                  <c:v>73.85743999999998</c:v>
                </c:pt>
                <c:pt idx="4833">
                  <c:v>73.85455</c:v>
                </c:pt>
                <c:pt idx="4834">
                  <c:v>73.85167000000001</c:v>
                </c:pt>
                <c:pt idx="4835">
                  <c:v>73.84878999999998</c:v>
                </c:pt>
                <c:pt idx="4836">
                  <c:v>73.849</c:v>
                </c:pt>
                <c:pt idx="4837">
                  <c:v>73.84921</c:v>
                </c:pt>
                <c:pt idx="4838">
                  <c:v>73.84943000000001</c:v>
                </c:pt>
                <c:pt idx="4839">
                  <c:v>73.84965</c:v>
                </c:pt>
                <c:pt idx="4840">
                  <c:v>73.84987</c:v>
                </c:pt>
                <c:pt idx="4841">
                  <c:v>73.85008999999998</c:v>
                </c:pt>
                <c:pt idx="4842">
                  <c:v>73.85031999999998</c:v>
                </c:pt>
                <c:pt idx="4843">
                  <c:v>73.850555</c:v>
                </c:pt>
                <c:pt idx="4844">
                  <c:v>73.85078999999999</c:v>
                </c:pt>
                <c:pt idx="4845">
                  <c:v>73.85103599999998</c:v>
                </c:pt>
                <c:pt idx="4846">
                  <c:v>73.85128</c:v>
                </c:pt>
                <c:pt idx="4847">
                  <c:v>73.85154</c:v>
                </c:pt>
                <c:pt idx="4848">
                  <c:v>73.85179999999998</c:v>
                </c:pt>
                <c:pt idx="4849">
                  <c:v>73.85205999999998</c:v>
                </c:pt>
                <c:pt idx="4850">
                  <c:v>73.85232499999998</c:v>
                </c:pt>
                <c:pt idx="4851">
                  <c:v>73.85259999999998</c:v>
                </c:pt>
                <c:pt idx="4852">
                  <c:v>73.85287499999997</c:v>
                </c:pt>
                <c:pt idx="4853">
                  <c:v>73.85316</c:v>
                </c:pt>
                <c:pt idx="4854">
                  <c:v>73.85343999999999</c:v>
                </c:pt>
                <c:pt idx="4855">
                  <c:v>73.85373</c:v>
                </c:pt>
                <c:pt idx="4856">
                  <c:v>73.85403</c:v>
                </c:pt>
                <c:pt idx="4857">
                  <c:v>73.854324</c:v>
                </c:pt>
                <c:pt idx="4858">
                  <c:v>73.85463</c:v>
                </c:pt>
                <c:pt idx="4859">
                  <c:v>73.854935</c:v>
                </c:pt>
                <c:pt idx="4860">
                  <c:v>73.85525</c:v>
                </c:pt>
                <c:pt idx="4861">
                  <c:v>73.85555999999998</c:v>
                </c:pt>
                <c:pt idx="4862">
                  <c:v>73.85587999999998</c:v>
                </c:pt>
                <c:pt idx="4863">
                  <c:v>73.8562</c:v>
                </c:pt>
                <c:pt idx="4864">
                  <c:v>73.85652</c:v>
                </c:pt>
                <c:pt idx="4865">
                  <c:v>73.85684999999998</c:v>
                </c:pt>
                <c:pt idx="4866">
                  <c:v>73.85718</c:v>
                </c:pt>
                <c:pt idx="4867">
                  <c:v>73.85751</c:v>
                </c:pt>
                <c:pt idx="4868">
                  <c:v>73.85786</c:v>
                </c:pt>
                <c:pt idx="4869">
                  <c:v>73.85819999999998</c:v>
                </c:pt>
                <c:pt idx="4870">
                  <c:v>73.85853999999999</c:v>
                </c:pt>
                <c:pt idx="4871">
                  <c:v>73.85889399999999</c:v>
                </c:pt>
                <c:pt idx="4872">
                  <c:v>73.85925</c:v>
                </c:pt>
                <c:pt idx="4873">
                  <c:v>73.859604</c:v>
                </c:pt>
                <c:pt idx="4874">
                  <c:v>73.85996</c:v>
                </c:pt>
                <c:pt idx="4875">
                  <c:v>73.86032</c:v>
                </c:pt>
                <c:pt idx="4876">
                  <c:v>73.86069</c:v>
                </c:pt>
                <c:pt idx="4877">
                  <c:v>73.86105</c:v>
                </c:pt>
                <c:pt idx="4878">
                  <c:v>73.86142</c:v>
                </c:pt>
                <c:pt idx="4879">
                  <c:v>73.86179</c:v>
                </c:pt>
                <c:pt idx="4880">
                  <c:v>73.86217</c:v>
                </c:pt>
                <c:pt idx="4881">
                  <c:v>73.86253999999998</c:v>
                </c:pt>
                <c:pt idx="4882">
                  <c:v>73.86292</c:v>
                </c:pt>
                <c:pt idx="4883">
                  <c:v>73.8633</c:v>
                </c:pt>
                <c:pt idx="4884">
                  <c:v>73.86368</c:v>
                </c:pt>
                <c:pt idx="4885">
                  <c:v>73.86406</c:v>
                </c:pt>
                <c:pt idx="4886">
                  <c:v>73.86445</c:v>
                </c:pt>
                <c:pt idx="4887">
                  <c:v>73.86484</c:v>
                </c:pt>
                <c:pt idx="4888">
                  <c:v>73.86523</c:v>
                </c:pt>
                <c:pt idx="4889">
                  <c:v>73.865616</c:v>
                </c:pt>
                <c:pt idx="4890">
                  <c:v>73.866005</c:v>
                </c:pt>
                <c:pt idx="4891">
                  <c:v>73.866394</c:v>
                </c:pt>
                <c:pt idx="4892">
                  <c:v>73.86678999999998</c:v>
                </c:pt>
                <c:pt idx="4893">
                  <c:v>73.86719</c:v>
                </c:pt>
                <c:pt idx="4894">
                  <c:v>73.867584</c:v>
                </c:pt>
                <c:pt idx="4895">
                  <c:v>73.86798</c:v>
                </c:pt>
                <c:pt idx="4896">
                  <c:v>73.86837999999999</c:v>
                </c:pt>
                <c:pt idx="4897">
                  <c:v>73.86877399999999</c:v>
                </c:pt>
                <c:pt idx="4898">
                  <c:v>73.86917</c:v>
                </c:pt>
                <c:pt idx="4899">
                  <c:v>73.86957599999998</c:v>
                </c:pt>
                <c:pt idx="4900">
                  <c:v>73.86998</c:v>
                </c:pt>
                <c:pt idx="4901">
                  <c:v>73.87038399999999</c:v>
                </c:pt>
                <c:pt idx="4902">
                  <c:v>73.87078999999999</c:v>
                </c:pt>
                <c:pt idx="4903">
                  <c:v>73.87119</c:v>
                </c:pt>
                <c:pt idx="4904">
                  <c:v>73.8716</c:v>
                </c:pt>
                <c:pt idx="4905">
                  <c:v>73.87199999999998</c:v>
                </c:pt>
                <c:pt idx="4906">
                  <c:v>73.87240599999998</c:v>
                </c:pt>
                <c:pt idx="4907">
                  <c:v>73.87281999999999</c:v>
                </c:pt>
                <c:pt idx="4908">
                  <c:v>73.87322</c:v>
                </c:pt>
                <c:pt idx="4909">
                  <c:v>73.87363</c:v>
                </c:pt>
                <c:pt idx="4910">
                  <c:v>73.87403</c:v>
                </c:pt>
                <c:pt idx="4911">
                  <c:v>73.87443999999999</c:v>
                </c:pt>
                <c:pt idx="4912">
                  <c:v>73.87484999999998</c:v>
                </c:pt>
                <c:pt idx="4913">
                  <c:v>73.87524999999998</c:v>
                </c:pt>
                <c:pt idx="4914">
                  <c:v>73.87565999999998</c:v>
                </c:pt>
                <c:pt idx="4915">
                  <c:v>73.87607599999998</c:v>
                </c:pt>
                <c:pt idx="4916">
                  <c:v>73.87647999999999</c:v>
                </c:pt>
                <c:pt idx="4917">
                  <c:v>73.87688999999999</c:v>
                </c:pt>
                <c:pt idx="4918">
                  <c:v>73.87730399999998</c:v>
                </c:pt>
                <c:pt idx="4919">
                  <c:v>73.87770999999998</c:v>
                </c:pt>
                <c:pt idx="4920">
                  <c:v>73.87811999999998</c:v>
                </c:pt>
                <c:pt idx="4921">
                  <c:v>73.87852499999998</c:v>
                </c:pt>
                <c:pt idx="4922">
                  <c:v>73.87892999999998</c:v>
                </c:pt>
                <c:pt idx="4923">
                  <c:v>73.87932999999998</c:v>
                </c:pt>
                <c:pt idx="4924">
                  <c:v>73.87974499999999</c:v>
                </c:pt>
                <c:pt idx="4925">
                  <c:v>73.88015</c:v>
                </c:pt>
                <c:pt idx="4926">
                  <c:v>73.880554</c:v>
                </c:pt>
                <c:pt idx="4927">
                  <c:v>73.88096</c:v>
                </c:pt>
                <c:pt idx="4928">
                  <c:v>73.88136</c:v>
                </c:pt>
                <c:pt idx="4929">
                  <c:v>73.88176999999998</c:v>
                </c:pt>
                <c:pt idx="4930">
                  <c:v>73.88216999999998</c:v>
                </c:pt>
                <c:pt idx="4931">
                  <c:v>73.88257599999999</c:v>
                </c:pt>
                <c:pt idx="4932">
                  <c:v>73.88297999999999</c:v>
                </c:pt>
                <c:pt idx="4933">
                  <c:v>73.88338499999999</c:v>
                </c:pt>
                <c:pt idx="4934">
                  <c:v>73.88378999999999</c:v>
                </c:pt>
                <c:pt idx="4935">
                  <c:v>73.884186</c:v>
                </c:pt>
                <c:pt idx="4936">
                  <c:v>73.88459</c:v>
                </c:pt>
                <c:pt idx="4937">
                  <c:v>73.88499</c:v>
                </c:pt>
                <c:pt idx="4938">
                  <c:v>73.88537999999998</c:v>
                </c:pt>
                <c:pt idx="4939">
                  <c:v>73.88577999999997</c:v>
                </c:pt>
                <c:pt idx="4940">
                  <c:v>73.88617999999998</c:v>
                </c:pt>
                <c:pt idx="4941">
                  <c:v>73.88657</c:v>
                </c:pt>
                <c:pt idx="4942">
                  <c:v>73.88697</c:v>
                </c:pt>
                <c:pt idx="4943">
                  <c:v>73.88736999999998</c:v>
                </c:pt>
                <c:pt idx="4944">
                  <c:v>73.887764</c:v>
                </c:pt>
                <c:pt idx="4945">
                  <c:v>73.88814999999998</c:v>
                </c:pt>
                <c:pt idx="4946">
                  <c:v>73.88853999999999</c:v>
                </c:pt>
                <c:pt idx="4947">
                  <c:v>73.88893999999999</c:v>
                </c:pt>
                <c:pt idx="4948">
                  <c:v>73.88932999999998</c:v>
                </c:pt>
                <c:pt idx="4949">
                  <c:v>73.88971999999998</c:v>
                </c:pt>
                <c:pt idx="4950">
                  <c:v>73.890114</c:v>
                </c:pt>
                <c:pt idx="4951">
                  <c:v>73.8905</c:v>
                </c:pt>
                <c:pt idx="4952">
                  <c:v>73.89089</c:v>
                </c:pt>
                <c:pt idx="4953">
                  <c:v>73.89128</c:v>
                </c:pt>
                <c:pt idx="4954">
                  <c:v>73.89167</c:v>
                </c:pt>
                <c:pt idx="4955">
                  <c:v>73.89205</c:v>
                </c:pt>
                <c:pt idx="4956">
                  <c:v>73.89243999999998</c:v>
                </c:pt>
                <c:pt idx="4957">
                  <c:v>73.89282</c:v>
                </c:pt>
                <c:pt idx="4958">
                  <c:v>73.8932</c:v>
                </c:pt>
                <c:pt idx="4959">
                  <c:v>73.89358</c:v>
                </c:pt>
                <c:pt idx="4960">
                  <c:v>73.89395</c:v>
                </c:pt>
                <c:pt idx="4961">
                  <c:v>73.89433</c:v>
                </c:pt>
                <c:pt idx="4962">
                  <c:v>73.894714</c:v>
                </c:pt>
                <c:pt idx="4963">
                  <c:v>73.89508999999998</c:v>
                </c:pt>
                <c:pt idx="4964">
                  <c:v>73.89546</c:v>
                </c:pt>
                <c:pt idx="4965">
                  <c:v>73.89583599999999</c:v>
                </c:pt>
                <c:pt idx="4966">
                  <c:v>73.89621</c:v>
                </c:pt>
                <c:pt idx="4967">
                  <c:v>73.89658</c:v>
                </c:pt>
                <c:pt idx="4968">
                  <c:v>73.89696</c:v>
                </c:pt>
                <c:pt idx="4969">
                  <c:v>73.89733</c:v>
                </c:pt>
                <c:pt idx="4970">
                  <c:v>73.8977</c:v>
                </c:pt>
                <c:pt idx="4971">
                  <c:v>73.89806999999998</c:v>
                </c:pt>
                <c:pt idx="4972">
                  <c:v>73.89844499999998</c:v>
                </c:pt>
                <c:pt idx="4973">
                  <c:v>73.89880999999998</c:v>
                </c:pt>
                <c:pt idx="4974">
                  <c:v>73.89918</c:v>
                </c:pt>
                <c:pt idx="4975">
                  <c:v>73.89954</c:v>
                </c:pt>
                <c:pt idx="4976">
                  <c:v>73.8999</c:v>
                </c:pt>
                <c:pt idx="4977">
                  <c:v>73.90026</c:v>
                </c:pt>
                <c:pt idx="4978">
                  <c:v>73.90062</c:v>
                </c:pt>
                <c:pt idx="4979">
                  <c:v>73.90098</c:v>
                </c:pt>
                <c:pt idx="4980">
                  <c:v>73.90134</c:v>
                </c:pt>
                <c:pt idx="4981">
                  <c:v>73.901695</c:v>
                </c:pt>
                <c:pt idx="4982">
                  <c:v>73.902054</c:v>
                </c:pt>
                <c:pt idx="4983">
                  <c:v>73.90241</c:v>
                </c:pt>
                <c:pt idx="4984">
                  <c:v>73.90276999999998</c:v>
                </c:pt>
                <c:pt idx="4985">
                  <c:v>73.90312</c:v>
                </c:pt>
                <c:pt idx="4986">
                  <c:v>73.90347000000001</c:v>
                </c:pt>
                <c:pt idx="4987">
                  <c:v>73.903824</c:v>
                </c:pt>
                <c:pt idx="4988">
                  <c:v>73.904175</c:v>
                </c:pt>
                <c:pt idx="4989">
                  <c:v>73.904526</c:v>
                </c:pt>
                <c:pt idx="4990">
                  <c:v>73.90487</c:v>
                </c:pt>
                <c:pt idx="4991">
                  <c:v>73.90521</c:v>
                </c:pt>
                <c:pt idx="4992">
                  <c:v>73.905556</c:v>
                </c:pt>
                <c:pt idx="4993">
                  <c:v>73.9059</c:v>
                </c:pt>
                <c:pt idx="4994">
                  <c:v>73.90624</c:v>
                </c:pt>
                <c:pt idx="4995">
                  <c:v>73.906586</c:v>
                </c:pt>
                <c:pt idx="4996">
                  <c:v>73.90693</c:v>
                </c:pt>
                <c:pt idx="4997">
                  <c:v>73.90727</c:v>
                </c:pt>
                <c:pt idx="4998">
                  <c:v>73.907616</c:v>
                </c:pt>
                <c:pt idx="4999">
                  <c:v>73.90795</c:v>
                </c:pt>
                <c:pt idx="5000">
                  <c:v>73.90829</c:v>
                </c:pt>
                <c:pt idx="5001">
                  <c:v>73.90862</c:v>
                </c:pt>
                <c:pt idx="5002">
                  <c:v>73.90896</c:v>
                </c:pt>
                <c:pt idx="5003">
                  <c:v>73.909294</c:v>
                </c:pt>
                <c:pt idx="5004">
                  <c:v>73.90962</c:v>
                </c:pt>
                <c:pt idx="5005">
                  <c:v>73.90995</c:v>
                </c:pt>
                <c:pt idx="5006">
                  <c:v>73.91028</c:v>
                </c:pt>
                <c:pt idx="5007">
                  <c:v>73.91061</c:v>
                </c:pt>
                <c:pt idx="5008">
                  <c:v>73.910934</c:v>
                </c:pt>
                <c:pt idx="5009">
                  <c:v>73.91126</c:v>
                </c:pt>
                <c:pt idx="5010">
                  <c:v>73.91159</c:v>
                </c:pt>
                <c:pt idx="5011">
                  <c:v>73.91192</c:v>
                </c:pt>
                <c:pt idx="5012">
                  <c:v>73.91224</c:v>
                </c:pt>
                <c:pt idx="5013">
                  <c:v>73.91257</c:v>
                </c:pt>
                <c:pt idx="5014">
                  <c:v>73.91289</c:v>
                </c:pt>
                <c:pt idx="5015">
                  <c:v>73.91321</c:v>
                </c:pt>
                <c:pt idx="5016">
                  <c:v>73.91353</c:v>
                </c:pt>
                <c:pt idx="5017">
                  <c:v>73.91385</c:v>
                </c:pt>
                <c:pt idx="5018">
                  <c:v>73.91416</c:v>
                </c:pt>
                <c:pt idx="5019">
                  <c:v>73.914474</c:v>
                </c:pt>
                <c:pt idx="5020">
                  <c:v>73.91479</c:v>
                </c:pt>
                <c:pt idx="5021">
                  <c:v>73.9151</c:v>
                </c:pt>
                <c:pt idx="5022">
                  <c:v>73.91541</c:v>
                </c:pt>
                <c:pt idx="5023">
                  <c:v>73.915726</c:v>
                </c:pt>
                <c:pt idx="5024">
                  <c:v>73.91604</c:v>
                </c:pt>
                <c:pt idx="5025">
                  <c:v>73.91635</c:v>
                </c:pt>
                <c:pt idx="5026">
                  <c:v>73.91666</c:v>
                </c:pt>
                <c:pt idx="5027">
                  <c:v>73.91697</c:v>
                </c:pt>
                <c:pt idx="5028">
                  <c:v>73.917274</c:v>
                </c:pt>
                <c:pt idx="5029">
                  <c:v>73.91758</c:v>
                </c:pt>
                <c:pt idx="5030">
                  <c:v>73.917885</c:v>
                </c:pt>
                <c:pt idx="5031">
                  <c:v>73.91819</c:v>
                </c:pt>
                <c:pt idx="5032">
                  <c:v>73.918495</c:v>
                </c:pt>
                <c:pt idx="5033">
                  <c:v>73.91879</c:v>
                </c:pt>
                <c:pt idx="5034">
                  <c:v>73.9191</c:v>
                </c:pt>
                <c:pt idx="5035">
                  <c:v>73.919395</c:v>
                </c:pt>
                <c:pt idx="5036">
                  <c:v>73.91969</c:v>
                </c:pt>
                <c:pt idx="5037">
                  <c:v>73.91999</c:v>
                </c:pt>
                <c:pt idx="5038">
                  <c:v>73.92029</c:v>
                </c:pt>
                <c:pt idx="5039">
                  <c:v>73.920586</c:v>
                </c:pt>
                <c:pt idx="5040">
                  <c:v>73.92087999999998</c:v>
                </c:pt>
                <c:pt idx="5041">
                  <c:v>73.92117</c:v>
                </c:pt>
                <c:pt idx="5042">
                  <c:v>73.92146</c:v>
                </c:pt>
                <c:pt idx="5043">
                  <c:v>73.92175</c:v>
                </c:pt>
                <c:pt idx="5044">
                  <c:v>73.92203999999998</c:v>
                </c:pt>
                <c:pt idx="5045">
                  <c:v>73.92232999999998</c:v>
                </c:pt>
                <c:pt idx="5046">
                  <c:v>73.92262</c:v>
                </c:pt>
                <c:pt idx="5047">
                  <c:v>73.92291</c:v>
                </c:pt>
                <c:pt idx="5048">
                  <c:v>73.9232</c:v>
                </c:pt>
                <c:pt idx="5049">
                  <c:v>73.923485</c:v>
                </c:pt>
                <c:pt idx="5050">
                  <c:v>73.92377</c:v>
                </c:pt>
                <c:pt idx="5051">
                  <c:v>73.92405</c:v>
                </c:pt>
                <c:pt idx="5052">
                  <c:v>73.92433000000001</c:v>
                </c:pt>
                <c:pt idx="5053">
                  <c:v>73.924614</c:v>
                </c:pt>
                <c:pt idx="5054">
                  <c:v>73.9249</c:v>
                </c:pt>
                <c:pt idx="5055">
                  <c:v>73.92517999999998</c:v>
                </c:pt>
                <c:pt idx="5056">
                  <c:v>73.92546</c:v>
                </c:pt>
                <c:pt idx="5057">
                  <c:v>73.92573499999999</c:v>
                </c:pt>
                <c:pt idx="5058">
                  <c:v>73.92601</c:v>
                </c:pt>
                <c:pt idx="5059">
                  <c:v>73.926285</c:v>
                </c:pt>
                <c:pt idx="5060">
                  <c:v>73.92656</c:v>
                </c:pt>
                <c:pt idx="5061">
                  <c:v>73.926834</c:v>
                </c:pt>
                <c:pt idx="5062">
                  <c:v>73.92711</c:v>
                </c:pt>
                <c:pt idx="5063">
                  <c:v>73.92737599999998</c:v>
                </c:pt>
                <c:pt idx="5064">
                  <c:v>73.92765</c:v>
                </c:pt>
                <c:pt idx="5065">
                  <c:v>73.92792</c:v>
                </c:pt>
                <c:pt idx="5066">
                  <c:v>73.928185</c:v>
                </c:pt>
                <c:pt idx="5067">
                  <c:v>73.92845</c:v>
                </c:pt>
                <c:pt idx="5068">
                  <c:v>73.92872</c:v>
                </c:pt>
                <c:pt idx="5069">
                  <c:v>73.92898599999998</c:v>
                </c:pt>
                <c:pt idx="5070">
                  <c:v>73.92925</c:v>
                </c:pt>
                <c:pt idx="5071">
                  <c:v>73.92952</c:v>
                </c:pt>
                <c:pt idx="5072">
                  <c:v>73.92978999999998</c:v>
                </c:pt>
                <c:pt idx="5073">
                  <c:v>73.930046</c:v>
                </c:pt>
                <c:pt idx="5074">
                  <c:v>73.930305</c:v>
                </c:pt>
                <c:pt idx="5075">
                  <c:v>73.930565</c:v>
                </c:pt>
                <c:pt idx="5076">
                  <c:v>73.930824</c:v>
                </c:pt>
                <c:pt idx="5077">
                  <c:v>73.93108</c:v>
                </c:pt>
                <c:pt idx="5078">
                  <c:v>73.93134</c:v>
                </c:pt>
                <c:pt idx="5079">
                  <c:v>73.9316</c:v>
                </c:pt>
                <c:pt idx="5080">
                  <c:v>73.93186</c:v>
                </c:pt>
                <c:pt idx="5081">
                  <c:v>73.93211</c:v>
                </c:pt>
                <c:pt idx="5082">
                  <c:v>73.93237</c:v>
                </c:pt>
                <c:pt idx="5083">
                  <c:v>73.932625</c:v>
                </c:pt>
                <c:pt idx="5084">
                  <c:v>73.93287999999998</c:v>
                </c:pt>
                <c:pt idx="5085">
                  <c:v>73.93313</c:v>
                </c:pt>
                <c:pt idx="5086">
                  <c:v>73.93338</c:v>
                </c:pt>
                <c:pt idx="5087">
                  <c:v>73.933624</c:v>
                </c:pt>
                <c:pt idx="5088">
                  <c:v>73.933876</c:v>
                </c:pt>
                <c:pt idx="5089">
                  <c:v>73.93413</c:v>
                </c:pt>
                <c:pt idx="5090">
                  <c:v>73.93437</c:v>
                </c:pt>
                <c:pt idx="5091">
                  <c:v>73.934616</c:v>
                </c:pt>
                <c:pt idx="5092">
                  <c:v>73.93486</c:v>
                </c:pt>
                <c:pt idx="5093">
                  <c:v>73.935104</c:v>
                </c:pt>
                <c:pt idx="5094">
                  <c:v>73.93535</c:v>
                </c:pt>
                <c:pt idx="5095">
                  <c:v>73.935585</c:v>
                </c:pt>
                <c:pt idx="5096">
                  <c:v>73.93583</c:v>
                </c:pt>
                <c:pt idx="5097">
                  <c:v>73.93607</c:v>
                </c:pt>
                <c:pt idx="5098">
                  <c:v>73.93632</c:v>
                </c:pt>
                <c:pt idx="5099">
                  <c:v>73.936554</c:v>
                </c:pt>
                <c:pt idx="5100">
                  <c:v>73.93679</c:v>
                </c:pt>
                <c:pt idx="5101">
                  <c:v>73.937035</c:v>
                </c:pt>
                <c:pt idx="5102">
                  <c:v>73.93727000000002</c:v>
                </c:pt>
                <c:pt idx="5103">
                  <c:v>73.93751</c:v>
                </c:pt>
                <c:pt idx="5104">
                  <c:v>73.937744</c:v>
                </c:pt>
                <c:pt idx="5105">
                  <c:v>73.93797</c:v>
                </c:pt>
                <c:pt idx="5106">
                  <c:v>73.9382</c:v>
                </c:pt>
                <c:pt idx="5107">
                  <c:v>73.93843</c:v>
                </c:pt>
                <c:pt idx="5108">
                  <c:v>73.93866</c:v>
                </c:pt>
                <c:pt idx="5109">
                  <c:v>73.93889</c:v>
                </c:pt>
                <c:pt idx="5110">
                  <c:v>73.93912</c:v>
                </c:pt>
                <c:pt idx="5111">
                  <c:v>73.94119</c:v>
                </c:pt>
                <c:pt idx="5112">
                  <c:v>73.94327000000002</c:v>
                </c:pt>
                <c:pt idx="5113">
                  <c:v>73.94534</c:v>
                </c:pt>
                <c:pt idx="5114">
                  <c:v>73.947426</c:v>
                </c:pt>
                <c:pt idx="5115">
                  <c:v>73.94951</c:v>
                </c:pt>
                <c:pt idx="5116">
                  <c:v>73.951584</c:v>
                </c:pt>
                <c:pt idx="5117">
                  <c:v>73.95366</c:v>
                </c:pt>
                <c:pt idx="5118">
                  <c:v>73.95573399999999</c:v>
                </c:pt>
                <c:pt idx="5119">
                  <c:v>73.9578</c:v>
                </c:pt>
                <c:pt idx="5120">
                  <c:v>73.95988</c:v>
                </c:pt>
                <c:pt idx="5121">
                  <c:v>73.961945</c:v>
                </c:pt>
                <c:pt idx="5122">
                  <c:v>73.96401</c:v>
                </c:pt>
                <c:pt idx="5123">
                  <c:v>73.96608</c:v>
                </c:pt>
                <c:pt idx="5124">
                  <c:v>73.96815</c:v>
                </c:pt>
                <c:pt idx="5125">
                  <c:v>73.970215</c:v>
                </c:pt>
                <c:pt idx="5126">
                  <c:v>73.97228</c:v>
                </c:pt>
                <c:pt idx="5127">
                  <c:v>73.97435</c:v>
                </c:pt>
                <c:pt idx="5128">
                  <c:v>73.97642</c:v>
                </c:pt>
                <c:pt idx="5129">
                  <c:v>73.97847999999999</c:v>
                </c:pt>
                <c:pt idx="5130">
                  <c:v>73.980545</c:v>
                </c:pt>
                <c:pt idx="5131">
                  <c:v>73.982605</c:v>
                </c:pt>
                <c:pt idx="5132">
                  <c:v>73.984665</c:v>
                </c:pt>
                <c:pt idx="5133">
                  <c:v>73.986725</c:v>
                </c:pt>
                <c:pt idx="5134">
                  <c:v>73.98877999999999</c:v>
                </c:pt>
                <c:pt idx="5135">
                  <c:v>73.99083</c:v>
                </c:pt>
                <c:pt idx="5136">
                  <c:v>73.99288</c:v>
                </c:pt>
                <c:pt idx="5137">
                  <c:v>73.994934</c:v>
                </c:pt>
                <c:pt idx="5138">
                  <c:v>73.99698</c:v>
                </c:pt>
                <c:pt idx="5139">
                  <c:v>73.99902</c:v>
                </c:pt>
                <c:pt idx="5140">
                  <c:v>74.00107000000001</c:v>
                </c:pt>
                <c:pt idx="5141">
                  <c:v>73.99818</c:v>
                </c:pt>
                <c:pt idx="5142">
                  <c:v>73.995285</c:v>
                </c:pt>
                <c:pt idx="5143">
                  <c:v>73.99238599999998</c:v>
                </c:pt>
                <c:pt idx="5144">
                  <c:v>73.989494</c:v>
                </c:pt>
                <c:pt idx="5145">
                  <c:v>73.986595</c:v>
                </c:pt>
                <c:pt idx="5146">
                  <c:v>73.983696</c:v>
                </c:pt>
                <c:pt idx="5147">
                  <c:v>73.98079</c:v>
                </c:pt>
                <c:pt idx="5148">
                  <c:v>73.97788</c:v>
                </c:pt>
                <c:pt idx="5149">
                  <c:v>73.974976</c:v>
                </c:pt>
                <c:pt idx="5150">
                  <c:v>73.97206999999998</c:v>
                </c:pt>
                <c:pt idx="5151">
                  <c:v>73.969154</c:v>
                </c:pt>
                <c:pt idx="5152">
                  <c:v>73.96624</c:v>
                </c:pt>
                <c:pt idx="5153">
                  <c:v>73.963326</c:v>
                </c:pt>
                <c:pt idx="5154">
                  <c:v>73.9604</c:v>
                </c:pt>
                <c:pt idx="5155">
                  <c:v>73.95748</c:v>
                </c:pt>
                <c:pt idx="5156">
                  <c:v>73.95456</c:v>
                </c:pt>
                <c:pt idx="5157">
                  <c:v>73.95164</c:v>
                </c:pt>
                <c:pt idx="5158">
                  <c:v>73.94871</c:v>
                </c:pt>
                <c:pt idx="5159">
                  <c:v>73.945786</c:v>
                </c:pt>
                <c:pt idx="5160">
                  <c:v>73.942856</c:v>
                </c:pt>
                <c:pt idx="5161">
                  <c:v>73.939926</c:v>
                </c:pt>
                <c:pt idx="5162">
                  <c:v>73.937</c:v>
                </c:pt>
                <c:pt idx="5163">
                  <c:v>73.93407</c:v>
                </c:pt>
                <c:pt idx="5164">
                  <c:v>73.93113</c:v>
                </c:pt>
                <c:pt idx="5165">
                  <c:v>73.92819</c:v>
                </c:pt>
                <c:pt idx="5166">
                  <c:v>73.925255</c:v>
                </c:pt>
                <c:pt idx="5167">
                  <c:v>73.92232</c:v>
                </c:pt>
                <c:pt idx="5168">
                  <c:v>73.91938</c:v>
                </c:pt>
                <c:pt idx="5169">
                  <c:v>73.91644</c:v>
                </c:pt>
                <c:pt idx="5170">
                  <c:v>73.913506</c:v>
                </c:pt>
                <c:pt idx="5171">
                  <c:v>73.91057</c:v>
                </c:pt>
                <c:pt idx="5172">
                  <c:v>73.90763</c:v>
                </c:pt>
                <c:pt idx="5173">
                  <c:v>73.90469</c:v>
                </c:pt>
                <c:pt idx="5174">
                  <c:v>73.901764</c:v>
                </c:pt>
                <c:pt idx="5175">
                  <c:v>73.89882999999998</c:v>
                </c:pt>
                <c:pt idx="5176">
                  <c:v>73.89589999999998</c:v>
                </c:pt>
                <c:pt idx="5177">
                  <c:v>73.89297</c:v>
                </c:pt>
                <c:pt idx="5178">
                  <c:v>73.89004</c:v>
                </c:pt>
                <c:pt idx="5179">
                  <c:v>73.88711</c:v>
                </c:pt>
                <c:pt idx="5180">
                  <c:v>73.88418</c:v>
                </c:pt>
                <c:pt idx="5181">
                  <c:v>73.881256</c:v>
                </c:pt>
                <c:pt idx="5182">
                  <c:v>73.87833399999997</c:v>
                </c:pt>
                <c:pt idx="5183">
                  <c:v>73.87540999999999</c:v>
                </c:pt>
                <c:pt idx="5184">
                  <c:v>73.87248999999998</c:v>
                </c:pt>
                <c:pt idx="5185">
                  <c:v>73.86957599999998</c:v>
                </c:pt>
                <c:pt idx="5186">
                  <c:v>73.86666</c:v>
                </c:pt>
                <c:pt idx="5187">
                  <c:v>73.86374999999998</c:v>
                </c:pt>
                <c:pt idx="5188">
                  <c:v>73.86083</c:v>
                </c:pt>
                <c:pt idx="5189">
                  <c:v>73.857925</c:v>
                </c:pt>
                <c:pt idx="5190">
                  <c:v>73.85503</c:v>
                </c:pt>
                <c:pt idx="5191">
                  <c:v>73.85212</c:v>
                </c:pt>
                <c:pt idx="5192">
                  <c:v>73.84922</c:v>
                </c:pt>
                <c:pt idx="5193">
                  <c:v>73.84633</c:v>
                </c:pt>
                <c:pt idx="5194">
                  <c:v>73.84343000000001</c:v>
                </c:pt>
                <c:pt idx="5195">
                  <c:v>73.84054</c:v>
                </c:pt>
                <c:pt idx="5196">
                  <c:v>73.837654</c:v>
                </c:pt>
                <c:pt idx="5197">
                  <c:v>73.83477</c:v>
                </c:pt>
                <c:pt idx="5198">
                  <c:v>73.831894</c:v>
                </c:pt>
                <c:pt idx="5199">
                  <c:v>73.82902</c:v>
                </c:pt>
                <c:pt idx="5200">
                  <c:v>73.82615</c:v>
                </c:pt>
                <c:pt idx="5201">
                  <c:v>73.82635999999998</c:v>
                </c:pt>
                <c:pt idx="5202">
                  <c:v>73.82657999999999</c:v>
                </c:pt>
                <c:pt idx="5203">
                  <c:v>73.82679999999999</c:v>
                </c:pt>
                <c:pt idx="5204">
                  <c:v>73.82702</c:v>
                </c:pt>
                <c:pt idx="5205">
                  <c:v>73.82725</c:v>
                </c:pt>
                <c:pt idx="5206">
                  <c:v>73.82747999999998</c:v>
                </c:pt>
                <c:pt idx="5207">
                  <c:v>73.82770999999998</c:v>
                </c:pt>
                <c:pt idx="5208">
                  <c:v>73.82795</c:v>
                </c:pt>
                <c:pt idx="5209">
                  <c:v>73.82818999999999</c:v>
                </c:pt>
                <c:pt idx="5210">
                  <c:v>73.82844499999999</c:v>
                </c:pt>
                <c:pt idx="5211">
                  <c:v>73.82870499999999</c:v>
                </c:pt>
                <c:pt idx="5212">
                  <c:v>73.828964</c:v>
                </c:pt>
                <c:pt idx="5213">
                  <c:v>73.82922</c:v>
                </c:pt>
                <c:pt idx="5214">
                  <c:v>73.82948999999999</c:v>
                </c:pt>
                <c:pt idx="5215">
                  <c:v>73.82976499999998</c:v>
                </c:pt>
                <c:pt idx="5216">
                  <c:v>73.83003999999998</c:v>
                </c:pt>
                <c:pt idx="5217">
                  <c:v>73.83032999999998</c:v>
                </c:pt>
                <c:pt idx="5218">
                  <c:v>73.83062</c:v>
                </c:pt>
                <c:pt idx="5219">
                  <c:v>73.83091</c:v>
                </c:pt>
                <c:pt idx="5220">
                  <c:v>73.83121</c:v>
                </c:pt>
                <c:pt idx="5221">
                  <c:v>73.83151</c:v>
                </c:pt>
                <c:pt idx="5222">
                  <c:v>73.83182</c:v>
                </c:pt>
                <c:pt idx="5223">
                  <c:v>73.83212</c:v>
                </c:pt>
                <c:pt idx="5224">
                  <c:v>73.83243599999999</c:v>
                </c:pt>
                <c:pt idx="5225">
                  <c:v>73.83274999999999</c:v>
                </c:pt>
                <c:pt idx="5226">
                  <c:v>73.83307999999998</c:v>
                </c:pt>
                <c:pt idx="5227">
                  <c:v>73.83339999999998</c:v>
                </c:pt>
                <c:pt idx="5228">
                  <c:v>73.833725</c:v>
                </c:pt>
                <c:pt idx="5229">
                  <c:v>73.83406</c:v>
                </c:pt>
                <c:pt idx="5230">
                  <c:v>73.8344</c:v>
                </c:pt>
                <c:pt idx="5231">
                  <c:v>73.83473999999998</c:v>
                </c:pt>
                <c:pt idx="5232">
                  <c:v>73.83507999999999</c:v>
                </c:pt>
                <c:pt idx="5233">
                  <c:v>73.83543399999999</c:v>
                </c:pt>
                <c:pt idx="5234">
                  <c:v>73.83578499999999</c:v>
                </c:pt>
                <c:pt idx="5235">
                  <c:v>73.83613599999998</c:v>
                </c:pt>
                <c:pt idx="5236">
                  <c:v>73.836494</c:v>
                </c:pt>
                <c:pt idx="5237">
                  <c:v>73.83684499999998</c:v>
                </c:pt>
                <c:pt idx="5238">
                  <c:v>73.837204</c:v>
                </c:pt>
                <c:pt idx="5239">
                  <c:v>73.83757000000001</c:v>
                </c:pt>
                <c:pt idx="5240">
                  <c:v>73.83794</c:v>
                </c:pt>
                <c:pt idx="5241">
                  <c:v>73.83830999999999</c:v>
                </c:pt>
                <c:pt idx="5242">
                  <c:v>73.838684</c:v>
                </c:pt>
                <c:pt idx="5243">
                  <c:v>73.83906</c:v>
                </c:pt>
                <c:pt idx="5244">
                  <c:v>73.83943</c:v>
                </c:pt>
                <c:pt idx="5245">
                  <c:v>73.83980599999998</c:v>
                </c:pt>
                <c:pt idx="5246">
                  <c:v>73.84019</c:v>
                </c:pt>
                <c:pt idx="5247">
                  <c:v>73.840576</c:v>
                </c:pt>
                <c:pt idx="5248">
                  <c:v>73.84096</c:v>
                </c:pt>
                <c:pt idx="5249">
                  <c:v>73.84135</c:v>
                </c:pt>
                <c:pt idx="5250">
                  <c:v>73.84173599999998</c:v>
                </c:pt>
                <c:pt idx="5251">
                  <c:v>73.842125</c:v>
                </c:pt>
                <c:pt idx="5252">
                  <c:v>73.84252</c:v>
                </c:pt>
                <c:pt idx="5253">
                  <c:v>73.84292</c:v>
                </c:pt>
                <c:pt idx="5254">
                  <c:v>73.843315</c:v>
                </c:pt>
                <c:pt idx="5255">
                  <c:v>73.84371</c:v>
                </c:pt>
                <c:pt idx="5256">
                  <c:v>73.84411</c:v>
                </c:pt>
                <c:pt idx="5257">
                  <c:v>73.844505</c:v>
                </c:pt>
                <c:pt idx="5258">
                  <c:v>73.8449</c:v>
                </c:pt>
                <c:pt idx="5259">
                  <c:v>73.84531</c:v>
                </c:pt>
                <c:pt idx="5260">
                  <c:v>73.84570999999998</c:v>
                </c:pt>
                <c:pt idx="5261">
                  <c:v>73.846115</c:v>
                </c:pt>
                <c:pt idx="5262">
                  <c:v>73.84652</c:v>
                </c:pt>
                <c:pt idx="5263">
                  <c:v>73.84693</c:v>
                </c:pt>
                <c:pt idx="5264">
                  <c:v>73.847336</c:v>
                </c:pt>
                <c:pt idx="5265">
                  <c:v>73.84775</c:v>
                </c:pt>
                <c:pt idx="5266">
                  <c:v>73.84816</c:v>
                </c:pt>
                <c:pt idx="5267">
                  <c:v>73.84857</c:v>
                </c:pt>
                <c:pt idx="5268">
                  <c:v>73.84897999999998</c:v>
                </c:pt>
                <c:pt idx="5269">
                  <c:v>73.849396</c:v>
                </c:pt>
                <c:pt idx="5270">
                  <c:v>73.84981</c:v>
                </c:pt>
                <c:pt idx="5271">
                  <c:v>73.85022</c:v>
                </c:pt>
                <c:pt idx="5272">
                  <c:v>73.85063</c:v>
                </c:pt>
                <c:pt idx="5273">
                  <c:v>73.85104</c:v>
                </c:pt>
                <c:pt idx="5274">
                  <c:v>73.851456</c:v>
                </c:pt>
                <c:pt idx="5275">
                  <c:v>73.85187</c:v>
                </c:pt>
                <c:pt idx="5276">
                  <c:v>73.85227999999998</c:v>
                </c:pt>
                <c:pt idx="5277">
                  <c:v>73.8527</c:v>
                </c:pt>
                <c:pt idx="5278">
                  <c:v>73.85311</c:v>
                </c:pt>
                <c:pt idx="5279">
                  <c:v>73.85352</c:v>
                </c:pt>
                <c:pt idx="5280">
                  <c:v>73.85393499999999</c:v>
                </c:pt>
                <c:pt idx="5281">
                  <c:v>73.85434999999998</c:v>
                </c:pt>
                <c:pt idx="5282">
                  <c:v>73.85476</c:v>
                </c:pt>
                <c:pt idx="5283">
                  <c:v>73.85517999999999</c:v>
                </c:pt>
                <c:pt idx="5284">
                  <c:v>73.85558999999999</c:v>
                </c:pt>
                <c:pt idx="5285">
                  <c:v>73.85599999999998</c:v>
                </c:pt>
                <c:pt idx="5286">
                  <c:v>73.856415</c:v>
                </c:pt>
                <c:pt idx="5287">
                  <c:v>73.85682999999998</c:v>
                </c:pt>
                <c:pt idx="5288">
                  <c:v>73.85724</c:v>
                </c:pt>
                <c:pt idx="5289">
                  <c:v>73.85765</c:v>
                </c:pt>
                <c:pt idx="5290">
                  <c:v>73.85805999999998</c:v>
                </c:pt>
                <c:pt idx="5291">
                  <c:v>73.85847499999998</c:v>
                </c:pt>
                <c:pt idx="5292">
                  <c:v>73.85887999999998</c:v>
                </c:pt>
                <c:pt idx="5293">
                  <c:v>73.85929</c:v>
                </c:pt>
                <c:pt idx="5294">
                  <c:v>73.85969999999998</c:v>
                </c:pt>
                <c:pt idx="5295">
                  <c:v>73.86011</c:v>
                </c:pt>
                <c:pt idx="5296">
                  <c:v>73.86052</c:v>
                </c:pt>
                <c:pt idx="5297">
                  <c:v>73.86093</c:v>
                </c:pt>
                <c:pt idx="5298">
                  <c:v>73.86133599999998</c:v>
                </c:pt>
                <c:pt idx="5299">
                  <c:v>73.86174</c:v>
                </c:pt>
                <c:pt idx="5300">
                  <c:v>73.86215</c:v>
                </c:pt>
                <c:pt idx="5301">
                  <c:v>73.86256</c:v>
                </c:pt>
                <c:pt idx="5302">
                  <c:v>73.86296</c:v>
                </c:pt>
                <c:pt idx="5303">
                  <c:v>73.863365</c:v>
                </c:pt>
                <c:pt idx="5304">
                  <c:v>73.86376999999998</c:v>
                </c:pt>
                <c:pt idx="5305">
                  <c:v>73.864174</c:v>
                </c:pt>
                <c:pt idx="5306">
                  <c:v>73.86458</c:v>
                </c:pt>
                <c:pt idx="5307">
                  <c:v>73.864975</c:v>
                </c:pt>
                <c:pt idx="5308">
                  <c:v>73.86537999999999</c:v>
                </c:pt>
                <c:pt idx="5309">
                  <c:v>73.86577599999997</c:v>
                </c:pt>
                <c:pt idx="5310">
                  <c:v>73.86617</c:v>
                </c:pt>
                <c:pt idx="5311">
                  <c:v>73.86658</c:v>
                </c:pt>
                <c:pt idx="5312">
                  <c:v>73.866974</c:v>
                </c:pt>
                <c:pt idx="5313">
                  <c:v>73.86737</c:v>
                </c:pt>
                <c:pt idx="5314">
                  <c:v>73.86777</c:v>
                </c:pt>
                <c:pt idx="5315">
                  <c:v>73.868164</c:v>
                </c:pt>
                <c:pt idx="5316">
                  <c:v>73.86856</c:v>
                </c:pt>
                <c:pt idx="5317">
                  <c:v>73.86896</c:v>
                </c:pt>
                <c:pt idx="5318">
                  <c:v>73.869354</c:v>
                </c:pt>
                <c:pt idx="5319">
                  <c:v>73.86974999999998</c:v>
                </c:pt>
                <c:pt idx="5320">
                  <c:v>73.87013999999999</c:v>
                </c:pt>
                <c:pt idx="5321">
                  <c:v>73.87052999999998</c:v>
                </c:pt>
                <c:pt idx="5322">
                  <c:v>73.87092</c:v>
                </c:pt>
                <c:pt idx="5323">
                  <c:v>73.87130999999998</c:v>
                </c:pt>
                <c:pt idx="5324">
                  <c:v>73.87169</c:v>
                </c:pt>
                <c:pt idx="5325">
                  <c:v>73.87207999999997</c:v>
                </c:pt>
                <c:pt idx="5326">
                  <c:v>73.87245999999999</c:v>
                </c:pt>
                <c:pt idx="5327">
                  <c:v>73.87283999999997</c:v>
                </c:pt>
                <c:pt idx="5328">
                  <c:v>73.87322</c:v>
                </c:pt>
                <c:pt idx="5329">
                  <c:v>73.873604</c:v>
                </c:pt>
                <c:pt idx="5330">
                  <c:v>73.87398499999999</c:v>
                </c:pt>
                <c:pt idx="5331">
                  <c:v>73.87437</c:v>
                </c:pt>
                <c:pt idx="5332">
                  <c:v>73.87474999999999</c:v>
                </c:pt>
                <c:pt idx="5333">
                  <c:v>73.87513</c:v>
                </c:pt>
                <c:pt idx="5334">
                  <c:v>73.87549999999999</c:v>
                </c:pt>
                <c:pt idx="5335">
                  <c:v>73.87587999999997</c:v>
                </c:pt>
                <c:pt idx="5336">
                  <c:v>73.87625</c:v>
                </c:pt>
                <c:pt idx="5337">
                  <c:v>73.876625</c:v>
                </c:pt>
                <c:pt idx="5338">
                  <c:v>73.87699999999998</c:v>
                </c:pt>
                <c:pt idx="5339">
                  <c:v>73.87737</c:v>
                </c:pt>
                <c:pt idx="5340">
                  <c:v>73.87773999999999</c:v>
                </c:pt>
                <c:pt idx="5341">
                  <c:v>73.87810999999999</c:v>
                </c:pt>
                <c:pt idx="5342">
                  <c:v>73.87847999999997</c:v>
                </c:pt>
                <c:pt idx="5343">
                  <c:v>73.87884499999998</c:v>
                </c:pt>
                <c:pt idx="5344">
                  <c:v>73.87921</c:v>
                </c:pt>
                <c:pt idx="5345">
                  <c:v>73.87957999999999</c:v>
                </c:pt>
                <c:pt idx="5346">
                  <c:v>73.87993999999999</c:v>
                </c:pt>
                <c:pt idx="5347">
                  <c:v>73.8803</c:v>
                </c:pt>
                <c:pt idx="5348">
                  <c:v>73.88067</c:v>
                </c:pt>
                <c:pt idx="5349">
                  <c:v>73.88103</c:v>
                </c:pt>
                <c:pt idx="5350">
                  <c:v>73.88138599999999</c:v>
                </c:pt>
                <c:pt idx="5351">
                  <c:v>73.881744</c:v>
                </c:pt>
                <c:pt idx="5352">
                  <c:v>73.88209499999999</c:v>
                </c:pt>
                <c:pt idx="5353">
                  <c:v>73.88245399999998</c:v>
                </c:pt>
                <c:pt idx="5354">
                  <c:v>73.88280499999999</c:v>
                </c:pt>
                <c:pt idx="5355">
                  <c:v>73.883156</c:v>
                </c:pt>
                <c:pt idx="5356">
                  <c:v>73.883514</c:v>
                </c:pt>
                <c:pt idx="5357">
                  <c:v>73.883865</c:v>
                </c:pt>
                <c:pt idx="5358">
                  <c:v>73.88422</c:v>
                </c:pt>
                <c:pt idx="5359">
                  <c:v>73.88457</c:v>
                </c:pt>
                <c:pt idx="5360">
                  <c:v>73.88491</c:v>
                </c:pt>
                <c:pt idx="5361">
                  <c:v>73.885254</c:v>
                </c:pt>
                <c:pt idx="5362">
                  <c:v>73.88559999999998</c:v>
                </c:pt>
                <c:pt idx="5363">
                  <c:v>73.88593999999999</c:v>
                </c:pt>
                <c:pt idx="5364">
                  <c:v>73.886284</c:v>
                </c:pt>
                <c:pt idx="5365">
                  <c:v>73.88663</c:v>
                </c:pt>
                <c:pt idx="5366">
                  <c:v>73.88697</c:v>
                </c:pt>
                <c:pt idx="5367">
                  <c:v>73.887314</c:v>
                </c:pt>
                <c:pt idx="5368">
                  <c:v>73.88766</c:v>
                </c:pt>
                <c:pt idx="5369">
                  <c:v>73.88799</c:v>
                </c:pt>
                <c:pt idx="5370">
                  <c:v>73.88832999999998</c:v>
                </c:pt>
                <c:pt idx="5371">
                  <c:v>73.888664</c:v>
                </c:pt>
                <c:pt idx="5372">
                  <c:v>73.88899999999998</c:v>
                </c:pt>
                <c:pt idx="5373">
                  <c:v>73.88933599999999</c:v>
                </c:pt>
                <c:pt idx="5374">
                  <c:v>73.88967</c:v>
                </c:pt>
                <c:pt idx="5375">
                  <c:v>73.89</c:v>
                </c:pt>
                <c:pt idx="5376">
                  <c:v>73.89033499999998</c:v>
                </c:pt>
                <c:pt idx="5377">
                  <c:v>73.89066</c:v>
                </c:pt>
                <c:pt idx="5378">
                  <c:v>73.89099</c:v>
                </c:pt>
                <c:pt idx="5379">
                  <c:v>73.89132</c:v>
                </c:pt>
                <c:pt idx="5380">
                  <c:v>73.89165</c:v>
                </c:pt>
                <c:pt idx="5381">
                  <c:v>73.891975</c:v>
                </c:pt>
                <c:pt idx="5382">
                  <c:v>73.892296</c:v>
                </c:pt>
                <c:pt idx="5383">
                  <c:v>73.89262</c:v>
                </c:pt>
                <c:pt idx="5384">
                  <c:v>73.89293999999998</c:v>
                </c:pt>
                <c:pt idx="5385">
                  <c:v>73.89326</c:v>
                </c:pt>
                <c:pt idx="5386">
                  <c:v>73.89358</c:v>
                </c:pt>
                <c:pt idx="5387">
                  <c:v>73.89389</c:v>
                </c:pt>
                <c:pt idx="5388">
                  <c:v>73.8942</c:v>
                </c:pt>
                <c:pt idx="5389">
                  <c:v>73.894516</c:v>
                </c:pt>
                <c:pt idx="5390">
                  <c:v>73.89483000000001</c:v>
                </c:pt>
                <c:pt idx="5391">
                  <c:v>73.89514</c:v>
                </c:pt>
                <c:pt idx="5392">
                  <c:v>73.895454</c:v>
                </c:pt>
                <c:pt idx="5393">
                  <c:v>73.89577</c:v>
                </c:pt>
                <c:pt idx="5394">
                  <c:v>73.89608</c:v>
                </c:pt>
                <c:pt idx="5395">
                  <c:v>73.89638999999998</c:v>
                </c:pt>
                <c:pt idx="5396">
                  <c:v>73.89670599999998</c:v>
                </c:pt>
                <c:pt idx="5397">
                  <c:v>73.89701</c:v>
                </c:pt>
                <c:pt idx="5398">
                  <c:v>73.89732</c:v>
                </c:pt>
                <c:pt idx="5399">
                  <c:v>73.89763</c:v>
                </c:pt>
                <c:pt idx="5400">
                  <c:v>73.897934</c:v>
                </c:pt>
                <c:pt idx="5401">
                  <c:v>73.89824</c:v>
                </c:pt>
                <c:pt idx="5402">
                  <c:v>73.898544</c:v>
                </c:pt>
                <c:pt idx="5403">
                  <c:v>73.89884999999998</c:v>
                </c:pt>
                <c:pt idx="5404">
                  <c:v>73.89915</c:v>
                </c:pt>
                <c:pt idx="5405">
                  <c:v>73.89945</c:v>
                </c:pt>
                <c:pt idx="5406">
                  <c:v>73.89974999999998</c:v>
                </c:pt>
                <c:pt idx="5407">
                  <c:v>73.90005</c:v>
                </c:pt>
                <c:pt idx="5408">
                  <c:v>73.900345</c:v>
                </c:pt>
                <c:pt idx="5409">
                  <c:v>73.90064</c:v>
                </c:pt>
                <c:pt idx="5410">
                  <c:v>73.90094</c:v>
                </c:pt>
                <c:pt idx="5411">
                  <c:v>73.90124</c:v>
                </c:pt>
                <c:pt idx="5412">
                  <c:v>73.90153</c:v>
                </c:pt>
                <c:pt idx="5413">
                  <c:v>73.90182</c:v>
                </c:pt>
                <c:pt idx="5414">
                  <c:v>73.90211</c:v>
                </c:pt>
                <c:pt idx="5415">
                  <c:v>73.9024</c:v>
                </c:pt>
                <c:pt idx="5416">
                  <c:v>73.90269</c:v>
                </c:pt>
                <c:pt idx="5417">
                  <c:v>73.90298</c:v>
                </c:pt>
                <c:pt idx="5418">
                  <c:v>73.90327</c:v>
                </c:pt>
                <c:pt idx="5419">
                  <c:v>73.90356</c:v>
                </c:pt>
                <c:pt idx="5420">
                  <c:v>73.90384</c:v>
                </c:pt>
                <c:pt idx="5421">
                  <c:v>73.90412</c:v>
                </c:pt>
                <c:pt idx="5422">
                  <c:v>73.9044</c:v>
                </c:pt>
                <c:pt idx="5423">
                  <c:v>73.904686</c:v>
                </c:pt>
                <c:pt idx="5424">
                  <c:v>73.90497</c:v>
                </c:pt>
                <c:pt idx="5425">
                  <c:v>73.90525</c:v>
                </c:pt>
                <c:pt idx="5426">
                  <c:v>73.90553000000001</c:v>
                </c:pt>
                <c:pt idx="5427">
                  <c:v>73.90581</c:v>
                </c:pt>
                <c:pt idx="5428">
                  <c:v>73.90608</c:v>
                </c:pt>
                <c:pt idx="5429">
                  <c:v>73.906364</c:v>
                </c:pt>
                <c:pt idx="5430">
                  <c:v>73.90664</c:v>
                </c:pt>
                <c:pt idx="5431">
                  <c:v>73.90691</c:v>
                </c:pt>
                <c:pt idx="5432">
                  <c:v>73.90719</c:v>
                </c:pt>
                <c:pt idx="5433">
                  <c:v>73.90746</c:v>
                </c:pt>
                <c:pt idx="5434">
                  <c:v>73.90773</c:v>
                </c:pt>
                <c:pt idx="5435">
                  <c:v>73.908005</c:v>
                </c:pt>
                <c:pt idx="5436">
                  <c:v>73.90827</c:v>
                </c:pt>
                <c:pt idx="5437">
                  <c:v>73.90854</c:v>
                </c:pt>
                <c:pt idx="5438">
                  <c:v>73.908806</c:v>
                </c:pt>
                <c:pt idx="5439">
                  <c:v>73.90907</c:v>
                </c:pt>
                <c:pt idx="5440">
                  <c:v>73.90934</c:v>
                </c:pt>
                <c:pt idx="5441">
                  <c:v>73.90961</c:v>
                </c:pt>
                <c:pt idx="5442">
                  <c:v>73.909874</c:v>
                </c:pt>
                <c:pt idx="5443">
                  <c:v>73.91014</c:v>
                </c:pt>
                <c:pt idx="5444">
                  <c:v>73.9104</c:v>
                </c:pt>
                <c:pt idx="5445">
                  <c:v>73.91066</c:v>
                </c:pt>
                <c:pt idx="5446">
                  <c:v>73.91092</c:v>
                </c:pt>
                <c:pt idx="5447">
                  <c:v>73.91118</c:v>
                </c:pt>
                <c:pt idx="5448">
                  <c:v>73.91144</c:v>
                </c:pt>
                <c:pt idx="5449">
                  <c:v>73.9117</c:v>
                </c:pt>
                <c:pt idx="5450">
                  <c:v>73.91196</c:v>
                </c:pt>
                <c:pt idx="5451">
                  <c:v>73.91222</c:v>
                </c:pt>
                <c:pt idx="5452">
                  <c:v>73.91247000000001</c:v>
                </c:pt>
                <c:pt idx="5453">
                  <c:v>73.91273</c:v>
                </c:pt>
                <c:pt idx="5454">
                  <c:v>73.91298</c:v>
                </c:pt>
                <c:pt idx="5455">
                  <c:v>73.91323000000002</c:v>
                </c:pt>
                <c:pt idx="5456">
                  <c:v>73.91348</c:v>
                </c:pt>
                <c:pt idx="5457">
                  <c:v>73.913734</c:v>
                </c:pt>
                <c:pt idx="5458">
                  <c:v>73.91398</c:v>
                </c:pt>
                <c:pt idx="5459">
                  <c:v>73.91423</c:v>
                </c:pt>
                <c:pt idx="5460">
                  <c:v>73.91448</c:v>
                </c:pt>
                <c:pt idx="5461">
                  <c:v>73.91473</c:v>
                </c:pt>
                <c:pt idx="5462">
                  <c:v>73.91497</c:v>
                </c:pt>
                <c:pt idx="5463">
                  <c:v>73.915215</c:v>
                </c:pt>
                <c:pt idx="5464">
                  <c:v>73.91546</c:v>
                </c:pt>
                <c:pt idx="5465">
                  <c:v>73.9157</c:v>
                </c:pt>
                <c:pt idx="5466">
                  <c:v>73.91595</c:v>
                </c:pt>
                <c:pt idx="5467">
                  <c:v>73.91619</c:v>
                </c:pt>
                <c:pt idx="5468">
                  <c:v>73.916435</c:v>
                </c:pt>
                <c:pt idx="5469">
                  <c:v>73.91667</c:v>
                </c:pt>
                <c:pt idx="5470">
                  <c:v>73.91691</c:v>
                </c:pt>
                <c:pt idx="5471">
                  <c:v>73.917145</c:v>
                </c:pt>
                <c:pt idx="5472">
                  <c:v>73.91739</c:v>
                </c:pt>
                <c:pt idx="5473">
                  <c:v>73.917625</c:v>
                </c:pt>
                <c:pt idx="5474">
                  <c:v>73.91786</c:v>
                </c:pt>
                <c:pt idx="5475">
                  <c:v>73.9181</c:v>
                </c:pt>
                <c:pt idx="5476">
                  <c:v>73.92018</c:v>
                </c:pt>
                <c:pt idx="5477">
                  <c:v>73.922264</c:v>
                </c:pt>
                <c:pt idx="5478">
                  <c:v>73.92435</c:v>
                </c:pt>
                <c:pt idx="5479">
                  <c:v>73.92643</c:v>
                </c:pt>
                <c:pt idx="5480">
                  <c:v>73.92851</c:v>
                </c:pt>
                <c:pt idx="5481">
                  <c:v>73.93059</c:v>
                </c:pt>
                <c:pt idx="5482">
                  <c:v>73.93266</c:v>
                </c:pt>
                <c:pt idx="5483">
                  <c:v>73.93474</c:v>
                </c:pt>
                <c:pt idx="5484">
                  <c:v>73.93682</c:v>
                </c:pt>
                <c:pt idx="5485">
                  <c:v>73.938896</c:v>
                </c:pt>
                <c:pt idx="5486">
                  <c:v>73.94097</c:v>
                </c:pt>
                <c:pt idx="5487">
                  <c:v>73.94305</c:v>
                </c:pt>
                <c:pt idx="5488">
                  <c:v>73.945114</c:v>
                </c:pt>
                <c:pt idx="5489">
                  <c:v>73.94719</c:v>
                </c:pt>
                <c:pt idx="5490">
                  <c:v>73.949265</c:v>
                </c:pt>
                <c:pt idx="5491">
                  <c:v>73.95133000000001</c:v>
                </c:pt>
                <c:pt idx="5492">
                  <c:v>73.95341</c:v>
                </c:pt>
                <c:pt idx="5493">
                  <c:v>73.95547499999999</c:v>
                </c:pt>
                <c:pt idx="5494">
                  <c:v>73.95754</c:v>
                </c:pt>
                <c:pt idx="5495">
                  <c:v>73.95961</c:v>
                </c:pt>
                <c:pt idx="5496">
                  <c:v>73.96167000000002</c:v>
                </c:pt>
                <c:pt idx="5497">
                  <c:v>73.96373000000001</c:v>
                </c:pt>
                <c:pt idx="5498">
                  <c:v>73.9658</c:v>
                </c:pt>
                <c:pt idx="5499">
                  <c:v>73.96786</c:v>
                </c:pt>
                <c:pt idx="5500">
                  <c:v>73.96992</c:v>
                </c:pt>
                <c:pt idx="5501">
                  <c:v>73.97198</c:v>
                </c:pt>
                <c:pt idx="5502">
                  <c:v>73.97403000000001</c:v>
                </c:pt>
                <c:pt idx="5503">
                  <c:v>73.97609</c:v>
                </c:pt>
                <c:pt idx="5504">
                  <c:v>73.97813999999998</c:v>
                </c:pt>
                <c:pt idx="5505">
                  <c:v>73.980194</c:v>
                </c:pt>
                <c:pt idx="5506">
                  <c:v>73.97731</c:v>
                </c:pt>
                <c:pt idx="5507">
                  <c:v>73.97443000000001</c:v>
                </c:pt>
                <c:pt idx="5508">
                  <c:v>73.97154</c:v>
                </c:pt>
                <c:pt idx="5509">
                  <c:v>73.96865</c:v>
                </c:pt>
                <c:pt idx="5510">
                  <c:v>73.96575</c:v>
                </c:pt>
                <c:pt idx="5511">
                  <c:v>73.96286</c:v>
                </c:pt>
                <c:pt idx="5512">
                  <c:v>73.95996</c:v>
                </c:pt>
                <c:pt idx="5513">
                  <c:v>73.95706</c:v>
                </c:pt>
                <c:pt idx="5514">
                  <c:v>73.95416</c:v>
                </c:pt>
                <c:pt idx="5515">
                  <c:v>73.95126</c:v>
                </c:pt>
                <c:pt idx="5516">
                  <c:v>73.94836</c:v>
                </c:pt>
                <c:pt idx="5517">
                  <c:v>73.94545</c:v>
                </c:pt>
                <c:pt idx="5518">
                  <c:v>73.94254</c:v>
                </c:pt>
                <c:pt idx="5519">
                  <c:v>73.93963</c:v>
                </c:pt>
                <c:pt idx="5520">
                  <c:v>73.936714</c:v>
                </c:pt>
                <c:pt idx="5521">
                  <c:v>73.93379</c:v>
                </c:pt>
                <c:pt idx="5522">
                  <c:v>73.93088</c:v>
                </c:pt>
                <c:pt idx="5523">
                  <c:v>73.927956</c:v>
                </c:pt>
                <c:pt idx="5524">
                  <c:v>73.92503</c:v>
                </c:pt>
                <c:pt idx="5525">
                  <c:v>73.92211</c:v>
                </c:pt>
                <c:pt idx="5526">
                  <c:v>73.91919</c:v>
                </c:pt>
                <c:pt idx="5527">
                  <c:v>73.91627</c:v>
                </c:pt>
                <c:pt idx="5528">
                  <c:v>73.91334</c:v>
                </c:pt>
                <c:pt idx="5529">
                  <c:v>73.91041</c:v>
                </c:pt>
                <c:pt idx="5530">
                  <c:v>73.90748</c:v>
                </c:pt>
                <c:pt idx="5531">
                  <c:v>73.90456</c:v>
                </c:pt>
                <c:pt idx="5532">
                  <c:v>73.90163</c:v>
                </c:pt>
                <c:pt idx="5533">
                  <c:v>73.8987</c:v>
                </c:pt>
                <c:pt idx="5534">
                  <c:v>73.89577</c:v>
                </c:pt>
                <c:pt idx="5535">
                  <c:v>73.89283999999999</c:v>
                </c:pt>
                <c:pt idx="5536">
                  <c:v>73.88991</c:v>
                </c:pt>
                <c:pt idx="5537">
                  <c:v>73.88697999999998</c:v>
                </c:pt>
                <c:pt idx="5538">
                  <c:v>73.88405</c:v>
                </c:pt>
                <c:pt idx="5539">
                  <c:v>73.88112</c:v>
                </c:pt>
                <c:pt idx="5540">
                  <c:v>73.87818999999999</c:v>
                </c:pt>
                <c:pt idx="5541">
                  <c:v>73.87526999999998</c:v>
                </c:pt>
                <c:pt idx="5542">
                  <c:v>73.87234499999997</c:v>
                </c:pt>
                <c:pt idx="5543">
                  <c:v>73.86942</c:v>
                </c:pt>
                <c:pt idx="5544">
                  <c:v>73.8665</c:v>
                </c:pt>
                <c:pt idx="5545">
                  <c:v>73.86358</c:v>
                </c:pt>
                <c:pt idx="5546">
                  <c:v>73.86066</c:v>
                </c:pt>
                <c:pt idx="5547">
                  <c:v>73.85773999999999</c:v>
                </c:pt>
                <c:pt idx="5548">
                  <c:v>73.85483</c:v>
                </c:pt>
                <c:pt idx="5549">
                  <c:v>73.85191</c:v>
                </c:pt>
                <c:pt idx="5550">
                  <c:v>73.849</c:v>
                </c:pt>
                <c:pt idx="5551">
                  <c:v>73.84609</c:v>
                </c:pt>
                <c:pt idx="5552">
                  <c:v>73.843185</c:v>
                </c:pt>
                <c:pt idx="5553">
                  <c:v>73.84028</c:v>
                </c:pt>
                <c:pt idx="5554">
                  <c:v>73.83737999999998</c:v>
                </c:pt>
                <c:pt idx="5555">
                  <c:v>73.83448</c:v>
                </c:pt>
                <c:pt idx="5556">
                  <c:v>73.83158</c:v>
                </c:pt>
                <c:pt idx="5557">
                  <c:v>73.82868999999998</c:v>
                </c:pt>
                <c:pt idx="5558">
                  <c:v>73.82579999999999</c:v>
                </c:pt>
                <c:pt idx="5559">
                  <c:v>73.82291399999998</c:v>
                </c:pt>
                <c:pt idx="5560">
                  <c:v>73.82002999999998</c:v>
                </c:pt>
                <c:pt idx="5561">
                  <c:v>73.817154</c:v>
                </c:pt>
                <c:pt idx="5562">
                  <c:v>73.81428</c:v>
                </c:pt>
                <c:pt idx="5563">
                  <c:v>73.81141</c:v>
                </c:pt>
                <c:pt idx="5564">
                  <c:v>73.80853999999998</c:v>
                </c:pt>
                <c:pt idx="5565">
                  <c:v>73.80567999999998</c:v>
                </c:pt>
                <c:pt idx="5566">
                  <c:v>73.80588999999999</c:v>
                </c:pt>
                <c:pt idx="5567">
                  <c:v>73.806114</c:v>
                </c:pt>
                <c:pt idx="5568">
                  <c:v>73.80633999999999</c:v>
                </c:pt>
                <c:pt idx="5569">
                  <c:v>73.80657</c:v>
                </c:pt>
                <c:pt idx="5570">
                  <c:v>73.80681</c:v>
                </c:pt>
                <c:pt idx="5571">
                  <c:v>73.807045</c:v>
                </c:pt>
                <c:pt idx="5572">
                  <c:v>73.80728</c:v>
                </c:pt>
                <c:pt idx="5573">
                  <c:v>73.807526</c:v>
                </c:pt>
                <c:pt idx="5574">
                  <c:v>73.80777999999998</c:v>
                </c:pt>
                <c:pt idx="5575">
                  <c:v>73.80803999999999</c:v>
                </c:pt>
                <c:pt idx="5576">
                  <c:v>73.80829999999998</c:v>
                </c:pt>
                <c:pt idx="5577">
                  <c:v>73.80855599999998</c:v>
                </c:pt>
                <c:pt idx="5578">
                  <c:v>73.80881999999998</c:v>
                </c:pt>
                <c:pt idx="5579">
                  <c:v>73.8091</c:v>
                </c:pt>
                <c:pt idx="5580">
                  <c:v>73.80936999999998</c:v>
                </c:pt>
                <c:pt idx="5581">
                  <c:v>73.809654</c:v>
                </c:pt>
                <c:pt idx="5582">
                  <c:v>73.809944</c:v>
                </c:pt>
                <c:pt idx="5583">
                  <c:v>73.810234</c:v>
                </c:pt>
                <c:pt idx="5584">
                  <c:v>73.81053</c:v>
                </c:pt>
                <c:pt idx="5585">
                  <c:v>73.81084</c:v>
                </c:pt>
                <c:pt idx="5586">
                  <c:v>73.81114</c:v>
                </c:pt>
                <c:pt idx="5587">
                  <c:v>73.811455</c:v>
                </c:pt>
                <c:pt idx="5588">
                  <c:v>73.81177</c:v>
                </c:pt>
                <c:pt idx="5589">
                  <c:v>73.81209</c:v>
                </c:pt>
                <c:pt idx="5590">
                  <c:v>73.81241</c:v>
                </c:pt>
                <c:pt idx="5591">
                  <c:v>73.81273999999999</c:v>
                </c:pt>
                <c:pt idx="5592">
                  <c:v>73.813065</c:v>
                </c:pt>
                <c:pt idx="5593">
                  <c:v>73.8134</c:v>
                </c:pt>
                <c:pt idx="5594">
                  <c:v>73.81373599999999</c:v>
                </c:pt>
                <c:pt idx="5595">
                  <c:v>73.81408</c:v>
                </c:pt>
                <c:pt idx="5596">
                  <c:v>73.81442</c:v>
                </c:pt>
                <c:pt idx="5597">
                  <c:v>73.814766</c:v>
                </c:pt>
                <c:pt idx="5598">
                  <c:v>73.81512</c:v>
                </c:pt>
                <c:pt idx="5599">
                  <c:v>73.81547</c:v>
                </c:pt>
                <c:pt idx="5600">
                  <c:v>73.81583</c:v>
                </c:pt>
                <c:pt idx="5601">
                  <c:v>73.816185</c:v>
                </c:pt>
                <c:pt idx="5602">
                  <c:v>73.81655</c:v>
                </c:pt>
                <c:pt idx="5603">
                  <c:v>73.81692</c:v>
                </c:pt>
                <c:pt idx="5604">
                  <c:v>73.81729</c:v>
                </c:pt>
                <c:pt idx="5605">
                  <c:v>73.817665</c:v>
                </c:pt>
                <c:pt idx="5606">
                  <c:v>73.81805</c:v>
                </c:pt>
                <c:pt idx="5607">
                  <c:v>73.81842</c:v>
                </c:pt>
                <c:pt idx="5608">
                  <c:v>73.81879999999998</c:v>
                </c:pt>
                <c:pt idx="5609">
                  <c:v>73.81918</c:v>
                </c:pt>
                <c:pt idx="5610">
                  <c:v>73.81957000000001</c:v>
                </c:pt>
                <c:pt idx="5611">
                  <c:v>73.81996</c:v>
                </c:pt>
                <c:pt idx="5612">
                  <c:v>73.82034999999999</c:v>
                </c:pt>
                <c:pt idx="5613">
                  <c:v>73.82073999999999</c:v>
                </c:pt>
                <c:pt idx="5614">
                  <c:v>73.82114</c:v>
                </c:pt>
                <c:pt idx="5615">
                  <c:v>73.82153</c:v>
                </c:pt>
                <c:pt idx="5616">
                  <c:v>73.82193</c:v>
                </c:pt>
                <c:pt idx="5617">
                  <c:v>73.82232999999998</c:v>
                </c:pt>
                <c:pt idx="5618">
                  <c:v>73.82271999999999</c:v>
                </c:pt>
                <c:pt idx="5619">
                  <c:v>73.82312</c:v>
                </c:pt>
                <c:pt idx="5620">
                  <c:v>73.82352</c:v>
                </c:pt>
                <c:pt idx="5621">
                  <c:v>73.82392</c:v>
                </c:pt>
                <c:pt idx="5622">
                  <c:v>73.824326</c:v>
                </c:pt>
                <c:pt idx="5623">
                  <c:v>73.82472999999998</c:v>
                </c:pt>
                <c:pt idx="5624">
                  <c:v>73.82513999999999</c:v>
                </c:pt>
                <c:pt idx="5625">
                  <c:v>73.82555399999998</c:v>
                </c:pt>
                <c:pt idx="5626">
                  <c:v>73.82596599999998</c:v>
                </c:pt>
                <c:pt idx="5627">
                  <c:v>73.82637999999999</c:v>
                </c:pt>
                <c:pt idx="5628">
                  <c:v>73.82678999999999</c:v>
                </c:pt>
                <c:pt idx="5629">
                  <c:v>73.8272</c:v>
                </c:pt>
                <c:pt idx="5630">
                  <c:v>73.827614</c:v>
                </c:pt>
                <c:pt idx="5631">
                  <c:v>73.82803</c:v>
                </c:pt>
                <c:pt idx="5632">
                  <c:v>73.82844499999999</c:v>
                </c:pt>
                <c:pt idx="5633">
                  <c:v>73.82885999999999</c:v>
                </c:pt>
                <c:pt idx="5634">
                  <c:v>73.82927</c:v>
                </c:pt>
                <c:pt idx="5635">
                  <c:v>73.82969</c:v>
                </c:pt>
                <c:pt idx="5636">
                  <c:v>73.83011</c:v>
                </c:pt>
                <c:pt idx="5637">
                  <c:v>73.83052</c:v>
                </c:pt>
                <c:pt idx="5638">
                  <c:v>73.83094</c:v>
                </c:pt>
                <c:pt idx="5639">
                  <c:v>73.83136</c:v>
                </c:pt>
                <c:pt idx="5640">
                  <c:v>73.83177</c:v>
                </c:pt>
                <c:pt idx="5641">
                  <c:v>73.83218999999998</c:v>
                </c:pt>
                <c:pt idx="5642">
                  <c:v>73.83261</c:v>
                </c:pt>
                <c:pt idx="5643">
                  <c:v>73.83303</c:v>
                </c:pt>
                <c:pt idx="5644">
                  <c:v>73.83345</c:v>
                </c:pt>
                <c:pt idx="5645">
                  <c:v>73.83387</c:v>
                </c:pt>
                <c:pt idx="5646">
                  <c:v>73.83428</c:v>
                </c:pt>
                <c:pt idx="5647">
                  <c:v>73.83470000000001</c:v>
                </c:pt>
                <c:pt idx="5648">
                  <c:v>73.83512</c:v>
                </c:pt>
                <c:pt idx="5649">
                  <c:v>73.83553999999998</c:v>
                </c:pt>
                <c:pt idx="5650">
                  <c:v>73.83596</c:v>
                </c:pt>
                <c:pt idx="5651">
                  <c:v>73.83637999999999</c:v>
                </c:pt>
                <c:pt idx="5652">
                  <c:v>73.83678999999998</c:v>
                </c:pt>
                <c:pt idx="5653">
                  <c:v>73.83721</c:v>
                </c:pt>
                <c:pt idx="5654">
                  <c:v>73.83762</c:v>
                </c:pt>
                <c:pt idx="5655">
                  <c:v>73.83803999999999</c:v>
                </c:pt>
                <c:pt idx="5656">
                  <c:v>73.83846</c:v>
                </c:pt>
                <c:pt idx="5657">
                  <c:v>73.83887499999999</c:v>
                </c:pt>
                <c:pt idx="5658">
                  <c:v>73.839294</c:v>
                </c:pt>
                <c:pt idx="5659">
                  <c:v>73.83970999999998</c:v>
                </c:pt>
                <c:pt idx="5660">
                  <c:v>73.84012</c:v>
                </c:pt>
                <c:pt idx="5661">
                  <c:v>73.84053</c:v>
                </c:pt>
                <c:pt idx="5662">
                  <c:v>73.84095</c:v>
                </c:pt>
                <c:pt idx="5663">
                  <c:v>73.84136</c:v>
                </c:pt>
                <c:pt idx="5664">
                  <c:v>73.841774</c:v>
                </c:pt>
                <c:pt idx="5665">
                  <c:v>73.842186</c:v>
                </c:pt>
                <c:pt idx="5666">
                  <c:v>73.8426</c:v>
                </c:pt>
                <c:pt idx="5667">
                  <c:v>73.84301</c:v>
                </c:pt>
                <c:pt idx="5668">
                  <c:v>73.84342</c:v>
                </c:pt>
                <c:pt idx="5669">
                  <c:v>73.84383</c:v>
                </c:pt>
                <c:pt idx="5670">
                  <c:v>73.84423</c:v>
                </c:pt>
                <c:pt idx="5671">
                  <c:v>73.84464</c:v>
                </c:pt>
                <c:pt idx="5672">
                  <c:v>73.84505</c:v>
                </c:pt>
                <c:pt idx="5673">
                  <c:v>73.84545</c:v>
                </c:pt>
                <c:pt idx="5674">
                  <c:v>73.845856</c:v>
                </c:pt>
                <c:pt idx="5675">
                  <c:v>73.84626</c:v>
                </c:pt>
                <c:pt idx="5676">
                  <c:v>73.846664</c:v>
                </c:pt>
                <c:pt idx="5677">
                  <c:v>73.84707</c:v>
                </c:pt>
                <c:pt idx="5678">
                  <c:v>73.84747</c:v>
                </c:pt>
                <c:pt idx="5679">
                  <c:v>73.84787</c:v>
                </c:pt>
                <c:pt idx="5680">
                  <c:v>73.84827000000001</c:v>
                </c:pt>
                <c:pt idx="5681">
                  <c:v>73.84867000000001</c:v>
                </c:pt>
                <c:pt idx="5682">
                  <c:v>73.84907000000001</c:v>
                </c:pt>
                <c:pt idx="5683">
                  <c:v>73.849464</c:v>
                </c:pt>
                <c:pt idx="5684">
                  <c:v>73.84986</c:v>
                </c:pt>
                <c:pt idx="5685">
                  <c:v>73.85026</c:v>
                </c:pt>
                <c:pt idx="5686">
                  <c:v>73.850655</c:v>
                </c:pt>
                <c:pt idx="5687">
                  <c:v>73.85105</c:v>
                </c:pt>
                <c:pt idx="5688">
                  <c:v>73.85145</c:v>
                </c:pt>
                <c:pt idx="5689">
                  <c:v>73.85184499999998</c:v>
                </c:pt>
                <c:pt idx="5690">
                  <c:v>73.85223399999998</c:v>
                </c:pt>
                <c:pt idx="5691">
                  <c:v>73.85262</c:v>
                </c:pt>
                <c:pt idx="5692">
                  <c:v>73.85301</c:v>
                </c:pt>
                <c:pt idx="5693">
                  <c:v>73.85339999999998</c:v>
                </c:pt>
                <c:pt idx="5694">
                  <c:v>73.85377999999999</c:v>
                </c:pt>
                <c:pt idx="5695">
                  <c:v>73.85417</c:v>
                </c:pt>
                <c:pt idx="5696">
                  <c:v>73.85455</c:v>
                </c:pt>
                <c:pt idx="5697">
                  <c:v>73.854935</c:v>
                </c:pt>
                <c:pt idx="5698">
                  <c:v>73.85531599999999</c:v>
                </c:pt>
                <c:pt idx="5699">
                  <c:v>73.8557</c:v>
                </c:pt>
                <c:pt idx="5700">
                  <c:v>73.85607999999999</c:v>
                </c:pt>
                <c:pt idx="5701">
                  <c:v>73.85646</c:v>
                </c:pt>
                <c:pt idx="5702">
                  <c:v>73.85683999999999</c:v>
                </c:pt>
                <c:pt idx="5703">
                  <c:v>73.85722</c:v>
                </c:pt>
                <c:pt idx="5704">
                  <c:v>73.8576</c:v>
                </c:pt>
                <c:pt idx="5705">
                  <c:v>73.85797</c:v>
                </c:pt>
                <c:pt idx="5706">
                  <c:v>73.85834499999999</c:v>
                </c:pt>
                <c:pt idx="5707">
                  <c:v>73.85871999999999</c:v>
                </c:pt>
                <c:pt idx="5708">
                  <c:v>73.85908999999998</c:v>
                </c:pt>
                <c:pt idx="5709">
                  <c:v>73.85946999999998</c:v>
                </c:pt>
                <c:pt idx="5710">
                  <c:v>73.85982999999998</c:v>
                </c:pt>
                <c:pt idx="5711">
                  <c:v>73.86021</c:v>
                </c:pt>
                <c:pt idx="5712">
                  <c:v>73.86058</c:v>
                </c:pt>
                <c:pt idx="5713">
                  <c:v>73.86095</c:v>
                </c:pt>
                <c:pt idx="5714">
                  <c:v>73.86131</c:v>
                </c:pt>
                <c:pt idx="5715">
                  <c:v>73.86168</c:v>
                </c:pt>
                <c:pt idx="5716">
                  <c:v>73.86203999999998</c:v>
                </c:pt>
                <c:pt idx="5717">
                  <c:v>73.86239999999998</c:v>
                </c:pt>
                <c:pt idx="5718">
                  <c:v>73.86275499999999</c:v>
                </c:pt>
                <c:pt idx="5719">
                  <c:v>73.86311</c:v>
                </c:pt>
                <c:pt idx="5720">
                  <c:v>73.86347</c:v>
                </c:pt>
                <c:pt idx="5721">
                  <c:v>73.86383</c:v>
                </c:pt>
                <c:pt idx="5722">
                  <c:v>73.86419</c:v>
                </c:pt>
                <c:pt idx="5723">
                  <c:v>73.86455</c:v>
                </c:pt>
                <c:pt idx="5724">
                  <c:v>73.86491</c:v>
                </c:pt>
                <c:pt idx="5725">
                  <c:v>73.86526</c:v>
                </c:pt>
                <c:pt idx="5726">
                  <c:v>73.86561</c:v>
                </c:pt>
                <c:pt idx="5727">
                  <c:v>73.86596</c:v>
                </c:pt>
                <c:pt idx="5728">
                  <c:v>73.86631</c:v>
                </c:pt>
                <c:pt idx="5729">
                  <c:v>73.86666</c:v>
                </c:pt>
                <c:pt idx="5730">
                  <c:v>73.867004</c:v>
                </c:pt>
                <c:pt idx="5731">
                  <c:v>73.86735</c:v>
                </c:pt>
                <c:pt idx="5732">
                  <c:v>73.86769</c:v>
                </c:pt>
                <c:pt idx="5733">
                  <c:v>73.86803399999998</c:v>
                </c:pt>
                <c:pt idx="5734">
                  <c:v>73.86837999999999</c:v>
                </c:pt>
                <c:pt idx="5735">
                  <c:v>73.86871999999998</c:v>
                </c:pt>
                <c:pt idx="5736">
                  <c:v>73.869064</c:v>
                </c:pt>
                <c:pt idx="5737">
                  <c:v>73.86941</c:v>
                </c:pt>
                <c:pt idx="5738">
                  <c:v>73.86974999999998</c:v>
                </c:pt>
                <c:pt idx="5739">
                  <c:v>73.87008999999999</c:v>
                </c:pt>
                <c:pt idx="5740">
                  <c:v>73.87041999999998</c:v>
                </c:pt>
                <c:pt idx="5741">
                  <c:v>73.87075999999999</c:v>
                </c:pt>
                <c:pt idx="5742">
                  <c:v>73.87108999999998</c:v>
                </c:pt>
                <c:pt idx="5743">
                  <c:v>73.87142999999998</c:v>
                </c:pt>
                <c:pt idx="5744">
                  <c:v>73.87175999999998</c:v>
                </c:pt>
                <c:pt idx="5745">
                  <c:v>73.87208599999997</c:v>
                </c:pt>
                <c:pt idx="5746">
                  <c:v>73.87240999999999</c:v>
                </c:pt>
                <c:pt idx="5747">
                  <c:v>73.87273999999996</c:v>
                </c:pt>
                <c:pt idx="5748">
                  <c:v>73.87307</c:v>
                </c:pt>
                <c:pt idx="5749">
                  <c:v>73.87339999999999</c:v>
                </c:pt>
                <c:pt idx="5750">
                  <c:v>73.87372599999999</c:v>
                </c:pt>
                <c:pt idx="5751">
                  <c:v>73.874054</c:v>
                </c:pt>
                <c:pt idx="5752">
                  <c:v>73.87437399999999</c:v>
                </c:pt>
                <c:pt idx="5753">
                  <c:v>73.87469999999998</c:v>
                </c:pt>
                <c:pt idx="5754">
                  <c:v>73.87501999999999</c:v>
                </c:pt>
                <c:pt idx="5755">
                  <c:v>73.87533999999997</c:v>
                </c:pt>
                <c:pt idx="5756">
                  <c:v>73.87565999999998</c:v>
                </c:pt>
                <c:pt idx="5757">
                  <c:v>73.87598399999999</c:v>
                </c:pt>
                <c:pt idx="5758">
                  <c:v>73.87629999999998</c:v>
                </c:pt>
                <c:pt idx="5759">
                  <c:v>73.87661</c:v>
                </c:pt>
                <c:pt idx="5760">
                  <c:v>73.87692</c:v>
                </c:pt>
                <c:pt idx="5761">
                  <c:v>73.877235</c:v>
                </c:pt>
                <c:pt idx="5762">
                  <c:v>73.87755</c:v>
                </c:pt>
                <c:pt idx="5763">
                  <c:v>73.87786</c:v>
                </c:pt>
                <c:pt idx="5764">
                  <c:v>73.87817399999999</c:v>
                </c:pt>
                <c:pt idx="5765">
                  <c:v>73.87848999999999</c:v>
                </c:pt>
                <c:pt idx="5766">
                  <c:v>73.87879999999998</c:v>
                </c:pt>
                <c:pt idx="5767">
                  <c:v>73.87910499999998</c:v>
                </c:pt>
                <c:pt idx="5768">
                  <c:v>73.87940999999998</c:v>
                </c:pt>
                <c:pt idx="5769">
                  <c:v>73.87971499999999</c:v>
                </c:pt>
                <c:pt idx="5770">
                  <c:v>73.88002</c:v>
                </c:pt>
                <c:pt idx="5771">
                  <c:v>73.880325</c:v>
                </c:pt>
                <c:pt idx="5772">
                  <c:v>73.88063</c:v>
                </c:pt>
                <c:pt idx="5773">
                  <c:v>73.88093</c:v>
                </c:pt>
                <c:pt idx="5774">
                  <c:v>73.88123</c:v>
                </c:pt>
                <c:pt idx="5775">
                  <c:v>73.88153000000001</c:v>
                </c:pt>
                <c:pt idx="5776">
                  <c:v>73.88183</c:v>
                </c:pt>
                <c:pt idx="5777">
                  <c:v>73.882126</c:v>
                </c:pt>
                <c:pt idx="5778">
                  <c:v>73.88241999999998</c:v>
                </c:pt>
                <c:pt idx="5779">
                  <c:v>73.88271999999999</c:v>
                </c:pt>
                <c:pt idx="5780">
                  <c:v>73.88302</c:v>
                </c:pt>
                <c:pt idx="5781">
                  <c:v>73.88330999999998</c:v>
                </c:pt>
                <c:pt idx="5782">
                  <c:v>73.883606</c:v>
                </c:pt>
                <c:pt idx="5783">
                  <c:v>73.88389599999998</c:v>
                </c:pt>
                <c:pt idx="5784">
                  <c:v>73.884186</c:v>
                </c:pt>
                <c:pt idx="5785">
                  <c:v>73.88447599999999</c:v>
                </c:pt>
                <c:pt idx="5786">
                  <c:v>73.884766</c:v>
                </c:pt>
                <c:pt idx="5787">
                  <c:v>73.88504999999999</c:v>
                </c:pt>
                <c:pt idx="5788">
                  <c:v>73.88533999999999</c:v>
                </c:pt>
                <c:pt idx="5789">
                  <c:v>73.88562</c:v>
                </c:pt>
                <c:pt idx="5790">
                  <c:v>73.88589999999999</c:v>
                </c:pt>
                <c:pt idx="5791">
                  <c:v>73.886185</c:v>
                </c:pt>
                <c:pt idx="5792">
                  <c:v>73.88646999999998</c:v>
                </c:pt>
                <c:pt idx="5793">
                  <c:v>73.88675999999998</c:v>
                </c:pt>
                <c:pt idx="5794">
                  <c:v>73.88704</c:v>
                </c:pt>
                <c:pt idx="5795">
                  <c:v>73.88732</c:v>
                </c:pt>
                <c:pt idx="5796">
                  <c:v>73.8876</c:v>
                </c:pt>
                <c:pt idx="5797">
                  <c:v>73.88788599999998</c:v>
                </c:pt>
                <c:pt idx="5798">
                  <c:v>73.88816</c:v>
                </c:pt>
                <c:pt idx="5799">
                  <c:v>73.88843499999999</c:v>
                </c:pt>
                <c:pt idx="5800">
                  <c:v>73.88870999999999</c:v>
                </c:pt>
                <c:pt idx="5801">
                  <c:v>73.88898499999999</c:v>
                </c:pt>
                <c:pt idx="5802">
                  <c:v>73.88925</c:v>
                </c:pt>
                <c:pt idx="5803">
                  <c:v>73.88953</c:v>
                </c:pt>
                <c:pt idx="5804">
                  <c:v>73.88978999999999</c:v>
                </c:pt>
                <c:pt idx="5805">
                  <c:v>73.89007</c:v>
                </c:pt>
                <c:pt idx="5806">
                  <c:v>73.89033499999998</c:v>
                </c:pt>
                <c:pt idx="5807">
                  <c:v>73.8906</c:v>
                </c:pt>
                <c:pt idx="5808">
                  <c:v>73.89087</c:v>
                </c:pt>
                <c:pt idx="5809">
                  <c:v>73.891136</c:v>
                </c:pt>
                <c:pt idx="5810">
                  <c:v>73.8914</c:v>
                </c:pt>
                <c:pt idx="5811">
                  <c:v>73.89167</c:v>
                </c:pt>
                <c:pt idx="5812">
                  <c:v>73.89194</c:v>
                </c:pt>
                <c:pt idx="5813">
                  <c:v>73.892204</c:v>
                </c:pt>
                <c:pt idx="5814">
                  <c:v>73.89246999999998</c:v>
                </c:pt>
                <c:pt idx="5815">
                  <c:v>73.89272999999998</c:v>
                </c:pt>
                <c:pt idx="5816">
                  <c:v>73.89299</c:v>
                </c:pt>
                <c:pt idx="5817">
                  <c:v>73.89326</c:v>
                </c:pt>
                <c:pt idx="5818">
                  <c:v>73.89352</c:v>
                </c:pt>
                <c:pt idx="5819">
                  <c:v>73.89377599999999</c:v>
                </c:pt>
                <c:pt idx="5820">
                  <c:v>73.894035</c:v>
                </c:pt>
                <c:pt idx="5821">
                  <c:v>73.894295</c:v>
                </c:pt>
                <c:pt idx="5822">
                  <c:v>73.89455</c:v>
                </c:pt>
                <c:pt idx="5823">
                  <c:v>73.8948</c:v>
                </c:pt>
                <c:pt idx="5824">
                  <c:v>73.89506</c:v>
                </c:pt>
                <c:pt idx="5825">
                  <c:v>73.89530999999998</c:v>
                </c:pt>
                <c:pt idx="5826">
                  <c:v>73.89556</c:v>
                </c:pt>
                <c:pt idx="5827">
                  <c:v>73.89582</c:v>
                </c:pt>
                <c:pt idx="5828">
                  <c:v>73.89607</c:v>
                </c:pt>
                <c:pt idx="5829">
                  <c:v>73.896324</c:v>
                </c:pt>
                <c:pt idx="5830">
                  <c:v>73.89657599999998</c:v>
                </c:pt>
                <c:pt idx="5831">
                  <c:v>73.89683</c:v>
                </c:pt>
                <c:pt idx="5832">
                  <c:v>73.89707000000001</c:v>
                </c:pt>
                <c:pt idx="5833">
                  <c:v>73.89732</c:v>
                </c:pt>
                <c:pt idx="5834">
                  <c:v>73.89757</c:v>
                </c:pt>
                <c:pt idx="5835">
                  <c:v>73.89781</c:v>
                </c:pt>
                <c:pt idx="5836">
                  <c:v>73.89805599999998</c:v>
                </c:pt>
                <c:pt idx="5837">
                  <c:v>73.8983</c:v>
                </c:pt>
                <c:pt idx="5838">
                  <c:v>73.898544</c:v>
                </c:pt>
                <c:pt idx="5839">
                  <c:v>73.89878999999999</c:v>
                </c:pt>
                <c:pt idx="5840">
                  <c:v>73.89903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6FBE-480D-9F3C-7FF5386322E2}"/>
            </c:ext>
          </c:extLst>
        </c:ser>
        <c:ser>
          <c:idx val="1"/>
          <c:order val="1"/>
          <c:tx>
            <c:v>SS_et = 0 (Trans_1)</c:v>
          </c:tx>
          <c:spPr>
            <a:ln w="1270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tseries_heads!$R$5:$R$5845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tseries_heads!$B$5:$B$5845</c:f>
              <c:numCache>
                <c:formatCode>General</c:formatCode>
                <c:ptCount val="5841"/>
                <c:pt idx="0">
                  <c:v>75.564644</c:v>
                </c:pt>
                <c:pt idx="1">
                  <c:v>75.564644</c:v>
                </c:pt>
                <c:pt idx="2">
                  <c:v>75.564644</c:v>
                </c:pt>
                <c:pt idx="3">
                  <c:v>75.564644</c:v>
                </c:pt>
                <c:pt idx="4">
                  <c:v>75.564644</c:v>
                </c:pt>
                <c:pt idx="5">
                  <c:v>75.564644</c:v>
                </c:pt>
                <c:pt idx="6">
                  <c:v>75.564644</c:v>
                </c:pt>
                <c:pt idx="7">
                  <c:v>75.564644</c:v>
                </c:pt>
                <c:pt idx="8">
                  <c:v>75.564644</c:v>
                </c:pt>
                <c:pt idx="9">
                  <c:v>75.564644</c:v>
                </c:pt>
                <c:pt idx="10">
                  <c:v>75.564644</c:v>
                </c:pt>
                <c:pt idx="11">
                  <c:v>75.564644</c:v>
                </c:pt>
                <c:pt idx="12">
                  <c:v>75.564644</c:v>
                </c:pt>
                <c:pt idx="13">
                  <c:v>75.564644</c:v>
                </c:pt>
                <c:pt idx="14">
                  <c:v>75.564644</c:v>
                </c:pt>
                <c:pt idx="15">
                  <c:v>75.564644</c:v>
                </c:pt>
                <c:pt idx="16">
                  <c:v>75.564644</c:v>
                </c:pt>
                <c:pt idx="17">
                  <c:v>75.564644</c:v>
                </c:pt>
                <c:pt idx="18">
                  <c:v>75.564644</c:v>
                </c:pt>
                <c:pt idx="19">
                  <c:v>75.564644</c:v>
                </c:pt>
                <c:pt idx="20">
                  <c:v>75.564644</c:v>
                </c:pt>
                <c:pt idx="21">
                  <c:v>75.564644</c:v>
                </c:pt>
                <c:pt idx="22">
                  <c:v>75.564644</c:v>
                </c:pt>
                <c:pt idx="23">
                  <c:v>75.564644</c:v>
                </c:pt>
                <c:pt idx="24">
                  <c:v>75.564644</c:v>
                </c:pt>
                <c:pt idx="25">
                  <c:v>75.564644</c:v>
                </c:pt>
                <c:pt idx="26">
                  <c:v>75.564644</c:v>
                </c:pt>
                <c:pt idx="27">
                  <c:v>75.564644</c:v>
                </c:pt>
                <c:pt idx="28">
                  <c:v>75.564644</c:v>
                </c:pt>
                <c:pt idx="29">
                  <c:v>75.564644</c:v>
                </c:pt>
                <c:pt idx="30">
                  <c:v>75.564644</c:v>
                </c:pt>
                <c:pt idx="31">
                  <c:v>75.562126</c:v>
                </c:pt>
                <c:pt idx="32">
                  <c:v>75.55961</c:v>
                </c:pt>
                <c:pt idx="33">
                  <c:v>75.55709</c:v>
                </c:pt>
                <c:pt idx="34">
                  <c:v>75.55457000000001</c:v>
                </c:pt>
                <c:pt idx="35">
                  <c:v>75.55205499999998</c:v>
                </c:pt>
                <c:pt idx="36">
                  <c:v>75.54954</c:v>
                </c:pt>
                <c:pt idx="37">
                  <c:v>75.54702</c:v>
                </c:pt>
                <c:pt idx="38">
                  <c:v>75.5445</c:v>
                </c:pt>
                <c:pt idx="39">
                  <c:v>75.541985</c:v>
                </c:pt>
                <c:pt idx="40">
                  <c:v>75.53947</c:v>
                </c:pt>
                <c:pt idx="41">
                  <c:v>75.53696</c:v>
                </c:pt>
                <c:pt idx="42">
                  <c:v>75.53444</c:v>
                </c:pt>
                <c:pt idx="43">
                  <c:v>75.53192</c:v>
                </c:pt>
                <c:pt idx="44">
                  <c:v>75.52939999999998</c:v>
                </c:pt>
                <c:pt idx="45">
                  <c:v>75.52688599999999</c:v>
                </c:pt>
                <c:pt idx="46">
                  <c:v>75.52437599999999</c:v>
                </c:pt>
                <c:pt idx="47">
                  <c:v>75.521866</c:v>
                </c:pt>
                <c:pt idx="48">
                  <c:v>75.519356</c:v>
                </c:pt>
                <c:pt idx="49">
                  <c:v>75.516846</c:v>
                </c:pt>
                <c:pt idx="50">
                  <c:v>75.514336</c:v>
                </c:pt>
                <c:pt idx="51">
                  <c:v>75.511826</c:v>
                </c:pt>
                <c:pt idx="52">
                  <c:v>75.509315</c:v>
                </c:pt>
                <c:pt idx="53">
                  <c:v>75.506805</c:v>
                </c:pt>
                <c:pt idx="54">
                  <c:v>75.504295</c:v>
                </c:pt>
                <c:pt idx="55">
                  <c:v>75.50179</c:v>
                </c:pt>
                <c:pt idx="56">
                  <c:v>75.49929</c:v>
                </c:pt>
                <c:pt idx="57">
                  <c:v>75.496796</c:v>
                </c:pt>
                <c:pt idx="58">
                  <c:v>75.49429</c:v>
                </c:pt>
                <c:pt idx="59">
                  <c:v>75.4918</c:v>
                </c:pt>
                <c:pt idx="60">
                  <c:v>75.4893</c:v>
                </c:pt>
                <c:pt idx="61">
                  <c:v>75.48681</c:v>
                </c:pt>
                <c:pt idx="62">
                  <c:v>75.48432</c:v>
                </c:pt>
                <c:pt idx="63">
                  <c:v>75.481834</c:v>
                </c:pt>
                <c:pt idx="64">
                  <c:v>75.47934999999998</c:v>
                </c:pt>
                <c:pt idx="65">
                  <c:v>75.47687</c:v>
                </c:pt>
                <c:pt idx="66">
                  <c:v>75.47439</c:v>
                </c:pt>
                <c:pt idx="67">
                  <c:v>75.47191</c:v>
                </c:pt>
                <c:pt idx="68">
                  <c:v>75.46944</c:v>
                </c:pt>
                <c:pt idx="69">
                  <c:v>75.466965</c:v>
                </c:pt>
                <c:pt idx="70">
                  <c:v>75.4645</c:v>
                </c:pt>
                <c:pt idx="71">
                  <c:v>75.462036</c:v>
                </c:pt>
                <c:pt idx="72">
                  <c:v>75.45957000000001</c:v>
                </c:pt>
                <c:pt idx="73">
                  <c:v>75.457115</c:v>
                </c:pt>
                <c:pt idx="74">
                  <c:v>75.45466</c:v>
                </c:pt>
                <c:pt idx="75">
                  <c:v>75.45221</c:v>
                </c:pt>
                <c:pt idx="76">
                  <c:v>75.44976</c:v>
                </c:pt>
                <c:pt idx="77">
                  <c:v>75.44732</c:v>
                </c:pt>
                <c:pt idx="78">
                  <c:v>75.44488</c:v>
                </c:pt>
                <c:pt idx="79">
                  <c:v>75.44244</c:v>
                </c:pt>
                <c:pt idx="80">
                  <c:v>75.44</c:v>
                </c:pt>
                <c:pt idx="81">
                  <c:v>75.43758</c:v>
                </c:pt>
                <c:pt idx="82">
                  <c:v>75.43515</c:v>
                </c:pt>
                <c:pt idx="83">
                  <c:v>75.432724</c:v>
                </c:pt>
                <c:pt idx="84">
                  <c:v>75.430305</c:v>
                </c:pt>
                <c:pt idx="85">
                  <c:v>75.427895</c:v>
                </c:pt>
                <c:pt idx="86">
                  <c:v>75.42548999999998</c:v>
                </c:pt>
                <c:pt idx="87">
                  <c:v>75.42309</c:v>
                </c:pt>
                <c:pt idx="88">
                  <c:v>75.420685</c:v>
                </c:pt>
                <c:pt idx="89">
                  <c:v>75.41829</c:v>
                </c:pt>
                <c:pt idx="90">
                  <c:v>75.41589</c:v>
                </c:pt>
                <c:pt idx="91">
                  <c:v>75.413506</c:v>
                </c:pt>
                <c:pt idx="92">
                  <c:v>75.41112</c:v>
                </c:pt>
                <c:pt idx="93">
                  <c:v>75.40873999999998</c:v>
                </c:pt>
                <c:pt idx="94">
                  <c:v>75.406364</c:v>
                </c:pt>
                <c:pt idx="95">
                  <c:v>75.404</c:v>
                </c:pt>
                <c:pt idx="96">
                  <c:v>75.401634</c:v>
                </c:pt>
                <c:pt idx="97">
                  <c:v>75.39928</c:v>
                </c:pt>
                <c:pt idx="98">
                  <c:v>75.39692</c:v>
                </c:pt>
                <c:pt idx="99">
                  <c:v>75.39457</c:v>
                </c:pt>
                <c:pt idx="100">
                  <c:v>75.39223000000001</c:v>
                </c:pt>
                <c:pt idx="101">
                  <c:v>75.38988499999999</c:v>
                </c:pt>
                <c:pt idx="102">
                  <c:v>75.38755</c:v>
                </c:pt>
                <c:pt idx="103">
                  <c:v>75.38522</c:v>
                </c:pt>
                <c:pt idx="104">
                  <c:v>75.38289999999999</c:v>
                </c:pt>
                <c:pt idx="105">
                  <c:v>75.38057999999998</c:v>
                </c:pt>
                <c:pt idx="106">
                  <c:v>75.37825999999998</c:v>
                </c:pt>
                <c:pt idx="107">
                  <c:v>75.37594599999998</c:v>
                </c:pt>
                <c:pt idx="108">
                  <c:v>75.37365</c:v>
                </c:pt>
                <c:pt idx="109">
                  <c:v>75.37134999999999</c:v>
                </c:pt>
                <c:pt idx="110">
                  <c:v>75.369064</c:v>
                </c:pt>
                <c:pt idx="111">
                  <c:v>75.36677599999999</c:v>
                </c:pt>
                <c:pt idx="112">
                  <c:v>75.36449</c:v>
                </c:pt>
                <c:pt idx="113">
                  <c:v>75.362206</c:v>
                </c:pt>
                <c:pt idx="114">
                  <c:v>75.35993</c:v>
                </c:pt>
                <c:pt idx="115">
                  <c:v>75.357666</c:v>
                </c:pt>
                <c:pt idx="116">
                  <c:v>75.35540999999999</c:v>
                </c:pt>
                <c:pt idx="117">
                  <c:v>75.35315</c:v>
                </c:pt>
                <c:pt idx="118">
                  <c:v>75.35089999999998</c:v>
                </c:pt>
                <c:pt idx="119">
                  <c:v>75.348656</c:v>
                </c:pt>
                <c:pt idx="120">
                  <c:v>75.34642</c:v>
                </c:pt>
                <c:pt idx="121">
                  <c:v>75.344185</c:v>
                </c:pt>
                <c:pt idx="122">
                  <c:v>75.34196</c:v>
                </c:pt>
                <c:pt idx="123">
                  <c:v>75.33973999999999</c:v>
                </c:pt>
                <c:pt idx="124">
                  <c:v>75.33752</c:v>
                </c:pt>
                <c:pt idx="125">
                  <c:v>75.33530399999998</c:v>
                </c:pt>
                <c:pt idx="126">
                  <c:v>75.33309</c:v>
                </c:pt>
                <c:pt idx="127">
                  <c:v>75.33088999999998</c:v>
                </c:pt>
                <c:pt idx="128">
                  <c:v>75.32868999999998</c:v>
                </c:pt>
                <c:pt idx="129">
                  <c:v>75.32649999999998</c:v>
                </c:pt>
                <c:pt idx="130">
                  <c:v>75.32430999999998</c:v>
                </c:pt>
                <c:pt idx="131">
                  <c:v>75.32212999999998</c:v>
                </c:pt>
                <c:pt idx="132">
                  <c:v>75.319954</c:v>
                </c:pt>
                <c:pt idx="133">
                  <c:v>75.31779</c:v>
                </c:pt>
                <c:pt idx="134">
                  <c:v>75.31562</c:v>
                </c:pt>
                <c:pt idx="135">
                  <c:v>75.31345</c:v>
                </c:pt>
                <c:pt idx="136">
                  <c:v>75.311295</c:v>
                </c:pt>
                <c:pt idx="137">
                  <c:v>75.30914</c:v>
                </c:pt>
                <c:pt idx="138">
                  <c:v>75.307</c:v>
                </c:pt>
                <c:pt idx="139">
                  <c:v>75.30486</c:v>
                </c:pt>
                <c:pt idx="140">
                  <c:v>75.30273399999999</c:v>
                </c:pt>
                <c:pt idx="141">
                  <c:v>75.300606</c:v>
                </c:pt>
                <c:pt idx="142">
                  <c:v>75.298485</c:v>
                </c:pt>
                <c:pt idx="143">
                  <c:v>75.296364</c:v>
                </c:pt>
                <c:pt idx="144">
                  <c:v>75.29426</c:v>
                </c:pt>
                <c:pt idx="145">
                  <c:v>75.29215</c:v>
                </c:pt>
                <c:pt idx="146">
                  <c:v>75.290054</c:v>
                </c:pt>
                <c:pt idx="147">
                  <c:v>75.28796</c:v>
                </c:pt>
                <c:pt idx="148">
                  <c:v>75.285866</c:v>
                </c:pt>
                <c:pt idx="149">
                  <c:v>75.28377999999998</c:v>
                </c:pt>
                <c:pt idx="150">
                  <c:v>75.28171</c:v>
                </c:pt>
                <c:pt idx="151">
                  <c:v>75.27964</c:v>
                </c:pt>
                <c:pt idx="152">
                  <c:v>75.27757</c:v>
                </c:pt>
                <c:pt idx="153">
                  <c:v>75.27550999999998</c:v>
                </c:pt>
                <c:pt idx="154">
                  <c:v>75.27344999999998</c:v>
                </c:pt>
                <c:pt idx="155">
                  <c:v>75.2714</c:v>
                </c:pt>
                <c:pt idx="156">
                  <c:v>75.269356</c:v>
                </c:pt>
                <c:pt idx="157">
                  <c:v>75.26732</c:v>
                </c:pt>
                <c:pt idx="158">
                  <c:v>75.26528</c:v>
                </c:pt>
                <c:pt idx="159">
                  <c:v>75.26325</c:v>
                </c:pt>
                <c:pt idx="160">
                  <c:v>75.26123000000002</c:v>
                </c:pt>
                <c:pt idx="161">
                  <c:v>75.25921</c:v>
                </c:pt>
                <c:pt idx="162">
                  <c:v>75.257195</c:v>
                </c:pt>
                <c:pt idx="163">
                  <c:v>75.25519</c:v>
                </c:pt>
                <c:pt idx="164">
                  <c:v>75.25319</c:v>
                </c:pt>
                <c:pt idx="165">
                  <c:v>75.25119</c:v>
                </c:pt>
                <c:pt idx="166">
                  <c:v>75.2492</c:v>
                </c:pt>
                <c:pt idx="167">
                  <c:v>75.24721</c:v>
                </c:pt>
                <c:pt idx="168">
                  <c:v>75.245224</c:v>
                </c:pt>
                <c:pt idx="169">
                  <c:v>75.24324</c:v>
                </c:pt>
                <c:pt idx="170">
                  <c:v>75.24127</c:v>
                </c:pt>
                <c:pt idx="171">
                  <c:v>75.2393</c:v>
                </c:pt>
                <c:pt idx="172">
                  <c:v>75.23734</c:v>
                </c:pt>
                <c:pt idx="173">
                  <c:v>75.23538999999998</c:v>
                </c:pt>
                <c:pt idx="174">
                  <c:v>75.23344</c:v>
                </c:pt>
                <c:pt idx="175">
                  <c:v>75.23149</c:v>
                </c:pt>
                <c:pt idx="176">
                  <c:v>75.229546</c:v>
                </c:pt>
                <c:pt idx="177">
                  <c:v>75.22761</c:v>
                </c:pt>
                <c:pt idx="178">
                  <c:v>75.22567999999998</c:v>
                </c:pt>
                <c:pt idx="179">
                  <c:v>75.22375499999998</c:v>
                </c:pt>
                <c:pt idx="180">
                  <c:v>75.22183</c:v>
                </c:pt>
                <c:pt idx="181">
                  <c:v>75.21992</c:v>
                </c:pt>
                <c:pt idx="182">
                  <c:v>75.218</c:v>
                </c:pt>
                <c:pt idx="183">
                  <c:v>75.216095</c:v>
                </c:pt>
                <c:pt idx="184">
                  <c:v>75.214195</c:v>
                </c:pt>
                <c:pt idx="185">
                  <c:v>75.212296</c:v>
                </c:pt>
                <c:pt idx="186">
                  <c:v>75.2104</c:v>
                </c:pt>
                <c:pt idx="187">
                  <c:v>75.20852</c:v>
                </c:pt>
                <c:pt idx="188">
                  <c:v>75.20664</c:v>
                </c:pt>
                <c:pt idx="189">
                  <c:v>75.204765</c:v>
                </c:pt>
                <c:pt idx="190">
                  <c:v>75.20288999999998</c:v>
                </c:pt>
                <c:pt idx="191">
                  <c:v>75.20102</c:v>
                </c:pt>
                <c:pt idx="192">
                  <c:v>75.19916</c:v>
                </c:pt>
                <c:pt idx="193">
                  <c:v>75.197296</c:v>
                </c:pt>
                <c:pt idx="194">
                  <c:v>75.19543999999999</c:v>
                </c:pt>
                <c:pt idx="195">
                  <c:v>75.19359</c:v>
                </c:pt>
                <c:pt idx="196">
                  <c:v>75.19173999999998</c:v>
                </c:pt>
                <c:pt idx="197">
                  <c:v>75.18989999999998</c:v>
                </c:pt>
                <c:pt idx="198">
                  <c:v>75.18806499999998</c:v>
                </c:pt>
                <c:pt idx="199">
                  <c:v>75.18623</c:v>
                </c:pt>
                <c:pt idx="200">
                  <c:v>75.18439999999998</c:v>
                </c:pt>
                <c:pt idx="201">
                  <c:v>75.18258999999999</c:v>
                </c:pt>
                <c:pt idx="202">
                  <c:v>75.18076999999998</c:v>
                </c:pt>
                <c:pt idx="203">
                  <c:v>75.17895999999999</c:v>
                </c:pt>
                <c:pt idx="204">
                  <c:v>75.177155</c:v>
                </c:pt>
                <c:pt idx="205">
                  <c:v>75.17535399999998</c:v>
                </c:pt>
                <c:pt idx="206">
                  <c:v>75.17355999999998</c:v>
                </c:pt>
                <c:pt idx="207">
                  <c:v>75.17176999999998</c:v>
                </c:pt>
                <c:pt idx="208">
                  <c:v>75.16997499999998</c:v>
                </c:pt>
                <c:pt idx="209">
                  <c:v>75.16818999999998</c:v>
                </c:pt>
                <c:pt idx="210">
                  <c:v>75.16641</c:v>
                </c:pt>
                <c:pt idx="211">
                  <c:v>75.16464</c:v>
                </c:pt>
                <c:pt idx="212">
                  <c:v>75.16287</c:v>
                </c:pt>
                <c:pt idx="213">
                  <c:v>75.1611</c:v>
                </c:pt>
                <c:pt idx="214">
                  <c:v>75.15934999999999</c:v>
                </c:pt>
                <c:pt idx="215">
                  <c:v>75.15758499999998</c:v>
                </c:pt>
                <c:pt idx="216">
                  <c:v>75.15582999999998</c:v>
                </c:pt>
                <c:pt idx="217">
                  <c:v>75.15407999999998</c:v>
                </c:pt>
                <c:pt idx="218">
                  <c:v>75.15233999999997</c:v>
                </c:pt>
                <c:pt idx="219">
                  <c:v>75.150604</c:v>
                </c:pt>
                <c:pt idx="220">
                  <c:v>75.14886999999998</c:v>
                </c:pt>
                <c:pt idx="221">
                  <c:v>75.14714</c:v>
                </c:pt>
                <c:pt idx="222">
                  <c:v>75.14541</c:v>
                </c:pt>
                <c:pt idx="223">
                  <c:v>75.143684</c:v>
                </c:pt>
                <c:pt idx="224">
                  <c:v>75.14197</c:v>
                </c:pt>
                <c:pt idx="225">
                  <c:v>75.14026</c:v>
                </c:pt>
                <c:pt idx="226">
                  <c:v>75.13854999999998</c:v>
                </c:pt>
                <c:pt idx="227">
                  <c:v>75.13683999999999</c:v>
                </c:pt>
                <c:pt idx="228">
                  <c:v>75.13513999999999</c:v>
                </c:pt>
                <c:pt idx="229">
                  <c:v>75.13343999999998</c:v>
                </c:pt>
                <c:pt idx="230">
                  <c:v>75.131744</c:v>
                </c:pt>
                <c:pt idx="231">
                  <c:v>75.13004999999998</c:v>
                </c:pt>
                <c:pt idx="232">
                  <c:v>75.12836999999998</c:v>
                </c:pt>
                <c:pt idx="233">
                  <c:v>75.12668999999998</c:v>
                </c:pt>
                <c:pt idx="234">
                  <c:v>75.12501499999999</c:v>
                </c:pt>
                <c:pt idx="235">
                  <c:v>75.12334399999999</c:v>
                </c:pt>
                <c:pt idx="236">
                  <c:v>75.12168</c:v>
                </c:pt>
                <c:pt idx="237">
                  <c:v>75.12001999999998</c:v>
                </c:pt>
                <c:pt idx="238">
                  <c:v>75.11835499999998</c:v>
                </c:pt>
                <c:pt idx="239">
                  <c:v>75.1167</c:v>
                </c:pt>
                <c:pt idx="240">
                  <c:v>75.11504999999998</c:v>
                </c:pt>
                <c:pt idx="241">
                  <c:v>75.1134</c:v>
                </c:pt>
                <c:pt idx="242">
                  <c:v>75.11176</c:v>
                </c:pt>
                <c:pt idx="243">
                  <c:v>75.11012</c:v>
                </c:pt>
                <c:pt idx="244">
                  <c:v>75.10848999999999</c:v>
                </c:pt>
                <c:pt idx="245">
                  <c:v>75.10686</c:v>
                </c:pt>
                <c:pt idx="246">
                  <c:v>75.10523</c:v>
                </c:pt>
                <c:pt idx="247">
                  <c:v>75.10361</c:v>
                </c:pt>
                <c:pt idx="248">
                  <c:v>75.10199</c:v>
                </c:pt>
                <c:pt idx="249">
                  <c:v>75.10037</c:v>
                </c:pt>
                <c:pt idx="250">
                  <c:v>75.09876</c:v>
                </c:pt>
                <c:pt idx="251">
                  <c:v>75.09715</c:v>
                </c:pt>
                <c:pt idx="252">
                  <c:v>75.09555</c:v>
                </c:pt>
                <c:pt idx="253">
                  <c:v>75.093956</c:v>
                </c:pt>
                <c:pt idx="254">
                  <c:v>75.09236</c:v>
                </c:pt>
                <c:pt idx="255">
                  <c:v>75.09077</c:v>
                </c:pt>
                <c:pt idx="256">
                  <c:v>75.08918</c:v>
                </c:pt>
                <c:pt idx="257">
                  <c:v>75.08759</c:v>
                </c:pt>
                <c:pt idx="258">
                  <c:v>75.08601</c:v>
                </c:pt>
                <c:pt idx="259">
                  <c:v>75.084435</c:v>
                </c:pt>
                <c:pt idx="260">
                  <c:v>75.08285999999998</c:v>
                </c:pt>
                <c:pt idx="261">
                  <c:v>75.08130000000001</c:v>
                </c:pt>
                <c:pt idx="262">
                  <c:v>75.07973499999999</c:v>
                </c:pt>
                <c:pt idx="263">
                  <c:v>75.07816999999998</c:v>
                </c:pt>
                <c:pt idx="264">
                  <c:v>75.07661</c:v>
                </c:pt>
                <c:pt idx="265">
                  <c:v>75.07504999999999</c:v>
                </c:pt>
                <c:pt idx="266">
                  <c:v>75.07349999999998</c:v>
                </c:pt>
                <c:pt idx="267">
                  <c:v>75.07195</c:v>
                </c:pt>
                <c:pt idx="268">
                  <c:v>75.07040399999998</c:v>
                </c:pt>
                <c:pt idx="269">
                  <c:v>75.06886</c:v>
                </c:pt>
                <c:pt idx="270">
                  <c:v>75.06733000000001</c:v>
                </c:pt>
                <c:pt idx="271">
                  <c:v>75.06579599999999</c:v>
                </c:pt>
                <c:pt idx="272">
                  <c:v>75.06426</c:v>
                </c:pt>
                <c:pt idx="273">
                  <c:v>75.06273999999999</c:v>
                </c:pt>
                <c:pt idx="274">
                  <c:v>75.06121</c:v>
                </c:pt>
                <c:pt idx="275">
                  <c:v>75.05969</c:v>
                </c:pt>
                <c:pt idx="276">
                  <c:v>75.05817399999998</c:v>
                </c:pt>
                <c:pt idx="277">
                  <c:v>75.05666</c:v>
                </c:pt>
                <c:pt idx="278">
                  <c:v>75.05515</c:v>
                </c:pt>
                <c:pt idx="279">
                  <c:v>75.05365</c:v>
                </c:pt>
                <c:pt idx="280">
                  <c:v>75.05214999999998</c:v>
                </c:pt>
                <c:pt idx="281">
                  <c:v>75.05065</c:v>
                </c:pt>
                <c:pt idx="282">
                  <c:v>75.04916</c:v>
                </c:pt>
                <c:pt idx="283">
                  <c:v>75.04767</c:v>
                </c:pt>
                <c:pt idx="284">
                  <c:v>75.04618</c:v>
                </c:pt>
                <c:pt idx="285">
                  <c:v>75.04469</c:v>
                </c:pt>
                <c:pt idx="286">
                  <c:v>75.043205</c:v>
                </c:pt>
                <c:pt idx="287">
                  <c:v>75.041725</c:v>
                </c:pt>
                <c:pt idx="288">
                  <c:v>75.04025</c:v>
                </c:pt>
                <c:pt idx="289">
                  <c:v>75.03877999999999</c:v>
                </c:pt>
                <c:pt idx="290">
                  <c:v>75.037315</c:v>
                </c:pt>
                <c:pt idx="291">
                  <c:v>75.03584999999998</c:v>
                </c:pt>
                <c:pt idx="292">
                  <c:v>75.034386</c:v>
                </c:pt>
                <c:pt idx="293">
                  <c:v>75.03293</c:v>
                </c:pt>
                <c:pt idx="294">
                  <c:v>75.03147000000001</c:v>
                </c:pt>
                <c:pt idx="295">
                  <c:v>75.03002</c:v>
                </c:pt>
                <c:pt idx="296">
                  <c:v>75.02856999999998</c:v>
                </c:pt>
                <c:pt idx="297">
                  <c:v>75.02713</c:v>
                </c:pt>
                <c:pt idx="298">
                  <c:v>75.02568999999998</c:v>
                </c:pt>
                <c:pt idx="299">
                  <c:v>75.024254</c:v>
                </c:pt>
                <c:pt idx="300">
                  <c:v>75.02281999999998</c:v>
                </c:pt>
                <c:pt idx="301">
                  <c:v>75.02138499999998</c:v>
                </c:pt>
                <c:pt idx="302">
                  <c:v>75.01996</c:v>
                </c:pt>
                <c:pt idx="303">
                  <c:v>75.01853000000001</c:v>
                </c:pt>
                <c:pt idx="304">
                  <c:v>75.01711</c:v>
                </c:pt>
                <c:pt idx="305">
                  <c:v>75.01569</c:v>
                </c:pt>
                <c:pt idx="306">
                  <c:v>75.014275</c:v>
                </c:pt>
                <c:pt idx="307">
                  <c:v>75.01286</c:v>
                </c:pt>
                <c:pt idx="308">
                  <c:v>75.01146</c:v>
                </c:pt>
                <c:pt idx="309">
                  <c:v>75.010056</c:v>
                </c:pt>
                <c:pt idx="310">
                  <c:v>75.00865</c:v>
                </c:pt>
                <c:pt idx="311">
                  <c:v>75.00725</c:v>
                </c:pt>
                <c:pt idx="312">
                  <c:v>75.00584399999998</c:v>
                </c:pt>
                <c:pt idx="313">
                  <c:v>75.00445</c:v>
                </c:pt>
                <c:pt idx="314">
                  <c:v>75.00306</c:v>
                </c:pt>
                <c:pt idx="315">
                  <c:v>75.00167</c:v>
                </c:pt>
                <c:pt idx="316">
                  <c:v>75.00028</c:v>
                </c:pt>
                <c:pt idx="317">
                  <c:v>74.9989</c:v>
                </c:pt>
                <c:pt idx="318">
                  <c:v>74.99751</c:v>
                </c:pt>
                <c:pt idx="319">
                  <c:v>74.99613</c:v>
                </c:pt>
                <c:pt idx="320">
                  <c:v>74.99476</c:v>
                </c:pt>
                <c:pt idx="321">
                  <c:v>74.99339</c:v>
                </c:pt>
                <c:pt idx="322">
                  <c:v>74.99203</c:v>
                </c:pt>
                <c:pt idx="323">
                  <c:v>74.99066</c:v>
                </c:pt>
                <c:pt idx="324">
                  <c:v>74.989296</c:v>
                </c:pt>
                <c:pt idx="325">
                  <c:v>74.98793</c:v>
                </c:pt>
                <c:pt idx="326">
                  <c:v>74.98657</c:v>
                </c:pt>
                <c:pt idx="327">
                  <c:v>74.98522</c:v>
                </c:pt>
                <c:pt idx="328">
                  <c:v>74.98387</c:v>
                </c:pt>
                <c:pt idx="329">
                  <c:v>74.98252</c:v>
                </c:pt>
                <c:pt idx="330">
                  <c:v>74.98118</c:v>
                </c:pt>
                <c:pt idx="331">
                  <c:v>74.97983599999999</c:v>
                </c:pt>
                <c:pt idx="332">
                  <c:v>74.97848999999998</c:v>
                </c:pt>
                <c:pt idx="333">
                  <c:v>74.97716</c:v>
                </c:pt>
                <c:pt idx="334">
                  <c:v>74.97582</c:v>
                </c:pt>
                <c:pt idx="335">
                  <c:v>74.974495</c:v>
                </c:pt>
                <c:pt idx="336">
                  <c:v>74.97316</c:v>
                </c:pt>
                <c:pt idx="337">
                  <c:v>74.97183</c:v>
                </c:pt>
                <c:pt idx="338">
                  <c:v>74.97051</c:v>
                </c:pt>
                <c:pt idx="339">
                  <c:v>74.96919</c:v>
                </c:pt>
                <c:pt idx="340">
                  <c:v>74.96787</c:v>
                </c:pt>
                <c:pt idx="341">
                  <c:v>74.96656</c:v>
                </c:pt>
                <c:pt idx="342">
                  <c:v>74.96525</c:v>
                </c:pt>
                <c:pt idx="343">
                  <c:v>74.963936</c:v>
                </c:pt>
                <c:pt idx="344">
                  <c:v>74.96263</c:v>
                </c:pt>
                <c:pt idx="345">
                  <c:v>74.96133</c:v>
                </c:pt>
                <c:pt idx="346">
                  <c:v>74.96002</c:v>
                </c:pt>
                <c:pt idx="347">
                  <c:v>74.958725</c:v>
                </c:pt>
                <c:pt idx="348">
                  <c:v>74.95743</c:v>
                </c:pt>
                <c:pt idx="349">
                  <c:v>74.95614</c:v>
                </c:pt>
                <c:pt idx="350">
                  <c:v>74.95485</c:v>
                </c:pt>
                <c:pt idx="351">
                  <c:v>74.95356</c:v>
                </c:pt>
                <c:pt idx="352">
                  <c:v>74.95227000000001</c:v>
                </c:pt>
                <c:pt idx="353">
                  <c:v>74.95099</c:v>
                </c:pt>
                <c:pt idx="354">
                  <c:v>74.949715</c:v>
                </c:pt>
                <c:pt idx="355">
                  <c:v>74.94844</c:v>
                </c:pt>
                <c:pt idx="356">
                  <c:v>74.94717</c:v>
                </c:pt>
                <c:pt idx="357">
                  <c:v>74.94589</c:v>
                </c:pt>
                <c:pt idx="358">
                  <c:v>74.944626</c:v>
                </c:pt>
                <c:pt idx="359">
                  <c:v>74.94336</c:v>
                </c:pt>
                <c:pt idx="360">
                  <c:v>74.94209</c:v>
                </c:pt>
                <c:pt idx="361">
                  <c:v>74.940834</c:v>
                </c:pt>
                <c:pt idx="362">
                  <c:v>74.939575</c:v>
                </c:pt>
                <c:pt idx="363">
                  <c:v>74.93832</c:v>
                </c:pt>
                <c:pt idx="364">
                  <c:v>74.93706</c:v>
                </c:pt>
                <c:pt idx="365">
                  <c:v>74.93581</c:v>
                </c:pt>
                <c:pt idx="366">
                  <c:v>74.93706</c:v>
                </c:pt>
                <c:pt idx="367">
                  <c:v>74.93831</c:v>
                </c:pt>
                <c:pt idx="368">
                  <c:v>74.93957</c:v>
                </c:pt>
                <c:pt idx="369">
                  <c:v>74.94083</c:v>
                </c:pt>
                <c:pt idx="370">
                  <c:v>74.942085</c:v>
                </c:pt>
                <c:pt idx="371">
                  <c:v>74.94335</c:v>
                </c:pt>
                <c:pt idx="372">
                  <c:v>74.94462</c:v>
                </c:pt>
                <c:pt idx="373">
                  <c:v>74.945885</c:v>
                </c:pt>
                <c:pt idx="374">
                  <c:v>74.94716</c:v>
                </c:pt>
                <c:pt idx="375">
                  <c:v>74.94843</c:v>
                </c:pt>
                <c:pt idx="376">
                  <c:v>74.9497</c:v>
                </c:pt>
                <c:pt idx="377">
                  <c:v>74.95097000000001</c:v>
                </c:pt>
                <c:pt idx="378">
                  <c:v>74.95225</c:v>
                </c:pt>
                <c:pt idx="379">
                  <c:v>74.95353</c:v>
                </c:pt>
                <c:pt idx="380">
                  <c:v>74.95481</c:v>
                </c:pt>
                <c:pt idx="381">
                  <c:v>74.9561</c:v>
                </c:pt>
                <c:pt idx="382">
                  <c:v>74.95739</c:v>
                </c:pt>
                <c:pt idx="383">
                  <c:v>74.95867000000001</c:v>
                </c:pt>
                <c:pt idx="384">
                  <c:v>74.95996</c:v>
                </c:pt>
                <c:pt idx="385">
                  <c:v>74.96125</c:v>
                </c:pt>
                <c:pt idx="386">
                  <c:v>74.96255</c:v>
                </c:pt>
                <c:pt idx="387">
                  <c:v>74.96384</c:v>
                </c:pt>
                <c:pt idx="388">
                  <c:v>74.965126</c:v>
                </c:pt>
                <c:pt idx="389">
                  <c:v>74.96642</c:v>
                </c:pt>
                <c:pt idx="390">
                  <c:v>74.96772</c:v>
                </c:pt>
                <c:pt idx="391">
                  <c:v>74.96902</c:v>
                </c:pt>
                <c:pt idx="392">
                  <c:v>74.970314</c:v>
                </c:pt>
                <c:pt idx="393">
                  <c:v>74.97161</c:v>
                </c:pt>
                <c:pt idx="394">
                  <c:v>74.97291</c:v>
                </c:pt>
                <c:pt idx="395">
                  <c:v>74.974205</c:v>
                </c:pt>
                <c:pt idx="396">
                  <c:v>74.97301</c:v>
                </c:pt>
                <c:pt idx="397">
                  <c:v>74.9718</c:v>
                </c:pt>
                <c:pt idx="398">
                  <c:v>74.970604</c:v>
                </c:pt>
                <c:pt idx="399">
                  <c:v>74.969406</c:v>
                </c:pt>
                <c:pt idx="400">
                  <c:v>74.96821</c:v>
                </c:pt>
                <c:pt idx="401">
                  <c:v>74.96701</c:v>
                </c:pt>
                <c:pt idx="402">
                  <c:v>74.965805</c:v>
                </c:pt>
                <c:pt idx="403">
                  <c:v>74.9646</c:v>
                </c:pt>
                <c:pt idx="404">
                  <c:v>74.963394</c:v>
                </c:pt>
                <c:pt idx="405">
                  <c:v>74.9622</c:v>
                </c:pt>
                <c:pt idx="406">
                  <c:v>74.96099</c:v>
                </c:pt>
                <c:pt idx="407">
                  <c:v>74.95978499999998</c:v>
                </c:pt>
                <c:pt idx="408">
                  <c:v>74.95858</c:v>
                </c:pt>
                <c:pt idx="409">
                  <c:v>74.957375</c:v>
                </c:pt>
                <c:pt idx="410">
                  <c:v>74.95617</c:v>
                </c:pt>
                <c:pt idx="411">
                  <c:v>74.954956</c:v>
                </c:pt>
                <c:pt idx="412">
                  <c:v>74.95373999999998</c:v>
                </c:pt>
                <c:pt idx="413">
                  <c:v>74.95253</c:v>
                </c:pt>
                <c:pt idx="414">
                  <c:v>74.951324</c:v>
                </c:pt>
                <c:pt idx="415">
                  <c:v>74.95011</c:v>
                </c:pt>
                <c:pt idx="416">
                  <c:v>74.9489</c:v>
                </c:pt>
                <c:pt idx="417">
                  <c:v>74.947685</c:v>
                </c:pt>
                <c:pt idx="418">
                  <c:v>74.94647</c:v>
                </c:pt>
                <c:pt idx="419">
                  <c:v>74.94526</c:v>
                </c:pt>
                <c:pt idx="420">
                  <c:v>74.944046</c:v>
                </c:pt>
                <c:pt idx="421">
                  <c:v>74.94283</c:v>
                </c:pt>
                <c:pt idx="422">
                  <c:v>74.94162</c:v>
                </c:pt>
                <c:pt idx="423">
                  <c:v>74.9404</c:v>
                </c:pt>
                <c:pt idx="424">
                  <c:v>74.939186</c:v>
                </c:pt>
                <c:pt idx="425">
                  <c:v>74.93797</c:v>
                </c:pt>
                <c:pt idx="426">
                  <c:v>74.93676</c:v>
                </c:pt>
                <c:pt idx="427">
                  <c:v>74.93555</c:v>
                </c:pt>
                <c:pt idx="428">
                  <c:v>74.934326</c:v>
                </c:pt>
                <c:pt idx="429">
                  <c:v>74.933105</c:v>
                </c:pt>
                <c:pt idx="430">
                  <c:v>74.93189</c:v>
                </c:pt>
                <c:pt idx="431">
                  <c:v>74.93068</c:v>
                </c:pt>
                <c:pt idx="432">
                  <c:v>74.92947</c:v>
                </c:pt>
                <c:pt idx="433">
                  <c:v>74.928246</c:v>
                </c:pt>
                <c:pt idx="434">
                  <c:v>74.92703</c:v>
                </c:pt>
                <c:pt idx="435">
                  <c:v>74.92582</c:v>
                </c:pt>
                <c:pt idx="436">
                  <c:v>74.9246</c:v>
                </c:pt>
                <c:pt idx="437">
                  <c:v>74.92337999999998</c:v>
                </c:pt>
                <c:pt idx="438">
                  <c:v>74.92216</c:v>
                </c:pt>
                <c:pt idx="439">
                  <c:v>74.920944</c:v>
                </c:pt>
                <c:pt idx="440">
                  <c:v>74.91973</c:v>
                </c:pt>
                <c:pt idx="441">
                  <c:v>74.91852</c:v>
                </c:pt>
                <c:pt idx="442">
                  <c:v>74.917305</c:v>
                </c:pt>
                <c:pt idx="443">
                  <c:v>74.91609</c:v>
                </c:pt>
                <c:pt idx="444">
                  <c:v>74.91488</c:v>
                </c:pt>
                <c:pt idx="445">
                  <c:v>74.913666</c:v>
                </c:pt>
                <c:pt idx="446">
                  <c:v>74.91245</c:v>
                </c:pt>
                <c:pt idx="447">
                  <c:v>74.91124</c:v>
                </c:pt>
                <c:pt idx="448">
                  <c:v>74.91003</c:v>
                </c:pt>
                <c:pt idx="449">
                  <c:v>74.90881</c:v>
                </c:pt>
                <c:pt idx="450">
                  <c:v>74.90761</c:v>
                </c:pt>
                <c:pt idx="451">
                  <c:v>74.906395</c:v>
                </c:pt>
                <c:pt idx="452">
                  <c:v>74.90519</c:v>
                </c:pt>
                <c:pt idx="453">
                  <c:v>74.903984</c:v>
                </c:pt>
                <c:pt idx="454">
                  <c:v>74.90277999999999</c:v>
                </c:pt>
                <c:pt idx="455">
                  <c:v>74.90157</c:v>
                </c:pt>
                <c:pt idx="456">
                  <c:v>74.90037</c:v>
                </c:pt>
                <c:pt idx="457">
                  <c:v>74.89916</c:v>
                </c:pt>
                <c:pt idx="458">
                  <c:v>74.897964</c:v>
                </c:pt>
                <c:pt idx="459">
                  <c:v>74.89676999999998</c:v>
                </c:pt>
                <c:pt idx="460">
                  <c:v>74.89557</c:v>
                </c:pt>
                <c:pt idx="461">
                  <c:v>74.89437</c:v>
                </c:pt>
                <c:pt idx="462">
                  <c:v>74.89317000000001</c:v>
                </c:pt>
                <c:pt idx="463">
                  <c:v>74.891975</c:v>
                </c:pt>
                <c:pt idx="464">
                  <c:v>74.89077999999999</c:v>
                </c:pt>
                <c:pt idx="465">
                  <c:v>74.88957999999998</c:v>
                </c:pt>
                <c:pt idx="466">
                  <c:v>74.88837999999998</c:v>
                </c:pt>
                <c:pt idx="467">
                  <c:v>74.88719</c:v>
                </c:pt>
                <c:pt idx="468">
                  <c:v>74.88599999999998</c:v>
                </c:pt>
                <c:pt idx="469">
                  <c:v>74.88481</c:v>
                </c:pt>
                <c:pt idx="470">
                  <c:v>74.88362</c:v>
                </c:pt>
                <c:pt idx="471">
                  <c:v>74.88243</c:v>
                </c:pt>
                <c:pt idx="472">
                  <c:v>74.88124</c:v>
                </c:pt>
                <c:pt idx="473">
                  <c:v>74.88006</c:v>
                </c:pt>
                <c:pt idx="474">
                  <c:v>74.87887599999998</c:v>
                </c:pt>
                <c:pt idx="475">
                  <c:v>74.87769</c:v>
                </c:pt>
                <c:pt idx="476">
                  <c:v>74.87650999999998</c:v>
                </c:pt>
                <c:pt idx="477">
                  <c:v>74.87533599999998</c:v>
                </c:pt>
                <c:pt idx="478">
                  <c:v>74.87416</c:v>
                </c:pt>
                <c:pt idx="479">
                  <c:v>74.87297999999998</c:v>
                </c:pt>
                <c:pt idx="480">
                  <c:v>74.87179999999998</c:v>
                </c:pt>
                <c:pt idx="481">
                  <c:v>74.87063</c:v>
                </c:pt>
                <c:pt idx="482">
                  <c:v>74.86945</c:v>
                </c:pt>
                <c:pt idx="483">
                  <c:v>74.86828</c:v>
                </c:pt>
                <c:pt idx="484">
                  <c:v>74.86711</c:v>
                </c:pt>
                <c:pt idx="485">
                  <c:v>74.865944</c:v>
                </c:pt>
                <c:pt idx="486">
                  <c:v>74.864784</c:v>
                </c:pt>
                <c:pt idx="487">
                  <c:v>74.863625</c:v>
                </c:pt>
                <c:pt idx="488">
                  <c:v>74.862465</c:v>
                </c:pt>
                <c:pt idx="489">
                  <c:v>74.861305</c:v>
                </c:pt>
                <c:pt idx="490">
                  <c:v>74.860146</c:v>
                </c:pt>
                <c:pt idx="491">
                  <c:v>74.85898999999999</c:v>
                </c:pt>
                <c:pt idx="492">
                  <c:v>74.85783999999998</c:v>
                </c:pt>
                <c:pt idx="493">
                  <c:v>74.85669</c:v>
                </c:pt>
                <c:pt idx="494">
                  <c:v>74.85553999999999</c:v>
                </c:pt>
                <c:pt idx="495">
                  <c:v>74.85438999999998</c:v>
                </c:pt>
                <c:pt idx="496">
                  <c:v>74.85325</c:v>
                </c:pt>
                <c:pt idx="497">
                  <c:v>74.85210399999998</c:v>
                </c:pt>
                <c:pt idx="498">
                  <c:v>74.85096</c:v>
                </c:pt>
                <c:pt idx="499">
                  <c:v>74.849815</c:v>
                </c:pt>
                <c:pt idx="500">
                  <c:v>74.84868</c:v>
                </c:pt>
                <c:pt idx="501">
                  <c:v>74.84754</c:v>
                </c:pt>
                <c:pt idx="502">
                  <c:v>74.846405</c:v>
                </c:pt>
                <c:pt idx="503">
                  <c:v>74.845276</c:v>
                </c:pt>
                <c:pt idx="504">
                  <c:v>74.84414</c:v>
                </c:pt>
                <c:pt idx="505">
                  <c:v>74.84301</c:v>
                </c:pt>
                <c:pt idx="506">
                  <c:v>74.84188</c:v>
                </c:pt>
                <c:pt idx="507">
                  <c:v>74.84075</c:v>
                </c:pt>
                <c:pt idx="508">
                  <c:v>74.83963</c:v>
                </c:pt>
                <c:pt idx="509">
                  <c:v>74.83849999999998</c:v>
                </c:pt>
                <c:pt idx="510">
                  <c:v>74.83737999999998</c:v>
                </c:pt>
                <c:pt idx="511">
                  <c:v>74.83626</c:v>
                </c:pt>
                <c:pt idx="512">
                  <c:v>74.835144</c:v>
                </c:pt>
                <c:pt idx="513">
                  <c:v>74.83403000000001</c:v>
                </c:pt>
                <c:pt idx="514">
                  <c:v>74.832924</c:v>
                </c:pt>
                <c:pt idx="515">
                  <c:v>74.83181</c:v>
                </c:pt>
                <c:pt idx="516">
                  <c:v>74.8307</c:v>
                </c:pt>
                <c:pt idx="517">
                  <c:v>74.82958999999998</c:v>
                </c:pt>
                <c:pt idx="518">
                  <c:v>74.82847999999998</c:v>
                </c:pt>
                <c:pt idx="519">
                  <c:v>74.82737999999999</c:v>
                </c:pt>
                <c:pt idx="520">
                  <c:v>74.82627999999998</c:v>
                </c:pt>
                <c:pt idx="521">
                  <c:v>74.82517999999999</c:v>
                </c:pt>
                <c:pt idx="522">
                  <c:v>74.82407999999998</c:v>
                </c:pt>
                <c:pt idx="523">
                  <c:v>74.82297999999999</c:v>
                </c:pt>
                <c:pt idx="524">
                  <c:v>74.82188399999998</c:v>
                </c:pt>
                <c:pt idx="525">
                  <c:v>74.82078999999999</c:v>
                </c:pt>
                <c:pt idx="526">
                  <c:v>74.8197</c:v>
                </c:pt>
                <c:pt idx="527">
                  <c:v>74.81861</c:v>
                </c:pt>
                <c:pt idx="528">
                  <c:v>74.81753</c:v>
                </c:pt>
                <c:pt idx="529">
                  <c:v>74.816444</c:v>
                </c:pt>
                <c:pt idx="530">
                  <c:v>74.81536</c:v>
                </c:pt>
                <c:pt idx="531">
                  <c:v>74.814285</c:v>
                </c:pt>
                <c:pt idx="532">
                  <c:v>74.8132</c:v>
                </c:pt>
                <c:pt idx="533">
                  <c:v>74.812126</c:v>
                </c:pt>
                <c:pt idx="534">
                  <c:v>74.81105</c:v>
                </c:pt>
                <c:pt idx="535">
                  <c:v>74.80997999999998</c:v>
                </c:pt>
                <c:pt idx="536">
                  <c:v>74.808914</c:v>
                </c:pt>
                <c:pt idx="537">
                  <c:v>74.807846</c:v>
                </c:pt>
                <c:pt idx="538">
                  <c:v>74.80677999999999</c:v>
                </c:pt>
                <c:pt idx="539">
                  <c:v>74.80570999999999</c:v>
                </c:pt>
                <c:pt idx="540">
                  <c:v>74.80465</c:v>
                </c:pt>
                <c:pt idx="541">
                  <c:v>74.80359</c:v>
                </c:pt>
                <c:pt idx="542">
                  <c:v>74.80253</c:v>
                </c:pt>
                <c:pt idx="543">
                  <c:v>74.80147</c:v>
                </c:pt>
                <c:pt idx="544">
                  <c:v>74.800415</c:v>
                </c:pt>
                <c:pt idx="545">
                  <c:v>74.79936</c:v>
                </c:pt>
                <c:pt idx="546">
                  <c:v>74.79831</c:v>
                </c:pt>
                <c:pt idx="547">
                  <c:v>74.79726</c:v>
                </c:pt>
                <c:pt idx="548">
                  <c:v>74.79621</c:v>
                </c:pt>
                <c:pt idx="549">
                  <c:v>74.795166</c:v>
                </c:pt>
                <c:pt idx="550">
                  <c:v>74.79412</c:v>
                </c:pt>
                <c:pt idx="551">
                  <c:v>74.793076</c:v>
                </c:pt>
                <c:pt idx="552">
                  <c:v>74.79203</c:v>
                </c:pt>
                <c:pt idx="553">
                  <c:v>74.79099</c:v>
                </c:pt>
                <c:pt idx="554">
                  <c:v>74.789955</c:v>
                </c:pt>
                <c:pt idx="555">
                  <c:v>74.78892</c:v>
                </c:pt>
                <c:pt idx="556">
                  <c:v>74.78789</c:v>
                </c:pt>
                <c:pt idx="557">
                  <c:v>74.78686</c:v>
                </c:pt>
                <c:pt idx="558">
                  <c:v>74.78582999999998</c:v>
                </c:pt>
                <c:pt idx="559">
                  <c:v>74.7848</c:v>
                </c:pt>
                <c:pt idx="560">
                  <c:v>74.78377499999999</c:v>
                </c:pt>
                <c:pt idx="561">
                  <c:v>74.78274499999999</c:v>
                </c:pt>
                <c:pt idx="562">
                  <c:v>74.78172</c:v>
                </c:pt>
                <c:pt idx="563">
                  <c:v>74.7807</c:v>
                </c:pt>
                <c:pt idx="564">
                  <c:v>74.77968</c:v>
                </c:pt>
                <c:pt idx="565">
                  <c:v>74.77866</c:v>
                </c:pt>
                <c:pt idx="566">
                  <c:v>74.77765</c:v>
                </c:pt>
                <c:pt idx="567">
                  <c:v>74.776634</c:v>
                </c:pt>
                <c:pt idx="568">
                  <c:v>74.77563</c:v>
                </c:pt>
                <c:pt idx="569">
                  <c:v>74.77462</c:v>
                </c:pt>
                <c:pt idx="570">
                  <c:v>74.77361</c:v>
                </c:pt>
                <c:pt idx="571">
                  <c:v>74.77261</c:v>
                </c:pt>
                <c:pt idx="572">
                  <c:v>74.771614</c:v>
                </c:pt>
                <c:pt idx="573">
                  <c:v>74.770615</c:v>
                </c:pt>
                <c:pt idx="574">
                  <c:v>74.769615</c:v>
                </c:pt>
                <c:pt idx="575">
                  <c:v>74.768616</c:v>
                </c:pt>
                <c:pt idx="576">
                  <c:v>74.76762</c:v>
                </c:pt>
                <c:pt idx="577">
                  <c:v>74.76662</c:v>
                </c:pt>
                <c:pt idx="578">
                  <c:v>74.765625</c:v>
                </c:pt>
                <c:pt idx="579">
                  <c:v>74.76463</c:v>
                </c:pt>
                <c:pt idx="580">
                  <c:v>74.76364</c:v>
                </c:pt>
                <c:pt idx="581">
                  <c:v>74.76265</c:v>
                </c:pt>
                <c:pt idx="582">
                  <c:v>74.76166</c:v>
                </c:pt>
                <c:pt idx="583">
                  <c:v>74.76067</c:v>
                </c:pt>
                <c:pt idx="584">
                  <c:v>74.75969</c:v>
                </c:pt>
                <c:pt idx="585">
                  <c:v>74.75870999999998</c:v>
                </c:pt>
                <c:pt idx="586">
                  <c:v>74.75773</c:v>
                </c:pt>
                <c:pt idx="587">
                  <c:v>74.75674999999998</c:v>
                </c:pt>
                <c:pt idx="588">
                  <c:v>74.75577499999999</c:v>
                </c:pt>
                <c:pt idx="589">
                  <c:v>74.7548</c:v>
                </c:pt>
                <c:pt idx="590">
                  <c:v>74.75383</c:v>
                </c:pt>
                <c:pt idx="591">
                  <c:v>74.75286</c:v>
                </c:pt>
                <c:pt idx="592">
                  <c:v>74.75189</c:v>
                </c:pt>
                <c:pt idx="593">
                  <c:v>74.75092</c:v>
                </c:pt>
                <c:pt idx="594">
                  <c:v>74.74996</c:v>
                </c:pt>
                <c:pt idx="595">
                  <c:v>74.74899</c:v>
                </c:pt>
                <c:pt idx="596">
                  <c:v>74.74803</c:v>
                </c:pt>
                <c:pt idx="597">
                  <c:v>74.74707</c:v>
                </c:pt>
                <c:pt idx="598">
                  <c:v>74.74611</c:v>
                </c:pt>
                <c:pt idx="599">
                  <c:v>74.74515</c:v>
                </c:pt>
                <c:pt idx="600">
                  <c:v>74.744194</c:v>
                </c:pt>
                <c:pt idx="601">
                  <c:v>74.74324</c:v>
                </c:pt>
                <c:pt idx="602">
                  <c:v>74.74229</c:v>
                </c:pt>
                <c:pt idx="603">
                  <c:v>74.74133</c:v>
                </c:pt>
                <c:pt idx="604">
                  <c:v>74.74039</c:v>
                </c:pt>
                <c:pt idx="605">
                  <c:v>74.73944</c:v>
                </c:pt>
                <c:pt idx="606">
                  <c:v>74.738495</c:v>
                </c:pt>
                <c:pt idx="607">
                  <c:v>74.73755</c:v>
                </c:pt>
                <c:pt idx="608">
                  <c:v>74.73661</c:v>
                </c:pt>
                <c:pt idx="609">
                  <c:v>74.73567000000001</c:v>
                </c:pt>
                <c:pt idx="610">
                  <c:v>74.73473000000001</c:v>
                </c:pt>
                <c:pt idx="611">
                  <c:v>74.733795</c:v>
                </c:pt>
                <c:pt idx="612">
                  <c:v>74.73286</c:v>
                </c:pt>
                <c:pt idx="613">
                  <c:v>74.731926</c:v>
                </c:pt>
                <c:pt idx="614">
                  <c:v>74.730995</c:v>
                </c:pt>
                <c:pt idx="615">
                  <c:v>74.730064</c:v>
                </c:pt>
                <c:pt idx="616">
                  <c:v>74.72913000000001</c:v>
                </c:pt>
                <c:pt idx="617">
                  <c:v>74.72821</c:v>
                </c:pt>
                <c:pt idx="618">
                  <c:v>74.72729</c:v>
                </c:pt>
                <c:pt idx="619">
                  <c:v>74.726364</c:v>
                </c:pt>
                <c:pt idx="620">
                  <c:v>74.72543999999999</c:v>
                </c:pt>
                <c:pt idx="621">
                  <c:v>74.72452</c:v>
                </c:pt>
                <c:pt idx="622">
                  <c:v>74.723595</c:v>
                </c:pt>
                <c:pt idx="623">
                  <c:v>74.72267999999998</c:v>
                </c:pt>
                <c:pt idx="624">
                  <c:v>74.72176</c:v>
                </c:pt>
                <c:pt idx="625">
                  <c:v>74.72085</c:v>
                </c:pt>
                <c:pt idx="626">
                  <c:v>74.71993</c:v>
                </c:pt>
                <c:pt idx="627">
                  <c:v>74.71902</c:v>
                </c:pt>
                <c:pt idx="628">
                  <c:v>74.71811</c:v>
                </c:pt>
                <c:pt idx="629">
                  <c:v>74.7172</c:v>
                </c:pt>
                <c:pt idx="630">
                  <c:v>74.71629</c:v>
                </c:pt>
                <c:pt idx="631">
                  <c:v>74.715385</c:v>
                </c:pt>
                <c:pt idx="632">
                  <c:v>74.714485</c:v>
                </c:pt>
                <c:pt idx="633">
                  <c:v>74.713585</c:v>
                </c:pt>
                <c:pt idx="634">
                  <c:v>74.712685</c:v>
                </c:pt>
                <c:pt idx="635">
                  <c:v>74.711784</c:v>
                </c:pt>
                <c:pt idx="636">
                  <c:v>74.710884</c:v>
                </c:pt>
                <c:pt idx="637">
                  <c:v>74.70999</c:v>
                </c:pt>
                <c:pt idx="638">
                  <c:v>74.7091</c:v>
                </c:pt>
                <c:pt idx="639">
                  <c:v>74.708206</c:v>
                </c:pt>
                <c:pt idx="640">
                  <c:v>74.70731</c:v>
                </c:pt>
                <c:pt idx="641">
                  <c:v>74.70642</c:v>
                </c:pt>
                <c:pt idx="642">
                  <c:v>74.70553</c:v>
                </c:pt>
                <c:pt idx="643">
                  <c:v>74.70464</c:v>
                </c:pt>
                <c:pt idx="644">
                  <c:v>74.70376</c:v>
                </c:pt>
                <c:pt idx="645">
                  <c:v>74.70287</c:v>
                </c:pt>
                <c:pt idx="646">
                  <c:v>74.701996</c:v>
                </c:pt>
                <c:pt idx="647">
                  <c:v>74.70112</c:v>
                </c:pt>
                <c:pt idx="648">
                  <c:v>74.70023</c:v>
                </c:pt>
                <c:pt idx="649">
                  <c:v>74.69935599999998</c:v>
                </c:pt>
                <c:pt idx="650">
                  <c:v>74.69847999999999</c:v>
                </c:pt>
                <c:pt idx="651">
                  <c:v>74.69761</c:v>
                </c:pt>
                <c:pt idx="652">
                  <c:v>74.69672999999998</c:v>
                </c:pt>
                <c:pt idx="653">
                  <c:v>74.69585999999998</c:v>
                </c:pt>
                <c:pt idx="654">
                  <c:v>74.69499</c:v>
                </c:pt>
                <c:pt idx="655">
                  <c:v>74.69412</c:v>
                </c:pt>
                <c:pt idx="656">
                  <c:v>74.69325</c:v>
                </c:pt>
                <c:pt idx="657">
                  <c:v>74.69237999999999</c:v>
                </c:pt>
                <c:pt idx="658">
                  <c:v>74.69151</c:v>
                </c:pt>
                <c:pt idx="659">
                  <c:v>74.69065</c:v>
                </c:pt>
                <c:pt idx="660">
                  <c:v>74.68978999999999</c:v>
                </c:pt>
                <c:pt idx="661">
                  <c:v>74.68893</c:v>
                </c:pt>
                <c:pt idx="662">
                  <c:v>74.68806999999998</c:v>
                </c:pt>
                <c:pt idx="663">
                  <c:v>74.68722</c:v>
                </c:pt>
                <c:pt idx="664">
                  <c:v>74.68635999999998</c:v>
                </c:pt>
                <c:pt idx="665">
                  <c:v>74.68550999999998</c:v>
                </c:pt>
                <c:pt idx="666">
                  <c:v>74.684654</c:v>
                </c:pt>
                <c:pt idx="667">
                  <c:v>74.68379999999999</c:v>
                </c:pt>
                <c:pt idx="668">
                  <c:v>74.68294499999999</c:v>
                </c:pt>
                <c:pt idx="669">
                  <c:v>74.68208999999999</c:v>
                </c:pt>
                <c:pt idx="670">
                  <c:v>74.681244</c:v>
                </c:pt>
                <c:pt idx="671">
                  <c:v>74.68039999999999</c:v>
                </c:pt>
                <c:pt idx="672">
                  <c:v>74.67954999999999</c:v>
                </c:pt>
                <c:pt idx="673">
                  <c:v>74.67869999999998</c:v>
                </c:pt>
                <c:pt idx="674">
                  <c:v>74.67785999999998</c:v>
                </c:pt>
                <c:pt idx="675">
                  <c:v>74.67700999999998</c:v>
                </c:pt>
                <c:pt idx="676">
                  <c:v>74.67617</c:v>
                </c:pt>
                <c:pt idx="677">
                  <c:v>74.67532999999997</c:v>
                </c:pt>
                <c:pt idx="678">
                  <c:v>74.67448999999999</c:v>
                </c:pt>
                <c:pt idx="679">
                  <c:v>74.67364999999998</c:v>
                </c:pt>
                <c:pt idx="680">
                  <c:v>74.67280999999998</c:v>
                </c:pt>
                <c:pt idx="681">
                  <c:v>74.67197999999999</c:v>
                </c:pt>
                <c:pt idx="682">
                  <c:v>74.67114999999998</c:v>
                </c:pt>
                <c:pt idx="683">
                  <c:v>74.67031999999999</c:v>
                </c:pt>
                <c:pt idx="684">
                  <c:v>74.66948999999998</c:v>
                </c:pt>
                <c:pt idx="685">
                  <c:v>74.668655</c:v>
                </c:pt>
                <c:pt idx="686">
                  <c:v>74.66783</c:v>
                </c:pt>
                <c:pt idx="687">
                  <c:v>74.667</c:v>
                </c:pt>
                <c:pt idx="688">
                  <c:v>74.66617599999998</c:v>
                </c:pt>
                <c:pt idx="689">
                  <c:v>74.66534999999999</c:v>
                </c:pt>
                <c:pt idx="690">
                  <c:v>74.66453000000001</c:v>
                </c:pt>
                <c:pt idx="691">
                  <c:v>74.66370399999998</c:v>
                </c:pt>
                <c:pt idx="692">
                  <c:v>74.66288999999999</c:v>
                </c:pt>
                <c:pt idx="693">
                  <c:v>74.66206999999998</c:v>
                </c:pt>
                <c:pt idx="694">
                  <c:v>74.661255</c:v>
                </c:pt>
                <c:pt idx="695">
                  <c:v>74.66043999999998</c:v>
                </c:pt>
                <c:pt idx="696">
                  <c:v>74.65962</c:v>
                </c:pt>
                <c:pt idx="697">
                  <c:v>74.65880599999998</c:v>
                </c:pt>
                <c:pt idx="698">
                  <c:v>74.65799</c:v>
                </c:pt>
                <c:pt idx="699">
                  <c:v>74.65717999999998</c:v>
                </c:pt>
                <c:pt idx="700">
                  <c:v>74.65636999999998</c:v>
                </c:pt>
                <c:pt idx="701">
                  <c:v>74.65555999999998</c:v>
                </c:pt>
                <c:pt idx="702">
                  <c:v>74.65475499999998</c:v>
                </c:pt>
                <c:pt idx="703">
                  <c:v>74.65394599999999</c:v>
                </c:pt>
                <c:pt idx="704">
                  <c:v>74.65313999999998</c:v>
                </c:pt>
                <c:pt idx="705">
                  <c:v>74.65233599999998</c:v>
                </c:pt>
                <c:pt idx="706">
                  <c:v>74.65153499999998</c:v>
                </c:pt>
                <c:pt idx="707">
                  <c:v>74.65073399999999</c:v>
                </c:pt>
                <c:pt idx="708">
                  <c:v>74.64993000000001</c:v>
                </c:pt>
                <c:pt idx="709">
                  <c:v>74.64913</c:v>
                </c:pt>
                <c:pt idx="710">
                  <c:v>74.64833999999999</c:v>
                </c:pt>
                <c:pt idx="711">
                  <c:v>74.64754</c:v>
                </c:pt>
                <c:pt idx="712">
                  <c:v>74.64673999999998</c:v>
                </c:pt>
                <c:pt idx="713">
                  <c:v>74.64595</c:v>
                </c:pt>
                <c:pt idx="714">
                  <c:v>74.64516</c:v>
                </c:pt>
                <c:pt idx="715">
                  <c:v>74.64437</c:v>
                </c:pt>
                <c:pt idx="716">
                  <c:v>74.643585</c:v>
                </c:pt>
                <c:pt idx="717">
                  <c:v>74.64279999999998</c:v>
                </c:pt>
                <c:pt idx="718">
                  <c:v>74.64201</c:v>
                </c:pt>
                <c:pt idx="719">
                  <c:v>74.64123</c:v>
                </c:pt>
                <c:pt idx="720">
                  <c:v>74.64044</c:v>
                </c:pt>
                <c:pt idx="721">
                  <c:v>74.639656</c:v>
                </c:pt>
                <c:pt idx="722">
                  <c:v>74.63887999999999</c:v>
                </c:pt>
                <c:pt idx="723">
                  <c:v>74.63808999999999</c:v>
                </c:pt>
                <c:pt idx="724">
                  <c:v>74.637314</c:v>
                </c:pt>
                <c:pt idx="725">
                  <c:v>74.63653599999999</c:v>
                </c:pt>
                <c:pt idx="726">
                  <c:v>74.63575999999999</c:v>
                </c:pt>
                <c:pt idx="727">
                  <c:v>74.63498</c:v>
                </c:pt>
                <c:pt idx="728">
                  <c:v>74.63421</c:v>
                </c:pt>
                <c:pt idx="729">
                  <c:v>74.63343999999998</c:v>
                </c:pt>
                <c:pt idx="730">
                  <c:v>74.63267</c:v>
                </c:pt>
                <c:pt idx="731">
                  <c:v>74.63438399999998</c:v>
                </c:pt>
                <c:pt idx="732">
                  <c:v>74.63611</c:v>
                </c:pt>
                <c:pt idx="733">
                  <c:v>74.637825</c:v>
                </c:pt>
                <c:pt idx="734">
                  <c:v>74.63955</c:v>
                </c:pt>
                <c:pt idx="735">
                  <c:v>74.64127</c:v>
                </c:pt>
                <c:pt idx="736">
                  <c:v>74.643</c:v>
                </c:pt>
                <c:pt idx="737">
                  <c:v>74.64472</c:v>
                </c:pt>
                <c:pt idx="738">
                  <c:v>74.64645</c:v>
                </c:pt>
                <c:pt idx="739">
                  <c:v>74.64817999999998</c:v>
                </c:pt>
                <c:pt idx="740">
                  <c:v>74.6499</c:v>
                </c:pt>
                <c:pt idx="741">
                  <c:v>74.651634</c:v>
                </c:pt>
                <c:pt idx="742">
                  <c:v>74.65336599999999</c:v>
                </c:pt>
                <c:pt idx="743">
                  <c:v>74.65509999999999</c:v>
                </c:pt>
                <c:pt idx="744">
                  <c:v>74.65681999999998</c:v>
                </c:pt>
                <c:pt idx="745">
                  <c:v>74.65855399999998</c:v>
                </c:pt>
                <c:pt idx="746">
                  <c:v>74.660286</c:v>
                </c:pt>
                <c:pt idx="747">
                  <c:v>74.66202</c:v>
                </c:pt>
                <c:pt idx="748">
                  <c:v>74.66374999999998</c:v>
                </c:pt>
                <c:pt idx="749">
                  <c:v>74.66547999999999</c:v>
                </c:pt>
                <c:pt idx="750">
                  <c:v>74.66721</c:v>
                </c:pt>
                <c:pt idx="751">
                  <c:v>74.66894499999998</c:v>
                </c:pt>
                <c:pt idx="752">
                  <c:v>74.67067999999999</c:v>
                </c:pt>
                <c:pt idx="753">
                  <c:v>74.67240999999998</c:v>
                </c:pt>
                <c:pt idx="754">
                  <c:v>74.67413999999998</c:v>
                </c:pt>
                <c:pt idx="755">
                  <c:v>74.67586999999997</c:v>
                </c:pt>
                <c:pt idx="756">
                  <c:v>74.677605</c:v>
                </c:pt>
                <c:pt idx="757">
                  <c:v>74.67933999999997</c:v>
                </c:pt>
                <c:pt idx="758">
                  <c:v>74.68107</c:v>
                </c:pt>
                <c:pt idx="759">
                  <c:v>74.68279999999999</c:v>
                </c:pt>
                <c:pt idx="760">
                  <c:v>74.68453</c:v>
                </c:pt>
                <c:pt idx="761">
                  <c:v>74.68376999999998</c:v>
                </c:pt>
                <c:pt idx="762">
                  <c:v>74.68300999999998</c:v>
                </c:pt>
                <c:pt idx="763">
                  <c:v>74.68223999999998</c:v>
                </c:pt>
                <c:pt idx="764">
                  <c:v>74.68147</c:v>
                </c:pt>
                <c:pt idx="765">
                  <c:v>74.68069999999998</c:v>
                </c:pt>
                <c:pt idx="766">
                  <c:v>74.67993</c:v>
                </c:pt>
                <c:pt idx="767">
                  <c:v>74.67915999999998</c:v>
                </c:pt>
                <c:pt idx="768">
                  <c:v>74.67838999999996</c:v>
                </c:pt>
                <c:pt idx="769">
                  <c:v>74.67762</c:v>
                </c:pt>
                <c:pt idx="770">
                  <c:v>74.67683999999998</c:v>
                </c:pt>
                <c:pt idx="771">
                  <c:v>74.67605999999999</c:v>
                </c:pt>
                <c:pt idx="772">
                  <c:v>74.67528499999999</c:v>
                </c:pt>
                <c:pt idx="773">
                  <c:v>74.67451</c:v>
                </c:pt>
                <c:pt idx="774">
                  <c:v>74.67372999999998</c:v>
                </c:pt>
                <c:pt idx="775">
                  <c:v>74.67294999999999</c:v>
                </c:pt>
                <c:pt idx="776">
                  <c:v>74.67216499999999</c:v>
                </c:pt>
                <c:pt idx="777">
                  <c:v>74.67138999999999</c:v>
                </c:pt>
                <c:pt idx="778">
                  <c:v>74.67059999999998</c:v>
                </c:pt>
                <c:pt idx="779">
                  <c:v>74.669815</c:v>
                </c:pt>
                <c:pt idx="780">
                  <c:v>74.66902</c:v>
                </c:pt>
                <c:pt idx="781">
                  <c:v>74.66823</c:v>
                </c:pt>
                <c:pt idx="782">
                  <c:v>74.667435</c:v>
                </c:pt>
                <c:pt idx="783">
                  <c:v>74.66664</c:v>
                </c:pt>
                <c:pt idx="784">
                  <c:v>74.66583999999999</c:v>
                </c:pt>
                <c:pt idx="785">
                  <c:v>74.66503999999999</c:v>
                </c:pt>
                <c:pt idx="786">
                  <c:v>74.66424</c:v>
                </c:pt>
                <c:pt idx="787">
                  <c:v>74.66343999999998</c:v>
                </c:pt>
                <c:pt idx="788">
                  <c:v>74.66263599999999</c:v>
                </c:pt>
                <c:pt idx="789">
                  <c:v>74.66183499999998</c:v>
                </c:pt>
                <c:pt idx="790">
                  <c:v>74.661026</c:v>
                </c:pt>
                <c:pt idx="791">
                  <c:v>74.66022</c:v>
                </c:pt>
                <c:pt idx="792">
                  <c:v>74.65940999999998</c:v>
                </c:pt>
                <c:pt idx="793">
                  <c:v>74.65859999999999</c:v>
                </c:pt>
                <c:pt idx="794">
                  <c:v>74.65778999999999</c:v>
                </c:pt>
                <c:pt idx="795">
                  <c:v>74.65697999999999</c:v>
                </c:pt>
                <c:pt idx="796">
                  <c:v>74.656166</c:v>
                </c:pt>
                <c:pt idx="797">
                  <c:v>74.65534999999998</c:v>
                </c:pt>
                <c:pt idx="798">
                  <c:v>74.65453</c:v>
                </c:pt>
                <c:pt idx="799">
                  <c:v>74.65371999999999</c:v>
                </c:pt>
                <c:pt idx="800">
                  <c:v>74.65289999999999</c:v>
                </c:pt>
                <c:pt idx="801">
                  <c:v>74.65207999999998</c:v>
                </c:pt>
                <c:pt idx="802">
                  <c:v>74.65125</c:v>
                </c:pt>
                <c:pt idx="803">
                  <c:v>74.65042999999998</c:v>
                </c:pt>
                <c:pt idx="804">
                  <c:v>74.649605</c:v>
                </c:pt>
                <c:pt idx="805">
                  <c:v>74.64877999999999</c:v>
                </c:pt>
                <c:pt idx="806">
                  <c:v>74.64796</c:v>
                </c:pt>
                <c:pt idx="807">
                  <c:v>74.64713</c:v>
                </c:pt>
                <c:pt idx="808">
                  <c:v>74.64631</c:v>
                </c:pt>
                <c:pt idx="809">
                  <c:v>74.64548499999998</c:v>
                </c:pt>
                <c:pt idx="810">
                  <c:v>74.64465</c:v>
                </c:pt>
                <c:pt idx="811">
                  <c:v>74.64383</c:v>
                </c:pt>
                <c:pt idx="812">
                  <c:v>74.643005</c:v>
                </c:pt>
                <c:pt idx="813">
                  <c:v>74.64217</c:v>
                </c:pt>
                <c:pt idx="814">
                  <c:v>74.64135</c:v>
                </c:pt>
                <c:pt idx="815">
                  <c:v>74.640526</c:v>
                </c:pt>
                <c:pt idx="816">
                  <c:v>74.639694</c:v>
                </c:pt>
                <c:pt idx="817">
                  <c:v>74.63886999999998</c:v>
                </c:pt>
                <c:pt idx="818">
                  <c:v>74.63803999999999</c:v>
                </c:pt>
                <c:pt idx="819">
                  <c:v>74.637215</c:v>
                </c:pt>
                <c:pt idx="820">
                  <c:v>74.63638999999999</c:v>
                </c:pt>
                <c:pt idx="821">
                  <c:v>74.63556</c:v>
                </c:pt>
                <c:pt idx="822">
                  <c:v>74.63473499999999</c:v>
                </c:pt>
                <c:pt idx="823">
                  <c:v>74.63389999999998</c:v>
                </c:pt>
                <c:pt idx="824">
                  <c:v>74.63306999999998</c:v>
                </c:pt>
                <c:pt idx="825">
                  <c:v>74.63225</c:v>
                </c:pt>
                <c:pt idx="826">
                  <c:v>74.63142</c:v>
                </c:pt>
                <c:pt idx="827">
                  <c:v>74.63059</c:v>
                </c:pt>
                <c:pt idx="828">
                  <c:v>74.62976999999998</c:v>
                </c:pt>
                <c:pt idx="829">
                  <c:v>74.62894399999999</c:v>
                </c:pt>
                <c:pt idx="830">
                  <c:v>74.62811999999998</c:v>
                </c:pt>
                <c:pt idx="831">
                  <c:v>74.62729</c:v>
                </c:pt>
                <c:pt idx="832">
                  <c:v>74.62646499999998</c:v>
                </c:pt>
                <c:pt idx="833">
                  <c:v>74.62563999999999</c:v>
                </c:pt>
                <c:pt idx="834">
                  <c:v>74.62482</c:v>
                </c:pt>
                <c:pt idx="835">
                  <c:v>74.62398999999999</c:v>
                </c:pt>
                <c:pt idx="836">
                  <c:v>74.62316999999998</c:v>
                </c:pt>
                <c:pt idx="837">
                  <c:v>74.62234499999997</c:v>
                </c:pt>
                <c:pt idx="838">
                  <c:v>74.62152</c:v>
                </c:pt>
                <c:pt idx="839">
                  <c:v>74.62070499999999</c:v>
                </c:pt>
                <c:pt idx="840">
                  <c:v>74.61987999999998</c:v>
                </c:pt>
                <c:pt idx="841">
                  <c:v>74.61906</c:v>
                </c:pt>
                <c:pt idx="842">
                  <c:v>74.61823</c:v>
                </c:pt>
                <c:pt idx="843">
                  <c:v>74.61741</c:v>
                </c:pt>
                <c:pt idx="844">
                  <c:v>74.61659</c:v>
                </c:pt>
                <c:pt idx="845">
                  <c:v>74.61577599999997</c:v>
                </c:pt>
                <c:pt idx="846">
                  <c:v>74.61496</c:v>
                </c:pt>
                <c:pt idx="847">
                  <c:v>74.61414</c:v>
                </c:pt>
                <c:pt idx="848">
                  <c:v>74.61333</c:v>
                </c:pt>
                <c:pt idx="849">
                  <c:v>74.61251</c:v>
                </c:pt>
                <c:pt idx="850">
                  <c:v>74.61170000000001</c:v>
                </c:pt>
                <c:pt idx="851">
                  <c:v>74.61088599999998</c:v>
                </c:pt>
                <c:pt idx="852">
                  <c:v>74.61007999999998</c:v>
                </c:pt>
                <c:pt idx="853">
                  <c:v>74.60926</c:v>
                </c:pt>
                <c:pt idx="854">
                  <c:v>74.60844999999999</c:v>
                </c:pt>
                <c:pt idx="855">
                  <c:v>74.60764</c:v>
                </c:pt>
                <c:pt idx="856">
                  <c:v>74.60683399999999</c:v>
                </c:pt>
                <c:pt idx="857">
                  <c:v>74.606026</c:v>
                </c:pt>
                <c:pt idx="858">
                  <c:v>74.60522</c:v>
                </c:pt>
                <c:pt idx="859">
                  <c:v>74.604416</c:v>
                </c:pt>
                <c:pt idx="860">
                  <c:v>74.603615</c:v>
                </c:pt>
                <c:pt idx="861">
                  <c:v>74.60280999999999</c:v>
                </c:pt>
                <c:pt idx="862">
                  <c:v>74.60200999999999</c:v>
                </c:pt>
                <c:pt idx="863">
                  <c:v>74.60121</c:v>
                </c:pt>
                <c:pt idx="864">
                  <c:v>74.60040999999998</c:v>
                </c:pt>
                <c:pt idx="865">
                  <c:v>74.59961</c:v>
                </c:pt>
                <c:pt idx="866">
                  <c:v>74.59881</c:v>
                </c:pt>
                <c:pt idx="867">
                  <c:v>74.59801</c:v>
                </c:pt>
                <c:pt idx="868">
                  <c:v>74.597206</c:v>
                </c:pt>
                <c:pt idx="869">
                  <c:v>74.596405</c:v>
                </c:pt>
                <c:pt idx="870">
                  <c:v>74.59561</c:v>
                </c:pt>
                <c:pt idx="871">
                  <c:v>74.59482</c:v>
                </c:pt>
                <c:pt idx="872">
                  <c:v>74.594025</c:v>
                </c:pt>
                <c:pt idx="873">
                  <c:v>74.59323</c:v>
                </c:pt>
                <c:pt idx="874">
                  <c:v>74.59243999999998</c:v>
                </c:pt>
                <c:pt idx="875">
                  <c:v>74.59165</c:v>
                </c:pt>
                <c:pt idx="876">
                  <c:v>74.590866</c:v>
                </c:pt>
                <c:pt idx="877">
                  <c:v>74.59008</c:v>
                </c:pt>
                <c:pt idx="878">
                  <c:v>74.589294</c:v>
                </c:pt>
                <c:pt idx="879">
                  <c:v>74.58851</c:v>
                </c:pt>
                <c:pt idx="880">
                  <c:v>74.58773</c:v>
                </c:pt>
                <c:pt idx="881">
                  <c:v>74.586945</c:v>
                </c:pt>
                <c:pt idx="882">
                  <c:v>74.58617</c:v>
                </c:pt>
                <c:pt idx="883">
                  <c:v>74.58538999999999</c:v>
                </c:pt>
                <c:pt idx="884">
                  <c:v>74.58461</c:v>
                </c:pt>
                <c:pt idx="885">
                  <c:v>74.583824</c:v>
                </c:pt>
                <c:pt idx="886">
                  <c:v>74.58304599999998</c:v>
                </c:pt>
                <c:pt idx="887">
                  <c:v>74.58227</c:v>
                </c:pt>
                <c:pt idx="888">
                  <c:v>74.58149</c:v>
                </c:pt>
                <c:pt idx="889">
                  <c:v>74.58072</c:v>
                </c:pt>
                <c:pt idx="890">
                  <c:v>74.57994999999998</c:v>
                </c:pt>
                <c:pt idx="891">
                  <c:v>74.57917999999998</c:v>
                </c:pt>
                <c:pt idx="892">
                  <c:v>74.57840999999999</c:v>
                </c:pt>
                <c:pt idx="893">
                  <c:v>74.57764</c:v>
                </c:pt>
                <c:pt idx="894">
                  <c:v>74.57686599999998</c:v>
                </c:pt>
                <c:pt idx="895">
                  <c:v>74.57609999999998</c:v>
                </c:pt>
                <c:pt idx="896">
                  <c:v>74.57533999999997</c:v>
                </c:pt>
                <c:pt idx="897">
                  <c:v>74.57457999999998</c:v>
                </c:pt>
                <c:pt idx="898">
                  <c:v>74.573814</c:v>
                </c:pt>
                <c:pt idx="899">
                  <c:v>74.57304999999998</c:v>
                </c:pt>
                <c:pt idx="900">
                  <c:v>74.57229599999998</c:v>
                </c:pt>
                <c:pt idx="901">
                  <c:v>74.57153</c:v>
                </c:pt>
                <c:pt idx="902">
                  <c:v>74.57077999999998</c:v>
                </c:pt>
                <c:pt idx="903">
                  <c:v>74.57002</c:v>
                </c:pt>
                <c:pt idx="904">
                  <c:v>74.56927</c:v>
                </c:pt>
                <c:pt idx="905">
                  <c:v>74.56851</c:v>
                </c:pt>
                <c:pt idx="906">
                  <c:v>74.56776</c:v>
                </c:pt>
                <c:pt idx="907">
                  <c:v>74.567</c:v>
                </c:pt>
                <c:pt idx="908">
                  <c:v>74.56625</c:v>
                </c:pt>
                <c:pt idx="909">
                  <c:v>74.5655</c:v>
                </c:pt>
                <c:pt idx="910">
                  <c:v>74.56475</c:v>
                </c:pt>
                <c:pt idx="911">
                  <c:v>74.564</c:v>
                </c:pt>
                <c:pt idx="912">
                  <c:v>74.563255</c:v>
                </c:pt>
                <c:pt idx="913">
                  <c:v>74.56251</c:v>
                </c:pt>
                <c:pt idx="914">
                  <c:v>74.56176</c:v>
                </c:pt>
                <c:pt idx="915">
                  <c:v>74.56102</c:v>
                </c:pt>
                <c:pt idx="916">
                  <c:v>74.56028</c:v>
                </c:pt>
                <c:pt idx="917">
                  <c:v>74.55954</c:v>
                </c:pt>
                <c:pt idx="918">
                  <c:v>74.55879999999999</c:v>
                </c:pt>
                <c:pt idx="919">
                  <c:v>74.55806</c:v>
                </c:pt>
                <c:pt idx="920">
                  <c:v>74.55732</c:v>
                </c:pt>
                <c:pt idx="921">
                  <c:v>74.55659</c:v>
                </c:pt>
                <c:pt idx="922">
                  <c:v>74.55584999999999</c:v>
                </c:pt>
                <c:pt idx="923">
                  <c:v>74.555115</c:v>
                </c:pt>
                <c:pt idx="924">
                  <c:v>74.55437999999998</c:v>
                </c:pt>
                <c:pt idx="925">
                  <c:v>74.55365</c:v>
                </c:pt>
                <c:pt idx="926">
                  <c:v>74.55292</c:v>
                </c:pt>
                <c:pt idx="927">
                  <c:v>74.55218999999998</c:v>
                </c:pt>
                <c:pt idx="928">
                  <c:v>74.55146</c:v>
                </c:pt>
                <c:pt idx="929">
                  <c:v>74.55073499999999</c:v>
                </c:pt>
                <c:pt idx="930">
                  <c:v>74.55001</c:v>
                </c:pt>
                <c:pt idx="931">
                  <c:v>74.549286</c:v>
                </c:pt>
                <c:pt idx="932">
                  <c:v>74.54856</c:v>
                </c:pt>
                <c:pt idx="933">
                  <c:v>74.547844</c:v>
                </c:pt>
                <c:pt idx="934">
                  <c:v>74.54713</c:v>
                </c:pt>
                <c:pt idx="935">
                  <c:v>74.54641</c:v>
                </c:pt>
                <c:pt idx="936">
                  <c:v>74.54569</c:v>
                </c:pt>
                <c:pt idx="937">
                  <c:v>74.544975</c:v>
                </c:pt>
                <c:pt idx="938">
                  <c:v>74.54426</c:v>
                </c:pt>
                <c:pt idx="939">
                  <c:v>74.54354</c:v>
                </c:pt>
                <c:pt idx="940">
                  <c:v>74.54283</c:v>
                </c:pt>
                <c:pt idx="941">
                  <c:v>74.54212</c:v>
                </c:pt>
                <c:pt idx="942">
                  <c:v>74.54141</c:v>
                </c:pt>
                <c:pt idx="943">
                  <c:v>74.5407</c:v>
                </c:pt>
                <c:pt idx="944">
                  <c:v>74.53999</c:v>
                </c:pt>
                <c:pt idx="945">
                  <c:v>74.53928</c:v>
                </c:pt>
                <c:pt idx="946">
                  <c:v>74.53857399999998</c:v>
                </c:pt>
                <c:pt idx="947">
                  <c:v>74.53787000000001</c:v>
                </c:pt>
                <c:pt idx="948">
                  <c:v>74.53717</c:v>
                </c:pt>
                <c:pt idx="949">
                  <c:v>74.53647</c:v>
                </c:pt>
                <c:pt idx="950">
                  <c:v>74.53577</c:v>
                </c:pt>
                <c:pt idx="951">
                  <c:v>74.535065</c:v>
                </c:pt>
                <c:pt idx="952">
                  <c:v>74.53436</c:v>
                </c:pt>
                <c:pt idx="953">
                  <c:v>74.53367</c:v>
                </c:pt>
                <c:pt idx="954">
                  <c:v>74.53297399999998</c:v>
                </c:pt>
                <c:pt idx="955">
                  <c:v>74.53227</c:v>
                </c:pt>
                <c:pt idx="956">
                  <c:v>74.53158</c:v>
                </c:pt>
                <c:pt idx="957">
                  <c:v>74.53087999999998</c:v>
                </c:pt>
                <c:pt idx="958">
                  <c:v>74.5302</c:v>
                </c:pt>
                <c:pt idx="959">
                  <c:v>74.52951</c:v>
                </c:pt>
                <c:pt idx="960">
                  <c:v>74.528824</c:v>
                </c:pt>
                <c:pt idx="961">
                  <c:v>74.52813999999998</c:v>
                </c:pt>
                <c:pt idx="962">
                  <c:v>74.52745</c:v>
                </c:pt>
                <c:pt idx="963">
                  <c:v>74.526764</c:v>
                </c:pt>
                <c:pt idx="964">
                  <c:v>74.52607999999998</c:v>
                </c:pt>
                <c:pt idx="965">
                  <c:v>74.52538999999999</c:v>
                </c:pt>
                <c:pt idx="966">
                  <c:v>74.524704</c:v>
                </c:pt>
                <c:pt idx="967">
                  <c:v>74.524025</c:v>
                </c:pt>
                <c:pt idx="968">
                  <c:v>74.52333999999999</c:v>
                </c:pt>
                <c:pt idx="969">
                  <c:v>74.52265</c:v>
                </c:pt>
                <c:pt idx="970">
                  <c:v>74.52197</c:v>
                </c:pt>
                <c:pt idx="971">
                  <c:v>74.52129</c:v>
                </c:pt>
                <c:pt idx="972">
                  <c:v>74.520615</c:v>
                </c:pt>
                <c:pt idx="973">
                  <c:v>74.51994</c:v>
                </c:pt>
                <c:pt idx="974">
                  <c:v>74.519264</c:v>
                </c:pt>
                <c:pt idx="975">
                  <c:v>74.51859</c:v>
                </c:pt>
                <c:pt idx="976">
                  <c:v>74.51792</c:v>
                </c:pt>
                <c:pt idx="977">
                  <c:v>74.51725</c:v>
                </c:pt>
                <c:pt idx="978">
                  <c:v>74.51659</c:v>
                </c:pt>
                <c:pt idx="979">
                  <c:v>74.515915</c:v>
                </c:pt>
                <c:pt idx="980">
                  <c:v>74.51525</c:v>
                </c:pt>
                <c:pt idx="981">
                  <c:v>74.51459</c:v>
                </c:pt>
                <c:pt idx="982">
                  <c:v>74.513916</c:v>
                </c:pt>
                <c:pt idx="983">
                  <c:v>74.51325</c:v>
                </c:pt>
                <c:pt idx="984">
                  <c:v>74.51259</c:v>
                </c:pt>
                <c:pt idx="985">
                  <c:v>74.511925</c:v>
                </c:pt>
                <c:pt idx="986">
                  <c:v>74.51126</c:v>
                </c:pt>
                <c:pt idx="987">
                  <c:v>74.5106</c:v>
                </c:pt>
                <c:pt idx="988">
                  <c:v>74.50993</c:v>
                </c:pt>
                <c:pt idx="989">
                  <c:v>74.50928</c:v>
                </c:pt>
                <c:pt idx="990">
                  <c:v>74.50862</c:v>
                </c:pt>
                <c:pt idx="991">
                  <c:v>74.507965</c:v>
                </c:pt>
                <c:pt idx="992">
                  <c:v>74.50731</c:v>
                </c:pt>
                <c:pt idx="993">
                  <c:v>74.50665</c:v>
                </c:pt>
                <c:pt idx="994">
                  <c:v>74.506</c:v>
                </c:pt>
                <c:pt idx="995">
                  <c:v>74.50533999999999</c:v>
                </c:pt>
                <c:pt idx="996">
                  <c:v>74.50469</c:v>
                </c:pt>
                <c:pt idx="997">
                  <c:v>74.504036</c:v>
                </c:pt>
                <c:pt idx="998">
                  <c:v>74.50338999999998</c:v>
                </c:pt>
                <c:pt idx="999">
                  <c:v>74.50273999999999</c:v>
                </c:pt>
                <c:pt idx="1000">
                  <c:v>74.50208999999998</c:v>
                </c:pt>
                <c:pt idx="1001">
                  <c:v>74.50144</c:v>
                </c:pt>
                <c:pt idx="1002">
                  <c:v>74.50078999999998</c:v>
                </c:pt>
                <c:pt idx="1003">
                  <c:v>74.50015</c:v>
                </c:pt>
                <c:pt idx="1004">
                  <c:v>74.49951</c:v>
                </c:pt>
                <c:pt idx="1005">
                  <c:v>74.49887</c:v>
                </c:pt>
                <c:pt idx="1006">
                  <c:v>74.49823</c:v>
                </c:pt>
                <c:pt idx="1007">
                  <c:v>74.49759</c:v>
                </c:pt>
                <c:pt idx="1008">
                  <c:v>74.49695</c:v>
                </c:pt>
                <c:pt idx="1009">
                  <c:v>74.49631</c:v>
                </c:pt>
                <c:pt idx="1010">
                  <c:v>74.49567</c:v>
                </c:pt>
                <c:pt idx="1011">
                  <c:v>74.49503</c:v>
                </c:pt>
                <c:pt idx="1012">
                  <c:v>74.4944</c:v>
                </c:pt>
                <c:pt idx="1013">
                  <c:v>74.49376</c:v>
                </c:pt>
                <c:pt idx="1014">
                  <c:v>74.493126</c:v>
                </c:pt>
                <c:pt idx="1015">
                  <c:v>74.49249</c:v>
                </c:pt>
                <c:pt idx="1016">
                  <c:v>74.49186</c:v>
                </c:pt>
                <c:pt idx="1017">
                  <c:v>74.49123</c:v>
                </c:pt>
                <c:pt idx="1018">
                  <c:v>74.49059</c:v>
                </c:pt>
                <c:pt idx="1019">
                  <c:v>74.48997</c:v>
                </c:pt>
                <c:pt idx="1020">
                  <c:v>74.48934</c:v>
                </c:pt>
                <c:pt idx="1021">
                  <c:v>74.48871599999998</c:v>
                </c:pt>
                <c:pt idx="1022">
                  <c:v>74.48809</c:v>
                </c:pt>
                <c:pt idx="1023">
                  <c:v>74.487465</c:v>
                </c:pt>
                <c:pt idx="1024">
                  <c:v>74.48684</c:v>
                </c:pt>
                <c:pt idx="1025">
                  <c:v>74.48621</c:v>
                </c:pt>
                <c:pt idx="1026">
                  <c:v>74.48559</c:v>
                </c:pt>
                <c:pt idx="1027">
                  <c:v>74.48496</c:v>
                </c:pt>
                <c:pt idx="1028">
                  <c:v>74.48434</c:v>
                </c:pt>
                <c:pt idx="1029">
                  <c:v>74.48372</c:v>
                </c:pt>
                <c:pt idx="1030">
                  <c:v>74.4831</c:v>
                </c:pt>
                <c:pt idx="1031">
                  <c:v>74.48247999999998</c:v>
                </c:pt>
                <c:pt idx="1032">
                  <c:v>74.481865</c:v>
                </c:pt>
                <c:pt idx="1033">
                  <c:v>74.48125</c:v>
                </c:pt>
                <c:pt idx="1034">
                  <c:v>74.48063</c:v>
                </c:pt>
                <c:pt idx="1035">
                  <c:v>74.48001</c:v>
                </c:pt>
                <c:pt idx="1036">
                  <c:v>74.4794</c:v>
                </c:pt>
                <c:pt idx="1037">
                  <c:v>74.47877999999999</c:v>
                </c:pt>
                <c:pt idx="1038">
                  <c:v>74.47817</c:v>
                </c:pt>
                <c:pt idx="1039">
                  <c:v>74.47756</c:v>
                </c:pt>
                <c:pt idx="1040">
                  <c:v>74.47695</c:v>
                </c:pt>
                <c:pt idx="1041">
                  <c:v>74.47633999999998</c:v>
                </c:pt>
                <c:pt idx="1042">
                  <c:v>74.47573</c:v>
                </c:pt>
                <c:pt idx="1043">
                  <c:v>74.47513</c:v>
                </c:pt>
                <c:pt idx="1044">
                  <c:v>74.47452</c:v>
                </c:pt>
                <c:pt idx="1045">
                  <c:v>74.473915</c:v>
                </c:pt>
                <c:pt idx="1046">
                  <c:v>74.47331</c:v>
                </c:pt>
                <c:pt idx="1047">
                  <c:v>74.47270999999999</c:v>
                </c:pt>
                <c:pt idx="1048">
                  <c:v>74.47211</c:v>
                </c:pt>
                <c:pt idx="1049">
                  <c:v>74.471504</c:v>
                </c:pt>
                <c:pt idx="1050">
                  <c:v>74.4709</c:v>
                </c:pt>
                <c:pt idx="1051">
                  <c:v>74.4703</c:v>
                </c:pt>
                <c:pt idx="1052">
                  <c:v>74.4697</c:v>
                </c:pt>
                <c:pt idx="1053">
                  <c:v>74.4691</c:v>
                </c:pt>
                <c:pt idx="1054">
                  <c:v>74.468506</c:v>
                </c:pt>
                <c:pt idx="1055">
                  <c:v>74.4679</c:v>
                </c:pt>
                <c:pt idx="1056">
                  <c:v>74.46731</c:v>
                </c:pt>
                <c:pt idx="1057">
                  <c:v>74.46671</c:v>
                </c:pt>
                <c:pt idx="1058">
                  <c:v>74.46612</c:v>
                </c:pt>
                <c:pt idx="1059">
                  <c:v>74.46552</c:v>
                </c:pt>
                <c:pt idx="1060">
                  <c:v>74.46493</c:v>
                </c:pt>
                <c:pt idx="1061">
                  <c:v>74.46434</c:v>
                </c:pt>
                <c:pt idx="1062">
                  <c:v>74.46375</c:v>
                </c:pt>
                <c:pt idx="1063">
                  <c:v>74.463165</c:v>
                </c:pt>
                <c:pt idx="1064">
                  <c:v>74.46258</c:v>
                </c:pt>
                <c:pt idx="1065">
                  <c:v>74.46199</c:v>
                </c:pt>
                <c:pt idx="1066">
                  <c:v>74.4614</c:v>
                </c:pt>
                <c:pt idx="1067">
                  <c:v>74.460815</c:v>
                </c:pt>
                <c:pt idx="1068">
                  <c:v>74.46023</c:v>
                </c:pt>
                <c:pt idx="1069">
                  <c:v>74.45965</c:v>
                </c:pt>
                <c:pt idx="1070">
                  <c:v>74.45906</c:v>
                </c:pt>
                <c:pt idx="1071">
                  <c:v>74.45847</c:v>
                </c:pt>
                <c:pt idx="1072">
                  <c:v>74.457886</c:v>
                </c:pt>
                <c:pt idx="1073">
                  <c:v>74.457306</c:v>
                </c:pt>
                <c:pt idx="1074">
                  <c:v>74.456726</c:v>
                </c:pt>
                <c:pt idx="1075">
                  <c:v>74.45615</c:v>
                </c:pt>
                <c:pt idx="1076">
                  <c:v>74.45557</c:v>
                </c:pt>
                <c:pt idx="1077">
                  <c:v>74.45499</c:v>
                </c:pt>
                <c:pt idx="1078">
                  <c:v>74.45441</c:v>
                </c:pt>
                <c:pt idx="1079">
                  <c:v>74.453835</c:v>
                </c:pt>
                <c:pt idx="1080">
                  <c:v>74.45326</c:v>
                </c:pt>
                <c:pt idx="1081">
                  <c:v>74.45268</c:v>
                </c:pt>
                <c:pt idx="1082">
                  <c:v>74.4521</c:v>
                </c:pt>
                <c:pt idx="1083">
                  <c:v>74.45153</c:v>
                </c:pt>
                <c:pt idx="1084">
                  <c:v>74.45096</c:v>
                </c:pt>
                <c:pt idx="1085">
                  <c:v>74.45038599999998</c:v>
                </c:pt>
                <c:pt idx="1086">
                  <c:v>74.449814</c:v>
                </c:pt>
                <c:pt idx="1087">
                  <c:v>74.44924</c:v>
                </c:pt>
                <c:pt idx="1088">
                  <c:v>74.44867</c:v>
                </c:pt>
                <c:pt idx="1089">
                  <c:v>74.4481</c:v>
                </c:pt>
                <c:pt idx="1090">
                  <c:v>74.447525</c:v>
                </c:pt>
                <c:pt idx="1091">
                  <c:v>74.44696</c:v>
                </c:pt>
                <c:pt idx="1092">
                  <c:v>74.446396</c:v>
                </c:pt>
                <c:pt idx="1093">
                  <c:v>74.44583</c:v>
                </c:pt>
                <c:pt idx="1094">
                  <c:v>74.44527</c:v>
                </c:pt>
                <c:pt idx="1095">
                  <c:v>74.4447</c:v>
                </c:pt>
                <c:pt idx="1096">
                  <c:v>74.446625</c:v>
                </c:pt>
                <c:pt idx="1097">
                  <c:v>74.44855</c:v>
                </c:pt>
                <c:pt idx="1098">
                  <c:v>74.45047</c:v>
                </c:pt>
                <c:pt idx="1099">
                  <c:v>74.45238999999998</c:v>
                </c:pt>
                <c:pt idx="1100">
                  <c:v>74.454315</c:v>
                </c:pt>
                <c:pt idx="1101">
                  <c:v>74.45624</c:v>
                </c:pt>
                <c:pt idx="1102">
                  <c:v>74.45817</c:v>
                </c:pt>
                <c:pt idx="1103">
                  <c:v>74.4601</c:v>
                </c:pt>
                <c:pt idx="1104">
                  <c:v>74.46202</c:v>
                </c:pt>
                <c:pt idx="1105">
                  <c:v>74.46395</c:v>
                </c:pt>
                <c:pt idx="1106">
                  <c:v>74.46587</c:v>
                </c:pt>
                <c:pt idx="1107">
                  <c:v>74.467804</c:v>
                </c:pt>
                <c:pt idx="1108">
                  <c:v>74.469734</c:v>
                </c:pt>
                <c:pt idx="1109">
                  <c:v>74.47166</c:v>
                </c:pt>
                <c:pt idx="1110">
                  <c:v>74.47359</c:v>
                </c:pt>
                <c:pt idx="1111">
                  <c:v>74.47552</c:v>
                </c:pt>
                <c:pt idx="1112">
                  <c:v>74.47745</c:v>
                </c:pt>
                <c:pt idx="1113">
                  <c:v>74.47937999999999</c:v>
                </c:pt>
                <c:pt idx="1114">
                  <c:v>74.48131</c:v>
                </c:pt>
                <c:pt idx="1115">
                  <c:v>74.48323</c:v>
                </c:pt>
                <c:pt idx="1116">
                  <c:v>74.48516</c:v>
                </c:pt>
                <c:pt idx="1117">
                  <c:v>74.48709</c:v>
                </c:pt>
                <c:pt idx="1118">
                  <c:v>74.48902</c:v>
                </c:pt>
                <c:pt idx="1119">
                  <c:v>74.49095</c:v>
                </c:pt>
                <c:pt idx="1120">
                  <c:v>74.492874</c:v>
                </c:pt>
                <c:pt idx="1121">
                  <c:v>74.494804</c:v>
                </c:pt>
                <c:pt idx="1122">
                  <c:v>74.49673000000001</c:v>
                </c:pt>
                <c:pt idx="1123">
                  <c:v>74.49865</c:v>
                </c:pt>
                <c:pt idx="1124">
                  <c:v>74.50057</c:v>
                </c:pt>
                <c:pt idx="1125">
                  <c:v>74.50249499999998</c:v>
                </c:pt>
                <c:pt idx="1126">
                  <c:v>74.50193</c:v>
                </c:pt>
                <c:pt idx="1127">
                  <c:v>74.501366</c:v>
                </c:pt>
                <c:pt idx="1128">
                  <c:v>74.5008</c:v>
                </c:pt>
                <c:pt idx="1129">
                  <c:v>74.50024</c:v>
                </c:pt>
                <c:pt idx="1130">
                  <c:v>74.499664</c:v>
                </c:pt>
                <c:pt idx="1131">
                  <c:v>74.49909</c:v>
                </c:pt>
                <c:pt idx="1132">
                  <c:v>74.49852</c:v>
                </c:pt>
                <c:pt idx="1133">
                  <c:v>74.49795</c:v>
                </c:pt>
                <c:pt idx="1134">
                  <c:v>74.497375</c:v>
                </c:pt>
                <c:pt idx="1135">
                  <c:v>74.496796</c:v>
                </c:pt>
                <c:pt idx="1136">
                  <c:v>74.496216</c:v>
                </c:pt>
                <c:pt idx="1137">
                  <c:v>74.49563</c:v>
                </c:pt>
                <c:pt idx="1138">
                  <c:v>74.49504</c:v>
                </c:pt>
                <c:pt idx="1139">
                  <c:v>74.49445</c:v>
                </c:pt>
                <c:pt idx="1140">
                  <c:v>74.49386</c:v>
                </c:pt>
                <c:pt idx="1141">
                  <c:v>74.49326</c:v>
                </c:pt>
                <c:pt idx="1142">
                  <c:v>74.49267</c:v>
                </c:pt>
                <c:pt idx="1143">
                  <c:v>74.49207000000001</c:v>
                </c:pt>
                <c:pt idx="1144">
                  <c:v>74.49148</c:v>
                </c:pt>
                <c:pt idx="1145">
                  <c:v>74.49088</c:v>
                </c:pt>
                <c:pt idx="1146">
                  <c:v>74.49028</c:v>
                </c:pt>
                <c:pt idx="1147">
                  <c:v>74.48968</c:v>
                </c:pt>
                <c:pt idx="1148">
                  <c:v>74.489075</c:v>
                </c:pt>
                <c:pt idx="1149">
                  <c:v>74.488464</c:v>
                </c:pt>
                <c:pt idx="1150">
                  <c:v>74.487854</c:v>
                </c:pt>
                <c:pt idx="1151">
                  <c:v>74.48724</c:v>
                </c:pt>
                <c:pt idx="1152">
                  <c:v>74.486626</c:v>
                </c:pt>
                <c:pt idx="1153">
                  <c:v>74.486015</c:v>
                </c:pt>
                <c:pt idx="1154">
                  <c:v>74.4854</c:v>
                </c:pt>
                <c:pt idx="1155">
                  <c:v>74.48478</c:v>
                </c:pt>
                <c:pt idx="1156">
                  <c:v>74.48416</c:v>
                </c:pt>
                <c:pt idx="1157">
                  <c:v>74.483536</c:v>
                </c:pt>
                <c:pt idx="1158">
                  <c:v>74.48291</c:v>
                </c:pt>
                <c:pt idx="1159">
                  <c:v>74.482285</c:v>
                </c:pt>
                <c:pt idx="1160">
                  <c:v>74.48166</c:v>
                </c:pt>
                <c:pt idx="1161">
                  <c:v>74.48103</c:v>
                </c:pt>
                <c:pt idx="1162">
                  <c:v>74.4804</c:v>
                </c:pt>
                <c:pt idx="1163">
                  <c:v>74.47976999999998</c:v>
                </c:pt>
                <c:pt idx="1164">
                  <c:v>74.47913000000001</c:v>
                </c:pt>
                <c:pt idx="1165">
                  <c:v>74.47849999999998</c:v>
                </c:pt>
                <c:pt idx="1166">
                  <c:v>74.47787</c:v>
                </c:pt>
                <c:pt idx="1167">
                  <c:v>74.477234</c:v>
                </c:pt>
                <c:pt idx="1168">
                  <c:v>74.47659</c:v>
                </c:pt>
                <c:pt idx="1169">
                  <c:v>74.47596</c:v>
                </c:pt>
                <c:pt idx="1170">
                  <c:v>74.47531999999998</c:v>
                </c:pt>
                <c:pt idx="1171">
                  <c:v>74.47468</c:v>
                </c:pt>
                <c:pt idx="1172">
                  <c:v>74.47404</c:v>
                </c:pt>
                <c:pt idx="1173">
                  <c:v>74.47338999999998</c:v>
                </c:pt>
                <c:pt idx="1174">
                  <c:v>74.47274999999999</c:v>
                </c:pt>
                <c:pt idx="1175">
                  <c:v>74.47211</c:v>
                </c:pt>
                <c:pt idx="1176">
                  <c:v>74.47146</c:v>
                </c:pt>
                <c:pt idx="1177">
                  <c:v>74.47082</c:v>
                </c:pt>
                <c:pt idx="1178">
                  <c:v>74.47017</c:v>
                </c:pt>
                <c:pt idx="1179">
                  <c:v>74.46952</c:v>
                </c:pt>
                <c:pt idx="1180">
                  <c:v>74.46888</c:v>
                </c:pt>
                <c:pt idx="1181">
                  <c:v>74.46823</c:v>
                </c:pt>
                <c:pt idx="1182">
                  <c:v>74.46758</c:v>
                </c:pt>
                <c:pt idx="1183">
                  <c:v>74.466934</c:v>
                </c:pt>
                <c:pt idx="1184">
                  <c:v>74.466286</c:v>
                </c:pt>
                <c:pt idx="1185">
                  <c:v>74.46564</c:v>
                </c:pt>
                <c:pt idx="1186">
                  <c:v>74.46499</c:v>
                </c:pt>
                <c:pt idx="1187">
                  <c:v>74.46434</c:v>
                </c:pt>
                <c:pt idx="1188">
                  <c:v>74.46369</c:v>
                </c:pt>
                <c:pt idx="1189">
                  <c:v>74.46304</c:v>
                </c:pt>
                <c:pt idx="1190">
                  <c:v>74.462395</c:v>
                </c:pt>
                <c:pt idx="1191">
                  <c:v>74.46175</c:v>
                </c:pt>
                <c:pt idx="1192">
                  <c:v>74.4611</c:v>
                </c:pt>
                <c:pt idx="1193">
                  <c:v>74.46044</c:v>
                </c:pt>
                <c:pt idx="1194">
                  <c:v>74.45978499999998</c:v>
                </c:pt>
                <c:pt idx="1195">
                  <c:v>74.45913</c:v>
                </c:pt>
                <c:pt idx="1196">
                  <c:v>74.45847999999998</c:v>
                </c:pt>
                <c:pt idx="1197">
                  <c:v>74.45783</c:v>
                </c:pt>
                <c:pt idx="1198">
                  <c:v>74.457184</c:v>
                </c:pt>
                <c:pt idx="1199">
                  <c:v>74.456535</c:v>
                </c:pt>
                <c:pt idx="1200">
                  <c:v>74.45588999999998</c:v>
                </c:pt>
                <c:pt idx="1201">
                  <c:v>74.45524</c:v>
                </c:pt>
                <c:pt idx="1202">
                  <c:v>74.45459</c:v>
                </c:pt>
                <c:pt idx="1203">
                  <c:v>74.45394</c:v>
                </c:pt>
                <c:pt idx="1204">
                  <c:v>74.45329</c:v>
                </c:pt>
                <c:pt idx="1205">
                  <c:v>74.452644</c:v>
                </c:pt>
                <c:pt idx="1206">
                  <c:v>74.451996</c:v>
                </c:pt>
                <c:pt idx="1207">
                  <c:v>74.45135</c:v>
                </c:pt>
                <c:pt idx="1208">
                  <c:v>74.45070000000001</c:v>
                </c:pt>
                <c:pt idx="1209">
                  <c:v>74.45005</c:v>
                </c:pt>
                <c:pt idx="1210">
                  <c:v>74.44941</c:v>
                </c:pt>
                <c:pt idx="1211">
                  <c:v>74.44876</c:v>
                </c:pt>
                <c:pt idx="1212">
                  <c:v>74.44811</c:v>
                </c:pt>
                <c:pt idx="1213">
                  <c:v>74.447464</c:v>
                </c:pt>
                <c:pt idx="1214">
                  <c:v>74.446815</c:v>
                </c:pt>
                <c:pt idx="1215">
                  <c:v>74.44617</c:v>
                </c:pt>
                <c:pt idx="1216">
                  <c:v>74.445526</c:v>
                </c:pt>
                <c:pt idx="1217">
                  <c:v>74.44488</c:v>
                </c:pt>
                <c:pt idx="1218">
                  <c:v>74.44424</c:v>
                </c:pt>
                <c:pt idx="1219">
                  <c:v>74.443596</c:v>
                </c:pt>
                <c:pt idx="1220">
                  <c:v>74.442955</c:v>
                </c:pt>
                <c:pt idx="1221">
                  <c:v>74.442314</c:v>
                </c:pt>
                <c:pt idx="1222">
                  <c:v>74.44167</c:v>
                </c:pt>
                <c:pt idx="1223">
                  <c:v>74.44103000000002</c:v>
                </c:pt>
                <c:pt idx="1224">
                  <c:v>74.44039</c:v>
                </c:pt>
                <c:pt idx="1225">
                  <c:v>74.43975</c:v>
                </c:pt>
                <c:pt idx="1226">
                  <c:v>74.43912</c:v>
                </c:pt>
                <c:pt idx="1227">
                  <c:v>74.43848</c:v>
                </c:pt>
                <c:pt idx="1228">
                  <c:v>74.43784</c:v>
                </c:pt>
                <c:pt idx="1229">
                  <c:v>74.43721</c:v>
                </c:pt>
                <c:pt idx="1230">
                  <c:v>74.43658</c:v>
                </c:pt>
                <c:pt idx="1231">
                  <c:v>74.435936</c:v>
                </c:pt>
                <c:pt idx="1232">
                  <c:v>74.43530000000001</c:v>
                </c:pt>
                <c:pt idx="1233">
                  <c:v>74.43467</c:v>
                </c:pt>
                <c:pt idx="1234">
                  <c:v>74.43404</c:v>
                </c:pt>
                <c:pt idx="1235">
                  <c:v>74.4334</c:v>
                </c:pt>
                <c:pt idx="1236">
                  <c:v>74.43277</c:v>
                </c:pt>
                <c:pt idx="1237">
                  <c:v>74.432144</c:v>
                </c:pt>
                <c:pt idx="1238">
                  <c:v>74.43152</c:v>
                </c:pt>
                <c:pt idx="1239">
                  <c:v>74.430885</c:v>
                </c:pt>
                <c:pt idx="1240">
                  <c:v>74.43026</c:v>
                </c:pt>
                <c:pt idx="1241">
                  <c:v>74.429634</c:v>
                </c:pt>
                <c:pt idx="1242">
                  <c:v>74.42901</c:v>
                </c:pt>
                <c:pt idx="1243">
                  <c:v>74.42837999999999</c:v>
                </c:pt>
                <c:pt idx="1244">
                  <c:v>74.42776</c:v>
                </c:pt>
                <c:pt idx="1245">
                  <c:v>74.42713</c:v>
                </c:pt>
                <c:pt idx="1246">
                  <c:v>74.426506</c:v>
                </c:pt>
                <c:pt idx="1247">
                  <c:v>74.42588999999998</c:v>
                </c:pt>
                <c:pt idx="1248">
                  <c:v>74.42527000000001</c:v>
                </c:pt>
                <c:pt idx="1249">
                  <c:v>74.42465</c:v>
                </c:pt>
                <c:pt idx="1250">
                  <c:v>74.424034</c:v>
                </c:pt>
                <c:pt idx="1251">
                  <c:v>74.423416</c:v>
                </c:pt>
                <c:pt idx="1252">
                  <c:v>74.42279999999998</c:v>
                </c:pt>
                <c:pt idx="1253">
                  <c:v>74.42217999999998</c:v>
                </c:pt>
                <c:pt idx="1254">
                  <c:v>74.42156</c:v>
                </c:pt>
                <c:pt idx="1255">
                  <c:v>74.42095</c:v>
                </c:pt>
                <c:pt idx="1256">
                  <c:v>74.42033399999998</c:v>
                </c:pt>
                <c:pt idx="1257">
                  <c:v>74.41972</c:v>
                </c:pt>
                <c:pt idx="1258">
                  <c:v>74.41911</c:v>
                </c:pt>
                <c:pt idx="1259">
                  <c:v>74.4185</c:v>
                </c:pt>
                <c:pt idx="1260">
                  <c:v>74.41789</c:v>
                </c:pt>
                <c:pt idx="1261">
                  <c:v>74.41728</c:v>
                </c:pt>
                <c:pt idx="1262">
                  <c:v>74.41667</c:v>
                </c:pt>
                <c:pt idx="1263">
                  <c:v>74.41606</c:v>
                </c:pt>
                <c:pt idx="1264">
                  <c:v>74.41546</c:v>
                </c:pt>
                <c:pt idx="1265">
                  <c:v>74.414856</c:v>
                </c:pt>
                <c:pt idx="1266">
                  <c:v>74.41425</c:v>
                </c:pt>
                <c:pt idx="1267">
                  <c:v>74.41365</c:v>
                </c:pt>
                <c:pt idx="1268">
                  <c:v>74.41305</c:v>
                </c:pt>
                <c:pt idx="1269">
                  <c:v>74.412445</c:v>
                </c:pt>
                <c:pt idx="1270">
                  <c:v>74.41184</c:v>
                </c:pt>
                <c:pt idx="1271">
                  <c:v>74.41125</c:v>
                </c:pt>
                <c:pt idx="1272">
                  <c:v>74.410645</c:v>
                </c:pt>
                <c:pt idx="1273">
                  <c:v>74.41005</c:v>
                </c:pt>
                <c:pt idx="1274">
                  <c:v>74.409454</c:v>
                </c:pt>
                <c:pt idx="1275">
                  <c:v>74.40886</c:v>
                </c:pt>
                <c:pt idx="1276">
                  <c:v>74.408264</c:v>
                </c:pt>
                <c:pt idx="1277">
                  <c:v>74.40767</c:v>
                </c:pt>
                <c:pt idx="1278">
                  <c:v>74.407074</c:v>
                </c:pt>
                <c:pt idx="1279">
                  <c:v>74.40648</c:v>
                </c:pt>
                <c:pt idx="1280">
                  <c:v>74.40589</c:v>
                </c:pt>
                <c:pt idx="1281">
                  <c:v>74.405304</c:v>
                </c:pt>
                <c:pt idx="1282">
                  <c:v>74.40472</c:v>
                </c:pt>
                <c:pt idx="1283">
                  <c:v>74.40413</c:v>
                </c:pt>
                <c:pt idx="1284">
                  <c:v>74.40354</c:v>
                </c:pt>
                <c:pt idx="1285">
                  <c:v>74.402954</c:v>
                </c:pt>
                <c:pt idx="1286">
                  <c:v>74.40237</c:v>
                </c:pt>
                <c:pt idx="1287">
                  <c:v>74.40178</c:v>
                </c:pt>
                <c:pt idx="1288">
                  <c:v>74.40119</c:v>
                </c:pt>
                <c:pt idx="1289">
                  <c:v>74.400604</c:v>
                </c:pt>
                <c:pt idx="1290">
                  <c:v>74.400024</c:v>
                </c:pt>
                <c:pt idx="1291">
                  <c:v>74.399445</c:v>
                </c:pt>
                <c:pt idx="1292">
                  <c:v>74.398865</c:v>
                </c:pt>
                <c:pt idx="1293">
                  <c:v>74.398285</c:v>
                </c:pt>
                <c:pt idx="1294">
                  <c:v>74.397705</c:v>
                </c:pt>
                <c:pt idx="1295">
                  <c:v>74.397125</c:v>
                </c:pt>
                <c:pt idx="1296">
                  <c:v>74.39655</c:v>
                </c:pt>
                <c:pt idx="1297">
                  <c:v>74.39597999999998</c:v>
                </c:pt>
                <c:pt idx="1298">
                  <c:v>74.39541</c:v>
                </c:pt>
                <c:pt idx="1299">
                  <c:v>74.39484</c:v>
                </c:pt>
                <c:pt idx="1300">
                  <c:v>74.394264</c:v>
                </c:pt>
                <c:pt idx="1301">
                  <c:v>74.39369</c:v>
                </c:pt>
                <c:pt idx="1302">
                  <c:v>74.39312</c:v>
                </c:pt>
                <c:pt idx="1303">
                  <c:v>74.39255</c:v>
                </c:pt>
                <c:pt idx="1304">
                  <c:v>74.391975</c:v>
                </c:pt>
                <c:pt idx="1305">
                  <c:v>74.39141</c:v>
                </c:pt>
                <c:pt idx="1306">
                  <c:v>74.39083999999998</c:v>
                </c:pt>
                <c:pt idx="1307">
                  <c:v>74.390274</c:v>
                </c:pt>
                <c:pt idx="1308">
                  <c:v>74.38970999999998</c:v>
                </c:pt>
                <c:pt idx="1309">
                  <c:v>74.389145</c:v>
                </c:pt>
                <c:pt idx="1310">
                  <c:v>74.38858999999998</c:v>
                </c:pt>
                <c:pt idx="1311">
                  <c:v>74.38801999999998</c:v>
                </c:pt>
                <c:pt idx="1312">
                  <c:v>74.38746</c:v>
                </c:pt>
                <c:pt idx="1313">
                  <c:v>74.38689999999998</c:v>
                </c:pt>
                <c:pt idx="1314">
                  <c:v>74.38634499999999</c:v>
                </c:pt>
                <c:pt idx="1315">
                  <c:v>74.38578999999999</c:v>
                </c:pt>
                <c:pt idx="1316">
                  <c:v>74.38523</c:v>
                </c:pt>
                <c:pt idx="1317">
                  <c:v>74.384674</c:v>
                </c:pt>
                <c:pt idx="1318">
                  <c:v>74.38412</c:v>
                </c:pt>
                <c:pt idx="1319">
                  <c:v>74.38356</c:v>
                </c:pt>
                <c:pt idx="1320">
                  <c:v>74.38301</c:v>
                </c:pt>
                <c:pt idx="1321">
                  <c:v>74.38245999999998</c:v>
                </c:pt>
                <c:pt idx="1322">
                  <c:v>74.38191</c:v>
                </c:pt>
                <c:pt idx="1323">
                  <c:v>74.381355</c:v>
                </c:pt>
                <c:pt idx="1324">
                  <c:v>74.38080599999999</c:v>
                </c:pt>
                <c:pt idx="1325">
                  <c:v>74.38026</c:v>
                </c:pt>
                <c:pt idx="1326">
                  <c:v>74.37970999999999</c:v>
                </c:pt>
                <c:pt idx="1327">
                  <c:v>74.379166</c:v>
                </c:pt>
                <c:pt idx="1328">
                  <c:v>74.378624</c:v>
                </c:pt>
                <c:pt idx="1329">
                  <c:v>74.37807999999997</c:v>
                </c:pt>
                <c:pt idx="1330">
                  <c:v>74.37753999999998</c:v>
                </c:pt>
                <c:pt idx="1331">
                  <c:v>74.37699999999998</c:v>
                </c:pt>
                <c:pt idx="1332">
                  <c:v>74.37645999999998</c:v>
                </c:pt>
                <c:pt idx="1333">
                  <c:v>74.37591599999999</c:v>
                </c:pt>
                <c:pt idx="1334">
                  <c:v>74.37537399999997</c:v>
                </c:pt>
                <c:pt idx="1335">
                  <c:v>74.37482999999998</c:v>
                </c:pt>
                <c:pt idx="1336">
                  <c:v>74.3743</c:v>
                </c:pt>
                <c:pt idx="1337">
                  <c:v>74.37375999999999</c:v>
                </c:pt>
                <c:pt idx="1338">
                  <c:v>74.37322</c:v>
                </c:pt>
                <c:pt idx="1339">
                  <c:v>74.37267999999999</c:v>
                </c:pt>
                <c:pt idx="1340">
                  <c:v>74.37214999999999</c:v>
                </c:pt>
                <c:pt idx="1341">
                  <c:v>74.37161</c:v>
                </c:pt>
                <c:pt idx="1342">
                  <c:v>74.37107999999999</c:v>
                </c:pt>
                <c:pt idx="1343">
                  <c:v>74.37054399999998</c:v>
                </c:pt>
                <c:pt idx="1344">
                  <c:v>74.37000999999998</c:v>
                </c:pt>
                <c:pt idx="1345">
                  <c:v>74.36947999999998</c:v>
                </c:pt>
                <c:pt idx="1346">
                  <c:v>74.36893999999998</c:v>
                </c:pt>
                <c:pt idx="1347">
                  <c:v>74.36840999999998</c:v>
                </c:pt>
                <c:pt idx="1348">
                  <c:v>74.36788</c:v>
                </c:pt>
                <c:pt idx="1349">
                  <c:v>74.367355</c:v>
                </c:pt>
                <c:pt idx="1350">
                  <c:v>74.36683</c:v>
                </c:pt>
                <c:pt idx="1351">
                  <c:v>74.3663</c:v>
                </c:pt>
                <c:pt idx="1352">
                  <c:v>74.36577599999997</c:v>
                </c:pt>
                <c:pt idx="1353">
                  <c:v>74.36525</c:v>
                </c:pt>
                <c:pt idx="1354">
                  <c:v>74.36472</c:v>
                </c:pt>
                <c:pt idx="1355">
                  <c:v>74.3642</c:v>
                </c:pt>
                <c:pt idx="1356">
                  <c:v>74.36368</c:v>
                </c:pt>
                <c:pt idx="1357">
                  <c:v>74.36316</c:v>
                </c:pt>
                <c:pt idx="1358">
                  <c:v>74.36263</c:v>
                </c:pt>
                <c:pt idx="1359">
                  <c:v>74.362114</c:v>
                </c:pt>
                <c:pt idx="1360">
                  <c:v>74.361595</c:v>
                </c:pt>
                <c:pt idx="1361">
                  <c:v>74.36108</c:v>
                </c:pt>
                <c:pt idx="1362">
                  <c:v>74.36056</c:v>
                </c:pt>
                <c:pt idx="1363">
                  <c:v>74.36004</c:v>
                </c:pt>
                <c:pt idx="1364">
                  <c:v>74.35952</c:v>
                </c:pt>
                <c:pt idx="1365">
                  <c:v>74.35901</c:v>
                </c:pt>
                <c:pt idx="1366">
                  <c:v>74.35849999999999</c:v>
                </c:pt>
                <c:pt idx="1367">
                  <c:v>74.35798</c:v>
                </c:pt>
                <c:pt idx="1368">
                  <c:v>74.35747</c:v>
                </c:pt>
                <c:pt idx="1369">
                  <c:v>74.35696</c:v>
                </c:pt>
                <c:pt idx="1370">
                  <c:v>74.35644499999998</c:v>
                </c:pt>
                <c:pt idx="1371">
                  <c:v>74.35593399999999</c:v>
                </c:pt>
                <c:pt idx="1372">
                  <c:v>74.35541999999998</c:v>
                </c:pt>
                <c:pt idx="1373">
                  <c:v>74.35491</c:v>
                </c:pt>
                <c:pt idx="1374">
                  <c:v>74.3544</c:v>
                </c:pt>
                <c:pt idx="1375">
                  <c:v>74.35388999999999</c:v>
                </c:pt>
                <c:pt idx="1376">
                  <c:v>74.35337999999999</c:v>
                </c:pt>
                <c:pt idx="1377">
                  <c:v>74.35287499999997</c:v>
                </c:pt>
                <c:pt idx="1378">
                  <c:v>74.35236999999998</c:v>
                </c:pt>
                <c:pt idx="1379">
                  <c:v>74.35187</c:v>
                </c:pt>
                <c:pt idx="1380">
                  <c:v>74.351364</c:v>
                </c:pt>
                <c:pt idx="1381">
                  <c:v>74.35085999999998</c:v>
                </c:pt>
                <c:pt idx="1382">
                  <c:v>74.35035999999998</c:v>
                </c:pt>
                <c:pt idx="1383">
                  <c:v>74.34985</c:v>
                </c:pt>
                <c:pt idx="1384">
                  <c:v>74.34936</c:v>
                </c:pt>
                <c:pt idx="1385">
                  <c:v>74.348854</c:v>
                </c:pt>
                <c:pt idx="1386">
                  <c:v>74.34836</c:v>
                </c:pt>
                <c:pt idx="1387">
                  <c:v>74.347855</c:v>
                </c:pt>
                <c:pt idx="1388">
                  <c:v>74.34736</c:v>
                </c:pt>
                <c:pt idx="1389">
                  <c:v>74.346855</c:v>
                </c:pt>
                <c:pt idx="1390">
                  <c:v>74.34636</c:v>
                </c:pt>
                <c:pt idx="1391">
                  <c:v>74.34586</c:v>
                </c:pt>
                <c:pt idx="1392">
                  <c:v>74.34536999999998</c:v>
                </c:pt>
                <c:pt idx="1393">
                  <c:v>74.34487</c:v>
                </c:pt>
                <c:pt idx="1394">
                  <c:v>74.34437599999998</c:v>
                </c:pt>
                <c:pt idx="1395">
                  <c:v>74.34389</c:v>
                </c:pt>
                <c:pt idx="1396">
                  <c:v>74.34339</c:v>
                </c:pt>
                <c:pt idx="1397">
                  <c:v>74.3429</c:v>
                </c:pt>
                <c:pt idx="1398">
                  <c:v>74.342415</c:v>
                </c:pt>
                <c:pt idx="1399">
                  <c:v>74.34193</c:v>
                </c:pt>
                <c:pt idx="1400">
                  <c:v>74.34144</c:v>
                </c:pt>
                <c:pt idx="1401">
                  <c:v>74.34095</c:v>
                </c:pt>
                <c:pt idx="1402">
                  <c:v>74.34046</c:v>
                </c:pt>
                <c:pt idx="1403">
                  <c:v>74.33997</c:v>
                </c:pt>
                <c:pt idx="1404">
                  <c:v>74.33948499999998</c:v>
                </c:pt>
                <c:pt idx="1405">
                  <c:v>74.339</c:v>
                </c:pt>
                <c:pt idx="1406">
                  <c:v>74.33851</c:v>
                </c:pt>
                <c:pt idx="1407">
                  <c:v>74.33802999999998</c:v>
                </c:pt>
                <c:pt idx="1408">
                  <c:v>74.33755</c:v>
                </c:pt>
                <c:pt idx="1409">
                  <c:v>74.33706</c:v>
                </c:pt>
                <c:pt idx="1410">
                  <c:v>74.33658</c:v>
                </c:pt>
                <c:pt idx="1411">
                  <c:v>74.33609</c:v>
                </c:pt>
                <c:pt idx="1412">
                  <c:v>74.33561</c:v>
                </c:pt>
                <c:pt idx="1413">
                  <c:v>74.33513</c:v>
                </c:pt>
                <c:pt idx="1414">
                  <c:v>74.33465</c:v>
                </c:pt>
                <c:pt idx="1415">
                  <c:v>74.33417</c:v>
                </c:pt>
                <c:pt idx="1416">
                  <c:v>74.333694</c:v>
                </c:pt>
                <c:pt idx="1417">
                  <c:v>74.33322</c:v>
                </c:pt>
                <c:pt idx="1418">
                  <c:v>74.33273999999999</c:v>
                </c:pt>
                <c:pt idx="1419">
                  <c:v>74.33227</c:v>
                </c:pt>
                <c:pt idx="1420">
                  <c:v>74.331795</c:v>
                </c:pt>
                <c:pt idx="1421">
                  <c:v>74.33132</c:v>
                </c:pt>
                <c:pt idx="1422">
                  <c:v>74.33085</c:v>
                </c:pt>
                <c:pt idx="1423">
                  <c:v>74.33037599999999</c:v>
                </c:pt>
                <c:pt idx="1424">
                  <c:v>74.32989999999998</c:v>
                </c:pt>
                <c:pt idx="1425">
                  <c:v>74.32942999999998</c:v>
                </c:pt>
                <c:pt idx="1426">
                  <c:v>74.32895999999998</c:v>
                </c:pt>
                <c:pt idx="1427">
                  <c:v>74.32848999999999</c:v>
                </c:pt>
                <c:pt idx="1428">
                  <c:v>74.32801999999998</c:v>
                </c:pt>
                <c:pt idx="1429">
                  <c:v>74.327545</c:v>
                </c:pt>
                <c:pt idx="1430">
                  <c:v>74.32707</c:v>
                </c:pt>
                <c:pt idx="1431">
                  <c:v>74.32661</c:v>
                </c:pt>
                <c:pt idx="1432">
                  <c:v>74.32613999999998</c:v>
                </c:pt>
                <c:pt idx="1433">
                  <c:v>74.32566999999998</c:v>
                </c:pt>
                <c:pt idx="1434">
                  <c:v>74.32519999999998</c:v>
                </c:pt>
                <c:pt idx="1435">
                  <c:v>74.32473999999999</c:v>
                </c:pt>
                <c:pt idx="1436">
                  <c:v>74.32427000000001</c:v>
                </c:pt>
                <c:pt idx="1437">
                  <c:v>74.32380999999998</c:v>
                </c:pt>
                <c:pt idx="1438">
                  <c:v>74.32333999999999</c:v>
                </c:pt>
                <c:pt idx="1439">
                  <c:v>74.32287599999997</c:v>
                </c:pt>
                <c:pt idx="1440">
                  <c:v>74.32241999999998</c:v>
                </c:pt>
                <c:pt idx="1441">
                  <c:v>74.32196</c:v>
                </c:pt>
                <c:pt idx="1442">
                  <c:v>74.3215</c:v>
                </c:pt>
                <c:pt idx="1443">
                  <c:v>74.321045</c:v>
                </c:pt>
                <c:pt idx="1444">
                  <c:v>74.32058999999998</c:v>
                </c:pt>
                <c:pt idx="1445">
                  <c:v>74.32013</c:v>
                </c:pt>
                <c:pt idx="1446">
                  <c:v>74.31967</c:v>
                </c:pt>
                <c:pt idx="1447">
                  <c:v>74.319214</c:v>
                </c:pt>
                <c:pt idx="1448">
                  <c:v>74.31875599999998</c:v>
                </c:pt>
                <c:pt idx="1449">
                  <c:v>74.3183</c:v>
                </c:pt>
                <c:pt idx="1450">
                  <c:v>74.31784</c:v>
                </c:pt>
                <c:pt idx="1451">
                  <c:v>74.31738</c:v>
                </c:pt>
                <c:pt idx="1452">
                  <c:v>74.316925</c:v>
                </c:pt>
                <c:pt idx="1453">
                  <c:v>74.31647</c:v>
                </c:pt>
                <c:pt idx="1454">
                  <c:v>74.31602</c:v>
                </c:pt>
                <c:pt idx="1455">
                  <c:v>74.31557</c:v>
                </c:pt>
                <c:pt idx="1456">
                  <c:v>74.31511</c:v>
                </c:pt>
                <c:pt idx="1457">
                  <c:v>74.31466</c:v>
                </c:pt>
                <c:pt idx="1458">
                  <c:v>74.31421</c:v>
                </c:pt>
                <c:pt idx="1459">
                  <c:v>74.31376</c:v>
                </c:pt>
                <c:pt idx="1460">
                  <c:v>74.31332</c:v>
                </c:pt>
                <c:pt idx="1461">
                  <c:v>74.31534599999999</c:v>
                </c:pt>
                <c:pt idx="1462">
                  <c:v>74.317375</c:v>
                </c:pt>
                <c:pt idx="1463">
                  <c:v>74.31941</c:v>
                </c:pt>
                <c:pt idx="1464">
                  <c:v>74.32143999999998</c:v>
                </c:pt>
                <c:pt idx="1465">
                  <c:v>74.32346999999998</c:v>
                </c:pt>
                <c:pt idx="1466">
                  <c:v>74.32550999999998</c:v>
                </c:pt>
                <c:pt idx="1467">
                  <c:v>74.327545</c:v>
                </c:pt>
                <c:pt idx="1468">
                  <c:v>74.32957999999999</c:v>
                </c:pt>
                <c:pt idx="1469">
                  <c:v>74.33162</c:v>
                </c:pt>
                <c:pt idx="1470">
                  <c:v>74.33365</c:v>
                </c:pt>
                <c:pt idx="1471">
                  <c:v>74.33568599999998</c:v>
                </c:pt>
                <c:pt idx="1472">
                  <c:v>74.33772</c:v>
                </c:pt>
                <c:pt idx="1473">
                  <c:v>74.33976</c:v>
                </c:pt>
                <c:pt idx="1474">
                  <c:v>74.3418</c:v>
                </c:pt>
                <c:pt idx="1475">
                  <c:v>74.343834</c:v>
                </c:pt>
                <c:pt idx="1476">
                  <c:v>74.34587</c:v>
                </c:pt>
                <c:pt idx="1477">
                  <c:v>74.34791</c:v>
                </c:pt>
                <c:pt idx="1478">
                  <c:v>74.349945</c:v>
                </c:pt>
                <c:pt idx="1479">
                  <c:v>74.35198</c:v>
                </c:pt>
                <c:pt idx="1480">
                  <c:v>74.35402</c:v>
                </c:pt>
                <c:pt idx="1481">
                  <c:v>74.35606</c:v>
                </c:pt>
                <c:pt idx="1482">
                  <c:v>74.35808999999999</c:v>
                </c:pt>
                <c:pt idx="1483">
                  <c:v>74.36013000000001</c:v>
                </c:pt>
                <c:pt idx="1484">
                  <c:v>74.36216</c:v>
                </c:pt>
                <c:pt idx="1485">
                  <c:v>74.36419</c:v>
                </c:pt>
                <c:pt idx="1486">
                  <c:v>74.36623</c:v>
                </c:pt>
                <c:pt idx="1487">
                  <c:v>74.368256</c:v>
                </c:pt>
                <c:pt idx="1488">
                  <c:v>74.37028499999998</c:v>
                </c:pt>
                <c:pt idx="1489">
                  <c:v>74.37231399999999</c:v>
                </c:pt>
                <c:pt idx="1490">
                  <c:v>74.37434399999998</c:v>
                </c:pt>
                <c:pt idx="1491">
                  <c:v>74.37388999999999</c:v>
                </c:pt>
                <c:pt idx="1492">
                  <c:v>74.37343599999998</c:v>
                </c:pt>
                <c:pt idx="1493">
                  <c:v>74.37298599999997</c:v>
                </c:pt>
                <c:pt idx="1494">
                  <c:v>74.37253</c:v>
                </c:pt>
                <c:pt idx="1495">
                  <c:v>74.37206999999998</c:v>
                </c:pt>
                <c:pt idx="1496">
                  <c:v>74.371605</c:v>
                </c:pt>
                <c:pt idx="1497">
                  <c:v>74.37113999999998</c:v>
                </c:pt>
                <c:pt idx="1498">
                  <c:v>74.37067399999998</c:v>
                </c:pt>
                <c:pt idx="1499">
                  <c:v>74.37021</c:v>
                </c:pt>
                <c:pt idx="1500">
                  <c:v>74.36973599999999</c:v>
                </c:pt>
                <c:pt idx="1501">
                  <c:v>74.36926</c:v>
                </c:pt>
                <c:pt idx="1502">
                  <c:v>74.36878999999999</c:v>
                </c:pt>
                <c:pt idx="1503">
                  <c:v>74.36830999999998</c:v>
                </c:pt>
                <c:pt idx="1504">
                  <c:v>74.36783000000001</c:v>
                </c:pt>
                <c:pt idx="1505">
                  <c:v>74.36735</c:v>
                </c:pt>
                <c:pt idx="1506">
                  <c:v>74.36686</c:v>
                </c:pt>
                <c:pt idx="1507">
                  <c:v>74.36636999999998</c:v>
                </c:pt>
                <c:pt idx="1508">
                  <c:v>74.36587999999999</c:v>
                </c:pt>
                <c:pt idx="1509">
                  <c:v>74.36539499999999</c:v>
                </c:pt>
                <c:pt idx="1510">
                  <c:v>74.36491</c:v>
                </c:pt>
                <c:pt idx="1511">
                  <c:v>74.36441</c:v>
                </c:pt>
                <c:pt idx="1512">
                  <c:v>74.363914</c:v>
                </c:pt>
                <c:pt idx="1513">
                  <c:v>74.36341</c:v>
                </c:pt>
                <c:pt idx="1514">
                  <c:v>74.36291</c:v>
                </c:pt>
                <c:pt idx="1515">
                  <c:v>74.362404</c:v>
                </c:pt>
                <c:pt idx="1516">
                  <c:v>74.3619</c:v>
                </c:pt>
                <c:pt idx="1517">
                  <c:v>74.36139</c:v>
                </c:pt>
                <c:pt idx="1518">
                  <c:v>74.36087999999998</c:v>
                </c:pt>
                <c:pt idx="1519">
                  <c:v>74.36036999999998</c:v>
                </c:pt>
                <c:pt idx="1520">
                  <c:v>74.35985599999998</c:v>
                </c:pt>
                <c:pt idx="1521">
                  <c:v>74.35934399999998</c:v>
                </c:pt>
                <c:pt idx="1522">
                  <c:v>74.35882599999998</c:v>
                </c:pt>
                <c:pt idx="1523">
                  <c:v>74.35830999999999</c:v>
                </c:pt>
                <c:pt idx="1524">
                  <c:v>74.35778999999998</c:v>
                </c:pt>
                <c:pt idx="1525">
                  <c:v>74.35727</c:v>
                </c:pt>
                <c:pt idx="1526">
                  <c:v>74.35674999999999</c:v>
                </c:pt>
                <c:pt idx="1527">
                  <c:v>74.356224</c:v>
                </c:pt>
                <c:pt idx="1528">
                  <c:v>74.3557</c:v>
                </c:pt>
                <c:pt idx="1529">
                  <c:v>74.35516999999998</c:v>
                </c:pt>
                <c:pt idx="1530">
                  <c:v>74.35464</c:v>
                </c:pt>
                <c:pt idx="1531">
                  <c:v>74.3541</c:v>
                </c:pt>
                <c:pt idx="1532">
                  <c:v>74.35357999999998</c:v>
                </c:pt>
                <c:pt idx="1533">
                  <c:v>74.35303999999998</c:v>
                </c:pt>
                <c:pt idx="1534">
                  <c:v>74.35250999999998</c:v>
                </c:pt>
                <c:pt idx="1535">
                  <c:v>74.351974</c:v>
                </c:pt>
                <c:pt idx="1536">
                  <c:v>74.35143</c:v>
                </c:pt>
                <c:pt idx="1537">
                  <c:v>74.35088999999999</c:v>
                </c:pt>
                <c:pt idx="1538">
                  <c:v>74.35034999999999</c:v>
                </c:pt>
                <c:pt idx="1539">
                  <c:v>74.34981</c:v>
                </c:pt>
                <c:pt idx="1540">
                  <c:v>74.349266</c:v>
                </c:pt>
                <c:pt idx="1541">
                  <c:v>74.348724</c:v>
                </c:pt>
                <c:pt idx="1542">
                  <c:v>74.34818</c:v>
                </c:pt>
                <c:pt idx="1543">
                  <c:v>74.34763</c:v>
                </c:pt>
                <c:pt idx="1544">
                  <c:v>74.34709</c:v>
                </c:pt>
                <c:pt idx="1545">
                  <c:v>74.34655</c:v>
                </c:pt>
                <c:pt idx="1546">
                  <c:v>74.346</c:v>
                </c:pt>
                <c:pt idx="1547">
                  <c:v>74.34546</c:v>
                </c:pt>
                <c:pt idx="1548">
                  <c:v>74.34492</c:v>
                </c:pt>
                <c:pt idx="1549">
                  <c:v>74.34437000000001</c:v>
                </c:pt>
                <c:pt idx="1550">
                  <c:v>74.34382</c:v>
                </c:pt>
                <c:pt idx="1551">
                  <c:v>74.34327</c:v>
                </c:pt>
                <c:pt idx="1552">
                  <c:v>74.34272</c:v>
                </c:pt>
                <c:pt idx="1553">
                  <c:v>74.34217</c:v>
                </c:pt>
                <c:pt idx="1554">
                  <c:v>74.34162</c:v>
                </c:pt>
                <c:pt idx="1555">
                  <c:v>74.34107</c:v>
                </c:pt>
                <c:pt idx="1556">
                  <c:v>74.34052</c:v>
                </c:pt>
                <c:pt idx="1557">
                  <c:v>74.33997</c:v>
                </c:pt>
                <c:pt idx="1558">
                  <c:v>74.339424</c:v>
                </c:pt>
                <c:pt idx="1559">
                  <c:v>74.33887499999999</c:v>
                </c:pt>
                <c:pt idx="1560">
                  <c:v>74.33832599999998</c:v>
                </c:pt>
                <c:pt idx="1561">
                  <c:v>74.33777599999999</c:v>
                </c:pt>
                <c:pt idx="1562">
                  <c:v>74.33722</c:v>
                </c:pt>
                <c:pt idx="1563">
                  <c:v>74.33667000000001</c:v>
                </c:pt>
                <c:pt idx="1564">
                  <c:v>74.33612</c:v>
                </c:pt>
                <c:pt idx="1565">
                  <c:v>74.33556999999998</c:v>
                </c:pt>
                <c:pt idx="1566">
                  <c:v>74.33502</c:v>
                </c:pt>
                <c:pt idx="1567">
                  <c:v>74.33447</c:v>
                </c:pt>
                <c:pt idx="1568">
                  <c:v>74.33392</c:v>
                </c:pt>
                <c:pt idx="1569">
                  <c:v>74.33337399999999</c:v>
                </c:pt>
                <c:pt idx="1570">
                  <c:v>74.332825</c:v>
                </c:pt>
                <c:pt idx="1571">
                  <c:v>74.33227499999998</c:v>
                </c:pt>
                <c:pt idx="1572">
                  <c:v>74.331726</c:v>
                </c:pt>
                <c:pt idx="1573">
                  <c:v>74.33118</c:v>
                </c:pt>
                <c:pt idx="1574">
                  <c:v>74.33063000000001</c:v>
                </c:pt>
                <c:pt idx="1575">
                  <c:v>74.33007999999998</c:v>
                </c:pt>
                <c:pt idx="1576">
                  <c:v>74.32953</c:v>
                </c:pt>
                <c:pt idx="1577">
                  <c:v>74.32897999999999</c:v>
                </c:pt>
                <c:pt idx="1578">
                  <c:v>74.32842999999998</c:v>
                </c:pt>
                <c:pt idx="1579">
                  <c:v>74.32787999999998</c:v>
                </c:pt>
                <c:pt idx="1580">
                  <c:v>74.32732999999998</c:v>
                </c:pt>
                <c:pt idx="1581">
                  <c:v>74.32678999999999</c:v>
                </c:pt>
                <c:pt idx="1582">
                  <c:v>74.32625</c:v>
                </c:pt>
                <c:pt idx="1583">
                  <c:v>74.3257</c:v>
                </c:pt>
                <c:pt idx="1584">
                  <c:v>74.32515999999998</c:v>
                </c:pt>
                <c:pt idx="1585">
                  <c:v>74.324615</c:v>
                </c:pt>
                <c:pt idx="1586">
                  <c:v>74.32407</c:v>
                </c:pt>
                <c:pt idx="1587">
                  <c:v>74.32353</c:v>
                </c:pt>
                <c:pt idx="1588">
                  <c:v>74.32298999999999</c:v>
                </c:pt>
                <c:pt idx="1589">
                  <c:v>74.32244999999999</c:v>
                </c:pt>
                <c:pt idx="1590">
                  <c:v>74.32191</c:v>
                </c:pt>
                <c:pt idx="1591">
                  <c:v>74.321365</c:v>
                </c:pt>
                <c:pt idx="1592">
                  <c:v>74.32082</c:v>
                </c:pt>
                <c:pt idx="1593">
                  <c:v>74.32027999999998</c:v>
                </c:pt>
                <c:pt idx="1594">
                  <c:v>74.31973999999998</c:v>
                </c:pt>
                <c:pt idx="1595">
                  <c:v>74.3192</c:v>
                </c:pt>
                <c:pt idx="1596">
                  <c:v>74.31866</c:v>
                </c:pt>
                <c:pt idx="1597">
                  <c:v>74.318115</c:v>
                </c:pt>
                <c:pt idx="1598">
                  <c:v>74.31757</c:v>
                </c:pt>
                <c:pt idx="1599">
                  <c:v>74.31704</c:v>
                </c:pt>
                <c:pt idx="1600">
                  <c:v>74.3165</c:v>
                </c:pt>
                <c:pt idx="1601">
                  <c:v>74.31596</c:v>
                </c:pt>
                <c:pt idx="1602">
                  <c:v>74.31542</c:v>
                </c:pt>
                <c:pt idx="1603">
                  <c:v>74.31488</c:v>
                </c:pt>
                <c:pt idx="1604">
                  <c:v>74.31435</c:v>
                </c:pt>
                <c:pt idx="1605">
                  <c:v>74.31381</c:v>
                </c:pt>
                <c:pt idx="1606">
                  <c:v>74.31328</c:v>
                </c:pt>
                <c:pt idx="1607">
                  <c:v>74.31274399999998</c:v>
                </c:pt>
                <c:pt idx="1608">
                  <c:v>74.31221</c:v>
                </c:pt>
                <c:pt idx="1609">
                  <c:v>74.31168</c:v>
                </c:pt>
                <c:pt idx="1610">
                  <c:v>74.31116</c:v>
                </c:pt>
                <c:pt idx="1611">
                  <c:v>74.31063</c:v>
                </c:pt>
                <c:pt idx="1612">
                  <c:v>74.3101</c:v>
                </c:pt>
                <c:pt idx="1613">
                  <c:v>74.30957</c:v>
                </c:pt>
                <c:pt idx="1614">
                  <c:v>74.309044</c:v>
                </c:pt>
                <c:pt idx="1615">
                  <c:v>74.30852</c:v>
                </c:pt>
                <c:pt idx="1616">
                  <c:v>74.30799</c:v>
                </c:pt>
                <c:pt idx="1617">
                  <c:v>74.307465</c:v>
                </c:pt>
                <c:pt idx="1618">
                  <c:v>74.30694599999998</c:v>
                </c:pt>
                <c:pt idx="1619">
                  <c:v>74.30642</c:v>
                </c:pt>
                <c:pt idx="1620">
                  <c:v>74.30588999999999</c:v>
                </c:pt>
                <c:pt idx="1621">
                  <c:v>74.30537399999999</c:v>
                </c:pt>
                <c:pt idx="1622">
                  <c:v>74.304855</c:v>
                </c:pt>
                <c:pt idx="1623">
                  <c:v>74.30433999999998</c:v>
                </c:pt>
                <c:pt idx="1624">
                  <c:v>74.30382</c:v>
                </c:pt>
                <c:pt idx="1625">
                  <c:v>74.3033</c:v>
                </c:pt>
                <c:pt idx="1626">
                  <c:v>74.30277999999998</c:v>
                </c:pt>
                <c:pt idx="1627">
                  <c:v>74.30227</c:v>
                </c:pt>
                <c:pt idx="1628">
                  <c:v>74.30175</c:v>
                </c:pt>
                <c:pt idx="1629">
                  <c:v>74.30124</c:v>
                </c:pt>
                <c:pt idx="1630">
                  <c:v>74.30072999999998</c:v>
                </c:pt>
                <c:pt idx="1631">
                  <c:v>74.30022</c:v>
                </c:pt>
                <c:pt idx="1632">
                  <c:v>74.2997</c:v>
                </c:pt>
                <c:pt idx="1633">
                  <c:v>74.29919</c:v>
                </c:pt>
                <c:pt idx="1634">
                  <c:v>74.298676</c:v>
                </c:pt>
                <c:pt idx="1635">
                  <c:v>74.298164</c:v>
                </c:pt>
                <c:pt idx="1636">
                  <c:v>74.29765</c:v>
                </c:pt>
                <c:pt idx="1637">
                  <c:v>74.29714</c:v>
                </c:pt>
                <c:pt idx="1638">
                  <c:v>74.29663</c:v>
                </c:pt>
                <c:pt idx="1639">
                  <c:v>74.29612</c:v>
                </c:pt>
                <c:pt idx="1640">
                  <c:v>74.29561</c:v>
                </c:pt>
                <c:pt idx="1641">
                  <c:v>74.2951</c:v>
                </c:pt>
                <c:pt idx="1642">
                  <c:v>74.29459</c:v>
                </c:pt>
                <c:pt idx="1643">
                  <c:v>74.29409</c:v>
                </c:pt>
                <c:pt idx="1644">
                  <c:v>74.29359</c:v>
                </c:pt>
                <c:pt idx="1645">
                  <c:v>74.29308</c:v>
                </c:pt>
                <c:pt idx="1646">
                  <c:v>74.29259</c:v>
                </c:pt>
                <c:pt idx="1647">
                  <c:v>74.29208</c:v>
                </c:pt>
                <c:pt idx="1648">
                  <c:v>74.29159</c:v>
                </c:pt>
                <c:pt idx="1649">
                  <c:v>74.291084</c:v>
                </c:pt>
                <c:pt idx="1650">
                  <c:v>74.29059</c:v>
                </c:pt>
                <c:pt idx="1651">
                  <c:v>74.290085</c:v>
                </c:pt>
                <c:pt idx="1652">
                  <c:v>74.28959</c:v>
                </c:pt>
                <c:pt idx="1653">
                  <c:v>74.28909</c:v>
                </c:pt>
                <c:pt idx="1654">
                  <c:v>74.2886</c:v>
                </c:pt>
                <c:pt idx="1655">
                  <c:v>74.2881</c:v>
                </c:pt>
                <c:pt idx="1656">
                  <c:v>74.287605</c:v>
                </c:pt>
                <c:pt idx="1657">
                  <c:v>74.28712</c:v>
                </c:pt>
                <c:pt idx="1658">
                  <c:v>74.28663</c:v>
                </c:pt>
                <c:pt idx="1659">
                  <c:v>74.28613</c:v>
                </c:pt>
                <c:pt idx="1660">
                  <c:v>74.285645</c:v>
                </c:pt>
                <c:pt idx="1661">
                  <c:v>74.28516</c:v>
                </c:pt>
                <c:pt idx="1662">
                  <c:v>74.28467</c:v>
                </c:pt>
                <c:pt idx="1663">
                  <c:v>74.28418</c:v>
                </c:pt>
                <c:pt idx="1664">
                  <c:v>74.28369</c:v>
                </c:pt>
                <c:pt idx="1665">
                  <c:v>74.2832</c:v>
                </c:pt>
                <c:pt idx="1666">
                  <c:v>74.28271499999998</c:v>
                </c:pt>
                <c:pt idx="1667">
                  <c:v>74.282234</c:v>
                </c:pt>
                <c:pt idx="1668">
                  <c:v>74.281746</c:v>
                </c:pt>
                <c:pt idx="1669">
                  <c:v>74.281265</c:v>
                </c:pt>
                <c:pt idx="1670">
                  <c:v>74.28078499999998</c:v>
                </c:pt>
                <c:pt idx="1671">
                  <c:v>74.280304</c:v>
                </c:pt>
                <c:pt idx="1672">
                  <c:v>74.27982</c:v>
                </c:pt>
                <c:pt idx="1673">
                  <c:v>74.27934999999998</c:v>
                </c:pt>
                <c:pt idx="1674">
                  <c:v>74.27887</c:v>
                </c:pt>
                <c:pt idx="1675">
                  <c:v>74.27838999999999</c:v>
                </c:pt>
                <c:pt idx="1676">
                  <c:v>74.27791</c:v>
                </c:pt>
                <c:pt idx="1677">
                  <c:v>74.27743499999998</c:v>
                </c:pt>
                <c:pt idx="1678">
                  <c:v>74.27696</c:v>
                </c:pt>
                <c:pt idx="1679">
                  <c:v>74.27648999999998</c:v>
                </c:pt>
                <c:pt idx="1680">
                  <c:v>74.27602</c:v>
                </c:pt>
                <c:pt idx="1681">
                  <c:v>74.27553999999999</c:v>
                </c:pt>
                <c:pt idx="1682">
                  <c:v>74.27507</c:v>
                </c:pt>
                <c:pt idx="1683">
                  <c:v>74.2746</c:v>
                </c:pt>
                <c:pt idx="1684">
                  <c:v>74.274124</c:v>
                </c:pt>
                <c:pt idx="1685">
                  <c:v>74.27366</c:v>
                </c:pt>
                <c:pt idx="1686">
                  <c:v>74.27319</c:v>
                </c:pt>
                <c:pt idx="1687">
                  <c:v>74.27271999999999</c:v>
                </c:pt>
                <c:pt idx="1688">
                  <c:v>74.272255</c:v>
                </c:pt>
                <c:pt idx="1689">
                  <c:v>74.27178999999998</c:v>
                </c:pt>
                <c:pt idx="1690">
                  <c:v>74.271324</c:v>
                </c:pt>
                <c:pt idx="1691">
                  <c:v>74.27086</c:v>
                </c:pt>
                <c:pt idx="1692">
                  <c:v>74.27038999999999</c:v>
                </c:pt>
                <c:pt idx="1693">
                  <c:v>74.26993</c:v>
                </c:pt>
                <c:pt idx="1694">
                  <c:v>74.26947000000001</c:v>
                </c:pt>
                <c:pt idx="1695">
                  <c:v>74.26901</c:v>
                </c:pt>
                <c:pt idx="1696">
                  <c:v>74.268555</c:v>
                </c:pt>
                <c:pt idx="1697">
                  <c:v>74.2681</c:v>
                </c:pt>
                <c:pt idx="1698">
                  <c:v>74.26764</c:v>
                </c:pt>
                <c:pt idx="1699">
                  <c:v>74.26718</c:v>
                </c:pt>
                <c:pt idx="1700">
                  <c:v>74.26672</c:v>
                </c:pt>
                <c:pt idx="1701">
                  <c:v>74.266266</c:v>
                </c:pt>
                <c:pt idx="1702">
                  <c:v>74.26581</c:v>
                </c:pt>
                <c:pt idx="1703">
                  <c:v>74.26535</c:v>
                </c:pt>
                <c:pt idx="1704">
                  <c:v>74.2649</c:v>
                </c:pt>
                <c:pt idx="1705">
                  <c:v>74.26444</c:v>
                </c:pt>
                <c:pt idx="1706">
                  <c:v>74.263985</c:v>
                </c:pt>
                <c:pt idx="1707">
                  <c:v>74.26353</c:v>
                </c:pt>
                <c:pt idx="1708">
                  <c:v>74.26308</c:v>
                </c:pt>
                <c:pt idx="1709">
                  <c:v>74.26263</c:v>
                </c:pt>
                <c:pt idx="1710">
                  <c:v>74.26218</c:v>
                </c:pt>
                <c:pt idx="1711">
                  <c:v>74.26173</c:v>
                </c:pt>
                <c:pt idx="1712">
                  <c:v>74.26128</c:v>
                </c:pt>
                <c:pt idx="1713">
                  <c:v>74.260826</c:v>
                </c:pt>
                <c:pt idx="1714">
                  <c:v>74.26037599999998</c:v>
                </c:pt>
                <c:pt idx="1715">
                  <c:v>74.25993</c:v>
                </c:pt>
                <c:pt idx="1716">
                  <c:v>74.25949</c:v>
                </c:pt>
                <c:pt idx="1717">
                  <c:v>74.25905</c:v>
                </c:pt>
                <c:pt idx="1718">
                  <c:v>74.258606</c:v>
                </c:pt>
                <c:pt idx="1719">
                  <c:v>74.25816</c:v>
                </c:pt>
                <c:pt idx="1720">
                  <c:v>74.25772</c:v>
                </c:pt>
                <c:pt idx="1721">
                  <c:v>74.25728</c:v>
                </c:pt>
                <c:pt idx="1722">
                  <c:v>74.25683599999999</c:v>
                </c:pt>
                <c:pt idx="1723">
                  <c:v>74.25638999999998</c:v>
                </c:pt>
                <c:pt idx="1724">
                  <c:v>74.25595</c:v>
                </c:pt>
                <c:pt idx="1725">
                  <c:v>74.255516</c:v>
                </c:pt>
                <c:pt idx="1726">
                  <c:v>74.25506999999998</c:v>
                </c:pt>
                <c:pt idx="1727">
                  <c:v>74.25464</c:v>
                </c:pt>
                <c:pt idx="1728">
                  <c:v>74.2542</c:v>
                </c:pt>
                <c:pt idx="1729">
                  <c:v>74.25376</c:v>
                </c:pt>
                <c:pt idx="1730">
                  <c:v>74.25333</c:v>
                </c:pt>
                <c:pt idx="1731">
                  <c:v>74.25288999999998</c:v>
                </c:pt>
                <c:pt idx="1732">
                  <c:v>74.25246</c:v>
                </c:pt>
                <c:pt idx="1733">
                  <c:v>74.25203</c:v>
                </c:pt>
                <c:pt idx="1734">
                  <c:v>74.251595</c:v>
                </c:pt>
                <c:pt idx="1735">
                  <c:v>74.25117</c:v>
                </c:pt>
                <c:pt idx="1736">
                  <c:v>74.25073999999998</c:v>
                </c:pt>
                <c:pt idx="1737">
                  <c:v>74.25031</c:v>
                </c:pt>
                <c:pt idx="1738">
                  <c:v>74.249886</c:v>
                </c:pt>
                <c:pt idx="1739">
                  <c:v>74.24946</c:v>
                </c:pt>
                <c:pt idx="1740">
                  <c:v>74.24903</c:v>
                </c:pt>
                <c:pt idx="1741">
                  <c:v>74.248604</c:v>
                </c:pt>
                <c:pt idx="1742">
                  <c:v>74.24818</c:v>
                </c:pt>
                <c:pt idx="1743">
                  <c:v>74.24775</c:v>
                </c:pt>
                <c:pt idx="1744">
                  <c:v>74.24732</c:v>
                </c:pt>
                <c:pt idx="1745">
                  <c:v>74.246895</c:v>
                </c:pt>
                <c:pt idx="1746">
                  <c:v>74.246475</c:v>
                </c:pt>
                <c:pt idx="1747">
                  <c:v>74.24605</c:v>
                </c:pt>
                <c:pt idx="1748">
                  <c:v>74.24562</c:v>
                </c:pt>
                <c:pt idx="1749">
                  <c:v>74.2452</c:v>
                </c:pt>
                <c:pt idx="1750">
                  <c:v>74.244774</c:v>
                </c:pt>
                <c:pt idx="1751">
                  <c:v>74.244354</c:v>
                </c:pt>
                <c:pt idx="1752">
                  <c:v>74.243935</c:v>
                </c:pt>
                <c:pt idx="1753">
                  <c:v>74.243515</c:v>
                </c:pt>
                <c:pt idx="1754">
                  <c:v>74.243095</c:v>
                </c:pt>
                <c:pt idx="1755">
                  <c:v>74.242676</c:v>
                </c:pt>
                <c:pt idx="1756">
                  <c:v>74.242256</c:v>
                </c:pt>
                <c:pt idx="1757">
                  <c:v>74.24184</c:v>
                </c:pt>
                <c:pt idx="1758">
                  <c:v>74.24142</c:v>
                </c:pt>
                <c:pt idx="1759">
                  <c:v>74.241005</c:v>
                </c:pt>
                <c:pt idx="1760">
                  <c:v>74.240585</c:v>
                </c:pt>
                <c:pt idx="1761">
                  <c:v>74.24017</c:v>
                </c:pt>
                <c:pt idx="1762">
                  <c:v>74.23976</c:v>
                </c:pt>
                <c:pt idx="1763">
                  <c:v>74.23935</c:v>
                </c:pt>
                <c:pt idx="1764">
                  <c:v>74.23893</c:v>
                </c:pt>
                <c:pt idx="1765">
                  <c:v>74.23852</c:v>
                </c:pt>
                <c:pt idx="1766">
                  <c:v>74.238106</c:v>
                </c:pt>
                <c:pt idx="1767">
                  <c:v>74.23769</c:v>
                </c:pt>
                <c:pt idx="1768">
                  <c:v>74.23728</c:v>
                </c:pt>
                <c:pt idx="1769">
                  <c:v>74.23687</c:v>
                </c:pt>
                <c:pt idx="1770">
                  <c:v>74.23646</c:v>
                </c:pt>
                <c:pt idx="1771">
                  <c:v>74.23605</c:v>
                </c:pt>
                <c:pt idx="1772">
                  <c:v>74.23564</c:v>
                </c:pt>
                <c:pt idx="1773">
                  <c:v>74.23524</c:v>
                </c:pt>
                <c:pt idx="1774">
                  <c:v>74.234825</c:v>
                </c:pt>
                <c:pt idx="1775">
                  <c:v>74.23442</c:v>
                </c:pt>
                <c:pt idx="1776">
                  <c:v>74.23401</c:v>
                </c:pt>
                <c:pt idx="1777">
                  <c:v>74.233604</c:v>
                </c:pt>
                <c:pt idx="1778">
                  <c:v>74.2332</c:v>
                </c:pt>
                <c:pt idx="1779">
                  <c:v>74.23279599999998</c:v>
                </c:pt>
                <c:pt idx="1780">
                  <c:v>74.23238999999998</c:v>
                </c:pt>
                <c:pt idx="1781">
                  <c:v>74.23199</c:v>
                </c:pt>
                <c:pt idx="1782">
                  <c:v>74.23158</c:v>
                </c:pt>
                <c:pt idx="1783">
                  <c:v>74.231186</c:v>
                </c:pt>
                <c:pt idx="1784">
                  <c:v>74.23079</c:v>
                </c:pt>
                <c:pt idx="1785">
                  <c:v>74.230385</c:v>
                </c:pt>
                <c:pt idx="1786">
                  <c:v>74.22999</c:v>
                </c:pt>
                <c:pt idx="1787">
                  <c:v>74.22959</c:v>
                </c:pt>
                <c:pt idx="1788">
                  <c:v>74.22919</c:v>
                </c:pt>
                <c:pt idx="1789">
                  <c:v>74.22878999999999</c:v>
                </c:pt>
                <c:pt idx="1790">
                  <c:v>74.22838999999999</c:v>
                </c:pt>
                <c:pt idx="1791">
                  <c:v>74.228</c:v>
                </c:pt>
                <c:pt idx="1792">
                  <c:v>74.2276</c:v>
                </c:pt>
                <c:pt idx="1793">
                  <c:v>74.2272</c:v>
                </c:pt>
                <c:pt idx="1794">
                  <c:v>74.22679999999998</c:v>
                </c:pt>
                <c:pt idx="1795">
                  <c:v>74.2264</c:v>
                </c:pt>
                <c:pt idx="1796">
                  <c:v>74.226006</c:v>
                </c:pt>
                <c:pt idx="1797">
                  <c:v>74.22561</c:v>
                </c:pt>
                <c:pt idx="1798">
                  <c:v>74.22521</c:v>
                </c:pt>
                <c:pt idx="1799">
                  <c:v>74.224815</c:v>
                </c:pt>
                <c:pt idx="1800">
                  <c:v>74.22442</c:v>
                </c:pt>
                <c:pt idx="1801">
                  <c:v>74.22403000000001</c:v>
                </c:pt>
                <c:pt idx="1802">
                  <c:v>74.22364</c:v>
                </c:pt>
                <c:pt idx="1803">
                  <c:v>74.22324</c:v>
                </c:pt>
                <c:pt idx="1804">
                  <c:v>74.22285499999998</c:v>
                </c:pt>
                <c:pt idx="1805">
                  <c:v>74.22246599999998</c:v>
                </c:pt>
                <c:pt idx="1806">
                  <c:v>74.22207999999999</c:v>
                </c:pt>
                <c:pt idx="1807">
                  <c:v>74.22169</c:v>
                </c:pt>
                <c:pt idx="1808">
                  <c:v>74.22130000000001</c:v>
                </c:pt>
                <c:pt idx="1809">
                  <c:v>74.22091</c:v>
                </c:pt>
                <c:pt idx="1810">
                  <c:v>74.22052</c:v>
                </c:pt>
                <c:pt idx="1811">
                  <c:v>74.22014</c:v>
                </c:pt>
                <c:pt idx="1812">
                  <c:v>74.21975</c:v>
                </c:pt>
                <c:pt idx="1813">
                  <c:v>74.21937000000001</c:v>
                </c:pt>
                <c:pt idx="1814">
                  <c:v>74.21898</c:v>
                </c:pt>
                <c:pt idx="1815">
                  <c:v>74.2186</c:v>
                </c:pt>
                <c:pt idx="1816">
                  <c:v>74.21821</c:v>
                </c:pt>
                <c:pt idx="1817">
                  <c:v>74.21783</c:v>
                </c:pt>
                <c:pt idx="1818">
                  <c:v>74.21744</c:v>
                </c:pt>
                <c:pt idx="1819">
                  <c:v>74.21706</c:v>
                </c:pt>
                <c:pt idx="1820">
                  <c:v>74.216675</c:v>
                </c:pt>
                <c:pt idx="1821">
                  <c:v>74.21629</c:v>
                </c:pt>
                <c:pt idx="1822">
                  <c:v>74.21591</c:v>
                </c:pt>
                <c:pt idx="1823">
                  <c:v>74.21553</c:v>
                </c:pt>
                <c:pt idx="1824">
                  <c:v>74.21516</c:v>
                </c:pt>
                <c:pt idx="1825">
                  <c:v>74.214775</c:v>
                </c:pt>
                <c:pt idx="1826">
                  <c:v>74.21687</c:v>
                </c:pt>
                <c:pt idx="1827">
                  <c:v>74.21897000000001</c:v>
                </c:pt>
                <c:pt idx="1828">
                  <c:v>74.22107</c:v>
                </c:pt>
                <c:pt idx="1829">
                  <c:v>74.22317</c:v>
                </c:pt>
                <c:pt idx="1830">
                  <c:v>74.225266</c:v>
                </c:pt>
                <c:pt idx="1831">
                  <c:v>74.22736</c:v>
                </c:pt>
                <c:pt idx="1832">
                  <c:v>74.22947</c:v>
                </c:pt>
                <c:pt idx="1833">
                  <c:v>74.231575</c:v>
                </c:pt>
                <c:pt idx="1834">
                  <c:v>74.23367</c:v>
                </c:pt>
                <c:pt idx="1835">
                  <c:v>74.23577999999999</c:v>
                </c:pt>
                <c:pt idx="1836">
                  <c:v>74.23788</c:v>
                </c:pt>
                <c:pt idx="1837">
                  <c:v>74.23998</c:v>
                </c:pt>
                <c:pt idx="1838">
                  <c:v>74.24208</c:v>
                </c:pt>
                <c:pt idx="1839">
                  <c:v>74.24419</c:v>
                </c:pt>
                <c:pt idx="1840">
                  <c:v>74.24629</c:v>
                </c:pt>
                <c:pt idx="1841">
                  <c:v>74.2484</c:v>
                </c:pt>
                <c:pt idx="1842">
                  <c:v>74.2505</c:v>
                </c:pt>
                <c:pt idx="1843">
                  <c:v>74.2526</c:v>
                </c:pt>
                <c:pt idx="1844">
                  <c:v>74.2547</c:v>
                </c:pt>
                <c:pt idx="1845">
                  <c:v>74.256805</c:v>
                </c:pt>
                <c:pt idx="1846">
                  <c:v>74.25889999999998</c:v>
                </c:pt>
                <c:pt idx="1847">
                  <c:v>74.261</c:v>
                </c:pt>
                <c:pt idx="1848">
                  <c:v>74.2631</c:v>
                </c:pt>
                <c:pt idx="1849">
                  <c:v>74.2652</c:v>
                </c:pt>
                <c:pt idx="1850">
                  <c:v>74.267296</c:v>
                </c:pt>
                <c:pt idx="1851">
                  <c:v>74.269394</c:v>
                </c:pt>
                <c:pt idx="1852">
                  <c:v>74.27149</c:v>
                </c:pt>
                <c:pt idx="1853">
                  <c:v>74.27359</c:v>
                </c:pt>
                <c:pt idx="1854">
                  <c:v>74.27568999999998</c:v>
                </c:pt>
                <c:pt idx="1855">
                  <c:v>74.27778999999998</c:v>
                </c:pt>
                <c:pt idx="1856">
                  <c:v>74.2774</c:v>
                </c:pt>
                <c:pt idx="1857">
                  <c:v>74.27701</c:v>
                </c:pt>
                <c:pt idx="1858">
                  <c:v>74.27662</c:v>
                </c:pt>
                <c:pt idx="1859">
                  <c:v>74.27622</c:v>
                </c:pt>
                <c:pt idx="1860">
                  <c:v>74.27582599999998</c:v>
                </c:pt>
                <c:pt idx="1861">
                  <c:v>74.27542999999998</c:v>
                </c:pt>
                <c:pt idx="1862">
                  <c:v>74.27502999999998</c:v>
                </c:pt>
                <c:pt idx="1863">
                  <c:v>74.274635</c:v>
                </c:pt>
                <c:pt idx="1864">
                  <c:v>74.27424</c:v>
                </c:pt>
                <c:pt idx="1865">
                  <c:v>74.27383999999999</c:v>
                </c:pt>
                <c:pt idx="1866">
                  <c:v>74.27343999999998</c:v>
                </c:pt>
                <c:pt idx="1867">
                  <c:v>74.27303</c:v>
                </c:pt>
                <c:pt idx="1868">
                  <c:v>74.27262</c:v>
                </c:pt>
                <c:pt idx="1869">
                  <c:v>74.27221</c:v>
                </c:pt>
                <c:pt idx="1870">
                  <c:v>74.2718</c:v>
                </c:pt>
                <c:pt idx="1871">
                  <c:v>74.27137999999998</c:v>
                </c:pt>
                <c:pt idx="1872">
                  <c:v>74.27096</c:v>
                </c:pt>
                <c:pt idx="1873">
                  <c:v>74.27053999999998</c:v>
                </c:pt>
                <c:pt idx="1874">
                  <c:v>74.27011</c:v>
                </c:pt>
                <c:pt idx="1875">
                  <c:v>74.269684</c:v>
                </c:pt>
                <c:pt idx="1876">
                  <c:v>74.26926</c:v>
                </c:pt>
                <c:pt idx="1877">
                  <c:v>74.26883</c:v>
                </c:pt>
                <c:pt idx="1878">
                  <c:v>74.268394</c:v>
                </c:pt>
                <c:pt idx="1879">
                  <c:v>74.26796</c:v>
                </c:pt>
                <c:pt idx="1880">
                  <c:v>74.267525</c:v>
                </c:pt>
                <c:pt idx="1881">
                  <c:v>74.26708</c:v>
                </c:pt>
                <c:pt idx="1882">
                  <c:v>74.26665</c:v>
                </c:pt>
                <c:pt idx="1883">
                  <c:v>74.266205</c:v>
                </c:pt>
                <c:pt idx="1884">
                  <c:v>74.26576</c:v>
                </c:pt>
                <c:pt idx="1885">
                  <c:v>74.26531</c:v>
                </c:pt>
                <c:pt idx="1886">
                  <c:v>74.26486</c:v>
                </c:pt>
                <c:pt idx="1887">
                  <c:v>74.26441</c:v>
                </c:pt>
                <c:pt idx="1888">
                  <c:v>74.263954</c:v>
                </c:pt>
                <c:pt idx="1889">
                  <c:v>74.263504</c:v>
                </c:pt>
                <c:pt idx="1890">
                  <c:v>74.26305</c:v>
                </c:pt>
                <c:pt idx="1891">
                  <c:v>74.26259</c:v>
                </c:pt>
                <c:pt idx="1892">
                  <c:v>74.26212</c:v>
                </c:pt>
                <c:pt idx="1893">
                  <c:v>74.26166</c:v>
                </c:pt>
                <c:pt idx="1894">
                  <c:v>74.2612</c:v>
                </c:pt>
                <c:pt idx="1895">
                  <c:v>74.26073499999998</c:v>
                </c:pt>
                <c:pt idx="1896">
                  <c:v>74.26027</c:v>
                </c:pt>
                <c:pt idx="1897">
                  <c:v>74.2598</c:v>
                </c:pt>
                <c:pt idx="1898">
                  <c:v>74.25933999999998</c:v>
                </c:pt>
                <c:pt idx="1899">
                  <c:v>74.258865</c:v>
                </c:pt>
                <c:pt idx="1900">
                  <c:v>74.25838999999999</c:v>
                </c:pt>
                <c:pt idx="1901">
                  <c:v>74.25792</c:v>
                </c:pt>
                <c:pt idx="1902">
                  <c:v>74.25745</c:v>
                </c:pt>
                <c:pt idx="1903">
                  <c:v>74.25697</c:v>
                </c:pt>
                <c:pt idx="1904">
                  <c:v>74.25649</c:v>
                </c:pt>
                <c:pt idx="1905">
                  <c:v>74.25602</c:v>
                </c:pt>
                <c:pt idx="1906">
                  <c:v>74.25555</c:v>
                </c:pt>
                <c:pt idx="1907">
                  <c:v>74.255066</c:v>
                </c:pt>
                <c:pt idx="1908">
                  <c:v>74.254585</c:v>
                </c:pt>
                <c:pt idx="1909">
                  <c:v>74.254105</c:v>
                </c:pt>
                <c:pt idx="1910">
                  <c:v>74.253624</c:v>
                </c:pt>
                <c:pt idx="1911">
                  <c:v>74.25314</c:v>
                </c:pt>
                <c:pt idx="1912">
                  <c:v>74.25266</c:v>
                </c:pt>
                <c:pt idx="1913">
                  <c:v>74.25217999999998</c:v>
                </c:pt>
                <c:pt idx="1914">
                  <c:v>74.25169</c:v>
                </c:pt>
                <c:pt idx="1915">
                  <c:v>74.25121</c:v>
                </c:pt>
                <c:pt idx="1916">
                  <c:v>74.250725</c:v>
                </c:pt>
                <c:pt idx="1917">
                  <c:v>74.250244</c:v>
                </c:pt>
                <c:pt idx="1918">
                  <c:v>74.249756</c:v>
                </c:pt>
                <c:pt idx="1919">
                  <c:v>74.24927</c:v>
                </c:pt>
                <c:pt idx="1920">
                  <c:v>74.24877999999998</c:v>
                </c:pt>
                <c:pt idx="1921">
                  <c:v>74.24829</c:v>
                </c:pt>
                <c:pt idx="1922">
                  <c:v>74.24781</c:v>
                </c:pt>
                <c:pt idx="1923">
                  <c:v>74.24732</c:v>
                </c:pt>
                <c:pt idx="1924">
                  <c:v>74.24684</c:v>
                </c:pt>
                <c:pt idx="1925">
                  <c:v>74.24635</c:v>
                </c:pt>
                <c:pt idx="1926">
                  <c:v>74.245865</c:v>
                </c:pt>
                <c:pt idx="1927">
                  <c:v>74.24537999999998</c:v>
                </c:pt>
                <c:pt idx="1928">
                  <c:v>74.24489</c:v>
                </c:pt>
                <c:pt idx="1929">
                  <c:v>74.2444</c:v>
                </c:pt>
                <c:pt idx="1930">
                  <c:v>74.24391</c:v>
                </c:pt>
                <c:pt idx="1931">
                  <c:v>74.24342</c:v>
                </c:pt>
                <c:pt idx="1932">
                  <c:v>74.242935</c:v>
                </c:pt>
                <c:pt idx="1933">
                  <c:v>74.24245</c:v>
                </c:pt>
                <c:pt idx="1934">
                  <c:v>74.24196</c:v>
                </c:pt>
                <c:pt idx="1935">
                  <c:v>74.24147</c:v>
                </c:pt>
                <c:pt idx="1936">
                  <c:v>74.24098</c:v>
                </c:pt>
                <c:pt idx="1937">
                  <c:v>74.24049</c:v>
                </c:pt>
                <c:pt idx="1938">
                  <c:v>74.240005</c:v>
                </c:pt>
                <c:pt idx="1939">
                  <c:v>74.23952</c:v>
                </c:pt>
                <c:pt idx="1940">
                  <c:v>74.23903</c:v>
                </c:pt>
                <c:pt idx="1941">
                  <c:v>74.23854</c:v>
                </c:pt>
                <c:pt idx="1942">
                  <c:v>74.23806</c:v>
                </c:pt>
                <c:pt idx="1943">
                  <c:v>74.23757</c:v>
                </c:pt>
                <c:pt idx="1944">
                  <c:v>74.23709</c:v>
                </c:pt>
                <c:pt idx="1945">
                  <c:v>74.2366</c:v>
                </c:pt>
                <c:pt idx="1946">
                  <c:v>74.23612</c:v>
                </c:pt>
                <c:pt idx="1947">
                  <c:v>74.235634</c:v>
                </c:pt>
                <c:pt idx="1948">
                  <c:v>74.23515</c:v>
                </c:pt>
                <c:pt idx="1949">
                  <c:v>74.234665</c:v>
                </c:pt>
                <c:pt idx="1950">
                  <c:v>74.234184</c:v>
                </c:pt>
                <c:pt idx="1951">
                  <c:v>74.233696</c:v>
                </c:pt>
                <c:pt idx="1952">
                  <c:v>74.23321</c:v>
                </c:pt>
                <c:pt idx="1953">
                  <c:v>74.23272999999998</c:v>
                </c:pt>
                <c:pt idx="1954">
                  <c:v>74.23225</c:v>
                </c:pt>
                <c:pt idx="1955">
                  <c:v>74.231766</c:v>
                </c:pt>
                <c:pt idx="1956">
                  <c:v>74.23128</c:v>
                </c:pt>
                <c:pt idx="1957">
                  <c:v>74.2308</c:v>
                </c:pt>
                <c:pt idx="1958">
                  <c:v>74.230316</c:v>
                </c:pt>
                <c:pt idx="1959">
                  <c:v>74.22983599999999</c:v>
                </c:pt>
                <c:pt idx="1960">
                  <c:v>74.229355</c:v>
                </c:pt>
                <c:pt idx="1961">
                  <c:v>74.22887399999999</c:v>
                </c:pt>
                <c:pt idx="1962">
                  <c:v>74.22839999999998</c:v>
                </c:pt>
                <c:pt idx="1963">
                  <c:v>74.22792</c:v>
                </c:pt>
                <c:pt idx="1964">
                  <c:v>74.22744</c:v>
                </c:pt>
                <c:pt idx="1965">
                  <c:v>74.22696</c:v>
                </c:pt>
                <c:pt idx="1966">
                  <c:v>74.22649</c:v>
                </c:pt>
                <c:pt idx="1967">
                  <c:v>74.22601</c:v>
                </c:pt>
                <c:pt idx="1968">
                  <c:v>74.22553999999998</c:v>
                </c:pt>
                <c:pt idx="1969">
                  <c:v>74.22506999999998</c:v>
                </c:pt>
                <c:pt idx="1970">
                  <c:v>74.224594</c:v>
                </c:pt>
                <c:pt idx="1971">
                  <c:v>74.22412</c:v>
                </c:pt>
                <c:pt idx="1972">
                  <c:v>74.22365</c:v>
                </c:pt>
                <c:pt idx="1973">
                  <c:v>74.223175</c:v>
                </c:pt>
                <c:pt idx="1974">
                  <c:v>74.22269999999998</c:v>
                </c:pt>
                <c:pt idx="1975">
                  <c:v>74.22223</c:v>
                </c:pt>
                <c:pt idx="1976">
                  <c:v>74.22176</c:v>
                </c:pt>
                <c:pt idx="1977">
                  <c:v>74.22129</c:v>
                </c:pt>
                <c:pt idx="1978">
                  <c:v>74.220825</c:v>
                </c:pt>
                <c:pt idx="1979">
                  <c:v>74.22036</c:v>
                </c:pt>
                <c:pt idx="1980">
                  <c:v>74.21989</c:v>
                </c:pt>
                <c:pt idx="1981">
                  <c:v>74.21942</c:v>
                </c:pt>
                <c:pt idx="1982">
                  <c:v>74.218956</c:v>
                </c:pt>
                <c:pt idx="1983">
                  <c:v>74.21849</c:v>
                </c:pt>
                <c:pt idx="1984">
                  <c:v>74.218025</c:v>
                </c:pt>
                <c:pt idx="1985">
                  <c:v>74.21756</c:v>
                </c:pt>
                <c:pt idx="1986">
                  <c:v>74.217094</c:v>
                </c:pt>
                <c:pt idx="1987">
                  <c:v>74.21664</c:v>
                </c:pt>
                <c:pt idx="1988">
                  <c:v>74.21618</c:v>
                </c:pt>
                <c:pt idx="1989">
                  <c:v>74.21572</c:v>
                </c:pt>
                <c:pt idx="1990">
                  <c:v>74.21526</c:v>
                </c:pt>
                <c:pt idx="1991">
                  <c:v>74.214806</c:v>
                </c:pt>
                <c:pt idx="1992">
                  <c:v>74.21435</c:v>
                </c:pt>
                <c:pt idx="1993">
                  <c:v>74.21389</c:v>
                </c:pt>
                <c:pt idx="1994">
                  <c:v>74.21343</c:v>
                </c:pt>
                <c:pt idx="1995">
                  <c:v>74.212975</c:v>
                </c:pt>
                <c:pt idx="1996">
                  <c:v>74.21252</c:v>
                </c:pt>
                <c:pt idx="1997">
                  <c:v>74.21206</c:v>
                </c:pt>
                <c:pt idx="1998">
                  <c:v>74.2116</c:v>
                </c:pt>
                <c:pt idx="1999">
                  <c:v>74.21115</c:v>
                </c:pt>
                <c:pt idx="2000">
                  <c:v>74.21069</c:v>
                </c:pt>
                <c:pt idx="2001">
                  <c:v>74.210236</c:v>
                </c:pt>
                <c:pt idx="2002">
                  <c:v>74.20978499999998</c:v>
                </c:pt>
                <c:pt idx="2003">
                  <c:v>74.20933499999998</c:v>
                </c:pt>
                <c:pt idx="2004">
                  <c:v>74.20888499999998</c:v>
                </c:pt>
                <c:pt idx="2005">
                  <c:v>74.20843999999998</c:v>
                </c:pt>
                <c:pt idx="2006">
                  <c:v>74.20799</c:v>
                </c:pt>
                <c:pt idx="2007">
                  <c:v>74.20754</c:v>
                </c:pt>
                <c:pt idx="2008">
                  <c:v>74.2071</c:v>
                </c:pt>
                <c:pt idx="2009">
                  <c:v>74.20666</c:v>
                </c:pt>
                <c:pt idx="2010">
                  <c:v>74.206215</c:v>
                </c:pt>
                <c:pt idx="2011">
                  <c:v>74.20576999999998</c:v>
                </c:pt>
                <c:pt idx="2012">
                  <c:v>74.20532999999998</c:v>
                </c:pt>
                <c:pt idx="2013">
                  <c:v>74.20489</c:v>
                </c:pt>
                <c:pt idx="2014">
                  <c:v>74.204445</c:v>
                </c:pt>
                <c:pt idx="2015">
                  <c:v>74.204</c:v>
                </c:pt>
                <c:pt idx="2016">
                  <c:v>74.20356</c:v>
                </c:pt>
                <c:pt idx="2017">
                  <c:v>74.20312</c:v>
                </c:pt>
                <c:pt idx="2018">
                  <c:v>74.202675</c:v>
                </c:pt>
                <c:pt idx="2019">
                  <c:v>74.20223</c:v>
                </c:pt>
                <c:pt idx="2020">
                  <c:v>74.2018</c:v>
                </c:pt>
                <c:pt idx="2021">
                  <c:v>74.201355</c:v>
                </c:pt>
                <c:pt idx="2022">
                  <c:v>74.20092</c:v>
                </c:pt>
                <c:pt idx="2023">
                  <c:v>74.200485</c:v>
                </c:pt>
                <c:pt idx="2024">
                  <c:v>74.20005</c:v>
                </c:pt>
                <c:pt idx="2025">
                  <c:v>74.19962</c:v>
                </c:pt>
                <c:pt idx="2026">
                  <c:v>74.19919</c:v>
                </c:pt>
                <c:pt idx="2027">
                  <c:v>74.19875999999998</c:v>
                </c:pt>
                <c:pt idx="2028">
                  <c:v>74.19833</c:v>
                </c:pt>
                <c:pt idx="2029">
                  <c:v>74.19791</c:v>
                </c:pt>
                <c:pt idx="2030">
                  <c:v>74.19748</c:v>
                </c:pt>
                <c:pt idx="2031">
                  <c:v>74.19705</c:v>
                </c:pt>
                <c:pt idx="2032">
                  <c:v>74.196625</c:v>
                </c:pt>
                <c:pt idx="2033">
                  <c:v>74.1962</c:v>
                </c:pt>
                <c:pt idx="2034">
                  <c:v>74.19576999999998</c:v>
                </c:pt>
                <c:pt idx="2035">
                  <c:v>74.19533999999999</c:v>
                </c:pt>
                <c:pt idx="2036">
                  <c:v>74.194916</c:v>
                </c:pt>
                <c:pt idx="2037">
                  <c:v>74.194496</c:v>
                </c:pt>
                <c:pt idx="2038">
                  <c:v>74.19407</c:v>
                </c:pt>
                <c:pt idx="2039">
                  <c:v>74.19365</c:v>
                </c:pt>
                <c:pt idx="2040">
                  <c:v>74.19322</c:v>
                </c:pt>
                <c:pt idx="2041">
                  <c:v>74.19279999999999</c:v>
                </c:pt>
                <c:pt idx="2042">
                  <c:v>74.19237999999999</c:v>
                </c:pt>
                <c:pt idx="2043">
                  <c:v>74.19196</c:v>
                </c:pt>
                <c:pt idx="2044">
                  <c:v>74.19154</c:v>
                </c:pt>
                <c:pt idx="2045">
                  <c:v>74.191124</c:v>
                </c:pt>
                <c:pt idx="2046">
                  <c:v>74.19070399999998</c:v>
                </c:pt>
                <c:pt idx="2047">
                  <c:v>74.190285</c:v>
                </c:pt>
                <c:pt idx="2048">
                  <c:v>74.189865</c:v>
                </c:pt>
                <c:pt idx="2049">
                  <c:v>74.18944999999998</c:v>
                </c:pt>
                <c:pt idx="2050">
                  <c:v>74.18902999999998</c:v>
                </c:pt>
                <c:pt idx="2051">
                  <c:v>74.18862</c:v>
                </c:pt>
                <c:pt idx="2052">
                  <c:v>74.18821</c:v>
                </c:pt>
                <c:pt idx="2053">
                  <c:v>74.18779999999998</c:v>
                </c:pt>
                <c:pt idx="2054">
                  <c:v>74.18737999999999</c:v>
                </c:pt>
                <c:pt idx="2055">
                  <c:v>74.186966</c:v>
                </c:pt>
                <c:pt idx="2056">
                  <c:v>74.186554</c:v>
                </c:pt>
                <c:pt idx="2057">
                  <c:v>74.18613999999998</c:v>
                </c:pt>
                <c:pt idx="2058">
                  <c:v>74.18572999999998</c:v>
                </c:pt>
                <c:pt idx="2059">
                  <c:v>74.18532599999999</c:v>
                </c:pt>
                <c:pt idx="2060">
                  <c:v>74.18491</c:v>
                </c:pt>
                <c:pt idx="2061">
                  <c:v>74.18451</c:v>
                </c:pt>
                <c:pt idx="2062">
                  <c:v>74.184105</c:v>
                </c:pt>
                <c:pt idx="2063">
                  <c:v>74.18369999999998</c:v>
                </c:pt>
                <c:pt idx="2064">
                  <c:v>74.18329999999998</c:v>
                </c:pt>
                <c:pt idx="2065">
                  <c:v>74.18288999999999</c:v>
                </c:pt>
                <c:pt idx="2066">
                  <c:v>74.18248999999999</c:v>
                </c:pt>
                <c:pt idx="2067">
                  <c:v>74.18207999999998</c:v>
                </c:pt>
                <c:pt idx="2068">
                  <c:v>74.18169</c:v>
                </c:pt>
                <c:pt idx="2069">
                  <c:v>74.18129</c:v>
                </c:pt>
                <c:pt idx="2070">
                  <c:v>74.18088499999999</c:v>
                </c:pt>
                <c:pt idx="2071">
                  <c:v>74.18048999999999</c:v>
                </c:pt>
                <c:pt idx="2072">
                  <c:v>74.18008999999999</c:v>
                </c:pt>
                <c:pt idx="2073">
                  <c:v>74.17968999999998</c:v>
                </c:pt>
                <c:pt idx="2074">
                  <c:v>74.17928999999998</c:v>
                </c:pt>
                <c:pt idx="2075">
                  <c:v>74.17889399999999</c:v>
                </c:pt>
                <c:pt idx="2076">
                  <c:v>74.17849999999999</c:v>
                </c:pt>
                <c:pt idx="2077">
                  <c:v>74.17809999999999</c:v>
                </c:pt>
                <c:pt idx="2078">
                  <c:v>74.17770399999999</c:v>
                </c:pt>
                <c:pt idx="2079">
                  <c:v>74.17730999999999</c:v>
                </c:pt>
                <c:pt idx="2080">
                  <c:v>74.17690999999999</c:v>
                </c:pt>
                <c:pt idx="2081">
                  <c:v>74.17650999999998</c:v>
                </c:pt>
                <c:pt idx="2082">
                  <c:v>74.17611999999998</c:v>
                </c:pt>
                <c:pt idx="2083">
                  <c:v>74.17572999999997</c:v>
                </c:pt>
                <c:pt idx="2084">
                  <c:v>74.17533999999998</c:v>
                </c:pt>
                <c:pt idx="2085">
                  <c:v>74.17493999999999</c:v>
                </c:pt>
                <c:pt idx="2086">
                  <c:v>74.17454999999998</c:v>
                </c:pt>
                <c:pt idx="2087">
                  <c:v>74.174164</c:v>
                </c:pt>
                <c:pt idx="2088">
                  <c:v>74.17377499999998</c:v>
                </c:pt>
                <c:pt idx="2089">
                  <c:v>74.17338599999997</c:v>
                </c:pt>
                <c:pt idx="2090">
                  <c:v>74.17299999999999</c:v>
                </c:pt>
                <c:pt idx="2091">
                  <c:v>74.17260999999999</c:v>
                </c:pt>
                <c:pt idx="2092">
                  <c:v>74.17221999999998</c:v>
                </c:pt>
                <c:pt idx="2093">
                  <c:v>74.17183999999999</c:v>
                </c:pt>
                <c:pt idx="2094">
                  <c:v>74.17144999999998</c:v>
                </c:pt>
                <c:pt idx="2095">
                  <c:v>74.17106999999998</c:v>
                </c:pt>
                <c:pt idx="2096">
                  <c:v>74.17068499999999</c:v>
                </c:pt>
                <c:pt idx="2097">
                  <c:v>74.17029999999998</c:v>
                </c:pt>
                <c:pt idx="2098">
                  <c:v>74.16992</c:v>
                </c:pt>
                <c:pt idx="2099">
                  <c:v>74.16954</c:v>
                </c:pt>
                <c:pt idx="2100">
                  <c:v>74.16916</c:v>
                </c:pt>
                <c:pt idx="2101">
                  <c:v>74.16877999999998</c:v>
                </c:pt>
                <c:pt idx="2102">
                  <c:v>74.16839599999999</c:v>
                </c:pt>
                <c:pt idx="2103">
                  <c:v>74.16802</c:v>
                </c:pt>
                <c:pt idx="2104">
                  <c:v>74.16764</c:v>
                </c:pt>
                <c:pt idx="2105">
                  <c:v>74.16726</c:v>
                </c:pt>
                <c:pt idx="2106">
                  <c:v>74.16688499999998</c:v>
                </c:pt>
                <c:pt idx="2107">
                  <c:v>74.16651</c:v>
                </c:pt>
                <c:pt idx="2108">
                  <c:v>74.16614</c:v>
                </c:pt>
                <c:pt idx="2109">
                  <c:v>74.16576399999998</c:v>
                </c:pt>
                <c:pt idx="2110">
                  <c:v>74.16538999999999</c:v>
                </c:pt>
                <c:pt idx="2111">
                  <c:v>74.16501599999998</c:v>
                </c:pt>
                <c:pt idx="2112">
                  <c:v>74.164635</c:v>
                </c:pt>
                <c:pt idx="2113">
                  <c:v>74.16426</c:v>
                </c:pt>
                <c:pt idx="2114">
                  <c:v>74.16388999999998</c:v>
                </c:pt>
                <c:pt idx="2115">
                  <c:v>74.16351</c:v>
                </c:pt>
                <c:pt idx="2116">
                  <c:v>74.16314</c:v>
                </c:pt>
                <c:pt idx="2117">
                  <c:v>74.16276599999999</c:v>
                </c:pt>
                <c:pt idx="2118">
                  <c:v>74.16238999999999</c:v>
                </c:pt>
                <c:pt idx="2119">
                  <c:v>74.162025</c:v>
                </c:pt>
                <c:pt idx="2120">
                  <c:v>74.16165</c:v>
                </c:pt>
                <c:pt idx="2121">
                  <c:v>74.16128</c:v>
                </c:pt>
                <c:pt idx="2122">
                  <c:v>74.16091</c:v>
                </c:pt>
                <c:pt idx="2123">
                  <c:v>74.160545</c:v>
                </c:pt>
                <c:pt idx="2124">
                  <c:v>74.16017999999998</c:v>
                </c:pt>
                <c:pt idx="2125">
                  <c:v>74.15980999999998</c:v>
                </c:pt>
                <c:pt idx="2126">
                  <c:v>74.15944999999999</c:v>
                </c:pt>
                <c:pt idx="2127">
                  <c:v>74.15908999999999</c:v>
                </c:pt>
                <c:pt idx="2128">
                  <c:v>74.15871999999999</c:v>
                </c:pt>
                <c:pt idx="2129">
                  <c:v>74.15835599999998</c:v>
                </c:pt>
                <c:pt idx="2130">
                  <c:v>74.15799999999998</c:v>
                </c:pt>
                <c:pt idx="2131">
                  <c:v>74.15764</c:v>
                </c:pt>
                <c:pt idx="2132">
                  <c:v>74.15727</c:v>
                </c:pt>
                <c:pt idx="2133">
                  <c:v>74.15690999999998</c:v>
                </c:pt>
                <c:pt idx="2134">
                  <c:v>74.15655499999998</c:v>
                </c:pt>
                <c:pt idx="2135">
                  <c:v>74.1562</c:v>
                </c:pt>
                <c:pt idx="2136">
                  <c:v>74.15583999999998</c:v>
                </c:pt>
                <c:pt idx="2137">
                  <c:v>74.15547999999997</c:v>
                </c:pt>
                <c:pt idx="2138">
                  <c:v>74.15511999999998</c:v>
                </c:pt>
                <c:pt idx="2139">
                  <c:v>74.15475999999998</c:v>
                </c:pt>
                <c:pt idx="2140">
                  <c:v>74.15439999999998</c:v>
                </c:pt>
                <c:pt idx="2141">
                  <c:v>74.15404499999998</c:v>
                </c:pt>
                <c:pt idx="2142">
                  <c:v>74.15368999999998</c:v>
                </c:pt>
                <c:pt idx="2143">
                  <c:v>74.15333599999997</c:v>
                </c:pt>
                <c:pt idx="2144">
                  <c:v>74.15298499999999</c:v>
                </c:pt>
                <c:pt idx="2145">
                  <c:v>74.152626</c:v>
                </c:pt>
                <c:pt idx="2146">
                  <c:v>74.15227499999999</c:v>
                </c:pt>
                <c:pt idx="2147">
                  <c:v>74.15192</c:v>
                </c:pt>
                <c:pt idx="2148">
                  <c:v>74.151566</c:v>
                </c:pt>
                <c:pt idx="2149">
                  <c:v>74.151215</c:v>
                </c:pt>
                <c:pt idx="2150">
                  <c:v>74.15085999999998</c:v>
                </c:pt>
                <c:pt idx="2151">
                  <c:v>74.15050999999998</c:v>
                </c:pt>
                <c:pt idx="2152">
                  <c:v>74.15016</c:v>
                </c:pt>
                <c:pt idx="2153">
                  <c:v>74.14981</c:v>
                </c:pt>
                <c:pt idx="2154">
                  <c:v>74.14947</c:v>
                </c:pt>
                <c:pt idx="2155">
                  <c:v>74.149124</c:v>
                </c:pt>
                <c:pt idx="2156">
                  <c:v>74.14877</c:v>
                </c:pt>
                <c:pt idx="2157">
                  <c:v>74.14842</c:v>
                </c:pt>
                <c:pt idx="2158">
                  <c:v>74.14806999999998</c:v>
                </c:pt>
                <c:pt idx="2159">
                  <c:v>74.14773</c:v>
                </c:pt>
                <c:pt idx="2160">
                  <c:v>74.147385</c:v>
                </c:pt>
                <c:pt idx="2161">
                  <c:v>74.14704</c:v>
                </c:pt>
                <c:pt idx="2162">
                  <c:v>74.1467</c:v>
                </c:pt>
                <c:pt idx="2163">
                  <c:v>74.146355</c:v>
                </c:pt>
                <c:pt idx="2164">
                  <c:v>74.14601</c:v>
                </c:pt>
                <c:pt idx="2165">
                  <c:v>74.14567</c:v>
                </c:pt>
                <c:pt idx="2166">
                  <c:v>74.145325</c:v>
                </c:pt>
                <c:pt idx="2167">
                  <c:v>74.14498</c:v>
                </c:pt>
                <c:pt idx="2168">
                  <c:v>74.14464</c:v>
                </c:pt>
                <c:pt idx="2169">
                  <c:v>74.144295</c:v>
                </c:pt>
                <c:pt idx="2170">
                  <c:v>74.14395</c:v>
                </c:pt>
                <c:pt idx="2171">
                  <c:v>74.14361</c:v>
                </c:pt>
                <c:pt idx="2172">
                  <c:v>74.143265</c:v>
                </c:pt>
                <c:pt idx="2173">
                  <c:v>74.14292</c:v>
                </c:pt>
                <c:pt idx="2174">
                  <c:v>74.14257999999998</c:v>
                </c:pt>
                <c:pt idx="2175">
                  <c:v>74.142235</c:v>
                </c:pt>
                <c:pt idx="2176">
                  <c:v>74.14189</c:v>
                </c:pt>
                <c:pt idx="2177">
                  <c:v>74.141556</c:v>
                </c:pt>
                <c:pt idx="2178">
                  <c:v>74.14122</c:v>
                </c:pt>
                <c:pt idx="2179">
                  <c:v>74.140884</c:v>
                </c:pt>
                <c:pt idx="2180">
                  <c:v>74.14055</c:v>
                </c:pt>
                <c:pt idx="2181">
                  <c:v>74.14021</c:v>
                </c:pt>
                <c:pt idx="2182">
                  <c:v>74.13987999999999</c:v>
                </c:pt>
                <c:pt idx="2183">
                  <c:v>74.13953999999998</c:v>
                </c:pt>
                <c:pt idx="2184">
                  <c:v>74.139206</c:v>
                </c:pt>
                <c:pt idx="2185">
                  <c:v>74.13886999999998</c:v>
                </c:pt>
                <c:pt idx="2186">
                  <c:v>74.13853499999999</c:v>
                </c:pt>
                <c:pt idx="2187">
                  <c:v>74.1382</c:v>
                </c:pt>
                <c:pt idx="2188">
                  <c:v>74.13786</c:v>
                </c:pt>
                <c:pt idx="2189">
                  <c:v>74.137535</c:v>
                </c:pt>
                <c:pt idx="2190">
                  <c:v>74.1372</c:v>
                </c:pt>
                <c:pt idx="2191">
                  <c:v>74.13933999999999</c:v>
                </c:pt>
                <c:pt idx="2192">
                  <c:v>74.14149</c:v>
                </c:pt>
                <c:pt idx="2193">
                  <c:v>74.14363</c:v>
                </c:pt>
                <c:pt idx="2194">
                  <c:v>74.14577</c:v>
                </c:pt>
                <c:pt idx="2195">
                  <c:v>74.14791</c:v>
                </c:pt>
                <c:pt idx="2196">
                  <c:v>74.15005499999998</c:v>
                </c:pt>
                <c:pt idx="2197">
                  <c:v>74.15219999999998</c:v>
                </c:pt>
                <c:pt idx="2198">
                  <c:v>74.15433999999999</c:v>
                </c:pt>
                <c:pt idx="2199">
                  <c:v>74.15649399999998</c:v>
                </c:pt>
                <c:pt idx="2200">
                  <c:v>74.15863999999999</c:v>
                </c:pt>
                <c:pt idx="2201">
                  <c:v>74.16077999999999</c:v>
                </c:pt>
                <c:pt idx="2202">
                  <c:v>74.16292999999998</c:v>
                </c:pt>
                <c:pt idx="2203">
                  <c:v>74.16507999999999</c:v>
                </c:pt>
                <c:pt idx="2204">
                  <c:v>74.16722</c:v>
                </c:pt>
                <c:pt idx="2205">
                  <c:v>74.169365</c:v>
                </c:pt>
                <c:pt idx="2206">
                  <c:v>74.17152</c:v>
                </c:pt>
                <c:pt idx="2207">
                  <c:v>74.17366</c:v>
                </c:pt>
                <c:pt idx="2208">
                  <c:v>74.17580399999999</c:v>
                </c:pt>
                <c:pt idx="2209">
                  <c:v>74.17794999999998</c:v>
                </c:pt>
                <c:pt idx="2210">
                  <c:v>74.18009999999998</c:v>
                </c:pt>
                <c:pt idx="2211">
                  <c:v>74.18223999999998</c:v>
                </c:pt>
                <c:pt idx="2212">
                  <c:v>74.18438999999998</c:v>
                </c:pt>
                <c:pt idx="2213">
                  <c:v>74.18653</c:v>
                </c:pt>
                <c:pt idx="2214">
                  <c:v>74.18867499999999</c:v>
                </c:pt>
                <c:pt idx="2215">
                  <c:v>74.19082</c:v>
                </c:pt>
                <c:pt idx="2216">
                  <c:v>74.19296</c:v>
                </c:pt>
                <c:pt idx="2217">
                  <c:v>74.19509999999998</c:v>
                </c:pt>
                <c:pt idx="2218">
                  <c:v>74.197235</c:v>
                </c:pt>
                <c:pt idx="2219">
                  <c:v>74.19936999999998</c:v>
                </c:pt>
                <c:pt idx="2220">
                  <c:v>74.20151</c:v>
                </c:pt>
                <c:pt idx="2221">
                  <c:v>74.201164</c:v>
                </c:pt>
                <c:pt idx="2222">
                  <c:v>74.20082</c:v>
                </c:pt>
                <c:pt idx="2223">
                  <c:v>74.20048</c:v>
                </c:pt>
                <c:pt idx="2224">
                  <c:v>74.200134</c:v>
                </c:pt>
                <c:pt idx="2225">
                  <c:v>74.19978999999998</c:v>
                </c:pt>
                <c:pt idx="2226">
                  <c:v>74.19945</c:v>
                </c:pt>
                <c:pt idx="2227">
                  <c:v>74.1991</c:v>
                </c:pt>
                <c:pt idx="2228">
                  <c:v>74.19874599999999</c:v>
                </c:pt>
                <c:pt idx="2229">
                  <c:v>74.19838999999999</c:v>
                </c:pt>
                <c:pt idx="2230">
                  <c:v>74.19802999999998</c:v>
                </c:pt>
                <c:pt idx="2231">
                  <c:v>74.19767</c:v>
                </c:pt>
                <c:pt idx="2232">
                  <c:v>74.19730000000001</c:v>
                </c:pt>
                <c:pt idx="2233">
                  <c:v>74.19694</c:v>
                </c:pt>
                <c:pt idx="2234">
                  <c:v>74.19657</c:v>
                </c:pt>
                <c:pt idx="2235">
                  <c:v>74.196205</c:v>
                </c:pt>
                <c:pt idx="2236">
                  <c:v>74.19582999999998</c:v>
                </c:pt>
                <c:pt idx="2237">
                  <c:v>74.19545999999998</c:v>
                </c:pt>
                <c:pt idx="2238">
                  <c:v>74.19507999999999</c:v>
                </c:pt>
                <c:pt idx="2239">
                  <c:v>74.19471</c:v>
                </c:pt>
                <c:pt idx="2240">
                  <c:v>74.19433</c:v>
                </c:pt>
                <c:pt idx="2241">
                  <c:v>74.19394</c:v>
                </c:pt>
                <c:pt idx="2242">
                  <c:v>74.19356</c:v>
                </c:pt>
                <c:pt idx="2243">
                  <c:v>74.19317</c:v>
                </c:pt>
                <c:pt idx="2244">
                  <c:v>74.19277999999998</c:v>
                </c:pt>
                <c:pt idx="2245">
                  <c:v>74.19238999999999</c:v>
                </c:pt>
                <c:pt idx="2246">
                  <c:v>74.19199</c:v>
                </c:pt>
                <c:pt idx="2247">
                  <c:v>74.1916</c:v>
                </c:pt>
                <c:pt idx="2248">
                  <c:v>74.1912</c:v>
                </c:pt>
                <c:pt idx="2249">
                  <c:v>74.19079599999999</c:v>
                </c:pt>
                <c:pt idx="2250">
                  <c:v>74.19038999999998</c:v>
                </c:pt>
                <c:pt idx="2251">
                  <c:v>74.18998999999998</c:v>
                </c:pt>
                <c:pt idx="2252">
                  <c:v>74.18957999999999</c:v>
                </c:pt>
                <c:pt idx="2253">
                  <c:v>74.18917999999998</c:v>
                </c:pt>
                <c:pt idx="2254">
                  <c:v>74.18876999999998</c:v>
                </c:pt>
                <c:pt idx="2255">
                  <c:v>74.18835399999999</c:v>
                </c:pt>
                <c:pt idx="2256">
                  <c:v>74.18794</c:v>
                </c:pt>
                <c:pt idx="2257">
                  <c:v>74.18752</c:v>
                </c:pt>
                <c:pt idx="2258">
                  <c:v>74.1871</c:v>
                </c:pt>
                <c:pt idx="2259">
                  <c:v>74.18669</c:v>
                </c:pt>
                <c:pt idx="2260">
                  <c:v>74.18627</c:v>
                </c:pt>
                <c:pt idx="2261">
                  <c:v>74.18584999999999</c:v>
                </c:pt>
                <c:pt idx="2262">
                  <c:v>74.18542499999998</c:v>
                </c:pt>
                <c:pt idx="2263">
                  <c:v>74.18499999999998</c:v>
                </c:pt>
                <c:pt idx="2264">
                  <c:v>74.18457</c:v>
                </c:pt>
                <c:pt idx="2265">
                  <c:v>74.18414</c:v>
                </c:pt>
                <c:pt idx="2266">
                  <c:v>74.18371599999999</c:v>
                </c:pt>
                <c:pt idx="2267">
                  <c:v>74.18329</c:v>
                </c:pt>
                <c:pt idx="2268">
                  <c:v>74.18285999999999</c:v>
                </c:pt>
                <c:pt idx="2269">
                  <c:v>74.18242999999998</c:v>
                </c:pt>
                <c:pt idx="2270">
                  <c:v>74.18199999999998</c:v>
                </c:pt>
                <c:pt idx="2271">
                  <c:v>74.181564</c:v>
                </c:pt>
                <c:pt idx="2272">
                  <c:v>74.18113</c:v>
                </c:pt>
                <c:pt idx="2273">
                  <c:v>74.180695</c:v>
                </c:pt>
                <c:pt idx="2274">
                  <c:v>74.18026</c:v>
                </c:pt>
                <c:pt idx="2275">
                  <c:v>74.17982499999998</c:v>
                </c:pt>
                <c:pt idx="2276">
                  <c:v>74.17937999999997</c:v>
                </c:pt>
                <c:pt idx="2277">
                  <c:v>74.17893999999997</c:v>
                </c:pt>
                <c:pt idx="2278">
                  <c:v>74.17849999999999</c:v>
                </c:pt>
                <c:pt idx="2279">
                  <c:v>74.17805499999999</c:v>
                </c:pt>
                <c:pt idx="2280">
                  <c:v>74.17761</c:v>
                </c:pt>
                <c:pt idx="2281">
                  <c:v>74.17716999999998</c:v>
                </c:pt>
                <c:pt idx="2282">
                  <c:v>74.17672999999998</c:v>
                </c:pt>
                <c:pt idx="2283">
                  <c:v>74.17628499999998</c:v>
                </c:pt>
                <c:pt idx="2284">
                  <c:v>74.17583999999997</c:v>
                </c:pt>
                <c:pt idx="2285">
                  <c:v>74.17539999999997</c:v>
                </c:pt>
                <c:pt idx="2286">
                  <c:v>74.17496</c:v>
                </c:pt>
                <c:pt idx="2287">
                  <c:v>74.174515</c:v>
                </c:pt>
                <c:pt idx="2288">
                  <c:v>74.17406999999998</c:v>
                </c:pt>
                <c:pt idx="2289">
                  <c:v>74.17362999999998</c:v>
                </c:pt>
                <c:pt idx="2290">
                  <c:v>74.17317999999999</c:v>
                </c:pt>
                <c:pt idx="2291">
                  <c:v>74.17273999999998</c:v>
                </c:pt>
                <c:pt idx="2292">
                  <c:v>74.17229499999999</c:v>
                </c:pt>
                <c:pt idx="2293">
                  <c:v>74.17184999999999</c:v>
                </c:pt>
                <c:pt idx="2294">
                  <c:v>74.17139999999999</c:v>
                </c:pt>
                <c:pt idx="2295">
                  <c:v>74.17095999999998</c:v>
                </c:pt>
                <c:pt idx="2296">
                  <c:v>74.17051999999998</c:v>
                </c:pt>
                <c:pt idx="2297">
                  <c:v>74.17007399999999</c:v>
                </c:pt>
                <c:pt idx="2298">
                  <c:v>74.16963000000001</c:v>
                </c:pt>
                <c:pt idx="2299">
                  <c:v>74.16919</c:v>
                </c:pt>
                <c:pt idx="2300">
                  <c:v>74.16874999999999</c:v>
                </c:pt>
                <c:pt idx="2301">
                  <c:v>74.16829999999998</c:v>
                </c:pt>
                <c:pt idx="2302">
                  <c:v>74.16785</c:v>
                </c:pt>
                <c:pt idx="2303">
                  <c:v>74.1674</c:v>
                </c:pt>
                <c:pt idx="2304">
                  <c:v>74.166954</c:v>
                </c:pt>
                <c:pt idx="2305">
                  <c:v>74.16651</c:v>
                </c:pt>
                <c:pt idx="2306">
                  <c:v>74.16607</c:v>
                </c:pt>
                <c:pt idx="2307">
                  <c:v>74.16563</c:v>
                </c:pt>
                <c:pt idx="2308">
                  <c:v>74.16518399999998</c:v>
                </c:pt>
                <c:pt idx="2309">
                  <c:v>74.16473999999998</c:v>
                </c:pt>
                <c:pt idx="2310">
                  <c:v>74.1643</c:v>
                </c:pt>
                <c:pt idx="2311">
                  <c:v>74.16386</c:v>
                </c:pt>
                <c:pt idx="2312">
                  <c:v>74.163414</c:v>
                </c:pt>
                <c:pt idx="2313">
                  <c:v>74.16296999999998</c:v>
                </c:pt>
                <c:pt idx="2314">
                  <c:v>74.16252999999998</c:v>
                </c:pt>
                <c:pt idx="2315">
                  <c:v>74.16208999999999</c:v>
                </c:pt>
                <c:pt idx="2316">
                  <c:v>74.161644</c:v>
                </c:pt>
                <c:pt idx="2317">
                  <c:v>74.1612</c:v>
                </c:pt>
                <c:pt idx="2318">
                  <c:v>74.16075999999998</c:v>
                </c:pt>
                <c:pt idx="2319">
                  <c:v>74.160324</c:v>
                </c:pt>
                <c:pt idx="2320">
                  <c:v>74.15987999999999</c:v>
                </c:pt>
                <c:pt idx="2321">
                  <c:v>74.15943999999999</c:v>
                </c:pt>
                <c:pt idx="2322">
                  <c:v>74.15899999999999</c:v>
                </c:pt>
                <c:pt idx="2323">
                  <c:v>74.15855399999998</c:v>
                </c:pt>
                <c:pt idx="2324">
                  <c:v>74.15811999999998</c:v>
                </c:pt>
                <c:pt idx="2325">
                  <c:v>74.15768</c:v>
                </c:pt>
                <c:pt idx="2326">
                  <c:v>74.15724</c:v>
                </c:pt>
                <c:pt idx="2327">
                  <c:v>74.15680999999998</c:v>
                </c:pt>
                <c:pt idx="2328">
                  <c:v>74.15636399999998</c:v>
                </c:pt>
                <c:pt idx="2329">
                  <c:v>74.15593</c:v>
                </c:pt>
                <c:pt idx="2330">
                  <c:v>74.15549499999999</c:v>
                </c:pt>
                <c:pt idx="2331">
                  <c:v>74.15505999999999</c:v>
                </c:pt>
                <c:pt idx="2332">
                  <c:v>74.154625</c:v>
                </c:pt>
                <c:pt idx="2333">
                  <c:v>74.15419</c:v>
                </c:pt>
                <c:pt idx="2334">
                  <c:v>74.15375499999999</c:v>
                </c:pt>
                <c:pt idx="2335">
                  <c:v>74.15331999999998</c:v>
                </c:pt>
                <c:pt idx="2336">
                  <c:v>74.15288499999998</c:v>
                </c:pt>
                <c:pt idx="2337">
                  <c:v>74.15245999999999</c:v>
                </c:pt>
                <c:pt idx="2338">
                  <c:v>74.15202999999998</c:v>
                </c:pt>
                <c:pt idx="2339">
                  <c:v>74.1516</c:v>
                </c:pt>
                <c:pt idx="2340">
                  <c:v>74.15117999999998</c:v>
                </c:pt>
                <c:pt idx="2341">
                  <c:v>74.15074999999999</c:v>
                </c:pt>
                <c:pt idx="2342">
                  <c:v>74.15031999999998</c:v>
                </c:pt>
                <c:pt idx="2343">
                  <c:v>74.149895</c:v>
                </c:pt>
                <c:pt idx="2344">
                  <c:v>74.14947</c:v>
                </c:pt>
                <c:pt idx="2345">
                  <c:v>74.14904</c:v>
                </c:pt>
                <c:pt idx="2346">
                  <c:v>74.14861</c:v>
                </c:pt>
                <c:pt idx="2347">
                  <c:v>74.14818599999998</c:v>
                </c:pt>
                <c:pt idx="2348">
                  <c:v>74.147766</c:v>
                </c:pt>
                <c:pt idx="2349">
                  <c:v>74.14734</c:v>
                </c:pt>
                <c:pt idx="2350">
                  <c:v>74.14691</c:v>
                </c:pt>
                <c:pt idx="2351">
                  <c:v>74.146484</c:v>
                </c:pt>
                <c:pt idx="2352">
                  <c:v>74.14606</c:v>
                </c:pt>
                <c:pt idx="2353">
                  <c:v>74.14563</c:v>
                </c:pt>
                <c:pt idx="2354">
                  <c:v>74.14521</c:v>
                </c:pt>
                <c:pt idx="2355">
                  <c:v>74.14479</c:v>
                </c:pt>
                <c:pt idx="2356">
                  <c:v>74.14437</c:v>
                </c:pt>
                <c:pt idx="2357">
                  <c:v>74.14395</c:v>
                </c:pt>
                <c:pt idx="2358">
                  <c:v>74.14353000000001</c:v>
                </c:pt>
                <c:pt idx="2359">
                  <c:v>74.14312</c:v>
                </c:pt>
                <c:pt idx="2360">
                  <c:v>74.1427</c:v>
                </c:pt>
                <c:pt idx="2361">
                  <c:v>74.14229</c:v>
                </c:pt>
                <c:pt idx="2362">
                  <c:v>74.14188</c:v>
                </c:pt>
                <c:pt idx="2363">
                  <c:v>74.141464</c:v>
                </c:pt>
                <c:pt idx="2364">
                  <c:v>74.141045</c:v>
                </c:pt>
                <c:pt idx="2365">
                  <c:v>74.14063</c:v>
                </c:pt>
                <c:pt idx="2366">
                  <c:v>74.14022</c:v>
                </c:pt>
                <c:pt idx="2367">
                  <c:v>74.13980999999998</c:v>
                </c:pt>
                <c:pt idx="2368">
                  <c:v>74.13939999999998</c:v>
                </c:pt>
                <c:pt idx="2369">
                  <c:v>74.13898499999999</c:v>
                </c:pt>
                <c:pt idx="2370">
                  <c:v>74.13856999999998</c:v>
                </c:pt>
                <c:pt idx="2371">
                  <c:v>74.13816999999998</c:v>
                </c:pt>
                <c:pt idx="2372">
                  <c:v>74.13776</c:v>
                </c:pt>
                <c:pt idx="2373">
                  <c:v>74.13735</c:v>
                </c:pt>
                <c:pt idx="2374">
                  <c:v>74.13695</c:v>
                </c:pt>
                <c:pt idx="2375">
                  <c:v>74.13653999999998</c:v>
                </c:pt>
                <c:pt idx="2376">
                  <c:v>74.13613999999998</c:v>
                </c:pt>
                <c:pt idx="2377">
                  <c:v>74.13573499999997</c:v>
                </c:pt>
                <c:pt idx="2378">
                  <c:v>74.13532999999998</c:v>
                </c:pt>
                <c:pt idx="2379">
                  <c:v>74.134926</c:v>
                </c:pt>
                <c:pt idx="2380">
                  <c:v>74.13453000000001</c:v>
                </c:pt>
                <c:pt idx="2381">
                  <c:v>74.134125</c:v>
                </c:pt>
                <c:pt idx="2382">
                  <c:v>74.13372999999998</c:v>
                </c:pt>
                <c:pt idx="2383">
                  <c:v>74.13332999999998</c:v>
                </c:pt>
                <c:pt idx="2384">
                  <c:v>74.13292999999998</c:v>
                </c:pt>
                <c:pt idx="2385">
                  <c:v>74.13252999999998</c:v>
                </c:pt>
                <c:pt idx="2386">
                  <c:v>74.13212999999998</c:v>
                </c:pt>
                <c:pt idx="2387">
                  <c:v>74.13173999999998</c:v>
                </c:pt>
                <c:pt idx="2388">
                  <c:v>74.13133999999998</c:v>
                </c:pt>
                <c:pt idx="2389">
                  <c:v>74.13093999999998</c:v>
                </c:pt>
                <c:pt idx="2390">
                  <c:v>74.13053999999998</c:v>
                </c:pt>
                <c:pt idx="2391">
                  <c:v>74.13013999999998</c:v>
                </c:pt>
                <c:pt idx="2392">
                  <c:v>74.12974499999999</c:v>
                </c:pt>
                <c:pt idx="2393">
                  <c:v>74.12934999999999</c:v>
                </c:pt>
                <c:pt idx="2394">
                  <c:v>74.12894999999999</c:v>
                </c:pt>
                <c:pt idx="2395">
                  <c:v>74.12855499999999</c:v>
                </c:pt>
                <c:pt idx="2396">
                  <c:v>74.12816999999998</c:v>
                </c:pt>
                <c:pt idx="2397">
                  <c:v>74.12777999999999</c:v>
                </c:pt>
                <c:pt idx="2398">
                  <c:v>74.12738999999999</c:v>
                </c:pt>
                <c:pt idx="2399">
                  <c:v>74.12699999999998</c:v>
                </c:pt>
                <c:pt idx="2400">
                  <c:v>74.12662</c:v>
                </c:pt>
                <c:pt idx="2401">
                  <c:v>74.12623</c:v>
                </c:pt>
                <c:pt idx="2402">
                  <c:v>74.12584999999999</c:v>
                </c:pt>
                <c:pt idx="2403">
                  <c:v>74.12545999999999</c:v>
                </c:pt>
                <c:pt idx="2404">
                  <c:v>74.12507999999997</c:v>
                </c:pt>
                <c:pt idx="2405">
                  <c:v>74.12469</c:v>
                </c:pt>
                <c:pt idx="2406">
                  <c:v>74.12430599999999</c:v>
                </c:pt>
                <c:pt idx="2407">
                  <c:v>74.123924</c:v>
                </c:pt>
                <c:pt idx="2408">
                  <c:v>74.12353999999999</c:v>
                </c:pt>
                <c:pt idx="2409">
                  <c:v>74.12316</c:v>
                </c:pt>
                <c:pt idx="2410">
                  <c:v>74.12277999999998</c:v>
                </c:pt>
                <c:pt idx="2411">
                  <c:v>74.12240599999998</c:v>
                </c:pt>
                <c:pt idx="2412">
                  <c:v>74.12202499999998</c:v>
                </c:pt>
                <c:pt idx="2413">
                  <c:v>74.12164</c:v>
                </c:pt>
                <c:pt idx="2414">
                  <c:v>74.12126</c:v>
                </c:pt>
                <c:pt idx="2415">
                  <c:v>74.12088999999999</c:v>
                </c:pt>
                <c:pt idx="2416">
                  <c:v>74.120514</c:v>
                </c:pt>
                <c:pt idx="2417">
                  <c:v>74.12012999999998</c:v>
                </c:pt>
                <c:pt idx="2418">
                  <c:v>74.11976</c:v>
                </c:pt>
                <c:pt idx="2419">
                  <c:v>74.11938499999998</c:v>
                </c:pt>
                <c:pt idx="2420">
                  <c:v>74.11901</c:v>
                </c:pt>
                <c:pt idx="2421">
                  <c:v>74.11864</c:v>
                </c:pt>
                <c:pt idx="2422">
                  <c:v>74.11826</c:v>
                </c:pt>
                <c:pt idx="2423">
                  <c:v>74.11789</c:v>
                </c:pt>
                <c:pt idx="2424">
                  <c:v>74.117516</c:v>
                </c:pt>
                <c:pt idx="2425">
                  <c:v>74.11714</c:v>
                </c:pt>
                <c:pt idx="2426">
                  <c:v>74.11677599999999</c:v>
                </c:pt>
                <c:pt idx="2427">
                  <c:v>74.1164</c:v>
                </c:pt>
                <c:pt idx="2428">
                  <c:v>74.11603</c:v>
                </c:pt>
                <c:pt idx="2429">
                  <c:v>74.11566</c:v>
                </c:pt>
                <c:pt idx="2430">
                  <c:v>74.115295</c:v>
                </c:pt>
                <c:pt idx="2431">
                  <c:v>74.11493</c:v>
                </c:pt>
                <c:pt idx="2432">
                  <c:v>74.11456</c:v>
                </c:pt>
                <c:pt idx="2433">
                  <c:v>74.1142</c:v>
                </c:pt>
                <c:pt idx="2434">
                  <c:v>74.11383999999998</c:v>
                </c:pt>
                <c:pt idx="2435">
                  <c:v>74.11347</c:v>
                </c:pt>
                <c:pt idx="2436">
                  <c:v>74.113106</c:v>
                </c:pt>
                <c:pt idx="2437">
                  <c:v>74.11274999999999</c:v>
                </c:pt>
                <c:pt idx="2438">
                  <c:v>74.11238999999999</c:v>
                </c:pt>
                <c:pt idx="2439">
                  <c:v>74.11203</c:v>
                </c:pt>
                <c:pt idx="2440">
                  <c:v>74.11167</c:v>
                </c:pt>
                <c:pt idx="2441">
                  <c:v>74.111305</c:v>
                </c:pt>
                <c:pt idx="2442">
                  <c:v>74.11095</c:v>
                </c:pt>
                <c:pt idx="2443">
                  <c:v>74.11059</c:v>
                </c:pt>
                <c:pt idx="2444">
                  <c:v>74.11023</c:v>
                </c:pt>
                <c:pt idx="2445">
                  <c:v>74.10986999999998</c:v>
                </c:pt>
                <c:pt idx="2446">
                  <c:v>74.10951</c:v>
                </c:pt>
                <c:pt idx="2447">
                  <c:v>74.10915</c:v>
                </c:pt>
                <c:pt idx="2448">
                  <c:v>74.10879499999999</c:v>
                </c:pt>
                <c:pt idx="2449">
                  <c:v>74.10843999999999</c:v>
                </c:pt>
                <c:pt idx="2450">
                  <c:v>74.10808599999999</c:v>
                </c:pt>
                <c:pt idx="2451">
                  <c:v>74.10773499999999</c:v>
                </c:pt>
                <c:pt idx="2452">
                  <c:v>74.10737599999999</c:v>
                </c:pt>
                <c:pt idx="2453">
                  <c:v>74.107025</c:v>
                </c:pt>
                <c:pt idx="2454">
                  <c:v>74.106674</c:v>
                </c:pt>
                <c:pt idx="2455">
                  <c:v>74.10631999999998</c:v>
                </c:pt>
                <c:pt idx="2456">
                  <c:v>74.10597</c:v>
                </c:pt>
                <c:pt idx="2457">
                  <c:v>74.10562</c:v>
                </c:pt>
                <c:pt idx="2458">
                  <c:v>74.10527</c:v>
                </c:pt>
                <c:pt idx="2459">
                  <c:v>74.10493</c:v>
                </c:pt>
                <c:pt idx="2460">
                  <c:v>74.10458</c:v>
                </c:pt>
                <c:pt idx="2461">
                  <c:v>74.10424</c:v>
                </c:pt>
                <c:pt idx="2462">
                  <c:v>74.10389999999998</c:v>
                </c:pt>
                <c:pt idx="2463">
                  <c:v>74.10355</c:v>
                </c:pt>
                <c:pt idx="2464">
                  <c:v>74.10321</c:v>
                </c:pt>
                <c:pt idx="2465">
                  <c:v>74.10286999999998</c:v>
                </c:pt>
                <c:pt idx="2466">
                  <c:v>74.10252</c:v>
                </c:pt>
                <c:pt idx="2467">
                  <c:v>74.10217999999999</c:v>
                </c:pt>
                <c:pt idx="2468">
                  <c:v>74.10183999999998</c:v>
                </c:pt>
                <c:pt idx="2469">
                  <c:v>74.101494</c:v>
                </c:pt>
                <c:pt idx="2470">
                  <c:v>74.10115</c:v>
                </c:pt>
                <c:pt idx="2471">
                  <c:v>74.10080999999998</c:v>
                </c:pt>
                <c:pt idx="2472">
                  <c:v>74.100464</c:v>
                </c:pt>
                <c:pt idx="2473">
                  <c:v>74.10012</c:v>
                </c:pt>
                <c:pt idx="2474">
                  <c:v>74.09977999999998</c:v>
                </c:pt>
                <c:pt idx="2475">
                  <c:v>74.09944</c:v>
                </c:pt>
                <c:pt idx="2476">
                  <c:v>74.099106</c:v>
                </c:pt>
                <c:pt idx="2477">
                  <c:v>74.09876999999998</c:v>
                </c:pt>
                <c:pt idx="2478">
                  <c:v>74.09843399999998</c:v>
                </c:pt>
                <c:pt idx="2479">
                  <c:v>74.0981</c:v>
                </c:pt>
                <c:pt idx="2480">
                  <c:v>74.09776</c:v>
                </c:pt>
                <c:pt idx="2481">
                  <c:v>74.09743</c:v>
                </c:pt>
                <c:pt idx="2482">
                  <c:v>74.09709</c:v>
                </c:pt>
                <c:pt idx="2483">
                  <c:v>74.096756</c:v>
                </c:pt>
                <c:pt idx="2484">
                  <c:v>74.09642</c:v>
                </c:pt>
                <c:pt idx="2485">
                  <c:v>74.096085</c:v>
                </c:pt>
                <c:pt idx="2486">
                  <c:v>74.09576</c:v>
                </c:pt>
                <c:pt idx="2487">
                  <c:v>74.09543</c:v>
                </c:pt>
                <c:pt idx="2488">
                  <c:v>74.0951</c:v>
                </c:pt>
                <c:pt idx="2489">
                  <c:v>74.09477</c:v>
                </c:pt>
                <c:pt idx="2490">
                  <c:v>74.094444</c:v>
                </c:pt>
                <c:pt idx="2491">
                  <c:v>74.09412</c:v>
                </c:pt>
                <c:pt idx="2492">
                  <c:v>74.09379</c:v>
                </c:pt>
                <c:pt idx="2493">
                  <c:v>74.09346</c:v>
                </c:pt>
                <c:pt idx="2494">
                  <c:v>74.09313</c:v>
                </c:pt>
                <c:pt idx="2495">
                  <c:v>74.092804</c:v>
                </c:pt>
                <c:pt idx="2496">
                  <c:v>74.09247599999999</c:v>
                </c:pt>
                <c:pt idx="2497">
                  <c:v>74.09215</c:v>
                </c:pt>
                <c:pt idx="2498">
                  <c:v>74.09182</c:v>
                </c:pt>
                <c:pt idx="2499">
                  <c:v>74.09149</c:v>
                </c:pt>
                <c:pt idx="2500">
                  <c:v>74.09116</c:v>
                </c:pt>
                <c:pt idx="2501">
                  <c:v>74.09083599999998</c:v>
                </c:pt>
                <c:pt idx="2502">
                  <c:v>74.090515</c:v>
                </c:pt>
                <c:pt idx="2503">
                  <c:v>74.09019</c:v>
                </c:pt>
                <c:pt idx="2504">
                  <c:v>74.08987</c:v>
                </c:pt>
                <c:pt idx="2505">
                  <c:v>74.08955</c:v>
                </c:pt>
                <c:pt idx="2506">
                  <c:v>74.08922</c:v>
                </c:pt>
                <c:pt idx="2507">
                  <c:v>74.08889999999998</c:v>
                </c:pt>
                <c:pt idx="2508">
                  <c:v>74.08857999999998</c:v>
                </c:pt>
                <c:pt idx="2509">
                  <c:v>74.08826</c:v>
                </c:pt>
                <c:pt idx="2510">
                  <c:v>74.08794</c:v>
                </c:pt>
                <c:pt idx="2511">
                  <c:v>74.087616</c:v>
                </c:pt>
                <c:pt idx="2512">
                  <c:v>74.087296</c:v>
                </c:pt>
                <c:pt idx="2513">
                  <c:v>74.08697499999998</c:v>
                </c:pt>
                <c:pt idx="2514">
                  <c:v>74.086655</c:v>
                </c:pt>
                <c:pt idx="2515">
                  <c:v>74.08633999999999</c:v>
                </c:pt>
                <c:pt idx="2516">
                  <c:v>74.08602</c:v>
                </c:pt>
                <c:pt idx="2517">
                  <c:v>74.08570999999999</c:v>
                </c:pt>
                <c:pt idx="2518">
                  <c:v>74.08539599999999</c:v>
                </c:pt>
                <c:pt idx="2519">
                  <c:v>74.08507999999999</c:v>
                </c:pt>
                <c:pt idx="2520">
                  <c:v>74.08477</c:v>
                </c:pt>
                <c:pt idx="2521">
                  <c:v>74.08446</c:v>
                </c:pt>
                <c:pt idx="2522">
                  <c:v>74.084145</c:v>
                </c:pt>
                <c:pt idx="2523">
                  <c:v>74.08383</c:v>
                </c:pt>
                <c:pt idx="2524">
                  <c:v>74.08352</c:v>
                </c:pt>
                <c:pt idx="2525">
                  <c:v>74.083206</c:v>
                </c:pt>
                <c:pt idx="2526">
                  <c:v>74.08288999999999</c:v>
                </c:pt>
                <c:pt idx="2527">
                  <c:v>74.08257999999998</c:v>
                </c:pt>
                <c:pt idx="2528">
                  <c:v>74.08227</c:v>
                </c:pt>
                <c:pt idx="2529">
                  <c:v>74.081955</c:v>
                </c:pt>
                <c:pt idx="2530">
                  <c:v>74.08164</c:v>
                </c:pt>
                <c:pt idx="2531">
                  <c:v>74.08133</c:v>
                </c:pt>
                <c:pt idx="2532">
                  <c:v>74.08102</c:v>
                </c:pt>
                <c:pt idx="2533">
                  <c:v>74.08070999999998</c:v>
                </c:pt>
                <c:pt idx="2534">
                  <c:v>74.08039999999998</c:v>
                </c:pt>
                <c:pt idx="2535">
                  <c:v>74.08008599999998</c:v>
                </c:pt>
                <c:pt idx="2536">
                  <c:v>74.07977999999999</c:v>
                </c:pt>
                <c:pt idx="2537">
                  <c:v>74.07947499999999</c:v>
                </c:pt>
                <c:pt idx="2538">
                  <c:v>74.07917</c:v>
                </c:pt>
                <c:pt idx="2539">
                  <c:v>74.07886499999998</c:v>
                </c:pt>
                <c:pt idx="2540">
                  <c:v>74.07855999999998</c:v>
                </c:pt>
                <c:pt idx="2541">
                  <c:v>74.078255</c:v>
                </c:pt>
                <c:pt idx="2542">
                  <c:v>74.07794</c:v>
                </c:pt>
                <c:pt idx="2543">
                  <c:v>74.07764</c:v>
                </c:pt>
                <c:pt idx="2544">
                  <c:v>74.07732999999998</c:v>
                </c:pt>
                <c:pt idx="2545">
                  <c:v>74.07703</c:v>
                </c:pt>
                <c:pt idx="2546">
                  <c:v>74.07671999999998</c:v>
                </c:pt>
                <c:pt idx="2547">
                  <c:v>74.07641599999998</c:v>
                </c:pt>
                <c:pt idx="2548">
                  <c:v>74.07612</c:v>
                </c:pt>
                <c:pt idx="2549">
                  <c:v>74.07580999999999</c:v>
                </c:pt>
                <c:pt idx="2550">
                  <c:v>74.07551599999998</c:v>
                </c:pt>
                <c:pt idx="2551">
                  <c:v>74.07521</c:v>
                </c:pt>
                <c:pt idx="2552">
                  <c:v>74.074905</c:v>
                </c:pt>
                <c:pt idx="2553">
                  <c:v>74.07461</c:v>
                </c:pt>
                <c:pt idx="2554">
                  <c:v>74.0743</c:v>
                </c:pt>
                <c:pt idx="2555">
                  <c:v>74.074005</c:v>
                </c:pt>
                <c:pt idx="2556">
                  <c:v>74.07617</c:v>
                </c:pt>
                <c:pt idx="2557">
                  <c:v>74.07833999999997</c:v>
                </c:pt>
                <c:pt idx="2558">
                  <c:v>74.08051</c:v>
                </c:pt>
                <c:pt idx="2559">
                  <c:v>74.08269</c:v>
                </c:pt>
                <c:pt idx="2560">
                  <c:v>74.08486</c:v>
                </c:pt>
                <c:pt idx="2561">
                  <c:v>74.087036</c:v>
                </c:pt>
                <c:pt idx="2562">
                  <c:v>74.08921</c:v>
                </c:pt>
                <c:pt idx="2563">
                  <c:v>74.091385</c:v>
                </c:pt>
                <c:pt idx="2564">
                  <c:v>74.09357</c:v>
                </c:pt>
                <c:pt idx="2565">
                  <c:v>74.09573999999999</c:v>
                </c:pt>
                <c:pt idx="2566">
                  <c:v>74.097916</c:v>
                </c:pt>
                <c:pt idx="2567">
                  <c:v>74.1001</c:v>
                </c:pt>
                <c:pt idx="2568">
                  <c:v>74.10227</c:v>
                </c:pt>
                <c:pt idx="2569">
                  <c:v>74.104454</c:v>
                </c:pt>
                <c:pt idx="2570">
                  <c:v>74.10663599999998</c:v>
                </c:pt>
                <c:pt idx="2571">
                  <c:v>74.10880999999999</c:v>
                </c:pt>
                <c:pt idx="2572">
                  <c:v>74.110985</c:v>
                </c:pt>
                <c:pt idx="2573">
                  <c:v>74.11316</c:v>
                </c:pt>
                <c:pt idx="2574">
                  <c:v>74.11532999999998</c:v>
                </c:pt>
                <c:pt idx="2575">
                  <c:v>74.11751</c:v>
                </c:pt>
                <c:pt idx="2576">
                  <c:v>74.11968</c:v>
                </c:pt>
                <c:pt idx="2577">
                  <c:v>74.12186</c:v>
                </c:pt>
                <c:pt idx="2578">
                  <c:v>74.12403</c:v>
                </c:pt>
                <c:pt idx="2579">
                  <c:v>74.126205</c:v>
                </c:pt>
                <c:pt idx="2580">
                  <c:v>74.12837999999998</c:v>
                </c:pt>
                <c:pt idx="2581">
                  <c:v>74.13055</c:v>
                </c:pt>
                <c:pt idx="2582">
                  <c:v>74.13270999999999</c:v>
                </c:pt>
                <c:pt idx="2583">
                  <c:v>74.13487999999998</c:v>
                </c:pt>
                <c:pt idx="2584">
                  <c:v>74.13705</c:v>
                </c:pt>
                <c:pt idx="2585">
                  <c:v>74.13921</c:v>
                </c:pt>
                <c:pt idx="2586">
                  <c:v>74.13889999999999</c:v>
                </c:pt>
                <c:pt idx="2587">
                  <c:v>74.13858999999998</c:v>
                </c:pt>
                <c:pt idx="2588">
                  <c:v>74.13827499999998</c:v>
                </c:pt>
                <c:pt idx="2589">
                  <c:v>74.13796</c:v>
                </c:pt>
                <c:pt idx="2590">
                  <c:v>74.13765</c:v>
                </c:pt>
                <c:pt idx="2591">
                  <c:v>74.13733</c:v>
                </c:pt>
                <c:pt idx="2592">
                  <c:v>74.13701</c:v>
                </c:pt>
                <c:pt idx="2593">
                  <c:v>74.136696</c:v>
                </c:pt>
                <c:pt idx="2594">
                  <c:v>74.13637499999999</c:v>
                </c:pt>
                <c:pt idx="2595">
                  <c:v>74.136055</c:v>
                </c:pt>
                <c:pt idx="2596">
                  <c:v>74.13572999999998</c:v>
                </c:pt>
                <c:pt idx="2597">
                  <c:v>74.13539999999999</c:v>
                </c:pt>
                <c:pt idx="2598">
                  <c:v>74.13505999999998</c:v>
                </c:pt>
                <c:pt idx="2599">
                  <c:v>74.13473</c:v>
                </c:pt>
                <c:pt idx="2600">
                  <c:v>74.13438999999998</c:v>
                </c:pt>
                <c:pt idx="2601">
                  <c:v>74.134056</c:v>
                </c:pt>
                <c:pt idx="2602">
                  <c:v>74.13370999999998</c:v>
                </c:pt>
                <c:pt idx="2603">
                  <c:v>74.13337</c:v>
                </c:pt>
                <c:pt idx="2604">
                  <c:v>74.13302</c:v>
                </c:pt>
                <c:pt idx="2605">
                  <c:v>74.13267</c:v>
                </c:pt>
                <c:pt idx="2606">
                  <c:v>74.13231999999999</c:v>
                </c:pt>
                <c:pt idx="2607">
                  <c:v>74.13196</c:v>
                </c:pt>
                <c:pt idx="2608">
                  <c:v>74.13161</c:v>
                </c:pt>
                <c:pt idx="2609">
                  <c:v>74.13125</c:v>
                </c:pt>
                <c:pt idx="2610">
                  <c:v>74.13088999999998</c:v>
                </c:pt>
                <c:pt idx="2611">
                  <c:v>74.13052</c:v>
                </c:pt>
                <c:pt idx="2612">
                  <c:v>74.13016</c:v>
                </c:pt>
                <c:pt idx="2613">
                  <c:v>74.12978999999999</c:v>
                </c:pt>
                <c:pt idx="2614">
                  <c:v>74.129425</c:v>
                </c:pt>
                <c:pt idx="2615">
                  <c:v>74.12904999999999</c:v>
                </c:pt>
                <c:pt idx="2616">
                  <c:v>74.12868499999999</c:v>
                </c:pt>
                <c:pt idx="2617">
                  <c:v>74.12830999999998</c:v>
                </c:pt>
                <c:pt idx="2618">
                  <c:v>74.12793999999998</c:v>
                </c:pt>
                <c:pt idx="2619">
                  <c:v>74.12756</c:v>
                </c:pt>
                <c:pt idx="2620">
                  <c:v>74.12717999999998</c:v>
                </c:pt>
                <c:pt idx="2621">
                  <c:v>74.12679999999999</c:v>
                </c:pt>
                <c:pt idx="2622">
                  <c:v>74.12641999999998</c:v>
                </c:pt>
                <c:pt idx="2623">
                  <c:v>74.12602999999998</c:v>
                </c:pt>
                <c:pt idx="2624">
                  <c:v>74.12564999999998</c:v>
                </c:pt>
                <c:pt idx="2625">
                  <c:v>74.12525999999998</c:v>
                </c:pt>
                <c:pt idx="2626">
                  <c:v>74.12486999999998</c:v>
                </c:pt>
                <c:pt idx="2627">
                  <c:v>74.12446999999998</c:v>
                </c:pt>
                <c:pt idx="2628">
                  <c:v>74.12407999999999</c:v>
                </c:pt>
                <c:pt idx="2629">
                  <c:v>74.12367999999998</c:v>
                </c:pt>
                <c:pt idx="2630">
                  <c:v>74.12327999999998</c:v>
                </c:pt>
                <c:pt idx="2631">
                  <c:v>74.12288999999998</c:v>
                </c:pt>
                <c:pt idx="2632">
                  <c:v>74.12248999999998</c:v>
                </c:pt>
                <c:pt idx="2633">
                  <c:v>74.12208999999999</c:v>
                </c:pt>
                <c:pt idx="2634">
                  <c:v>74.12169999999998</c:v>
                </c:pt>
                <c:pt idx="2635">
                  <c:v>74.1213</c:v>
                </c:pt>
                <c:pt idx="2636">
                  <c:v>74.12089499999999</c:v>
                </c:pt>
                <c:pt idx="2637">
                  <c:v>74.12048999999999</c:v>
                </c:pt>
                <c:pt idx="2638">
                  <c:v>74.12008999999999</c:v>
                </c:pt>
                <c:pt idx="2639">
                  <c:v>74.11968</c:v>
                </c:pt>
                <c:pt idx="2640">
                  <c:v>74.11927</c:v>
                </c:pt>
                <c:pt idx="2641">
                  <c:v>74.11886599999998</c:v>
                </c:pt>
                <c:pt idx="2642">
                  <c:v>74.11846</c:v>
                </c:pt>
                <c:pt idx="2643">
                  <c:v>74.11804999999998</c:v>
                </c:pt>
                <c:pt idx="2644">
                  <c:v>74.11764</c:v>
                </c:pt>
                <c:pt idx="2645">
                  <c:v>74.117226</c:v>
                </c:pt>
                <c:pt idx="2646">
                  <c:v>74.11681</c:v>
                </c:pt>
                <c:pt idx="2647">
                  <c:v>74.1164</c:v>
                </c:pt>
                <c:pt idx="2648">
                  <c:v>74.11598999999998</c:v>
                </c:pt>
                <c:pt idx="2649">
                  <c:v>74.11557999999998</c:v>
                </c:pt>
                <c:pt idx="2650">
                  <c:v>74.115166</c:v>
                </c:pt>
                <c:pt idx="2651">
                  <c:v>74.11475</c:v>
                </c:pt>
                <c:pt idx="2652">
                  <c:v>74.11434</c:v>
                </c:pt>
                <c:pt idx="2653">
                  <c:v>74.11393</c:v>
                </c:pt>
                <c:pt idx="2654">
                  <c:v>74.11352</c:v>
                </c:pt>
                <c:pt idx="2655">
                  <c:v>74.113106</c:v>
                </c:pt>
                <c:pt idx="2656">
                  <c:v>74.11269</c:v>
                </c:pt>
                <c:pt idx="2657">
                  <c:v>74.11228</c:v>
                </c:pt>
                <c:pt idx="2658">
                  <c:v>74.11187</c:v>
                </c:pt>
                <c:pt idx="2659">
                  <c:v>74.11145</c:v>
                </c:pt>
                <c:pt idx="2660">
                  <c:v>74.11104</c:v>
                </c:pt>
                <c:pt idx="2661">
                  <c:v>74.11063</c:v>
                </c:pt>
                <c:pt idx="2662">
                  <c:v>74.110214</c:v>
                </c:pt>
                <c:pt idx="2663">
                  <c:v>74.10979499999999</c:v>
                </c:pt>
                <c:pt idx="2664">
                  <c:v>74.10937499999999</c:v>
                </c:pt>
                <c:pt idx="2665">
                  <c:v>74.10895999999998</c:v>
                </c:pt>
                <c:pt idx="2666">
                  <c:v>74.10853999999999</c:v>
                </c:pt>
                <c:pt idx="2667">
                  <c:v>74.10812999999998</c:v>
                </c:pt>
                <c:pt idx="2668">
                  <c:v>74.10772</c:v>
                </c:pt>
                <c:pt idx="2669">
                  <c:v>74.10731</c:v>
                </c:pt>
                <c:pt idx="2670">
                  <c:v>74.10688999999999</c:v>
                </c:pt>
                <c:pt idx="2671">
                  <c:v>74.10647599999999</c:v>
                </c:pt>
                <c:pt idx="2672">
                  <c:v>74.106064</c:v>
                </c:pt>
                <c:pt idx="2673">
                  <c:v>74.10564999999998</c:v>
                </c:pt>
                <c:pt idx="2674">
                  <c:v>74.10523999999998</c:v>
                </c:pt>
                <c:pt idx="2675">
                  <c:v>74.10483</c:v>
                </c:pt>
                <c:pt idx="2676">
                  <c:v>74.10441</c:v>
                </c:pt>
                <c:pt idx="2677">
                  <c:v>74.104</c:v>
                </c:pt>
                <c:pt idx="2678">
                  <c:v>74.103584</c:v>
                </c:pt>
                <c:pt idx="2679">
                  <c:v>74.10317</c:v>
                </c:pt>
                <c:pt idx="2680">
                  <c:v>74.10274999999999</c:v>
                </c:pt>
                <c:pt idx="2681">
                  <c:v>74.10233999999998</c:v>
                </c:pt>
                <c:pt idx="2682">
                  <c:v>74.10193</c:v>
                </c:pt>
                <c:pt idx="2683">
                  <c:v>74.10152</c:v>
                </c:pt>
                <c:pt idx="2684">
                  <c:v>74.101105</c:v>
                </c:pt>
                <c:pt idx="2685">
                  <c:v>74.10069</c:v>
                </c:pt>
                <c:pt idx="2686">
                  <c:v>74.10028</c:v>
                </c:pt>
                <c:pt idx="2687">
                  <c:v>74.09988</c:v>
                </c:pt>
                <c:pt idx="2688">
                  <c:v>74.099464</c:v>
                </c:pt>
                <c:pt idx="2689">
                  <c:v>74.09905</c:v>
                </c:pt>
                <c:pt idx="2690">
                  <c:v>74.09865</c:v>
                </c:pt>
                <c:pt idx="2691">
                  <c:v>74.098236</c:v>
                </c:pt>
                <c:pt idx="2692">
                  <c:v>74.09783</c:v>
                </c:pt>
                <c:pt idx="2693">
                  <c:v>74.09743</c:v>
                </c:pt>
                <c:pt idx="2694">
                  <c:v>74.09702</c:v>
                </c:pt>
                <c:pt idx="2695">
                  <c:v>74.09662</c:v>
                </c:pt>
                <c:pt idx="2696">
                  <c:v>74.09621</c:v>
                </c:pt>
                <c:pt idx="2697">
                  <c:v>74.09579999999998</c:v>
                </c:pt>
                <c:pt idx="2698">
                  <c:v>74.0954</c:v>
                </c:pt>
                <c:pt idx="2699">
                  <c:v>74.09499</c:v>
                </c:pt>
                <c:pt idx="2700">
                  <c:v>74.09459</c:v>
                </c:pt>
                <c:pt idx="2701">
                  <c:v>74.094185</c:v>
                </c:pt>
                <c:pt idx="2702">
                  <c:v>74.09377999999998</c:v>
                </c:pt>
                <c:pt idx="2703">
                  <c:v>74.09337999999998</c:v>
                </c:pt>
                <c:pt idx="2704">
                  <c:v>74.09299</c:v>
                </c:pt>
                <c:pt idx="2705">
                  <c:v>74.09258</c:v>
                </c:pt>
                <c:pt idx="2706">
                  <c:v>74.092186</c:v>
                </c:pt>
                <c:pt idx="2707">
                  <c:v>74.09179</c:v>
                </c:pt>
                <c:pt idx="2708">
                  <c:v>74.091385</c:v>
                </c:pt>
                <c:pt idx="2709">
                  <c:v>74.09099</c:v>
                </c:pt>
                <c:pt idx="2710">
                  <c:v>74.09059</c:v>
                </c:pt>
                <c:pt idx="2711">
                  <c:v>74.090195</c:v>
                </c:pt>
                <c:pt idx="2712">
                  <c:v>74.08979999999998</c:v>
                </c:pt>
                <c:pt idx="2713">
                  <c:v>74.0894</c:v>
                </c:pt>
                <c:pt idx="2714">
                  <c:v>74.089005</c:v>
                </c:pt>
                <c:pt idx="2715">
                  <c:v>74.08861</c:v>
                </c:pt>
                <c:pt idx="2716">
                  <c:v>74.08821</c:v>
                </c:pt>
                <c:pt idx="2717">
                  <c:v>74.087814</c:v>
                </c:pt>
                <c:pt idx="2718">
                  <c:v>74.08742</c:v>
                </c:pt>
                <c:pt idx="2719">
                  <c:v>74.08703000000001</c:v>
                </c:pt>
                <c:pt idx="2720">
                  <c:v>74.08664</c:v>
                </c:pt>
                <c:pt idx="2721">
                  <c:v>74.08624</c:v>
                </c:pt>
                <c:pt idx="2722">
                  <c:v>74.08584999999998</c:v>
                </c:pt>
                <c:pt idx="2723">
                  <c:v>74.085464</c:v>
                </c:pt>
                <c:pt idx="2724">
                  <c:v>74.08507499999999</c:v>
                </c:pt>
                <c:pt idx="2725">
                  <c:v>74.08469</c:v>
                </c:pt>
                <c:pt idx="2726">
                  <c:v>74.084305</c:v>
                </c:pt>
                <c:pt idx="2727">
                  <c:v>74.083916</c:v>
                </c:pt>
                <c:pt idx="2728">
                  <c:v>74.083534</c:v>
                </c:pt>
                <c:pt idx="2729">
                  <c:v>74.083145</c:v>
                </c:pt>
                <c:pt idx="2730">
                  <c:v>74.08275999999998</c:v>
                </c:pt>
                <c:pt idx="2731">
                  <c:v>74.08237499999998</c:v>
                </c:pt>
                <c:pt idx="2732">
                  <c:v>74.08199</c:v>
                </c:pt>
                <c:pt idx="2733">
                  <c:v>74.08161</c:v>
                </c:pt>
                <c:pt idx="2734">
                  <c:v>74.08123</c:v>
                </c:pt>
                <c:pt idx="2735">
                  <c:v>74.08085</c:v>
                </c:pt>
                <c:pt idx="2736">
                  <c:v>74.08047</c:v>
                </c:pt>
                <c:pt idx="2737">
                  <c:v>74.08009</c:v>
                </c:pt>
                <c:pt idx="2738">
                  <c:v>74.07970999999999</c:v>
                </c:pt>
                <c:pt idx="2739">
                  <c:v>74.07933</c:v>
                </c:pt>
                <c:pt idx="2740">
                  <c:v>74.07894999999999</c:v>
                </c:pt>
                <c:pt idx="2741">
                  <c:v>74.07857499999999</c:v>
                </c:pt>
                <c:pt idx="2742">
                  <c:v>74.07819999999998</c:v>
                </c:pt>
                <c:pt idx="2743">
                  <c:v>74.07782</c:v>
                </c:pt>
                <c:pt idx="2744">
                  <c:v>74.07744599999998</c:v>
                </c:pt>
                <c:pt idx="2745">
                  <c:v>74.07707</c:v>
                </c:pt>
                <c:pt idx="2746">
                  <c:v>74.07669999999998</c:v>
                </c:pt>
                <c:pt idx="2747">
                  <c:v>74.076324</c:v>
                </c:pt>
                <c:pt idx="2748">
                  <c:v>74.07594999999999</c:v>
                </c:pt>
                <c:pt idx="2749">
                  <c:v>74.07557999999999</c:v>
                </c:pt>
                <c:pt idx="2750">
                  <c:v>74.07519999999998</c:v>
                </c:pt>
                <c:pt idx="2751">
                  <c:v>74.07483</c:v>
                </c:pt>
                <c:pt idx="2752">
                  <c:v>74.07446</c:v>
                </c:pt>
                <c:pt idx="2753">
                  <c:v>74.07409</c:v>
                </c:pt>
                <c:pt idx="2754">
                  <c:v>74.07371499999999</c:v>
                </c:pt>
                <c:pt idx="2755">
                  <c:v>74.07334999999999</c:v>
                </c:pt>
                <c:pt idx="2756">
                  <c:v>74.07297999999999</c:v>
                </c:pt>
                <c:pt idx="2757">
                  <c:v>74.07262</c:v>
                </c:pt>
                <c:pt idx="2758">
                  <c:v>74.07224999999998</c:v>
                </c:pt>
                <c:pt idx="2759">
                  <c:v>74.07188999999998</c:v>
                </c:pt>
                <c:pt idx="2760">
                  <c:v>74.07153</c:v>
                </c:pt>
                <c:pt idx="2761">
                  <c:v>74.07117</c:v>
                </c:pt>
                <c:pt idx="2762">
                  <c:v>74.07080999999998</c:v>
                </c:pt>
                <c:pt idx="2763">
                  <c:v>74.07044999999998</c:v>
                </c:pt>
                <c:pt idx="2764">
                  <c:v>74.07008999999998</c:v>
                </c:pt>
                <c:pt idx="2765">
                  <c:v>74.06973</c:v>
                </c:pt>
                <c:pt idx="2766">
                  <c:v>74.06937399999998</c:v>
                </c:pt>
                <c:pt idx="2767">
                  <c:v>74.069016</c:v>
                </c:pt>
                <c:pt idx="2768">
                  <c:v>74.06866</c:v>
                </c:pt>
                <c:pt idx="2769">
                  <c:v>74.0683</c:v>
                </c:pt>
                <c:pt idx="2770">
                  <c:v>74.06794</c:v>
                </c:pt>
                <c:pt idx="2771">
                  <c:v>74.06758</c:v>
                </c:pt>
                <c:pt idx="2772">
                  <c:v>74.06722</c:v>
                </c:pt>
                <c:pt idx="2773">
                  <c:v>74.06687</c:v>
                </c:pt>
                <c:pt idx="2774">
                  <c:v>74.06652</c:v>
                </c:pt>
                <c:pt idx="2775">
                  <c:v>74.06617</c:v>
                </c:pt>
                <c:pt idx="2776">
                  <c:v>74.06582</c:v>
                </c:pt>
                <c:pt idx="2777">
                  <c:v>74.06547</c:v>
                </c:pt>
                <c:pt idx="2778">
                  <c:v>74.06512</c:v>
                </c:pt>
                <c:pt idx="2779">
                  <c:v>74.064766</c:v>
                </c:pt>
                <c:pt idx="2780">
                  <c:v>74.064415</c:v>
                </c:pt>
                <c:pt idx="2781">
                  <c:v>74.06407</c:v>
                </c:pt>
                <c:pt idx="2782">
                  <c:v>74.06373</c:v>
                </c:pt>
                <c:pt idx="2783">
                  <c:v>74.06338499999998</c:v>
                </c:pt>
                <c:pt idx="2784">
                  <c:v>74.06304</c:v>
                </c:pt>
                <c:pt idx="2785">
                  <c:v>74.0627</c:v>
                </c:pt>
                <c:pt idx="2786">
                  <c:v>74.06235499999998</c:v>
                </c:pt>
                <c:pt idx="2787">
                  <c:v>74.06201</c:v>
                </c:pt>
                <c:pt idx="2788">
                  <c:v>74.06167</c:v>
                </c:pt>
                <c:pt idx="2789">
                  <c:v>74.061325</c:v>
                </c:pt>
                <c:pt idx="2790">
                  <c:v>74.06098</c:v>
                </c:pt>
                <c:pt idx="2791">
                  <c:v>74.06064</c:v>
                </c:pt>
                <c:pt idx="2792">
                  <c:v>74.060295</c:v>
                </c:pt>
                <c:pt idx="2793">
                  <c:v>74.05995</c:v>
                </c:pt>
                <c:pt idx="2794">
                  <c:v>74.05961</c:v>
                </c:pt>
                <c:pt idx="2795">
                  <c:v>74.059265</c:v>
                </c:pt>
                <c:pt idx="2796">
                  <c:v>74.05892</c:v>
                </c:pt>
                <c:pt idx="2797">
                  <c:v>74.05857999999999</c:v>
                </c:pt>
                <c:pt idx="2798">
                  <c:v>74.05823499999998</c:v>
                </c:pt>
                <c:pt idx="2799">
                  <c:v>74.05789</c:v>
                </c:pt>
                <c:pt idx="2800">
                  <c:v>74.057556</c:v>
                </c:pt>
                <c:pt idx="2801">
                  <c:v>74.05722</c:v>
                </c:pt>
                <c:pt idx="2802">
                  <c:v>74.05688499999998</c:v>
                </c:pt>
                <c:pt idx="2803">
                  <c:v>74.05656</c:v>
                </c:pt>
                <c:pt idx="2804">
                  <c:v>74.05622</c:v>
                </c:pt>
                <c:pt idx="2805">
                  <c:v>74.05588499999999</c:v>
                </c:pt>
                <c:pt idx="2806">
                  <c:v>74.05556</c:v>
                </c:pt>
                <c:pt idx="2807">
                  <c:v>74.05522</c:v>
                </c:pt>
                <c:pt idx="2808">
                  <c:v>74.05488599999998</c:v>
                </c:pt>
                <c:pt idx="2809">
                  <c:v>74.05456</c:v>
                </c:pt>
                <c:pt idx="2810">
                  <c:v>74.05422</c:v>
                </c:pt>
                <c:pt idx="2811">
                  <c:v>74.053894</c:v>
                </c:pt>
                <c:pt idx="2812">
                  <c:v>74.053566</c:v>
                </c:pt>
                <c:pt idx="2813">
                  <c:v>74.05324</c:v>
                </c:pt>
                <c:pt idx="2814">
                  <c:v>74.05290999999998</c:v>
                </c:pt>
                <c:pt idx="2815">
                  <c:v>74.05257999999999</c:v>
                </c:pt>
                <c:pt idx="2816">
                  <c:v>74.05226</c:v>
                </c:pt>
                <c:pt idx="2817">
                  <c:v>74.05193000000001</c:v>
                </c:pt>
                <c:pt idx="2818">
                  <c:v>74.051605</c:v>
                </c:pt>
                <c:pt idx="2819">
                  <c:v>74.051285</c:v>
                </c:pt>
                <c:pt idx="2820">
                  <c:v>74.05096</c:v>
                </c:pt>
                <c:pt idx="2821">
                  <c:v>74.05064</c:v>
                </c:pt>
                <c:pt idx="2822">
                  <c:v>74.05031599999998</c:v>
                </c:pt>
                <c:pt idx="2823">
                  <c:v>74.049995</c:v>
                </c:pt>
                <c:pt idx="2824">
                  <c:v>74.04967</c:v>
                </c:pt>
                <c:pt idx="2825">
                  <c:v>74.04935</c:v>
                </c:pt>
                <c:pt idx="2826">
                  <c:v>74.04903</c:v>
                </c:pt>
                <c:pt idx="2827">
                  <c:v>74.04870599999998</c:v>
                </c:pt>
                <c:pt idx="2828">
                  <c:v>74.04838599999998</c:v>
                </c:pt>
                <c:pt idx="2829">
                  <c:v>74.048065</c:v>
                </c:pt>
                <c:pt idx="2830">
                  <c:v>74.047745</c:v>
                </c:pt>
                <c:pt idx="2831">
                  <c:v>74.047424</c:v>
                </c:pt>
                <c:pt idx="2832">
                  <c:v>74.047104</c:v>
                </c:pt>
                <c:pt idx="2833">
                  <c:v>74.04679</c:v>
                </c:pt>
                <c:pt idx="2834">
                  <c:v>74.04648</c:v>
                </c:pt>
                <c:pt idx="2835">
                  <c:v>74.046165</c:v>
                </c:pt>
                <c:pt idx="2836">
                  <c:v>74.04585</c:v>
                </c:pt>
                <c:pt idx="2837">
                  <c:v>74.04554</c:v>
                </c:pt>
                <c:pt idx="2838">
                  <c:v>74.04523</c:v>
                </c:pt>
                <c:pt idx="2839">
                  <c:v>74.044914</c:v>
                </c:pt>
                <c:pt idx="2840">
                  <c:v>74.0446</c:v>
                </c:pt>
                <c:pt idx="2841">
                  <c:v>74.04429</c:v>
                </c:pt>
                <c:pt idx="2842">
                  <c:v>74.043976</c:v>
                </c:pt>
                <c:pt idx="2843">
                  <c:v>74.04366</c:v>
                </c:pt>
                <c:pt idx="2844">
                  <c:v>74.04335</c:v>
                </c:pt>
                <c:pt idx="2845">
                  <c:v>74.04304</c:v>
                </c:pt>
                <c:pt idx="2846">
                  <c:v>74.04273</c:v>
                </c:pt>
                <c:pt idx="2847">
                  <c:v>74.04242</c:v>
                </c:pt>
                <c:pt idx="2848">
                  <c:v>74.04211</c:v>
                </c:pt>
                <c:pt idx="2849">
                  <c:v>74.0418</c:v>
                </c:pt>
                <c:pt idx="2850">
                  <c:v>74.0415</c:v>
                </c:pt>
                <c:pt idx="2851">
                  <c:v>74.04119</c:v>
                </c:pt>
                <c:pt idx="2852">
                  <c:v>74.040886</c:v>
                </c:pt>
                <c:pt idx="2853">
                  <c:v>74.04058</c:v>
                </c:pt>
                <c:pt idx="2854">
                  <c:v>74.040276</c:v>
                </c:pt>
                <c:pt idx="2855">
                  <c:v>74.03997</c:v>
                </c:pt>
                <c:pt idx="2856">
                  <c:v>74.039665</c:v>
                </c:pt>
                <c:pt idx="2857">
                  <c:v>74.03936</c:v>
                </c:pt>
                <c:pt idx="2858">
                  <c:v>74.039055</c:v>
                </c:pt>
                <c:pt idx="2859">
                  <c:v>74.03874999999998</c:v>
                </c:pt>
                <c:pt idx="2860">
                  <c:v>74.03844999999998</c:v>
                </c:pt>
                <c:pt idx="2861">
                  <c:v>74.03815</c:v>
                </c:pt>
                <c:pt idx="2862">
                  <c:v>74.03785</c:v>
                </c:pt>
                <c:pt idx="2863">
                  <c:v>74.037544</c:v>
                </c:pt>
                <c:pt idx="2864">
                  <c:v>74.03724</c:v>
                </c:pt>
                <c:pt idx="2865">
                  <c:v>74.03694</c:v>
                </c:pt>
                <c:pt idx="2866">
                  <c:v>74.03664</c:v>
                </c:pt>
                <c:pt idx="2867">
                  <c:v>74.03633999999998</c:v>
                </c:pt>
                <c:pt idx="2868">
                  <c:v>74.03603</c:v>
                </c:pt>
                <c:pt idx="2869">
                  <c:v>74.03573599999999</c:v>
                </c:pt>
                <c:pt idx="2870">
                  <c:v>74.03543999999998</c:v>
                </c:pt>
                <c:pt idx="2871">
                  <c:v>74.03514</c:v>
                </c:pt>
                <c:pt idx="2872">
                  <c:v>74.03484</c:v>
                </c:pt>
                <c:pt idx="2873">
                  <c:v>74.03455</c:v>
                </c:pt>
                <c:pt idx="2874">
                  <c:v>74.034256</c:v>
                </c:pt>
                <c:pt idx="2875">
                  <c:v>74.03396</c:v>
                </c:pt>
                <c:pt idx="2876">
                  <c:v>74.03367</c:v>
                </c:pt>
                <c:pt idx="2877">
                  <c:v>74.03337999999998</c:v>
                </c:pt>
                <c:pt idx="2878">
                  <c:v>74.03308</c:v>
                </c:pt>
                <c:pt idx="2879">
                  <c:v>74.03277999999999</c:v>
                </c:pt>
                <c:pt idx="2880">
                  <c:v>74.03248999999998</c:v>
                </c:pt>
                <c:pt idx="2881">
                  <c:v>74.0322</c:v>
                </c:pt>
                <c:pt idx="2882">
                  <c:v>74.031906</c:v>
                </c:pt>
                <c:pt idx="2883">
                  <c:v>74.03162</c:v>
                </c:pt>
                <c:pt idx="2884">
                  <c:v>74.03133</c:v>
                </c:pt>
                <c:pt idx="2885">
                  <c:v>74.03104</c:v>
                </c:pt>
                <c:pt idx="2886">
                  <c:v>74.03075</c:v>
                </c:pt>
                <c:pt idx="2887">
                  <c:v>74.03046</c:v>
                </c:pt>
                <c:pt idx="2888">
                  <c:v>74.030174</c:v>
                </c:pt>
                <c:pt idx="2889">
                  <c:v>74.02988399999998</c:v>
                </c:pt>
                <c:pt idx="2890">
                  <c:v>74.0296</c:v>
                </c:pt>
                <c:pt idx="2891">
                  <c:v>74.02930999999998</c:v>
                </c:pt>
                <c:pt idx="2892">
                  <c:v>74.02903</c:v>
                </c:pt>
                <c:pt idx="2893">
                  <c:v>74.02874999999999</c:v>
                </c:pt>
                <c:pt idx="2894">
                  <c:v>74.02845999999998</c:v>
                </c:pt>
                <c:pt idx="2895">
                  <c:v>74.02817499999999</c:v>
                </c:pt>
                <c:pt idx="2896">
                  <c:v>74.02789</c:v>
                </c:pt>
                <c:pt idx="2897">
                  <c:v>74.0276</c:v>
                </c:pt>
                <c:pt idx="2898">
                  <c:v>74.02732</c:v>
                </c:pt>
                <c:pt idx="2899">
                  <c:v>74.02703</c:v>
                </c:pt>
                <c:pt idx="2900">
                  <c:v>74.02674999999999</c:v>
                </c:pt>
                <c:pt idx="2901">
                  <c:v>74.02646999999998</c:v>
                </c:pt>
                <c:pt idx="2902">
                  <c:v>74.026184</c:v>
                </c:pt>
                <c:pt idx="2903">
                  <c:v>74.02589999999998</c:v>
                </c:pt>
                <c:pt idx="2904">
                  <c:v>74.02562</c:v>
                </c:pt>
                <c:pt idx="2905">
                  <c:v>74.02533999999999</c:v>
                </c:pt>
                <c:pt idx="2906">
                  <c:v>74.02505499999998</c:v>
                </c:pt>
                <c:pt idx="2907">
                  <c:v>74.02476999999998</c:v>
                </c:pt>
                <c:pt idx="2908">
                  <c:v>74.02449</c:v>
                </c:pt>
                <c:pt idx="2909">
                  <c:v>74.02421</c:v>
                </c:pt>
                <c:pt idx="2910">
                  <c:v>74.02393</c:v>
                </c:pt>
                <c:pt idx="2911">
                  <c:v>74.02366</c:v>
                </c:pt>
                <c:pt idx="2912">
                  <c:v>74.02337999999999</c:v>
                </c:pt>
                <c:pt idx="2913">
                  <c:v>74.0231</c:v>
                </c:pt>
                <c:pt idx="2914">
                  <c:v>74.02281999999998</c:v>
                </c:pt>
                <c:pt idx="2915">
                  <c:v>74.02254499999998</c:v>
                </c:pt>
                <c:pt idx="2916">
                  <c:v>74.02226</c:v>
                </c:pt>
                <c:pt idx="2917">
                  <c:v>74.02199</c:v>
                </c:pt>
                <c:pt idx="2918">
                  <c:v>74.02171</c:v>
                </c:pt>
                <c:pt idx="2919">
                  <c:v>74.02143</c:v>
                </c:pt>
                <c:pt idx="2920">
                  <c:v>74.02116</c:v>
                </c:pt>
                <c:pt idx="2921">
                  <c:v>74.02334999999998</c:v>
                </c:pt>
                <c:pt idx="2922">
                  <c:v>74.02554999999998</c:v>
                </c:pt>
                <c:pt idx="2923">
                  <c:v>74.02774999999998</c:v>
                </c:pt>
                <c:pt idx="2924">
                  <c:v>74.029945</c:v>
                </c:pt>
                <c:pt idx="2925">
                  <c:v>74.03214</c:v>
                </c:pt>
                <c:pt idx="2926">
                  <c:v>74.03434</c:v>
                </c:pt>
                <c:pt idx="2927">
                  <c:v>74.03654</c:v>
                </c:pt>
                <c:pt idx="2928">
                  <c:v>74.03873399999999</c:v>
                </c:pt>
                <c:pt idx="2929">
                  <c:v>74.04093</c:v>
                </c:pt>
                <c:pt idx="2930">
                  <c:v>74.04313</c:v>
                </c:pt>
                <c:pt idx="2931">
                  <c:v>74.04533</c:v>
                </c:pt>
                <c:pt idx="2932">
                  <c:v>74.04752</c:v>
                </c:pt>
                <c:pt idx="2933">
                  <c:v>74.04972</c:v>
                </c:pt>
                <c:pt idx="2934">
                  <c:v>74.05192</c:v>
                </c:pt>
                <c:pt idx="2935">
                  <c:v>74.054115</c:v>
                </c:pt>
                <c:pt idx="2936">
                  <c:v>74.05632</c:v>
                </c:pt>
                <c:pt idx="2937">
                  <c:v>74.05852</c:v>
                </c:pt>
                <c:pt idx="2938">
                  <c:v>74.060715</c:v>
                </c:pt>
                <c:pt idx="2939">
                  <c:v>74.06291</c:v>
                </c:pt>
                <c:pt idx="2940">
                  <c:v>74.06511</c:v>
                </c:pt>
                <c:pt idx="2941">
                  <c:v>74.06731</c:v>
                </c:pt>
                <c:pt idx="2942">
                  <c:v>74.0695</c:v>
                </c:pt>
                <c:pt idx="2943">
                  <c:v>74.0717</c:v>
                </c:pt>
                <c:pt idx="2944">
                  <c:v>74.07389999999998</c:v>
                </c:pt>
                <c:pt idx="2945">
                  <c:v>74.07609599999999</c:v>
                </c:pt>
                <c:pt idx="2946">
                  <c:v>74.07828999999998</c:v>
                </c:pt>
                <c:pt idx="2947">
                  <c:v>74.08049</c:v>
                </c:pt>
                <c:pt idx="2948">
                  <c:v>74.08269</c:v>
                </c:pt>
                <c:pt idx="2949">
                  <c:v>74.08488</c:v>
                </c:pt>
                <c:pt idx="2950">
                  <c:v>74.08707</c:v>
                </c:pt>
                <c:pt idx="2951">
                  <c:v>74.08677999999999</c:v>
                </c:pt>
                <c:pt idx="2952">
                  <c:v>74.08649</c:v>
                </c:pt>
                <c:pt idx="2953">
                  <c:v>74.0862</c:v>
                </c:pt>
                <c:pt idx="2954">
                  <c:v>74.085915</c:v>
                </c:pt>
                <c:pt idx="2955">
                  <c:v>74.085625</c:v>
                </c:pt>
                <c:pt idx="2956">
                  <c:v>74.08533499999999</c:v>
                </c:pt>
                <c:pt idx="2957">
                  <c:v>74.08503999999999</c:v>
                </c:pt>
                <c:pt idx="2958">
                  <c:v>74.08473999999998</c:v>
                </c:pt>
                <c:pt idx="2959">
                  <c:v>74.08444</c:v>
                </c:pt>
                <c:pt idx="2960">
                  <c:v>74.08414</c:v>
                </c:pt>
                <c:pt idx="2961">
                  <c:v>74.08383</c:v>
                </c:pt>
                <c:pt idx="2962">
                  <c:v>74.08353</c:v>
                </c:pt>
                <c:pt idx="2963">
                  <c:v>74.08321</c:v>
                </c:pt>
                <c:pt idx="2964">
                  <c:v>74.08289999999998</c:v>
                </c:pt>
                <c:pt idx="2965">
                  <c:v>74.08258999999998</c:v>
                </c:pt>
                <c:pt idx="2966">
                  <c:v>74.08227</c:v>
                </c:pt>
                <c:pt idx="2967">
                  <c:v>74.08195</c:v>
                </c:pt>
                <c:pt idx="2968">
                  <c:v>74.08163</c:v>
                </c:pt>
                <c:pt idx="2969">
                  <c:v>74.08131</c:v>
                </c:pt>
                <c:pt idx="2970">
                  <c:v>74.08097999999998</c:v>
                </c:pt>
                <c:pt idx="2971">
                  <c:v>74.08066</c:v>
                </c:pt>
                <c:pt idx="2972">
                  <c:v>74.08032999999998</c:v>
                </c:pt>
                <c:pt idx="2973">
                  <c:v>74.08</c:v>
                </c:pt>
                <c:pt idx="2974">
                  <c:v>74.079666</c:v>
                </c:pt>
                <c:pt idx="2975">
                  <c:v>74.07933</c:v>
                </c:pt>
                <c:pt idx="2976">
                  <c:v>74.07899499999999</c:v>
                </c:pt>
                <c:pt idx="2977">
                  <c:v>74.07864999999998</c:v>
                </c:pt>
                <c:pt idx="2978">
                  <c:v>74.07830999999999</c:v>
                </c:pt>
                <c:pt idx="2979">
                  <c:v>74.077965</c:v>
                </c:pt>
                <c:pt idx="2980">
                  <c:v>74.07762</c:v>
                </c:pt>
                <c:pt idx="2981">
                  <c:v>74.07727000000001</c:v>
                </c:pt>
                <c:pt idx="2982">
                  <c:v>74.07692</c:v>
                </c:pt>
                <c:pt idx="2983">
                  <c:v>74.07656999999998</c:v>
                </c:pt>
                <c:pt idx="2984">
                  <c:v>74.07622</c:v>
                </c:pt>
                <c:pt idx="2985">
                  <c:v>74.07586999999998</c:v>
                </c:pt>
                <c:pt idx="2986">
                  <c:v>74.07550999999998</c:v>
                </c:pt>
                <c:pt idx="2987">
                  <c:v>74.07514999999998</c:v>
                </c:pt>
                <c:pt idx="2988">
                  <c:v>74.07477999999999</c:v>
                </c:pt>
                <c:pt idx="2989">
                  <c:v>74.07442</c:v>
                </c:pt>
                <c:pt idx="2990">
                  <c:v>74.07405</c:v>
                </c:pt>
                <c:pt idx="2991">
                  <c:v>74.073685</c:v>
                </c:pt>
                <c:pt idx="2992">
                  <c:v>74.07331999999998</c:v>
                </c:pt>
                <c:pt idx="2993">
                  <c:v>74.07294499999999</c:v>
                </c:pt>
                <c:pt idx="2994">
                  <c:v>74.07257</c:v>
                </c:pt>
                <c:pt idx="2995">
                  <c:v>74.07219999999998</c:v>
                </c:pt>
                <c:pt idx="2996">
                  <c:v>74.07182</c:v>
                </c:pt>
                <c:pt idx="2997">
                  <c:v>74.07145</c:v>
                </c:pt>
                <c:pt idx="2998">
                  <c:v>74.07107499999998</c:v>
                </c:pt>
                <c:pt idx="2999">
                  <c:v>74.070694</c:v>
                </c:pt>
                <c:pt idx="3000">
                  <c:v>74.07031999999998</c:v>
                </c:pt>
                <c:pt idx="3001">
                  <c:v>74.06994</c:v>
                </c:pt>
                <c:pt idx="3002">
                  <c:v>74.06956</c:v>
                </c:pt>
                <c:pt idx="3003">
                  <c:v>74.069176</c:v>
                </c:pt>
                <c:pt idx="3004">
                  <c:v>74.06879399999998</c:v>
                </c:pt>
                <c:pt idx="3005">
                  <c:v>74.06841</c:v>
                </c:pt>
                <c:pt idx="3006">
                  <c:v>74.06803</c:v>
                </c:pt>
                <c:pt idx="3007">
                  <c:v>74.06765</c:v>
                </c:pt>
                <c:pt idx="3008">
                  <c:v>74.06726</c:v>
                </c:pt>
                <c:pt idx="3009">
                  <c:v>74.06688</c:v>
                </c:pt>
                <c:pt idx="3010">
                  <c:v>74.06649</c:v>
                </c:pt>
                <c:pt idx="3011">
                  <c:v>74.0661</c:v>
                </c:pt>
                <c:pt idx="3012">
                  <c:v>74.06570999999998</c:v>
                </c:pt>
                <c:pt idx="3013">
                  <c:v>74.06532</c:v>
                </c:pt>
                <c:pt idx="3014">
                  <c:v>74.06493</c:v>
                </c:pt>
                <c:pt idx="3015">
                  <c:v>74.064545</c:v>
                </c:pt>
                <c:pt idx="3016">
                  <c:v>74.064156</c:v>
                </c:pt>
                <c:pt idx="3017">
                  <c:v>74.06377</c:v>
                </c:pt>
                <c:pt idx="3018">
                  <c:v>74.06337999999998</c:v>
                </c:pt>
                <c:pt idx="3019">
                  <c:v>74.06299</c:v>
                </c:pt>
                <c:pt idx="3020">
                  <c:v>74.0626</c:v>
                </c:pt>
                <c:pt idx="3021">
                  <c:v>74.0622</c:v>
                </c:pt>
                <c:pt idx="3022">
                  <c:v>74.061806</c:v>
                </c:pt>
                <c:pt idx="3023">
                  <c:v>74.06141</c:v>
                </c:pt>
                <c:pt idx="3024">
                  <c:v>74.06102</c:v>
                </c:pt>
                <c:pt idx="3025">
                  <c:v>74.06063</c:v>
                </c:pt>
                <c:pt idx="3026">
                  <c:v>74.060234</c:v>
                </c:pt>
                <c:pt idx="3027">
                  <c:v>74.05983999999998</c:v>
                </c:pt>
                <c:pt idx="3028">
                  <c:v>74.05943999999998</c:v>
                </c:pt>
                <c:pt idx="3029">
                  <c:v>74.05905</c:v>
                </c:pt>
                <c:pt idx="3030">
                  <c:v>74.05866</c:v>
                </c:pt>
                <c:pt idx="3031">
                  <c:v>74.05827</c:v>
                </c:pt>
                <c:pt idx="3032">
                  <c:v>74.057884</c:v>
                </c:pt>
                <c:pt idx="3033">
                  <c:v>74.057495</c:v>
                </c:pt>
                <c:pt idx="3034">
                  <c:v>74.0571</c:v>
                </c:pt>
                <c:pt idx="3035">
                  <c:v>74.0567</c:v>
                </c:pt>
                <c:pt idx="3036">
                  <c:v>74.05630499999998</c:v>
                </c:pt>
                <c:pt idx="3037">
                  <c:v>74.05591599999998</c:v>
                </c:pt>
                <c:pt idx="3038">
                  <c:v>74.05553</c:v>
                </c:pt>
                <c:pt idx="3039">
                  <c:v>74.05513</c:v>
                </c:pt>
                <c:pt idx="3040">
                  <c:v>74.05473</c:v>
                </c:pt>
                <c:pt idx="3041">
                  <c:v>74.054344</c:v>
                </c:pt>
                <c:pt idx="3042">
                  <c:v>74.053955</c:v>
                </c:pt>
                <c:pt idx="3043">
                  <c:v>74.053566</c:v>
                </c:pt>
                <c:pt idx="3044">
                  <c:v>74.05318</c:v>
                </c:pt>
                <c:pt idx="3045">
                  <c:v>74.05278999999999</c:v>
                </c:pt>
                <c:pt idx="3046">
                  <c:v>74.05239999999999</c:v>
                </c:pt>
                <c:pt idx="3047">
                  <c:v>74.05200999999998</c:v>
                </c:pt>
                <c:pt idx="3048">
                  <c:v>74.05162</c:v>
                </c:pt>
                <c:pt idx="3049">
                  <c:v>74.05123</c:v>
                </c:pt>
                <c:pt idx="3050">
                  <c:v>74.05083999999998</c:v>
                </c:pt>
                <c:pt idx="3051">
                  <c:v>74.05046</c:v>
                </c:pt>
                <c:pt idx="3052">
                  <c:v>74.05007</c:v>
                </c:pt>
                <c:pt idx="3053">
                  <c:v>74.04969</c:v>
                </c:pt>
                <c:pt idx="3054">
                  <c:v>74.0493</c:v>
                </c:pt>
                <c:pt idx="3055">
                  <c:v>74.04892</c:v>
                </c:pt>
                <c:pt idx="3056">
                  <c:v>74.04853</c:v>
                </c:pt>
                <c:pt idx="3057">
                  <c:v>74.04815</c:v>
                </c:pt>
                <c:pt idx="3058">
                  <c:v>74.04776</c:v>
                </c:pt>
                <c:pt idx="3059">
                  <c:v>74.04738</c:v>
                </c:pt>
                <c:pt idx="3060">
                  <c:v>74.04699</c:v>
                </c:pt>
                <c:pt idx="3061">
                  <c:v>74.04661</c:v>
                </c:pt>
                <c:pt idx="3062">
                  <c:v>74.04622</c:v>
                </c:pt>
                <c:pt idx="3063">
                  <c:v>74.04584</c:v>
                </c:pt>
                <c:pt idx="3064">
                  <c:v>74.045456</c:v>
                </c:pt>
                <c:pt idx="3065">
                  <c:v>74.045074</c:v>
                </c:pt>
                <c:pt idx="3066">
                  <c:v>74.04469</c:v>
                </c:pt>
                <c:pt idx="3067">
                  <c:v>74.04431</c:v>
                </c:pt>
                <c:pt idx="3068">
                  <c:v>74.04393</c:v>
                </c:pt>
                <c:pt idx="3069">
                  <c:v>74.04355</c:v>
                </c:pt>
                <c:pt idx="3070">
                  <c:v>74.04317</c:v>
                </c:pt>
                <c:pt idx="3071">
                  <c:v>74.04278999999998</c:v>
                </c:pt>
                <c:pt idx="3072">
                  <c:v>74.04241</c:v>
                </c:pt>
                <c:pt idx="3073">
                  <c:v>74.04203</c:v>
                </c:pt>
                <c:pt idx="3074">
                  <c:v>74.04166</c:v>
                </c:pt>
                <c:pt idx="3075">
                  <c:v>74.04128</c:v>
                </c:pt>
                <c:pt idx="3076">
                  <c:v>74.04091</c:v>
                </c:pt>
                <c:pt idx="3077">
                  <c:v>74.040535</c:v>
                </c:pt>
                <c:pt idx="3078">
                  <c:v>74.04016</c:v>
                </c:pt>
                <c:pt idx="3079">
                  <c:v>74.03978999999998</c:v>
                </c:pt>
                <c:pt idx="3080">
                  <c:v>74.03941</c:v>
                </c:pt>
                <c:pt idx="3081">
                  <c:v>74.03904</c:v>
                </c:pt>
                <c:pt idx="3082">
                  <c:v>74.038666</c:v>
                </c:pt>
                <c:pt idx="3083">
                  <c:v>74.0383</c:v>
                </c:pt>
                <c:pt idx="3084">
                  <c:v>74.037926</c:v>
                </c:pt>
                <c:pt idx="3085">
                  <c:v>74.03756</c:v>
                </c:pt>
                <c:pt idx="3086">
                  <c:v>74.03719</c:v>
                </c:pt>
                <c:pt idx="3087">
                  <c:v>74.03682</c:v>
                </c:pt>
                <c:pt idx="3088">
                  <c:v>74.03645</c:v>
                </c:pt>
                <c:pt idx="3089">
                  <c:v>74.03609</c:v>
                </c:pt>
                <c:pt idx="3090">
                  <c:v>74.03572</c:v>
                </c:pt>
                <c:pt idx="3091">
                  <c:v>74.03535499999998</c:v>
                </c:pt>
                <c:pt idx="3092">
                  <c:v>74.03499</c:v>
                </c:pt>
                <c:pt idx="3093">
                  <c:v>74.03463</c:v>
                </c:pt>
                <c:pt idx="3094">
                  <c:v>74.03426</c:v>
                </c:pt>
                <c:pt idx="3095">
                  <c:v>74.0339</c:v>
                </c:pt>
                <c:pt idx="3096">
                  <c:v>74.03354</c:v>
                </c:pt>
                <c:pt idx="3097">
                  <c:v>74.03318</c:v>
                </c:pt>
                <c:pt idx="3098">
                  <c:v>74.03282</c:v>
                </c:pt>
                <c:pt idx="3099">
                  <c:v>74.03246</c:v>
                </c:pt>
                <c:pt idx="3100">
                  <c:v>74.032104</c:v>
                </c:pt>
                <c:pt idx="3101">
                  <c:v>74.031746</c:v>
                </c:pt>
                <c:pt idx="3102">
                  <c:v>74.03139</c:v>
                </c:pt>
                <c:pt idx="3103">
                  <c:v>74.03103</c:v>
                </c:pt>
                <c:pt idx="3104">
                  <c:v>74.03067</c:v>
                </c:pt>
                <c:pt idx="3105">
                  <c:v>74.03031</c:v>
                </c:pt>
                <c:pt idx="3106">
                  <c:v>74.02996</c:v>
                </c:pt>
                <c:pt idx="3107">
                  <c:v>74.0296</c:v>
                </c:pt>
                <c:pt idx="3108">
                  <c:v>74.02924</c:v>
                </c:pt>
                <c:pt idx="3109">
                  <c:v>74.02888999999999</c:v>
                </c:pt>
                <c:pt idx="3110">
                  <c:v>74.02853999999999</c:v>
                </c:pt>
                <c:pt idx="3111">
                  <c:v>74.02818999999998</c:v>
                </c:pt>
                <c:pt idx="3112">
                  <c:v>74.02784</c:v>
                </c:pt>
                <c:pt idx="3113">
                  <c:v>74.02749</c:v>
                </c:pt>
                <c:pt idx="3114">
                  <c:v>74.02714</c:v>
                </c:pt>
                <c:pt idx="3115">
                  <c:v>74.02678999999999</c:v>
                </c:pt>
                <c:pt idx="3116">
                  <c:v>74.02643599999999</c:v>
                </c:pt>
                <c:pt idx="3117">
                  <c:v>74.02608999999998</c:v>
                </c:pt>
                <c:pt idx="3118">
                  <c:v>74.02574999999999</c:v>
                </c:pt>
                <c:pt idx="3119">
                  <c:v>74.02540599999999</c:v>
                </c:pt>
                <c:pt idx="3120">
                  <c:v>74.02505999999998</c:v>
                </c:pt>
                <c:pt idx="3121">
                  <c:v>74.02472</c:v>
                </c:pt>
                <c:pt idx="3122">
                  <c:v>74.02437599999999</c:v>
                </c:pt>
                <c:pt idx="3123">
                  <c:v>74.02403</c:v>
                </c:pt>
                <c:pt idx="3124">
                  <c:v>74.02369</c:v>
                </c:pt>
                <c:pt idx="3125">
                  <c:v>74.02334599999999</c:v>
                </c:pt>
                <c:pt idx="3126">
                  <c:v>74.02299999999998</c:v>
                </c:pt>
                <c:pt idx="3127">
                  <c:v>74.02266</c:v>
                </c:pt>
                <c:pt idx="3128">
                  <c:v>74.02231599999999</c:v>
                </c:pt>
                <c:pt idx="3129">
                  <c:v>74.02197</c:v>
                </c:pt>
                <c:pt idx="3130">
                  <c:v>74.02163</c:v>
                </c:pt>
                <c:pt idx="3131">
                  <c:v>74.021286</c:v>
                </c:pt>
                <c:pt idx="3132">
                  <c:v>74.02095</c:v>
                </c:pt>
                <c:pt idx="3133">
                  <c:v>74.020615</c:v>
                </c:pt>
                <c:pt idx="3134">
                  <c:v>74.02028</c:v>
                </c:pt>
                <c:pt idx="3135">
                  <c:v>74.01994</c:v>
                </c:pt>
                <c:pt idx="3136">
                  <c:v>74.01961</c:v>
                </c:pt>
                <c:pt idx="3137">
                  <c:v>74.01927</c:v>
                </c:pt>
                <c:pt idx="3138">
                  <c:v>74.01893599999998</c:v>
                </c:pt>
                <c:pt idx="3139">
                  <c:v>74.01861</c:v>
                </c:pt>
                <c:pt idx="3140">
                  <c:v>74.01827</c:v>
                </c:pt>
                <c:pt idx="3141">
                  <c:v>74.017944</c:v>
                </c:pt>
                <c:pt idx="3142">
                  <c:v>74.01762</c:v>
                </c:pt>
                <c:pt idx="3143">
                  <c:v>74.01729</c:v>
                </c:pt>
                <c:pt idx="3144">
                  <c:v>74.01696</c:v>
                </c:pt>
                <c:pt idx="3145">
                  <c:v>74.01663</c:v>
                </c:pt>
                <c:pt idx="3146">
                  <c:v>74.016304</c:v>
                </c:pt>
                <c:pt idx="3147">
                  <c:v>74.01597599999998</c:v>
                </c:pt>
                <c:pt idx="3148">
                  <c:v>74.01565</c:v>
                </c:pt>
                <c:pt idx="3149">
                  <c:v>74.01532</c:v>
                </c:pt>
                <c:pt idx="3150">
                  <c:v>74.01499</c:v>
                </c:pt>
                <c:pt idx="3151">
                  <c:v>74.01466</c:v>
                </c:pt>
                <c:pt idx="3152">
                  <c:v>74.01434</c:v>
                </c:pt>
                <c:pt idx="3153">
                  <c:v>74.01402</c:v>
                </c:pt>
                <c:pt idx="3154">
                  <c:v>74.0137</c:v>
                </c:pt>
                <c:pt idx="3155">
                  <c:v>74.013374</c:v>
                </c:pt>
                <c:pt idx="3156">
                  <c:v>74.013054</c:v>
                </c:pt>
                <c:pt idx="3157">
                  <c:v>74.01273</c:v>
                </c:pt>
                <c:pt idx="3158">
                  <c:v>74.01241</c:v>
                </c:pt>
                <c:pt idx="3159">
                  <c:v>74.01209</c:v>
                </c:pt>
                <c:pt idx="3160">
                  <c:v>74.01177000000001</c:v>
                </c:pt>
                <c:pt idx="3161">
                  <c:v>74.01145</c:v>
                </c:pt>
                <c:pt idx="3162">
                  <c:v>74.01113</c:v>
                </c:pt>
                <c:pt idx="3163">
                  <c:v>74.01082</c:v>
                </c:pt>
                <c:pt idx="3164">
                  <c:v>74.0105</c:v>
                </c:pt>
                <c:pt idx="3165">
                  <c:v>74.01018</c:v>
                </c:pt>
                <c:pt idx="3166">
                  <c:v>74.009865</c:v>
                </c:pt>
                <c:pt idx="3167">
                  <c:v>74.00955</c:v>
                </c:pt>
                <c:pt idx="3168">
                  <c:v>74.00924</c:v>
                </c:pt>
                <c:pt idx="3169">
                  <c:v>74.00893</c:v>
                </c:pt>
                <c:pt idx="3170">
                  <c:v>74.00861</c:v>
                </c:pt>
                <c:pt idx="3171">
                  <c:v>74.0083</c:v>
                </c:pt>
                <c:pt idx="3172">
                  <c:v>74.007996</c:v>
                </c:pt>
                <c:pt idx="3173">
                  <c:v>74.00768</c:v>
                </c:pt>
                <c:pt idx="3174">
                  <c:v>74.00737</c:v>
                </c:pt>
                <c:pt idx="3175">
                  <c:v>74.00706</c:v>
                </c:pt>
                <c:pt idx="3176">
                  <c:v>74.006744</c:v>
                </c:pt>
                <c:pt idx="3177">
                  <c:v>74.00643</c:v>
                </c:pt>
                <c:pt idx="3178">
                  <c:v>74.00612</c:v>
                </c:pt>
                <c:pt idx="3179">
                  <c:v>74.00580999999998</c:v>
                </c:pt>
                <c:pt idx="3180">
                  <c:v>74.00551</c:v>
                </c:pt>
                <c:pt idx="3181">
                  <c:v>74.0052</c:v>
                </c:pt>
                <c:pt idx="3182">
                  <c:v>74.0049</c:v>
                </c:pt>
                <c:pt idx="3183">
                  <c:v>74.00459</c:v>
                </c:pt>
                <c:pt idx="3184">
                  <c:v>74.00429</c:v>
                </c:pt>
                <c:pt idx="3185">
                  <c:v>74.00398</c:v>
                </c:pt>
                <c:pt idx="3186">
                  <c:v>74.00368</c:v>
                </c:pt>
                <c:pt idx="3187">
                  <c:v>74.00337999999999</c:v>
                </c:pt>
                <c:pt idx="3188">
                  <c:v>74.00307499999998</c:v>
                </c:pt>
                <c:pt idx="3189">
                  <c:v>74.00277999999999</c:v>
                </c:pt>
                <c:pt idx="3190">
                  <c:v>74.00247999999999</c:v>
                </c:pt>
                <c:pt idx="3191">
                  <c:v>74.00217999999998</c:v>
                </c:pt>
                <c:pt idx="3192">
                  <c:v>74.00188</c:v>
                </c:pt>
                <c:pt idx="3193">
                  <c:v>74.00158</c:v>
                </c:pt>
                <c:pt idx="3194">
                  <c:v>74.00128</c:v>
                </c:pt>
                <c:pt idx="3195">
                  <c:v>74.000984</c:v>
                </c:pt>
                <c:pt idx="3196">
                  <c:v>74.00069</c:v>
                </c:pt>
                <c:pt idx="3197">
                  <c:v>74.00038999999998</c:v>
                </c:pt>
                <c:pt idx="3198">
                  <c:v>74.00009</c:v>
                </c:pt>
                <c:pt idx="3199">
                  <c:v>73.999794</c:v>
                </c:pt>
                <c:pt idx="3200">
                  <c:v>73.9995</c:v>
                </c:pt>
                <c:pt idx="3201">
                  <c:v>73.9992</c:v>
                </c:pt>
                <c:pt idx="3202">
                  <c:v>73.99891</c:v>
                </c:pt>
                <c:pt idx="3203">
                  <c:v>73.99861</c:v>
                </c:pt>
                <c:pt idx="3204">
                  <c:v>73.998314</c:v>
                </c:pt>
                <c:pt idx="3205">
                  <c:v>73.998024</c:v>
                </c:pt>
                <c:pt idx="3206">
                  <c:v>73.997734</c:v>
                </c:pt>
                <c:pt idx="3207">
                  <c:v>73.99744</c:v>
                </c:pt>
                <c:pt idx="3208">
                  <c:v>73.99715</c:v>
                </c:pt>
                <c:pt idx="3209">
                  <c:v>73.99686</c:v>
                </c:pt>
                <c:pt idx="3210">
                  <c:v>73.99657</c:v>
                </c:pt>
                <c:pt idx="3211">
                  <c:v>73.99628</c:v>
                </c:pt>
                <c:pt idx="3212">
                  <c:v>73.99599</c:v>
                </c:pt>
                <c:pt idx="3213">
                  <c:v>73.99570000000001</c:v>
                </c:pt>
                <c:pt idx="3214">
                  <c:v>73.995415</c:v>
                </c:pt>
                <c:pt idx="3215">
                  <c:v>73.995125</c:v>
                </c:pt>
                <c:pt idx="3216">
                  <c:v>73.99484</c:v>
                </c:pt>
                <c:pt idx="3217">
                  <c:v>73.99456</c:v>
                </c:pt>
                <c:pt idx="3218">
                  <c:v>73.99427</c:v>
                </c:pt>
                <c:pt idx="3219">
                  <c:v>73.99399</c:v>
                </c:pt>
                <c:pt idx="3220">
                  <c:v>73.993706</c:v>
                </c:pt>
                <c:pt idx="3221">
                  <c:v>73.993416</c:v>
                </c:pt>
                <c:pt idx="3222">
                  <c:v>73.99313</c:v>
                </c:pt>
                <c:pt idx="3223">
                  <c:v>73.99284</c:v>
                </c:pt>
                <c:pt idx="3224">
                  <c:v>73.99256</c:v>
                </c:pt>
                <c:pt idx="3225">
                  <c:v>73.99228</c:v>
                </c:pt>
                <c:pt idx="3226">
                  <c:v>73.992</c:v>
                </c:pt>
                <c:pt idx="3227">
                  <c:v>73.991714</c:v>
                </c:pt>
                <c:pt idx="3228">
                  <c:v>73.99143</c:v>
                </c:pt>
                <c:pt idx="3229">
                  <c:v>73.99115</c:v>
                </c:pt>
                <c:pt idx="3230">
                  <c:v>73.99087</c:v>
                </c:pt>
                <c:pt idx="3231">
                  <c:v>73.990585</c:v>
                </c:pt>
                <c:pt idx="3232">
                  <c:v>73.9903</c:v>
                </c:pt>
                <c:pt idx="3233">
                  <c:v>73.99003</c:v>
                </c:pt>
                <c:pt idx="3234">
                  <c:v>73.98974599999998</c:v>
                </c:pt>
                <c:pt idx="3235">
                  <c:v>73.98947</c:v>
                </c:pt>
                <c:pt idx="3236">
                  <c:v>73.98919</c:v>
                </c:pt>
                <c:pt idx="3237">
                  <c:v>73.988914</c:v>
                </c:pt>
                <c:pt idx="3238">
                  <c:v>73.98864</c:v>
                </c:pt>
                <c:pt idx="3239">
                  <c:v>73.98836</c:v>
                </c:pt>
                <c:pt idx="3240">
                  <c:v>73.98807999999998</c:v>
                </c:pt>
                <c:pt idx="3241">
                  <c:v>73.98781</c:v>
                </c:pt>
                <c:pt idx="3242">
                  <c:v>73.98753</c:v>
                </c:pt>
                <c:pt idx="3243">
                  <c:v>73.98726</c:v>
                </c:pt>
                <c:pt idx="3244">
                  <c:v>73.98699</c:v>
                </c:pt>
                <c:pt idx="3245">
                  <c:v>73.98672</c:v>
                </c:pt>
                <c:pt idx="3246">
                  <c:v>73.98645</c:v>
                </c:pt>
                <c:pt idx="3247">
                  <c:v>73.986176</c:v>
                </c:pt>
                <c:pt idx="3248">
                  <c:v>73.98591</c:v>
                </c:pt>
                <c:pt idx="3249">
                  <c:v>73.985634</c:v>
                </c:pt>
                <c:pt idx="3250">
                  <c:v>73.98536999999998</c:v>
                </c:pt>
                <c:pt idx="3251">
                  <c:v>73.98509</c:v>
                </c:pt>
                <c:pt idx="3252">
                  <c:v>73.984825</c:v>
                </c:pt>
                <c:pt idx="3253">
                  <c:v>73.98455</c:v>
                </c:pt>
                <c:pt idx="3254">
                  <c:v>73.98428</c:v>
                </c:pt>
                <c:pt idx="3255">
                  <c:v>73.98402</c:v>
                </c:pt>
                <c:pt idx="3256">
                  <c:v>73.98373999999998</c:v>
                </c:pt>
                <c:pt idx="3257">
                  <c:v>73.983475</c:v>
                </c:pt>
                <c:pt idx="3258">
                  <c:v>73.9832</c:v>
                </c:pt>
                <c:pt idx="3259">
                  <c:v>73.98293</c:v>
                </c:pt>
                <c:pt idx="3260">
                  <c:v>73.982666</c:v>
                </c:pt>
                <c:pt idx="3261">
                  <c:v>73.9824</c:v>
                </c:pt>
                <c:pt idx="3262">
                  <c:v>73.98213000000001</c:v>
                </c:pt>
                <c:pt idx="3263">
                  <c:v>73.981865</c:v>
                </c:pt>
                <c:pt idx="3264">
                  <c:v>73.9816</c:v>
                </c:pt>
                <c:pt idx="3265">
                  <c:v>73.98133</c:v>
                </c:pt>
                <c:pt idx="3266">
                  <c:v>73.981064</c:v>
                </c:pt>
                <c:pt idx="3267">
                  <c:v>73.980804</c:v>
                </c:pt>
                <c:pt idx="3268">
                  <c:v>73.98054</c:v>
                </c:pt>
                <c:pt idx="3269">
                  <c:v>73.98028</c:v>
                </c:pt>
                <c:pt idx="3270">
                  <c:v>73.98002</c:v>
                </c:pt>
                <c:pt idx="3271">
                  <c:v>73.97976</c:v>
                </c:pt>
                <c:pt idx="3272">
                  <c:v>73.9795</c:v>
                </c:pt>
                <c:pt idx="3273">
                  <c:v>73.97924</c:v>
                </c:pt>
                <c:pt idx="3274">
                  <c:v>73.97897999999999</c:v>
                </c:pt>
                <c:pt idx="3275">
                  <c:v>73.97871999999998</c:v>
                </c:pt>
                <c:pt idx="3276">
                  <c:v>73.97846</c:v>
                </c:pt>
                <c:pt idx="3277">
                  <c:v>73.9782</c:v>
                </c:pt>
                <c:pt idx="3278">
                  <c:v>73.97794</c:v>
                </c:pt>
                <c:pt idx="3279">
                  <c:v>73.97768</c:v>
                </c:pt>
                <c:pt idx="3280">
                  <c:v>73.97742</c:v>
                </c:pt>
                <c:pt idx="3281">
                  <c:v>73.97716</c:v>
                </c:pt>
                <c:pt idx="3282">
                  <c:v>73.9769</c:v>
                </c:pt>
                <c:pt idx="3283">
                  <c:v>73.97664</c:v>
                </c:pt>
                <c:pt idx="3284">
                  <c:v>73.97637999999999</c:v>
                </c:pt>
                <c:pt idx="3285">
                  <c:v>73.97612</c:v>
                </c:pt>
                <c:pt idx="3286">
                  <c:v>73.97832999999998</c:v>
                </c:pt>
                <c:pt idx="3287">
                  <c:v>73.980545</c:v>
                </c:pt>
                <c:pt idx="3288">
                  <c:v>73.98276</c:v>
                </c:pt>
                <c:pt idx="3289">
                  <c:v>73.98497</c:v>
                </c:pt>
                <c:pt idx="3290">
                  <c:v>73.98718</c:v>
                </c:pt>
                <c:pt idx="3291">
                  <c:v>73.989395</c:v>
                </c:pt>
                <c:pt idx="3292">
                  <c:v>73.991615</c:v>
                </c:pt>
                <c:pt idx="3293">
                  <c:v>73.993835</c:v>
                </c:pt>
                <c:pt idx="3294">
                  <c:v>73.996056</c:v>
                </c:pt>
                <c:pt idx="3295">
                  <c:v>73.99827</c:v>
                </c:pt>
                <c:pt idx="3296">
                  <c:v>74.00049</c:v>
                </c:pt>
                <c:pt idx="3297">
                  <c:v>74.00270999999998</c:v>
                </c:pt>
                <c:pt idx="3298">
                  <c:v>74.00493</c:v>
                </c:pt>
                <c:pt idx="3299">
                  <c:v>74.00715</c:v>
                </c:pt>
                <c:pt idx="3300">
                  <c:v>74.00936</c:v>
                </c:pt>
                <c:pt idx="3301">
                  <c:v>74.01158</c:v>
                </c:pt>
                <c:pt idx="3302">
                  <c:v>74.013794</c:v>
                </c:pt>
                <c:pt idx="3303">
                  <c:v>74.01601</c:v>
                </c:pt>
                <c:pt idx="3304">
                  <c:v>74.01823</c:v>
                </c:pt>
                <c:pt idx="3305">
                  <c:v>74.02043999999998</c:v>
                </c:pt>
                <c:pt idx="3306">
                  <c:v>74.02265</c:v>
                </c:pt>
                <c:pt idx="3307">
                  <c:v>74.024864</c:v>
                </c:pt>
                <c:pt idx="3308">
                  <c:v>74.027084</c:v>
                </c:pt>
                <c:pt idx="3309">
                  <c:v>74.0293</c:v>
                </c:pt>
                <c:pt idx="3310">
                  <c:v>74.03151</c:v>
                </c:pt>
                <c:pt idx="3311">
                  <c:v>74.03372</c:v>
                </c:pt>
                <c:pt idx="3312">
                  <c:v>74.03593399999998</c:v>
                </c:pt>
                <c:pt idx="3313">
                  <c:v>74.03814</c:v>
                </c:pt>
                <c:pt idx="3314">
                  <c:v>74.040344</c:v>
                </c:pt>
                <c:pt idx="3315">
                  <c:v>74.04255</c:v>
                </c:pt>
                <c:pt idx="3316">
                  <c:v>74.04228</c:v>
                </c:pt>
                <c:pt idx="3317">
                  <c:v>74.042015</c:v>
                </c:pt>
                <c:pt idx="3318">
                  <c:v>74.04174</c:v>
                </c:pt>
                <c:pt idx="3319">
                  <c:v>74.04147</c:v>
                </c:pt>
                <c:pt idx="3320">
                  <c:v>74.0412</c:v>
                </c:pt>
                <c:pt idx="3321">
                  <c:v>74.040924</c:v>
                </c:pt>
                <c:pt idx="3322">
                  <c:v>74.04065</c:v>
                </c:pt>
                <c:pt idx="3323">
                  <c:v>74.04037</c:v>
                </c:pt>
                <c:pt idx="3324">
                  <c:v>74.040085</c:v>
                </c:pt>
                <c:pt idx="3325">
                  <c:v>74.0398</c:v>
                </c:pt>
                <c:pt idx="3326">
                  <c:v>74.03952</c:v>
                </c:pt>
                <c:pt idx="3327">
                  <c:v>74.03924</c:v>
                </c:pt>
                <c:pt idx="3328">
                  <c:v>74.03895</c:v>
                </c:pt>
                <c:pt idx="3329">
                  <c:v>74.03866</c:v>
                </c:pt>
                <c:pt idx="3330">
                  <c:v>74.03835999999998</c:v>
                </c:pt>
                <c:pt idx="3331">
                  <c:v>74.03806</c:v>
                </c:pt>
                <c:pt idx="3332">
                  <c:v>74.037766</c:v>
                </c:pt>
                <c:pt idx="3333">
                  <c:v>74.03746</c:v>
                </c:pt>
                <c:pt idx="3334">
                  <c:v>74.037155</c:v>
                </c:pt>
                <c:pt idx="3335">
                  <c:v>74.03685</c:v>
                </c:pt>
                <c:pt idx="3336">
                  <c:v>74.036545</c:v>
                </c:pt>
                <c:pt idx="3337">
                  <c:v>74.03623</c:v>
                </c:pt>
                <c:pt idx="3338">
                  <c:v>74.03592</c:v>
                </c:pt>
                <c:pt idx="3339">
                  <c:v>74.0356</c:v>
                </c:pt>
                <c:pt idx="3340">
                  <c:v>74.03528</c:v>
                </c:pt>
                <c:pt idx="3341">
                  <c:v>74.03496</c:v>
                </c:pt>
                <c:pt idx="3342">
                  <c:v>74.03464</c:v>
                </c:pt>
                <c:pt idx="3343">
                  <c:v>74.03431</c:v>
                </c:pt>
                <c:pt idx="3344">
                  <c:v>74.03398</c:v>
                </c:pt>
                <c:pt idx="3345">
                  <c:v>74.03365</c:v>
                </c:pt>
                <c:pt idx="3346">
                  <c:v>74.033325</c:v>
                </c:pt>
                <c:pt idx="3347">
                  <c:v>74.03299</c:v>
                </c:pt>
                <c:pt idx="3348">
                  <c:v>74.03265</c:v>
                </c:pt>
                <c:pt idx="3349">
                  <c:v>74.03232</c:v>
                </c:pt>
                <c:pt idx="3350">
                  <c:v>74.031975</c:v>
                </c:pt>
                <c:pt idx="3351">
                  <c:v>74.03164</c:v>
                </c:pt>
                <c:pt idx="3352">
                  <c:v>74.031296</c:v>
                </c:pt>
                <c:pt idx="3353">
                  <c:v>74.03095</c:v>
                </c:pt>
                <c:pt idx="3354">
                  <c:v>74.0306</c:v>
                </c:pt>
                <c:pt idx="3355">
                  <c:v>74.03026</c:v>
                </c:pt>
                <c:pt idx="3356">
                  <c:v>74.02991</c:v>
                </c:pt>
                <c:pt idx="3357">
                  <c:v>74.02956</c:v>
                </c:pt>
                <c:pt idx="3358">
                  <c:v>74.029205</c:v>
                </c:pt>
                <c:pt idx="3359">
                  <c:v>74.02885399999998</c:v>
                </c:pt>
                <c:pt idx="3360">
                  <c:v>74.02849999999998</c:v>
                </c:pt>
                <c:pt idx="3361">
                  <c:v>74.02814499999998</c:v>
                </c:pt>
                <c:pt idx="3362">
                  <c:v>74.027794</c:v>
                </c:pt>
                <c:pt idx="3363">
                  <c:v>74.02743499999998</c:v>
                </c:pt>
                <c:pt idx="3364">
                  <c:v>74.02708</c:v>
                </c:pt>
                <c:pt idx="3365">
                  <c:v>74.02671999999998</c:v>
                </c:pt>
                <c:pt idx="3366">
                  <c:v>74.02635999999998</c:v>
                </c:pt>
                <c:pt idx="3367">
                  <c:v>74.02598999999998</c:v>
                </c:pt>
                <c:pt idx="3368">
                  <c:v>74.02563</c:v>
                </c:pt>
                <c:pt idx="3369">
                  <c:v>74.02526</c:v>
                </c:pt>
                <c:pt idx="3370">
                  <c:v>74.024895</c:v>
                </c:pt>
                <c:pt idx="3371">
                  <c:v>74.02453000000001</c:v>
                </c:pt>
                <c:pt idx="3372">
                  <c:v>74.02416</c:v>
                </c:pt>
                <c:pt idx="3373">
                  <c:v>74.02379599999999</c:v>
                </c:pt>
                <c:pt idx="3374">
                  <c:v>74.02342</c:v>
                </c:pt>
                <c:pt idx="3375">
                  <c:v>74.02305</c:v>
                </c:pt>
                <c:pt idx="3376">
                  <c:v>74.02267999999998</c:v>
                </c:pt>
                <c:pt idx="3377">
                  <c:v>74.02230999999999</c:v>
                </c:pt>
                <c:pt idx="3378">
                  <c:v>74.02194</c:v>
                </c:pt>
                <c:pt idx="3379">
                  <c:v>74.02157</c:v>
                </c:pt>
                <c:pt idx="3380">
                  <c:v>74.021194</c:v>
                </c:pt>
                <c:pt idx="3381">
                  <c:v>74.02082</c:v>
                </c:pt>
                <c:pt idx="3382">
                  <c:v>74.02044999999998</c:v>
                </c:pt>
                <c:pt idx="3383">
                  <c:v>74.02007999999998</c:v>
                </c:pt>
                <c:pt idx="3384">
                  <c:v>74.01971</c:v>
                </c:pt>
                <c:pt idx="3385">
                  <c:v>74.01934</c:v>
                </c:pt>
                <c:pt idx="3386">
                  <c:v>74.01897</c:v>
                </c:pt>
                <c:pt idx="3387">
                  <c:v>74.01859</c:v>
                </c:pt>
                <c:pt idx="3388">
                  <c:v>74.01822</c:v>
                </c:pt>
                <c:pt idx="3389">
                  <c:v>74.017845</c:v>
                </c:pt>
                <c:pt idx="3390">
                  <c:v>74.01747</c:v>
                </c:pt>
                <c:pt idx="3391">
                  <c:v>74.0171</c:v>
                </c:pt>
                <c:pt idx="3392">
                  <c:v>74.01672</c:v>
                </c:pt>
                <c:pt idx="3393">
                  <c:v>74.01634</c:v>
                </c:pt>
                <c:pt idx="3394">
                  <c:v>74.01597</c:v>
                </c:pt>
                <c:pt idx="3395">
                  <c:v>74.015594</c:v>
                </c:pt>
                <c:pt idx="3396">
                  <c:v>74.01522</c:v>
                </c:pt>
                <c:pt idx="3397">
                  <c:v>74.01485</c:v>
                </c:pt>
                <c:pt idx="3398">
                  <c:v>74.01447</c:v>
                </c:pt>
                <c:pt idx="3399">
                  <c:v>74.0141</c:v>
                </c:pt>
                <c:pt idx="3400">
                  <c:v>74.01372</c:v>
                </c:pt>
                <c:pt idx="3401">
                  <c:v>74.01334</c:v>
                </c:pt>
                <c:pt idx="3402">
                  <c:v>74.01297</c:v>
                </c:pt>
                <c:pt idx="3403">
                  <c:v>74.012596</c:v>
                </c:pt>
                <c:pt idx="3404">
                  <c:v>74.01222</c:v>
                </c:pt>
                <c:pt idx="3405">
                  <c:v>74.01185</c:v>
                </c:pt>
                <c:pt idx="3406">
                  <c:v>74.011475</c:v>
                </c:pt>
                <c:pt idx="3407">
                  <c:v>74.0111</c:v>
                </c:pt>
                <c:pt idx="3408">
                  <c:v>74.01073</c:v>
                </c:pt>
                <c:pt idx="3409">
                  <c:v>74.01035</c:v>
                </c:pt>
                <c:pt idx="3410">
                  <c:v>74.00999</c:v>
                </c:pt>
                <c:pt idx="3411">
                  <c:v>74.00961</c:v>
                </c:pt>
                <c:pt idx="3412">
                  <c:v>74.00925</c:v>
                </c:pt>
                <c:pt idx="3413">
                  <c:v>74.00886999999998</c:v>
                </c:pt>
                <c:pt idx="3414">
                  <c:v>74.0085</c:v>
                </c:pt>
                <c:pt idx="3415">
                  <c:v>74.00813</c:v>
                </c:pt>
                <c:pt idx="3416">
                  <c:v>74.00776</c:v>
                </c:pt>
                <c:pt idx="3417">
                  <c:v>74.00739</c:v>
                </c:pt>
                <c:pt idx="3418">
                  <c:v>74.00702</c:v>
                </c:pt>
                <c:pt idx="3419">
                  <c:v>74.00665</c:v>
                </c:pt>
                <c:pt idx="3420">
                  <c:v>74.00629</c:v>
                </c:pt>
                <c:pt idx="3421">
                  <c:v>74.00591</c:v>
                </c:pt>
                <c:pt idx="3422">
                  <c:v>74.00555</c:v>
                </c:pt>
                <c:pt idx="3423">
                  <c:v>74.00517</c:v>
                </c:pt>
                <c:pt idx="3424">
                  <c:v>74.00481</c:v>
                </c:pt>
                <c:pt idx="3425">
                  <c:v>74.00444</c:v>
                </c:pt>
                <c:pt idx="3426">
                  <c:v>74.004074</c:v>
                </c:pt>
                <c:pt idx="3427">
                  <c:v>74.00371</c:v>
                </c:pt>
                <c:pt idx="3428">
                  <c:v>74.00333999999998</c:v>
                </c:pt>
                <c:pt idx="3429">
                  <c:v>74.00297499999999</c:v>
                </c:pt>
                <c:pt idx="3430">
                  <c:v>74.00261</c:v>
                </c:pt>
                <c:pt idx="3431">
                  <c:v>74.00224</c:v>
                </c:pt>
                <c:pt idx="3432">
                  <c:v>74.00188</c:v>
                </c:pt>
                <c:pt idx="3433">
                  <c:v>74.00152</c:v>
                </c:pt>
                <c:pt idx="3434">
                  <c:v>74.00115</c:v>
                </c:pt>
                <c:pt idx="3435">
                  <c:v>74.00078999999998</c:v>
                </c:pt>
                <c:pt idx="3436">
                  <c:v>74.00043499999998</c:v>
                </c:pt>
                <c:pt idx="3437">
                  <c:v>74.00007999999998</c:v>
                </c:pt>
                <c:pt idx="3438">
                  <c:v>73.99972</c:v>
                </c:pt>
                <c:pt idx="3439">
                  <c:v>73.99936</c:v>
                </c:pt>
                <c:pt idx="3440">
                  <c:v>73.999</c:v>
                </c:pt>
                <c:pt idx="3441">
                  <c:v>73.99864</c:v>
                </c:pt>
                <c:pt idx="3442">
                  <c:v>73.99828</c:v>
                </c:pt>
                <c:pt idx="3443">
                  <c:v>73.997925</c:v>
                </c:pt>
                <c:pt idx="3444">
                  <c:v>73.99757</c:v>
                </c:pt>
                <c:pt idx="3445">
                  <c:v>73.99721</c:v>
                </c:pt>
                <c:pt idx="3446">
                  <c:v>73.99686</c:v>
                </c:pt>
                <c:pt idx="3447">
                  <c:v>73.9965</c:v>
                </c:pt>
                <c:pt idx="3448">
                  <c:v>73.99615</c:v>
                </c:pt>
                <c:pt idx="3449">
                  <c:v>73.9958</c:v>
                </c:pt>
                <c:pt idx="3450">
                  <c:v>73.995445</c:v>
                </c:pt>
                <c:pt idx="3451">
                  <c:v>73.995094</c:v>
                </c:pt>
                <c:pt idx="3452">
                  <c:v>73.99474</c:v>
                </c:pt>
                <c:pt idx="3453">
                  <c:v>73.99439</c:v>
                </c:pt>
                <c:pt idx="3454">
                  <c:v>73.99404</c:v>
                </c:pt>
                <c:pt idx="3455">
                  <c:v>73.99369</c:v>
                </c:pt>
                <c:pt idx="3456">
                  <c:v>73.99334</c:v>
                </c:pt>
                <c:pt idx="3457">
                  <c:v>73.99299</c:v>
                </c:pt>
                <c:pt idx="3458">
                  <c:v>73.992645</c:v>
                </c:pt>
                <c:pt idx="3459">
                  <c:v>73.9923</c:v>
                </c:pt>
                <c:pt idx="3460">
                  <c:v>73.99196</c:v>
                </c:pt>
                <c:pt idx="3461">
                  <c:v>73.991615</c:v>
                </c:pt>
                <c:pt idx="3462">
                  <c:v>73.99127</c:v>
                </c:pt>
                <c:pt idx="3463">
                  <c:v>73.99093</c:v>
                </c:pt>
                <c:pt idx="3464">
                  <c:v>73.990585</c:v>
                </c:pt>
                <c:pt idx="3465">
                  <c:v>73.99024</c:v>
                </c:pt>
                <c:pt idx="3466">
                  <c:v>73.9899</c:v>
                </c:pt>
                <c:pt idx="3467">
                  <c:v>73.989555</c:v>
                </c:pt>
                <c:pt idx="3468">
                  <c:v>73.98921</c:v>
                </c:pt>
                <c:pt idx="3469">
                  <c:v>73.98887</c:v>
                </c:pt>
                <c:pt idx="3470">
                  <c:v>73.988525</c:v>
                </c:pt>
                <c:pt idx="3471">
                  <c:v>73.98818</c:v>
                </c:pt>
                <c:pt idx="3472">
                  <c:v>73.98784</c:v>
                </c:pt>
                <c:pt idx="3473">
                  <c:v>73.9875</c:v>
                </c:pt>
                <c:pt idx="3474">
                  <c:v>73.98717</c:v>
                </c:pt>
                <c:pt idx="3475">
                  <c:v>73.98683000000001</c:v>
                </c:pt>
                <c:pt idx="3476">
                  <c:v>73.9865</c:v>
                </c:pt>
                <c:pt idx="3477">
                  <c:v>73.98617</c:v>
                </c:pt>
                <c:pt idx="3478">
                  <c:v>73.98583</c:v>
                </c:pt>
                <c:pt idx="3479">
                  <c:v>73.985504</c:v>
                </c:pt>
                <c:pt idx="3480">
                  <c:v>73.98517</c:v>
                </c:pt>
                <c:pt idx="3481">
                  <c:v>73.98484</c:v>
                </c:pt>
                <c:pt idx="3482">
                  <c:v>73.98451</c:v>
                </c:pt>
                <c:pt idx="3483">
                  <c:v>73.984184</c:v>
                </c:pt>
                <c:pt idx="3484">
                  <c:v>73.98386</c:v>
                </c:pt>
                <c:pt idx="3485">
                  <c:v>73.98353</c:v>
                </c:pt>
                <c:pt idx="3486">
                  <c:v>73.9832</c:v>
                </c:pt>
                <c:pt idx="3487">
                  <c:v>73.98287</c:v>
                </c:pt>
                <c:pt idx="3488">
                  <c:v>73.982544</c:v>
                </c:pt>
                <c:pt idx="3489">
                  <c:v>73.982216</c:v>
                </c:pt>
                <c:pt idx="3490">
                  <c:v>73.98189</c:v>
                </c:pt>
                <c:pt idx="3491">
                  <c:v>73.98156</c:v>
                </c:pt>
                <c:pt idx="3492">
                  <c:v>73.98124</c:v>
                </c:pt>
                <c:pt idx="3493">
                  <c:v>73.98092</c:v>
                </c:pt>
                <c:pt idx="3494">
                  <c:v>73.9806</c:v>
                </c:pt>
                <c:pt idx="3495">
                  <c:v>73.98027</c:v>
                </c:pt>
                <c:pt idx="3496">
                  <c:v>73.97995</c:v>
                </c:pt>
                <c:pt idx="3497">
                  <c:v>73.97963</c:v>
                </c:pt>
                <c:pt idx="3498">
                  <c:v>73.97931</c:v>
                </c:pt>
                <c:pt idx="3499">
                  <c:v>73.97898999999998</c:v>
                </c:pt>
                <c:pt idx="3500">
                  <c:v>73.97867</c:v>
                </c:pt>
                <c:pt idx="3501">
                  <c:v>73.97834999999999</c:v>
                </c:pt>
                <c:pt idx="3502">
                  <c:v>73.97802999999998</c:v>
                </c:pt>
                <c:pt idx="3503">
                  <c:v>73.977715</c:v>
                </c:pt>
                <c:pt idx="3504">
                  <c:v>73.9774</c:v>
                </c:pt>
                <c:pt idx="3505">
                  <c:v>73.97708</c:v>
                </c:pt>
                <c:pt idx="3506">
                  <c:v>73.97676</c:v>
                </c:pt>
                <c:pt idx="3507">
                  <c:v>73.97645</c:v>
                </c:pt>
                <c:pt idx="3508">
                  <c:v>73.976135</c:v>
                </c:pt>
                <c:pt idx="3509">
                  <c:v>73.97582</c:v>
                </c:pt>
                <c:pt idx="3510">
                  <c:v>73.97551</c:v>
                </c:pt>
                <c:pt idx="3511">
                  <c:v>73.9752</c:v>
                </c:pt>
                <c:pt idx="3512">
                  <c:v>73.97489</c:v>
                </c:pt>
                <c:pt idx="3513">
                  <c:v>73.97458</c:v>
                </c:pt>
                <c:pt idx="3514">
                  <c:v>73.974266</c:v>
                </c:pt>
                <c:pt idx="3515">
                  <c:v>73.97395</c:v>
                </c:pt>
                <c:pt idx="3516">
                  <c:v>73.97364</c:v>
                </c:pt>
                <c:pt idx="3517">
                  <c:v>73.97333</c:v>
                </c:pt>
                <c:pt idx="3518">
                  <c:v>73.973015</c:v>
                </c:pt>
                <c:pt idx="3519">
                  <c:v>73.97270999999999</c:v>
                </c:pt>
                <c:pt idx="3520">
                  <c:v>73.97240399999998</c:v>
                </c:pt>
                <c:pt idx="3521">
                  <c:v>73.9721</c:v>
                </c:pt>
                <c:pt idx="3522">
                  <c:v>73.971794</c:v>
                </c:pt>
                <c:pt idx="3523">
                  <c:v>73.97149</c:v>
                </c:pt>
                <c:pt idx="3524">
                  <c:v>73.97119</c:v>
                </c:pt>
                <c:pt idx="3525">
                  <c:v>73.97088999999998</c:v>
                </c:pt>
                <c:pt idx="3526">
                  <c:v>73.97058</c:v>
                </c:pt>
                <c:pt idx="3527">
                  <c:v>73.970276</c:v>
                </c:pt>
                <c:pt idx="3528">
                  <c:v>73.96997</c:v>
                </c:pt>
                <c:pt idx="3529">
                  <c:v>73.96967</c:v>
                </c:pt>
                <c:pt idx="3530">
                  <c:v>73.96937599999998</c:v>
                </c:pt>
                <c:pt idx="3531">
                  <c:v>73.96908</c:v>
                </c:pt>
                <c:pt idx="3532">
                  <c:v>73.96877</c:v>
                </c:pt>
                <c:pt idx="3533">
                  <c:v>73.968475</c:v>
                </c:pt>
                <c:pt idx="3534">
                  <c:v>73.96818</c:v>
                </c:pt>
                <c:pt idx="3535">
                  <c:v>73.96788</c:v>
                </c:pt>
                <c:pt idx="3536">
                  <c:v>73.96758</c:v>
                </c:pt>
                <c:pt idx="3537">
                  <c:v>73.96729</c:v>
                </c:pt>
                <c:pt idx="3538">
                  <c:v>73.966995</c:v>
                </c:pt>
                <c:pt idx="3539">
                  <c:v>73.9667</c:v>
                </c:pt>
                <c:pt idx="3540">
                  <c:v>73.96641</c:v>
                </c:pt>
                <c:pt idx="3541">
                  <c:v>73.96612</c:v>
                </c:pt>
                <c:pt idx="3542">
                  <c:v>73.96582</c:v>
                </c:pt>
                <c:pt idx="3543">
                  <c:v>73.96553</c:v>
                </c:pt>
                <c:pt idx="3544">
                  <c:v>73.96524</c:v>
                </c:pt>
                <c:pt idx="3545">
                  <c:v>73.96495</c:v>
                </c:pt>
                <c:pt idx="3546">
                  <c:v>73.96466</c:v>
                </c:pt>
                <c:pt idx="3547">
                  <c:v>73.96437</c:v>
                </c:pt>
                <c:pt idx="3548">
                  <c:v>73.96408</c:v>
                </c:pt>
                <c:pt idx="3549">
                  <c:v>73.96379</c:v>
                </c:pt>
                <c:pt idx="3550">
                  <c:v>73.9635</c:v>
                </c:pt>
                <c:pt idx="3551">
                  <c:v>73.96321</c:v>
                </c:pt>
                <c:pt idx="3552">
                  <c:v>73.96292</c:v>
                </c:pt>
                <c:pt idx="3553">
                  <c:v>73.96263</c:v>
                </c:pt>
                <c:pt idx="3554">
                  <c:v>73.96235</c:v>
                </c:pt>
                <c:pt idx="3555">
                  <c:v>73.96206</c:v>
                </c:pt>
                <c:pt idx="3556">
                  <c:v>73.96178</c:v>
                </c:pt>
                <c:pt idx="3557">
                  <c:v>73.96149</c:v>
                </c:pt>
                <c:pt idx="3558">
                  <c:v>73.961205</c:v>
                </c:pt>
                <c:pt idx="3559">
                  <c:v>73.96092</c:v>
                </c:pt>
                <c:pt idx="3560">
                  <c:v>73.96064</c:v>
                </c:pt>
                <c:pt idx="3561">
                  <c:v>73.96036</c:v>
                </c:pt>
                <c:pt idx="3562">
                  <c:v>73.960075</c:v>
                </c:pt>
                <c:pt idx="3563">
                  <c:v>73.95979</c:v>
                </c:pt>
                <c:pt idx="3564">
                  <c:v>73.95951</c:v>
                </c:pt>
                <c:pt idx="3565">
                  <c:v>73.959236</c:v>
                </c:pt>
                <c:pt idx="3566">
                  <c:v>73.958954</c:v>
                </c:pt>
                <c:pt idx="3567">
                  <c:v>73.95867000000001</c:v>
                </c:pt>
                <c:pt idx="3568">
                  <c:v>73.95838999999998</c:v>
                </c:pt>
                <c:pt idx="3569">
                  <c:v>73.95811</c:v>
                </c:pt>
                <c:pt idx="3570">
                  <c:v>73.95783</c:v>
                </c:pt>
                <c:pt idx="3571">
                  <c:v>73.95756</c:v>
                </c:pt>
                <c:pt idx="3572">
                  <c:v>73.957275</c:v>
                </c:pt>
                <c:pt idx="3573">
                  <c:v>73.957</c:v>
                </c:pt>
                <c:pt idx="3574">
                  <c:v>73.956726</c:v>
                </c:pt>
                <c:pt idx="3575">
                  <c:v>73.95645</c:v>
                </c:pt>
                <c:pt idx="3576">
                  <c:v>73.95618</c:v>
                </c:pt>
                <c:pt idx="3577">
                  <c:v>73.95591</c:v>
                </c:pt>
                <c:pt idx="3578">
                  <c:v>73.955635</c:v>
                </c:pt>
                <c:pt idx="3579">
                  <c:v>73.95536999999998</c:v>
                </c:pt>
                <c:pt idx="3580">
                  <c:v>73.95509</c:v>
                </c:pt>
                <c:pt idx="3581">
                  <c:v>73.95483</c:v>
                </c:pt>
                <c:pt idx="3582">
                  <c:v>73.95455</c:v>
                </c:pt>
                <c:pt idx="3583">
                  <c:v>73.954285</c:v>
                </c:pt>
                <c:pt idx="3584">
                  <c:v>73.95401</c:v>
                </c:pt>
                <c:pt idx="3585">
                  <c:v>73.95373999999998</c:v>
                </c:pt>
                <c:pt idx="3586">
                  <c:v>73.95347599999998</c:v>
                </c:pt>
                <c:pt idx="3587">
                  <c:v>73.95321</c:v>
                </c:pt>
                <c:pt idx="3588">
                  <c:v>73.95294</c:v>
                </c:pt>
                <c:pt idx="3589">
                  <c:v>73.952675</c:v>
                </c:pt>
                <c:pt idx="3590">
                  <c:v>73.95241</c:v>
                </c:pt>
                <c:pt idx="3591">
                  <c:v>73.95214</c:v>
                </c:pt>
                <c:pt idx="3592">
                  <c:v>73.95187</c:v>
                </c:pt>
                <c:pt idx="3593">
                  <c:v>73.951614</c:v>
                </c:pt>
                <c:pt idx="3594">
                  <c:v>73.95135</c:v>
                </c:pt>
                <c:pt idx="3595">
                  <c:v>73.95108</c:v>
                </c:pt>
                <c:pt idx="3596">
                  <c:v>73.95081</c:v>
                </c:pt>
                <c:pt idx="3597">
                  <c:v>73.950554</c:v>
                </c:pt>
                <c:pt idx="3598">
                  <c:v>73.95029</c:v>
                </c:pt>
                <c:pt idx="3599">
                  <c:v>73.95002</c:v>
                </c:pt>
                <c:pt idx="3600">
                  <c:v>73.94976</c:v>
                </c:pt>
                <c:pt idx="3601">
                  <c:v>73.9495</c:v>
                </c:pt>
                <c:pt idx="3602">
                  <c:v>73.94924</c:v>
                </c:pt>
                <c:pt idx="3603">
                  <c:v>73.94898</c:v>
                </c:pt>
                <c:pt idx="3604">
                  <c:v>73.94872</c:v>
                </c:pt>
                <c:pt idx="3605">
                  <c:v>73.948456</c:v>
                </c:pt>
                <c:pt idx="3606">
                  <c:v>73.9482</c:v>
                </c:pt>
                <c:pt idx="3607">
                  <c:v>73.94794</c:v>
                </c:pt>
                <c:pt idx="3608">
                  <c:v>73.94768</c:v>
                </c:pt>
                <c:pt idx="3609">
                  <c:v>73.94742</c:v>
                </c:pt>
                <c:pt idx="3610">
                  <c:v>73.94716</c:v>
                </c:pt>
                <c:pt idx="3611">
                  <c:v>73.9469</c:v>
                </c:pt>
                <c:pt idx="3612">
                  <c:v>73.94664</c:v>
                </c:pt>
                <c:pt idx="3613">
                  <c:v>73.94638</c:v>
                </c:pt>
                <c:pt idx="3614">
                  <c:v>73.94612</c:v>
                </c:pt>
                <c:pt idx="3615">
                  <c:v>73.94587000000001</c:v>
                </c:pt>
                <c:pt idx="3616">
                  <c:v>73.94561</c:v>
                </c:pt>
                <c:pt idx="3617">
                  <c:v>73.94535</c:v>
                </c:pt>
                <c:pt idx="3618">
                  <c:v>73.9451</c:v>
                </c:pt>
                <c:pt idx="3619">
                  <c:v>73.94484</c:v>
                </c:pt>
                <c:pt idx="3620">
                  <c:v>73.94459</c:v>
                </c:pt>
                <c:pt idx="3621">
                  <c:v>73.944336</c:v>
                </c:pt>
                <c:pt idx="3622">
                  <c:v>73.944084</c:v>
                </c:pt>
                <c:pt idx="3623">
                  <c:v>73.94383</c:v>
                </c:pt>
                <c:pt idx="3624">
                  <c:v>73.94358</c:v>
                </c:pt>
                <c:pt idx="3625">
                  <c:v>73.94333</c:v>
                </c:pt>
                <c:pt idx="3626">
                  <c:v>73.94308</c:v>
                </c:pt>
                <c:pt idx="3627">
                  <c:v>73.942825</c:v>
                </c:pt>
                <c:pt idx="3628">
                  <c:v>73.94257</c:v>
                </c:pt>
                <c:pt idx="3629">
                  <c:v>73.94232</c:v>
                </c:pt>
                <c:pt idx="3630">
                  <c:v>73.94208</c:v>
                </c:pt>
                <c:pt idx="3631">
                  <c:v>73.941826</c:v>
                </c:pt>
                <c:pt idx="3632">
                  <c:v>73.941574</c:v>
                </c:pt>
                <c:pt idx="3633">
                  <c:v>73.94133</c:v>
                </c:pt>
                <c:pt idx="3634">
                  <c:v>73.941086</c:v>
                </c:pt>
                <c:pt idx="3635">
                  <c:v>73.94084</c:v>
                </c:pt>
                <c:pt idx="3636">
                  <c:v>73.94059</c:v>
                </c:pt>
                <c:pt idx="3637">
                  <c:v>73.940346</c:v>
                </c:pt>
                <c:pt idx="3638">
                  <c:v>73.9401</c:v>
                </c:pt>
                <c:pt idx="3639">
                  <c:v>73.93986</c:v>
                </c:pt>
                <c:pt idx="3640">
                  <c:v>73.93961</c:v>
                </c:pt>
                <c:pt idx="3641">
                  <c:v>73.93937</c:v>
                </c:pt>
                <c:pt idx="3642">
                  <c:v>73.939125</c:v>
                </c:pt>
                <c:pt idx="3643">
                  <c:v>73.93887999999998</c:v>
                </c:pt>
                <c:pt idx="3644">
                  <c:v>73.93864</c:v>
                </c:pt>
                <c:pt idx="3645">
                  <c:v>73.93839</c:v>
                </c:pt>
                <c:pt idx="3646">
                  <c:v>73.93815</c:v>
                </c:pt>
                <c:pt idx="3647">
                  <c:v>73.937904</c:v>
                </c:pt>
                <c:pt idx="3648">
                  <c:v>73.93766</c:v>
                </c:pt>
                <c:pt idx="3649">
                  <c:v>73.937416</c:v>
                </c:pt>
                <c:pt idx="3650">
                  <c:v>73.93718</c:v>
                </c:pt>
                <c:pt idx="3651">
                  <c:v>73.93941</c:v>
                </c:pt>
                <c:pt idx="3652">
                  <c:v>73.941635</c:v>
                </c:pt>
                <c:pt idx="3653">
                  <c:v>73.94386</c:v>
                </c:pt>
                <c:pt idx="3654">
                  <c:v>73.94609</c:v>
                </c:pt>
                <c:pt idx="3655">
                  <c:v>73.94832</c:v>
                </c:pt>
                <c:pt idx="3656">
                  <c:v>73.95055</c:v>
                </c:pt>
                <c:pt idx="3657">
                  <c:v>73.95277399999999</c:v>
                </c:pt>
                <c:pt idx="3658">
                  <c:v>73.95500000000001</c:v>
                </c:pt>
                <c:pt idx="3659">
                  <c:v>73.95723</c:v>
                </c:pt>
                <c:pt idx="3660">
                  <c:v>73.95946</c:v>
                </c:pt>
                <c:pt idx="3661">
                  <c:v>73.96169</c:v>
                </c:pt>
                <c:pt idx="3662">
                  <c:v>73.96392</c:v>
                </c:pt>
                <c:pt idx="3663">
                  <c:v>73.96615</c:v>
                </c:pt>
                <c:pt idx="3664">
                  <c:v>73.96837599999999</c:v>
                </c:pt>
                <c:pt idx="3665">
                  <c:v>73.97061</c:v>
                </c:pt>
                <c:pt idx="3666">
                  <c:v>73.97283999999999</c:v>
                </c:pt>
                <c:pt idx="3667">
                  <c:v>73.97506999999998</c:v>
                </c:pt>
                <c:pt idx="3668">
                  <c:v>73.977295</c:v>
                </c:pt>
                <c:pt idx="3669">
                  <c:v>73.97952</c:v>
                </c:pt>
                <c:pt idx="3670">
                  <c:v>73.98175</c:v>
                </c:pt>
                <c:pt idx="3671">
                  <c:v>73.98398</c:v>
                </c:pt>
                <c:pt idx="3672">
                  <c:v>73.98621</c:v>
                </c:pt>
                <c:pt idx="3673">
                  <c:v>73.98843999999998</c:v>
                </c:pt>
                <c:pt idx="3674">
                  <c:v>73.99067</c:v>
                </c:pt>
                <c:pt idx="3675">
                  <c:v>73.9929</c:v>
                </c:pt>
                <c:pt idx="3676">
                  <c:v>73.995125</c:v>
                </c:pt>
                <c:pt idx="3677">
                  <c:v>73.99735</c:v>
                </c:pt>
                <c:pt idx="3678">
                  <c:v>73.99958</c:v>
                </c:pt>
                <c:pt idx="3679">
                  <c:v>74.0018</c:v>
                </c:pt>
                <c:pt idx="3680">
                  <c:v>74.00402</c:v>
                </c:pt>
                <c:pt idx="3681">
                  <c:v>74.00376999999998</c:v>
                </c:pt>
                <c:pt idx="3682">
                  <c:v>74.00352</c:v>
                </c:pt>
                <c:pt idx="3683">
                  <c:v>74.003265</c:v>
                </c:pt>
                <c:pt idx="3684">
                  <c:v>74.003006</c:v>
                </c:pt>
                <c:pt idx="3685">
                  <c:v>74.00274999999999</c:v>
                </c:pt>
                <c:pt idx="3686">
                  <c:v>74.00248999999998</c:v>
                </c:pt>
                <c:pt idx="3687">
                  <c:v>74.00222</c:v>
                </c:pt>
                <c:pt idx="3688">
                  <c:v>74.00195</c:v>
                </c:pt>
                <c:pt idx="3689">
                  <c:v>74.001686</c:v>
                </c:pt>
                <c:pt idx="3690">
                  <c:v>74.00142</c:v>
                </c:pt>
                <c:pt idx="3691">
                  <c:v>74.001144</c:v>
                </c:pt>
                <c:pt idx="3692">
                  <c:v>74.00087999999998</c:v>
                </c:pt>
                <c:pt idx="3693">
                  <c:v>74.0006</c:v>
                </c:pt>
                <c:pt idx="3694">
                  <c:v>74.00033</c:v>
                </c:pt>
                <c:pt idx="3695">
                  <c:v>74.000046</c:v>
                </c:pt>
                <c:pt idx="3696">
                  <c:v>73.99976</c:v>
                </c:pt>
                <c:pt idx="3697">
                  <c:v>73.99947</c:v>
                </c:pt>
                <c:pt idx="3698">
                  <c:v>73.99918</c:v>
                </c:pt>
                <c:pt idx="3699">
                  <c:v>73.99889</c:v>
                </c:pt>
                <c:pt idx="3700">
                  <c:v>73.998604</c:v>
                </c:pt>
                <c:pt idx="3701">
                  <c:v>73.998314</c:v>
                </c:pt>
                <c:pt idx="3702">
                  <c:v>73.99802</c:v>
                </c:pt>
                <c:pt idx="3703">
                  <c:v>73.99771</c:v>
                </c:pt>
                <c:pt idx="3704">
                  <c:v>73.997406</c:v>
                </c:pt>
                <c:pt idx="3705">
                  <c:v>73.9971</c:v>
                </c:pt>
                <c:pt idx="3706">
                  <c:v>73.996796</c:v>
                </c:pt>
                <c:pt idx="3707">
                  <c:v>73.99648</c:v>
                </c:pt>
                <c:pt idx="3708">
                  <c:v>73.99617</c:v>
                </c:pt>
                <c:pt idx="3709">
                  <c:v>73.99586</c:v>
                </c:pt>
                <c:pt idx="3710">
                  <c:v>73.995544</c:v>
                </c:pt>
                <c:pt idx="3711">
                  <c:v>73.995224</c:v>
                </c:pt>
                <c:pt idx="3712">
                  <c:v>73.9949</c:v>
                </c:pt>
                <c:pt idx="3713">
                  <c:v>73.99458</c:v>
                </c:pt>
                <c:pt idx="3714">
                  <c:v>73.99426</c:v>
                </c:pt>
                <c:pt idx="3715">
                  <c:v>73.99394</c:v>
                </c:pt>
                <c:pt idx="3716">
                  <c:v>73.993614</c:v>
                </c:pt>
                <c:pt idx="3717">
                  <c:v>73.993286</c:v>
                </c:pt>
                <c:pt idx="3718">
                  <c:v>73.99295</c:v>
                </c:pt>
                <c:pt idx="3719">
                  <c:v>73.99262</c:v>
                </c:pt>
                <c:pt idx="3720">
                  <c:v>73.99229</c:v>
                </c:pt>
                <c:pt idx="3721">
                  <c:v>73.99195</c:v>
                </c:pt>
                <c:pt idx="3722">
                  <c:v>73.991615</c:v>
                </c:pt>
                <c:pt idx="3723">
                  <c:v>73.99128</c:v>
                </c:pt>
                <c:pt idx="3724">
                  <c:v>73.990944</c:v>
                </c:pt>
                <c:pt idx="3725">
                  <c:v>73.99061</c:v>
                </c:pt>
                <c:pt idx="3726">
                  <c:v>73.990265</c:v>
                </c:pt>
                <c:pt idx="3727">
                  <c:v>73.98992</c:v>
                </c:pt>
                <c:pt idx="3728">
                  <c:v>73.98958</c:v>
                </c:pt>
                <c:pt idx="3729">
                  <c:v>73.98923</c:v>
                </c:pt>
                <c:pt idx="3730">
                  <c:v>73.988884</c:v>
                </c:pt>
                <c:pt idx="3731">
                  <c:v>73.98854</c:v>
                </c:pt>
                <c:pt idx="3732">
                  <c:v>73.9882</c:v>
                </c:pt>
                <c:pt idx="3733">
                  <c:v>73.98785</c:v>
                </c:pt>
                <c:pt idx="3734">
                  <c:v>73.987495</c:v>
                </c:pt>
                <c:pt idx="3735">
                  <c:v>73.987144</c:v>
                </c:pt>
                <c:pt idx="3736">
                  <c:v>73.98679</c:v>
                </c:pt>
                <c:pt idx="3737">
                  <c:v>73.98644</c:v>
                </c:pt>
                <c:pt idx="3738">
                  <c:v>73.986084</c:v>
                </c:pt>
                <c:pt idx="3739">
                  <c:v>73.98572999999998</c:v>
                </c:pt>
                <c:pt idx="3740">
                  <c:v>73.98537399999998</c:v>
                </c:pt>
                <c:pt idx="3741">
                  <c:v>73.98502</c:v>
                </c:pt>
                <c:pt idx="3742">
                  <c:v>73.984665</c:v>
                </c:pt>
                <c:pt idx="3743">
                  <c:v>73.984314</c:v>
                </c:pt>
                <c:pt idx="3744">
                  <c:v>73.983955</c:v>
                </c:pt>
                <c:pt idx="3745">
                  <c:v>73.9836</c:v>
                </c:pt>
                <c:pt idx="3746">
                  <c:v>73.98324</c:v>
                </c:pt>
                <c:pt idx="3747">
                  <c:v>73.98287999999998</c:v>
                </c:pt>
                <c:pt idx="3748">
                  <c:v>73.98252</c:v>
                </c:pt>
                <c:pt idx="3749">
                  <c:v>73.98216</c:v>
                </c:pt>
                <c:pt idx="3750">
                  <c:v>73.981804</c:v>
                </c:pt>
                <c:pt idx="3751">
                  <c:v>73.981445</c:v>
                </c:pt>
                <c:pt idx="3752">
                  <c:v>73.98109</c:v>
                </c:pt>
                <c:pt idx="3753">
                  <c:v>73.98073</c:v>
                </c:pt>
                <c:pt idx="3754">
                  <c:v>73.98037</c:v>
                </c:pt>
                <c:pt idx="3755">
                  <c:v>73.98</c:v>
                </c:pt>
                <c:pt idx="3756">
                  <c:v>73.979645</c:v>
                </c:pt>
                <c:pt idx="3757">
                  <c:v>73.97929</c:v>
                </c:pt>
                <c:pt idx="3758">
                  <c:v>73.97892</c:v>
                </c:pt>
                <c:pt idx="3759">
                  <c:v>73.97856</c:v>
                </c:pt>
                <c:pt idx="3760">
                  <c:v>73.9782</c:v>
                </c:pt>
                <c:pt idx="3761">
                  <c:v>73.97784</c:v>
                </c:pt>
                <c:pt idx="3762">
                  <c:v>73.97748</c:v>
                </c:pt>
                <c:pt idx="3763">
                  <c:v>73.97712</c:v>
                </c:pt>
                <c:pt idx="3764">
                  <c:v>73.97674999999998</c:v>
                </c:pt>
                <c:pt idx="3765">
                  <c:v>73.97639499999998</c:v>
                </c:pt>
                <c:pt idx="3766">
                  <c:v>73.97603599999998</c:v>
                </c:pt>
                <c:pt idx="3767">
                  <c:v>73.97567</c:v>
                </c:pt>
                <c:pt idx="3768">
                  <c:v>73.97530999999998</c:v>
                </c:pt>
                <c:pt idx="3769">
                  <c:v>73.97495</c:v>
                </c:pt>
                <c:pt idx="3770">
                  <c:v>73.97459</c:v>
                </c:pt>
                <c:pt idx="3771">
                  <c:v>73.97423</c:v>
                </c:pt>
                <c:pt idx="3772">
                  <c:v>73.97387</c:v>
                </c:pt>
                <c:pt idx="3773">
                  <c:v>73.97351</c:v>
                </c:pt>
                <c:pt idx="3774">
                  <c:v>73.97315</c:v>
                </c:pt>
                <c:pt idx="3775">
                  <c:v>73.97278999999999</c:v>
                </c:pt>
                <c:pt idx="3776">
                  <c:v>73.97243499999999</c:v>
                </c:pt>
                <c:pt idx="3777">
                  <c:v>73.97207999999999</c:v>
                </c:pt>
                <c:pt idx="3778">
                  <c:v>73.97172</c:v>
                </c:pt>
                <c:pt idx="3779">
                  <c:v>73.97137</c:v>
                </c:pt>
                <c:pt idx="3780">
                  <c:v>73.97101</c:v>
                </c:pt>
                <c:pt idx="3781">
                  <c:v>73.97065</c:v>
                </c:pt>
                <c:pt idx="3782">
                  <c:v>73.97029</c:v>
                </c:pt>
                <c:pt idx="3783">
                  <c:v>73.96994</c:v>
                </c:pt>
                <c:pt idx="3784">
                  <c:v>73.96958</c:v>
                </c:pt>
                <c:pt idx="3785">
                  <c:v>73.96923</c:v>
                </c:pt>
                <c:pt idx="3786">
                  <c:v>73.96888</c:v>
                </c:pt>
                <c:pt idx="3787">
                  <c:v>73.96852</c:v>
                </c:pt>
                <c:pt idx="3788">
                  <c:v>73.96817</c:v>
                </c:pt>
                <c:pt idx="3789">
                  <c:v>73.96782</c:v>
                </c:pt>
                <c:pt idx="3790">
                  <c:v>73.96747</c:v>
                </c:pt>
                <c:pt idx="3791">
                  <c:v>73.96712</c:v>
                </c:pt>
                <c:pt idx="3792">
                  <c:v>73.96677</c:v>
                </c:pt>
                <c:pt idx="3793">
                  <c:v>73.96641</c:v>
                </c:pt>
                <c:pt idx="3794">
                  <c:v>73.96606</c:v>
                </c:pt>
                <c:pt idx="3795">
                  <c:v>73.96570599999998</c:v>
                </c:pt>
                <c:pt idx="3796">
                  <c:v>73.965355</c:v>
                </c:pt>
                <c:pt idx="3797">
                  <c:v>73.965004</c:v>
                </c:pt>
                <c:pt idx="3798">
                  <c:v>73.96465</c:v>
                </c:pt>
                <c:pt idx="3799">
                  <c:v>73.9643</c:v>
                </c:pt>
                <c:pt idx="3800">
                  <c:v>73.96396</c:v>
                </c:pt>
                <c:pt idx="3801">
                  <c:v>73.963615</c:v>
                </c:pt>
                <c:pt idx="3802">
                  <c:v>73.96327</c:v>
                </c:pt>
                <c:pt idx="3803">
                  <c:v>73.96293</c:v>
                </c:pt>
                <c:pt idx="3804">
                  <c:v>73.962585</c:v>
                </c:pt>
                <c:pt idx="3805">
                  <c:v>73.96224</c:v>
                </c:pt>
                <c:pt idx="3806">
                  <c:v>73.9619</c:v>
                </c:pt>
                <c:pt idx="3807">
                  <c:v>73.961555</c:v>
                </c:pt>
                <c:pt idx="3808">
                  <c:v>73.96121</c:v>
                </c:pt>
                <c:pt idx="3809">
                  <c:v>73.96087</c:v>
                </c:pt>
                <c:pt idx="3810">
                  <c:v>73.960526</c:v>
                </c:pt>
                <c:pt idx="3811">
                  <c:v>73.96018</c:v>
                </c:pt>
                <c:pt idx="3812">
                  <c:v>73.95984</c:v>
                </c:pt>
                <c:pt idx="3813">
                  <c:v>73.959496</c:v>
                </c:pt>
                <c:pt idx="3814">
                  <c:v>73.95915</c:v>
                </c:pt>
                <c:pt idx="3815">
                  <c:v>73.95882</c:v>
                </c:pt>
                <c:pt idx="3816">
                  <c:v>73.95847</c:v>
                </c:pt>
                <c:pt idx="3817">
                  <c:v>73.95813</c:v>
                </c:pt>
                <c:pt idx="3818">
                  <c:v>73.957794</c:v>
                </c:pt>
                <c:pt idx="3819">
                  <c:v>73.95746</c:v>
                </c:pt>
                <c:pt idx="3820">
                  <c:v>73.95712</c:v>
                </c:pt>
                <c:pt idx="3821">
                  <c:v>73.95679</c:v>
                </c:pt>
                <c:pt idx="3822">
                  <c:v>73.95645</c:v>
                </c:pt>
                <c:pt idx="3823">
                  <c:v>73.956116</c:v>
                </c:pt>
                <c:pt idx="3824">
                  <c:v>73.95577999999999</c:v>
                </c:pt>
                <c:pt idx="3825">
                  <c:v>73.95545</c:v>
                </c:pt>
                <c:pt idx="3826">
                  <c:v>73.95512</c:v>
                </c:pt>
                <c:pt idx="3827">
                  <c:v>73.95479</c:v>
                </c:pt>
                <c:pt idx="3828">
                  <c:v>73.95446</c:v>
                </c:pt>
                <c:pt idx="3829">
                  <c:v>73.95413</c:v>
                </c:pt>
                <c:pt idx="3830">
                  <c:v>73.953804</c:v>
                </c:pt>
                <c:pt idx="3831">
                  <c:v>73.95347599999998</c:v>
                </c:pt>
                <c:pt idx="3832">
                  <c:v>73.95315</c:v>
                </c:pt>
                <c:pt idx="3833">
                  <c:v>73.95282</c:v>
                </c:pt>
                <c:pt idx="3834">
                  <c:v>73.95248999999998</c:v>
                </c:pt>
                <c:pt idx="3835">
                  <c:v>73.95216</c:v>
                </c:pt>
                <c:pt idx="3836">
                  <c:v>73.951836</c:v>
                </c:pt>
                <c:pt idx="3837">
                  <c:v>73.95151</c:v>
                </c:pt>
                <c:pt idx="3838">
                  <c:v>73.95119</c:v>
                </c:pt>
                <c:pt idx="3839">
                  <c:v>73.95087</c:v>
                </c:pt>
                <c:pt idx="3840">
                  <c:v>73.95055</c:v>
                </c:pt>
                <c:pt idx="3841">
                  <c:v>73.95022</c:v>
                </c:pt>
                <c:pt idx="3842">
                  <c:v>73.9499</c:v>
                </c:pt>
                <c:pt idx="3843">
                  <c:v>73.94958</c:v>
                </c:pt>
                <c:pt idx="3844">
                  <c:v>73.94926</c:v>
                </c:pt>
                <c:pt idx="3845">
                  <c:v>73.94894</c:v>
                </c:pt>
                <c:pt idx="3846">
                  <c:v>73.94862</c:v>
                </c:pt>
                <c:pt idx="3847">
                  <c:v>73.94831</c:v>
                </c:pt>
                <c:pt idx="3848">
                  <c:v>73.948</c:v>
                </c:pt>
                <c:pt idx="3849">
                  <c:v>73.94768</c:v>
                </c:pt>
                <c:pt idx="3850">
                  <c:v>73.947365</c:v>
                </c:pt>
                <c:pt idx="3851">
                  <c:v>73.94705</c:v>
                </c:pt>
                <c:pt idx="3852">
                  <c:v>73.94674</c:v>
                </c:pt>
                <c:pt idx="3853">
                  <c:v>73.94643</c:v>
                </c:pt>
                <c:pt idx="3854">
                  <c:v>73.94611</c:v>
                </c:pt>
                <c:pt idx="3855">
                  <c:v>73.9458</c:v>
                </c:pt>
                <c:pt idx="3856">
                  <c:v>73.94549</c:v>
                </c:pt>
                <c:pt idx="3857">
                  <c:v>73.945175</c:v>
                </c:pt>
                <c:pt idx="3858">
                  <c:v>73.94486</c:v>
                </c:pt>
                <c:pt idx="3859">
                  <c:v>73.94455</c:v>
                </c:pt>
                <c:pt idx="3860">
                  <c:v>73.94424</c:v>
                </c:pt>
                <c:pt idx="3861">
                  <c:v>73.943924</c:v>
                </c:pt>
                <c:pt idx="3862">
                  <c:v>73.94362</c:v>
                </c:pt>
                <c:pt idx="3863">
                  <c:v>73.943306</c:v>
                </c:pt>
                <c:pt idx="3864">
                  <c:v>73.943</c:v>
                </c:pt>
                <c:pt idx="3865">
                  <c:v>73.942696</c:v>
                </c:pt>
                <c:pt idx="3866">
                  <c:v>73.94239</c:v>
                </c:pt>
                <c:pt idx="3867">
                  <c:v>73.942085</c:v>
                </c:pt>
                <c:pt idx="3868">
                  <c:v>73.94178</c:v>
                </c:pt>
                <c:pt idx="3869">
                  <c:v>73.94148</c:v>
                </c:pt>
                <c:pt idx="3870">
                  <c:v>73.94118</c:v>
                </c:pt>
                <c:pt idx="3871">
                  <c:v>73.94088</c:v>
                </c:pt>
                <c:pt idx="3872">
                  <c:v>73.940575</c:v>
                </c:pt>
                <c:pt idx="3873">
                  <c:v>73.94028</c:v>
                </c:pt>
                <c:pt idx="3874">
                  <c:v>73.93998</c:v>
                </c:pt>
                <c:pt idx="3875">
                  <c:v>73.93968</c:v>
                </c:pt>
                <c:pt idx="3876">
                  <c:v>73.93938</c:v>
                </c:pt>
                <c:pt idx="3877">
                  <c:v>73.93908</c:v>
                </c:pt>
                <c:pt idx="3878">
                  <c:v>73.93877999999998</c:v>
                </c:pt>
                <c:pt idx="3879">
                  <c:v>73.938484</c:v>
                </c:pt>
                <c:pt idx="3880">
                  <c:v>73.93819</c:v>
                </c:pt>
                <c:pt idx="3881">
                  <c:v>73.9379</c:v>
                </c:pt>
                <c:pt idx="3882">
                  <c:v>73.9376</c:v>
                </c:pt>
                <c:pt idx="3883">
                  <c:v>73.9373</c:v>
                </c:pt>
                <c:pt idx="3884">
                  <c:v>73.93701</c:v>
                </c:pt>
                <c:pt idx="3885">
                  <c:v>73.93672</c:v>
                </c:pt>
                <c:pt idx="3886">
                  <c:v>73.936424</c:v>
                </c:pt>
                <c:pt idx="3887">
                  <c:v>73.936134</c:v>
                </c:pt>
                <c:pt idx="3888">
                  <c:v>73.935844</c:v>
                </c:pt>
                <c:pt idx="3889">
                  <c:v>73.935555</c:v>
                </c:pt>
                <c:pt idx="3890">
                  <c:v>73.935265</c:v>
                </c:pt>
                <c:pt idx="3891">
                  <c:v>73.934975</c:v>
                </c:pt>
                <c:pt idx="3892">
                  <c:v>73.93468</c:v>
                </c:pt>
                <c:pt idx="3893">
                  <c:v>73.93439</c:v>
                </c:pt>
                <c:pt idx="3894">
                  <c:v>73.9341</c:v>
                </c:pt>
                <c:pt idx="3895">
                  <c:v>73.93381</c:v>
                </c:pt>
                <c:pt idx="3896">
                  <c:v>73.93352</c:v>
                </c:pt>
                <c:pt idx="3897">
                  <c:v>73.933235</c:v>
                </c:pt>
                <c:pt idx="3898">
                  <c:v>73.932945</c:v>
                </c:pt>
                <c:pt idx="3899">
                  <c:v>73.93266</c:v>
                </c:pt>
                <c:pt idx="3900">
                  <c:v>73.93237999999998</c:v>
                </c:pt>
                <c:pt idx="3901">
                  <c:v>73.93209</c:v>
                </c:pt>
                <c:pt idx="3902">
                  <c:v>73.93181</c:v>
                </c:pt>
                <c:pt idx="3903">
                  <c:v>73.931526</c:v>
                </c:pt>
                <c:pt idx="3904">
                  <c:v>73.931244</c:v>
                </c:pt>
                <c:pt idx="3905">
                  <c:v>73.93096</c:v>
                </c:pt>
                <c:pt idx="3906">
                  <c:v>73.93068</c:v>
                </c:pt>
                <c:pt idx="3907">
                  <c:v>73.9304</c:v>
                </c:pt>
                <c:pt idx="3908">
                  <c:v>73.930115</c:v>
                </c:pt>
                <c:pt idx="3909">
                  <c:v>73.92984</c:v>
                </c:pt>
                <c:pt idx="3910">
                  <c:v>73.929565</c:v>
                </c:pt>
                <c:pt idx="3911">
                  <c:v>73.92928</c:v>
                </c:pt>
                <c:pt idx="3912">
                  <c:v>73.92901</c:v>
                </c:pt>
                <c:pt idx="3913">
                  <c:v>73.92873399999999</c:v>
                </c:pt>
                <c:pt idx="3914">
                  <c:v>73.92845</c:v>
                </c:pt>
                <c:pt idx="3915">
                  <c:v>73.92818</c:v>
                </c:pt>
                <c:pt idx="3916">
                  <c:v>73.9279</c:v>
                </c:pt>
                <c:pt idx="3917">
                  <c:v>73.92763</c:v>
                </c:pt>
                <c:pt idx="3918">
                  <c:v>73.92735</c:v>
                </c:pt>
                <c:pt idx="3919">
                  <c:v>73.927086</c:v>
                </c:pt>
                <c:pt idx="3920">
                  <c:v>73.92681</c:v>
                </c:pt>
                <c:pt idx="3921">
                  <c:v>73.926544</c:v>
                </c:pt>
                <c:pt idx="3922">
                  <c:v>73.92627</c:v>
                </c:pt>
                <c:pt idx="3923">
                  <c:v>73.926</c:v>
                </c:pt>
                <c:pt idx="3924">
                  <c:v>73.92572999999998</c:v>
                </c:pt>
                <c:pt idx="3925">
                  <c:v>73.92546</c:v>
                </c:pt>
                <c:pt idx="3926">
                  <c:v>73.92518599999998</c:v>
                </c:pt>
                <c:pt idx="3927">
                  <c:v>73.92492</c:v>
                </c:pt>
                <c:pt idx="3928">
                  <c:v>73.92465</c:v>
                </c:pt>
                <c:pt idx="3929">
                  <c:v>73.924385</c:v>
                </c:pt>
                <c:pt idx="3930">
                  <c:v>73.92412</c:v>
                </c:pt>
                <c:pt idx="3931">
                  <c:v>73.92385</c:v>
                </c:pt>
                <c:pt idx="3932">
                  <c:v>73.923584</c:v>
                </c:pt>
                <c:pt idx="3933">
                  <c:v>73.92332</c:v>
                </c:pt>
                <c:pt idx="3934">
                  <c:v>73.92305</c:v>
                </c:pt>
                <c:pt idx="3935">
                  <c:v>73.92277999999999</c:v>
                </c:pt>
                <c:pt idx="3936">
                  <c:v>73.922516</c:v>
                </c:pt>
                <c:pt idx="3937">
                  <c:v>73.92225</c:v>
                </c:pt>
                <c:pt idx="3938">
                  <c:v>73.92199</c:v>
                </c:pt>
                <c:pt idx="3939">
                  <c:v>73.92173</c:v>
                </c:pt>
                <c:pt idx="3940">
                  <c:v>73.92147000000001</c:v>
                </c:pt>
                <c:pt idx="3941">
                  <c:v>73.9212</c:v>
                </c:pt>
                <c:pt idx="3942">
                  <c:v>73.92094</c:v>
                </c:pt>
                <c:pt idx="3943">
                  <c:v>73.92068</c:v>
                </c:pt>
                <c:pt idx="3944">
                  <c:v>73.92042</c:v>
                </c:pt>
                <c:pt idx="3945">
                  <c:v>73.92016</c:v>
                </c:pt>
                <c:pt idx="3946">
                  <c:v>73.9199</c:v>
                </c:pt>
                <c:pt idx="3947">
                  <c:v>73.91964</c:v>
                </c:pt>
                <c:pt idx="3948">
                  <c:v>73.91938</c:v>
                </c:pt>
                <c:pt idx="3949">
                  <c:v>73.91912</c:v>
                </c:pt>
                <c:pt idx="3950">
                  <c:v>73.91886</c:v>
                </c:pt>
                <c:pt idx="3951">
                  <c:v>73.9186</c:v>
                </c:pt>
                <c:pt idx="3952">
                  <c:v>73.91834</c:v>
                </c:pt>
                <c:pt idx="3953">
                  <c:v>73.91809</c:v>
                </c:pt>
                <c:pt idx="3954">
                  <c:v>73.91783</c:v>
                </c:pt>
                <c:pt idx="3955">
                  <c:v>73.91757000000002</c:v>
                </c:pt>
                <c:pt idx="3956">
                  <c:v>73.91732</c:v>
                </c:pt>
                <c:pt idx="3957">
                  <c:v>73.91707</c:v>
                </c:pt>
                <c:pt idx="3958">
                  <c:v>73.91681</c:v>
                </c:pt>
                <c:pt idx="3959">
                  <c:v>73.91656</c:v>
                </c:pt>
                <c:pt idx="3960">
                  <c:v>73.9163</c:v>
                </c:pt>
                <c:pt idx="3961">
                  <c:v>73.916046</c:v>
                </c:pt>
                <c:pt idx="3962">
                  <c:v>73.915794</c:v>
                </c:pt>
                <c:pt idx="3963">
                  <c:v>73.91554</c:v>
                </c:pt>
                <c:pt idx="3964">
                  <c:v>73.91529</c:v>
                </c:pt>
                <c:pt idx="3965">
                  <c:v>73.91505</c:v>
                </c:pt>
                <c:pt idx="3966">
                  <c:v>73.914795</c:v>
                </c:pt>
                <c:pt idx="3967">
                  <c:v>73.91454</c:v>
                </c:pt>
                <c:pt idx="3968">
                  <c:v>73.91429</c:v>
                </c:pt>
                <c:pt idx="3969">
                  <c:v>73.91405</c:v>
                </c:pt>
                <c:pt idx="3970">
                  <c:v>73.913795</c:v>
                </c:pt>
                <c:pt idx="3971">
                  <c:v>73.91354</c:v>
                </c:pt>
                <c:pt idx="3972">
                  <c:v>73.9133</c:v>
                </c:pt>
                <c:pt idx="3973">
                  <c:v>73.913055</c:v>
                </c:pt>
                <c:pt idx="3974">
                  <c:v>73.91281</c:v>
                </c:pt>
                <c:pt idx="3975">
                  <c:v>73.91257</c:v>
                </c:pt>
                <c:pt idx="3976">
                  <c:v>73.91232</c:v>
                </c:pt>
                <c:pt idx="3977">
                  <c:v>73.91208</c:v>
                </c:pt>
                <c:pt idx="3978">
                  <c:v>73.91183</c:v>
                </c:pt>
                <c:pt idx="3979">
                  <c:v>73.91158</c:v>
                </c:pt>
                <c:pt idx="3980">
                  <c:v>73.91134</c:v>
                </c:pt>
                <c:pt idx="3981">
                  <c:v>73.911095</c:v>
                </c:pt>
                <c:pt idx="3982">
                  <c:v>73.91085</c:v>
                </c:pt>
                <c:pt idx="3983">
                  <c:v>73.91061</c:v>
                </c:pt>
                <c:pt idx="3984">
                  <c:v>73.91036</c:v>
                </c:pt>
                <c:pt idx="3985">
                  <c:v>73.91012</c:v>
                </c:pt>
                <c:pt idx="3986">
                  <c:v>73.909874</c:v>
                </c:pt>
                <c:pt idx="3987">
                  <c:v>73.90964</c:v>
                </c:pt>
                <c:pt idx="3988">
                  <c:v>73.9094</c:v>
                </c:pt>
                <c:pt idx="3989">
                  <c:v>73.90916</c:v>
                </c:pt>
                <c:pt idx="3990">
                  <c:v>73.90892</c:v>
                </c:pt>
                <c:pt idx="3991">
                  <c:v>73.90868</c:v>
                </c:pt>
                <c:pt idx="3992">
                  <c:v>73.90845</c:v>
                </c:pt>
                <c:pt idx="3993">
                  <c:v>73.90821</c:v>
                </c:pt>
                <c:pt idx="3994">
                  <c:v>73.907974</c:v>
                </c:pt>
                <c:pt idx="3995">
                  <c:v>73.90774</c:v>
                </c:pt>
                <c:pt idx="3996">
                  <c:v>73.9075</c:v>
                </c:pt>
                <c:pt idx="3997">
                  <c:v>73.907265</c:v>
                </c:pt>
                <c:pt idx="3998">
                  <c:v>73.90703</c:v>
                </c:pt>
                <c:pt idx="3999">
                  <c:v>73.90679</c:v>
                </c:pt>
                <c:pt idx="4000">
                  <c:v>73.90656</c:v>
                </c:pt>
                <c:pt idx="4001">
                  <c:v>73.906334</c:v>
                </c:pt>
                <c:pt idx="4002">
                  <c:v>73.906105</c:v>
                </c:pt>
                <c:pt idx="4003">
                  <c:v>73.90587</c:v>
                </c:pt>
                <c:pt idx="4004">
                  <c:v>73.90563</c:v>
                </c:pt>
                <c:pt idx="4005">
                  <c:v>73.90539599999998</c:v>
                </c:pt>
                <c:pt idx="4006">
                  <c:v>73.90517000000001</c:v>
                </c:pt>
                <c:pt idx="4007">
                  <c:v>73.90494</c:v>
                </c:pt>
                <c:pt idx="4008">
                  <c:v>73.90471</c:v>
                </c:pt>
                <c:pt idx="4009">
                  <c:v>73.90448</c:v>
                </c:pt>
                <c:pt idx="4010">
                  <c:v>73.90425</c:v>
                </c:pt>
                <c:pt idx="4011">
                  <c:v>73.90402</c:v>
                </c:pt>
                <c:pt idx="4012">
                  <c:v>73.90379</c:v>
                </c:pt>
                <c:pt idx="4013">
                  <c:v>73.903564</c:v>
                </c:pt>
                <c:pt idx="4014">
                  <c:v>73.90333599999998</c:v>
                </c:pt>
                <c:pt idx="4015">
                  <c:v>73.90311</c:v>
                </c:pt>
                <c:pt idx="4016">
                  <c:v>73.90533999999998</c:v>
                </c:pt>
                <c:pt idx="4017">
                  <c:v>73.907585</c:v>
                </c:pt>
                <c:pt idx="4018">
                  <c:v>73.90982</c:v>
                </c:pt>
                <c:pt idx="4019">
                  <c:v>73.912056</c:v>
                </c:pt>
                <c:pt idx="4020">
                  <c:v>73.91429</c:v>
                </c:pt>
                <c:pt idx="4021">
                  <c:v>73.916534</c:v>
                </c:pt>
                <c:pt idx="4022">
                  <c:v>73.91877</c:v>
                </c:pt>
                <c:pt idx="4023">
                  <c:v>73.92101</c:v>
                </c:pt>
                <c:pt idx="4024">
                  <c:v>73.92325</c:v>
                </c:pt>
                <c:pt idx="4025">
                  <c:v>73.92548999999998</c:v>
                </c:pt>
                <c:pt idx="4026">
                  <c:v>73.927734</c:v>
                </c:pt>
                <c:pt idx="4027">
                  <c:v>73.92997</c:v>
                </c:pt>
                <c:pt idx="4028">
                  <c:v>73.93221</c:v>
                </c:pt>
                <c:pt idx="4029">
                  <c:v>73.93445</c:v>
                </c:pt>
                <c:pt idx="4030">
                  <c:v>73.93669</c:v>
                </c:pt>
                <c:pt idx="4031">
                  <c:v>73.93893000000001</c:v>
                </c:pt>
                <c:pt idx="4032">
                  <c:v>73.94117</c:v>
                </c:pt>
                <c:pt idx="4033">
                  <c:v>73.94341</c:v>
                </c:pt>
                <c:pt idx="4034">
                  <c:v>73.945656</c:v>
                </c:pt>
                <c:pt idx="4035">
                  <c:v>73.9479</c:v>
                </c:pt>
                <c:pt idx="4036">
                  <c:v>73.950134</c:v>
                </c:pt>
                <c:pt idx="4037">
                  <c:v>73.95237999999999</c:v>
                </c:pt>
                <c:pt idx="4038">
                  <c:v>73.95461</c:v>
                </c:pt>
                <c:pt idx="4039">
                  <c:v>73.95685</c:v>
                </c:pt>
                <c:pt idx="4040">
                  <c:v>73.95908</c:v>
                </c:pt>
                <c:pt idx="4041">
                  <c:v>73.96132</c:v>
                </c:pt>
                <c:pt idx="4042">
                  <c:v>73.963554</c:v>
                </c:pt>
                <c:pt idx="4043">
                  <c:v>73.96579</c:v>
                </c:pt>
                <c:pt idx="4044">
                  <c:v>73.96802</c:v>
                </c:pt>
                <c:pt idx="4045">
                  <c:v>73.970245</c:v>
                </c:pt>
                <c:pt idx="4046">
                  <c:v>73.97</c:v>
                </c:pt>
                <c:pt idx="4047">
                  <c:v>73.969765</c:v>
                </c:pt>
                <c:pt idx="4048">
                  <c:v>73.96952</c:v>
                </c:pt>
                <c:pt idx="4049">
                  <c:v>73.96928</c:v>
                </c:pt>
                <c:pt idx="4050">
                  <c:v>73.969025</c:v>
                </c:pt>
                <c:pt idx="4051">
                  <c:v>73.96877</c:v>
                </c:pt>
                <c:pt idx="4052">
                  <c:v>73.96852</c:v>
                </c:pt>
                <c:pt idx="4053">
                  <c:v>73.96827</c:v>
                </c:pt>
                <c:pt idx="4054">
                  <c:v>73.96802</c:v>
                </c:pt>
                <c:pt idx="4055">
                  <c:v>73.96776</c:v>
                </c:pt>
                <c:pt idx="4056">
                  <c:v>73.9675</c:v>
                </c:pt>
                <c:pt idx="4057">
                  <c:v>73.96724</c:v>
                </c:pt>
                <c:pt idx="4058">
                  <c:v>73.96698</c:v>
                </c:pt>
                <c:pt idx="4059">
                  <c:v>73.96671</c:v>
                </c:pt>
                <c:pt idx="4060">
                  <c:v>73.966446</c:v>
                </c:pt>
                <c:pt idx="4061">
                  <c:v>73.96617</c:v>
                </c:pt>
                <c:pt idx="4062">
                  <c:v>73.9659</c:v>
                </c:pt>
                <c:pt idx="4063">
                  <c:v>73.96562</c:v>
                </c:pt>
                <c:pt idx="4064">
                  <c:v>73.96535</c:v>
                </c:pt>
                <c:pt idx="4065">
                  <c:v>73.965065</c:v>
                </c:pt>
                <c:pt idx="4066">
                  <c:v>73.96478</c:v>
                </c:pt>
                <c:pt idx="4067">
                  <c:v>73.9645</c:v>
                </c:pt>
                <c:pt idx="4068">
                  <c:v>73.96421</c:v>
                </c:pt>
                <c:pt idx="4069">
                  <c:v>73.96392</c:v>
                </c:pt>
                <c:pt idx="4070">
                  <c:v>73.96363</c:v>
                </c:pt>
                <c:pt idx="4071">
                  <c:v>73.96333000000001</c:v>
                </c:pt>
                <c:pt idx="4072">
                  <c:v>73.963036</c:v>
                </c:pt>
                <c:pt idx="4073">
                  <c:v>73.96273999999998</c:v>
                </c:pt>
                <c:pt idx="4074">
                  <c:v>73.96244</c:v>
                </c:pt>
                <c:pt idx="4075">
                  <c:v>73.962135</c:v>
                </c:pt>
                <c:pt idx="4076">
                  <c:v>73.96183</c:v>
                </c:pt>
                <c:pt idx="4077">
                  <c:v>73.961525</c:v>
                </c:pt>
                <c:pt idx="4078">
                  <c:v>73.96121</c:v>
                </c:pt>
                <c:pt idx="4079">
                  <c:v>73.9609</c:v>
                </c:pt>
                <c:pt idx="4080">
                  <c:v>73.96059</c:v>
                </c:pt>
                <c:pt idx="4081">
                  <c:v>73.96027</c:v>
                </c:pt>
                <c:pt idx="4082">
                  <c:v>73.95995</c:v>
                </c:pt>
                <c:pt idx="4083">
                  <c:v>73.95963</c:v>
                </c:pt>
                <c:pt idx="4084">
                  <c:v>73.95931</c:v>
                </c:pt>
                <c:pt idx="4085">
                  <c:v>73.95899</c:v>
                </c:pt>
                <c:pt idx="4086">
                  <c:v>73.95867000000001</c:v>
                </c:pt>
                <c:pt idx="4087">
                  <c:v>73.95833999999999</c:v>
                </c:pt>
                <c:pt idx="4088">
                  <c:v>73.95802</c:v>
                </c:pt>
                <c:pt idx="4089">
                  <c:v>73.957695</c:v>
                </c:pt>
                <c:pt idx="4090">
                  <c:v>73.95737</c:v>
                </c:pt>
                <c:pt idx="4091">
                  <c:v>73.95704</c:v>
                </c:pt>
                <c:pt idx="4092">
                  <c:v>73.95671</c:v>
                </c:pt>
                <c:pt idx="4093">
                  <c:v>73.95637499999998</c:v>
                </c:pt>
                <c:pt idx="4094">
                  <c:v>73.95605</c:v>
                </c:pt>
                <c:pt idx="4095">
                  <c:v>73.95570999999998</c:v>
                </c:pt>
                <c:pt idx="4096">
                  <c:v>73.95537599999999</c:v>
                </c:pt>
                <c:pt idx="4097">
                  <c:v>73.95503999999998</c:v>
                </c:pt>
                <c:pt idx="4098">
                  <c:v>73.954704</c:v>
                </c:pt>
                <c:pt idx="4099">
                  <c:v>73.95437</c:v>
                </c:pt>
                <c:pt idx="4100">
                  <c:v>73.954025</c:v>
                </c:pt>
                <c:pt idx="4101">
                  <c:v>73.95368</c:v>
                </c:pt>
                <c:pt idx="4102">
                  <c:v>73.95333999999998</c:v>
                </c:pt>
                <c:pt idx="4103">
                  <c:v>73.952995</c:v>
                </c:pt>
                <c:pt idx="4104">
                  <c:v>73.95265</c:v>
                </c:pt>
                <c:pt idx="4105">
                  <c:v>73.95230999999998</c:v>
                </c:pt>
                <c:pt idx="4106">
                  <c:v>73.951965</c:v>
                </c:pt>
                <c:pt idx="4107">
                  <c:v>73.95162</c:v>
                </c:pt>
                <c:pt idx="4108">
                  <c:v>73.95128</c:v>
                </c:pt>
                <c:pt idx="4109">
                  <c:v>73.950935</c:v>
                </c:pt>
                <c:pt idx="4110">
                  <c:v>73.95059</c:v>
                </c:pt>
                <c:pt idx="4111">
                  <c:v>73.95025</c:v>
                </c:pt>
                <c:pt idx="4112">
                  <c:v>73.949905</c:v>
                </c:pt>
                <c:pt idx="4113">
                  <c:v>73.94956</c:v>
                </c:pt>
                <c:pt idx="4114">
                  <c:v>73.94922</c:v>
                </c:pt>
                <c:pt idx="4115">
                  <c:v>73.94887000000001</c:v>
                </c:pt>
                <c:pt idx="4116">
                  <c:v>73.94852</c:v>
                </c:pt>
                <c:pt idx="4117">
                  <c:v>73.948166</c:v>
                </c:pt>
                <c:pt idx="4118">
                  <c:v>73.94782</c:v>
                </c:pt>
                <c:pt idx="4119">
                  <c:v>73.94747</c:v>
                </c:pt>
                <c:pt idx="4120">
                  <c:v>73.94712</c:v>
                </c:pt>
                <c:pt idx="4121">
                  <c:v>73.94677</c:v>
                </c:pt>
                <c:pt idx="4122">
                  <c:v>73.94643</c:v>
                </c:pt>
                <c:pt idx="4123">
                  <c:v>73.946075</c:v>
                </c:pt>
                <c:pt idx="4124">
                  <c:v>73.945724</c:v>
                </c:pt>
                <c:pt idx="4125">
                  <c:v>73.94537</c:v>
                </c:pt>
                <c:pt idx="4126">
                  <c:v>73.94503</c:v>
                </c:pt>
                <c:pt idx="4127">
                  <c:v>73.94469</c:v>
                </c:pt>
                <c:pt idx="4128">
                  <c:v>73.944336</c:v>
                </c:pt>
                <c:pt idx="4129">
                  <c:v>73.943985</c:v>
                </c:pt>
                <c:pt idx="4130">
                  <c:v>73.943634</c:v>
                </c:pt>
                <c:pt idx="4131">
                  <c:v>73.94329</c:v>
                </c:pt>
                <c:pt idx="4132">
                  <c:v>73.94294</c:v>
                </c:pt>
                <c:pt idx="4133">
                  <c:v>73.94259</c:v>
                </c:pt>
                <c:pt idx="4134">
                  <c:v>73.94224</c:v>
                </c:pt>
                <c:pt idx="4135">
                  <c:v>73.941895</c:v>
                </c:pt>
                <c:pt idx="4136">
                  <c:v>73.94155</c:v>
                </c:pt>
                <c:pt idx="4137">
                  <c:v>73.94121</c:v>
                </c:pt>
                <c:pt idx="4138">
                  <c:v>73.94086</c:v>
                </c:pt>
                <c:pt idx="4139">
                  <c:v>73.940506</c:v>
                </c:pt>
                <c:pt idx="4140">
                  <c:v>73.940155</c:v>
                </c:pt>
                <c:pt idx="4141">
                  <c:v>73.93981</c:v>
                </c:pt>
                <c:pt idx="4142">
                  <c:v>73.93947</c:v>
                </c:pt>
                <c:pt idx="4143">
                  <c:v>73.939125</c:v>
                </c:pt>
                <c:pt idx="4144">
                  <c:v>73.93877999999998</c:v>
                </c:pt>
                <c:pt idx="4145">
                  <c:v>73.93844</c:v>
                </c:pt>
                <c:pt idx="4146">
                  <c:v>73.93809</c:v>
                </c:pt>
                <c:pt idx="4147">
                  <c:v>73.93774</c:v>
                </c:pt>
                <c:pt idx="4148">
                  <c:v>73.93739</c:v>
                </c:pt>
                <c:pt idx="4149">
                  <c:v>73.93705</c:v>
                </c:pt>
                <c:pt idx="4150">
                  <c:v>73.93671</c:v>
                </c:pt>
                <c:pt idx="4151">
                  <c:v>73.93636</c:v>
                </c:pt>
                <c:pt idx="4152">
                  <c:v>73.93602</c:v>
                </c:pt>
                <c:pt idx="4153">
                  <c:v>73.93568</c:v>
                </c:pt>
                <c:pt idx="4154">
                  <c:v>73.93533</c:v>
                </c:pt>
                <c:pt idx="4155">
                  <c:v>73.93499</c:v>
                </c:pt>
                <c:pt idx="4156">
                  <c:v>73.93465</c:v>
                </c:pt>
                <c:pt idx="4157">
                  <c:v>73.9343</c:v>
                </c:pt>
                <c:pt idx="4158">
                  <c:v>73.93396</c:v>
                </c:pt>
                <c:pt idx="4159">
                  <c:v>73.93362</c:v>
                </c:pt>
                <c:pt idx="4160">
                  <c:v>73.93328</c:v>
                </c:pt>
                <c:pt idx="4161">
                  <c:v>73.932945</c:v>
                </c:pt>
                <c:pt idx="4162">
                  <c:v>73.93261</c:v>
                </c:pt>
                <c:pt idx="4163">
                  <c:v>73.93227</c:v>
                </c:pt>
                <c:pt idx="4164">
                  <c:v>73.93192</c:v>
                </c:pt>
                <c:pt idx="4165">
                  <c:v>73.93159</c:v>
                </c:pt>
                <c:pt idx="4166">
                  <c:v>73.93125</c:v>
                </c:pt>
                <c:pt idx="4167">
                  <c:v>73.930916</c:v>
                </c:pt>
                <c:pt idx="4168">
                  <c:v>73.93058</c:v>
                </c:pt>
                <c:pt idx="4169">
                  <c:v>73.930244</c:v>
                </c:pt>
                <c:pt idx="4170">
                  <c:v>73.92991</c:v>
                </c:pt>
                <c:pt idx="4171">
                  <c:v>73.92957000000001</c:v>
                </c:pt>
                <c:pt idx="4172">
                  <c:v>73.929245</c:v>
                </c:pt>
                <c:pt idx="4173">
                  <c:v>73.92891</c:v>
                </c:pt>
                <c:pt idx="4174">
                  <c:v>73.92857</c:v>
                </c:pt>
                <c:pt idx="4175">
                  <c:v>73.928246</c:v>
                </c:pt>
                <c:pt idx="4176">
                  <c:v>73.92791</c:v>
                </c:pt>
                <c:pt idx="4177">
                  <c:v>73.92758</c:v>
                </c:pt>
                <c:pt idx="4178">
                  <c:v>73.92725</c:v>
                </c:pt>
                <c:pt idx="4179">
                  <c:v>73.926926</c:v>
                </c:pt>
                <c:pt idx="4180">
                  <c:v>73.926605</c:v>
                </c:pt>
                <c:pt idx="4181">
                  <c:v>73.92628</c:v>
                </c:pt>
                <c:pt idx="4182">
                  <c:v>73.92595</c:v>
                </c:pt>
                <c:pt idx="4183">
                  <c:v>73.92562</c:v>
                </c:pt>
                <c:pt idx="4184">
                  <c:v>73.92529</c:v>
                </c:pt>
                <c:pt idx="4185">
                  <c:v>73.92497</c:v>
                </c:pt>
                <c:pt idx="4186">
                  <c:v>73.924644</c:v>
                </c:pt>
                <c:pt idx="4187">
                  <c:v>73.924324</c:v>
                </c:pt>
                <c:pt idx="4188">
                  <c:v>73.924</c:v>
                </c:pt>
                <c:pt idx="4189">
                  <c:v>73.92368</c:v>
                </c:pt>
                <c:pt idx="4190">
                  <c:v>73.92336</c:v>
                </c:pt>
                <c:pt idx="4191">
                  <c:v>73.92304</c:v>
                </c:pt>
                <c:pt idx="4192">
                  <c:v>73.92272</c:v>
                </c:pt>
                <c:pt idx="4193">
                  <c:v>73.92239999999998</c:v>
                </c:pt>
                <c:pt idx="4194">
                  <c:v>73.92207999999998</c:v>
                </c:pt>
                <c:pt idx="4195">
                  <c:v>73.92176</c:v>
                </c:pt>
                <c:pt idx="4196">
                  <c:v>73.92144</c:v>
                </c:pt>
                <c:pt idx="4197">
                  <c:v>73.92112</c:v>
                </c:pt>
                <c:pt idx="4198">
                  <c:v>73.9208</c:v>
                </c:pt>
                <c:pt idx="4199">
                  <c:v>73.92049</c:v>
                </c:pt>
                <c:pt idx="4200">
                  <c:v>73.92017000000001</c:v>
                </c:pt>
                <c:pt idx="4201">
                  <c:v>73.91986</c:v>
                </c:pt>
                <c:pt idx="4202">
                  <c:v>73.91955</c:v>
                </c:pt>
                <c:pt idx="4203">
                  <c:v>73.919235</c:v>
                </c:pt>
                <c:pt idx="4204">
                  <c:v>73.91892</c:v>
                </c:pt>
                <c:pt idx="4205">
                  <c:v>73.91861</c:v>
                </c:pt>
                <c:pt idx="4206">
                  <c:v>73.9183</c:v>
                </c:pt>
                <c:pt idx="4207">
                  <c:v>73.917984</c:v>
                </c:pt>
                <c:pt idx="4208">
                  <c:v>73.91767</c:v>
                </c:pt>
                <c:pt idx="4209">
                  <c:v>73.91736</c:v>
                </c:pt>
                <c:pt idx="4210">
                  <c:v>73.917046</c:v>
                </c:pt>
                <c:pt idx="4211">
                  <c:v>73.91674</c:v>
                </c:pt>
                <c:pt idx="4212">
                  <c:v>73.916435</c:v>
                </c:pt>
                <c:pt idx="4213">
                  <c:v>73.91613</c:v>
                </c:pt>
                <c:pt idx="4214">
                  <c:v>73.915825</c:v>
                </c:pt>
                <c:pt idx="4215">
                  <c:v>73.91552</c:v>
                </c:pt>
                <c:pt idx="4216">
                  <c:v>73.91522</c:v>
                </c:pt>
                <c:pt idx="4217">
                  <c:v>73.91492</c:v>
                </c:pt>
                <c:pt idx="4218">
                  <c:v>73.91461</c:v>
                </c:pt>
                <c:pt idx="4219">
                  <c:v>73.91431</c:v>
                </c:pt>
                <c:pt idx="4220">
                  <c:v>73.914</c:v>
                </c:pt>
                <c:pt idx="4221">
                  <c:v>73.913704</c:v>
                </c:pt>
                <c:pt idx="4222">
                  <c:v>73.9134</c:v>
                </c:pt>
                <c:pt idx="4223">
                  <c:v>73.9131</c:v>
                </c:pt>
                <c:pt idx="4224">
                  <c:v>73.9128</c:v>
                </c:pt>
                <c:pt idx="4225">
                  <c:v>73.912506</c:v>
                </c:pt>
                <c:pt idx="4226">
                  <c:v>73.91221</c:v>
                </c:pt>
                <c:pt idx="4227">
                  <c:v>73.91191</c:v>
                </c:pt>
                <c:pt idx="4228">
                  <c:v>73.91161</c:v>
                </c:pt>
                <c:pt idx="4229">
                  <c:v>73.91132</c:v>
                </c:pt>
                <c:pt idx="4230">
                  <c:v>73.911026</c:v>
                </c:pt>
                <c:pt idx="4231">
                  <c:v>73.91073</c:v>
                </c:pt>
                <c:pt idx="4232">
                  <c:v>73.91044</c:v>
                </c:pt>
                <c:pt idx="4233">
                  <c:v>73.91015</c:v>
                </c:pt>
                <c:pt idx="4234">
                  <c:v>73.90985</c:v>
                </c:pt>
                <c:pt idx="4235">
                  <c:v>73.90956</c:v>
                </c:pt>
                <c:pt idx="4236">
                  <c:v>73.90927</c:v>
                </c:pt>
                <c:pt idx="4237">
                  <c:v>73.90898</c:v>
                </c:pt>
                <c:pt idx="4238">
                  <c:v>73.90869</c:v>
                </c:pt>
                <c:pt idx="4239">
                  <c:v>73.9084</c:v>
                </c:pt>
                <c:pt idx="4240">
                  <c:v>73.90811</c:v>
                </c:pt>
                <c:pt idx="4241">
                  <c:v>73.90782</c:v>
                </c:pt>
                <c:pt idx="4242">
                  <c:v>73.90754</c:v>
                </c:pt>
                <c:pt idx="4243">
                  <c:v>73.90725</c:v>
                </c:pt>
                <c:pt idx="4244">
                  <c:v>73.90697</c:v>
                </c:pt>
                <c:pt idx="4245">
                  <c:v>73.906685</c:v>
                </c:pt>
                <c:pt idx="4246">
                  <c:v>73.906395</c:v>
                </c:pt>
                <c:pt idx="4247">
                  <c:v>73.90611</c:v>
                </c:pt>
                <c:pt idx="4248">
                  <c:v>73.90582</c:v>
                </c:pt>
                <c:pt idx="4249">
                  <c:v>73.90554</c:v>
                </c:pt>
                <c:pt idx="4250">
                  <c:v>73.90526</c:v>
                </c:pt>
                <c:pt idx="4251">
                  <c:v>73.904976</c:v>
                </c:pt>
                <c:pt idx="4252">
                  <c:v>73.90469</c:v>
                </c:pt>
                <c:pt idx="4253">
                  <c:v>73.90441</c:v>
                </c:pt>
                <c:pt idx="4254">
                  <c:v>73.90413</c:v>
                </c:pt>
                <c:pt idx="4255">
                  <c:v>73.90385</c:v>
                </c:pt>
                <c:pt idx="4256">
                  <c:v>73.903564</c:v>
                </c:pt>
                <c:pt idx="4257">
                  <c:v>73.90328</c:v>
                </c:pt>
                <c:pt idx="4258">
                  <c:v>73.90301</c:v>
                </c:pt>
                <c:pt idx="4259">
                  <c:v>73.90273</c:v>
                </c:pt>
                <c:pt idx="4260">
                  <c:v>73.90245</c:v>
                </c:pt>
                <c:pt idx="4261">
                  <c:v>73.90217599999998</c:v>
                </c:pt>
                <c:pt idx="4262">
                  <c:v>73.9019</c:v>
                </c:pt>
                <c:pt idx="4263">
                  <c:v>73.90162</c:v>
                </c:pt>
                <c:pt idx="4264">
                  <c:v>73.901344</c:v>
                </c:pt>
                <c:pt idx="4265">
                  <c:v>73.90107</c:v>
                </c:pt>
                <c:pt idx="4266">
                  <c:v>73.900795</c:v>
                </c:pt>
                <c:pt idx="4267">
                  <c:v>73.90052</c:v>
                </c:pt>
                <c:pt idx="4268">
                  <c:v>73.90025</c:v>
                </c:pt>
                <c:pt idx="4269">
                  <c:v>73.89998</c:v>
                </c:pt>
                <c:pt idx="4270">
                  <c:v>73.89971</c:v>
                </c:pt>
                <c:pt idx="4271">
                  <c:v>73.89944</c:v>
                </c:pt>
                <c:pt idx="4272">
                  <c:v>73.89917000000001</c:v>
                </c:pt>
                <c:pt idx="4273">
                  <c:v>73.8989</c:v>
                </c:pt>
                <c:pt idx="4274">
                  <c:v>73.89863599999998</c:v>
                </c:pt>
                <c:pt idx="4275">
                  <c:v>73.89836999999998</c:v>
                </c:pt>
                <c:pt idx="4276">
                  <c:v>73.8981</c:v>
                </c:pt>
                <c:pt idx="4277">
                  <c:v>73.897835</c:v>
                </c:pt>
                <c:pt idx="4278">
                  <c:v>73.89757</c:v>
                </c:pt>
                <c:pt idx="4279">
                  <c:v>73.8973</c:v>
                </c:pt>
                <c:pt idx="4280">
                  <c:v>73.89704</c:v>
                </c:pt>
                <c:pt idx="4281">
                  <c:v>73.89677399999998</c:v>
                </c:pt>
                <c:pt idx="4282">
                  <c:v>73.89651</c:v>
                </c:pt>
                <c:pt idx="4283">
                  <c:v>73.89624</c:v>
                </c:pt>
                <c:pt idx="4284">
                  <c:v>73.89597999999998</c:v>
                </c:pt>
                <c:pt idx="4285">
                  <c:v>73.89570999999998</c:v>
                </c:pt>
                <c:pt idx="4286">
                  <c:v>73.89544999999998</c:v>
                </c:pt>
                <c:pt idx="4287">
                  <c:v>73.89519</c:v>
                </c:pt>
                <c:pt idx="4288">
                  <c:v>73.89493</c:v>
                </c:pt>
                <c:pt idx="4289">
                  <c:v>73.89467</c:v>
                </c:pt>
                <c:pt idx="4290">
                  <c:v>73.89441</c:v>
                </c:pt>
                <c:pt idx="4291">
                  <c:v>73.89415</c:v>
                </c:pt>
                <c:pt idx="4292">
                  <c:v>73.89389</c:v>
                </c:pt>
                <c:pt idx="4293">
                  <c:v>73.89363</c:v>
                </c:pt>
                <c:pt idx="4294">
                  <c:v>73.89337</c:v>
                </c:pt>
                <c:pt idx="4295">
                  <c:v>73.89311</c:v>
                </c:pt>
                <c:pt idx="4296">
                  <c:v>73.89284999999998</c:v>
                </c:pt>
                <c:pt idx="4297">
                  <c:v>73.8926</c:v>
                </c:pt>
                <c:pt idx="4298">
                  <c:v>73.89233999999999</c:v>
                </c:pt>
                <c:pt idx="4299">
                  <c:v>73.89207999999999</c:v>
                </c:pt>
                <c:pt idx="4300">
                  <c:v>73.89183000000001</c:v>
                </c:pt>
                <c:pt idx="4301">
                  <c:v>73.89158</c:v>
                </c:pt>
                <c:pt idx="4302">
                  <c:v>73.89132</c:v>
                </c:pt>
                <c:pt idx="4303">
                  <c:v>73.89107000000001</c:v>
                </c:pt>
                <c:pt idx="4304">
                  <c:v>73.890816</c:v>
                </c:pt>
                <c:pt idx="4305">
                  <c:v>73.890564</c:v>
                </c:pt>
                <c:pt idx="4306">
                  <c:v>73.89031</c:v>
                </c:pt>
                <c:pt idx="4307">
                  <c:v>73.89006</c:v>
                </c:pt>
                <c:pt idx="4308">
                  <c:v>73.88980999999998</c:v>
                </c:pt>
                <c:pt idx="4309">
                  <c:v>73.88956</c:v>
                </c:pt>
                <c:pt idx="4310">
                  <c:v>73.88930499999998</c:v>
                </c:pt>
                <c:pt idx="4311">
                  <c:v>73.88904999999998</c:v>
                </c:pt>
                <c:pt idx="4312">
                  <c:v>73.88880999999999</c:v>
                </c:pt>
                <c:pt idx="4313">
                  <c:v>73.88856</c:v>
                </c:pt>
                <c:pt idx="4314">
                  <c:v>73.88830599999999</c:v>
                </c:pt>
                <c:pt idx="4315">
                  <c:v>73.88805399999998</c:v>
                </c:pt>
                <c:pt idx="4316">
                  <c:v>73.88781</c:v>
                </c:pt>
                <c:pt idx="4317">
                  <c:v>73.887566</c:v>
                </c:pt>
                <c:pt idx="4318">
                  <c:v>73.88732</c:v>
                </c:pt>
                <c:pt idx="4319">
                  <c:v>73.88707999999998</c:v>
                </c:pt>
                <c:pt idx="4320">
                  <c:v>73.88682999999998</c:v>
                </c:pt>
                <c:pt idx="4321">
                  <c:v>73.88659</c:v>
                </c:pt>
                <c:pt idx="4322">
                  <c:v>73.88634499999999</c:v>
                </c:pt>
                <c:pt idx="4323">
                  <c:v>73.8861</c:v>
                </c:pt>
                <c:pt idx="4324">
                  <c:v>73.88585999999998</c:v>
                </c:pt>
                <c:pt idx="4325">
                  <c:v>73.88561</c:v>
                </c:pt>
                <c:pt idx="4326">
                  <c:v>73.88536999999998</c:v>
                </c:pt>
                <c:pt idx="4327">
                  <c:v>73.885124</c:v>
                </c:pt>
                <c:pt idx="4328">
                  <c:v>73.88489</c:v>
                </c:pt>
                <c:pt idx="4329">
                  <c:v>73.88465</c:v>
                </c:pt>
                <c:pt idx="4330">
                  <c:v>73.88441</c:v>
                </c:pt>
                <c:pt idx="4331">
                  <c:v>73.88417</c:v>
                </c:pt>
                <c:pt idx="4332">
                  <c:v>73.88393</c:v>
                </c:pt>
                <c:pt idx="4333">
                  <c:v>73.88369</c:v>
                </c:pt>
                <c:pt idx="4334">
                  <c:v>73.88344999999998</c:v>
                </c:pt>
                <c:pt idx="4335">
                  <c:v>73.88321</c:v>
                </c:pt>
                <c:pt idx="4336">
                  <c:v>73.88296999999998</c:v>
                </c:pt>
                <c:pt idx="4337">
                  <c:v>73.88273999999998</c:v>
                </c:pt>
                <c:pt idx="4338">
                  <c:v>73.88249999999998</c:v>
                </c:pt>
                <c:pt idx="4339">
                  <c:v>73.88226</c:v>
                </c:pt>
                <c:pt idx="4340">
                  <c:v>73.88202999999998</c:v>
                </c:pt>
                <c:pt idx="4341">
                  <c:v>73.88178999999998</c:v>
                </c:pt>
                <c:pt idx="4342">
                  <c:v>73.88156</c:v>
                </c:pt>
                <c:pt idx="4343">
                  <c:v>73.88133</c:v>
                </c:pt>
                <c:pt idx="4344">
                  <c:v>73.8811</c:v>
                </c:pt>
                <c:pt idx="4345">
                  <c:v>73.88087499999999</c:v>
                </c:pt>
                <c:pt idx="4346">
                  <c:v>73.880646</c:v>
                </c:pt>
                <c:pt idx="4347">
                  <c:v>73.88042</c:v>
                </c:pt>
                <c:pt idx="4348">
                  <c:v>73.88019</c:v>
                </c:pt>
                <c:pt idx="4349">
                  <c:v>73.87995999999998</c:v>
                </c:pt>
                <c:pt idx="4350">
                  <c:v>73.87972999999998</c:v>
                </c:pt>
                <c:pt idx="4351">
                  <c:v>73.87949999999998</c:v>
                </c:pt>
                <c:pt idx="4352">
                  <c:v>73.87927</c:v>
                </c:pt>
                <c:pt idx="4353">
                  <c:v>73.87903999999999</c:v>
                </c:pt>
                <c:pt idx="4354">
                  <c:v>73.87881499999999</c:v>
                </c:pt>
                <c:pt idx="4355">
                  <c:v>73.87858599999998</c:v>
                </c:pt>
                <c:pt idx="4356">
                  <c:v>73.87835999999999</c:v>
                </c:pt>
                <c:pt idx="4357">
                  <c:v>73.87813</c:v>
                </c:pt>
                <c:pt idx="4358">
                  <c:v>73.87789999999998</c:v>
                </c:pt>
                <c:pt idx="4359">
                  <c:v>73.87767</c:v>
                </c:pt>
                <c:pt idx="4360">
                  <c:v>73.87743999999999</c:v>
                </c:pt>
                <c:pt idx="4361">
                  <c:v>73.87721</c:v>
                </c:pt>
                <c:pt idx="4362">
                  <c:v>73.87697999999999</c:v>
                </c:pt>
                <c:pt idx="4363">
                  <c:v>73.87675499999999</c:v>
                </c:pt>
                <c:pt idx="4364">
                  <c:v>73.876526</c:v>
                </c:pt>
                <c:pt idx="4365">
                  <c:v>73.87629999999998</c:v>
                </c:pt>
                <c:pt idx="4366">
                  <c:v>73.87607</c:v>
                </c:pt>
                <c:pt idx="4367">
                  <c:v>73.87583999999997</c:v>
                </c:pt>
                <c:pt idx="4368">
                  <c:v>73.87560999999998</c:v>
                </c:pt>
                <c:pt idx="4369">
                  <c:v>73.87538999999997</c:v>
                </c:pt>
                <c:pt idx="4370">
                  <c:v>73.87516999999998</c:v>
                </c:pt>
                <c:pt idx="4371">
                  <c:v>73.87495</c:v>
                </c:pt>
                <c:pt idx="4372">
                  <c:v>73.874725</c:v>
                </c:pt>
                <c:pt idx="4373">
                  <c:v>73.874504</c:v>
                </c:pt>
                <c:pt idx="4374">
                  <c:v>73.87428</c:v>
                </c:pt>
                <c:pt idx="4375">
                  <c:v>73.87406</c:v>
                </c:pt>
                <c:pt idx="4376">
                  <c:v>73.87383999999999</c:v>
                </c:pt>
                <c:pt idx="4377">
                  <c:v>73.87362</c:v>
                </c:pt>
                <c:pt idx="4378">
                  <c:v>73.87339999999999</c:v>
                </c:pt>
                <c:pt idx="4379">
                  <c:v>73.87317999999999</c:v>
                </c:pt>
                <c:pt idx="4380">
                  <c:v>73.87295499999999</c:v>
                </c:pt>
                <c:pt idx="4381">
                  <c:v>73.87519999999999</c:v>
                </c:pt>
                <c:pt idx="4382">
                  <c:v>73.87744999999998</c:v>
                </c:pt>
                <c:pt idx="4383">
                  <c:v>73.87968999999998</c:v>
                </c:pt>
                <c:pt idx="4384">
                  <c:v>73.881935</c:v>
                </c:pt>
                <c:pt idx="4385">
                  <c:v>73.884186</c:v>
                </c:pt>
                <c:pt idx="4386">
                  <c:v>73.88643999999998</c:v>
                </c:pt>
                <c:pt idx="4387">
                  <c:v>73.88868999999998</c:v>
                </c:pt>
                <c:pt idx="4388">
                  <c:v>73.89094</c:v>
                </c:pt>
                <c:pt idx="4389">
                  <c:v>73.89319</c:v>
                </c:pt>
                <c:pt idx="4390">
                  <c:v>73.89543999999998</c:v>
                </c:pt>
                <c:pt idx="4391">
                  <c:v>73.89769</c:v>
                </c:pt>
                <c:pt idx="4392">
                  <c:v>73.89994</c:v>
                </c:pt>
                <c:pt idx="4393">
                  <c:v>73.90219</c:v>
                </c:pt>
                <c:pt idx="4394">
                  <c:v>73.90444</c:v>
                </c:pt>
                <c:pt idx="4395">
                  <c:v>73.906685</c:v>
                </c:pt>
                <c:pt idx="4396">
                  <c:v>73.90893599999998</c:v>
                </c:pt>
                <c:pt idx="4397">
                  <c:v>73.91119</c:v>
                </c:pt>
                <c:pt idx="4398">
                  <c:v>73.91344</c:v>
                </c:pt>
                <c:pt idx="4399">
                  <c:v>73.91569</c:v>
                </c:pt>
                <c:pt idx="4400">
                  <c:v>73.91794</c:v>
                </c:pt>
                <c:pt idx="4401">
                  <c:v>73.92019</c:v>
                </c:pt>
                <c:pt idx="4402">
                  <c:v>73.92243999999998</c:v>
                </c:pt>
                <c:pt idx="4403">
                  <c:v>73.92468</c:v>
                </c:pt>
                <c:pt idx="4404">
                  <c:v>73.926926</c:v>
                </c:pt>
                <c:pt idx="4405">
                  <c:v>73.92918</c:v>
                </c:pt>
                <c:pt idx="4406">
                  <c:v>73.93142</c:v>
                </c:pt>
                <c:pt idx="4407">
                  <c:v>73.93366</c:v>
                </c:pt>
                <c:pt idx="4408">
                  <c:v>73.935905</c:v>
                </c:pt>
                <c:pt idx="4409">
                  <c:v>73.93815</c:v>
                </c:pt>
                <c:pt idx="4410">
                  <c:v>73.940384</c:v>
                </c:pt>
                <c:pt idx="4411">
                  <c:v>73.940155</c:v>
                </c:pt>
                <c:pt idx="4412">
                  <c:v>73.939926</c:v>
                </c:pt>
                <c:pt idx="4413">
                  <c:v>73.9397</c:v>
                </c:pt>
                <c:pt idx="4414">
                  <c:v>73.93946</c:v>
                </c:pt>
                <c:pt idx="4415">
                  <c:v>73.939224</c:v>
                </c:pt>
                <c:pt idx="4416">
                  <c:v>73.93898</c:v>
                </c:pt>
                <c:pt idx="4417">
                  <c:v>73.93873599999999</c:v>
                </c:pt>
                <c:pt idx="4418">
                  <c:v>73.93849</c:v>
                </c:pt>
                <c:pt idx="4419">
                  <c:v>73.93825</c:v>
                </c:pt>
                <c:pt idx="4420">
                  <c:v>73.937996</c:v>
                </c:pt>
                <c:pt idx="4421">
                  <c:v>73.937744</c:v>
                </c:pt>
                <c:pt idx="4422">
                  <c:v>73.93749</c:v>
                </c:pt>
                <c:pt idx="4423">
                  <c:v>73.93724</c:v>
                </c:pt>
                <c:pt idx="4424">
                  <c:v>73.93698</c:v>
                </c:pt>
                <c:pt idx="4425">
                  <c:v>73.93672</c:v>
                </c:pt>
                <c:pt idx="4426">
                  <c:v>73.93646</c:v>
                </c:pt>
                <c:pt idx="4427">
                  <c:v>73.936195</c:v>
                </c:pt>
                <c:pt idx="4428">
                  <c:v>73.93593000000001</c:v>
                </c:pt>
                <c:pt idx="4429">
                  <c:v>73.93566</c:v>
                </c:pt>
                <c:pt idx="4430">
                  <c:v>73.93539</c:v>
                </c:pt>
                <c:pt idx="4431">
                  <c:v>73.93511</c:v>
                </c:pt>
                <c:pt idx="4432">
                  <c:v>73.93484</c:v>
                </c:pt>
                <c:pt idx="4433">
                  <c:v>73.934555</c:v>
                </c:pt>
                <c:pt idx="4434">
                  <c:v>73.93427000000002</c:v>
                </c:pt>
                <c:pt idx="4435">
                  <c:v>73.93399</c:v>
                </c:pt>
                <c:pt idx="4436">
                  <c:v>73.93371</c:v>
                </c:pt>
                <c:pt idx="4437">
                  <c:v>73.933426</c:v>
                </c:pt>
                <c:pt idx="4438">
                  <c:v>73.933136</c:v>
                </c:pt>
                <c:pt idx="4439">
                  <c:v>73.932846</c:v>
                </c:pt>
                <c:pt idx="4440">
                  <c:v>73.932556</c:v>
                </c:pt>
                <c:pt idx="4441">
                  <c:v>73.93226</c:v>
                </c:pt>
                <c:pt idx="4442">
                  <c:v>73.93196</c:v>
                </c:pt>
                <c:pt idx="4443">
                  <c:v>73.93166</c:v>
                </c:pt>
                <c:pt idx="4444">
                  <c:v>73.93136</c:v>
                </c:pt>
                <c:pt idx="4445">
                  <c:v>73.93105</c:v>
                </c:pt>
                <c:pt idx="4446">
                  <c:v>73.93075</c:v>
                </c:pt>
                <c:pt idx="4447">
                  <c:v>73.93044</c:v>
                </c:pt>
                <c:pt idx="4448">
                  <c:v>73.93013</c:v>
                </c:pt>
                <c:pt idx="4449">
                  <c:v>73.92982</c:v>
                </c:pt>
                <c:pt idx="4450">
                  <c:v>73.929504</c:v>
                </c:pt>
                <c:pt idx="4451">
                  <c:v>73.92919</c:v>
                </c:pt>
                <c:pt idx="4452">
                  <c:v>73.92887999999999</c:v>
                </c:pt>
                <c:pt idx="4453">
                  <c:v>73.92856</c:v>
                </c:pt>
                <c:pt idx="4454">
                  <c:v>73.928246</c:v>
                </c:pt>
                <c:pt idx="4455">
                  <c:v>73.927925</c:v>
                </c:pt>
                <c:pt idx="4456">
                  <c:v>73.927605</c:v>
                </c:pt>
                <c:pt idx="4457">
                  <c:v>73.927284</c:v>
                </c:pt>
                <c:pt idx="4458">
                  <c:v>73.92696</c:v>
                </c:pt>
                <c:pt idx="4459">
                  <c:v>73.926636</c:v>
                </c:pt>
                <c:pt idx="4460">
                  <c:v>73.926315</c:v>
                </c:pt>
                <c:pt idx="4461">
                  <c:v>73.92599</c:v>
                </c:pt>
                <c:pt idx="4462">
                  <c:v>73.92566</c:v>
                </c:pt>
                <c:pt idx="4463">
                  <c:v>73.92532999999998</c:v>
                </c:pt>
                <c:pt idx="4464">
                  <c:v>73.925</c:v>
                </c:pt>
                <c:pt idx="4465">
                  <c:v>73.92467</c:v>
                </c:pt>
                <c:pt idx="4466">
                  <c:v>73.92434</c:v>
                </c:pt>
                <c:pt idx="4467">
                  <c:v>73.924</c:v>
                </c:pt>
                <c:pt idx="4468">
                  <c:v>73.92367</c:v>
                </c:pt>
                <c:pt idx="4469">
                  <c:v>73.92333999999998</c:v>
                </c:pt>
                <c:pt idx="4470">
                  <c:v>73.923004</c:v>
                </c:pt>
                <c:pt idx="4471">
                  <c:v>73.92267</c:v>
                </c:pt>
                <c:pt idx="4472">
                  <c:v>73.92232999999998</c:v>
                </c:pt>
                <c:pt idx="4473">
                  <c:v>73.922</c:v>
                </c:pt>
                <c:pt idx="4474">
                  <c:v>73.92166</c:v>
                </c:pt>
                <c:pt idx="4475">
                  <c:v>73.921326</c:v>
                </c:pt>
                <c:pt idx="4476">
                  <c:v>73.92099</c:v>
                </c:pt>
                <c:pt idx="4477">
                  <c:v>73.920654</c:v>
                </c:pt>
                <c:pt idx="4478">
                  <c:v>73.92032</c:v>
                </c:pt>
                <c:pt idx="4479">
                  <c:v>73.91998</c:v>
                </c:pt>
                <c:pt idx="4480">
                  <c:v>73.91964</c:v>
                </c:pt>
                <c:pt idx="4481">
                  <c:v>73.9193</c:v>
                </c:pt>
                <c:pt idx="4482">
                  <c:v>73.91895</c:v>
                </c:pt>
                <c:pt idx="4483">
                  <c:v>73.91861</c:v>
                </c:pt>
                <c:pt idx="4484">
                  <c:v>73.91827</c:v>
                </c:pt>
                <c:pt idx="4485">
                  <c:v>73.91792</c:v>
                </c:pt>
                <c:pt idx="4486">
                  <c:v>73.91759</c:v>
                </c:pt>
                <c:pt idx="4487">
                  <c:v>73.917244</c:v>
                </c:pt>
                <c:pt idx="4488">
                  <c:v>73.9169</c:v>
                </c:pt>
                <c:pt idx="4489">
                  <c:v>73.91656</c:v>
                </c:pt>
                <c:pt idx="4490">
                  <c:v>73.916214</c:v>
                </c:pt>
                <c:pt idx="4491">
                  <c:v>73.91587000000001</c:v>
                </c:pt>
                <c:pt idx="4492">
                  <c:v>73.915535</c:v>
                </c:pt>
                <c:pt idx="4493">
                  <c:v>73.91519</c:v>
                </c:pt>
                <c:pt idx="4494">
                  <c:v>73.91485</c:v>
                </c:pt>
                <c:pt idx="4495">
                  <c:v>73.914505</c:v>
                </c:pt>
                <c:pt idx="4496">
                  <c:v>73.91416</c:v>
                </c:pt>
                <c:pt idx="4497">
                  <c:v>73.913826</c:v>
                </c:pt>
                <c:pt idx="4498">
                  <c:v>73.91349</c:v>
                </c:pt>
                <c:pt idx="4499">
                  <c:v>73.913155</c:v>
                </c:pt>
                <c:pt idx="4500">
                  <c:v>73.91282</c:v>
                </c:pt>
                <c:pt idx="4501">
                  <c:v>73.91248</c:v>
                </c:pt>
                <c:pt idx="4502">
                  <c:v>73.91215</c:v>
                </c:pt>
                <c:pt idx="4503">
                  <c:v>73.91181</c:v>
                </c:pt>
                <c:pt idx="4504">
                  <c:v>73.911476</c:v>
                </c:pt>
                <c:pt idx="4505">
                  <c:v>73.91114</c:v>
                </c:pt>
                <c:pt idx="4506">
                  <c:v>73.910805</c:v>
                </c:pt>
                <c:pt idx="4507">
                  <c:v>73.91047</c:v>
                </c:pt>
                <c:pt idx="4508">
                  <c:v>73.91013</c:v>
                </c:pt>
                <c:pt idx="4509">
                  <c:v>73.9098</c:v>
                </c:pt>
                <c:pt idx="4510">
                  <c:v>73.909454</c:v>
                </c:pt>
                <c:pt idx="4511">
                  <c:v>73.90912</c:v>
                </c:pt>
                <c:pt idx="4512">
                  <c:v>73.90877999999998</c:v>
                </c:pt>
                <c:pt idx="4513">
                  <c:v>73.90845</c:v>
                </c:pt>
                <c:pt idx="4514">
                  <c:v>73.90812</c:v>
                </c:pt>
                <c:pt idx="4515">
                  <c:v>73.90778</c:v>
                </c:pt>
                <c:pt idx="4516">
                  <c:v>73.90745</c:v>
                </c:pt>
                <c:pt idx="4517">
                  <c:v>73.90712</c:v>
                </c:pt>
                <c:pt idx="4518">
                  <c:v>73.906784</c:v>
                </c:pt>
                <c:pt idx="4519">
                  <c:v>73.90645</c:v>
                </c:pt>
                <c:pt idx="4520">
                  <c:v>73.90612</c:v>
                </c:pt>
                <c:pt idx="4521">
                  <c:v>73.90578499999998</c:v>
                </c:pt>
                <c:pt idx="4522">
                  <c:v>73.90545</c:v>
                </c:pt>
                <c:pt idx="4523">
                  <c:v>73.90512</c:v>
                </c:pt>
                <c:pt idx="4524">
                  <c:v>73.90479</c:v>
                </c:pt>
                <c:pt idx="4525">
                  <c:v>73.904465</c:v>
                </c:pt>
                <c:pt idx="4526">
                  <c:v>73.90414</c:v>
                </c:pt>
                <c:pt idx="4527">
                  <c:v>73.90381</c:v>
                </c:pt>
                <c:pt idx="4528">
                  <c:v>73.90348</c:v>
                </c:pt>
                <c:pt idx="4529">
                  <c:v>73.90315</c:v>
                </c:pt>
                <c:pt idx="4530">
                  <c:v>73.902824</c:v>
                </c:pt>
                <c:pt idx="4531">
                  <c:v>73.9025</c:v>
                </c:pt>
                <c:pt idx="4532">
                  <c:v>73.90217000000001</c:v>
                </c:pt>
                <c:pt idx="4533">
                  <c:v>73.90184</c:v>
                </c:pt>
                <c:pt idx="4534">
                  <c:v>73.90151</c:v>
                </c:pt>
                <c:pt idx="4535">
                  <c:v>73.90119</c:v>
                </c:pt>
                <c:pt idx="4536">
                  <c:v>73.90086</c:v>
                </c:pt>
                <c:pt idx="4537">
                  <c:v>73.90054</c:v>
                </c:pt>
                <c:pt idx="4538">
                  <c:v>73.90022</c:v>
                </c:pt>
                <c:pt idx="4539">
                  <c:v>73.8999</c:v>
                </c:pt>
                <c:pt idx="4540">
                  <c:v>73.89958</c:v>
                </c:pt>
                <c:pt idx="4541">
                  <c:v>73.89926</c:v>
                </c:pt>
                <c:pt idx="4542">
                  <c:v>73.89893999999998</c:v>
                </c:pt>
                <c:pt idx="4543">
                  <c:v>73.89862</c:v>
                </c:pt>
                <c:pt idx="4544">
                  <c:v>73.8983</c:v>
                </c:pt>
                <c:pt idx="4545">
                  <c:v>73.89798</c:v>
                </c:pt>
                <c:pt idx="4546">
                  <c:v>73.89766</c:v>
                </c:pt>
                <c:pt idx="4547">
                  <c:v>73.89734</c:v>
                </c:pt>
                <c:pt idx="4548">
                  <c:v>73.89702</c:v>
                </c:pt>
                <c:pt idx="4549">
                  <c:v>73.89670599999998</c:v>
                </c:pt>
                <c:pt idx="4550">
                  <c:v>73.89638999999998</c:v>
                </c:pt>
                <c:pt idx="4551">
                  <c:v>73.89608</c:v>
                </c:pt>
                <c:pt idx="4552">
                  <c:v>73.89577</c:v>
                </c:pt>
                <c:pt idx="4553">
                  <c:v>73.895454</c:v>
                </c:pt>
                <c:pt idx="4554">
                  <c:v>73.89514</c:v>
                </c:pt>
                <c:pt idx="4555">
                  <c:v>73.89483000000001</c:v>
                </c:pt>
                <c:pt idx="4556">
                  <c:v>73.894516</c:v>
                </c:pt>
                <c:pt idx="4557">
                  <c:v>73.8942</c:v>
                </c:pt>
                <c:pt idx="4558">
                  <c:v>73.89389</c:v>
                </c:pt>
                <c:pt idx="4559">
                  <c:v>73.89358</c:v>
                </c:pt>
                <c:pt idx="4560">
                  <c:v>73.893265</c:v>
                </c:pt>
                <c:pt idx="4561">
                  <c:v>73.89295</c:v>
                </c:pt>
                <c:pt idx="4562">
                  <c:v>73.89265</c:v>
                </c:pt>
                <c:pt idx="4563">
                  <c:v>73.89233999999999</c:v>
                </c:pt>
                <c:pt idx="4564">
                  <c:v>73.89203999999998</c:v>
                </c:pt>
                <c:pt idx="4565">
                  <c:v>73.89173</c:v>
                </c:pt>
                <c:pt idx="4566">
                  <c:v>73.891426</c:v>
                </c:pt>
                <c:pt idx="4567">
                  <c:v>73.89112</c:v>
                </c:pt>
                <c:pt idx="4568">
                  <c:v>73.890816</c:v>
                </c:pt>
                <c:pt idx="4569">
                  <c:v>73.89051</c:v>
                </c:pt>
                <c:pt idx="4570">
                  <c:v>73.89021</c:v>
                </c:pt>
                <c:pt idx="4571">
                  <c:v>73.88991</c:v>
                </c:pt>
                <c:pt idx="4572">
                  <c:v>73.88961</c:v>
                </c:pt>
                <c:pt idx="4573">
                  <c:v>73.88930999999998</c:v>
                </c:pt>
                <c:pt idx="4574">
                  <c:v>73.889015</c:v>
                </c:pt>
                <c:pt idx="4575">
                  <c:v>73.88870999999999</c:v>
                </c:pt>
                <c:pt idx="4576">
                  <c:v>73.88840999999998</c:v>
                </c:pt>
                <c:pt idx="4577">
                  <c:v>73.888115</c:v>
                </c:pt>
                <c:pt idx="4578">
                  <c:v>73.88782</c:v>
                </c:pt>
                <c:pt idx="4579">
                  <c:v>73.88752</c:v>
                </c:pt>
                <c:pt idx="4580">
                  <c:v>73.88723</c:v>
                </c:pt>
                <c:pt idx="4581">
                  <c:v>73.88693</c:v>
                </c:pt>
                <c:pt idx="4582">
                  <c:v>73.886635</c:v>
                </c:pt>
                <c:pt idx="4583">
                  <c:v>73.88634499999999</c:v>
                </c:pt>
                <c:pt idx="4584">
                  <c:v>73.886055</c:v>
                </c:pt>
                <c:pt idx="4585">
                  <c:v>73.88575999999999</c:v>
                </c:pt>
                <c:pt idx="4586">
                  <c:v>73.88547</c:v>
                </c:pt>
                <c:pt idx="4587">
                  <c:v>73.88517999999999</c:v>
                </c:pt>
                <c:pt idx="4588">
                  <c:v>73.88489</c:v>
                </c:pt>
                <c:pt idx="4589">
                  <c:v>73.8846</c:v>
                </c:pt>
                <c:pt idx="4590">
                  <c:v>73.88431</c:v>
                </c:pt>
                <c:pt idx="4591">
                  <c:v>73.88401</c:v>
                </c:pt>
                <c:pt idx="4592">
                  <c:v>73.88371999999998</c:v>
                </c:pt>
                <c:pt idx="4593">
                  <c:v>73.88342999999998</c:v>
                </c:pt>
                <c:pt idx="4594">
                  <c:v>73.88313999999998</c:v>
                </c:pt>
                <c:pt idx="4595">
                  <c:v>73.88284999999999</c:v>
                </c:pt>
                <c:pt idx="4596">
                  <c:v>73.88256999999998</c:v>
                </c:pt>
                <c:pt idx="4597">
                  <c:v>73.88227999999998</c:v>
                </c:pt>
                <c:pt idx="4598">
                  <c:v>73.881996</c:v>
                </c:pt>
                <c:pt idx="4599">
                  <c:v>73.881714</c:v>
                </c:pt>
                <c:pt idx="4600">
                  <c:v>73.881424</c:v>
                </c:pt>
                <c:pt idx="4601">
                  <c:v>73.88114</c:v>
                </c:pt>
                <c:pt idx="4602">
                  <c:v>73.88086</c:v>
                </c:pt>
                <c:pt idx="4603">
                  <c:v>73.88057999999998</c:v>
                </c:pt>
                <c:pt idx="4604">
                  <c:v>73.880295</c:v>
                </c:pt>
                <c:pt idx="4605">
                  <c:v>73.88001</c:v>
                </c:pt>
                <c:pt idx="4606">
                  <c:v>73.87972999999998</c:v>
                </c:pt>
                <c:pt idx="4607">
                  <c:v>73.87945599999999</c:v>
                </c:pt>
                <c:pt idx="4608">
                  <c:v>73.87916999999998</c:v>
                </c:pt>
                <c:pt idx="4609">
                  <c:v>73.87889999999999</c:v>
                </c:pt>
                <c:pt idx="4610">
                  <c:v>73.878624</c:v>
                </c:pt>
                <c:pt idx="4611">
                  <c:v>73.87834999999998</c:v>
                </c:pt>
                <c:pt idx="4612">
                  <c:v>73.87806999999998</c:v>
                </c:pt>
                <c:pt idx="4613">
                  <c:v>73.87778999999999</c:v>
                </c:pt>
                <c:pt idx="4614">
                  <c:v>73.87752</c:v>
                </c:pt>
                <c:pt idx="4615">
                  <c:v>73.87724</c:v>
                </c:pt>
                <c:pt idx="4616">
                  <c:v>73.87696999999998</c:v>
                </c:pt>
                <c:pt idx="4617">
                  <c:v>73.87669999999998</c:v>
                </c:pt>
                <c:pt idx="4618">
                  <c:v>73.87643</c:v>
                </c:pt>
                <c:pt idx="4619">
                  <c:v>73.87616</c:v>
                </c:pt>
                <c:pt idx="4620">
                  <c:v>73.87588499999997</c:v>
                </c:pt>
                <c:pt idx="4621">
                  <c:v>73.87562</c:v>
                </c:pt>
                <c:pt idx="4622">
                  <c:v>73.87533999999997</c:v>
                </c:pt>
                <c:pt idx="4623">
                  <c:v>73.87507999999997</c:v>
                </c:pt>
                <c:pt idx="4624">
                  <c:v>73.87480999999998</c:v>
                </c:pt>
                <c:pt idx="4625">
                  <c:v>73.87453999999998</c:v>
                </c:pt>
                <c:pt idx="4626">
                  <c:v>73.87427499999998</c:v>
                </c:pt>
                <c:pt idx="4627">
                  <c:v>73.87401</c:v>
                </c:pt>
                <c:pt idx="4628">
                  <c:v>73.87373999999998</c:v>
                </c:pt>
                <c:pt idx="4629">
                  <c:v>73.87347399999999</c:v>
                </c:pt>
                <c:pt idx="4630">
                  <c:v>73.87321</c:v>
                </c:pt>
                <c:pt idx="4631">
                  <c:v>73.87294999999999</c:v>
                </c:pt>
                <c:pt idx="4632">
                  <c:v>73.87268999999999</c:v>
                </c:pt>
                <c:pt idx="4633">
                  <c:v>73.87241999999999</c:v>
                </c:pt>
                <c:pt idx="4634">
                  <c:v>73.87215399999998</c:v>
                </c:pt>
                <c:pt idx="4635">
                  <c:v>73.87188999999998</c:v>
                </c:pt>
                <c:pt idx="4636">
                  <c:v>73.87163</c:v>
                </c:pt>
                <c:pt idx="4637">
                  <c:v>73.87137</c:v>
                </c:pt>
                <c:pt idx="4638">
                  <c:v>73.87111</c:v>
                </c:pt>
                <c:pt idx="4639">
                  <c:v>73.87083999999999</c:v>
                </c:pt>
                <c:pt idx="4640">
                  <c:v>73.87057999999999</c:v>
                </c:pt>
                <c:pt idx="4641">
                  <c:v>73.87031999999999</c:v>
                </c:pt>
                <c:pt idx="4642">
                  <c:v>73.87005999999998</c:v>
                </c:pt>
                <c:pt idx="4643">
                  <c:v>73.869804</c:v>
                </c:pt>
                <c:pt idx="4644">
                  <c:v>73.869545</c:v>
                </c:pt>
                <c:pt idx="4645">
                  <c:v>73.869286</c:v>
                </c:pt>
                <c:pt idx="4646">
                  <c:v>73.869026</c:v>
                </c:pt>
                <c:pt idx="4647">
                  <c:v>73.86877</c:v>
                </c:pt>
                <c:pt idx="4648">
                  <c:v>73.868515</c:v>
                </c:pt>
                <c:pt idx="4649">
                  <c:v>73.868256</c:v>
                </c:pt>
                <c:pt idx="4650">
                  <c:v>73.868</c:v>
                </c:pt>
                <c:pt idx="4651">
                  <c:v>73.867744</c:v>
                </c:pt>
                <c:pt idx="4652">
                  <c:v>73.86749</c:v>
                </c:pt>
                <c:pt idx="4653">
                  <c:v>73.86724</c:v>
                </c:pt>
                <c:pt idx="4654">
                  <c:v>73.86699</c:v>
                </c:pt>
                <c:pt idx="4655">
                  <c:v>73.86673999999998</c:v>
                </c:pt>
                <c:pt idx="4656">
                  <c:v>73.86648599999998</c:v>
                </c:pt>
                <c:pt idx="4657">
                  <c:v>73.866234</c:v>
                </c:pt>
                <c:pt idx="4658">
                  <c:v>73.86597999999998</c:v>
                </c:pt>
                <c:pt idx="4659">
                  <c:v>73.86573</c:v>
                </c:pt>
                <c:pt idx="4660">
                  <c:v>73.86548599999999</c:v>
                </c:pt>
                <c:pt idx="4661">
                  <c:v>73.86524</c:v>
                </c:pt>
                <c:pt idx="4662">
                  <c:v>73.865</c:v>
                </c:pt>
                <c:pt idx="4663">
                  <c:v>73.86475</c:v>
                </c:pt>
                <c:pt idx="4664">
                  <c:v>73.8645</c:v>
                </c:pt>
                <c:pt idx="4665">
                  <c:v>73.86426</c:v>
                </c:pt>
                <c:pt idx="4666">
                  <c:v>73.86401</c:v>
                </c:pt>
                <c:pt idx="4667">
                  <c:v>73.86376999999998</c:v>
                </c:pt>
                <c:pt idx="4668">
                  <c:v>73.863525</c:v>
                </c:pt>
                <c:pt idx="4669">
                  <c:v>73.86328</c:v>
                </c:pt>
                <c:pt idx="4670">
                  <c:v>73.86304</c:v>
                </c:pt>
                <c:pt idx="4671">
                  <c:v>73.86278999999999</c:v>
                </c:pt>
                <c:pt idx="4672">
                  <c:v>73.86255</c:v>
                </c:pt>
                <c:pt idx="4673">
                  <c:v>73.86230499999999</c:v>
                </c:pt>
                <c:pt idx="4674">
                  <c:v>73.86206</c:v>
                </c:pt>
                <c:pt idx="4675">
                  <c:v>73.86182</c:v>
                </c:pt>
                <c:pt idx="4676">
                  <c:v>73.86157</c:v>
                </c:pt>
                <c:pt idx="4677">
                  <c:v>73.86133599999998</c:v>
                </c:pt>
                <c:pt idx="4678">
                  <c:v>73.8611</c:v>
                </c:pt>
                <c:pt idx="4679">
                  <c:v>73.860855</c:v>
                </c:pt>
                <c:pt idx="4680">
                  <c:v>73.86062</c:v>
                </c:pt>
                <c:pt idx="4681">
                  <c:v>73.86037999999999</c:v>
                </c:pt>
                <c:pt idx="4682">
                  <c:v>73.860146</c:v>
                </c:pt>
                <c:pt idx="4683">
                  <c:v>73.85991</c:v>
                </c:pt>
                <c:pt idx="4684">
                  <c:v>73.85967</c:v>
                </c:pt>
                <c:pt idx="4685">
                  <c:v>73.85943599999999</c:v>
                </c:pt>
                <c:pt idx="4686">
                  <c:v>73.85921</c:v>
                </c:pt>
                <c:pt idx="4687">
                  <c:v>73.85897999999999</c:v>
                </c:pt>
                <c:pt idx="4688">
                  <c:v>73.85874999999999</c:v>
                </c:pt>
                <c:pt idx="4689">
                  <c:v>73.85852</c:v>
                </c:pt>
                <c:pt idx="4690">
                  <c:v>73.85828999999998</c:v>
                </c:pt>
                <c:pt idx="4691">
                  <c:v>73.85805999999998</c:v>
                </c:pt>
                <c:pt idx="4692">
                  <c:v>73.85783</c:v>
                </c:pt>
                <c:pt idx="4693">
                  <c:v>73.85759</c:v>
                </c:pt>
                <c:pt idx="4694">
                  <c:v>73.85736</c:v>
                </c:pt>
                <c:pt idx="4695">
                  <c:v>73.85713000000001</c:v>
                </c:pt>
                <c:pt idx="4696">
                  <c:v>73.85689999999998</c:v>
                </c:pt>
                <c:pt idx="4697">
                  <c:v>73.856674</c:v>
                </c:pt>
                <c:pt idx="4698">
                  <c:v>73.85643999999999</c:v>
                </c:pt>
                <c:pt idx="4699">
                  <c:v>73.85621</c:v>
                </c:pt>
                <c:pt idx="4700">
                  <c:v>73.85597999999999</c:v>
                </c:pt>
                <c:pt idx="4701">
                  <c:v>73.85574999999999</c:v>
                </c:pt>
                <c:pt idx="4702">
                  <c:v>73.85552</c:v>
                </c:pt>
                <c:pt idx="4703">
                  <c:v>73.85528999999998</c:v>
                </c:pt>
                <c:pt idx="4704">
                  <c:v>73.855064</c:v>
                </c:pt>
                <c:pt idx="4705">
                  <c:v>73.85483599999999</c:v>
                </c:pt>
                <c:pt idx="4706">
                  <c:v>73.85461</c:v>
                </c:pt>
                <c:pt idx="4707">
                  <c:v>73.85437999999999</c:v>
                </c:pt>
                <c:pt idx="4708">
                  <c:v>73.85415</c:v>
                </c:pt>
                <c:pt idx="4709">
                  <c:v>73.85392</c:v>
                </c:pt>
                <c:pt idx="4710">
                  <c:v>73.85369</c:v>
                </c:pt>
                <c:pt idx="4711">
                  <c:v>73.85346</c:v>
                </c:pt>
                <c:pt idx="4712">
                  <c:v>73.85323</c:v>
                </c:pt>
                <c:pt idx="4713">
                  <c:v>73.85301</c:v>
                </c:pt>
                <c:pt idx="4714">
                  <c:v>73.85278999999998</c:v>
                </c:pt>
                <c:pt idx="4715">
                  <c:v>73.85256999999998</c:v>
                </c:pt>
                <c:pt idx="4716">
                  <c:v>73.85234999999999</c:v>
                </c:pt>
                <c:pt idx="4717">
                  <c:v>73.85212999999998</c:v>
                </c:pt>
                <c:pt idx="4718">
                  <c:v>73.851906</c:v>
                </c:pt>
                <c:pt idx="4719">
                  <c:v>73.851685</c:v>
                </c:pt>
                <c:pt idx="4720">
                  <c:v>73.85146</c:v>
                </c:pt>
                <c:pt idx="4721">
                  <c:v>73.85124</c:v>
                </c:pt>
                <c:pt idx="4722">
                  <c:v>73.85102</c:v>
                </c:pt>
                <c:pt idx="4723">
                  <c:v>73.85079999999999</c:v>
                </c:pt>
                <c:pt idx="4724">
                  <c:v>73.85057999999998</c:v>
                </c:pt>
                <c:pt idx="4725">
                  <c:v>73.85035999999998</c:v>
                </c:pt>
                <c:pt idx="4726">
                  <c:v>73.85013599999999</c:v>
                </c:pt>
                <c:pt idx="4727">
                  <c:v>73.84992</c:v>
                </c:pt>
                <c:pt idx="4728">
                  <c:v>73.84970000000001</c:v>
                </c:pt>
                <c:pt idx="4729">
                  <c:v>73.84948</c:v>
                </c:pt>
                <c:pt idx="4730">
                  <c:v>73.849266</c:v>
                </c:pt>
                <c:pt idx="4731">
                  <c:v>73.849045</c:v>
                </c:pt>
                <c:pt idx="4732">
                  <c:v>73.84883</c:v>
                </c:pt>
                <c:pt idx="4733">
                  <c:v>73.84862</c:v>
                </c:pt>
                <c:pt idx="4734">
                  <c:v>73.848404</c:v>
                </c:pt>
                <c:pt idx="4735">
                  <c:v>73.84819</c:v>
                </c:pt>
                <c:pt idx="4736">
                  <c:v>73.84798</c:v>
                </c:pt>
                <c:pt idx="4737">
                  <c:v>73.84776</c:v>
                </c:pt>
                <c:pt idx="4738">
                  <c:v>73.84755</c:v>
                </c:pt>
                <c:pt idx="4739">
                  <c:v>73.847336</c:v>
                </c:pt>
                <c:pt idx="4740">
                  <c:v>73.84712</c:v>
                </c:pt>
                <c:pt idx="4741">
                  <c:v>73.84691</c:v>
                </c:pt>
                <c:pt idx="4742">
                  <c:v>73.846695</c:v>
                </c:pt>
                <c:pt idx="4743">
                  <c:v>73.84648</c:v>
                </c:pt>
                <c:pt idx="4744">
                  <c:v>73.84627</c:v>
                </c:pt>
                <c:pt idx="4745">
                  <c:v>73.846054</c:v>
                </c:pt>
                <c:pt idx="4746">
                  <c:v>73.84830499999998</c:v>
                </c:pt>
                <c:pt idx="4747">
                  <c:v>73.850555</c:v>
                </c:pt>
                <c:pt idx="4748">
                  <c:v>73.85280599999999</c:v>
                </c:pt>
                <c:pt idx="4749">
                  <c:v>73.85505999999998</c:v>
                </c:pt>
                <c:pt idx="4750">
                  <c:v>73.857315</c:v>
                </c:pt>
                <c:pt idx="4751">
                  <c:v>73.85957</c:v>
                </c:pt>
                <c:pt idx="4752">
                  <c:v>73.86183000000001</c:v>
                </c:pt>
                <c:pt idx="4753">
                  <c:v>73.86409</c:v>
                </c:pt>
                <c:pt idx="4754">
                  <c:v>73.86634999999998</c:v>
                </c:pt>
                <c:pt idx="4755">
                  <c:v>73.86861</c:v>
                </c:pt>
                <c:pt idx="4756">
                  <c:v>73.87086499999998</c:v>
                </c:pt>
                <c:pt idx="4757">
                  <c:v>73.87312</c:v>
                </c:pt>
                <c:pt idx="4758">
                  <c:v>73.87537999999998</c:v>
                </c:pt>
                <c:pt idx="4759">
                  <c:v>73.87764</c:v>
                </c:pt>
                <c:pt idx="4760">
                  <c:v>73.87989999999999</c:v>
                </c:pt>
                <c:pt idx="4761">
                  <c:v>73.88216</c:v>
                </c:pt>
                <c:pt idx="4762">
                  <c:v>73.884415</c:v>
                </c:pt>
                <c:pt idx="4763">
                  <c:v>73.88667</c:v>
                </c:pt>
                <c:pt idx="4764">
                  <c:v>73.88892999999998</c:v>
                </c:pt>
                <c:pt idx="4765">
                  <c:v>73.89118</c:v>
                </c:pt>
                <c:pt idx="4766">
                  <c:v>73.89343</c:v>
                </c:pt>
                <c:pt idx="4767">
                  <c:v>73.89568</c:v>
                </c:pt>
                <c:pt idx="4768">
                  <c:v>73.89794</c:v>
                </c:pt>
                <c:pt idx="4769">
                  <c:v>73.90019</c:v>
                </c:pt>
                <c:pt idx="4770">
                  <c:v>73.90244</c:v>
                </c:pt>
                <c:pt idx="4771">
                  <c:v>73.90469</c:v>
                </c:pt>
                <c:pt idx="4772">
                  <c:v>73.906944</c:v>
                </c:pt>
                <c:pt idx="4773">
                  <c:v>73.909195</c:v>
                </c:pt>
                <c:pt idx="4774">
                  <c:v>73.911446</c:v>
                </c:pt>
                <c:pt idx="4775">
                  <c:v>73.91369</c:v>
                </c:pt>
                <c:pt idx="4776">
                  <c:v>73.91347</c:v>
                </c:pt>
                <c:pt idx="4777">
                  <c:v>73.913246</c:v>
                </c:pt>
                <c:pt idx="4778">
                  <c:v>73.913025</c:v>
                </c:pt>
                <c:pt idx="4779">
                  <c:v>73.912796</c:v>
                </c:pt>
                <c:pt idx="4780">
                  <c:v>73.91257</c:v>
                </c:pt>
                <c:pt idx="4781">
                  <c:v>73.91234</c:v>
                </c:pt>
                <c:pt idx="4782">
                  <c:v>73.9121</c:v>
                </c:pt>
                <c:pt idx="4783">
                  <c:v>73.911865</c:v>
                </c:pt>
                <c:pt idx="4784">
                  <c:v>73.91163</c:v>
                </c:pt>
                <c:pt idx="4785">
                  <c:v>73.91139</c:v>
                </c:pt>
                <c:pt idx="4786">
                  <c:v>73.91115</c:v>
                </c:pt>
                <c:pt idx="4787">
                  <c:v>73.910904</c:v>
                </c:pt>
                <c:pt idx="4788">
                  <c:v>73.91066</c:v>
                </c:pt>
                <c:pt idx="4789">
                  <c:v>73.91041</c:v>
                </c:pt>
                <c:pt idx="4790">
                  <c:v>73.91016</c:v>
                </c:pt>
                <c:pt idx="4791">
                  <c:v>73.909904</c:v>
                </c:pt>
                <c:pt idx="4792">
                  <c:v>73.90965</c:v>
                </c:pt>
                <c:pt idx="4793">
                  <c:v>73.90939</c:v>
                </c:pt>
                <c:pt idx="4794">
                  <c:v>73.909134</c:v>
                </c:pt>
                <c:pt idx="4795">
                  <c:v>73.90887499999998</c:v>
                </c:pt>
                <c:pt idx="4796">
                  <c:v>73.908615</c:v>
                </c:pt>
                <c:pt idx="4797">
                  <c:v>73.90835</c:v>
                </c:pt>
                <c:pt idx="4798">
                  <c:v>73.90807</c:v>
                </c:pt>
                <c:pt idx="4799">
                  <c:v>73.9078</c:v>
                </c:pt>
                <c:pt idx="4800">
                  <c:v>73.907524</c:v>
                </c:pt>
                <c:pt idx="4801">
                  <c:v>73.90725</c:v>
                </c:pt>
                <c:pt idx="4802">
                  <c:v>73.906975</c:v>
                </c:pt>
                <c:pt idx="4803">
                  <c:v>73.90669</c:v>
                </c:pt>
                <c:pt idx="4804">
                  <c:v>73.90641</c:v>
                </c:pt>
                <c:pt idx="4805">
                  <c:v>73.90612</c:v>
                </c:pt>
                <c:pt idx="4806">
                  <c:v>73.90583</c:v>
                </c:pt>
                <c:pt idx="4807">
                  <c:v>73.90554</c:v>
                </c:pt>
                <c:pt idx="4808">
                  <c:v>73.90525</c:v>
                </c:pt>
                <c:pt idx="4809">
                  <c:v>73.90496</c:v>
                </c:pt>
                <c:pt idx="4810">
                  <c:v>73.90466</c:v>
                </c:pt>
                <c:pt idx="4811">
                  <c:v>73.904366</c:v>
                </c:pt>
                <c:pt idx="4812">
                  <c:v>73.90407</c:v>
                </c:pt>
                <c:pt idx="4813">
                  <c:v>73.90376</c:v>
                </c:pt>
                <c:pt idx="4814">
                  <c:v>73.903465</c:v>
                </c:pt>
                <c:pt idx="4815">
                  <c:v>73.90316</c:v>
                </c:pt>
                <c:pt idx="4816">
                  <c:v>73.902855</c:v>
                </c:pt>
                <c:pt idx="4817">
                  <c:v>73.90255</c:v>
                </c:pt>
                <c:pt idx="4818">
                  <c:v>73.902245</c:v>
                </c:pt>
                <c:pt idx="4819">
                  <c:v>73.90193</c:v>
                </c:pt>
                <c:pt idx="4820">
                  <c:v>73.90162</c:v>
                </c:pt>
                <c:pt idx="4821">
                  <c:v>73.901306</c:v>
                </c:pt>
                <c:pt idx="4822">
                  <c:v>73.90099</c:v>
                </c:pt>
                <c:pt idx="4823">
                  <c:v>73.90068</c:v>
                </c:pt>
                <c:pt idx="4824">
                  <c:v>73.90037</c:v>
                </c:pt>
                <c:pt idx="4825">
                  <c:v>73.90005</c:v>
                </c:pt>
                <c:pt idx="4826">
                  <c:v>73.89973</c:v>
                </c:pt>
                <c:pt idx="4827">
                  <c:v>73.89941</c:v>
                </c:pt>
                <c:pt idx="4828">
                  <c:v>73.89908599999998</c:v>
                </c:pt>
                <c:pt idx="4829">
                  <c:v>73.89876599999998</c:v>
                </c:pt>
                <c:pt idx="4830">
                  <c:v>73.89844499999998</c:v>
                </c:pt>
                <c:pt idx="4831">
                  <c:v>73.898125</c:v>
                </c:pt>
                <c:pt idx="4832">
                  <c:v>73.897804</c:v>
                </c:pt>
                <c:pt idx="4833">
                  <c:v>73.89748</c:v>
                </c:pt>
                <c:pt idx="4834">
                  <c:v>73.89715</c:v>
                </c:pt>
                <c:pt idx="4835">
                  <c:v>73.89682</c:v>
                </c:pt>
                <c:pt idx="4836">
                  <c:v>73.89649</c:v>
                </c:pt>
                <c:pt idx="4837">
                  <c:v>73.896164</c:v>
                </c:pt>
                <c:pt idx="4838">
                  <c:v>73.89583599999999</c:v>
                </c:pt>
                <c:pt idx="4839">
                  <c:v>73.89551</c:v>
                </c:pt>
                <c:pt idx="4840">
                  <c:v>73.89517999999998</c:v>
                </c:pt>
                <c:pt idx="4841">
                  <c:v>73.89485</c:v>
                </c:pt>
                <c:pt idx="4842">
                  <c:v>73.89452</c:v>
                </c:pt>
                <c:pt idx="4843">
                  <c:v>73.894196</c:v>
                </c:pt>
                <c:pt idx="4844">
                  <c:v>73.89387</c:v>
                </c:pt>
                <c:pt idx="4845">
                  <c:v>73.89354</c:v>
                </c:pt>
                <c:pt idx="4846">
                  <c:v>73.89321</c:v>
                </c:pt>
                <c:pt idx="4847">
                  <c:v>73.89287999999999</c:v>
                </c:pt>
                <c:pt idx="4848">
                  <c:v>73.892555</c:v>
                </c:pt>
                <c:pt idx="4849">
                  <c:v>73.89222</c:v>
                </c:pt>
                <c:pt idx="4850">
                  <c:v>73.89189</c:v>
                </c:pt>
                <c:pt idx="4851">
                  <c:v>73.89156</c:v>
                </c:pt>
                <c:pt idx="4852">
                  <c:v>73.891235</c:v>
                </c:pt>
                <c:pt idx="4853">
                  <c:v>73.89091</c:v>
                </c:pt>
                <c:pt idx="4854">
                  <c:v>73.89058</c:v>
                </c:pt>
                <c:pt idx="4855">
                  <c:v>73.89025</c:v>
                </c:pt>
                <c:pt idx="4856">
                  <c:v>73.88992</c:v>
                </c:pt>
                <c:pt idx="4857">
                  <c:v>73.88959</c:v>
                </c:pt>
                <c:pt idx="4858">
                  <c:v>73.88925</c:v>
                </c:pt>
                <c:pt idx="4859">
                  <c:v>73.88891599999998</c:v>
                </c:pt>
                <c:pt idx="4860">
                  <c:v>73.88858999999998</c:v>
                </c:pt>
                <c:pt idx="4861">
                  <c:v>73.88825</c:v>
                </c:pt>
                <c:pt idx="4862">
                  <c:v>73.88792</c:v>
                </c:pt>
                <c:pt idx="4863">
                  <c:v>73.88759</c:v>
                </c:pt>
                <c:pt idx="4864">
                  <c:v>73.88725</c:v>
                </c:pt>
                <c:pt idx="4865">
                  <c:v>73.886925</c:v>
                </c:pt>
                <c:pt idx="4866">
                  <c:v>73.88659</c:v>
                </c:pt>
                <c:pt idx="4867">
                  <c:v>73.88625</c:v>
                </c:pt>
                <c:pt idx="4868">
                  <c:v>73.885925</c:v>
                </c:pt>
                <c:pt idx="4869">
                  <c:v>73.88559999999998</c:v>
                </c:pt>
                <c:pt idx="4870">
                  <c:v>73.88527</c:v>
                </c:pt>
                <c:pt idx="4871">
                  <c:v>73.88494</c:v>
                </c:pt>
                <c:pt idx="4872">
                  <c:v>73.88461</c:v>
                </c:pt>
                <c:pt idx="4873">
                  <c:v>73.884285</c:v>
                </c:pt>
                <c:pt idx="4874">
                  <c:v>73.88396</c:v>
                </c:pt>
                <c:pt idx="4875">
                  <c:v>73.88363</c:v>
                </c:pt>
                <c:pt idx="4876">
                  <c:v>73.8833</c:v>
                </c:pt>
                <c:pt idx="4877">
                  <c:v>73.88296999999998</c:v>
                </c:pt>
                <c:pt idx="4878">
                  <c:v>73.88264499999998</c:v>
                </c:pt>
                <c:pt idx="4879">
                  <c:v>73.88231999999999</c:v>
                </c:pt>
                <c:pt idx="4880">
                  <c:v>73.88199</c:v>
                </c:pt>
                <c:pt idx="4881">
                  <c:v>73.88167</c:v>
                </c:pt>
                <c:pt idx="4882">
                  <c:v>73.88133999999998</c:v>
                </c:pt>
                <c:pt idx="4883">
                  <c:v>73.88101</c:v>
                </c:pt>
                <c:pt idx="4884">
                  <c:v>73.880684</c:v>
                </c:pt>
                <c:pt idx="4885">
                  <c:v>73.88035599999999</c:v>
                </c:pt>
                <c:pt idx="4886">
                  <c:v>73.88003499999999</c:v>
                </c:pt>
                <c:pt idx="4887">
                  <c:v>73.87970999999999</c:v>
                </c:pt>
                <c:pt idx="4888">
                  <c:v>73.87938999999999</c:v>
                </c:pt>
                <c:pt idx="4889">
                  <c:v>73.87907</c:v>
                </c:pt>
                <c:pt idx="4890">
                  <c:v>73.87873999999996</c:v>
                </c:pt>
                <c:pt idx="4891">
                  <c:v>73.87841999999999</c:v>
                </c:pt>
                <c:pt idx="4892">
                  <c:v>73.87809999999999</c:v>
                </c:pt>
                <c:pt idx="4893">
                  <c:v>73.87777999999999</c:v>
                </c:pt>
                <c:pt idx="4894">
                  <c:v>73.87746</c:v>
                </c:pt>
                <c:pt idx="4895">
                  <c:v>73.877144</c:v>
                </c:pt>
                <c:pt idx="4896">
                  <c:v>73.87681999999998</c:v>
                </c:pt>
                <c:pt idx="4897">
                  <c:v>73.87649999999998</c:v>
                </c:pt>
                <c:pt idx="4898">
                  <c:v>73.87617999999999</c:v>
                </c:pt>
                <c:pt idx="4899">
                  <c:v>73.87585999999999</c:v>
                </c:pt>
                <c:pt idx="4900">
                  <c:v>73.87553999999999</c:v>
                </c:pt>
                <c:pt idx="4901">
                  <c:v>73.87522999999998</c:v>
                </c:pt>
                <c:pt idx="4902">
                  <c:v>73.874916</c:v>
                </c:pt>
                <c:pt idx="4903">
                  <c:v>73.8746</c:v>
                </c:pt>
                <c:pt idx="4904">
                  <c:v>73.87429</c:v>
                </c:pt>
                <c:pt idx="4905">
                  <c:v>73.87397999999999</c:v>
                </c:pt>
                <c:pt idx="4906">
                  <c:v>73.873665</c:v>
                </c:pt>
                <c:pt idx="4907">
                  <c:v>73.87334999999999</c:v>
                </c:pt>
                <c:pt idx="4908">
                  <c:v>73.87303999999999</c:v>
                </c:pt>
                <c:pt idx="4909">
                  <c:v>73.87272999999998</c:v>
                </c:pt>
                <c:pt idx="4910">
                  <c:v>73.87240999999999</c:v>
                </c:pt>
                <c:pt idx="4911">
                  <c:v>73.87209999999999</c:v>
                </c:pt>
                <c:pt idx="4912">
                  <c:v>73.87178999999999</c:v>
                </c:pt>
                <c:pt idx="4913">
                  <c:v>73.87147499999999</c:v>
                </c:pt>
                <c:pt idx="4914">
                  <c:v>73.87117</c:v>
                </c:pt>
                <c:pt idx="4915">
                  <c:v>73.87085999999998</c:v>
                </c:pt>
                <c:pt idx="4916">
                  <c:v>73.87054999999998</c:v>
                </c:pt>
                <c:pt idx="4917">
                  <c:v>73.87025</c:v>
                </c:pt>
                <c:pt idx="4918">
                  <c:v>73.86994</c:v>
                </c:pt>
                <c:pt idx="4919">
                  <c:v>73.86964</c:v>
                </c:pt>
                <c:pt idx="4920">
                  <c:v>73.86933</c:v>
                </c:pt>
                <c:pt idx="4921">
                  <c:v>73.869026</c:v>
                </c:pt>
                <c:pt idx="4922">
                  <c:v>73.86871999999998</c:v>
                </c:pt>
                <c:pt idx="4923">
                  <c:v>73.86841599999998</c:v>
                </c:pt>
                <c:pt idx="4924">
                  <c:v>73.86812</c:v>
                </c:pt>
                <c:pt idx="4925">
                  <c:v>73.86781</c:v>
                </c:pt>
                <c:pt idx="4926">
                  <c:v>73.867516</c:v>
                </c:pt>
                <c:pt idx="4927">
                  <c:v>73.86721</c:v>
                </c:pt>
                <c:pt idx="4928">
                  <c:v>73.86691</c:v>
                </c:pt>
                <c:pt idx="4929">
                  <c:v>73.866615</c:v>
                </c:pt>
                <c:pt idx="4930">
                  <c:v>73.86632</c:v>
                </c:pt>
                <c:pt idx="4931">
                  <c:v>73.86602</c:v>
                </c:pt>
                <c:pt idx="4932">
                  <c:v>73.86571999999998</c:v>
                </c:pt>
                <c:pt idx="4933">
                  <c:v>73.865425</c:v>
                </c:pt>
                <c:pt idx="4934">
                  <c:v>73.86513</c:v>
                </c:pt>
                <c:pt idx="4935">
                  <c:v>73.86483000000001</c:v>
                </c:pt>
                <c:pt idx="4936">
                  <c:v>73.86453</c:v>
                </c:pt>
                <c:pt idx="4937">
                  <c:v>73.86424</c:v>
                </c:pt>
                <c:pt idx="4938">
                  <c:v>73.863945</c:v>
                </c:pt>
                <c:pt idx="4939">
                  <c:v>73.863655</c:v>
                </c:pt>
                <c:pt idx="4940">
                  <c:v>73.863365</c:v>
                </c:pt>
                <c:pt idx="4941">
                  <c:v>73.86307499999998</c:v>
                </c:pt>
                <c:pt idx="4942">
                  <c:v>73.86278499999999</c:v>
                </c:pt>
                <c:pt idx="4943">
                  <c:v>73.86249499999998</c:v>
                </c:pt>
                <c:pt idx="4944">
                  <c:v>73.862206</c:v>
                </c:pt>
                <c:pt idx="4945">
                  <c:v>73.861916</c:v>
                </c:pt>
                <c:pt idx="4946">
                  <c:v>73.86163</c:v>
                </c:pt>
                <c:pt idx="4947">
                  <c:v>73.86134</c:v>
                </c:pt>
                <c:pt idx="4948">
                  <c:v>73.86106</c:v>
                </c:pt>
                <c:pt idx="4949">
                  <c:v>73.86077999999999</c:v>
                </c:pt>
                <c:pt idx="4950">
                  <c:v>73.86049</c:v>
                </c:pt>
                <c:pt idx="4951">
                  <c:v>73.86021</c:v>
                </c:pt>
                <c:pt idx="4952">
                  <c:v>73.859924</c:v>
                </c:pt>
                <c:pt idx="4953">
                  <c:v>73.85964</c:v>
                </c:pt>
                <c:pt idx="4954">
                  <c:v>73.85935999999998</c:v>
                </c:pt>
                <c:pt idx="4955">
                  <c:v>73.85906999999998</c:v>
                </c:pt>
                <c:pt idx="4956">
                  <c:v>73.85878999999998</c:v>
                </c:pt>
                <c:pt idx="4957">
                  <c:v>73.85850499999998</c:v>
                </c:pt>
                <c:pt idx="4958">
                  <c:v>73.85822</c:v>
                </c:pt>
                <c:pt idx="4959">
                  <c:v>73.85794</c:v>
                </c:pt>
                <c:pt idx="4960">
                  <c:v>73.85766</c:v>
                </c:pt>
                <c:pt idx="4961">
                  <c:v>73.85737599999999</c:v>
                </c:pt>
                <c:pt idx="4962">
                  <c:v>73.8571</c:v>
                </c:pt>
                <c:pt idx="4963">
                  <c:v>73.85682999999998</c:v>
                </c:pt>
                <c:pt idx="4964">
                  <c:v>73.856544</c:v>
                </c:pt>
                <c:pt idx="4965">
                  <c:v>73.85627</c:v>
                </c:pt>
                <c:pt idx="4966">
                  <c:v>73.85599499999998</c:v>
                </c:pt>
                <c:pt idx="4967">
                  <c:v>73.85571999999999</c:v>
                </c:pt>
                <c:pt idx="4968">
                  <c:v>73.85544599999999</c:v>
                </c:pt>
                <c:pt idx="4969">
                  <c:v>73.85516999999998</c:v>
                </c:pt>
                <c:pt idx="4970">
                  <c:v>73.8549</c:v>
                </c:pt>
                <c:pt idx="4971">
                  <c:v>73.85463</c:v>
                </c:pt>
                <c:pt idx="4972">
                  <c:v>73.854355</c:v>
                </c:pt>
                <c:pt idx="4973">
                  <c:v>73.85409</c:v>
                </c:pt>
                <c:pt idx="4974">
                  <c:v>73.85380999999998</c:v>
                </c:pt>
                <c:pt idx="4975">
                  <c:v>73.85354599999998</c:v>
                </c:pt>
                <c:pt idx="4976">
                  <c:v>73.85327</c:v>
                </c:pt>
                <c:pt idx="4977">
                  <c:v>73.853004</c:v>
                </c:pt>
                <c:pt idx="4978">
                  <c:v>73.85273999999997</c:v>
                </c:pt>
                <c:pt idx="4979">
                  <c:v>73.85246999999998</c:v>
                </c:pt>
                <c:pt idx="4980">
                  <c:v>73.85219999999998</c:v>
                </c:pt>
                <c:pt idx="4981">
                  <c:v>73.85194</c:v>
                </c:pt>
                <c:pt idx="4982">
                  <c:v>73.85168</c:v>
                </c:pt>
                <c:pt idx="4983">
                  <c:v>73.85141</c:v>
                </c:pt>
                <c:pt idx="4984">
                  <c:v>73.85114</c:v>
                </c:pt>
                <c:pt idx="4985">
                  <c:v>73.85087599999999</c:v>
                </c:pt>
                <c:pt idx="4986">
                  <c:v>73.85062</c:v>
                </c:pt>
                <c:pt idx="4987">
                  <c:v>73.85035999999998</c:v>
                </c:pt>
                <c:pt idx="4988">
                  <c:v>73.85008999999998</c:v>
                </c:pt>
                <c:pt idx="4989">
                  <c:v>73.84983</c:v>
                </c:pt>
                <c:pt idx="4990">
                  <c:v>73.84957</c:v>
                </c:pt>
                <c:pt idx="4991">
                  <c:v>73.84931</c:v>
                </c:pt>
                <c:pt idx="4992">
                  <c:v>73.84905</c:v>
                </c:pt>
                <c:pt idx="4993">
                  <c:v>73.84878999999998</c:v>
                </c:pt>
                <c:pt idx="4994">
                  <c:v>73.84853</c:v>
                </c:pt>
                <c:pt idx="4995">
                  <c:v>73.848274</c:v>
                </c:pt>
                <c:pt idx="4996">
                  <c:v>73.848015</c:v>
                </c:pt>
                <c:pt idx="4997">
                  <c:v>73.847755</c:v>
                </c:pt>
                <c:pt idx="4998">
                  <c:v>73.847496</c:v>
                </c:pt>
                <c:pt idx="4999">
                  <c:v>73.847244</c:v>
                </c:pt>
                <c:pt idx="5000">
                  <c:v>73.846985</c:v>
                </c:pt>
                <c:pt idx="5001">
                  <c:v>73.846725</c:v>
                </c:pt>
                <c:pt idx="5002">
                  <c:v>73.84647</c:v>
                </c:pt>
                <c:pt idx="5003">
                  <c:v>73.84622</c:v>
                </c:pt>
                <c:pt idx="5004">
                  <c:v>73.84597</c:v>
                </c:pt>
                <c:pt idx="5005">
                  <c:v>73.84572</c:v>
                </c:pt>
                <c:pt idx="5006">
                  <c:v>73.84547</c:v>
                </c:pt>
                <c:pt idx="5007">
                  <c:v>73.845215</c:v>
                </c:pt>
                <c:pt idx="5008">
                  <c:v>73.84496</c:v>
                </c:pt>
                <c:pt idx="5009">
                  <c:v>73.84471</c:v>
                </c:pt>
                <c:pt idx="5010">
                  <c:v>73.84446</c:v>
                </c:pt>
                <c:pt idx="5011">
                  <c:v>73.844215</c:v>
                </c:pt>
                <c:pt idx="5012">
                  <c:v>73.84397000000001</c:v>
                </c:pt>
                <c:pt idx="5013">
                  <c:v>73.84372</c:v>
                </c:pt>
                <c:pt idx="5014">
                  <c:v>73.843475</c:v>
                </c:pt>
                <c:pt idx="5015">
                  <c:v>73.84323</c:v>
                </c:pt>
                <c:pt idx="5016">
                  <c:v>73.84299</c:v>
                </c:pt>
                <c:pt idx="5017">
                  <c:v>73.84273999999999</c:v>
                </c:pt>
                <c:pt idx="5018">
                  <c:v>73.8425</c:v>
                </c:pt>
                <c:pt idx="5019">
                  <c:v>73.842255</c:v>
                </c:pt>
                <c:pt idx="5020">
                  <c:v>73.84201</c:v>
                </c:pt>
                <c:pt idx="5021">
                  <c:v>73.84177</c:v>
                </c:pt>
                <c:pt idx="5022">
                  <c:v>73.84152</c:v>
                </c:pt>
                <c:pt idx="5023">
                  <c:v>73.84128</c:v>
                </c:pt>
                <c:pt idx="5024">
                  <c:v>73.841034</c:v>
                </c:pt>
                <c:pt idx="5025">
                  <c:v>73.84079</c:v>
                </c:pt>
                <c:pt idx="5026">
                  <c:v>73.840546</c:v>
                </c:pt>
                <c:pt idx="5027">
                  <c:v>73.84030000000001</c:v>
                </c:pt>
                <c:pt idx="5028">
                  <c:v>73.840065</c:v>
                </c:pt>
                <c:pt idx="5029">
                  <c:v>73.83983</c:v>
                </c:pt>
                <c:pt idx="5030">
                  <c:v>73.839584</c:v>
                </c:pt>
                <c:pt idx="5031">
                  <c:v>73.83934999999998</c:v>
                </c:pt>
                <c:pt idx="5032">
                  <c:v>73.83911</c:v>
                </c:pt>
                <c:pt idx="5033">
                  <c:v>73.83887499999999</c:v>
                </c:pt>
                <c:pt idx="5034">
                  <c:v>73.83864</c:v>
                </c:pt>
                <c:pt idx="5035">
                  <c:v>73.83839999999998</c:v>
                </c:pt>
                <c:pt idx="5036">
                  <c:v>73.838165</c:v>
                </c:pt>
                <c:pt idx="5037">
                  <c:v>73.83794</c:v>
                </c:pt>
                <c:pt idx="5038">
                  <c:v>73.83771</c:v>
                </c:pt>
                <c:pt idx="5039">
                  <c:v>73.83748</c:v>
                </c:pt>
                <c:pt idx="5040">
                  <c:v>73.83725</c:v>
                </c:pt>
                <c:pt idx="5041">
                  <c:v>73.83702</c:v>
                </c:pt>
                <c:pt idx="5042">
                  <c:v>73.83678999999998</c:v>
                </c:pt>
                <c:pt idx="5043">
                  <c:v>73.836555</c:v>
                </c:pt>
                <c:pt idx="5044">
                  <c:v>73.83632</c:v>
                </c:pt>
                <c:pt idx="5045">
                  <c:v>73.83609</c:v>
                </c:pt>
                <c:pt idx="5046">
                  <c:v>73.83585999999998</c:v>
                </c:pt>
                <c:pt idx="5047">
                  <c:v>73.83563</c:v>
                </c:pt>
                <c:pt idx="5048">
                  <c:v>73.83539999999999</c:v>
                </c:pt>
                <c:pt idx="5049">
                  <c:v>73.83517499999999</c:v>
                </c:pt>
                <c:pt idx="5050">
                  <c:v>73.834946</c:v>
                </c:pt>
                <c:pt idx="5051">
                  <c:v>73.83472</c:v>
                </c:pt>
                <c:pt idx="5052">
                  <c:v>73.83449</c:v>
                </c:pt>
                <c:pt idx="5053">
                  <c:v>73.83426</c:v>
                </c:pt>
                <c:pt idx="5054">
                  <c:v>73.83403000000001</c:v>
                </c:pt>
                <c:pt idx="5055">
                  <c:v>73.83379999999998</c:v>
                </c:pt>
                <c:pt idx="5056">
                  <c:v>73.83357</c:v>
                </c:pt>
                <c:pt idx="5057">
                  <c:v>73.83334999999998</c:v>
                </c:pt>
                <c:pt idx="5058">
                  <c:v>73.83312</c:v>
                </c:pt>
                <c:pt idx="5059">
                  <c:v>73.83288999999999</c:v>
                </c:pt>
                <c:pt idx="5060">
                  <c:v>73.832664</c:v>
                </c:pt>
                <c:pt idx="5061">
                  <c:v>73.83243599999999</c:v>
                </c:pt>
                <c:pt idx="5062">
                  <c:v>73.832214</c:v>
                </c:pt>
                <c:pt idx="5063">
                  <c:v>73.831985</c:v>
                </c:pt>
                <c:pt idx="5064">
                  <c:v>73.831764</c:v>
                </c:pt>
                <c:pt idx="5065">
                  <c:v>73.83154</c:v>
                </c:pt>
                <c:pt idx="5066">
                  <c:v>73.83132</c:v>
                </c:pt>
                <c:pt idx="5067">
                  <c:v>73.8311</c:v>
                </c:pt>
                <c:pt idx="5068">
                  <c:v>73.83087999999998</c:v>
                </c:pt>
                <c:pt idx="5069">
                  <c:v>73.83066</c:v>
                </c:pt>
                <c:pt idx="5070">
                  <c:v>73.83043999999998</c:v>
                </c:pt>
                <c:pt idx="5071">
                  <c:v>73.83022</c:v>
                </c:pt>
                <c:pt idx="5072">
                  <c:v>73.83</c:v>
                </c:pt>
                <c:pt idx="5073">
                  <c:v>73.82977999999999</c:v>
                </c:pt>
                <c:pt idx="5074">
                  <c:v>73.82956999999998</c:v>
                </c:pt>
                <c:pt idx="5075">
                  <c:v>73.82934599999999</c:v>
                </c:pt>
                <c:pt idx="5076">
                  <c:v>73.829124</c:v>
                </c:pt>
                <c:pt idx="5077">
                  <c:v>73.82890999999998</c:v>
                </c:pt>
                <c:pt idx="5078">
                  <c:v>73.82868999999998</c:v>
                </c:pt>
                <c:pt idx="5079">
                  <c:v>73.82847599999997</c:v>
                </c:pt>
                <c:pt idx="5080">
                  <c:v>73.82826</c:v>
                </c:pt>
                <c:pt idx="5081">
                  <c:v>73.82804999999999</c:v>
                </c:pt>
                <c:pt idx="5082">
                  <c:v>73.82783499999998</c:v>
                </c:pt>
                <c:pt idx="5083">
                  <c:v>73.82762</c:v>
                </c:pt>
                <c:pt idx="5084">
                  <c:v>73.82741</c:v>
                </c:pt>
                <c:pt idx="5085">
                  <c:v>73.827194</c:v>
                </c:pt>
                <c:pt idx="5086">
                  <c:v>73.82697999999999</c:v>
                </c:pt>
                <c:pt idx="5087">
                  <c:v>73.82676999999998</c:v>
                </c:pt>
                <c:pt idx="5088">
                  <c:v>73.82654999999998</c:v>
                </c:pt>
                <c:pt idx="5089">
                  <c:v>73.82633999999999</c:v>
                </c:pt>
                <c:pt idx="5090">
                  <c:v>73.826126</c:v>
                </c:pt>
                <c:pt idx="5091">
                  <c:v>73.82590999999998</c:v>
                </c:pt>
                <c:pt idx="5092">
                  <c:v>73.8257</c:v>
                </c:pt>
                <c:pt idx="5093">
                  <c:v>73.82548499999999</c:v>
                </c:pt>
                <c:pt idx="5094">
                  <c:v>73.82527999999999</c:v>
                </c:pt>
                <c:pt idx="5095">
                  <c:v>73.82506599999999</c:v>
                </c:pt>
                <c:pt idx="5096">
                  <c:v>73.82485</c:v>
                </c:pt>
                <c:pt idx="5097">
                  <c:v>73.824646</c:v>
                </c:pt>
                <c:pt idx="5098">
                  <c:v>73.82443999999998</c:v>
                </c:pt>
                <c:pt idx="5099">
                  <c:v>73.824234</c:v>
                </c:pt>
                <c:pt idx="5100">
                  <c:v>73.82402</c:v>
                </c:pt>
                <c:pt idx="5101">
                  <c:v>73.823814</c:v>
                </c:pt>
                <c:pt idx="5102">
                  <c:v>73.82361</c:v>
                </c:pt>
                <c:pt idx="5103">
                  <c:v>73.82339999999999</c:v>
                </c:pt>
                <c:pt idx="5104">
                  <c:v>73.8232</c:v>
                </c:pt>
                <c:pt idx="5105">
                  <c:v>73.82298999999999</c:v>
                </c:pt>
                <c:pt idx="5106">
                  <c:v>73.82278399999998</c:v>
                </c:pt>
                <c:pt idx="5107">
                  <c:v>73.82257999999999</c:v>
                </c:pt>
                <c:pt idx="5108">
                  <c:v>73.82236999999998</c:v>
                </c:pt>
                <c:pt idx="5109">
                  <c:v>73.82216999999998</c:v>
                </c:pt>
                <c:pt idx="5110">
                  <c:v>73.82197</c:v>
                </c:pt>
                <c:pt idx="5111">
                  <c:v>73.82423</c:v>
                </c:pt>
                <c:pt idx="5112">
                  <c:v>73.82648499999999</c:v>
                </c:pt>
                <c:pt idx="5113">
                  <c:v>73.82873999999997</c:v>
                </c:pt>
                <c:pt idx="5114">
                  <c:v>73.831</c:v>
                </c:pt>
                <c:pt idx="5115">
                  <c:v>73.83327000000001</c:v>
                </c:pt>
                <c:pt idx="5116">
                  <c:v>73.83553</c:v>
                </c:pt>
                <c:pt idx="5117">
                  <c:v>73.8378</c:v>
                </c:pt>
                <c:pt idx="5118">
                  <c:v>73.84006</c:v>
                </c:pt>
                <c:pt idx="5119">
                  <c:v>73.84231599999998</c:v>
                </c:pt>
                <c:pt idx="5120">
                  <c:v>73.84458</c:v>
                </c:pt>
                <c:pt idx="5121">
                  <c:v>73.84685</c:v>
                </c:pt>
                <c:pt idx="5122">
                  <c:v>73.849106</c:v>
                </c:pt>
                <c:pt idx="5123">
                  <c:v>73.85136999999998</c:v>
                </c:pt>
                <c:pt idx="5124">
                  <c:v>73.85364</c:v>
                </c:pt>
                <c:pt idx="5125">
                  <c:v>73.85589999999999</c:v>
                </c:pt>
                <c:pt idx="5126">
                  <c:v>73.85816999999998</c:v>
                </c:pt>
                <c:pt idx="5127">
                  <c:v>73.86043</c:v>
                </c:pt>
                <c:pt idx="5128">
                  <c:v>73.86269</c:v>
                </c:pt>
                <c:pt idx="5129">
                  <c:v>73.86496</c:v>
                </c:pt>
                <c:pt idx="5130">
                  <c:v>73.86722</c:v>
                </c:pt>
                <c:pt idx="5131">
                  <c:v>73.869484</c:v>
                </c:pt>
                <c:pt idx="5132">
                  <c:v>73.87173999999999</c:v>
                </c:pt>
                <c:pt idx="5133">
                  <c:v>73.87399999999998</c:v>
                </c:pt>
                <c:pt idx="5134">
                  <c:v>73.87626</c:v>
                </c:pt>
                <c:pt idx="5135">
                  <c:v>73.87851999999998</c:v>
                </c:pt>
                <c:pt idx="5136">
                  <c:v>73.88077499999999</c:v>
                </c:pt>
                <c:pt idx="5137">
                  <c:v>73.883026</c:v>
                </c:pt>
                <c:pt idx="5138">
                  <c:v>73.88527999999998</c:v>
                </c:pt>
                <c:pt idx="5139">
                  <c:v>73.88753000000001</c:v>
                </c:pt>
                <c:pt idx="5140">
                  <c:v>73.88977999999999</c:v>
                </c:pt>
                <c:pt idx="5141">
                  <c:v>73.889565</c:v>
                </c:pt>
                <c:pt idx="5142">
                  <c:v>73.88934999999998</c:v>
                </c:pt>
                <c:pt idx="5143">
                  <c:v>73.88913</c:v>
                </c:pt>
                <c:pt idx="5144">
                  <c:v>73.88890999999998</c:v>
                </c:pt>
                <c:pt idx="5145">
                  <c:v>73.88868999999998</c:v>
                </c:pt>
                <c:pt idx="5146">
                  <c:v>73.88846599999998</c:v>
                </c:pt>
                <c:pt idx="5147">
                  <c:v>73.88823999999998</c:v>
                </c:pt>
                <c:pt idx="5148">
                  <c:v>73.88800999999998</c:v>
                </c:pt>
                <c:pt idx="5149">
                  <c:v>73.88777999999999</c:v>
                </c:pt>
                <c:pt idx="5150">
                  <c:v>73.88754</c:v>
                </c:pt>
                <c:pt idx="5151">
                  <c:v>73.88731</c:v>
                </c:pt>
                <c:pt idx="5152">
                  <c:v>73.88707</c:v>
                </c:pt>
                <c:pt idx="5153">
                  <c:v>73.88682999999998</c:v>
                </c:pt>
                <c:pt idx="5154">
                  <c:v>73.8866</c:v>
                </c:pt>
                <c:pt idx="5155">
                  <c:v>73.88634999999998</c:v>
                </c:pt>
                <c:pt idx="5156">
                  <c:v>73.88611</c:v>
                </c:pt>
                <c:pt idx="5157">
                  <c:v>73.88585999999998</c:v>
                </c:pt>
                <c:pt idx="5158">
                  <c:v>73.885605</c:v>
                </c:pt>
                <c:pt idx="5159">
                  <c:v>73.88534999999999</c:v>
                </c:pt>
                <c:pt idx="5160">
                  <c:v>73.88509999999998</c:v>
                </c:pt>
                <c:pt idx="5161">
                  <c:v>73.88483999999998</c:v>
                </c:pt>
                <c:pt idx="5162">
                  <c:v>73.88458</c:v>
                </c:pt>
                <c:pt idx="5163">
                  <c:v>73.88432</c:v>
                </c:pt>
                <c:pt idx="5164">
                  <c:v>73.884056</c:v>
                </c:pt>
                <c:pt idx="5165">
                  <c:v>73.88378999999999</c:v>
                </c:pt>
                <c:pt idx="5166">
                  <c:v>73.88352</c:v>
                </c:pt>
                <c:pt idx="5167">
                  <c:v>73.88325</c:v>
                </c:pt>
                <c:pt idx="5168">
                  <c:v>73.88296999999998</c:v>
                </c:pt>
                <c:pt idx="5169">
                  <c:v>73.88269999999998</c:v>
                </c:pt>
                <c:pt idx="5170">
                  <c:v>73.88241999999998</c:v>
                </c:pt>
                <c:pt idx="5171">
                  <c:v>73.88213999999999</c:v>
                </c:pt>
                <c:pt idx="5172">
                  <c:v>73.88185</c:v>
                </c:pt>
                <c:pt idx="5173">
                  <c:v>73.88157</c:v>
                </c:pt>
                <c:pt idx="5174">
                  <c:v>73.88129</c:v>
                </c:pt>
                <c:pt idx="5175">
                  <c:v>73.881</c:v>
                </c:pt>
                <c:pt idx="5176">
                  <c:v>73.88070999999998</c:v>
                </c:pt>
                <c:pt idx="5177">
                  <c:v>73.88042</c:v>
                </c:pt>
                <c:pt idx="5178">
                  <c:v>73.88013</c:v>
                </c:pt>
                <c:pt idx="5179">
                  <c:v>73.87983</c:v>
                </c:pt>
                <c:pt idx="5180">
                  <c:v>73.87952999999998</c:v>
                </c:pt>
                <c:pt idx="5181">
                  <c:v>73.87923399999998</c:v>
                </c:pt>
                <c:pt idx="5182">
                  <c:v>73.87892999999998</c:v>
                </c:pt>
                <c:pt idx="5183">
                  <c:v>73.878624</c:v>
                </c:pt>
                <c:pt idx="5184">
                  <c:v>73.87832999999998</c:v>
                </c:pt>
                <c:pt idx="5185">
                  <c:v>73.87801999999999</c:v>
                </c:pt>
                <c:pt idx="5186">
                  <c:v>73.87771599999999</c:v>
                </c:pt>
                <c:pt idx="5187">
                  <c:v>73.87741</c:v>
                </c:pt>
                <c:pt idx="5188">
                  <c:v>73.8771</c:v>
                </c:pt>
                <c:pt idx="5189">
                  <c:v>73.87678499999998</c:v>
                </c:pt>
                <c:pt idx="5190">
                  <c:v>73.87647</c:v>
                </c:pt>
                <c:pt idx="5191">
                  <c:v>73.87616</c:v>
                </c:pt>
                <c:pt idx="5192">
                  <c:v>73.87584999999999</c:v>
                </c:pt>
                <c:pt idx="5193">
                  <c:v>73.87553399999999</c:v>
                </c:pt>
                <c:pt idx="5194">
                  <c:v>73.87522</c:v>
                </c:pt>
                <c:pt idx="5195">
                  <c:v>73.87491</c:v>
                </c:pt>
                <c:pt idx="5196">
                  <c:v>73.87459</c:v>
                </c:pt>
                <c:pt idx="5197">
                  <c:v>73.87427</c:v>
                </c:pt>
                <c:pt idx="5198">
                  <c:v>73.87394999999998</c:v>
                </c:pt>
                <c:pt idx="5199">
                  <c:v>73.87363399999998</c:v>
                </c:pt>
                <c:pt idx="5200">
                  <c:v>73.87331999999999</c:v>
                </c:pt>
                <c:pt idx="5201">
                  <c:v>73.87299999999999</c:v>
                </c:pt>
                <c:pt idx="5202">
                  <c:v>73.87267999999999</c:v>
                </c:pt>
                <c:pt idx="5203">
                  <c:v>73.87235999999999</c:v>
                </c:pt>
                <c:pt idx="5204">
                  <c:v>73.87203999999998</c:v>
                </c:pt>
                <c:pt idx="5205">
                  <c:v>73.87171999999998</c:v>
                </c:pt>
                <c:pt idx="5206">
                  <c:v>73.87139999999998</c:v>
                </c:pt>
                <c:pt idx="5207">
                  <c:v>73.87106999999998</c:v>
                </c:pt>
                <c:pt idx="5208">
                  <c:v>73.87073999999998</c:v>
                </c:pt>
                <c:pt idx="5209">
                  <c:v>73.87041499999998</c:v>
                </c:pt>
                <c:pt idx="5210">
                  <c:v>73.87008999999999</c:v>
                </c:pt>
                <c:pt idx="5211">
                  <c:v>73.86976</c:v>
                </c:pt>
                <c:pt idx="5212">
                  <c:v>73.86943</c:v>
                </c:pt>
                <c:pt idx="5213">
                  <c:v>73.8691</c:v>
                </c:pt>
                <c:pt idx="5214">
                  <c:v>73.86877999999999</c:v>
                </c:pt>
                <c:pt idx="5215">
                  <c:v>73.86846</c:v>
                </c:pt>
                <c:pt idx="5216">
                  <c:v>73.86813</c:v>
                </c:pt>
                <c:pt idx="5217">
                  <c:v>73.867805</c:v>
                </c:pt>
                <c:pt idx="5218">
                  <c:v>73.86748</c:v>
                </c:pt>
                <c:pt idx="5219">
                  <c:v>73.86716</c:v>
                </c:pt>
                <c:pt idx="5220">
                  <c:v>73.86683999999998</c:v>
                </c:pt>
                <c:pt idx="5221">
                  <c:v>73.86651</c:v>
                </c:pt>
                <c:pt idx="5222">
                  <c:v>73.86618</c:v>
                </c:pt>
                <c:pt idx="5223">
                  <c:v>73.86584999999998</c:v>
                </c:pt>
                <c:pt idx="5224">
                  <c:v>73.865524</c:v>
                </c:pt>
                <c:pt idx="5225">
                  <c:v>73.8652</c:v>
                </c:pt>
                <c:pt idx="5226">
                  <c:v>73.86487599999998</c:v>
                </c:pt>
                <c:pt idx="5227">
                  <c:v>73.864555</c:v>
                </c:pt>
                <c:pt idx="5228">
                  <c:v>73.86423</c:v>
                </c:pt>
                <c:pt idx="5229">
                  <c:v>73.8639</c:v>
                </c:pt>
                <c:pt idx="5230">
                  <c:v>73.86357</c:v>
                </c:pt>
                <c:pt idx="5231">
                  <c:v>73.86325</c:v>
                </c:pt>
                <c:pt idx="5232">
                  <c:v>73.86293</c:v>
                </c:pt>
                <c:pt idx="5233">
                  <c:v>73.86261</c:v>
                </c:pt>
                <c:pt idx="5234">
                  <c:v>73.86228</c:v>
                </c:pt>
                <c:pt idx="5235">
                  <c:v>73.86196</c:v>
                </c:pt>
                <c:pt idx="5236">
                  <c:v>73.86164</c:v>
                </c:pt>
                <c:pt idx="5237">
                  <c:v>73.86131</c:v>
                </c:pt>
                <c:pt idx="5238">
                  <c:v>73.86099</c:v>
                </c:pt>
                <c:pt idx="5239">
                  <c:v>73.86067000000001</c:v>
                </c:pt>
                <c:pt idx="5240">
                  <c:v>73.86034999999998</c:v>
                </c:pt>
                <c:pt idx="5241">
                  <c:v>73.86003</c:v>
                </c:pt>
                <c:pt idx="5242">
                  <c:v>73.85970999999999</c:v>
                </c:pt>
                <c:pt idx="5243">
                  <c:v>73.85938999999999</c:v>
                </c:pt>
                <c:pt idx="5244">
                  <c:v>73.85906999999998</c:v>
                </c:pt>
                <c:pt idx="5245">
                  <c:v>73.85874999999999</c:v>
                </c:pt>
                <c:pt idx="5246">
                  <c:v>73.85843999999999</c:v>
                </c:pt>
                <c:pt idx="5247">
                  <c:v>73.85812</c:v>
                </c:pt>
                <c:pt idx="5248">
                  <c:v>73.85781</c:v>
                </c:pt>
                <c:pt idx="5249">
                  <c:v>73.8575</c:v>
                </c:pt>
                <c:pt idx="5250">
                  <c:v>73.85718</c:v>
                </c:pt>
                <c:pt idx="5251">
                  <c:v>73.85686</c:v>
                </c:pt>
                <c:pt idx="5252">
                  <c:v>73.85653999999998</c:v>
                </c:pt>
                <c:pt idx="5253">
                  <c:v>73.85622</c:v>
                </c:pt>
                <c:pt idx="5254">
                  <c:v>73.85589599999999</c:v>
                </c:pt>
                <c:pt idx="5255">
                  <c:v>73.85557999999999</c:v>
                </c:pt>
                <c:pt idx="5256">
                  <c:v>73.85527</c:v>
                </c:pt>
                <c:pt idx="5257">
                  <c:v>73.85496</c:v>
                </c:pt>
                <c:pt idx="5258">
                  <c:v>73.854645</c:v>
                </c:pt>
                <c:pt idx="5259">
                  <c:v>73.85433</c:v>
                </c:pt>
                <c:pt idx="5260">
                  <c:v>73.85402</c:v>
                </c:pt>
                <c:pt idx="5261">
                  <c:v>73.85370999999999</c:v>
                </c:pt>
                <c:pt idx="5262">
                  <c:v>73.85338999999999</c:v>
                </c:pt>
                <c:pt idx="5263">
                  <c:v>73.85307999999999</c:v>
                </c:pt>
                <c:pt idx="5264">
                  <c:v>73.85276999999998</c:v>
                </c:pt>
                <c:pt idx="5265">
                  <c:v>73.85245499999999</c:v>
                </c:pt>
                <c:pt idx="5266">
                  <c:v>73.85213999999999</c:v>
                </c:pt>
                <c:pt idx="5267">
                  <c:v>73.85183999999998</c:v>
                </c:pt>
                <c:pt idx="5268">
                  <c:v>73.851524</c:v>
                </c:pt>
                <c:pt idx="5269">
                  <c:v>73.85121</c:v>
                </c:pt>
                <c:pt idx="5270">
                  <c:v>73.85091</c:v>
                </c:pt>
                <c:pt idx="5271">
                  <c:v>73.8506</c:v>
                </c:pt>
                <c:pt idx="5272">
                  <c:v>73.850296</c:v>
                </c:pt>
                <c:pt idx="5273">
                  <c:v>73.84999</c:v>
                </c:pt>
                <c:pt idx="5274">
                  <c:v>73.849686</c:v>
                </c:pt>
                <c:pt idx="5275">
                  <c:v>73.84937999999998</c:v>
                </c:pt>
                <c:pt idx="5276">
                  <c:v>73.849075</c:v>
                </c:pt>
                <c:pt idx="5277">
                  <c:v>73.84876999999998</c:v>
                </c:pt>
                <c:pt idx="5278">
                  <c:v>73.84847</c:v>
                </c:pt>
                <c:pt idx="5279">
                  <c:v>73.84817</c:v>
                </c:pt>
                <c:pt idx="5280">
                  <c:v>73.84787</c:v>
                </c:pt>
                <c:pt idx="5281">
                  <c:v>73.847565</c:v>
                </c:pt>
                <c:pt idx="5282">
                  <c:v>73.84727</c:v>
                </c:pt>
                <c:pt idx="5283">
                  <c:v>73.84697000000001</c:v>
                </c:pt>
                <c:pt idx="5284">
                  <c:v>73.84667</c:v>
                </c:pt>
                <c:pt idx="5285">
                  <c:v>73.84637</c:v>
                </c:pt>
                <c:pt idx="5286">
                  <c:v>73.84607</c:v>
                </c:pt>
                <c:pt idx="5287">
                  <c:v>73.84576999999998</c:v>
                </c:pt>
                <c:pt idx="5288">
                  <c:v>73.84547399999998</c:v>
                </c:pt>
                <c:pt idx="5289">
                  <c:v>73.84518</c:v>
                </c:pt>
                <c:pt idx="5290">
                  <c:v>73.84489</c:v>
                </c:pt>
                <c:pt idx="5291">
                  <c:v>73.84459</c:v>
                </c:pt>
                <c:pt idx="5292">
                  <c:v>73.84429</c:v>
                </c:pt>
                <c:pt idx="5293">
                  <c:v>73.844</c:v>
                </c:pt>
                <c:pt idx="5294">
                  <c:v>73.84371</c:v>
                </c:pt>
                <c:pt idx="5295">
                  <c:v>73.84342</c:v>
                </c:pt>
                <c:pt idx="5296">
                  <c:v>73.843124</c:v>
                </c:pt>
                <c:pt idx="5297">
                  <c:v>73.84283399999998</c:v>
                </c:pt>
                <c:pt idx="5298">
                  <c:v>73.842545</c:v>
                </c:pt>
                <c:pt idx="5299">
                  <c:v>73.842255</c:v>
                </c:pt>
                <c:pt idx="5300">
                  <c:v>73.841965</c:v>
                </c:pt>
                <c:pt idx="5301">
                  <c:v>73.841675</c:v>
                </c:pt>
                <c:pt idx="5302">
                  <c:v>73.841385</c:v>
                </c:pt>
                <c:pt idx="5303">
                  <c:v>73.8411</c:v>
                </c:pt>
                <c:pt idx="5304">
                  <c:v>73.84082</c:v>
                </c:pt>
                <c:pt idx="5305">
                  <c:v>73.84053</c:v>
                </c:pt>
                <c:pt idx="5306">
                  <c:v>73.84025</c:v>
                </c:pt>
                <c:pt idx="5307">
                  <c:v>73.839966</c:v>
                </c:pt>
                <c:pt idx="5308">
                  <c:v>73.83968</c:v>
                </c:pt>
                <c:pt idx="5309">
                  <c:v>73.8394</c:v>
                </c:pt>
                <c:pt idx="5310">
                  <c:v>73.83912</c:v>
                </c:pt>
                <c:pt idx="5311">
                  <c:v>73.83883999999999</c:v>
                </c:pt>
                <c:pt idx="5312">
                  <c:v>73.838554</c:v>
                </c:pt>
                <c:pt idx="5313">
                  <c:v>73.83827</c:v>
                </c:pt>
                <c:pt idx="5314">
                  <c:v>73.83799</c:v>
                </c:pt>
                <c:pt idx="5315">
                  <c:v>73.837715</c:v>
                </c:pt>
                <c:pt idx="5316">
                  <c:v>73.83744</c:v>
                </c:pt>
                <c:pt idx="5317">
                  <c:v>73.83716</c:v>
                </c:pt>
                <c:pt idx="5318">
                  <c:v>73.83687999999998</c:v>
                </c:pt>
                <c:pt idx="5319">
                  <c:v>73.83661</c:v>
                </c:pt>
                <c:pt idx="5320">
                  <c:v>73.83632999999998</c:v>
                </c:pt>
                <c:pt idx="5321">
                  <c:v>73.83605</c:v>
                </c:pt>
                <c:pt idx="5322">
                  <c:v>73.83577999999999</c:v>
                </c:pt>
                <c:pt idx="5323">
                  <c:v>73.83549999999998</c:v>
                </c:pt>
                <c:pt idx="5324">
                  <c:v>73.83523</c:v>
                </c:pt>
                <c:pt idx="5325">
                  <c:v>73.83496</c:v>
                </c:pt>
                <c:pt idx="5326">
                  <c:v>73.83469</c:v>
                </c:pt>
                <c:pt idx="5327">
                  <c:v>73.83442</c:v>
                </c:pt>
                <c:pt idx="5328">
                  <c:v>73.834145</c:v>
                </c:pt>
                <c:pt idx="5329">
                  <c:v>73.83387999999998</c:v>
                </c:pt>
                <c:pt idx="5330">
                  <c:v>73.83361</c:v>
                </c:pt>
                <c:pt idx="5331">
                  <c:v>73.83333999999999</c:v>
                </c:pt>
                <c:pt idx="5332">
                  <c:v>73.83307999999998</c:v>
                </c:pt>
                <c:pt idx="5333">
                  <c:v>73.83280999999998</c:v>
                </c:pt>
                <c:pt idx="5334">
                  <c:v>73.83253999999998</c:v>
                </c:pt>
                <c:pt idx="5335">
                  <c:v>73.83227499999998</c:v>
                </c:pt>
                <c:pt idx="5336">
                  <c:v>73.83200999999998</c:v>
                </c:pt>
                <c:pt idx="5337">
                  <c:v>73.83173999999998</c:v>
                </c:pt>
                <c:pt idx="5338">
                  <c:v>73.831474</c:v>
                </c:pt>
                <c:pt idx="5339">
                  <c:v>73.83121</c:v>
                </c:pt>
                <c:pt idx="5340">
                  <c:v>73.83095</c:v>
                </c:pt>
                <c:pt idx="5341">
                  <c:v>73.83069</c:v>
                </c:pt>
                <c:pt idx="5342">
                  <c:v>73.83043</c:v>
                </c:pt>
                <c:pt idx="5343">
                  <c:v>73.83017</c:v>
                </c:pt>
                <c:pt idx="5344">
                  <c:v>73.82989999999998</c:v>
                </c:pt>
                <c:pt idx="5345">
                  <c:v>73.82964</c:v>
                </c:pt>
                <c:pt idx="5346">
                  <c:v>73.82938399999999</c:v>
                </c:pt>
                <c:pt idx="5347">
                  <c:v>73.829124</c:v>
                </c:pt>
                <c:pt idx="5348">
                  <c:v>73.82886499999998</c:v>
                </c:pt>
                <c:pt idx="5349">
                  <c:v>73.82860599999998</c:v>
                </c:pt>
                <c:pt idx="5350">
                  <c:v>73.82834999999999</c:v>
                </c:pt>
                <c:pt idx="5351">
                  <c:v>73.82808999999999</c:v>
                </c:pt>
                <c:pt idx="5352">
                  <c:v>73.82783</c:v>
                </c:pt>
                <c:pt idx="5353">
                  <c:v>73.82757</c:v>
                </c:pt>
                <c:pt idx="5354">
                  <c:v>73.82730999999998</c:v>
                </c:pt>
                <c:pt idx="5355">
                  <c:v>73.82706</c:v>
                </c:pt>
                <c:pt idx="5356">
                  <c:v>73.82679999999999</c:v>
                </c:pt>
                <c:pt idx="5357">
                  <c:v>73.82653999999998</c:v>
                </c:pt>
                <c:pt idx="5358">
                  <c:v>73.82629</c:v>
                </c:pt>
                <c:pt idx="5359">
                  <c:v>73.82603499999999</c:v>
                </c:pt>
                <c:pt idx="5360">
                  <c:v>73.82577999999997</c:v>
                </c:pt>
                <c:pt idx="5361">
                  <c:v>73.82552999999998</c:v>
                </c:pt>
                <c:pt idx="5362">
                  <c:v>73.82528999999998</c:v>
                </c:pt>
                <c:pt idx="5363">
                  <c:v>73.82503499999999</c:v>
                </c:pt>
                <c:pt idx="5364">
                  <c:v>73.82477999999999</c:v>
                </c:pt>
                <c:pt idx="5365">
                  <c:v>73.82453</c:v>
                </c:pt>
                <c:pt idx="5366">
                  <c:v>73.82429</c:v>
                </c:pt>
                <c:pt idx="5367">
                  <c:v>73.82403999999998</c:v>
                </c:pt>
                <c:pt idx="5368">
                  <c:v>73.82379999999999</c:v>
                </c:pt>
                <c:pt idx="5369">
                  <c:v>73.823555</c:v>
                </c:pt>
                <c:pt idx="5370">
                  <c:v>73.82330999999999</c:v>
                </c:pt>
                <c:pt idx="5371">
                  <c:v>73.82306999999998</c:v>
                </c:pt>
                <c:pt idx="5372">
                  <c:v>73.82281999999998</c:v>
                </c:pt>
                <c:pt idx="5373">
                  <c:v>73.82257999999999</c:v>
                </c:pt>
                <c:pt idx="5374">
                  <c:v>73.82233399999998</c:v>
                </c:pt>
                <c:pt idx="5375">
                  <c:v>73.82208999999999</c:v>
                </c:pt>
                <c:pt idx="5376">
                  <c:v>73.82184599999998</c:v>
                </c:pt>
                <c:pt idx="5377">
                  <c:v>73.8216</c:v>
                </c:pt>
                <c:pt idx="5378">
                  <c:v>73.82136</c:v>
                </c:pt>
                <c:pt idx="5379">
                  <c:v>73.82111</c:v>
                </c:pt>
                <c:pt idx="5380">
                  <c:v>73.82087999999999</c:v>
                </c:pt>
                <c:pt idx="5381">
                  <c:v>73.82063999999998</c:v>
                </c:pt>
                <c:pt idx="5382">
                  <c:v>73.82039999999999</c:v>
                </c:pt>
                <c:pt idx="5383">
                  <c:v>73.82016</c:v>
                </c:pt>
                <c:pt idx="5384">
                  <c:v>73.81992</c:v>
                </c:pt>
                <c:pt idx="5385">
                  <c:v>73.81969</c:v>
                </c:pt>
                <c:pt idx="5386">
                  <c:v>73.81945</c:v>
                </c:pt>
                <c:pt idx="5387">
                  <c:v>73.819214</c:v>
                </c:pt>
                <c:pt idx="5388">
                  <c:v>73.81897999999998</c:v>
                </c:pt>
                <c:pt idx="5389">
                  <c:v>73.81873999999999</c:v>
                </c:pt>
                <c:pt idx="5390">
                  <c:v>73.818504</c:v>
                </c:pt>
                <c:pt idx="5391">
                  <c:v>73.81827000000001</c:v>
                </c:pt>
                <c:pt idx="5392">
                  <c:v>73.81803</c:v>
                </c:pt>
                <c:pt idx="5393">
                  <c:v>73.8178</c:v>
                </c:pt>
                <c:pt idx="5394">
                  <c:v>73.81757</c:v>
                </c:pt>
                <c:pt idx="5395">
                  <c:v>73.817345</c:v>
                </c:pt>
                <c:pt idx="5396">
                  <c:v>73.817116</c:v>
                </c:pt>
                <c:pt idx="5397">
                  <c:v>73.81689</c:v>
                </c:pt>
                <c:pt idx="5398">
                  <c:v>73.81666</c:v>
                </c:pt>
                <c:pt idx="5399">
                  <c:v>73.81643</c:v>
                </c:pt>
                <c:pt idx="5400">
                  <c:v>73.8162</c:v>
                </c:pt>
                <c:pt idx="5401">
                  <c:v>73.81597</c:v>
                </c:pt>
                <c:pt idx="5402">
                  <c:v>73.81573999999999</c:v>
                </c:pt>
                <c:pt idx="5403">
                  <c:v>73.81551</c:v>
                </c:pt>
                <c:pt idx="5404">
                  <c:v>73.815285</c:v>
                </c:pt>
                <c:pt idx="5405">
                  <c:v>73.815056</c:v>
                </c:pt>
                <c:pt idx="5406">
                  <c:v>73.81483</c:v>
                </c:pt>
                <c:pt idx="5407">
                  <c:v>73.8146</c:v>
                </c:pt>
                <c:pt idx="5408">
                  <c:v>73.81437</c:v>
                </c:pt>
                <c:pt idx="5409">
                  <c:v>73.81414</c:v>
                </c:pt>
                <c:pt idx="5410">
                  <c:v>73.81391</c:v>
                </c:pt>
                <c:pt idx="5411">
                  <c:v>73.81368</c:v>
                </c:pt>
                <c:pt idx="5412">
                  <c:v>73.81345</c:v>
                </c:pt>
                <c:pt idx="5413">
                  <c:v>73.813225</c:v>
                </c:pt>
                <c:pt idx="5414">
                  <c:v>73.813</c:v>
                </c:pt>
                <c:pt idx="5415">
                  <c:v>73.81277999999999</c:v>
                </c:pt>
                <c:pt idx="5416">
                  <c:v>73.81256</c:v>
                </c:pt>
                <c:pt idx="5417">
                  <c:v>73.81233999999999</c:v>
                </c:pt>
                <c:pt idx="5418">
                  <c:v>73.81212</c:v>
                </c:pt>
                <c:pt idx="5419">
                  <c:v>73.8119</c:v>
                </c:pt>
                <c:pt idx="5420">
                  <c:v>73.811676</c:v>
                </c:pt>
                <c:pt idx="5421">
                  <c:v>73.811455</c:v>
                </c:pt>
                <c:pt idx="5422">
                  <c:v>73.81123</c:v>
                </c:pt>
                <c:pt idx="5423">
                  <c:v>73.81101</c:v>
                </c:pt>
                <c:pt idx="5424">
                  <c:v>73.81078999999998</c:v>
                </c:pt>
                <c:pt idx="5425">
                  <c:v>73.81058</c:v>
                </c:pt>
                <c:pt idx="5426">
                  <c:v>73.810356</c:v>
                </c:pt>
                <c:pt idx="5427">
                  <c:v>73.810135</c:v>
                </c:pt>
                <c:pt idx="5428">
                  <c:v>73.80992</c:v>
                </c:pt>
                <c:pt idx="5429">
                  <c:v>73.8097</c:v>
                </c:pt>
                <c:pt idx="5430">
                  <c:v>73.80948999999998</c:v>
                </c:pt>
                <c:pt idx="5431">
                  <c:v>73.80927000000001</c:v>
                </c:pt>
                <c:pt idx="5432">
                  <c:v>73.80906</c:v>
                </c:pt>
                <c:pt idx="5433">
                  <c:v>73.80884599999999</c:v>
                </c:pt>
                <c:pt idx="5434">
                  <c:v>73.80863</c:v>
                </c:pt>
                <c:pt idx="5435">
                  <c:v>73.80842</c:v>
                </c:pt>
                <c:pt idx="5436">
                  <c:v>73.808205</c:v>
                </c:pt>
                <c:pt idx="5437">
                  <c:v>73.80799</c:v>
                </c:pt>
                <c:pt idx="5438">
                  <c:v>73.80777999999998</c:v>
                </c:pt>
                <c:pt idx="5439">
                  <c:v>73.80756</c:v>
                </c:pt>
                <c:pt idx="5440">
                  <c:v>73.80735</c:v>
                </c:pt>
                <c:pt idx="5441">
                  <c:v>73.80714</c:v>
                </c:pt>
                <c:pt idx="5442">
                  <c:v>73.80692</c:v>
                </c:pt>
                <c:pt idx="5443">
                  <c:v>73.80672</c:v>
                </c:pt>
                <c:pt idx="5444">
                  <c:v>73.8065</c:v>
                </c:pt>
                <c:pt idx="5445">
                  <c:v>73.80629</c:v>
                </c:pt>
                <c:pt idx="5446">
                  <c:v>73.80607599999999</c:v>
                </c:pt>
                <c:pt idx="5447">
                  <c:v>73.80587</c:v>
                </c:pt>
                <c:pt idx="5448">
                  <c:v>73.80566</c:v>
                </c:pt>
                <c:pt idx="5449">
                  <c:v>73.80544999999998</c:v>
                </c:pt>
                <c:pt idx="5450">
                  <c:v>73.805244</c:v>
                </c:pt>
                <c:pt idx="5451">
                  <c:v>73.80503999999999</c:v>
                </c:pt>
                <c:pt idx="5452">
                  <c:v>73.80483</c:v>
                </c:pt>
                <c:pt idx="5453">
                  <c:v>73.80463</c:v>
                </c:pt>
                <c:pt idx="5454">
                  <c:v>73.80442</c:v>
                </c:pt>
                <c:pt idx="5455">
                  <c:v>73.804214</c:v>
                </c:pt>
                <c:pt idx="5456">
                  <c:v>73.80401</c:v>
                </c:pt>
                <c:pt idx="5457">
                  <c:v>73.80379999999998</c:v>
                </c:pt>
                <c:pt idx="5458">
                  <c:v>73.8036</c:v>
                </c:pt>
                <c:pt idx="5459">
                  <c:v>73.80338999999998</c:v>
                </c:pt>
                <c:pt idx="5460">
                  <c:v>73.803185</c:v>
                </c:pt>
                <c:pt idx="5461">
                  <c:v>73.80297999999999</c:v>
                </c:pt>
                <c:pt idx="5462">
                  <c:v>73.80277999999998</c:v>
                </c:pt>
                <c:pt idx="5463">
                  <c:v>73.80257999999999</c:v>
                </c:pt>
                <c:pt idx="5464">
                  <c:v>73.80237999999999</c:v>
                </c:pt>
                <c:pt idx="5465">
                  <c:v>73.80217999999999</c:v>
                </c:pt>
                <c:pt idx="5466">
                  <c:v>73.80198</c:v>
                </c:pt>
                <c:pt idx="5467">
                  <c:v>73.80177999999998</c:v>
                </c:pt>
                <c:pt idx="5468">
                  <c:v>73.80158</c:v>
                </c:pt>
                <c:pt idx="5469">
                  <c:v>73.801384</c:v>
                </c:pt>
                <c:pt idx="5470">
                  <c:v>73.801186</c:v>
                </c:pt>
                <c:pt idx="5471">
                  <c:v>73.80099</c:v>
                </c:pt>
                <c:pt idx="5472">
                  <c:v>73.80078999999999</c:v>
                </c:pt>
                <c:pt idx="5473">
                  <c:v>73.80059</c:v>
                </c:pt>
                <c:pt idx="5474">
                  <c:v>73.80038999999998</c:v>
                </c:pt>
                <c:pt idx="5475">
                  <c:v>73.80019</c:v>
                </c:pt>
                <c:pt idx="5476">
                  <c:v>73.80245999999998</c:v>
                </c:pt>
                <c:pt idx="5477">
                  <c:v>73.804726</c:v>
                </c:pt>
                <c:pt idx="5478">
                  <c:v>73.80699</c:v>
                </c:pt>
                <c:pt idx="5479">
                  <c:v>73.80926</c:v>
                </c:pt>
                <c:pt idx="5480">
                  <c:v>73.81152</c:v>
                </c:pt>
                <c:pt idx="5481">
                  <c:v>73.81378999999998</c:v>
                </c:pt>
                <c:pt idx="5482">
                  <c:v>73.816055</c:v>
                </c:pt>
                <c:pt idx="5483">
                  <c:v>73.81832</c:v>
                </c:pt>
                <c:pt idx="5484">
                  <c:v>73.82058999999998</c:v>
                </c:pt>
                <c:pt idx="5485">
                  <c:v>73.82284999999999</c:v>
                </c:pt>
                <c:pt idx="5486">
                  <c:v>73.82512</c:v>
                </c:pt>
                <c:pt idx="5487">
                  <c:v>73.82738499999999</c:v>
                </c:pt>
                <c:pt idx="5488">
                  <c:v>73.82965</c:v>
                </c:pt>
                <c:pt idx="5489">
                  <c:v>73.83192</c:v>
                </c:pt>
                <c:pt idx="5490">
                  <c:v>73.83418</c:v>
                </c:pt>
                <c:pt idx="5491">
                  <c:v>73.83645</c:v>
                </c:pt>
                <c:pt idx="5492">
                  <c:v>73.83871499999998</c:v>
                </c:pt>
                <c:pt idx="5493">
                  <c:v>73.84098</c:v>
                </c:pt>
                <c:pt idx="5494">
                  <c:v>73.84325</c:v>
                </c:pt>
                <c:pt idx="5495">
                  <c:v>73.84551</c:v>
                </c:pt>
                <c:pt idx="5496">
                  <c:v>73.84778</c:v>
                </c:pt>
                <c:pt idx="5497">
                  <c:v>73.85004399999998</c:v>
                </c:pt>
                <c:pt idx="5498">
                  <c:v>73.85230999999999</c:v>
                </c:pt>
                <c:pt idx="5499">
                  <c:v>73.85457599999998</c:v>
                </c:pt>
                <c:pt idx="5500">
                  <c:v>73.85683999999999</c:v>
                </c:pt>
                <c:pt idx="5501">
                  <c:v>73.85911</c:v>
                </c:pt>
                <c:pt idx="5502">
                  <c:v>73.86137</c:v>
                </c:pt>
                <c:pt idx="5503">
                  <c:v>73.863625</c:v>
                </c:pt>
                <c:pt idx="5504">
                  <c:v>73.86587999999999</c:v>
                </c:pt>
                <c:pt idx="5505">
                  <c:v>73.86813999999998</c:v>
                </c:pt>
                <c:pt idx="5506">
                  <c:v>73.86793</c:v>
                </c:pt>
                <c:pt idx="5507">
                  <c:v>73.86772</c:v>
                </c:pt>
                <c:pt idx="5508">
                  <c:v>73.86751</c:v>
                </c:pt>
                <c:pt idx="5509">
                  <c:v>73.867294</c:v>
                </c:pt>
                <c:pt idx="5510">
                  <c:v>73.86708</c:v>
                </c:pt>
                <c:pt idx="5511">
                  <c:v>73.86686</c:v>
                </c:pt>
                <c:pt idx="5512">
                  <c:v>73.86664</c:v>
                </c:pt>
                <c:pt idx="5513">
                  <c:v>73.86642</c:v>
                </c:pt>
                <c:pt idx="5514">
                  <c:v>73.866196</c:v>
                </c:pt>
                <c:pt idx="5515">
                  <c:v>73.86597</c:v>
                </c:pt>
                <c:pt idx="5516">
                  <c:v>73.86573999999999</c:v>
                </c:pt>
                <c:pt idx="5517">
                  <c:v>73.86551</c:v>
                </c:pt>
                <c:pt idx="5518">
                  <c:v>73.86528</c:v>
                </c:pt>
                <c:pt idx="5519">
                  <c:v>73.86503999999998</c:v>
                </c:pt>
                <c:pt idx="5520">
                  <c:v>73.86481</c:v>
                </c:pt>
                <c:pt idx="5521">
                  <c:v>73.86456</c:v>
                </c:pt>
                <c:pt idx="5522">
                  <c:v>73.86432</c:v>
                </c:pt>
                <c:pt idx="5523">
                  <c:v>73.864075</c:v>
                </c:pt>
                <c:pt idx="5524">
                  <c:v>73.86383</c:v>
                </c:pt>
                <c:pt idx="5525">
                  <c:v>73.86358</c:v>
                </c:pt>
                <c:pt idx="5526">
                  <c:v>73.86332</c:v>
                </c:pt>
                <c:pt idx="5527">
                  <c:v>73.86307</c:v>
                </c:pt>
                <c:pt idx="5528">
                  <c:v>73.86280999999998</c:v>
                </c:pt>
                <c:pt idx="5529">
                  <c:v>73.86255</c:v>
                </c:pt>
                <c:pt idx="5530">
                  <c:v>73.86229</c:v>
                </c:pt>
                <c:pt idx="5531">
                  <c:v>73.86202</c:v>
                </c:pt>
                <c:pt idx="5532">
                  <c:v>73.861755</c:v>
                </c:pt>
                <c:pt idx="5533">
                  <c:v>73.86148</c:v>
                </c:pt>
                <c:pt idx="5534">
                  <c:v>73.86121</c:v>
                </c:pt>
                <c:pt idx="5535">
                  <c:v>73.86094</c:v>
                </c:pt>
                <c:pt idx="5536">
                  <c:v>73.860664</c:v>
                </c:pt>
                <c:pt idx="5537">
                  <c:v>73.86038999999998</c:v>
                </c:pt>
                <c:pt idx="5538">
                  <c:v>73.86011</c:v>
                </c:pt>
                <c:pt idx="5539">
                  <c:v>73.859825</c:v>
                </c:pt>
                <c:pt idx="5540">
                  <c:v>73.85953999999998</c:v>
                </c:pt>
                <c:pt idx="5541">
                  <c:v>73.85926</c:v>
                </c:pt>
                <c:pt idx="5542">
                  <c:v>73.85897999999999</c:v>
                </c:pt>
                <c:pt idx="5543">
                  <c:v>73.85869599999998</c:v>
                </c:pt>
                <c:pt idx="5544">
                  <c:v>73.85840599999999</c:v>
                </c:pt>
                <c:pt idx="5545">
                  <c:v>73.85811599999998</c:v>
                </c:pt>
                <c:pt idx="5546">
                  <c:v>73.85783</c:v>
                </c:pt>
                <c:pt idx="5547">
                  <c:v>73.85753</c:v>
                </c:pt>
                <c:pt idx="5548">
                  <c:v>73.85723</c:v>
                </c:pt>
                <c:pt idx="5549">
                  <c:v>73.85693</c:v>
                </c:pt>
                <c:pt idx="5550">
                  <c:v>73.85663599999998</c:v>
                </c:pt>
                <c:pt idx="5551">
                  <c:v>73.85633999999999</c:v>
                </c:pt>
                <c:pt idx="5552">
                  <c:v>73.85602999999998</c:v>
                </c:pt>
                <c:pt idx="5553">
                  <c:v>73.85573599999996</c:v>
                </c:pt>
                <c:pt idx="5554">
                  <c:v>73.85543</c:v>
                </c:pt>
                <c:pt idx="5555">
                  <c:v>73.855125</c:v>
                </c:pt>
                <c:pt idx="5556">
                  <c:v>73.85482</c:v>
                </c:pt>
                <c:pt idx="5557">
                  <c:v>73.854515</c:v>
                </c:pt>
                <c:pt idx="5558">
                  <c:v>73.8542</c:v>
                </c:pt>
                <c:pt idx="5559">
                  <c:v>73.85388999999999</c:v>
                </c:pt>
                <c:pt idx="5560">
                  <c:v>73.85357999999998</c:v>
                </c:pt>
                <c:pt idx="5561">
                  <c:v>73.853264</c:v>
                </c:pt>
                <c:pt idx="5562">
                  <c:v>73.85294999999999</c:v>
                </c:pt>
                <c:pt idx="5563">
                  <c:v>73.85263999999998</c:v>
                </c:pt>
                <c:pt idx="5564">
                  <c:v>73.85232499999998</c:v>
                </c:pt>
                <c:pt idx="5565">
                  <c:v>73.85200999999999</c:v>
                </c:pt>
                <c:pt idx="5566">
                  <c:v>73.8517</c:v>
                </c:pt>
                <c:pt idx="5567">
                  <c:v>73.85138999999998</c:v>
                </c:pt>
                <c:pt idx="5568">
                  <c:v>73.85107399999998</c:v>
                </c:pt>
                <c:pt idx="5569">
                  <c:v>73.85075999999998</c:v>
                </c:pt>
                <c:pt idx="5570">
                  <c:v>73.85044999999998</c:v>
                </c:pt>
                <c:pt idx="5571">
                  <c:v>73.85013599999999</c:v>
                </c:pt>
                <c:pt idx="5572">
                  <c:v>73.84982</c:v>
                </c:pt>
                <c:pt idx="5573">
                  <c:v>73.84951</c:v>
                </c:pt>
                <c:pt idx="5574">
                  <c:v>73.8492</c:v>
                </c:pt>
                <c:pt idx="5575">
                  <c:v>73.84888499999998</c:v>
                </c:pt>
                <c:pt idx="5576">
                  <c:v>73.848564</c:v>
                </c:pt>
                <c:pt idx="5577">
                  <c:v>73.84824</c:v>
                </c:pt>
                <c:pt idx="5578">
                  <c:v>73.84792</c:v>
                </c:pt>
                <c:pt idx="5579">
                  <c:v>73.8476</c:v>
                </c:pt>
                <c:pt idx="5580">
                  <c:v>73.84729</c:v>
                </c:pt>
                <c:pt idx="5581">
                  <c:v>73.84698</c:v>
                </c:pt>
                <c:pt idx="5582">
                  <c:v>73.84666</c:v>
                </c:pt>
                <c:pt idx="5583">
                  <c:v>73.84634</c:v>
                </c:pt>
                <c:pt idx="5584">
                  <c:v>73.846016</c:v>
                </c:pt>
                <c:pt idx="5585">
                  <c:v>73.845695</c:v>
                </c:pt>
                <c:pt idx="5586">
                  <c:v>73.84537499999999</c:v>
                </c:pt>
                <c:pt idx="5587">
                  <c:v>73.845055</c:v>
                </c:pt>
                <c:pt idx="5588">
                  <c:v>73.844734</c:v>
                </c:pt>
                <c:pt idx="5589">
                  <c:v>73.84441</c:v>
                </c:pt>
                <c:pt idx="5590">
                  <c:v>73.84409</c:v>
                </c:pt>
                <c:pt idx="5591">
                  <c:v>73.84377999999998</c:v>
                </c:pt>
                <c:pt idx="5592">
                  <c:v>73.84347</c:v>
                </c:pt>
                <c:pt idx="5593">
                  <c:v>73.84315</c:v>
                </c:pt>
                <c:pt idx="5594">
                  <c:v>73.84283</c:v>
                </c:pt>
                <c:pt idx="5595">
                  <c:v>73.84251</c:v>
                </c:pt>
                <c:pt idx="5596">
                  <c:v>73.842186</c:v>
                </c:pt>
                <c:pt idx="5597">
                  <c:v>73.84187</c:v>
                </c:pt>
                <c:pt idx="5598">
                  <c:v>73.84155</c:v>
                </c:pt>
                <c:pt idx="5599">
                  <c:v>73.84123</c:v>
                </c:pt>
                <c:pt idx="5600">
                  <c:v>73.84091</c:v>
                </c:pt>
                <c:pt idx="5601">
                  <c:v>73.84059</c:v>
                </c:pt>
                <c:pt idx="5602">
                  <c:v>73.84027</c:v>
                </c:pt>
                <c:pt idx="5603">
                  <c:v>73.83996</c:v>
                </c:pt>
                <c:pt idx="5604">
                  <c:v>73.839645</c:v>
                </c:pt>
                <c:pt idx="5605">
                  <c:v>73.83932999999998</c:v>
                </c:pt>
                <c:pt idx="5606">
                  <c:v>73.83902</c:v>
                </c:pt>
                <c:pt idx="5607">
                  <c:v>73.83870999999999</c:v>
                </c:pt>
                <c:pt idx="5608">
                  <c:v>73.83839399999998</c:v>
                </c:pt>
                <c:pt idx="5609">
                  <c:v>73.83807999999999</c:v>
                </c:pt>
                <c:pt idx="5610">
                  <c:v>73.83776</c:v>
                </c:pt>
                <c:pt idx="5611">
                  <c:v>73.83745</c:v>
                </c:pt>
                <c:pt idx="5612">
                  <c:v>73.837135</c:v>
                </c:pt>
                <c:pt idx="5613">
                  <c:v>73.83682</c:v>
                </c:pt>
                <c:pt idx="5614">
                  <c:v>73.83651</c:v>
                </c:pt>
                <c:pt idx="5615">
                  <c:v>73.8362</c:v>
                </c:pt>
                <c:pt idx="5616">
                  <c:v>73.83588399999998</c:v>
                </c:pt>
                <c:pt idx="5617">
                  <c:v>73.83556999999998</c:v>
                </c:pt>
                <c:pt idx="5618">
                  <c:v>73.835266</c:v>
                </c:pt>
                <c:pt idx="5619">
                  <c:v>73.83495</c:v>
                </c:pt>
                <c:pt idx="5620">
                  <c:v>73.83464</c:v>
                </c:pt>
                <c:pt idx="5621">
                  <c:v>73.83433</c:v>
                </c:pt>
                <c:pt idx="5622">
                  <c:v>73.834015</c:v>
                </c:pt>
                <c:pt idx="5623">
                  <c:v>73.8337</c:v>
                </c:pt>
                <c:pt idx="5624">
                  <c:v>73.83338999999998</c:v>
                </c:pt>
                <c:pt idx="5625">
                  <c:v>73.83307999999998</c:v>
                </c:pt>
                <c:pt idx="5626">
                  <c:v>73.83276999999998</c:v>
                </c:pt>
                <c:pt idx="5627">
                  <c:v>73.83246599999998</c:v>
                </c:pt>
                <c:pt idx="5628">
                  <c:v>73.83216</c:v>
                </c:pt>
                <c:pt idx="5629">
                  <c:v>73.831856</c:v>
                </c:pt>
                <c:pt idx="5630">
                  <c:v>73.83155</c:v>
                </c:pt>
                <c:pt idx="5631">
                  <c:v>73.83125</c:v>
                </c:pt>
                <c:pt idx="5632">
                  <c:v>73.83095</c:v>
                </c:pt>
                <c:pt idx="5633">
                  <c:v>73.83064</c:v>
                </c:pt>
                <c:pt idx="5634">
                  <c:v>73.83033999999999</c:v>
                </c:pt>
                <c:pt idx="5635">
                  <c:v>73.83003</c:v>
                </c:pt>
                <c:pt idx="5636">
                  <c:v>73.82973499999999</c:v>
                </c:pt>
                <c:pt idx="5637">
                  <c:v>73.82942999999998</c:v>
                </c:pt>
                <c:pt idx="5638">
                  <c:v>73.82913</c:v>
                </c:pt>
                <c:pt idx="5639">
                  <c:v>73.82883499999998</c:v>
                </c:pt>
                <c:pt idx="5640">
                  <c:v>73.82853999999999</c:v>
                </c:pt>
                <c:pt idx="5641">
                  <c:v>73.82823</c:v>
                </c:pt>
                <c:pt idx="5642">
                  <c:v>73.827934</c:v>
                </c:pt>
                <c:pt idx="5643">
                  <c:v>73.82764</c:v>
                </c:pt>
                <c:pt idx="5644">
                  <c:v>73.82733999999999</c:v>
                </c:pt>
                <c:pt idx="5645">
                  <c:v>73.82703999999998</c:v>
                </c:pt>
                <c:pt idx="5646">
                  <c:v>73.82674999999999</c:v>
                </c:pt>
                <c:pt idx="5647">
                  <c:v>73.826454</c:v>
                </c:pt>
                <c:pt idx="5648">
                  <c:v>73.826164</c:v>
                </c:pt>
                <c:pt idx="5649">
                  <c:v>73.82586999999998</c:v>
                </c:pt>
                <c:pt idx="5650">
                  <c:v>73.82557999999999</c:v>
                </c:pt>
                <c:pt idx="5651">
                  <c:v>73.82527999999999</c:v>
                </c:pt>
                <c:pt idx="5652">
                  <c:v>73.82499</c:v>
                </c:pt>
                <c:pt idx="5653">
                  <c:v>73.8247</c:v>
                </c:pt>
                <c:pt idx="5654">
                  <c:v>73.82441</c:v>
                </c:pt>
                <c:pt idx="5655">
                  <c:v>73.82412</c:v>
                </c:pt>
                <c:pt idx="5656">
                  <c:v>73.82382999999998</c:v>
                </c:pt>
                <c:pt idx="5657">
                  <c:v>73.82353999999998</c:v>
                </c:pt>
                <c:pt idx="5658">
                  <c:v>73.82325</c:v>
                </c:pt>
                <c:pt idx="5659">
                  <c:v>73.82297</c:v>
                </c:pt>
                <c:pt idx="5660">
                  <c:v>73.82268499999999</c:v>
                </c:pt>
                <c:pt idx="5661">
                  <c:v>73.82239499999999</c:v>
                </c:pt>
                <c:pt idx="5662">
                  <c:v>73.82210999999998</c:v>
                </c:pt>
                <c:pt idx="5663">
                  <c:v>73.82183</c:v>
                </c:pt>
                <c:pt idx="5664">
                  <c:v>73.82155</c:v>
                </c:pt>
                <c:pt idx="5665">
                  <c:v>73.821266</c:v>
                </c:pt>
                <c:pt idx="5666">
                  <c:v>73.82097999999999</c:v>
                </c:pt>
                <c:pt idx="5667">
                  <c:v>73.820694</c:v>
                </c:pt>
                <c:pt idx="5668">
                  <c:v>73.82040999999998</c:v>
                </c:pt>
                <c:pt idx="5669">
                  <c:v>73.82013</c:v>
                </c:pt>
                <c:pt idx="5670">
                  <c:v>73.81985</c:v>
                </c:pt>
                <c:pt idx="5671">
                  <c:v>73.819565</c:v>
                </c:pt>
                <c:pt idx="5672">
                  <c:v>73.81928</c:v>
                </c:pt>
                <c:pt idx="5673">
                  <c:v>73.81901</c:v>
                </c:pt>
                <c:pt idx="5674">
                  <c:v>73.81872999999998</c:v>
                </c:pt>
                <c:pt idx="5675">
                  <c:v>73.81846</c:v>
                </c:pt>
                <c:pt idx="5676">
                  <c:v>73.818184</c:v>
                </c:pt>
                <c:pt idx="5677">
                  <c:v>73.81791</c:v>
                </c:pt>
                <c:pt idx="5678">
                  <c:v>73.817635</c:v>
                </c:pt>
                <c:pt idx="5679">
                  <c:v>73.81736</c:v>
                </c:pt>
                <c:pt idx="5680">
                  <c:v>73.817085</c:v>
                </c:pt>
                <c:pt idx="5681">
                  <c:v>73.81681</c:v>
                </c:pt>
                <c:pt idx="5682">
                  <c:v>73.816536</c:v>
                </c:pt>
                <c:pt idx="5683">
                  <c:v>73.81626</c:v>
                </c:pt>
                <c:pt idx="5684">
                  <c:v>73.815994</c:v>
                </c:pt>
                <c:pt idx="5685">
                  <c:v>73.81572</c:v>
                </c:pt>
                <c:pt idx="5686">
                  <c:v>73.81545</c:v>
                </c:pt>
                <c:pt idx="5687">
                  <c:v>73.81518599999998</c:v>
                </c:pt>
                <c:pt idx="5688">
                  <c:v>73.81492</c:v>
                </c:pt>
                <c:pt idx="5689">
                  <c:v>73.81465</c:v>
                </c:pt>
                <c:pt idx="5690">
                  <c:v>73.814384</c:v>
                </c:pt>
                <c:pt idx="5691">
                  <c:v>73.81412</c:v>
                </c:pt>
                <c:pt idx="5692">
                  <c:v>73.81385</c:v>
                </c:pt>
                <c:pt idx="5693">
                  <c:v>73.81358</c:v>
                </c:pt>
                <c:pt idx="5694">
                  <c:v>73.813324</c:v>
                </c:pt>
                <c:pt idx="5695">
                  <c:v>73.81306</c:v>
                </c:pt>
                <c:pt idx="5696">
                  <c:v>73.81278999999999</c:v>
                </c:pt>
                <c:pt idx="5697">
                  <c:v>73.81253</c:v>
                </c:pt>
                <c:pt idx="5698">
                  <c:v>73.81227000000001</c:v>
                </c:pt>
                <c:pt idx="5699">
                  <c:v>73.81201</c:v>
                </c:pt>
                <c:pt idx="5700">
                  <c:v>73.81175</c:v>
                </c:pt>
                <c:pt idx="5701">
                  <c:v>73.81149</c:v>
                </c:pt>
                <c:pt idx="5702">
                  <c:v>73.81123</c:v>
                </c:pt>
                <c:pt idx="5703">
                  <c:v>73.810974</c:v>
                </c:pt>
                <c:pt idx="5704">
                  <c:v>73.810715</c:v>
                </c:pt>
                <c:pt idx="5705">
                  <c:v>73.810455</c:v>
                </c:pt>
                <c:pt idx="5706">
                  <c:v>73.810196</c:v>
                </c:pt>
                <c:pt idx="5707">
                  <c:v>73.80993999999998</c:v>
                </c:pt>
                <c:pt idx="5708">
                  <c:v>73.809685</c:v>
                </c:pt>
                <c:pt idx="5709">
                  <c:v>73.809425</c:v>
                </c:pt>
                <c:pt idx="5710">
                  <c:v>73.80917</c:v>
                </c:pt>
                <c:pt idx="5711">
                  <c:v>73.80892</c:v>
                </c:pt>
                <c:pt idx="5712">
                  <c:v>73.80866</c:v>
                </c:pt>
                <c:pt idx="5713">
                  <c:v>73.80840999999998</c:v>
                </c:pt>
                <c:pt idx="5714">
                  <c:v>73.80815</c:v>
                </c:pt>
                <c:pt idx="5715">
                  <c:v>73.80789</c:v>
                </c:pt>
                <c:pt idx="5716">
                  <c:v>73.80764</c:v>
                </c:pt>
                <c:pt idx="5717">
                  <c:v>73.80739</c:v>
                </c:pt>
                <c:pt idx="5718">
                  <c:v>73.80714</c:v>
                </c:pt>
                <c:pt idx="5719">
                  <c:v>73.80688499999998</c:v>
                </c:pt>
                <c:pt idx="5720">
                  <c:v>73.80664</c:v>
                </c:pt>
                <c:pt idx="5721">
                  <c:v>73.80638999999998</c:v>
                </c:pt>
                <c:pt idx="5722">
                  <c:v>73.80614</c:v>
                </c:pt>
                <c:pt idx="5723">
                  <c:v>73.80588999999999</c:v>
                </c:pt>
                <c:pt idx="5724">
                  <c:v>73.80565</c:v>
                </c:pt>
                <c:pt idx="5725">
                  <c:v>73.80540499999998</c:v>
                </c:pt>
                <c:pt idx="5726">
                  <c:v>73.80516</c:v>
                </c:pt>
                <c:pt idx="5727">
                  <c:v>73.80492</c:v>
                </c:pt>
                <c:pt idx="5728">
                  <c:v>73.80467</c:v>
                </c:pt>
                <c:pt idx="5729">
                  <c:v>73.80443</c:v>
                </c:pt>
                <c:pt idx="5730">
                  <c:v>73.804184</c:v>
                </c:pt>
                <c:pt idx="5731">
                  <c:v>73.80393999999998</c:v>
                </c:pt>
                <c:pt idx="5732">
                  <c:v>73.803696</c:v>
                </c:pt>
                <c:pt idx="5733">
                  <c:v>73.80345</c:v>
                </c:pt>
                <c:pt idx="5734">
                  <c:v>73.80321</c:v>
                </c:pt>
                <c:pt idx="5735">
                  <c:v>73.80296999999998</c:v>
                </c:pt>
                <c:pt idx="5736">
                  <c:v>73.80273399999999</c:v>
                </c:pt>
                <c:pt idx="5737">
                  <c:v>73.80248999999999</c:v>
                </c:pt>
                <c:pt idx="5738">
                  <c:v>73.80225</c:v>
                </c:pt>
                <c:pt idx="5739">
                  <c:v>73.80202</c:v>
                </c:pt>
                <c:pt idx="5740">
                  <c:v>73.80177999999998</c:v>
                </c:pt>
                <c:pt idx="5741">
                  <c:v>73.801544</c:v>
                </c:pt>
                <c:pt idx="5742">
                  <c:v>73.80131</c:v>
                </c:pt>
                <c:pt idx="5743">
                  <c:v>73.80107</c:v>
                </c:pt>
                <c:pt idx="5744">
                  <c:v>73.80083999999998</c:v>
                </c:pt>
                <c:pt idx="5745">
                  <c:v>73.80061</c:v>
                </c:pt>
                <c:pt idx="5746">
                  <c:v>73.80038499999999</c:v>
                </c:pt>
                <c:pt idx="5747">
                  <c:v>73.80015</c:v>
                </c:pt>
                <c:pt idx="5748">
                  <c:v>73.79991</c:v>
                </c:pt>
                <c:pt idx="5749">
                  <c:v>73.799675</c:v>
                </c:pt>
                <c:pt idx="5750">
                  <c:v>73.79944</c:v>
                </c:pt>
                <c:pt idx="5751">
                  <c:v>73.79921</c:v>
                </c:pt>
                <c:pt idx="5752">
                  <c:v>73.79898</c:v>
                </c:pt>
                <c:pt idx="5753">
                  <c:v>73.79875</c:v>
                </c:pt>
                <c:pt idx="5754">
                  <c:v>73.79852</c:v>
                </c:pt>
                <c:pt idx="5755">
                  <c:v>73.798294</c:v>
                </c:pt>
                <c:pt idx="5756">
                  <c:v>73.798065</c:v>
                </c:pt>
                <c:pt idx="5757">
                  <c:v>73.79784</c:v>
                </c:pt>
                <c:pt idx="5758">
                  <c:v>73.79761</c:v>
                </c:pt>
                <c:pt idx="5759">
                  <c:v>73.79738</c:v>
                </c:pt>
                <c:pt idx="5760">
                  <c:v>73.79715</c:v>
                </c:pt>
                <c:pt idx="5761">
                  <c:v>73.79692</c:v>
                </c:pt>
                <c:pt idx="5762">
                  <c:v>73.79669</c:v>
                </c:pt>
                <c:pt idx="5763">
                  <c:v>73.79646</c:v>
                </c:pt>
                <c:pt idx="5764">
                  <c:v>73.796234</c:v>
                </c:pt>
                <c:pt idx="5765">
                  <c:v>73.796005</c:v>
                </c:pt>
                <c:pt idx="5766">
                  <c:v>73.79577999999998</c:v>
                </c:pt>
                <c:pt idx="5767">
                  <c:v>73.79555</c:v>
                </c:pt>
                <c:pt idx="5768">
                  <c:v>73.79532</c:v>
                </c:pt>
                <c:pt idx="5769">
                  <c:v>73.7951</c:v>
                </c:pt>
                <c:pt idx="5770">
                  <c:v>73.794876</c:v>
                </c:pt>
                <c:pt idx="5771">
                  <c:v>73.794655</c:v>
                </c:pt>
                <c:pt idx="5772">
                  <c:v>73.79444</c:v>
                </c:pt>
                <c:pt idx="5773">
                  <c:v>73.79422</c:v>
                </c:pt>
                <c:pt idx="5774">
                  <c:v>73.794</c:v>
                </c:pt>
                <c:pt idx="5775">
                  <c:v>73.793785</c:v>
                </c:pt>
                <c:pt idx="5776">
                  <c:v>73.793564</c:v>
                </c:pt>
                <c:pt idx="5777">
                  <c:v>73.79334</c:v>
                </c:pt>
                <c:pt idx="5778">
                  <c:v>73.79313</c:v>
                </c:pt>
                <c:pt idx="5779">
                  <c:v>73.79291</c:v>
                </c:pt>
                <c:pt idx="5780">
                  <c:v>73.79269</c:v>
                </c:pt>
                <c:pt idx="5781">
                  <c:v>73.79247</c:v>
                </c:pt>
                <c:pt idx="5782">
                  <c:v>73.79225</c:v>
                </c:pt>
                <c:pt idx="5783">
                  <c:v>73.79204</c:v>
                </c:pt>
                <c:pt idx="5784">
                  <c:v>73.791824</c:v>
                </c:pt>
                <c:pt idx="5785">
                  <c:v>73.79161</c:v>
                </c:pt>
                <c:pt idx="5786">
                  <c:v>73.7914</c:v>
                </c:pt>
                <c:pt idx="5787">
                  <c:v>73.79118</c:v>
                </c:pt>
                <c:pt idx="5788">
                  <c:v>73.79097</c:v>
                </c:pt>
                <c:pt idx="5789">
                  <c:v>73.79076</c:v>
                </c:pt>
                <c:pt idx="5790">
                  <c:v>73.79054</c:v>
                </c:pt>
                <c:pt idx="5791">
                  <c:v>73.79033</c:v>
                </c:pt>
                <c:pt idx="5792">
                  <c:v>73.790115</c:v>
                </c:pt>
                <c:pt idx="5793">
                  <c:v>73.7899</c:v>
                </c:pt>
                <c:pt idx="5794">
                  <c:v>73.78969</c:v>
                </c:pt>
                <c:pt idx="5795">
                  <c:v>73.78948</c:v>
                </c:pt>
                <c:pt idx="5796">
                  <c:v>73.78927</c:v>
                </c:pt>
                <c:pt idx="5797">
                  <c:v>73.789055</c:v>
                </c:pt>
                <c:pt idx="5798">
                  <c:v>73.78883999999998</c:v>
                </c:pt>
                <c:pt idx="5799">
                  <c:v>73.788635</c:v>
                </c:pt>
                <c:pt idx="5800">
                  <c:v>73.78843</c:v>
                </c:pt>
                <c:pt idx="5801">
                  <c:v>73.78822</c:v>
                </c:pt>
                <c:pt idx="5802">
                  <c:v>73.78801</c:v>
                </c:pt>
                <c:pt idx="5803">
                  <c:v>73.7878</c:v>
                </c:pt>
                <c:pt idx="5804">
                  <c:v>73.7876</c:v>
                </c:pt>
                <c:pt idx="5805">
                  <c:v>73.78739</c:v>
                </c:pt>
                <c:pt idx="5806">
                  <c:v>73.787186</c:v>
                </c:pt>
                <c:pt idx="5807">
                  <c:v>73.78698</c:v>
                </c:pt>
                <c:pt idx="5808">
                  <c:v>73.78676999999998</c:v>
                </c:pt>
                <c:pt idx="5809">
                  <c:v>73.78657000000001</c:v>
                </c:pt>
                <c:pt idx="5810">
                  <c:v>73.78636</c:v>
                </c:pt>
                <c:pt idx="5811">
                  <c:v>73.786156</c:v>
                </c:pt>
                <c:pt idx="5812">
                  <c:v>73.78596</c:v>
                </c:pt>
                <c:pt idx="5813">
                  <c:v>73.78575999999998</c:v>
                </c:pt>
                <c:pt idx="5814">
                  <c:v>73.78556</c:v>
                </c:pt>
                <c:pt idx="5815">
                  <c:v>73.78535499999998</c:v>
                </c:pt>
                <c:pt idx="5816">
                  <c:v>73.78516</c:v>
                </c:pt>
                <c:pt idx="5817">
                  <c:v>73.78496</c:v>
                </c:pt>
                <c:pt idx="5818">
                  <c:v>73.78476</c:v>
                </c:pt>
                <c:pt idx="5819">
                  <c:v>73.78456</c:v>
                </c:pt>
                <c:pt idx="5820">
                  <c:v>73.78436</c:v>
                </c:pt>
                <c:pt idx="5821">
                  <c:v>73.78416</c:v>
                </c:pt>
                <c:pt idx="5822">
                  <c:v>73.78396</c:v>
                </c:pt>
                <c:pt idx="5823">
                  <c:v>73.78376</c:v>
                </c:pt>
                <c:pt idx="5824">
                  <c:v>73.78356</c:v>
                </c:pt>
                <c:pt idx="5825">
                  <c:v>73.78336</c:v>
                </c:pt>
                <c:pt idx="5826">
                  <c:v>73.783165</c:v>
                </c:pt>
                <c:pt idx="5827">
                  <c:v>73.78297</c:v>
                </c:pt>
                <c:pt idx="5828">
                  <c:v>73.78277</c:v>
                </c:pt>
                <c:pt idx="5829">
                  <c:v>73.78257</c:v>
                </c:pt>
                <c:pt idx="5830">
                  <c:v>73.78236999999998</c:v>
                </c:pt>
                <c:pt idx="5831">
                  <c:v>73.78217</c:v>
                </c:pt>
                <c:pt idx="5832">
                  <c:v>73.781975</c:v>
                </c:pt>
                <c:pt idx="5833">
                  <c:v>73.78178</c:v>
                </c:pt>
                <c:pt idx="5834">
                  <c:v>73.78158</c:v>
                </c:pt>
                <c:pt idx="5835">
                  <c:v>73.78138</c:v>
                </c:pt>
                <c:pt idx="5836">
                  <c:v>73.78118</c:v>
                </c:pt>
                <c:pt idx="5837">
                  <c:v>73.78098</c:v>
                </c:pt>
                <c:pt idx="5838">
                  <c:v>73.78078999999998</c:v>
                </c:pt>
                <c:pt idx="5839">
                  <c:v>73.7806</c:v>
                </c:pt>
                <c:pt idx="5840">
                  <c:v>73.78041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6FBE-480D-9F3C-7FF5386322E2}"/>
            </c:ext>
          </c:extLst>
        </c:ser>
        <c:ser>
          <c:idx val="2"/>
          <c:order val="2"/>
          <c:tx>
            <c:v>SS_et =0.920ET_zone (Trans1)</c:v>
          </c:tx>
          <c:spPr>
            <a:ln w="19050" cap="rnd">
              <a:solidFill>
                <a:srgbClr val="0F1AF9"/>
              </a:solidFill>
              <a:round/>
            </a:ln>
            <a:effectLst/>
          </c:spPr>
          <c:marker>
            <c:symbol val="none"/>
          </c:marker>
          <c:xVal>
            <c:numRef>
              <c:f>tseries_heads!$R$5:$R$5845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tseries_heads!$C$5:$C$5845</c:f>
              <c:numCache>
                <c:formatCode>General</c:formatCode>
                <c:ptCount val="5841"/>
                <c:pt idx="0">
                  <c:v>73.25532999999998</c:v>
                </c:pt>
                <c:pt idx="1">
                  <c:v>73.25758</c:v>
                </c:pt>
                <c:pt idx="2">
                  <c:v>73.259834</c:v>
                </c:pt>
                <c:pt idx="3">
                  <c:v>73.262085</c:v>
                </c:pt>
                <c:pt idx="4">
                  <c:v>73.264336</c:v>
                </c:pt>
                <c:pt idx="5">
                  <c:v>73.26659</c:v>
                </c:pt>
                <c:pt idx="6">
                  <c:v>73.26883999999998</c:v>
                </c:pt>
                <c:pt idx="7">
                  <c:v>73.27109</c:v>
                </c:pt>
                <c:pt idx="8">
                  <c:v>73.27333999999999</c:v>
                </c:pt>
                <c:pt idx="9">
                  <c:v>73.27557999999999</c:v>
                </c:pt>
                <c:pt idx="10">
                  <c:v>73.27783</c:v>
                </c:pt>
                <c:pt idx="11">
                  <c:v>73.28008</c:v>
                </c:pt>
                <c:pt idx="12">
                  <c:v>73.28232999999998</c:v>
                </c:pt>
                <c:pt idx="13">
                  <c:v>73.284584</c:v>
                </c:pt>
                <c:pt idx="14">
                  <c:v>73.28683499999998</c:v>
                </c:pt>
                <c:pt idx="15">
                  <c:v>73.289085</c:v>
                </c:pt>
                <c:pt idx="16">
                  <c:v>73.291336</c:v>
                </c:pt>
                <c:pt idx="17">
                  <c:v>73.29358</c:v>
                </c:pt>
                <c:pt idx="18">
                  <c:v>73.29583</c:v>
                </c:pt>
                <c:pt idx="19">
                  <c:v>73.29807</c:v>
                </c:pt>
                <c:pt idx="20">
                  <c:v>73.30032</c:v>
                </c:pt>
                <c:pt idx="21">
                  <c:v>73.30256999999998</c:v>
                </c:pt>
                <c:pt idx="22">
                  <c:v>73.30481</c:v>
                </c:pt>
                <c:pt idx="23">
                  <c:v>73.30705</c:v>
                </c:pt>
                <c:pt idx="24">
                  <c:v>73.309296</c:v>
                </c:pt>
                <c:pt idx="25">
                  <c:v>73.31153</c:v>
                </c:pt>
                <c:pt idx="26">
                  <c:v>73.31377399999998</c:v>
                </c:pt>
                <c:pt idx="27">
                  <c:v>73.31601</c:v>
                </c:pt>
                <c:pt idx="28">
                  <c:v>73.31825</c:v>
                </c:pt>
                <c:pt idx="29">
                  <c:v>73.32048999999999</c:v>
                </c:pt>
                <c:pt idx="30">
                  <c:v>73.32271999999999</c:v>
                </c:pt>
                <c:pt idx="31">
                  <c:v>73.32250999999998</c:v>
                </c:pt>
                <c:pt idx="32">
                  <c:v>73.32229599999998</c:v>
                </c:pt>
                <c:pt idx="33">
                  <c:v>73.32207499999998</c:v>
                </c:pt>
                <c:pt idx="34">
                  <c:v>73.32185</c:v>
                </c:pt>
                <c:pt idx="35">
                  <c:v>73.32163000000001</c:v>
                </c:pt>
                <c:pt idx="36">
                  <c:v>73.32141</c:v>
                </c:pt>
                <c:pt idx="37">
                  <c:v>73.32118</c:v>
                </c:pt>
                <c:pt idx="38">
                  <c:v>73.32094999999998</c:v>
                </c:pt>
                <c:pt idx="39">
                  <c:v>73.32071999999998</c:v>
                </c:pt>
                <c:pt idx="40">
                  <c:v>73.32047999999999</c:v>
                </c:pt>
                <c:pt idx="41">
                  <c:v>73.320244</c:v>
                </c:pt>
                <c:pt idx="42">
                  <c:v>73.32000999999998</c:v>
                </c:pt>
                <c:pt idx="43">
                  <c:v>73.31977</c:v>
                </c:pt>
                <c:pt idx="44">
                  <c:v>73.319534</c:v>
                </c:pt>
                <c:pt idx="45">
                  <c:v>73.31929</c:v>
                </c:pt>
                <c:pt idx="46">
                  <c:v>73.319046</c:v>
                </c:pt>
                <c:pt idx="47">
                  <c:v>73.31879399999998</c:v>
                </c:pt>
                <c:pt idx="48">
                  <c:v>73.31854</c:v>
                </c:pt>
                <c:pt idx="49">
                  <c:v>73.31829</c:v>
                </c:pt>
                <c:pt idx="50">
                  <c:v>73.31803999999998</c:v>
                </c:pt>
                <c:pt idx="51">
                  <c:v>73.31778</c:v>
                </c:pt>
                <c:pt idx="52">
                  <c:v>73.31752</c:v>
                </c:pt>
                <c:pt idx="53">
                  <c:v>73.31726</c:v>
                </c:pt>
                <c:pt idx="54">
                  <c:v>73.31699</c:v>
                </c:pt>
                <c:pt idx="55">
                  <c:v>73.31673</c:v>
                </c:pt>
                <c:pt idx="56">
                  <c:v>73.31645</c:v>
                </c:pt>
                <c:pt idx="57">
                  <c:v>73.31618</c:v>
                </c:pt>
                <c:pt idx="58">
                  <c:v>73.3159</c:v>
                </c:pt>
                <c:pt idx="59">
                  <c:v>73.31563000000001</c:v>
                </c:pt>
                <c:pt idx="60">
                  <c:v>73.31534599999999</c:v>
                </c:pt>
                <c:pt idx="61">
                  <c:v>73.31506</c:v>
                </c:pt>
                <c:pt idx="62">
                  <c:v>73.31478</c:v>
                </c:pt>
                <c:pt idx="63">
                  <c:v>73.3145</c:v>
                </c:pt>
                <c:pt idx="64">
                  <c:v>73.31422</c:v>
                </c:pt>
                <c:pt idx="65">
                  <c:v>73.31393000000001</c:v>
                </c:pt>
                <c:pt idx="66">
                  <c:v>73.31364</c:v>
                </c:pt>
                <c:pt idx="67">
                  <c:v>73.31335</c:v>
                </c:pt>
                <c:pt idx="68">
                  <c:v>73.31306</c:v>
                </c:pt>
                <c:pt idx="69">
                  <c:v>73.31275999999998</c:v>
                </c:pt>
                <c:pt idx="70">
                  <c:v>73.31247</c:v>
                </c:pt>
                <c:pt idx="71">
                  <c:v>73.31217</c:v>
                </c:pt>
                <c:pt idx="72">
                  <c:v>73.311874</c:v>
                </c:pt>
                <c:pt idx="73">
                  <c:v>73.31158</c:v>
                </c:pt>
                <c:pt idx="74">
                  <c:v>73.31127</c:v>
                </c:pt>
                <c:pt idx="75">
                  <c:v>73.310974</c:v>
                </c:pt>
                <c:pt idx="76">
                  <c:v>73.31067</c:v>
                </c:pt>
                <c:pt idx="77">
                  <c:v>73.31036</c:v>
                </c:pt>
                <c:pt idx="78">
                  <c:v>73.31006</c:v>
                </c:pt>
                <c:pt idx="79">
                  <c:v>73.30974999999998</c:v>
                </c:pt>
                <c:pt idx="80">
                  <c:v>73.30945</c:v>
                </c:pt>
                <c:pt idx="81">
                  <c:v>73.30914</c:v>
                </c:pt>
                <c:pt idx="82">
                  <c:v>73.30882999999998</c:v>
                </c:pt>
                <c:pt idx="83">
                  <c:v>73.30852</c:v>
                </c:pt>
                <c:pt idx="84">
                  <c:v>73.308205</c:v>
                </c:pt>
                <c:pt idx="85">
                  <c:v>73.30789</c:v>
                </c:pt>
                <c:pt idx="86">
                  <c:v>73.30758</c:v>
                </c:pt>
                <c:pt idx="87">
                  <c:v>73.30727</c:v>
                </c:pt>
                <c:pt idx="88">
                  <c:v>73.30695</c:v>
                </c:pt>
                <c:pt idx="89">
                  <c:v>73.30663000000001</c:v>
                </c:pt>
                <c:pt idx="90">
                  <c:v>73.30632</c:v>
                </c:pt>
                <c:pt idx="91">
                  <c:v>73.30601</c:v>
                </c:pt>
                <c:pt idx="92">
                  <c:v>73.305695</c:v>
                </c:pt>
                <c:pt idx="93">
                  <c:v>73.30537999999999</c:v>
                </c:pt>
                <c:pt idx="94">
                  <c:v>73.30506999999998</c:v>
                </c:pt>
                <c:pt idx="95">
                  <c:v>73.304756</c:v>
                </c:pt>
                <c:pt idx="96">
                  <c:v>73.30444</c:v>
                </c:pt>
                <c:pt idx="97">
                  <c:v>73.30412</c:v>
                </c:pt>
                <c:pt idx="98">
                  <c:v>73.30379999999998</c:v>
                </c:pt>
                <c:pt idx="99">
                  <c:v>73.30348999999998</c:v>
                </c:pt>
                <c:pt idx="100">
                  <c:v>73.30318</c:v>
                </c:pt>
                <c:pt idx="101">
                  <c:v>73.30285999999998</c:v>
                </c:pt>
                <c:pt idx="102">
                  <c:v>73.30253599999999</c:v>
                </c:pt>
                <c:pt idx="103">
                  <c:v>73.302216</c:v>
                </c:pt>
                <c:pt idx="104">
                  <c:v>73.301895</c:v>
                </c:pt>
                <c:pt idx="105">
                  <c:v>73.30158</c:v>
                </c:pt>
                <c:pt idx="106">
                  <c:v>73.30127</c:v>
                </c:pt>
                <c:pt idx="107">
                  <c:v>73.30096</c:v>
                </c:pt>
                <c:pt idx="108">
                  <c:v>73.300644</c:v>
                </c:pt>
                <c:pt idx="109">
                  <c:v>73.30032</c:v>
                </c:pt>
                <c:pt idx="110">
                  <c:v>73.3</c:v>
                </c:pt>
                <c:pt idx="111">
                  <c:v>73.29968</c:v>
                </c:pt>
                <c:pt idx="112">
                  <c:v>73.29936</c:v>
                </c:pt>
                <c:pt idx="113">
                  <c:v>73.29904</c:v>
                </c:pt>
                <c:pt idx="114">
                  <c:v>73.29872</c:v>
                </c:pt>
                <c:pt idx="115">
                  <c:v>73.2984</c:v>
                </c:pt>
                <c:pt idx="116">
                  <c:v>73.29808</c:v>
                </c:pt>
                <c:pt idx="117">
                  <c:v>73.29776</c:v>
                </c:pt>
                <c:pt idx="118">
                  <c:v>73.29745</c:v>
                </c:pt>
                <c:pt idx="119">
                  <c:v>73.297134</c:v>
                </c:pt>
                <c:pt idx="120">
                  <c:v>73.29682</c:v>
                </c:pt>
                <c:pt idx="121">
                  <c:v>73.29651</c:v>
                </c:pt>
                <c:pt idx="122">
                  <c:v>73.296196</c:v>
                </c:pt>
                <c:pt idx="123">
                  <c:v>73.29587599999999</c:v>
                </c:pt>
                <c:pt idx="124">
                  <c:v>73.29556</c:v>
                </c:pt>
                <c:pt idx="125">
                  <c:v>73.29525</c:v>
                </c:pt>
                <c:pt idx="126">
                  <c:v>73.29494</c:v>
                </c:pt>
                <c:pt idx="127">
                  <c:v>73.294624</c:v>
                </c:pt>
                <c:pt idx="128">
                  <c:v>73.29431</c:v>
                </c:pt>
                <c:pt idx="129">
                  <c:v>73.294</c:v>
                </c:pt>
                <c:pt idx="130">
                  <c:v>73.293686</c:v>
                </c:pt>
                <c:pt idx="131">
                  <c:v>73.29337</c:v>
                </c:pt>
                <c:pt idx="132">
                  <c:v>73.29306</c:v>
                </c:pt>
                <c:pt idx="133">
                  <c:v>73.29275</c:v>
                </c:pt>
                <c:pt idx="134">
                  <c:v>73.292435</c:v>
                </c:pt>
                <c:pt idx="135">
                  <c:v>73.29212</c:v>
                </c:pt>
                <c:pt idx="136">
                  <c:v>73.29182</c:v>
                </c:pt>
                <c:pt idx="137">
                  <c:v>73.291504</c:v>
                </c:pt>
                <c:pt idx="138">
                  <c:v>73.2912</c:v>
                </c:pt>
                <c:pt idx="139">
                  <c:v>73.29089</c:v>
                </c:pt>
                <c:pt idx="140">
                  <c:v>73.29059</c:v>
                </c:pt>
                <c:pt idx="141">
                  <c:v>73.29028</c:v>
                </c:pt>
                <c:pt idx="142">
                  <c:v>73.28998</c:v>
                </c:pt>
                <c:pt idx="143">
                  <c:v>73.28967</c:v>
                </c:pt>
                <c:pt idx="144">
                  <c:v>73.28937</c:v>
                </c:pt>
                <c:pt idx="145">
                  <c:v>73.28906</c:v>
                </c:pt>
                <c:pt idx="146">
                  <c:v>73.288765</c:v>
                </c:pt>
                <c:pt idx="147">
                  <c:v>73.28846</c:v>
                </c:pt>
                <c:pt idx="148">
                  <c:v>73.28816</c:v>
                </c:pt>
                <c:pt idx="149">
                  <c:v>73.28786</c:v>
                </c:pt>
                <c:pt idx="150">
                  <c:v>73.28756</c:v>
                </c:pt>
                <c:pt idx="151">
                  <c:v>73.28726</c:v>
                </c:pt>
                <c:pt idx="152">
                  <c:v>73.286964</c:v>
                </c:pt>
                <c:pt idx="153">
                  <c:v>73.28667</c:v>
                </c:pt>
                <c:pt idx="154">
                  <c:v>73.28637</c:v>
                </c:pt>
                <c:pt idx="155">
                  <c:v>73.28607</c:v>
                </c:pt>
                <c:pt idx="156">
                  <c:v>73.28577999999999</c:v>
                </c:pt>
                <c:pt idx="157">
                  <c:v>73.28548399999998</c:v>
                </c:pt>
                <c:pt idx="158">
                  <c:v>73.28519</c:v>
                </c:pt>
                <c:pt idx="159">
                  <c:v>73.2849</c:v>
                </c:pt>
                <c:pt idx="160">
                  <c:v>73.28461</c:v>
                </c:pt>
                <c:pt idx="161">
                  <c:v>73.28431</c:v>
                </c:pt>
                <c:pt idx="162">
                  <c:v>73.28402</c:v>
                </c:pt>
                <c:pt idx="163">
                  <c:v>73.28373</c:v>
                </c:pt>
                <c:pt idx="164">
                  <c:v>73.28344</c:v>
                </c:pt>
                <c:pt idx="165">
                  <c:v>73.28315</c:v>
                </c:pt>
                <c:pt idx="166">
                  <c:v>73.28286</c:v>
                </c:pt>
                <c:pt idx="167">
                  <c:v>73.28257</c:v>
                </c:pt>
                <c:pt idx="168">
                  <c:v>73.28228</c:v>
                </c:pt>
                <c:pt idx="169">
                  <c:v>73.282</c:v>
                </c:pt>
                <c:pt idx="170">
                  <c:v>73.28171</c:v>
                </c:pt>
                <c:pt idx="171">
                  <c:v>73.281425</c:v>
                </c:pt>
                <c:pt idx="172">
                  <c:v>73.28114</c:v>
                </c:pt>
                <c:pt idx="173">
                  <c:v>73.28086</c:v>
                </c:pt>
                <c:pt idx="174">
                  <c:v>73.28058</c:v>
                </c:pt>
                <c:pt idx="175">
                  <c:v>73.2803</c:v>
                </c:pt>
                <c:pt idx="176">
                  <c:v>73.280014</c:v>
                </c:pt>
                <c:pt idx="177">
                  <c:v>73.27972999999998</c:v>
                </c:pt>
                <c:pt idx="178">
                  <c:v>73.27944999999998</c:v>
                </c:pt>
                <c:pt idx="179">
                  <c:v>73.27917499999998</c:v>
                </c:pt>
                <c:pt idx="180">
                  <c:v>73.27889999999998</c:v>
                </c:pt>
                <c:pt idx="181">
                  <c:v>73.27862</c:v>
                </c:pt>
                <c:pt idx="182">
                  <c:v>73.27833999999999</c:v>
                </c:pt>
                <c:pt idx="183">
                  <c:v>73.27806999999998</c:v>
                </c:pt>
                <c:pt idx="184">
                  <c:v>73.277794</c:v>
                </c:pt>
                <c:pt idx="185">
                  <c:v>73.27752</c:v>
                </c:pt>
                <c:pt idx="186">
                  <c:v>73.27725</c:v>
                </c:pt>
                <c:pt idx="187">
                  <c:v>73.27697999999998</c:v>
                </c:pt>
                <c:pt idx="188">
                  <c:v>73.27670999999998</c:v>
                </c:pt>
                <c:pt idx="189">
                  <c:v>73.27643599999999</c:v>
                </c:pt>
                <c:pt idx="190">
                  <c:v>73.27617</c:v>
                </c:pt>
                <c:pt idx="191">
                  <c:v>73.27589999999998</c:v>
                </c:pt>
                <c:pt idx="192">
                  <c:v>73.27563</c:v>
                </c:pt>
                <c:pt idx="193">
                  <c:v>73.27535999999999</c:v>
                </c:pt>
                <c:pt idx="194">
                  <c:v>73.27508999999999</c:v>
                </c:pt>
                <c:pt idx="195">
                  <c:v>73.274826</c:v>
                </c:pt>
                <c:pt idx="196">
                  <c:v>73.27456</c:v>
                </c:pt>
                <c:pt idx="197">
                  <c:v>73.27429</c:v>
                </c:pt>
                <c:pt idx="198">
                  <c:v>73.27403</c:v>
                </c:pt>
                <c:pt idx="199">
                  <c:v>73.27377</c:v>
                </c:pt>
                <c:pt idx="200">
                  <c:v>73.27351</c:v>
                </c:pt>
                <c:pt idx="201">
                  <c:v>73.273254</c:v>
                </c:pt>
                <c:pt idx="202">
                  <c:v>73.27299499999998</c:v>
                </c:pt>
                <c:pt idx="203">
                  <c:v>73.27273599999997</c:v>
                </c:pt>
                <c:pt idx="204">
                  <c:v>73.27247999999999</c:v>
                </c:pt>
                <c:pt idx="205">
                  <c:v>73.27222</c:v>
                </c:pt>
                <c:pt idx="206">
                  <c:v>73.27196</c:v>
                </c:pt>
                <c:pt idx="207">
                  <c:v>73.27170599999998</c:v>
                </c:pt>
                <c:pt idx="208">
                  <c:v>73.27145</c:v>
                </c:pt>
                <c:pt idx="209">
                  <c:v>73.271194</c:v>
                </c:pt>
                <c:pt idx="210">
                  <c:v>73.27093999999998</c:v>
                </c:pt>
                <c:pt idx="211">
                  <c:v>73.27068</c:v>
                </c:pt>
                <c:pt idx="212">
                  <c:v>73.27043</c:v>
                </c:pt>
                <c:pt idx="213">
                  <c:v>73.27017999999998</c:v>
                </c:pt>
                <c:pt idx="214">
                  <c:v>73.26993</c:v>
                </c:pt>
                <c:pt idx="215">
                  <c:v>73.26968</c:v>
                </c:pt>
                <c:pt idx="216">
                  <c:v>73.26943</c:v>
                </c:pt>
                <c:pt idx="217">
                  <c:v>73.26918</c:v>
                </c:pt>
                <c:pt idx="218">
                  <c:v>73.26893</c:v>
                </c:pt>
                <c:pt idx="219">
                  <c:v>73.268684</c:v>
                </c:pt>
                <c:pt idx="220">
                  <c:v>73.26844</c:v>
                </c:pt>
                <c:pt idx="221">
                  <c:v>73.268196</c:v>
                </c:pt>
                <c:pt idx="222">
                  <c:v>73.26795</c:v>
                </c:pt>
                <c:pt idx="223">
                  <c:v>73.26771</c:v>
                </c:pt>
                <c:pt idx="224">
                  <c:v>73.26746</c:v>
                </c:pt>
                <c:pt idx="225">
                  <c:v>73.26722</c:v>
                </c:pt>
                <c:pt idx="226">
                  <c:v>73.26698</c:v>
                </c:pt>
                <c:pt idx="227">
                  <c:v>73.26674</c:v>
                </c:pt>
                <c:pt idx="228">
                  <c:v>73.2665</c:v>
                </c:pt>
                <c:pt idx="229">
                  <c:v>73.266266</c:v>
                </c:pt>
                <c:pt idx="230">
                  <c:v>73.26602</c:v>
                </c:pt>
                <c:pt idx="231">
                  <c:v>73.26578499999998</c:v>
                </c:pt>
                <c:pt idx="232">
                  <c:v>73.26555</c:v>
                </c:pt>
                <c:pt idx="233">
                  <c:v>73.26531</c:v>
                </c:pt>
                <c:pt idx="234">
                  <c:v>73.26507599999998</c:v>
                </c:pt>
                <c:pt idx="235">
                  <c:v>73.26484</c:v>
                </c:pt>
                <c:pt idx="236">
                  <c:v>73.2646</c:v>
                </c:pt>
                <c:pt idx="237">
                  <c:v>73.26437</c:v>
                </c:pt>
                <c:pt idx="238">
                  <c:v>73.264145</c:v>
                </c:pt>
                <c:pt idx="239">
                  <c:v>73.263916</c:v>
                </c:pt>
                <c:pt idx="240">
                  <c:v>73.26369</c:v>
                </c:pt>
                <c:pt idx="241">
                  <c:v>73.26346</c:v>
                </c:pt>
                <c:pt idx="242">
                  <c:v>73.26323</c:v>
                </c:pt>
                <c:pt idx="243">
                  <c:v>73.263</c:v>
                </c:pt>
                <c:pt idx="244">
                  <c:v>73.26276999999998</c:v>
                </c:pt>
                <c:pt idx="245">
                  <c:v>73.26254</c:v>
                </c:pt>
                <c:pt idx="246">
                  <c:v>73.262314</c:v>
                </c:pt>
                <c:pt idx="247">
                  <c:v>73.262085</c:v>
                </c:pt>
                <c:pt idx="248">
                  <c:v>73.261856</c:v>
                </c:pt>
                <c:pt idx="249">
                  <c:v>73.26163</c:v>
                </c:pt>
                <c:pt idx="250">
                  <c:v>73.2614</c:v>
                </c:pt>
                <c:pt idx="251">
                  <c:v>73.26117</c:v>
                </c:pt>
                <c:pt idx="252">
                  <c:v>73.26095</c:v>
                </c:pt>
                <c:pt idx="253">
                  <c:v>73.26073</c:v>
                </c:pt>
                <c:pt idx="254">
                  <c:v>73.260506</c:v>
                </c:pt>
                <c:pt idx="255">
                  <c:v>73.26028</c:v>
                </c:pt>
                <c:pt idx="256">
                  <c:v>73.26005</c:v>
                </c:pt>
                <c:pt idx="257">
                  <c:v>73.25983</c:v>
                </c:pt>
                <c:pt idx="258">
                  <c:v>73.259605</c:v>
                </c:pt>
                <c:pt idx="259">
                  <c:v>73.25938399999998</c:v>
                </c:pt>
                <c:pt idx="260">
                  <c:v>73.25917</c:v>
                </c:pt>
                <c:pt idx="261">
                  <c:v>73.25895</c:v>
                </c:pt>
                <c:pt idx="262">
                  <c:v>73.25873599999998</c:v>
                </c:pt>
                <c:pt idx="263">
                  <c:v>73.25852</c:v>
                </c:pt>
                <c:pt idx="264">
                  <c:v>73.25830999999998</c:v>
                </c:pt>
                <c:pt idx="265">
                  <c:v>73.25809499999998</c:v>
                </c:pt>
                <c:pt idx="266">
                  <c:v>73.25788</c:v>
                </c:pt>
                <c:pt idx="267">
                  <c:v>73.25767</c:v>
                </c:pt>
                <c:pt idx="268">
                  <c:v>73.257454</c:v>
                </c:pt>
                <c:pt idx="269">
                  <c:v>73.25724</c:v>
                </c:pt>
                <c:pt idx="270">
                  <c:v>73.25703</c:v>
                </c:pt>
                <c:pt idx="271">
                  <c:v>73.25681</c:v>
                </c:pt>
                <c:pt idx="272">
                  <c:v>73.25661</c:v>
                </c:pt>
                <c:pt idx="273">
                  <c:v>73.25638999999998</c:v>
                </c:pt>
                <c:pt idx="274">
                  <c:v>73.25619</c:v>
                </c:pt>
                <c:pt idx="275">
                  <c:v>73.25597999999998</c:v>
                </c:pt>
                <c:pt idx="276">
                  <c:v>73.25577499999999</c:v>
                </c:pt>
                <c:pt idx="277">
                  <c:v>73.25556</c:v>
                </c:pt>
                <c:pt idx="278">
                  <c:v>73.25535599999999</c:v>
                </c:pt>
                <c:pt idx="279">
                  <c:v>73.25515</c:v>
                </c:pt>
                <c:pt idx="280">
                  <c:v>73.254944</c:v>
                </c:pt>
                <c:pt idx="281">
                  <c:v>73.25474</c:v>
                </c:pt>
                <c:pt idx="282">
                  <c:v>73.25454</c:v>
                </c:pt>
                <c:pt idx="283">
                  <c:v>73.25433</c:v>
                </c:pt>
                <c:pt idx="284">
                  <c:v>73.254135</c:v>
                </c:pt>
                <c:pt idx="285">
                  <c:v>73.25394</c:v>
                </c:pt>
                <c:pt idx="286">
                  <c:v>73.25373999999998</c:v>
                </c:pt>
                <c:pt idx="287">
                  <c:v>73.25354</c:v>
                </c:pt>
                <c:pt idx="288">
                  <c:v>73.25333999999998</c:v>
                </c:pt>
                <c:pt idx="289">
                  <c:v>73.253136</c:v>
                </c:pt>
                <c:pt idx="290">
                  <c:v>73.25293999999998</c:v>
                </c:pt>
                <c:pt idx="291">
                  <c:v>73.25273999999999</c:v>
                </c:pt>
                <c:pt idx="292">
                  <c:v>73.25253999999998</c:v>
                </c:pt>
                <c:pt idx="293">
                  <c:v>73.25233999999999</c:v>
                </c:pt>
                <c:pt idx="294">
                  <c:v>73.252144</c:v>
                </c:pt>
                <c:pt idx="295">
                  <c:v>73.251945</c:v>
                </c:pt>
                <c:pt idx="296">
                  <c:v>73.25175</c:v>
                </c:pt>
                <c:pt idx="297">
                  <c:v>73.25155</c:v>
                </c:pt>
                <c:pt idx="298">
                  <c:v>73.25135</c:v>
                </c:pt>
                <c:pt idx="299">
                  <c:v>73.25115</c:v>
                </c:pt>
                <c:pt idx="300">
                  <c:v>73.25096</c:v>
                </c:pt>
                <c:pt idx="301">
                  <c:v>73.25076</c:v>
                </c:pt>
                <c:pt idx="302">
                  <c:v>73.25057</c:v>
                </c:pt>
                <c:pt idx="303">
                  <c:v>73.25037999999999</c:v>
                </c:pt>
                <c:pt idx="304">
                  <c:v>73.25019</c:v>
                </c:pt>
                <c:pt idx="305">
                  <c:v>73.25</c:v>
                </c:pt>
                <c:pt idx="306">
                  <c:v>73.24981</c:v>
                </c:pt>
                <c:pt idx="307">
                  <c:v>73.24962</c:v>
                </c:pt>
                <c:pt idx="308">
                  <c:v>73.24943</c:v>
                </c:pt>
                <c:pt idx="309">
                  <c:v>73.24924</c:v>
                </c:pt>
                <c:pt idx="310">
                  <c:v>73.24905</c:v>
                </c:pt>
                <c:pt idx="311">
                  <c:v>73.248856</c:v>
                </c:pt>
                <c:pt idx="312">
                  <c:v>73.248665</c:v>
                </c:pt>
                <c:pt idx="313">
                  <c:v>73.248474</c:v>
                </c:pt>
                <c:pt idx="314">
                  <c:v>73.24828</c:v>
                </c:pt>
                <c:pt idx="315">
                  <c:v>73.2481</c:v>
                </c:pt>
                <c:pt idx="316">
                  <c:v>73.24792</c:v>
                </c:pt>
                <c:pt idx="317">
                  <c:v>73.247734</c:v>
                </c:pt>
                <c:pt idx="318">
                  <c:v>73.24754</c:v>
                </c:pt>
                <c:pt idx="319">
                  <c:v>73.24736</c:v>
                </c:pt>
                <c:pt idx="320">
                  <c:v>73.24718</c:v>
                </c:pt>
                <c:pt idx="321">
                  <c:v>73.246994</c:v>
                </c:pt>
                <c:pt idx="322">
                  <c:v>73.24681</c:v>
                </c:pt>
                <c:pt idx="323">
                  <c:v>73.246635</c:v>
                </c:pt>
                <c:pt idx="324">
                  <c:v>73.24645</c:v>
                </c:pt>
                <c:pt idx="325">
                  <c:v>73.24627</c:v>
                </c:pt>
                <c:pt idx="326">
                  <c:v>73.24609</c:v>
                </c:pt>
                <c:pt idx="327">
                  <c:v>73.24592</c:v>
                </c:pt>
                <c:pt idx="328">
                  <c:v>73.24573499999998</c:v>
                </c:pt>
                <c:pt idx="329">
                  <c:v>73.24555</c:v>
                </c:pt>
                <c:pt idx="330">
                  <c:v>73.24537999999998</c:v>
                </c:pt>
                <c:pt idx="331">
                  <c:v>73.2452</c:v>
                </c:pt>
                <c:pt idx="332">
                  <c:v>73.245026</c:v>
                </c:pt>
                <c:pt idx="333">
                  <c:v>73.24484</c:v>
                </c:pt>
                <c:pt idx="334">
                  <c:v>73.24467000000002</c:v>
                </c:pt>
                <c:pt idx="335">
                  <c:v>73.24449</c:v>
                </c:pt>
                <c:pt idx="336">
                  <c:v>73.244316</c:v>
                </c:pt>
                <c:pt idx="337">
                  <c:v>73.24414</c:v>
                </c:pt>
                <c:pt idx="338">
                  <c:v>73.243965</c:v>
                </c:pt>
                <c:pt idx="339">
                  <c:v>73.24379</c:v>
                </c:pt>
                <c:pt idx="340">
                  <c:v>73.243614</c:v>
                </c:pt>
                <c:pt idx="341">
                  <c:v>73.24345</c:v>
                </c:pt>
                <c:pt idx="342">
                  <c:v>73.24328</c:v>
                </c:pt>
                <c:pt idx="343">
                  <c:v>73.2431</c:v>
                </c:pt>
                <c:pt idx="344">
                  <c:v>73.242935</c:v>
                </c:pt>
                <c:pt idx="345">
                  <c:v>73.24276</c:v>
                </c:pt>
                <c:pt idx="346">
                  <c:v>73.24259</c:v>
                </c:pt>
                <c:pt idx="347">
                  <c:v>73.24242</c:v>
                </c:pt>
                <c:pt idx="348">
                  <c:v>73.24225</c:v>
                </c:pt>
                <c:pt idx="349">
                  <c:v>73.24208</c:v>
                </c:pt>
                <c:pt idx="350">
                  <c:v>73.24191</c:v>
                </c:pt>
                <c:pt idx="351">
                  <c:v>73.241745</c:v>
                </c:pt>
                <c:pt idx="352">
                  <c:v>73.24157</c:v>
                </c:pt>
                <c:pt idx="353">
                  <c:v>73.2414</c:v>
                </c:pt>
                <c:pt idx="354">
                  <c:v>73.24123</c:v>
                </c:pt>
                <c:pt idx="355">
                  <c:v>73.24106</c:v>
                </c:pt>
                <c:pt idx="356">
                  <c:v>73.24089</c:v>
                </c:pt>
                <c:pt idx="357">
                  <c:v>73.24072</c:v>
                </c:pt>
                <c:pt idx="358">
                  <c:v>73.240555</c:v>
                </c:pt>
                <c:pt idx="359">
                  <c:v>73.24039</c:v>
                </c:pt>
                <c:pt idx="360">
                  <c:v>73.24023</c:v>
                </c:pt>
                <c:pt idx="361">
                  <c:v>73.24006</c:v>
                </c:pt>
                <c:pt idx="362">
                  <c:v>73.2399</c:v>
                </c:pt>
                <c:pt idx="363">
                  <c:v>73.23973</c:v>
                </c:pt>
                <c:pt idx="364">
                  <c:v>73.23957</c:v>
                </c:pt>
                <c:pt idx="365">
                  <c:v>73.23941</c:v>
                </c:pt>
                <c:pt idx="366">
                  <c:v>73.24169</c:v>
                </c:pt>
                <c:pt idx="367">
                  <c:v>73.24397</c:v>
                </c:pt>
                <c:pt idx="368">
                  <c:v>73.246254</c:v>
                </c:pt>
                <c:pt idx="369">
                  <c:v>73.248535</c:v>
                </c:pt>
                <c:pt idx="370">
                  <c:v>73.25082</c:v>
                </c:pt>
                <c:pt idx="371">
                  <c:v>73.2531</c:v>
                </c:pt>
                <c:pt idx="372">
                  <c:v>73.25537999999999</c:v>
                </c:pt>
                <c:pt idx="373">
                  <c:v>73.25766</c:v>
                </c:pt>
                <c:pt idx="374">
                  <c:v>73.25995</c:v>
                </c:pt>
                <c:pt idx="375">
                  <c:v>73.26224</c:v>
                </c:pt>
                <c:pt idx="376">
                  <c:v>73.26453</c:v>
                </c:pt>
                <c:pt idx="377">
                  <c:v>73.26681</c:v>
                </c:pt>
                <c:pt idx="378">
                  <c:v>73.26909</c:v>
                </c:pt>
                <c:pt idx="379">
                  <c:v>73.27137</c:v>
                </c:pt>
                <c:pt idx="380">
                  <c:v>73.27366</c:v>
                </c:pt>
                <c:pt idx="381">
                  <c:v>73.27594999999998</c:v>
                </c:pt>
                <c:pt idx="382">
                  <c:v>73.27823999999998</c:v>
                </c:pt>
                <c:pt idx="383">
                  <c:v>73.280525</c:v>
                </c:pt>
                <c:pt idx="384">
                  <c:v>73.28281</c:v>
                </c:pt>
                <c:pt idx="385">
                  <c:v>73.28508999999998</c:v>
                </c:pt>
                <c:pt idx="386">
                  <c:v>73.28737</c:v>
                </c:pt>
                <c:pt idx="387">
                  <c:v>73.28965</c:v>
                </c:pt>
                <c:pt idx="388">
                  <c:v>73.29193</c:v>
                </c:pt>
                <c:pt idx="389">
                  <c:v>73.29421</c:v>
                </c:pt>
                <c:pt idx="390">
                  <c:v>73.29649</c:v>
                </c:pt>
                <c:pt idx="391">
                  <c:v>73.29877499999999</c:v>
                </c:pt>
                <c:pt idx="392">
                  <c:v>73.301056</c:v>
                </c:pt>
                <c:pt idx="393">
                  <c:v>73.30333999999999</c:v>
                </c:pt>
                <c:pt idx="394">
                  <c:v>73.30562</c:v>
                </c:pt>
                <c:pt idx="395">
                  <c:v>73.3079</c:v>
                </c:pt>
                <c:pt idx="396">
                  <c:v>73.30773</c:v>
                </c:pt>
                <c:pt idx="397">
                  <c:v>73.30756</c:v>
                </c:pt>
                <c:pt idx="398">
                  <c:v>73.30739</c:v>
                </c:pt>
                <c:pt idx="399">
                  <c:v>73.30721</c:v>
                </c:pt>
                <c:pt idx="400">
                  <c:v>73.30704</c:v>
                </c:pt>
                <c:pt idx="401">
                  <c:v>73.30686</c:v>
                </c:pt>
                <c:pt idx="402">
                  <c:v>73.30668</c:v>
                </c:pt>
                <c:pt idx="403">
                  <c:v>73.30649599999998</c:v>
                </c:pt>
                <c:pt idx="404">
                  <c:v>73.30630999999998</c:v>
                </c:pt>
                <c:pt idx="405">
                  <c:v>73.30613</c:v>
                </c:pt>
                <c:pt idx="406">
                  <c:v>73.30593999999999</c:v>
                </c:pt>
                <c:pt idx="407">
                  <c:v>73.30574999999999</c:v>
                </c:pt>
                <c:pt idx="408">
                  <c:v>73.30554999999998</c:v>
                </c:pt>
                <c:pt idx="409">
                  <c:v>73.30534999999999</c:v>
                </c:pt>
                <c:pt idx="410">
                  <c:v>73.30515</c:v>
                </c:pt>
                <c:pt idx="411">
                  <c:v>73.304955</c:v>
                </c:pt>
                <c:pt idx="412">
                  <c:v>73.304756</c:v>
                </c:pt>
                <c:pt idx="413">
                  <c:v>73.30455</c:v>
                </c:pt>
                <c:pt idx="414">
                  <c:v>73.304344</c:v>
                </c:pt>
                <c:pt idx="415">
                  <c:v>73.30414</c:v>
                </c:pt>
                <c:pt idx="416">
                  <c:v>73.303925</c:v>
                </c:pt>
                <c:pt idx="417">
                  <c:v>73.30370999999998</c:v>
                </c:pt>
                <c:pt idx="418">
                  <c:v>73.30348999999998</c:v>
                </c:pt>
                <c:pt idx="419">
                  <c:v>73.30327599999998</c:v>
                </c:pt>
                <c:pt idx="420">
                  <c:v>73.303055</c:v>
                </c:pt>
                <c:pt idx="421">
                  <c:v>73.30282999999998</c:v>
                </c:pt>
                <c:pt idx="422">
                  <c:v>73.30261</c:v>
                </c:pt>
                <c:pt idx="423">
                  <c:v>73.30237999999999</c:v>
                </c:pt>
                <c:pt idx="424">
                  <c:v>73.302155</c:v>
                </c:pt>
                <c:pt idx="425">
                  <c:v>73.301926</c:v>
                </c:pt>
                <c:pt idx="426">
                  <c:v>73.3017</c:v>
                </c:pt>
                <c:pt idx="427">
                  <c:v>73.30146</c:v>
                </c:pt>
                <c:pt idx="428">
                  <c:v>73.30122</c:v>
                </c:pt>
                <c:pt idx="429">
                  <c:v>73.30097999999998</c:v>
                </c:pt>
                <c:pt idx="430">
                  <c:v>73.30073999999999</c:v>
                </c:pt>
                <c:pt idx="431">
                  <c:v>73.3005</c:v>
                </c:pt>
                <c:pt idx="432">
                  <c:v>73.300255</c:v>
                </c:pt>
                <c:pt idx="433">
                  <c:v>73.3</c:v>
                </c:pt>
                <c:pt idx="434">
                  <c:v>73.29975</c:v>
                </c:pt>
                <c:pt idx="435">
                  <c:v>73.2995</c:v>
                </c:pt>
                <c:pt idx="436">
                  <c:v>73.29925</c:v>
                </c:pt>
                <c:pt idx="437">
                  <c:v>73.298996</c:v>
                </c:pt>
                <c:pt idx="438">
                  <c:v>73.298744</c:v>
                </c:pt>
                <c:pt idx="439">
                  <c:v>73.298485</c:v>
                </c:pt>
                <c:pt idx="440">
                  <c:v>73.298225</c:v>
                </c:pt>
                <c:pt idx="441">
                  <c:v>73.297966</c:v>
                </c:pt>
                <c:pt idx="442">
                  <c:v>73.29771</c:v>
                </c:pt>
                <c:pt idx="443">
                  <c:v>73.297455</c:v>
                </c:pt>
                <c:pt idx="444">
                  <c:v>73.297195</c:v>
                </c:pt>
                <c:pt idx="445">
                  <c:v>73.296936</c:v>
                </c:pt>
                <c:pt idx="446">
                  <c:v>73.29668</c:v>
                </c:pt>
                <c:pt idx="447">
                  <c:v>73.29642</c:v>
                </c:pt>
                <c:pt idx="448">
                  <c:v>73.29615</c:v>
                </c:pt>
                <c:pt idx="449">
                  <c:v>73.29587999999998</c:v>
                </c:pt>
                <c:pt idx="450">
                  <c:v>73.295616</c:v>
                </c:pt>
                <c:pt idx="451">
                  <c:v>73.29535</c:v>
                </c:pt>
                <c:pt idx="452">
                  <c:v>73.295074</c:v>
                </c:pt>
                <c:pt idx="453">
                  <c:v>73.29481</c:v>
                </c:pt>
                <c:pt idx="454">
                  <c:v>73.29453</c:v>
                </c:pt>
                <c:pt idx="455">
                  <c:v>73.294266</c:v>
                </c:pt>
                <c:pt idx="456">
                  <c:v>73.29399</c:v>
                </c:pt>
                <c:pt idx="457">
                  <c:v>73.29372</c:v>
                </c:pt>
                <c:pt idx="458">
                  <c:v>73.29344</c:v>
                </c:pt>
                <c:pt idx="459">
                  <c:v>73.29317</c:v>
                </c:pt>
                <c:pt idx="460">
                  <c:v>73.29289</c:v>
                </c:pt>
                <c:pt idx="461">
                  <c:v>73.29262</c:v>
                </c:pt>
                <c:pt idx="462">
                  <c:v>73.29233999999998</c:v>
                </c:pt>
                <c:pt idx="463">
                  <c:v>73.29207</c:v>
                </c:pt>
                <c:pt idx="464">
                  <c:v>73.291794</c:v>
                </c:pt>
                <c:pt idx="465">
                  <c:v>73.29152</c:v>
                </c:pt>
                <c:pt idx="466">
                  <c:v>73.291245</c:v>
                </c:pt>
                <c:pt idx="467">
                  <c:v>73.29097</c:v>
                </c:pt>
                <c:pt idx="468">
                  <c:v>73.290695</c:v>
                </c:pt>
                <c:pt idx="469">
                  <c:v>73.29042</c:v>
                </c:pt>
                <c:pt idx="470">
                  <c:v>73.290146</c:v>
                </c:pt>
                <c:pt idx="471">
                  <c:v>73.28987</c:v>
                </c:pt>
                <c:pt idx="472">
                  <c:v>73.2896</c:v>
                </c:pt>
                <c:pt idx="473">
                  <c:v>73.28932</c:v>
                </c:pt>
                <c:pt idx="474">
                  <c:v>73.28905</c:v>
                </c:pt>
                <c:pt idx="475">
                  <c:v>73.288765</c:v>
                </c:pt>
                <c:pt idx="476">
                  <c:v>73.28847999999999</c:v>
                </c:pt>
                <c:pt idx="477">
                  <c:v>73.28821</c:v>
                </c:pt>
                <c:pt idx="478">
                  <c:v>73.28793</c:v>
                </c:pt>
                <c:pt idx="479">
                  <c:v>73.28766</c:v>
                </c:pt>
                <c:pt idx="480">
                  <c:v>73.287384</c:v>
                </c:pt>
                <c:pt idx="481">
                  <c:v>73.28711</c:v>
                </c:pt>
                <c:pt idx="482">
                  <c:v>73.28683</c:v>
                </c:pt>
                <c:pt idx="483">
                  <c:v>73.28655</c:v>
                </c:pt>
                <c:pt idx="484">
                  <c:v>73.28628</c:v>
                </c:pt>
                <c:pt idx="485">
                  <c:v>73.286</c:v>
                </c:pt>
                <c:pt idx="486">
                  <c:v>73.28572999999998</c:v>
                </c:pt>
                <c:pt idx="487">
                  <c:v>73.28544999999998</c:v>
                </c:pt>
                <c:pt idx="488">
                  <c:v>73.28517</c:v>
                </c:pt>
                <c:pt idx="489">
                  <c:v>73.2849</c:v>
                </c:pt>
                <c:pt idx="490">
                  <c:v>73.28462</c:v>
                </c:pt>
                <c:pt idx="491">
                  <c:v>73.28435</c:v>
                </c:pt>
                <c:pt idx="492">
                  <c:v>73.28407</c:v>
                </c:pt>
                <c:pt idx="493">
                  <c:v>73.2838</c:v>
                </c:pt>
                <c:pt idx="494">
                  <c:v>73.28352</c:v>
                </c:pt>
                <c:pt idx="495">
                  <c:v>73.28325</c:v>
                </c:pt>
                <c:pt idx="496">
                  <c:v>73.28297999999998</c:v>
                </c:pt>
                <c:pt idx="497">
                  <c:v>73.28270999999998</c:v>
                </c:pt>
                <c:pt idx="498">
                  <c:v>73.28243999999998</c:v>
                </c:pt>
                <c:pt idx="499">
                  <c:v>73.282166</c:v>
                </c:pt>
                <c:pt idx="500">
                  <c:v>73.2819</c:v>
                </c:pt>
                <c:pt idx="501">
                  <c:v>73.281624</c:v>
                </c:pt>
                <c:pt idx="502">
                  <c:v>73.28136</c:v>
                </c:pt>
                <c:pt idx="503">
                  <c:v>73.28109</c:v>
                </c:pt>
                <c:pt idx="504">
                  <c:v>73.28082</c:v>
                </c:pt>
                <c:pt idx="505">
                  <c:v>73.280556</c:v>
                </c:pt>
                <c:pt idx="506">
                  <c:v>73.28028</c:v>
                </c:pt>
                <c:pt idx="507">
                  <c:v>73.280014</c:v>
                </c:pt>
                <c:pt idx="508">
                  <c:v>73.27974999999999</c:v>
                </c:pt>
                <c:pt idx="509">
                  <c:v>73.27947999999999</c:v>
                </c:pt>
                <c:pt idx="510">
                  <c:v>73.27921</c:v>
                </c:pt>
                <c:pt idx="511">
                  <c:v>73.27894599999999</c:v>
                </c:pt>
                <c:pt idx="512">
                  <c:v>73.27867999999998</c:v>
                </c:pt>
                <c:pt idx="513">
                  <c:v>73.27840999999998</c:v>
                </c:pt>
                <c:pt idx="514">
                  <c:v>73.27814499999998</c:v>
                </c:pt>
                <c:pt idx="515">
                  <c:v>73.277885</c:v>
                </c:pt>
                <c:pt idx="516">
                  <c:v>73.277626</c:v>
                </c:pt>
                <c:pt idx="517">
                  <c:v>73.27736</c:v>
                </c:pt>
                <c:pt idx="518">
                  <c:v>73.27709</c:v>
                </c:pt>
                <c:pt idx="519">
                  <c:v>73.276825</c:v>
                </c:pt>
                <c:pt idx="520">
                  <c:v>73.276566</c:v>
                </c:pt>
                <c:pt idx="521">
                  <c:v>73.27630599999999</c:v>
                </c:pt>
                <c:pt idx="522">
                  <c:v>73.27605</c:v>
                </c:pt>
                <c:pt idx="523">
                  <c:v>73.27578999999999</c:v>
                </c:pt>
                <c:pt idx="524">
                  <c:v>73.27552999999998</c:v>
                </c:pt>
                <c:pt idx="525">
                  <c:v>73.27527</c:v>
                </c:pt>
                <c:pt idx="526">
                  <c:v>73.27500999999998</c:v>
                </c:pt>
                <c:pt idx="527">
                  <c:v>73.27476</c:v>
                </c:pt>
                <c:pt idx="528">
                  <c:v>73.2745</c:v>
                </c:pt>
                <c:pt idx="529">
                  <c:v>73.27424</c:v>
                </c:pt>
                <c:pt idx="530">
                  <c:v>73.27399</c:v>
                </c:pt>
                <c:pt idx="531">
                  <c:v>73.27372999999998</c:v>
                </c:pt>
                <c:pt idx="532">
                  <c:v>73.27346999999998</c:v>
                </c:pt>
                <c:pt idx="533">
                  <c:v>73.27322</c:v>
                </c:pt>
                <c:pt idx="534">
                  <c:v>73.272964</c:v>
                </c:pt>
                <c:pt idx="535">
                  <c:v>73.27270999999999</c:v>
                </c:pt>
                <c:pt idx="536">
                  <c:v>73.27245999999998</c:v>
                </c:pt>
                <c:pt idx="537">
                  <c:v>73.27221</c:v>
                </c:pt>
                <c:pt idx="538">
                  <c:v>73.27196</c:v>
                </c:pt>
                <c:pt idx="539">
                  <c:v>73.27171</c:v>
                </c:pt>
                <c:pt idx="540">
                  <c:v>73.27146</c:v>
                </c:pt>
                <c:pt idx="541">
                  <c:v>73.27121</c:v>
                </c:pt>
                <c:pt idx="542">
                  <c:v>73.270966</c:v>
                </c:pt>
                <c:pt idx="543">
                  <c:v>73.27071999999998</c:v>
                </c:pt>
                <c:pt idx="544">
                  <c:v>73.27047999999999</c:v>
                </c:pt>
                <c:pt idx="545">
                  <c:v>73.270226</c:v>
                </c:pt>
                <c:pt idx="546">
                  <c:v>73.26998</c:v>
                </c:pt>
                <c:pt idx="547">
                  <c:v>73.26974</c:v>
                </c:pt>
                <c:pt idx="548">
                  <c:v>73.26949</c:v>
                </c:pt>
                <c:pt idx="549">
                  <c:v>73.26925</c:v>
                </c:pt>
                <c:pt idx="550">
                  <c:v>73.26901</c:v>
                </c:pt>
                <c:pt idx="551">
                  <c:v>73.26876999999998</c:v>
                </c:pt>
                <c:pt idx="552">
                  <c:v>73.268524</c:v>
                </c:pt>
                <c:pt idx="553">
                  <c:v>73.26828</c:v>
                </c:pt>
                <c:pt idx="554">
                  <c:v>73.26804</c:v>
                </c:pt>
                <c:pt idx="555">
                  <c:v>73.26781</c:v>
                </c:pt>
                <c:pt idx="556">
                  <c:v>73.26756</c:v>
                </c:pt>
                <c:pt idx="557">
                  <c:v>73.26733</c:v>
                </c:pt>
                <c:pt idx="558">
                  <c:v>73.26709</c:v>
                </c:pt>
                <c:pt idx="559">
                  <c:v>73.26685</c:v>
                </c:pt>
                <c:pt idx="560">
                  <c:v>73.26662</c:v>
                </c:pt>
                <c:pt idx="561">
                  <c:v>73.26638</c:v>
                </c:pt>
                <c:pt idx="562">
                  <c:v>73.26614</c:v>
                </c:pt>
                <c:pt idx="563">
                  <c:v>73.26591</c:v>
                </c:pt>
                <c:pt idx="564">
                  <c:v>73.26567</c:v>
                </c:pt>
                <c:pt idx="565">
                  <c:v>73.265434</c:v>
                </c:pt>
                <c:pt idx="566">
                  <c:v>73.265205</c:v>
                </c:pt>
                <c:pt idx="567">
                  <c:v>73.26498</c:v>
                </c:pt>
                <c:pt idx="568">
                  <c:v>73.26475</c:v>
                </c:pt>
                <c:pt idx="569">
                  <c:v>73.26452</c:v>
                </c:pt>
                <c:pt idx="570">
                  <c:v>73.26429</c:v>
                </c:pt>
                <c:pt idx="571">
                  <c:v>73.26406</c:v>
                </c:pt>
                <c:pt idx="572">
                  <c:v>73.26383000000001</c:v>
                </c:pt>
                <c:pt idx="573">
                  <c:v>73.2636</c:v>
                </c:pt>
                <c:pt idx="574">
                  <c:v>73.26338</c:v>
                </c:pt>
                <c:pt idx="575">
                  <c:v>73.26315</c:v>
                </c:pt>
                <c:pt idx="576">
                  <c:v>73.262924</c:v>
                </c:pt>
                <c:pt idx="577">
                  <c:v>73.262695</c:v>
                </c:pt>
                <c:pt idx="578">
                  <c:v>73.26247</c:v>
                </c:pt>
                <c:pt idx="579">
                  <c:v>73.262245</c:v>
                </c:pt>
                <c:pt idx="580">
                  <c:v>73.26202</c:v>
                </c:pt>
                <c:pt idx="581">
                  <c:v>73.26179</c:v>
                </c:pt>
                <c:pt idx="582">
                  <c:v>73.261566</c:v>
                </c:pt>
                <c:pt idx="583">
                  <c:v>73.261345</c:v>
                </c:pt>
                <c:pt idx="584">
                  <c:v>73.26112</c:v>
                </c:pt>
                <c:pt idx="585">
                  <c:v>73.26091</c:v>
                </c:pt>
                <c:pt idx="586">
                  <c:v>73.26069</c:v>
                </c:pt>
                <c:pt idx="587">
                  <c:v>73.26047000000001</c:v>
                </c:pt>
                <c:pt idx="588">
                  <c:v>73.260254</c:v>
                </c:pt>
                <c:pt idx="589">
                  <c:v>73.26003</c:v>
                </c:pt>
                <c:pt idx="590">
                  <c:v>73.25982</c:v>
                </c:pt>
                <c:pt idx="591">
                  <c:v>73.259605</c:v>
                </c:pt>
                <c:pt idx="592">
                  <c:v>73.25938999999998</c:v>
                </c:pt>
                <c:pt idx="593">
                  <c:v>73.25918</c:v>
                </c:pt>
                <c:pt idx="594">
                  <c:v>73.258965</c:v>
                </c:pt>
                <c:pt idx="595">
                  <c:v>73.25874999999999</c:v>
                </c:pt>
                <c:pt idx="596">
                  <c:v>73.25853999999998</c:v>
                </c:pt>
                <c:pt idx="597">
                  <c:v>73.25831599999998</c:v>
                </c:pt>
                <c:pt idx="598">
                  <c:v>73.2581</c:v>
                </c:pt>
                <c:pt idx="599">
                  <c:v>73.25789</c:v>
                </c:pt>
                <c:pt idx="600">
                  <c:v>73.257675</c:v>
                </c:pt>
                <c:pt idx="601">
                  <c:v>73.25746</c:v>
                </c:pt>
                <c:pt idx="602">
                  <c:v>73.257256</c:v>
                </c:pt>
                <c:pt idx="603">
                  <c:v>73.25704</c:v>
                </c:pt>
                <c:pt idx="604">
                  <c:v>73.25683599999999</c:v>
                </c:pt>
                <c:pt idx="605">
                  <c:v>73.25663</c:v>
                </c:pt>
                <c:pt idx="606">
                  <c:v>73.256424</c:v>
                </c:pt>
                <c:pt idx="607">
                  <c:v>73.25622</c:v>
                </c:pt>
                <c:pt idx="608">
                  <c:v>73.25601</c:v>
                </c:pt>
                <c:pt idx="609">
                  <c:v>73.25580599999999</c:v>
                </c:pt>
                <c:pt idx="610">
                  <c:v>73.2556</c:v>
                </c:pt>
                <c:pt idx="611">
                  <c:v>73.25539399999998</c:v>
                </c:pt>
                <c:pt idx="612">
                  <c:v>73.25519</c:v>
                </c:pt>
                <c:pt idx="613">
                  <c:v>73.25499</c:v>
                </c:pt>
                <c:pt idx="614">
                  <c:v>73.25479</c:v>
                </c:pt>
                <c:pt idx="615">
                  <c:v>73.25459</c:v>
                </c:pt>
                <c:pt idx="616">
                  <c:v>73.254395</c:v>
                </c:pt>
                <c:pt idx="617">
                  <c:v>73.254196</c:v>
                </c:pt>
                <c:pt idx="618">
                  <c:v>73.25399</c:v>
                </c:pt>
                <c:pt idx="619">
                  <c:v>73.25378999999998</c:v>
                </c:pt>
                <c:pt idx="620">
                  <c:v>73.25359</c:v>
                </c:pt>
                <c:pt idx="621">
                  <c:v>73.253395</c:v>
                </c:pt>
                <c:pt idx="622">
                  <c:v>73.2532</c:v>
                </c:pt>
                <c:pt idx="623">
                  <c:v>73.253</c:v>
                </c:pt>
                <c:pt idx="624">
                  <c:v>73.25279999999998</c:v>
                </c:pt>
                <c:pt idx="625">
                  <c:v>73.2526</c:v>
                </c:pt>
                <c:pt idx="626">
                  <c:v>73.25239999999998</c:v>
                </c:pt>
                <c:pt idx="627">
                  <c:v>73.252205</c:v>
                </c:pt>
                <c:pt idx="628">
                  <c:v>73.25201</c:v>
                </c:pt>
                <c:pt idx="629">
                  <c:v>73.251816</c:v>
                </c:pt>
                <c:pt idx="630">
                  <c:v>73.25162</c:v>
                </c:pt>
                <c:pt idx="631">
                  <c:v>73.25142</c:v>
                </c:pt>
                <c:pt idx="632">
                  <c:v>73.25123</c:v>
                </c:pt>
                <c:pt idx="633">
                  <c:v>73.25104</c:v>
                </c:pt>
                <c:pt idx="634">
                  <c:v>73.25085</c:v>
                </c:pt>
                <c:pt idx="635">
                  <c:v>73.250656</c:v>
                </c:pt>
                <c:pt idx="636">
                  <c:v>73.250465</c:v>
                </c:pt>
                <c:pt idx="637">
                  <c:v>73.250275</c:v>
                </c:pt>
                <c:pt idx="638">
                  <c:v>73.250084</c:v>
                </c:pt>
                <c:pt idx="639">
                  <c:v>73.24989</c:v>
                </c:pt>
                <c:pt idx="640">
                  <c:v>73.2497</c:v>
                </c:pt>
                <c:pt idx="641">
                  <c:v>73.24951</c:v>
                </c:pt>
                <c:pt idx="642">
                  <c:v>73.24932</c:v>
                </c:pt>
                <c:pt idx="643">
                  <c:v>73.24913</c:v>
                </c:pt>
                <c:pt idx="644">
                  <c:v>73.24894</c:v>
                </c:pt>
                <c:pt idx="645">
                  <c:v>73.24876</c:v>
                </c:pt>
                <c:pt idx="646">
                  <c:v>73.24857</c:v>
                </c:pt>
                <c:pt idx="647">
                  <c:v>73.24839</c:v>
                </c:pt>
                <c:pt idx="648">
                  <c:v>73.24821</c:v>
                </c:pt>
                <c:pt idx="649">
                  <c:v>73.248024</c:v>
                </c:pt>
                <c:pt idx="650">
                  <c:v>73.24784</c:v>
                </c:pt>
                <c:pt idx="651">
                  <c:v>73.24766</c:v>
                </c:pt>
                <c:pt idx="652">
                  <c:v>73.247475</c:v>
                </c:pt>
                <c:pt idx="653">
                  <c:v>73.24729</c:v>
                </c:pt>
                <c:pt idx="654">
                  <c:v>73.247116</c:v>
                </c:pt>
                <c:pt idx="655">
                  <c:v>73.24693</c:v>
                </c:pt>
                <c:pt idx="656">
                  <c:v>73.24675</c:v>
                </c:pt>
                <c:pt idx="657">
                  <c:v>73.246574</c:v>
                </c:pt>
                <c:pt idx="658">
                  <c:v>73.2464</c:v>
                </c:pt>
                <c:pt idx="659">
                  <c:v>73.246216</c:v>
                </c:pt>
                <c:pt idx="660">
                  <c:v>73.24604</c:v>
                </c:pt>
                <c:pt idx="661">
                  <c:v>73.245865</c:v>
                </c:pt>
                <c:pt idx="662">
                  <c:v>73.24569</c:v>
                </c:pt>
                <c:pt idx="663">
                  <c:v>73.245514</c:v>
                </c:pt>
                <c:pt idx="664">
                  <c:v>73.24534</c:v>
                </c:pt>
                <c:pt idx="665">
                  <c:v>73.245155</c:v>
                </c:pt>
                <c:pt idx="666">
                  <c:v>73.24498</c:v>
                </c:pt>
                <c:pt idx="667">
                  <c:v>73.244804</c:v>
                </c:pt>
                <c:pt idx="668">
                  <c:v>73.24463</c:v>
                </c:pt>
                <c:pt idx="669">
                  <c:v>73.24445</c:v>
                </c:pt>
                <c:pt idx="670">
                  <c:v>73.24428</c:v>
                </c:pt>
                <c:pt idx="671">
                  <c:v>73.2441</c:v>
                </c:pt>
                <c:pt idx="672">
                  <c:v>73.243935</c:v>
                </c:pt>
                <c:pt idx="673">
                  <c:v>73.24376</c:v>
                </c:pt>
                <c:pt idx="674">
                  <c:v>73.24359</c:v>
                </c:pt>
                <c:pt idx="675">
                  <c:v>73.243416</c:v>
                </c:pt>
                <c:pt idx="676">
                  <c:v>73.24325</c:v>
                </c:pt>
                <c:pt idx="677">
                  <c:v>73.24307</c:v>
                </c:pt>
                <c:pt idx="678">
                  <c:v>73.242905</c:v>
                </c:pt>
                <c:pt idx="679">
                  <c:v>73.24274</c:v>
                </c:pt>
                <c:pt idx="680">
                  <c:v>73.24257</c:v>
                </c:pt>
                <c:pt idx="681">
                  <c:v>73.2424</c:v>
                </c:pt>
                <c:pt idx="682">
                  <c:v>73.242226</c:v>
                </c:pt>
                <c:pt idx="683">
                  <c:v>73.24206</c:v>
                </c:pt>
                <c:pt idx="684">
                  <c:v>73.24189</c:v>
                </c:pt>
                <c:pt idx="685">
                  <c:v>73.24172</c:v>
                </c:pt>
                <c:pt idx="686">
                  <c:v>73.241554</c:v>
                </c:pt>
                <c:pt idx="687">
                  <c:v>73.24139</c:v>
                </c:pt>
                <c:pt idx="688">
                  <c:v>73.24122</c:v>
                </c:pt>
                <c:pt idx="689">
                  <c:v>73.24106</c:v>
                </c:pt>
                <c:pt idx="690">
                  <c:v>73.24089</c:v>
                </c:pt>
                <c:pt idx="691">
                  <c:v>73.24072</c:v>
                </c:pt>
                <c:pt idx="692">
                  <c:v>73.240555</c:v>
                </c:pt>
                <c:pt idx="693">
                  <c:v>73.240395</c:v>
                </c:pt>
                <c:pt idx="694">
                  <c:v>73.240234</c:v>
                </c:pt>
                <c:pt idx="695">
                  <c:v>73.24007</c:v>
                </c:pt>
                <c:pt idx="696">
                  <c:v>73.23991</c:v>
                </c:pt>
                <c:pt idx="697">
                  <c:v>73.23974599999998</c:v>
                </c:pt>
                <c:pt idx="698">
                  <c:v>73.239586</c:v>
                </c:pt>
                <c:pt idx="699">
                  <c:v>73.239426</c:v>
                </c:pt>
                <c:pt idx="700">
                  <c:v>73.239265</c:v>
                </c:pt>
                <c:pt idx="701">
                  <c:v>73.239105</c:v>
                </c:pt>
                <c:pt idx="702">
                  <c:v>73.238945</c:v>
                </c:pt>
                <c:pt idx="703">
                  <c:v>73.23878499999998</c:v>
                </c:pt>
                <c:pt idx="704">
                  <c:v>73.238625</c:v>
                </c:pt>
                <c:pt idx="705">
                  <c:v>73.23847</c:v>
                </c:pt>
                <c:pt idx="706">
                  <c:v>73.23831</c:v>
                </c:pt>
                <c:pt idx="707">
                  <c:v>73.23816</c:v>
                </c:pt>
                <c:pt idx="708">
                  <c:v>73.238</c:v>
                </c:pt>
                <c:pt idx="709">
                  <c:v>73.23785</c:v>
                </c:pt>
                <c:pt idx="710">
                  <c:v>73.237686</c:v>
                </c:pt>
                <c:pt idx="711">
                  <c:v>73.23753</c:v>
                </c:pt>
                <c:pt idx="712">
                  <c:v>73.23737000000001</c:v>
                </c:pt>
                <c:pt idx="713">
                  <c:v>73.23722</c:v>
                </c:pt>
                <c:pt idx="714">
                  <c:v>73.23707</c:v>
                </c:pt>
                <c:pt idx="715">
                  <c:v>73.23691</c:v>
                </c:pt>
                <c:pt idx="716">
                  <c:v>73.236755</c:v>
                </c:pt>
                <c:pt idx="717">
                  <c:v>73.236595</c:v>
                </c:pt>
                <c:pt idx="718">
                  <c:v>73.23644</c:v>
                </c:pt>
                <c:pt idx="719">
                  <c:v>73.23629</c:v>
                </c:pt>
                <c:pt idx="720">
                  <c:v>73.23614</c:v>
                </c:pt>
                <c:pt idx="721">
                  <c:v>73.235985</c:v>
                </c:pt>
                <c:pt idx="722">
                  <c:v>73.23583</c:v>
                </c:pt>
                <c:pt idx="723">
                  <c:v>73.23569</c:v>
                </c:pt>
                <c:pt idx="724">
                  <c:v>73.235535</c:v>
                </c:pt>
                <c:pt idx="725">
                  <c:v>73.23537999999999</c:v>
                </c:pt>
                <c:pt idx="726">
                  <c:v>73.23523</c:v>
                </c:pt>
                <c:pt idx="727">
                  <c:v>73.235085</c:v>
                </c:pt>
                <c:pt idx="728">
                  <c:v>73.23493</c:v>
                </c:pt>
                <c:pt idx="729">
                  <c:v>73.23478</c:v>
                </c:pt>
                <c:pt idx="730">
                  <c:v>73.23463</c:v>
                </c:pt>
                <c:pt idx="731">
                  <c:v>73.23692</c:v>
                </c:pt>
                <c:pt idx="732">
                  <c:v>73.23922</c:v>
                </c:pt>
                <c:pt idx="733">
                  <c:v>73.241516</c:v>
                </c:pt>
                <c:pt idx="734">
                  <c:v>73.24381</c:v>
                </c:pt>
                <c:pt idx="735">
                  <c:v>73.24611</c:v>
                </c:pt>
                <c:pt idx="736">
                  <c:v>73.248405</c:v>
                </c:pt>
                <c:pt idx="737">
                  <c:v>73.25071</c:v>
                </c:pt>
                <c:pt idx="738">
                  <c:v>73.253006</c:v>
                </c:pt>
                <c:pt idx="739">
                  <c:v>73.2553</c:v>
                </c:pt>
                <c:pt idx="740">
                  <c:v>73.2576</c:v>
                </c:pt>
                <c:pt idx="741">
                  <c:v>73.259895</c:v>
                </c:pt>
                <c:pt idx="742">
                  <c:v>73.2622</c:v>
                </c:pt>
                <c:pt idx="743">
                  <c:v>73.264496</c:v>
                </c:pt>
                <c:pt idx="744">
                  <c:v>73.26679</c:v>
                </c:pt>
                <c:pt idx="745">
                  <c:v>73.2691</c:v>
                </c:pt>
                <c:pt idx="746">
                  <c:v>73.27138999999998</c:v>
                </c:pt>
                <c:pt idx="747">
                  <c:v>73.27369</c:v>
                </c:pt>
                <c:pt idx="748">
                  <c:v>73.27598599999999</c:v>
                </c:pt>
                <c:pt idx="749">
                  <c:v>73.27827999999998</c:v>
                </c:pt>
                <c:pt idx="750">
                  <c:v>73.28058</c:v>
                </c:pt>
                <c:pt idx="751">
                  <c:v>73.28287499999999</c:v>
                </c:pt>
                <c:pt idx="752">
                  <c:v>73.28517</c:v>
                </c:pt>
                <c:pt idx="753">
                  <c:v>73.28747000000001</c:v>
                </c:pt>
                <c:pt idx="754">
                  <c:v>73.289764</c:v>
                </c:pt>
                <c:pt idx="755">
                  <c:v>73.29206</c:v>
                </c:pt>
                <c:pt idx="756">
                  <c:v>73.29436</c:v>
                </c:pt>
                <c:pt idx="757">
                  <c:v>73.296646</c:v>
                </c:pt>
                <c:pt idx="758">
                  <c:v>73.29894</c:v>
                </c:pt>
                <c:pt idx="759">
                  <c:v>73.30123</c:v>
                </c:pt>
                <c:pt idx="760">
                  <c:v>73.30352</c:v>
                </c:pt>
                <c:pt idx="761">
                  <c:v>73.30336999999998</c:v>
                </c:pt>
                <c:pt idx="762">
                  <c:v>73.30321</c:v>
                </c:pt>
                <c:pt idx="763">
                  <c:v>73.30305</c:v>
                </c:pt>
                <c:pt idx="764">
                  <c:v>73.30287999999999</c:v>
                </c:pt>
                <c:pt idx="765">
                  <c:v>73.30270999999999</c:v>
                </c:pt>
                <c:pt idx="766">
                  <c:v>73.30253999999998</c:v>
                </c:pt>
                <c:pt idx="767">
                  <c:v>73.30237599999997</c:v>
                </c:pt>
                <c:pt idx="768">
                  <c:v>73.30221</c:v>
                </c:pt>
                <c:pt idx="769">
                  <c:v>73.30202999999998</c:v>
                </c:pt>
                <c:pt idx="770">
                  <c:v>73.30186</c:v>
                </c:pt>
                <c:pt idx="771">
                  <c:v>73.30168</c:v>
                </c:pt>
                <c:pt idx="772">
                  <c:v>73.3015</c:v>
                </c:pt>
                <c:pt idx="773">
                  <c:v>73.30132</c:v>
                </c:pt>
                <c:pt idx="774">
                  <c:v>73.30114</c:v>
                </c:pt>
                <c:pt idx="775">
                  <c:v>73.30095</c:v>
                </c:pt>
                <c:pt idx="776">
                  <c:v>73.30075999999998</c:v>
                </c:pt>
                <c:pt idx="777">
                  <c:v>73.30057</c:v>
                </c:pt>
                <c:pt idx="778">
                  <c:v>73.30036999999998</c:v>
                </c:pt>
                <c:pt idx="779">
                  <c:v>73.30017</c:v>
                </c:pt>
                <c:pt idx="780">
                  <c:v>73.29997</c:v>
                </c:pt>
                <c:pt idx="781">
                  <c:v>73.29977</c:v>
                </c:pt>
                <c:pt idx="782">
                  <c:v>73.29957</c:v>
                </c:pt>
                <c:pt idx="783">
                  <c:v>73.29936</c:v>
                </c:pt>
                <c:pt idx="784">
                  <c:v>73.29916</c:v>
                </c:pt>
                <c:pt idx="785">
                  <c:v>73.29895</c:v>
                </c:pt>
                <c:pt idx="786">
                  <c:v>73.29873999999998</c:v>
                </c:pt>
                <c:pt idx="787">
                  <c:v>73.29852</c:v>
                </c:pt>
                <c:pt idx="788">
                  <c:v>73.29831</c:v>
                </c:pt>
                <c:pt idx="789">
                  <c:v>73.29809</c:v>
                </c:pt>
                <c:pt idx="790">
                  <c:v>73.29787</c:v>
                </c:pt>
                <c:pt idx="791">
                  <c:v>73.297646</c:v>
                </c:pt>
                <c:pt idx="792">
                  <c:v>73.297424</c:v>
                </c:pt>
                <c:pt idx="793">
                  <c:v>73.297195</c:v>
                </c:pt>
                <c:pt idx="794">
                  <c:v>73.29697</c:v>
                </c:pt>
                <c:pt idx="795">
                  <c:v>73.29674</c:v>
                </c:pt>
                <c:pt idx="796">
                  <c:v>73.2965</c:v>
                </c:pt>
                <c:pt idx="797">
                  <c:v>73.29627</c:v>
                </c:pt>
                <c:pt idx="798">
                  <c:v>73.296036</c:v>
                </c:pt>
                <c:pt idx="799">
                  <c:v>73.2958</c:v>
                </c:pt>
                <c:pt idx="800">
                  <c:v>73.29556</c:v>
                </c:pt>
                <c:pt idx="801">
                  <c:v>73.29533</c:v>
                </c:pt>
                <c:pt idx="802">
                  <c:v>73.29508</c:v>
                </c:pt>
                <c:pt idx="803">
                  <c:v>73.29484</c:v>
                </c:pt>
                <c:pt idx="804">
                  <c:v>73.29459</c:v>
                </c:pt>
                <c:pt idx="805">
                  <c:v>73.29435</c:v>
                </c:pt>
                <c:pt idx="806">
                  <c:v>73.2941</c:v>
                </c:pt>
                <c:pt idx="807">
                  <c:v>73.293846</c:v>
                </c:pt>
                <c:pt idx="808">
                  <c:v>73.293594</c:v>
                </c:pt>
                <c:pt idx="809">
                  <c:v>73.29334</c:v>
                </c:pt>
                <c:pt idx="810">
                  <c:v>73.29309</c:v>
                </c:pt>
                <c:pt idx="811">
                  <c:v>73.29284</c:v>
                </c:pt>
                <c:pt idx="812">
                  <c:v>73.29258</c:v>
                </c:pt>
                <c:pt idx="813">
                  <c:v>73.29233</c:v>
                </c:pt>
                <c:pt idx="814">
                  <c:v>73.29207</c:v>
                </c:pt>
                <c:pt idx="815">
                  <c:v>73.29181</c:v>
                </c:pt>
                <c:pt idx="816">
                  <c:v>73.29155</c:v>
                </c:pt>
                <c:pt idx="817">
                  <c:v>73.29129</c:v>
                </c:pt>
                <c:pt idx="818">
                  <c:v>73.29104</c:v>
                </c:pt>
                <c:pt idx="819">
                  <c:v>73.29078</c:v>
                </c:pt>
                <c:pt idx="820">
                  <c:v>73.29052</c:v>
                </c:pt>
                <c:pt idx="821">
                  <c:v>73.29026</c:v>
                </c:pt>
                <c:pt idx="822">
                  <c:v>73.29</c:v>
                </c:pt>
                <c:pt idx="823">
                  <c:v>73.28973999999998</c:v>
                </c:pt>
                <c:pt idx="824">
                  <c:v>73.289474</c:v>
                </c:pt>
                <c:pt idx="825">
                  <c:v>73.28921</c:v>
                </c:pt>
                <c:pt idx="826">
                  <c:v>73.28895</c:v>
                </c:pt>
                <c:pt idx="827">
                  <c:v>73.28868</c:v>
                </c:pt>
                <c:pt idx="828">
                  <c:v>73.288414</c:v>
                </c:pt>
                <c:pt idx="829">
                  <c:v>73.28815</c:v>
                </c:pt>
                <c:pt idx="830">
                  <c:v>73.28788</c:v>
                </c:pt>
                <c:pt idx="831">
                  <c:v>73.28761</c:v>
                </c:pt>
                <c:pt idx="832">
                  <c:v>73.28735</c:v>
                </c:pt>
                <c:pt idx="833">
                  <c:v>73.28709</c:v>
                </c:pt>
                <c:pt idx="834">
                  <c:v>73.28682</c:v>
                </c:pt>
                <c:pt idx="835">
                  <c:v>73.28655</c:v>
                </c:pt>
                <c:pt idx="836">
                  <c:v>73.286285</c:v>
                </c:pt>
                <c:pt idx="837">
                  <c:v>73.28602</c:v>
                </c:pt>
                <c:pt idx="838">
                  <c:v>73.28574999999998</c:v>
                </c:pt>
                <c:pt idx="839">
                  <c:v>73.28548399999998</c:v>
                </c:pt>
                <c:pt idx="840">
                  <c:v>73.28522</c:v>
                </c:pt>
                <c:pt idx="841">
                  <c:v>73.28495</c:v>
                </c:pt>
                <c:pt idx="842">
                  <c:v>73.28468</c:v>
                </c:pt>
                <c:pt idx="843">
                  <c:v>73.28442</c:v>
                </c:pt>
                <c:pt idx="844">
                  <c:v>73.28415</c:v>
                </c:pt>
                <c:pt idx="845">
                  <c:v>73.28387999999998</c:v>
                </c:pt>
                <c:pt idx="846">
                  <c:v>73.283615</c:v>
                </c:pt>
                <c:pt idx="847">
                  <c:v>73.28335</c:v>
                </c:pt>
                <c:pt idx="848">
                  <c:v>73.28308</c:v>
                </c:pt>
                <c:pt idx="849">
                  <c:v>73.282814</c:v>
                </c:pt>
                <c:pt idx="850">
                  <c:v>73.28255</c:v>
                </c:pt>
                <c:pt idx="851">
                  <c:v>73.28228</c:v>
                </c:pt>
                <c:pt idx="852">
                  <c:v>73.28201</c:v>
                </c:pt>
                <c:pt idx="853">
                  <c:v>73.281746</c:v>
                </c:pt>
                <c:pt idx="854">
                  <c:v>73.28148</c:v>
                </c:pt>
                <c:pt idx="855">
                  <c:v>73.28121</c:v>
                </c:pt>
                <c:pt idx="856">
                  <c:v>73.280945</c:v>
                </c:pt>
                <c:pt idx="857">
                  <c:v>73.28068</c:v>
                </c:pt>
                <c:pt idx="858">
                  <c:v>73.28041</c:v>
                </c:pt>
                <c:pt idx="859">
                  <c:v>73.28014</c:v>
                </c:pt>
                <c:pt idx="860">
                  <c:v>73.27987999999999</c:v>
                </c:pt>
                <c:pt idx="861">
                  <c:v>73.27961</c:v>
                </c:pt>
                <c:pt idx="862">
                  <c:v>73.27933999999999</c:v>
                </c:pt>
                <c:pt idx="863">
                  <c:v>73.27907999999998</c:v>
                </c:pt>
                <c:pt idx="864">
                  <c:v>73.278824</c:v>
                </c:pt>
                <c:pt idx="865">
                  <c:v>73.278564</c:v>
                </c:pt>
                <c:pt idx="866">
                  <c:v>73.27829999999998</c:v>
                </c:pt>
                <c:pt idx="867">
                  <c:v>73.27802999999998</c:v>
                </c:pt>
                <c:pt idx="868">
                  <c:v>73.27776999999998</c:v>
                </c:pt>
                <c:pt idx="869">
                  <c:v>73.27751</c:v>
                </c:pt>
                <c:pt idx="870">
                  <c:v>73.27725</c:v>
                </c:pt>
                <c:pt idx="871">
                  <c:v>73.27699</c:v>
                </c:pt>
                <c:pt idx="872">
                  <c:v>73.27672999999998</c:v>
                </c:pt>
                <c:pt idx="873">
                  <c:v>73.27647399999998</c:v>
                </c:pt>
                <c:pt idx="874">
                  <c:v>73.27621</c:v>
                </c:pt>
                <c:pt idx="875">
                  <c:v>73.27594999999998</c:v>
                </c:pt>
                <c:pt idx="876">
                  <c:v>73.27568999999998</c:v>
                </c:pt>
                <c:pt idx="877">
                  <c:v>73.27542999999998</c:v>
                </c:pt>
                <c:pt idx="878">
                  <c:v>73.27516999999998</c:v>
                </c:pt>
                <c:pt idx="879">
                  <c:v>73.27491</c:v>
                </c:pt>
                <c:pt idx="880">
                  <c:v>73.27465</c:v>
                </c:pt>
                <c:pt idx="881">
                  <c:v>73.27438999999998</c:v>
                </c:pt>
                <c:pt idx="882">
                  <c:v>73.27413</c:v>
                </c:pt>
                <c:pt idx="883">
                  <c:v>73.27387999999999</c:v>
                </c:pt>
                <c:pt idx="884">
                  <c:v>73.27362</c:v>
                </c:pt>
                <c:pt idx="885">
                  <c:v>73.27335999999998</c:v>
                </c:pt>
                <c:pt idx="886">
                  <c:v>73.27311</c:v>
                </c:pt>
                <c:pt idx="887">
                  <c:v>73.27285999999998</c:v>
                </c:pt>
                <c:pt idx="888">
                  <c:v>73.27260599999998</c:v>
                </c:pt>
                <c:pt idx="889">
                  <c:v>73.27235399999999</c:v>
                </c:pt>
                <c:pt idx="890">
                  <c:v>73.27209999999998</c:v>
                </c:pt>
                <c:pt idx="891">
                  <c:v>73.27185</c:v>
                </c:pt>
                <c:pt idx="892">
                  <c:v>73.2716</c:v>
                </c:pt>
                <c:pt idx="893">
                  <c:v>73.27135</c:v>
                </c:pt>
                <c:pt idx="894">
                  <c:v>73.271095</c:v>
                </c:pt>
                <c:pt idx="895">
                  <c:v>73.27084999999998</c:v>
                </c:pt>
                <c:pt idx="896">
                  <c:v>73.27061</c:v>
                </c:pt>
                <c:pt idx="897">
                  <c:v>73.27035999999998</c:v>
                </c:pt>
                <c:pt idx="898">
                  <c:v>73.27012</c:v>
                </c:pt>
                <c:pt idx="899">
                  <c:v>73.269875</c:v>
                </c:pt>
                <c:pt idx="900">
                  <c:v>73.26963</c:v>
                </c:pt>
                <c:pt idx="901">
                  <c:v>73.26939</c:v>
                </c:pt>
                <c:pt idx="902">
                  <c:v>73.26914</c:v>
                </c:pt>
                <c:pt idx="903">
                  <c:v>73.2689</c:v>
                </c:pt>
                <c:pt idx="904">
                  <c:v>73.268654</c:v>
                </c:pt>
                <c:pt idx="905">
                  <c:v>73.26841</c:v>
                </c:pt>
                <c:pt idx="906">
                  <c:v>73.268166</c:v>
                </c:pt>
                <c:pt idx="907">
                  <c:v>73.26793</c:v>
                </c:pt>
                <c:pt idx="908">
                  <c:v>73.26769</c:v>
                </c:pt>
                <c:pt idx="909">
                  <c:v>73.26745</c:v>
                </c:pt>
                <c:pt idx="910">
                  <c:v>73.26721</c:v>
                </c:pt>
                <c:pt idx="911">
                  <c:v>73.266975</c:v>
                </c:pt>
                <c:pt idx="912">
                  <c:v>73.26674</c:v>
                </c:pt>
                <c:pt idx="913">
                  <c:v>73.2665</c:v>
                </c:pt>
                <c:pt idx="914">
                  <c:v>73.266266</c:v>
                </c:pt>
                <c:pt idx="915">
                  <c:v>73.26603</c:v>
                </c:pt>
                <c:pt idx="916">
                  <c:v>73.26578999999998</c:v>
                </c:pt>
                <c:pt idx="917">
                  <c:v>73.26556</c:v>
                </c:pt>
                <c:pt idx="918">
                  <c:v>73.26532</c:v>
                </c:pt>
                <c:pt idx="919">
                  <c:v>73.26509</c:v>
                </c:pt>
                <c:pt idx="920">
                  <c:v>73.26486</c:v>
                </c:pt>
                <c:pt idx="921">
                  <c:v>73.26463</c:v>
                </c:pt>
                <c:pt idx="922">
                  <c:v>73.264404</c:v>
                </c:pt>
                <c:pt idx="923">
                  <c:v>73.264175</c:v>
                </c:pt>
                <c:pt idx="924">
                  <c:v>73.26395</c:v>
                </c:pt>
                <c:pt idx="925">
                  <c:v>73.26372</c:v>
                </c:pt>
                <c:pt idx="926">
                  <c:v>73.26349</c:v>
                </c:pt>
                <c:pt idx="927">
                  <c:v>73.26326</c:v>
                </c:pt>
                <c:pt idx="928">
                  <c:v>73.26303</c:v>
                </c:pt>
                <c:pt idx="929">
                  <c:v>73.2628</c:v>
                </c:pt>
                <c:pt idx="930">
                  <c:v>73.26258</c:v>
                </c:pt>
                <c:pt idx="931">
                  <c:v>73.26235</c:v>
                </c:pt>
                <c:pt idx="932">
                  <c:v>73.26212</c:v>
                </c:pt>
                <c:pt idx="933">
                  <c:v>73.261894</c:v>
                </c:pt>
                <c:pt idx="934">
                  <c:v>73.26167</c:v>
                </c:pt>
                <c:pt idx="935">
                  <c:v>73.26145</c:v>
                </c:pt>
                <c:pt idx="936">
                  <c:v>73.26123000000002</c:v>
                </c:pt>
                <c:pt idx="937">
                  <c:v>73.26101</c:v>
                </c:pt>
                <c:pt idx="938">
                  <c:v>73.26079</c:v>
                </c:pt>
                <c:pt idx="939">
                  <c:v>73.26057</c:v>
                </c:pt>
                <c:pt idx="940">
                  <c:v>73.260345</c:v>
                </c:pt>
                <c:pt idx="941">
                  <c:v>73.260124</c:v>
                </c:pt>
                <c:pt idx="942">
                  <c:v>73.25991</c:v>
                </c:pt>
                <c:pt idx="943">
                  <c:v>73.25969</c:v>
                </c:pt>
                <c:pt idx="944">
                  <c:v>73.25947</c:v>
                </c:pt>
                <c:pt idx="945">
                  <c:v>73.259254</c:v>
                </c:pt>
                <c:pt idx="946">
                  <c:v>73.25903</c:v>
                </c:pt>
                <c:pt idx="947">
                  <c:v>73.25882</c:v>
                </c:pt>
                <c:pt idx="948">
                  <c:v>73.258606</c:v>
                </c:pt>
                <c:pt idx="949">
                  <c:v>73.25838999999999</c:v>
                </c:pt>
                <c:pt idx="950">
                  <c:v>73.25817999999998</c:v>
                </c:pt>
                <c:pt idx="951">
                  <c:v>73.257965</c:v>
                </c:pt>
                <c:pt idx="952">
                  <c:v>73.25775</c:v>
                </c:pt>
                <c:pt idx="953">
                  <c:v>73.25754</c:v>
                </c:pt>
                <c:pt idx="954">
                  <c:v>73.257324</c:v>
                </c:pt>
                <c:pt idx="955">
                  <c:v>73.25711</c:v>
                </c:pt>
                <c:pt idx="956">
                  <c:v>73.256905</c:v>
                </c:pt>
                <c:pt idx="957">
                  <c:v>73.2567</c:v>
                </c:pt>
                <c:pt idx="958">
                  <c:v>73.25649</c:v>
                </c:pt>
                <c:pt idx="959">
                  <c:v>73.25628</c:v>
                </c:pt>
                <c:pt idx="960">
                  <c:v>73.25607</c:v>
                </c:pt>
                <c:pt idx="961">
                  <c:v>73.25586999999998</c:v>
                </c:pt>
                <c:pt idx="962">
                  <c:v>73.25566</c:v>
                </c:pt>
                <c:pt idx="963">
                  <c:v>73.255455</c:v>
                </c:pt>
                <c:pt idx="964">
                  <c:v>73.25525</c:v>
                </c:pt>
                <c:pt idx="965">
                  <c:v>73.25503999999998</c:v>
                </c:pt>
                <c:pt idx="966">
                  <c:v>73.25484</c:v>
                </c:pt>
                <c:pt idx="967">
                  <c:v>73.25463</c:v>
                </c:pt>
                <c:pt idx="968">
                  <c:v>73.254425</c:v>
                </c:pt>
                <c:pt idx="969">
                  <c:v>73.25422</c:v>
                </c:pt>
                <c:pt idx="970">
                  <c:v>73.25402</c:v>
                </c:pt>
                <c:pt idx="971">
                  <c:v>73.25382</c:v>
                </c:pt>
                <c:pt idx="972">
                  <c:v>73.253624</c:v>
                </c:pt>
                <c:pt idx="973">
                  <c:v>73.253426</c:v>
                </c:pt>
                <c:pt idx="974">
                  <c:v>73.25323</c:v>
                </c:pt>
                <c:pt idx="975">
                  <c:v>73.25303</c:v>
                </c:pt>
                <c:pt idx="976">
                  <c:v>73.25282999999998</c:v>
                </c:pt>
                <c:pt idx="977">
                  <c:v>73.25263</c:v>
                </c:pt>
                <c:pt idx="978">
                  <c:v>73.25242999999998</c:v>
                </c:pt>
                <c:pt idx="979">
                  <c:v>73.252235</c:v>
                </c:pt>
                <c:pt idx="980">
                  <c:v>73.25203999999998</c:v>
                </c:pt>
                <c:pt idx="981">
                  <c:v>73.25184</c:v>
                </c:pt>
                <c:pt idx="982">
                  <c:v>73.25164</c:v>
                </c:pt>
                <c:pt idx="983">
                  <c:v>73.25144</c:v>
                </c:pt>
                <c:pt idx="984">
                  <c:v>73.25124</c:v>
                </c:pt>
                <c:pt idx="985">
                  <c:v>73.251045</c:v>
                </c:pt>
                <c:pt idx="986">
                  <c:v>73.250854</c:v>
                </c:pt>
                <c:pt idx="987">
                  <c:v>73.25066</c:v>
                </c:pt>
                <c:pt idx="988">
                  <c:v>73.25047</c:v>
                </c:pt>
                <c:pt idx="989">
                  <c:v>73.25028</c:v>
                </c:pt>
                <c:pt idx="990">
                  <c:v>73.25009</c:v>
                </c:pt>
                <c:pt idx="991">
                  <c:v>73.2499</c:v>
                </c:pt>
                <c:pt idx="992">
                  <c:v>73.24971</c:v>
                </c:pt>
                <c:pt idx="993">
                  <c:v>73.24952</c:v>
                </c:pt>
                <c:pt idx="994">
                  <c:v>73.24934</c:v>
                </c:pt>
                <c:pt idx="995">
                  <c:v>73.249146</c:v>
                </c:pt>
                <c:pt idx="996">
                  <c:v>73.24896</c:v>
                </c:pt>
                <c:pt idx="997">
                  <c:v>73.24877</c:v>
                </c:pt>
                <c:pt idx="998">
                  <c:v>73.24859</c:v>
                </c:pt>
                <c:pt idx="999">
                  <c:v>73.2484</c:v>
                </c:pt>
                <c:pt idx="1000">
                  <c:v>73.248215</c:v>
                </c:pt>
                <c:pt idx="1001">
                  <c:v>73.24803</c:v>
                </c:pt>
                <c:pt idx="1002">
                  <c:v>73.24785</c:v>
                </c:pt>
                <c:pt idx="1003">
                  <c:v>73.24766</c:v>
                </c:pt>
                <c:pt idx="1004">
                  <c:v>73.247475</c:v>
                </c:pt>
                <c:pt idx="1005">
                  <c:v>73.247284</c:v>
                </c:pt>
                <c:pt idx="1006">
                  <c:v>73.2471</c:v>
                </c:pt>
                <c:pt idx="1007">
                  <c:v>73.24692</c:v>
                </c:pt>
                <c:pt idx="1008">
                  <c:v>73.246735</c:v>
                </c:pt>
                <c:pt idx="1009">
                  <c:v>73.24655</c:v>
                </c:pt>
                <c:pt idx="1010">
                  <c:v>73.246376</c:v>
                </c:pt>
                <c:pt idx="1011">
                  <c:v>73.2462</c:v>
                </c:pt>
                <c:pt idx="1012">
                  <c:v>73.24602</c:v>
                </c:pt>
                <c:pt idx="1013">
                  <c:v>73.24584</c:v>
                </c:pt>
                <c:pt idx="1014">
                  <c:v>73.24566</c:v>
                </c:pt>
                <c:pt idx="1015">
                  <c:v>73.24548</c:v>
                </c:pt>
                <c:pt idx="1016">
                  <c:v>73.2453</c:v>
                </c:pt>
                <c:pt idx="1017">
                  <c:v>73.245125</c:v>
                </c:pt>
                <c:pt idx="1018">
                  <c:v>73.24495</c:v>
                </c:pt>
                <c:pt idx="1019">
                  <c:v>73.244774</c:v>
                </c:pt>
                <c:pt idx="1020">
                  <c:v>73.2446</c:v>
                </c:pt>
                <c:pt idx="1021">
                  <c:v>73.24442</c:v>
                </c:pt>
                <c:pt idx="1022">
                  <c:v>73.24425</c:v>
                </c:pt>
                <c:pt idx="1023">
                  <c:v>73.24407</c:v>
                </c:pt>
                <c:pt idx="1024">
                  <c:v>73.2439</c:v>
                </c:pt>
                <c:pt idx="1025">
                  <c:v>73.24372</c:v>
                </c:pt>
                <c:pt idx="1026">
                  <c:v>73.243546</c:v>
                </c:pt>
                <c:pt idx="1027">
                  <c:v>73.24337000000001</c:v>
                </c:pt>
                <c:pt idx="1028">
                  <c:v>73.243195</c:v>
                </c:pt>
                <c:pt idx="1029">
                  <c:v>73.24303</c:v>
                </c:pt>
                <c:pt idx="1030">
                  <c:v>73.24285</c:v>
                </c:pt>
                <c:pt idx="1031">
                  <c:v>73.24268</c:v>
                </c:pt>
                <c:pt idx="1032">
                  <c:v>73.242516</c:v>
                </c:pt>
                <c:pt idx="1033">
                  <c:v>73.24234</c:v>
                </c:pt>
                <c:pt idx="1034">
                  <c:v>73.24217</c:v>
                </c:pt>
                <c:pt idx="1035">
                  <c:v>73.242</c:v>
                </c:pt>
                <c:pt idx="1036">
                  <c:v>73.24183</c:v>
                </c:pt>
                <c:pt idx="1037">
                  <c:v>73.24166</c:v>
                </c:pt>
                <c:pt idx="1038">
                  <c:v>73.24149</c:v>
                </c:pt>
                <c:pt idx="1039">
                  <c:v>73.241325</c:v>
                </c:pt>
                <c:pt idx="1040">
                  <c:v>73.24116</c:v>
                </c:pt>
                <c:pt idx="1041">
                  <c:v>73.24099</c:v>
                </c:pt>
                <c:pt idx="1042">
                  <c:v>73.24083</c:v>
                </c:pt>
                <c:pt idx="1043">
                  <c:v>73.24066</c:v>
                </c:pt>
                <c:pt idx="1044">
                  <c:v>73.24049</c:v>
                </c:pt>
                <c:pt idx="1045">
                  <c:v>73.240326</c:v>
                </c:pt>
                <c:pt idx="1046">
                  <c:v>73.24016</c:v>
                </c:pt>
                <c:pt idx="1047">
                  <c:v>73.24</c:v>
                </c:pt>
                <c:pt idx="1048">
                  <c:v>73.23984</c:v>
                </c:pt>
                <c:pt idx="1049">
                  <c:v>73.23967</c:v>
                </c:pt>
                <c:pt idx="1050">
                  <c:v>73.23951</c:v>
                </c:pt>
                <c:pt idx="1051">
                  <c:v>73.23935</c:v>
                </c:pt>
                <c:pt idx="1052">
                  <c:v>73.23918</c:v>
                </c:pt>
                <c:pt idx="1053">
                  <c:v>73.23902</c:v>
                </c:pt>
                <c:pt idx="1054">
                  <c:v>73.23886</c:v>
                </c:pt>
                <c:pt idx="1055">
                  <c:v>73.2387</c:v>
                </c:pt>
                <c:pt idx="1056">
                  <c:v>73.23854</c:v>
                </c:pt>
                <c:pt idx="1057">
                  <c:v>73.23838999999998</c:v>
                </c:pt>
                <c:pt idx="1058">
                  <c:v>73.23823</c:v>
                </c:pt>
                <c:pt idx="1059">
                  <c:v>73.23807499999998</c:v>
                </c:pt>
                <c:pt idx="1060">
                  <c:v>73.237915</c:v>
                </c:pt>
                <c:pt idx="1061">
                  <c:v>73.23776</c:v>
                </c:pt>
                <c:pt idx="1062">
                  <c:v>73.2376</c:v>
                </c:pt>
                <c:pt idx="1063">
                  <c:v>73.23744</c:v>
                </c:pt>
                <c:pt idx="1064">
                  <c:v>73.23728</c:v>
                </c:pt>
                <c:pt idx="1065">
                  <c:v>73.23713</c:v>
                </c:pt>
                <c:pt idx="1066">
                  <c:v>73.23697000000001</c:v>
                </c:pt>
                <c:pt idx="1067">
                  <c:v>73.23682</c:v>
                </c:pt>
                <c:pt idx="1068">
                  <c:v>73.236664</c:v>
                </c:pt>
                <c:pt idx="1069">
                  <c:v>73.23651</c:v>
                </c:pt>
                <c:pt idx="1070">
                  <c:v>73.23636</c:v>
                </c:pt>
                <c:pt idx="1071">
                  <c:v>73.236206</c:v>
                </c:pt>
                <c:pt idx="1072">
                  <c:v>73.23605</c:v>
                </c:pt>
                <c:pt idx="1073">
                  <c:v>73.2359</c:v>
                </c:pt>
                <c:pt idx="1074">
                  <c:v>73.23574999999998</c:v>
                </c:pt>
                <c:pt idx="1075">
                  <c:v>73.2356</c:v>
                </c:pt>
                <c:pt idx="1076">
                  <c:v>73.23545</c:v>
                </c:pt>
                <c:pt idx="1077">
                  <c:v>73.2353</c:v>
                </c:pt>
                <c:pt idx="1078">
                  <c:v>73.235146</c:v>
                </c:pt>
                <c:pt idx="1079">
                  <c:v>73.23500000000001</c:v>
                </c:pt>
                <c:pt idx="1080">
                  <c:v>73.23485</c:v>
                </c:pt>
                <c:pt idx="1081">
                  <c:v>73.234695</c:v>
                </c:pt>
                <c:pt idx="1082">
                  <c:v>73.23454</c:v>
                </c:pt>
                <c:pt idx="1083">
                  <c:v>73.2344</c:v>
                </c:pt>
                <c:pt idx="1084">
                  <c:v>73.23425</c:v>
                </c:pt>
                <c:pt idx="1085">
                  <c:v>73.2341</c:v>
                </c:pt>
                <c:pt idx="1086">
                  <c:v>73.233955</c:v>
                </c:pt>
                <c:pt idx="1087">
                  <c:v>73.23381</c:v>
                </c:pt>
                <c:pt idx="1088">
                  <c:v>73.233665</c:v>
                </c:pt>
                <c:pt idx="1089">
                  <c:v>73.23352</c:v>
                </c:pt>
                <c:pt idx="1090">
                  <c:v>73.23337599999999</c:v>
                </c:pt>
                <c:pt idx="1091">
                  <c:v>73.23323</c:v>
                </c:pt>
                <c:pt idx="1092">
                  <c:v>73.233086</c:v>
                </c:pt>
                <c:pt idx="1093">
                  <c:v>73.23294</c:v>
                </c:pt>
                <c:pt idx="1094">
                  <c:v>73.23279599999998</c:v>
                </c:pt>
                <c:pt idx="1095">
                  <c:v>73.23265</c:v>
                </c:pt>
                <c:pt idx="1096">
                  <c:v>73.23495</c:v>
                </c:pt>
                <c:pt idx="1097">
                  <c:v>73.23725</c:v>
                </c:pt>
                <c:pt idx="1098">
                  <c:v>73.23955</c:v>
                </c:pt>
                <c:pt idx="1099">
                  <c:v>73.241844</c:v>
                </c:pt>
                <c:pt idx="1100">
                  <c:v>73.24415</c:v>
                </c:pt>
                <c:pt idx="1101">
                  <c:v>73.246445</c:v>
                </c:pt>
                <c:pt idx="1102">
                  <c:v>73.24875</c:v>
                </c:pt>
                <c:pt idx="1103">
                  <c:v>73.25105</c:v>
                </c:pt>
                <c:pt idx="1104">
                  <c:v>73.25336</c:v>
                </c:pt>
                <c:pt idx="1105">
                  <c:v>73.25565</c:v>
                </c:pt>
                <c:pt idx="1106">
                  <c:v>73.25796</c:v>
                </c:pt>
                <c:pt idx="1107">
                  <c:v>73.26026</c:v>
                </c:pt>
                <c:pt idx="1108">
                  <c:v>73.262566</c:v>
                </c:pt>
                <c:pt idx="1109">
                  <c:v>73.26487</c:v>
                </c:pt>
                <c:pt idx="1110">
                  <c:v>73.267166</c:v>
                </c:pt>
                <c:pt idx="1111">
                  <c:v>73.26947000000001</c:v>
                </c:pt>
                <c:pt idx="1112">
                  <c:v>73.27177399999998</c:v>
                </c:pt>
                <c:pt idx="1113">
                  <c:v>73.27407</c:v>
                </c:pt>
                <c:pt idx="1114">
                  <c:v>73.27637499999999</c:v>
                </c:pt>
                <c:pt idx="1115">
                  <c:v>73.27867999999998</c:v>
                </c:pt>
                <c:pt idx="1116">
                  <c:v>73.280975</c:v>
                </c:pt>
                <c:pt idx="1117">
                  <c:v>73.28328</c:v>
                </c:pt>
                <c:pt idx="1118">
                  <c:v>73.28557599999999</c:v>
                </c:pt>
                <c:pt idx="1119">
                  <c:v>73.28787000000001</c:v>
                </c:pt>
                <c:pt idx="1120">
                  <c:v>73.29017</c:v>
                </c:pt>
                <c:pt idx="1121">
                  <c:v>73.292465</c:v>
                </c:pt>
                <c:pt idx="1122">
                  <c:v>73.29476</c:v>
                </c:pt>
                <c:pt idx="1123">
                  <c:v>73.29706</c:v>
                </c:pt>
                <c:pt idx="1124">
                  <c:v>73.29935</c:v>
                </c:pt>
                <c:pt idx="1125">
                  <c:v>73.301636</c:v>
                </c:pt>
                <c:pt idx="1126">
                  <c:v>73.30148</c:v>
                </c:pt>
                <c:pt idx="1127">
                  <c:v>73.30132</c:v>
                </c:pt>
                <c:pt idx="1128">
                  <c:v>73.30117000000001</c:v>
                </c:pt>
                <c:pt idx="1129">
                  <c:v>73.30101</c:v>
                </c:pt>
                <c:pt idx="1130">
                  <c:v>73.30084999999998</c:v>
                </c:pt>
                <c:pt idx="1131">
                  <c:v>73.30069</c:v>
                </c:pt>
                <c:pt idx="1132">
                  <c:v>73.30052</c:v>
                </c:pt>
                <c:pt idx="1133">
                  <c:v>73.300354</c:v>
                </c:pt>
                <c:pt idx="1134">
                  <c:v>73.30018599999998</c:v>
                </c:pt>
                <c:pt idx="1135">
                  <c:v>73.30002</c:v>
                </c:pt>
                <c:pt idx="1136">
                  <c:v>73.29984</c:v>
                </c:pt>
                <c:pt idx="1137">
                  <c:v>73.29967</c:v>
                </c:pt>
                <c:pt idx="1138">
                  <c:v>73.29949</c:v>
                </c:pt>
                <c:pt idx="1139">
                  <c:v>73.29931</c:v>
                </c:pt>
                <c:pt idx="1140">
                  <c:v>73.299126</c:v>
                </c:pt>
                <c:pt idx="1141">
                  <c:v>73.29894</c:v>
                </c:pt>
                <c:pt idx="1142">
                  <c:v>73.29875</c:v>
                </c:pt>
                <c:pt idx="1143">
                  <c:v>73.29856</c:v>
                </c:pt>
                <c:pt idx="1144">
                  <c:v>73.29837</c:v>
                </c:pt>
                <c:pt idx="1145">
                  <c:v>73.29817000000001</c:v>
                </c:pt>
                <c:pt idx="1146">
                  <c:v>73.29797</c:v>
                </c:pt>
                <c:pt idx="1147">
                  <c:v>73.29777</c:v>
                </c:pt>
                <c:pt idx="1148">
                  <c:v>73.29757</c:v>
                </c:pt>
                <c:pt idx="1149">
                  <c:v>73.29736</c:v>
                </c:pt>
                <c:pt idx="1150">
                  <c:v>73.29716</c:v>
                </c:pt>
                <c:pt idx="1151">
                  <c:v>73.29695</c:v>
                </c:pt>
                <c:pt idx="1152">
                  <c:v>73.29674</c:v>
                </c:pt>
                <c:pt idx="1153">
                  <c:v>73.296524</c:v>
                </c:pt>
                <c:pt idx="1154">
                  <c:v>73.29631</c:v>
                </c:pt>
                <c:pt idx="1155">
                  <c:v>73.29609</c:v>
                </c:pt>
                <c:pt idx="1156">
                  <c:v>73.29587</c:v>
                </c:pt>
                <c:pt idx="1157">
                  <c:v>73.29565</c:v>
                </c:pt>
                <c:pt idx="1158">
                  <c:v>73.295425</c:v>
                </c:pt>
                <c:pt idx="1159">
                  <c:v>73.295204</c:v>
                </c:pt>
                <c:pt idx="1160">
                  <c:v>73.294975</c:v>
                </c:pt>
                <c:pt idx="1161">
                  <c:v>73.29475</c:v>
                </c:pt>
                <c:pt idx="1162">
                  <c:v>73.29452</c:v>
                </c:pt>
                <c:pt idx="1163">
                  <c:v>73.29429</c:v>
                </c:pt>
                <c:pt idx="1164">
                  <c:v>73.29405</c:v>
                </c:pt>
                <c:pt idx="1165">
                  <c:v>73.293816</c:v>
                </c:pt>
                <c:pt idx="1166">
                  <c:v>73.29358</c:v>
                </c:pt>
                <c:pt idx="1167">
                  <c:v>73.29334</c:v>
                </c:pt>
                <c:pt idx="1168">
                  <c:v>73.293106</c:v>
                </c:pt>
                <c:pt idx="1169">
                  <c:v>73.29286</c:v>
                </c:pt>
                <c:pt idx="1170">
                  <c:v>73.29262</c:v>
                </c:pt>
                <c:pt idx="1171">
                  <c:v>73.29237</c:v>
                </c:pt>
                <c:pt idx="1172">
                  <c:v>73.29213</c:v>
                </c:pt>
                <c:pt idx="1173">
                  <c:v>73.29188</c:v>
                </c:pt>
                <c:pt idx="1174">
                  <c:v>73.291626</c:v>
                </c:pt>
                <c:pt idx="1175">
                  <c:v>73.29138</c:v>
                </c:pt>
                <c:pt idx="1176">
                  <c:v>73.29113</c:v>
                </c:pt>
                <c:pt idx="1177">
                  <c:v>73.29088</c:v>
                </c:pt>
                <c:pt idx="1178">
                  <c:v>73.29063</c:v>
                </c:pt>
                <c:pt idx="1179">
                  <c:v>73.29037499999998</c:v>
                </c:pt>
                <c:pt idx="1180">
                  <c:v>73.29012</c:v>
                </c:pt>
                <c:pt idx="1181">
                  <c:v>73.28986</c:v>
                </c:pt>
                <c:pt idx="1182">
                  <c:v>73.28961</c:v>
                </c:pt>
                <c:pt idx="1183">
                  <c:v>73.28935</c:v>
                </c:pt>
                <c:pt idx="1184">
                  <c:v>73.28909</c:v>
                </c:pt>
                <c:pt idx="1185">
                  <c:v>73.28883999999998</c:v>
                </c:pt>
                <c:pt idx="1186">
                  <c:v>73.28857999999998</c:v>
                </c:pt>
                <c:pt idx="1187">
                  <c:v>73.28832</c:v>
                </c:pt>
                <c:pt idx="1188">
                  <c:v>73.28806</c:v>
                </c:pt>
                <c:pt idx="1189">
                  <c:v>73.2878</c:v>
                </c:pt>
                <c:pt idx="1190">
                  <c:v>73.287544</c:v>
                </c:pt>
                <c:pt idx="1191">
                  <c:v>73.287285</c:v>
                </c:pt>
                <c:pt idx="1192">
                  <c:v>73.28702</c:v>
                </c:pt>
                <c:pt idx="1193">
                  <c:v>73.28676</c:v>
                </c:pt>
                <c:pt idx="1194">
                  <c:v>73.28649</c:v>
                </c:pt>
                <c:pt idx="1195">
                  <c:v>73.28623</c:v>
                </c:pt>
                <c:pt idx="1196">
                  <c:v>73.285965</c:v>
                </c:pt>
                <c:pt idx="1197">
                  <c:v>73.28570599999999</c:v>
                </c:pt>
                <c:pt idx="1198">
                  <c:v>73.28543999999998</c:v>
                </c:pt>
                <c:pt idx="1199">
                  <c:v>73.28517999999998</c:v>
                </c:pt>
                <c:pt idx="1200">
                  <c:v>73.28491</c:v>
                </c:pt>
                <c:pt idx="1201">
                  <c:v>73.284645</c:v>
                </c:pt>
                <c:pt idx="1202">
                  <c:v>73.284386</c:v>
                </c:pt>
                <c:pt idx="1203">
                  <c:v>73.28413</c:v>
                </c:pt>
                <c:pt idx="1204">
                  <c:v>73.28386</c:v>
                </c:pt>
                <c:pt idx="1205">
                  <c:v>73.28359</c:v>
                </c:pt>
                <c:pt idx="1206">
                  <c:v>73.28333</c:v>
                </c:pt>
                <c:pt idx="1207">
                  <c:v>73.28307</c:v>
                </c:pt>
                <c:pt idx="1208">
                  <c:v>73.28281</c:v>
                </c:pt>
                <c:pt idx="1209">
                  <c:v>73.28253999999998</c:v>
                </c:pt>
                <c:pt idx="1210">
                  <c:v>73.28227</c:v>
                </c:pt>
                <c:pt idx="1211">
                  <c:v>73.282005</c:v>
                </c:pt>
                <c:pt idx="1212">
                  <c:v>73.28174</c:v>
                </c:pt>
                <c:pt idx="1213">
                  <c:v>73.28148</c:v>
                </c:pt>
                <c:pt idx="1214">
                  <c:v>73.28122</c:v>
                </c:pt>
                <c:pt idx="1215">
                  <c:v>73.28095</c:v>
                </c:pt>
                <c:pt idx="1216">
                  <c:v>73.280685</c:v>
                </c:pt>
                <c:pt idx="1217">
                  <c:v>73.28042</c:v>
                </c:pt>
                <c:pt idx="1218">
                  <c:v>73.28015</c:v>
                </c:pt>
                <c:pt idx="1219">
                  <c:v>73.27988399999998</c:v>
                </c:pt>
                <c:pt idx="1220">
                  <c:v>73.279625</c:v>
                </c:pt>
                <c:pt idx="1221">
                  <c:v>73.27936599999998</c:v>
                </c:pt>
                <c:pt idx="1222">
                  <c:v>73.279106</c:v>
                </c:pt>
                <c:pt idx="1223">
                  <c:v>73.27883999999999</c:v>
                </c:pt>
                <c:pt idx="1224">
                  <c:v>73.27856999999998</c:v>
                </c:pt>
                <c:pt idx="1225">
                  <c:v>73.27830999999999</c:v>
                </c:pt>
                <c:pt idx="1226">
                  <c:v>73.27804999999998</c:v>
                </c:pt>
                <c:pt idx="1227">
                  <c:v>73.277794</c:v>
                </c:pt>
                <c:pt idx="1228">
                  <c:v>73.277534</c:v>
                </c:pt>
                <c:pt idx="1229">
                  <c:v>73.277275</c:v>
                </c:pt>
                <c:pt idx="1230">
                  <c:v>73.27701</c:v>
                </c:pt>
                <c:pt idx="1231">
                  <c:v>73.27674999999999</c:v>
                </c:pt>
                <c:pt idx="1232">
                  <c:v>73.27648999999998</c:v>
                </c:pt>
                <c:pt idx="1233">
                  <c:v>73.27623000000001</c:v>
                </c:pt>
                <c:pt idx="1234">
                  <c:v>73.27596999999998</c:v>
                </c:pt>
                <c:pt idx="1235">
                  <c:v>73.27570999999999</c:v>
                </c:pt>
                <c:pt idx="1236">
                  <c:v>73.27544999999999</c:v>
                </c:pt>
                <c:pt idx="1237">
                  <c:v>73.27518999999998</c:v>
                </c:pt>
                <c:pt idx="1238">
                  <c:v>73.27493000000001</c:v>
                </c:pt>
                <c:pt idx="1239">
                  <c:v>73.27467</c:v>
                </c:pt>
                <c:pt idx="1240">
                  <c:v>73.274414</c:v>
                </c:pt>
                <c:pt idx="1241">
                  <c:v>73.274155</c:v>
                </c:pt>
                <c:pt idx="1242">
                  <c:v>73.2739</c:v>
                </c:pt>
                <c:pt idx="1243">
                  <c:v>73.27365</c:v>
                </c:pt>
                <c:pt idx="1244">
                  <c:v>73.27338999999999</c:v>
                </c:pt>
                <c:pt idx="1245">
                  <c:v>73.27314</c:v>
                </c:pt>
                <c:pt idx="1246">
                  <c:v>73.27288999999999</c:v>
                </c:pt>
                <c:pt idx="1247">
                  <c:v>73.27263999999998</c:v>
                </c:pt>
                <c:pt idx="1248">
                  <c:v>73.27238499999999</c:v>
                </c:pt>
                <c:pt idx="1249">
                  <c:v>73.27212999999998</c:v>
                </c:pt>
                <c:pt idx="1250">
                  <c:v>73.27187999999998</c:v>
                </c:pt>
                <c:pt idx="1251">
                  <c:v>73.27163</c:v>
                </c:pt>
                <c:pt idx="1252">
                  <c:v>73.27137999999998</c:v>
                </c:pt>
                <c:pt idx="1253">
                  <c:v>73.271126</c:v>
                </c:pt>
                <c:pt idx="1254">
                  <c:v>73.27087399999999</c:v>
                </c:pt>
                <c:pt idx="1255">
                  <c:v>73.27063</c:v>
                </c:pt>
                <c:pt idx="1256">
                  <c:v>73.27037999999999</c:v>
                </c:pt>
                <c:pt idx="1257">
                  <c:v>73.27013</c:v>
                </c:pt>
                <c:pt idx="1258">
                  <c:v>73.26988</c:v>
                </c:pt>
                <c:pt idx="1259">
                  <c:v>73.26964</c:v>
                </c:pt>
                <c:pt idx="1260">
                  <c:v>73.269394</c:v>
                </c:pt>
                <c:pt idx="1261">
                  <c:v>73.26915</c:v>
                </c:pt>
                <c:pt idx="1262">
                  <c:v>73.268906</c:v>
                </c:pt>
                <c:pt idx="1263">
                  <c:v>73.26866</c:v>
                </c:pt>
                <c:pt idx="1264">
                  <c:v>73.26842</c:v>
                </c:pt>
                <c:pt idx="1265">
                  <c:v>73.26817000000001</c:v>
                </c:pt>
                <c:pt idx="1266">
                  <c:v>73.26794</c:v>
                </c:pt>
                <c:pt idx="1267">
                  <c:v>73.2677</c:v>
                </c:pt>
                <c:pt idx="1268">
                  <c:v>73.267456</c:v>
                </c:pt>
                <c:pt idx="1269">
                  <c:v>73.26721</c:v>
                </c:pt>
                <c:pt idx="1270">
                  <c:v>73.266975</c:v>
                </c:pt>
                <c:pt idx="1271">
                  <c:v>73.26674</c:v>
                </c:pt>
                <c:pt idx="1272">
                  <c:v>73.2665</c:v>
                </c:pt>
                <c:pt idx="1273">
                  <c:v>73.266266</c:v>
                </c:pt>
                <c:pt idx="1274">
                  <c:v>73.26603</c:v>
                </c:pt>
                <c:pt idx="1275">
                  <c:v>73.26578999999998</c:v>
                </c:pt>
                <c:pt idx="1276">
                  <c:v>73.26556</c:v>
                </c:pt>
                <c:pt idx="1277">
                  <c:v>73.26532</c:v>
                </c:pt>
                <c:pt idx="1278">
                  <c:v>73.26508</c:v>
                </c:pt>
                <c:pt idx="1279">
                  <c:v>73.264854</c:v>
                </c:pt>
                <c:pt idx="1280">
                  <c:v>73.264626</c:v>
                </c:pt>
                <c:pt idx="1281">
                  <c:v>73.2644</c:v>
                </c:pt>
                <c:pt idx="1282">
                  <c:v>73.26417</c:v>
                </c:pt>
                <c:pt idx="1283">
                  <c:v>73.26394</c:v>
                </c:pt>
                <c:pt idx="1284">
                  <c:v>73.26371</c:v>
                </c:pt>
                <c:pt idx="1285">
                  <c:v>73.26348</c:v>
                </c:pt>
                <c:pt idx="1286">
                  <c:v>73.26325</c:v>
                </c:pt>
                <c:pt idx="1287">
                  <c:v>73.26302</c:v>
                </c:pt>
                <c:pt idx="1288">
                  <c:v>73.262794</c:v>
                </c:pt>
                <c:pt idx="1289">
                  <c:v>73.262566</c:v>
                </c:pt>
                <c:pt idx="1290">
                  <c:v>73.26233999999998</c:v>
                </c:pt>
                <c:pt idx="1291">
                  <c:v>73.26211</c:v>
                </c:pt>
                <c:pt idx="1292">
                  <c:v>73.26188</c:v>
                </c:pt>
                <c:pt idx="1293">
                  <c:v>73.26165</c:v>
                </c:pt>
                <c:pt idx="1294">
                  <c:v>73.26142</c:v>
                </c:pt>
                <c:pt idx="1295">
                  <c:v>73.26119</c:v>
                </c:pt>
                <c:pt idx="1296">
                  <c:v>73.26096</c:v>
                </c:pt>
                <c:pt idx="1297">
                  <c:v>73.26073499999998</c:v>
                </c:pt>
                <c:pt idx="1298">
                  <c:v>73.26051</c:v>
                </c:pt>
                <c:pt idx="1299">
                  <c:v>73.26029</c:v>
                </c:pt>
                <c:pt idx="1300">
                  <c:v>73.26007000000001</c:v>
                </c:pt>
                <c:pt idx="1301">
                  <c:v>73.25985</c:v>
                </c:pt>
                <c:pt idx="1302">
                  <c:v>73.25963</c:v>
                </c:pt>
                <c:pt idx="1303">
                  <c:v>73.25941</c:v>
                </c:pt>
                <c:pt idx="1304">
                  <c:v>73.25919</c:v>
                </c:pt>
                <c:pt idx="1305">
                  <c:v>73.25897</c:v>
                </c:pt>
                <c:pt idx="1306">
                  <c:v>73.25874999999999</c:v>
                </c:pt>
                <c:pt idx="1307">
                  <c:v>73.25853999999998</c:v>
                </c:pt>
                <c:pt idx="1308">
                  <c:v>73.25831599999998</c:v>
                </c:pt>
                <c:pt idx="1309">
                  <c:v>73.2581</c:v>
                </c:pt>
                <c:pt idx="1310">
                  <c:v>73.25789</c:v>
                </c:pt>
                <c:pt idx="1311">
                  <c:v>73.257675</c:v>
                </c:pt>
                <c:pt idx="1312">
                  <c:v>73.25746</c:v>
                </c:pt>
                <c:pt idx="1313">
                  <c:v>73.25725</c:v>
                </c:pt>
                <c:pt idx="1314">
                  <c:v>73.257034</c:v>
                </c:pt>
                <c:pt idx="1315">
                  <c:v>73.25682</c:v>
                </c:pt>
                <c:pt idx="1316">
                  <c:v>73.25661</c:v>
                </c:pt>
                <c:pt idx="1317">
                  <c:v>73.25638999999998</c:v>
                </c:pt>
                <c:pt idx="1318">
                  <c:v>73.25619</c:v>
                </c:pt>
                <c:pt idx="1319">
                  <c:v>73.25597999999998</c:v>
                </c:pt>
                <c:pt idx="1320">
                  <c:v>73.25577499999999</c:v>
                </c:pt>
                <c:pt idx="1321">
                  <c:v>73.25556</c:v>
                </c:pt>
                <c:pt idx="1322">
                  <c:v>73.25535599999999</c:v>
                </c:pt>
                <c:pt idx="1323">
                  <c:v>73.25515</c:v>
                </c:pt>
                <c:pt idx="1324">
                  <c:v>73.254944</c:v>
                </c:pt>
                <c:pt idx="1325">
                  <c:v>73.25474</c:v>
                </c:pt>
                <c:pt idx="1326">
                  <c:v>73.25454</c:v>
                </c:pt>
                <c:pt idx="1327">
                  <c:v>73.25433</c:v>
                </c:pt>
                <c:pt idx="1328">
                  <c:v>73.25413</c:v>
                </c:pt>
                <c:pt idx="1329">
                  <c:v>73.25392</c:v>
                </c:pt>
                <c:pt idx="1330">
                  <c:v>73.25371599999998</c:v>
                </c:pt>
                <c:pt idx="1331">
                  <c:v>73.25352</c:v>
                </c:pt>
                <c:pt idx="1332">
                  <c:v>73.25332</c:v>
                </c:pt>
                <c:pt idx="1333">
                  <c:v>73.25312</c:v>
                </c:pt>
                <c:pt idx="1334">
                  <c:v>73.252914</c:v>
                </c:pt>
                <c:pt idx="1335">
                  <c:v>73.25271599999999</c:v>
                </c:pt>
                <c:pt idx="1336">
                  <c:v>73.25252</c:v>
                </c:pt>
                <c:pt idx="1337">
                  <c:v>73.25231999999998</c:v>
                </c:pt>
                <c:pt idx="1338">
                  <c:v>73.25212</c:v>
                </c:pt>
                <c:pt idx="1339">
                  <c:v>73.25192</c:v>
                </c:pt>
                <c:pt idx="1340">
                  <c:v>73.251724</c:v>
                </c:pt>
                <c:pt idx="1341">
                  <c:v>73.251526</c:v>
                </c:pt>
                <c:pt idx="1342">
                  <c:v>73.25133</c:v>
                </c:pt>
                <c:pt idx="1343">
                  <c:v>73.25113</c:v>
                </c:pt>
                <c:pt idx="1344">
                  <c:v>73.25093</c:v>
                </c:pt>
                <c:pt idx="1345">
                  <c:v>73.25073</c:v>
                </c:pt>
                <c:pt idx="1346">
                  <c:v>73.25054</c:v>
                </c:pt>
                <c:pt idx="1347">
                  <c:v>73.25034999999998</c:v>
                </c:pt>
                <c:pt idx="1348">
                  <c:v>73.25016</c:v>
                </c:pt>
                <c:pt idx="1349">
                  <c:v>73.24997</c:v>
                </c:pt>
                <c:pt idx="1350">
                  <c:v>73.24978</c:v>
                </c:pt>
                <c:pt idx="1351">
                  <c:v>73.24959</c:v>
                </c:pt>
                <c:pt idx="1352">
                  <c:v>73.2494</c:v>
                </c:pt>
                <c:pt idx="1353">
                  <c:v>73.24921</c:v>
                </c:pt>
                <c:pt idx="1354">
                  <c:v>73.249016</c:v>
                </c:pt>
                <c:pt idx="1355">
                  <c:v>73.248825</c:v>
                </c:pt>
                <c:pt idx="1356">
                  <c:v>73.248634</c:v>
                </c:pt>
                <c:pt idx="1357">
                  <c:v>73.24845</c:v>
                </c:pt>
                <c:pt idx="1358">
                  <c:v>73.24826</c:v>
                </c:pt>
                <c:pt idx="1359">
                  <c:v>73.24808</c:v>
                </c:pt>
                <c:pt idx="1360">
                  <c:v>73.24789</c:v>
                </c:pt>
                <c:pt idx="1361">
                  <c:v>73.2477</c:v>
                </c:pt>
                <c:pt idx="1362">
                  <c:v>73.24751</c:v>
                </c:pt>
                <c:pt idx="1363">
                  <c:v>73.24733</c:v>
                </c:pt>
                <c:pt idx="1364">
                  <c:v>73.24715</c:v>
                </c:pt>
                <c:pt idx="1365">
                  <c:v>73.24696</c:v>
                </c:pt>
                <c:pt idx="1366">
                  <c:v>73.24678</c:v>
                </c:pt>
                <c:pt idx="1367">
                  <c:v>73.2466</c:v>
                </c:pt>
                <c:pt idx="1368">
                  <c:v>73.246414</c:v>
                </c:pt>
                <c:pt idx="1369">
                  <c:v>73.24623</c:v>
                </c:pt>
                <c:pt idx="1370">
                  <c:v>73.24605</c:v>
                </c:pt>
                <c:pt idx="1371">
                  <c:v>73.245865</c:v>
                </c:pt>
                <c:pt idx="1372">
                  <c:v>73.24569</c:v>
                </c:pt>
                <c:pt idx="1373">
                  <c:v>73.245514</c:v>
                </c:pt>
                <c:pt idx="1374">
                  <c:v>73.24533</c:v>
                </c:pt>
                <c:pt idx="1375">
                  <c:v>73.245155</c:v>
                </c:pt>
                <c:pt idx="1376">
                  <c:v>73.24498</c:v>
                </c:pt>
                <c:pt idx="1377">
                  <c:v>73.244804</c:v>
                </c:pt>
                <c:pt idx="1378">
                  <c:v>73.24463</c:v>
                </c:pt>
                <c:pt idx="1379">
                  <c:v>73.24445</c:v>
                </c:pt>
                <c:pt idx="1380">
                  <c:v>73.24427</c:v>
                </c:pt>
                <c:pt idx="1381">
                  <c:v>73.244095</c:v>
                </c:pt>
                <c:pt idx="1382">
                  <c:v>73.24392</c:v>
                </c:pt>
                <c:pt idx="1383">
                  <c:v>73.243744</c:v>
                </c:pt>
                <c:pt idx="1384">
                  <c:v>73.24357</c:v>
                </c:pt>
                <c:pt idx="1385">
                  <c:v>73.24339</c:v>
                </c:pt>
                <c:pt idx="1386">
                  <c:v>73.24322</c:v>
                </c:pt>
                <c:pt idx="1387">
                  <c:v>73.24305</c:v>
                </c:pt>
                <c:pt idx="1388">
                  <c:v>73.242874</c:v>
                </c:pt>
                <c:pt idx="1389">
                  <c:v>73.24271</c:v>
                </c:pt>
                <c:pt idx="1390">
                  <c:v>73.24253</c:v>
                </c:pt>
                <c:pt idx="1391">
                  <c:v>73.24236</c:v>
                </c:pt>
                <c:pt idx="1392">
                  <c:v>73.242195</c:v>
                </c:pt>
                <c:pt idx="1393">
                  <c:v>73.24202</c:v>
                </c:pt>
                <c:pt idx="1394">
                  <c:v>73.24185</c:v>
                </c:pt>
                <c:pt idx="1395">
                  <c:v>73.241684</c:v>
                </c:pt>
                <c:pt idx="1396">
                  <c:v>73.241516</c:v>
                </c:pt>
                <c:pt idx="1397">
                  <c:v>73.24134</c:v>
                </c:pt>
                <c:pt idx="1398">
                  <c:v>73.24117</c:v>
                </c:pt>
                <c:pt idx="1399">
                  <c:v>73.241005</c:v>
                </c:pt>
                <c:pt idx="1400">
                  <c:v>73.24084</c:v>
                </c:pt>
                <c:pt idx="1401">
                  <c:v>73.24067</c:v>
                </c:pt>
                <c:pt idx="1402">
                  <c:v>73.2405</c:v>
                </c:pt>
                <c:pt idx="1403">
                  <c:v>73.24033</c:v>
                </c:pt>
                <c:pt idx="1404">
                  <c:v>73.24017</c:v>
                </c:pt>
                <c:pt idx="1405">
                  <c:v>73.240005</c:v>
                </c:pt>
                <c:pt idx="1406">
                  <c:v>73.23984</c:v>
                </c:pt>
                <c:pt idx="1407">
                  <c:v>73.23967</c:v>
                </c:pt>
                <c:pt idx="1408">
                  <c:v>73.2395</c:v>
                </c:pt>
                <c:pt idx="1409">
                  <c:v>73.23934</c:v>
                </c:pt>
                <c:pt idx="1410">
                  <c:v>73.23918</c:v>
                </c:pt>
                <c:pt idx="1411">
                  <c:v>73.23901</c:v>
                </c:pt>
                <c:pt idx="1412">
                  <c:v>73.23885</c:v>
                </c:pt>
                <c:pt idx="1413">
                  <c:v>73.23869</c:v>
                </c:pt>
                <c:pt idx="1414">
                  <c:v>73.238525</c:v>
                </c:pt>
                <c:pt idx="1415">
                  <c:v>73.238365</c:v>
                </c:pt>
                <c:pt idx="1416">
                  <c:v>73.238205</c:v>
                </c:pt>
                <c:pt idx="1417">
                  <c:v>73.238045</c:v>
                </c:pt>
                <c:pt idx="1418">
                  <c:v>73.237885</c:v>
                </c:pt>
                <c:pt idx="1419">
                  <c:v>73.23773000000001</c:v>
                </c:pt>
                <c:pt idx="1420">
                  <c:v>73.23757</c:v>
                </c:pt>
                <c:pt idx="1421">
                  <c:v>73.23742</c:v>
                </c:pt>
                <c:pt idx="1422">
                  <c:v>73.23726</c:v>
                </c:pt>
                <c:pt idx="1423">
                  <c:v>73.23711</c:v>
                </c:pt>
                <c:pt idx="1424">
                  <c:v>73.236946</c:v>
                </c:pt>
                <c:pt idx="1425">
                  <c:v>73.23678599999998</c:v>
                </c:pt>
                <c:pt idx="1426">
                  <c:v>73.236626</c:v>
                </c:pt>
                <c:pt idx="1427">
                  <c:v>73.23647</c:v>
                </c:pt>
                <c:pt idx="1428">
                  <c:v>73.23632</c:v>
                </c:pt>
                <c:pt idx="1429">
                  <c:v>73.23617</c:v>
                </c:pt>
                <c:pt idx="1430">
                  <c:v>73.236015</c:v>
                </c:pt>
                <c:pt idx="1431">
                  <c:v>73.23586</c:v>
                </c:pt>
                <c:pt idx="1432">
                  <c:v>73.23570999999998</c:v>
                </c:pt>
                <c:pt idx="1433">
                  <c:v>73.23556</c:v>
                </c:pt>
                <c:pt idx="1434">
                  <c:v>73.235405</c:v>
                </c:pt>
                <c:pt idx="1435">
                  <c:v>73.23525</c:v>
                </c:pt>
                <c:pt idx="1436">
                  <c:v>73.2351</c:v>
                </c:pt>
                <c:pt idx="1437">
                  <c:v>73.23495</c:v>
                </c:pt>
                <c:pt idx="1438">
                  <c:v>73.2348</c:v>
                </c:pt>
                <c:pt idx="1439">
                  <c:v>73.23465</c:v>
                </c:pt>
                <c:pt idx="1440">
                  <c:v>73.2345</c:v>
                </c:pt>
                <c:pt idx="1441">
                  <c:v>73.234344</c:v>
                </c:pt>
                <c:pt idx="1442">
                  <c:v>73.2342</c:v>
                </c:pt>
                <c:pt idx="1443">
                  <c:v>73.234055</c:v>
                </c:pt>
                <c:pt idx="1444">
                  <c:v>73.2339</c:v>
                </c:pt>
                <c:pt idx="1445">
                  <c:v>73.23376</c:v>
                </c:pt>
                <c:pt idx="1446">
                  <c:v>73.23361</c:v>
                </c:pt>
                <c:pt idx="1447">
                  <c:v>73.23346</c:v>
                </c:pt>
                <c:pt idx="1448">
                  <c:v>73.233315</c:v>
                </c:pt>
                <c:pt idx="1449">
                  <c:v>73.23317</c:v>
                </c:pt>
                <c:pt idx="1450">
                  <c:v>73.233025</c:v>
                </c:pt>
                <c:pt idx="1451">
                  <c:v>73.23287</c:v>
                </c:pt>
                <c:pt idx="1452">
                  <c:v>73.23272999999998</c:v>
                </c:pt>
                <c:pt idx="1453">
                  <c:v>73.23258</c:v>
                </c:pt>
                <c:pt idx="1454">
                  <c:v>73.23243999999998</c:v>
                </c:pt>
                <c:pt idx="1455">
                  <c:v>73.23229</c:v>
                </c:pt>
                <c:pt idx="1456">
                  <c:v>73.23215</c:v>
                </c:pt>
                <c:pt idx="1457">
                  <c:v>73.23200000000001</c:v>
                </c:pt>
                <c:pt idx="1458">
                  <c:v>73.23186</c:v>
                </c:pt>
                <c:pt idx="1459">
                  <c:v>73.23171</c:v>
                </c:pt>
                <c:pt idx="1460">
                  <c:v>73.23157</c:v>
                </c:pt>
                <c:pt idx="1461">
                  <c:v>73.233864</c:v>
                </c:pt>
                <c:pt idx="1462">
                  <c:v>73.23617</c:v>
                </c:pt>
                <c:pt idx="1463">
                  <c:v>73.23847</c:v>
                </c:pt>
                <c:pt idx="1464">
                  <c:v>73.24077000000001</c:v>
                </c:pt>
                <c:pt idx="1465">
                  <c:v>73.24307</c:v>
                </c:pt>
                <c:pt idx="1466">
                  <c:v>73.24537999999998</c:v>
                </c:pt>
                <c:pt idx="1467">
                  <c:v>73.24768</c:v>
                </c:pt>
                <c:pt idx="1468">
                  <c:v>73.249985</c:v>
                </c:pt>
                <c:pt idx="1469">
                  <c:v>73.25228</c:v>
                </c:pt>
                <c:pt idx="1470">
                  <c:v>73.254585</c:v>
                </c:pt>
                <c:pt idx="1471">
                  <c:v>73.25689</c:v>
                </c:pt>
                <c:pt idx="1472">
                  <c:v>73.25919</c:v>
                </c:pt>
                <c:pt idx="1473">
                  <c:v>73.2615</c:v>
                </c:pt>
                <c:pt idx="1474">
                  <c:v>73.2638</c:v>
                </c:pt>
                <c:pt idx="1475">
                  <c:v>73.266106</c:v>
                </c:pt>
                <c:pt idx="1476">
                  <c:v>73.26841</c:v>
                </c:pt>
                <c:pt idx="1477">
                  <c:v>73.27070999999998</c:v>
                </c:pt>
                <c:pt idx="1478">
                  <c:v>73.27302</c:v>
                </c:pt>
                <c:pt idx="1479">
                  <c:v>73.27531999999998</c:v>
                </c:pt>
                <c:pt idx="1480">
                  <c:v>73.277626</c:v>
                </c:pt>
                <c:pt idx="1481">
                  <c:v>73.27993</c:v>
                </c:pt>
                <c:pt idx="1482">
                  <c:v>73.282234</c:v>
                </c:pt>
                <c:pt idx="1483">
                  <c:v>73.28453</c:v>
                </c:pt>
                <c:pt idx="1484">
                  <c:v>73.28683499999998</c:v>
                </c:pt>
                <c:pt idx="1485">
                  <c:v>73.28913</c:v>
                </c:pt>
                <c:pt idx="1486">
                  <c:v>73.29143</c:v>
                </c:pt>
                <c:pt idx="1487">
                  <c:v>73.293724</c:v>
                </c:pt>
                <c:pt idx="1488">
                  <c:v>73.29602</c:v>
                </c:pt>
                <c:pt idx="1489">
                  <c:v>73.29832</c:v>
                </c:pt>
                <c:pt idx="1490">
                  <c:v>73.300606</c:v>
                </c:pt>
                <c:pt idx="1491">
                  <c:v>73.30045</c:v>
                </c:pt>
                <c:pt idx="1492">
                  <c:v>73.30029</c:v>
                </c:pt>
                <c:pt idx="1493">
                  <c:v>73.30014</c:v>
                </c:pt>
                <c:pt idx="1494">
                  <c:v>73.29998</c:v>
                </c:pt>
                <c:pt idx="1495">
                  <c:v>73.29982</c:v>
                </c:pt>
                <c:pt idx="1496">
                  <c:v>73.29966</c:v>
                </c:pt>
                <c:pt idx="1497">
                  <c:v>73.29949</c:v>
                </c:pt>
                <c:pt idx="1498">
                  <c:v>73.299324</c:v>
                </c:pt>
                <c:pt idx="1499">
                  <c:v>73.29916</c:v>
                </c:pt>
                <c:pt idx="1500">
                  <c:v>73.29899</c:v>
                </c:pt>
                <c:pt idx="1501">
                  <c:v>73.29882</c:v>
                </c:pt>
                <c:pt idx="1502">
                  <c:v>73.298645</c:v>
                </c:pt>
                <c:pt idx="1503">
                  <c:v>73.29847</c:v>
                </c:pt>
                <c:pt idx="1504">
                  <c:v>73.298294</c:v>
                </c:pt>
                <c:pt idx="1505">
                  <c:v>73.29811</c:v>
                </c:pt>
                <c:pt idx="1506">
                  <c:v>73.29793</c:v>
                </c:pt>
                <c:pt idx="1507">
                  <c:v>73.297745</c:v>
                </c:pt>
                <c:pt idx="1508">
                  <c:v>73.297554</c:v>
                </c:pt>
                <c:pt idx="1509">
                  <c:v>73.29736</c:v>
                </c:pt>
                <c:pt idx="1510">
                  <c:v>73.29717</c:v>
                </c:pt>
                <c:pt idx="1511">
                  <c:v>73.296974</c:v>
                </c:pt>
                <c:pt idx="1512">
                  <c:v>73.29677</c:v>
                </c:pt>
                <c:pt idx="1513">
                  <c:v>73.29657</c:v>
                </c:pt>
                <c:pt idx="1514">
                  <c:v>73.296364</c:v>
                </c:pt>
                <c:pt idx="1515">
                  <c:v>73.29616</c:v>
                </c:pt>
                <c:pt idx="1516">
                  <c:v>73.29595</c:v>
                </c:pt>
                <c:pt idx="1517">
                  <c:v>73.29573999999998</c:v>
                </c:pt>
                <c:pt idx="1518">
                  <c:v>73.29553000000001</c:v>
                </c:pt>
                <c:pt idx="1519">
                  <c:v>73.29532</c:v>
                </c:pt>
                <c:pt idx="1520">
                  <c:v>73.295105</c:v>
                </c:pt>
                <c:pt idx="1521">
                  <c:v>73.29488</c:v>
                </c:pt>
                <c:pt idx="1522">
                  <c:v>73.29467</c:v>
                </c:pt>
                <c:pt idx="1523">
                  <c:v>73.29445</c:v>
                </c:pt>
                <c:pt idx="1524">
                  <c:v>73.29423000000002</c:v>
                </c:pt>
                <c:pt idx="1525">
                  <c:v>73.29401</c:v>
                </c:pt>
                <c:pt idx="1526">
                  <c:v>73.29378</c:v>
                </c:pt>
                <c:pt idx="1527">
                  <c:v>73.29355</c:v>
                </c:pt>
                <c:pt idx="1528">
                  <c:v>73.29332</c:v>
                </c:pt>
                <c:pt idx="1529">
                  <c:v>73.29308</c:v>
                </c:pt>
                <c:pt idx="1530">
                  <c:v>73.29285</c:v>
                </c:pt>
                <c:pt idx="1531">
                  <c:v>73.29261</c:v>
                </c:pt>
                <c:pt idx="1532">
                  <c:v>73.292366</c:v>
                </c:pt>
                <c:pt idx="1533">
                  <c:v>73.29213</c:v>
                </c:pt>
                <c:pt idx="1534">
                  <c:v>73.291885</c:v>
                </c:pt>
                <c:pt idx="1535">
                  <c:v>73.29165</c:v>
                </c:pt>
                <c:pt idx="1536">
                  <c:v>73.291405</c:v>
                </c:pt>
                <c:pt idx="1537">
                  <c:v>73.29116</c:v>
                </c:pt>
                <c:pt idx="1538">
                  <c:v>73.29092</c:v>
                </c:pt>
                <c:pt idx="1539">
                  <c:v>73.29067</c:v>
                </c:pt>
                <c:pt idx="1540">
                  <c:v>73.29042</c:v>
                </c:pt>
                <c:pt idx="1541">
                  <c:v>73.29017</c:v>
                </c:pt>
                <c:pt idx="1542">
                  <c:v>73.28992</c:v>
                </c:pt>
                <c:pt idx="1543">
                  <c:v>73.289665</c:v>
                </c:pt>
                <c:pt idx="1544">
                  <c:v>73.28942</c:v>
                </c:pt>
                <c:pt idx="1545">
                  <c:v>73.28917000000001</c:v>
                </c:pt>
                <c:pt idx="1546">
                  <c:v>73.28892</c:v>
                </c:pt>
                <c:pt idx="1547">
                  <c:v>73.288666</c:v>
                </c:pt>
                <c:pt idx="1548">
                  <c:v>73.288414</c:v>
                </c:pt>
                <c:pt idx="1549">
                  <c:v>73.288155</c:v>
                </c:pt>
                <c:pt idx="1550">
                  <c:v>73.2879</c:v>
                </c:pt>
                <c:pt idx="1551">
                  <c:v>73.28764</c:v>
                </c:pt>
                <c:pt idx="1552">
                  <c:v>73.287384</c:v>
                </c:pt>
                <c:pt idx="1553">
                  <c:v>73.28713</c:v>
                </c:pt>
                <c:pt idx="1554">
                  <c:v>73.28687</c:v>
                </c:pt>
                <c:pt idx="1555">
                  <c:v>73.28661</c:v>
                </c:pt>
                <c:pt idx="1556">
                  <c:v>73.286354</c:v>
                </c:pt>
                <c:pt idx="1557">
                  <c:v>73.286095</c:v>
                </c:pt>
                <c:pt idx="1558">
                  <c:v>73.28583499999999</c:v>
                </c:pt>
                <c:pt idx="1559">
                  <c:v>73.28557599999999</c:v>
                </c:pt>
                <c:pt idx="1560">
                  <c:v>73.28530999999998</c:v>
                </c:pt>
                <c:pt idx="1561">
                  <c:v>73.28505</c:v>
                </c:pt>
                <c:pt idx="1562">
                  <c:v>73.28478</c:v>
                </c:pt>
                <c:pt idx="1563">
                  <c:v>73.28452</c:v>
                </c:pt>
                <c:pt idx="1564">
                  <c:v>73.284256</c:v>
                </c:pt>
                <c:pt idx="1565">
                  <c:v>73.28399</c:v>
                </c:pt>
                <c:pt idx="1566">
                  <c:v>73.28373</c:v>
                </c:pt>
                <c:pt idx="1567">
                  <c:v>73.28347</c:v>
                </c:pt>
                <c:pt idx="1568">
                  <c:v>73.28321</c:v>
                </c:pt>
                <c:pt idx="1569">
                  <c:v>73.28293999999998</c:v>
                </c:pt>
                <c:pt idx="1570">
                  <c:v>73.282684</c:v>
                </c:pt>
                <c:pt idx="1571">
                  <c:v>73.28242</c:v>
                </c:pt>
                <c:pt idx="1572">
                  <c:v>73.28216</c:v>
                </c:pt>
                <c:pt idx="1573">
                  <c:v>73.28189</c:v>
                </c:pt>
                <c:pt idx="1574">
                  <c:v>73.281624</c:v>
                </c:pt>
                <c:pt idx="1575">
                  <c:v>73.281364</c:v>
                </c:pt>
                <c:pt idx="1576">
                  <c:v>73.281105</c:v>
                </c:pt>
                <c:pt idx="1577">
                  <c:v>73.28084</c:v>
                </c:pt>
                <c:pt idx="1578">
                  <c:v>73.28057</c:v>
                </c:pt>
                <c:pt idx="1579">
                  <c:v>73.280304</c:v>
                </c:pt>
                <c:pt idx="1580">
                  <c:v>73.280045</c:v>
                </c:pt>
                <c:pt idx="1581">
                  <c:v>73.27977999999999</c:v>
                </c:pt>
                <c:pt idx="1582">
                  <c:v>73.27952</c:v>
                </c:pt>
                <c:pt idx="1583">
                  <c:v>73.27926</c:v>
                </c:pt>
                <c:pt idx="1584">
                  <c:v>73.27899999999998</c:v>
                </c:pt>
                <c:pt idx="1585">
                  <c:v>73.27873999999998</c:v>
                </c:pt>
                <c:pt idx="1586">
                  <c:v>73.27847999999999</c:v>
                </c:pt>
                <c:pt idx="1587">
                  <c:v>73.27822</c:v>
                </c:pt>
                <c:pt idx="1588">
                  <c:v>73.277954</c:v>
                </c:pt>
                <c:pt idx="1589">
                  <c:v>73.277695</c:v>
                </c:pt>
                <c:pt idx="1590">
                  <c:v>73.27743499999998</c:v>
                </c:pt>
                <c:pt idx="1591">
                  <c:v>73.27717599999998</c:v>
                </c:pt>
                <c:pt idx="1592">
                  <c:v>73.27692</c:v>
                </c:pt>
                <c:pt idx="1593">
                  <c:v>73.27666</c:v>
                </c:pt>
                <c:pt idx="1594">
                  <c:v>73.27639999999998</c:v>
                </c:pt>
                <c:pt idx="1595">
                  <c:v>73.27614</c:v>
                </c:pt>
                <c:pt idx="1596">
                  <c:v>73.27587999999999</c:v>
                </c:pt>
                <c:pt idx="1597">
                  <c:v>73.27562</c:v>
                </c:pt>
                <c:pt idx="1598">
                  <c:v>73.27535999999999</c:v>
                </c:pt>
                <c:pt idx="1599">
                  <c:v>73.27509999999998</c:v>
                </c:pt>
                <c:pt idx="1600">
                  <c:v>73.27484</c:v>
                </c:pt>
                <c:pt idx="1601">
                  <c:v>73.27458</c:v>
                </c:pt>
                <c:pt idx="1602">
                  <c:v>73.27433</c:v>
                </c:pt>
                <c:pt idx="1603">
                  <c:v>73.27407</c:v>
                </c:pt>
                <c:pt idx="1604">
                  <c:v>73.27380999999998</c:v>
                </c:pt>
                <c:pt idx="1605">
                  <c:v>73.27356</c:v>
                </c:pt>
                <c:pt idx="1606">
                  <c:v>73.27330999999998</c:v>
                </c:pt>
                <c:pt idx="1607">
                  <c:v>73.27305</c:v>
                </c:pt>
                <c:pt idx="1608">
                  <c:v>73.27279999999999</c:v>
                </c:pt>
                <c:pt idx="1609">
                  <c:v>73.27253999999999</c:v>
                </c:pt>
                <c:pt idx="1610">
                  <c:v>73.27227999999998</c:v>
                </c:pt>
                <c:pt idx="1611">
                  <c:v>73.27202599999998</c:v>
                </c:pt>
                <c:pt idx="1612">
                  <c:v>73.27177399999998</c:v>
                </c:pt>
                <c:pt idx="1613">
                  <c:v>73.27152</c:v>
                </c:pt>
                <c:pt idx="1614">
                  <c:v>73.27127</c:v>
                </c:pt>
                <c:pt idx="1615">
                  <c:v>73.27102</c:v>
                </c:pt>
                <c:pt idx="1616">
                  <c:v>73.27077</c:v>
                </c:pt>
                <c:pt idx="1617">
                  <c:v>73.270515</c:v>
                </c:pt>
                <c:pt idx="1618">
                  <c:v>73.27026</c:v>
                </c:pt>
                <c:pt idx="1619">
                  <c:v>73.27001</c:v>
                </c:pt>
                <c:pt idx="1620">
                  <c:v>73.26977</c:v>
                </c:pt>
                <c:pt idx="1621">
                  <c:v>73.26952</c:v>
                </c:pt>
                <c:pt idx="1622">
                  <c:v>73.26928</c:v>
                </c:pt>
                <c:pt idx="1623">
                  <c:v>73.269035</c:v>
                </c:pt>
                <c:pt idx="1624">
                  <c:v>73.26878999999998</c:v>
                </c:pt>
                <c:pt idx="1625">
                  <c:v>73.26855</c:v>
                </c:pt>
                <c:pt idx="1626">
                  <c:v>73.2683</c:v>
                </c:pt>
                <c:pt idx="1627">
                  <c:v>73.26806</c:v>
                </c:pt>
                <c:pt idx="1628">
                  <c:v>73.267815</c:v>
                </c:pt>
                <c:pt idx="1629">
                  <c:v>73.26757</c:v>
                </c:pt>
                <c:pt idx="1630">
                  <c:v>73.26733</c:v>
                </c:pt>
                <c:pt idx="1631">
                  <c:v>73.26708</c:v>
                </c:pt>
                <c:pt idx="1632">
                  <c:v>73.266846</c:v>
                </c:pt>
                <c:pt idx="1633">
                  <c:v>73.26661</c:v>
                </c:pt>
                <c:pt idx="1634">
                  <c:v>73.266365</c:v>
                </c:pt>
                <c:pt idx="1635">
                  <c:v>73.26613</c:v>
                </c:pt>
                <c:pt idx="1636">
                  <c:v>73.26589</c:v>
                </c:pt>
                <c:pt idx="1637">
                  <c:v>73.265656</c:v>
                </c:pt>
                <c:pt idx="1638">
                  <c:v>73.26542</c:v>
                </c:pt>
                <c:pt idx="1639">
                  <c:v>73.26518</c:v>
                </c:pt>
                <c:pt idx="1640">
                  <c:v>73.264946</c:v>
                </c:pt>
                <c:pt idx="1641">
                  <c:v>73.26471</c:v>
                </c:pt>
                <c:pt idx="1642">
                  <c:v>73.26447</c:v>
                </c:pt>
                <c:pt idx="1643">
                  <c:v>73.26424</c:v>
                </c:pt>
                <c:pt idx="1644">
                  <c:v>73.26401</c:v>
                </c:pt>
                <c:pt idx="1645">
                  <c:v>73.26377999999998</c:v>
                </c:pt>
                <c:pt idx="1646">
                  <c:v>73.26355</c:v>
                </c:pt>
                <c:pt idx="1647">
                  <c:v>73.26332</c:v>
                </c:pt>
                <c:pt idx="1648">
                  <c:v>73.26309</c:v>
                </c:pt>
                <c:pt idx="1649">
                  <c:v>73.26286</c:v>
                </c:pt>
                <c:pt idx="1650">
                  <c:v>73.262634</c:v>
                </c:pt>
                <c:pt idx="1651">
                  <c:v>73.262405</c:v>
                </c:pt>
                <c:pt idx="1652">
                  <c:v>73.26218</c:v>
                </c:pt>
                <c:pt idx="1653">
                  <c:v>73.26195</c:v>
                </c:pt>
                <c:pt idx="1654">
                  <c:v>73.26173</c:v>
                </c:pt>
                <c:pt idx="1655">
                  <c:v>73.2615</c:v>
                </c:pt>
                <c:pt idx="1656">
                  <c:v>73.26127</c:v>
                </c:pt>
                <c:pt idx="1657">
                  <c:v>73.26104</c:v>
                </c:pt>
                <c:pt idx="1658">
                  <c:v>73.26081</c:v>
                </c:pt>
                <c:pt idx="1659">
                  <c:v>73.26059</c:v>
                </c:pt>
                <c:pt idx="1660">
                  <c:v>73.26037</c:v>
                </c:pt>
                <c:pt idx="1661">
                  <c:v>73.26015</c:v>
                </c:pt>
                <c:pt idx="1662">
                  <c:v>73.259926</c:v>
                </c:pt>
                <c:pt idx="1663">
                  <c:v>73.25970499999998</c:v>
                </c:pt>
                <c:pt idx="1664">
                  <c:v>73.25947999999998</c:v>
                </c:pt>
                <c:pt idx="1665">
                  <c:v>73.25926</c:v>
                </c:pt>
                <c:pt idx="1666">
                  <c:v>73.25904</c:v>
                </c:pt>
                <c:pt idx="1667">
                  <c:v>73.25882999999998</c:v>
                </c:pt>
                <c:pt idx="1668">
                  <c:v>73.258606</c:v>
                </c:pt>
                <c:pt idx="1669">
                  <c:v>73.25838499999999</c:v>
                </c:pt>
                <c:pt idx="1670">
                  <c:v>73.25817</c:v>
                </c:pt>
                <c:pt idx="1671">
                  <c:v>73.25795</c:v>
                </c:pt>
                <c:pt idx="1672">
                  <c:v>73.25774</c:v>
                </c:pt>
                <c:pt idx="1673">
                  <c:v>73.25752</c:v>
                </c:pt>
                <c:pt idx="1674">
                  <c:v>73.25731</c:v>
                </c:pt>
                <c:pt idx="1675">
                  <c:v>73.257095</c:v>
                </c:pt>
                <c:pt idx="1676">
                  <c:v>73.25687999999998</c:v>
                </c:pt>
                <c:pt idx="1677">
                  <c:v>73.25667</c:v>
                </c:pt>
                <c:pt idx="1678">
                  <c:v>73.256454</c:v>
                </c:pt>
                <c:pt idx="1679">
                  <c:v>73.25624</c:v>
                </c:pt>
                <c:pt idx="1680">
                  <c:v>73.25603499999998</c:v>
                </c:pt>
                <c:pt idx="1681">
                  <c:v>73.25582</c:v>
                </c:pt>
                <c:pt idx="1682">
                  <c:v>73.255615</c:v>
                </c:pt>
                <c:pt idx="1683">
                  <c:v>73.25541</c:v>
                </c:pt>
                <c:pt idx="1684">
                  <c:v>73.2552</c:v>
                </c:pt>
                <c:pt idx="1685">
                  <c:v>73.25499</c:v>
                </c:pt>
                <c:pt idx="1686">
                  <c:v>73.25477999999998</c:v>
                </c:pt>
                <c:pt idx="1687">
                  <c:v>73.25458</c:v>
                </c:pt>
                <c:pt idx="1688">
                  <c:v>73.25437</c:v>
                </c:pt>
                <c:pt idx="1689">
                  <c:v>73.254166</c:v>
                </c:pt>
                <c:pt idx="1690">
                  <c:v>73.25396</c:v>
                </c:pt>
                <c:pt idx="1691">
                  <c:v>73.25374999999998</c:v>
                </c:pt>
                <c:pt idx="1692">
                  <c:v>73.25355</c:v>
                </c:pt>
                <c:pt idx="1693">
                  <c:v>73.25333999999998</c:v>
                </c:pt>
                <c:pt idx="1694">
                  <c:v>73.253136</c:v>
                </c:pt>
                <c:pt idx="1695">
                  <c:v>73.25293999999998</c:v>
                </c:pt>
                <c:pt idx="1696">
                  <c:v>73.25273999999999</c:v>
                </c:pt>
                <c:pt idx="1697">
                  <c:v>73.25253999999998</c:v>
                </c:pt>
                <c:pt idx="1698">
                  <c:v>73.25233999999999</c:v>
                </c:pt>
                <c:pt idx="1699">
                  <c:v>73.252144</c:v>
                </c:pt>
                <c:pt idx="1700">
                  <c:v>73.251945</c:v>
                </c:pt>
                <c:pt idx="1701">
                  <c:v>73.25175</c:v>
                </c:pt>
                <c:pt idx="1702">
                  <c:v>73.25155</c:v>
                </c:pt>
                <c:pt idx="1703">
                  <c:v>73.25135</c:v>
                </c:pt>
                <c:pt idx="1704">
                  <c:v>73.25115</c:v>
                </c:pt>
                <c:pt idx="1705">
                  <c:v>73.25095</c:v>
                </c:pt>
                <c:pt idx="1706">
                  <c:v>73.250755</c:v>
                </c:pt>
                <c:pt idx="1707">
                  <c:v>73.25056</c:v>
                </c:pt>
                <c:pt idx="1708">
                  <c:v>73.25036</c:v>
                </c:pt>
                <c:pt idx="1709">
                  <c:v>73.25016</c:v>
                </c:pt>
                <c:pt idx="1710">
                  <c:v>73.24997</c:v>
                </c:pt>
                <c:pt idx="1711">
                  <c:v>73.24978</c:v>
                </c:pt>
                <c:pt idx="1712">
                  <c:v>73.24959</c:v>
                </c:pt>
                <c:pt idx="1713">
                  <c:v>73.2494</c:v>
                </c:pt>
                <c:pt idx="1714">
                  <c:v>73.24921</c:v>
                </c:pt>
                <c:pt idx="1715">
                  <c:v>73.249016</c:v>
                </c:pt>
                <c:pt idx="1716">
                  <c:v>73.248825</c:v>
                </c:pt>
                <c:pt idx="1717">
                  <c:v>73.248634</c:v>
                </c:pt>
                <c:pt idx="1718">
                  <c:v>73.24845</c:v>
                </c:pt>
                <c:pt idx="1719">
                  <c:v>73.24826</c:v>
                </c:pt>
                <c:pt idx="1720">
                  <c:v>73.24807000000001</c:v>
                </c:pt>
                <c:pt idx="1721">
                  <c:v>73.24788</c:v>
                </c:pt>
                <c:pt idx="1722">
                  <c:v>73.24769</c:v>
                </c:pt>
                <c:pt idx="1723">
                  <c:v>73.247505</c:v>
                </c:pt>
                <c:pt idx="1724">
                  <c:v>73.247314</c:v>
                </c:pt>
                <c:pt idx="1725">
                  <c:v>73.24713000000002</c:v>
                </c:pt>
                <c:pt idx="1726">
                  <c:v>73.24695</c:v>
                </c:pt>
                <c:pt idx="1727">
                  <c:v>73.246765</c:v>
                </c:pt>
                <c:pt idx="1728">
                  <c:v>73.24658</c:v>
                </c:pt>
                <c:pt idx="1729">
                  <c:v>73.2464</c:v>
                </c:pt>
                <c:pt idx="1730">
                  <c:v>73.246216</c:v>
                </c:pt>
                <c:pt idx="1731">
                  <c:v>73.24603</c:v>
                </c:pt>
                <c:pt idx="1732">
                  <c:v>73.24585</c:v>
                </c:pt>
                <c:pt idx="1733">
                  <c:v>73.24567</c:v>
                </c:pt>
                <c:pt idx="1734">
                  <c:v>73.24549</c:v>
                </c:pt>
                <c:pt idx="1735">
                  <c:v>73.24531</c:v>
                </c:pt>
                <c:pt idx="1736">
                  <c:v>73.245125</c:v>
                </c:pt>
                <c:pt idx="1737">
                  <c:v>73.24495</c:v>
                </c:pt>
                <c:pt idx="1738">
                  <c:v>73.244774</c:v>
                </c:pt>
                <c:pt idx="1739">
                  <c:v>73.24459</c:v>
                </c:pt>
                <c:pt idx="1740">
                  <c:v>73.244415</c:v>
                </c:pt>
                <c:pt idx="1741">
                  <c:v>73.24424</c:v>
                </c:pt>
                <c:pt idx="1742">
                  <c:v>73.244064</c:v>
                </c:pt>
                <c:pt idx="1743">
                  <c:v>73.24389</c:v>
                </c:pt>
                <c:pt idx="1744">
                  <c:v>73.24371</c:v>
                </c:pt>
                <c:pt idx="1745">
                  <c:v>73.24354</c:v>
                </c:pt>
                <c:pt idx="1746">
                  <c:v>73.24336</c:v>
                </c:pt>
                <c:pt idx="1747">
                  <c:v>73.24319</c:v>
                </c:pt>
                <c:pt idx="1748">
                  <c:v>73.24301</c:v>
                </c:pt>
                <c:pt idx="1749">
                  <c:v>73.24283599999998</c:v>
                </c:pt>
                <c:pt idx="1750">
                  <c:v>73.24266</c:v>
                </c:pt>
                <c:pt idx="1751">
                  <c:v>73.242485</c:v>
                </c:pt>
                <c:pt idx="1752">
                  <c:v>73.24231</c:v>
                </c:pt>
                <c:pt idx="1753">
                  <c:v>73.24214</c:v>
                </c:pt>
                <c:pt idx="1754">
                  <c:v>73.241974</c:v>
                </c:pt>
                <c:pt idx="1755">
                  <c:v>73.2418</c:v>
                </c:pt>
                <c:pt idx="1756">
                  <c:v>73.24163</c:v>
                </c:pt>
                <c:pt idx="1757">
                  <c:v>73.241455</c:v>
                </c:pt>
                <c:pt idx="1758">
                  <c:v>73.24129</c:v>
                </c:pt>
                <c:pt idx="1759">
                  <c:v>73.24111</c:v>
                </c:pt>
                <c:pt idx="1760">
                  <c:v>73.240944</c:v>
                </c:pt>
                <c:pt idx="1761">
                  <c:v>73.24077599999998</c:v>
                </c:pt>
                <c:pt idx="1762">
                  <c:v>73.24061</c:v>
                </c:pt>
                <c:pt idx="1763">
                  <c:v>73.24044</c:v>
                </c:pt>
                <c:pt idx="1764">
                  <c:v>73.24027</c:v>
                </c:pt>
                <c:pt idx="1765">
                  <c:v>73.240105</c:v>
                </c:pt>
                <c:pt idx="1766">
                  <c:v>73.239944</c:v>
                </c:pt>
                <c:pt idx="1767">
                  <c:v>73.23977999999998</c:v>
                </c:pt>
                <c:pt idx="1768">
                  <c:v>73.23961</c:v>
                </c:pt>
                <c:pt idx="1769">
                  <c:v>73.23944</c:v>
                </c:pt>
                <c:pt idx="1770">
                  <c:v>73.23927</c:v>
                </c:pt>
                <c:pt idx="1771">
                  <c:v>73.23911</c:v>
                </c:pt>
                <c:pt idx="1772">
                  <c:v>73.23895</c:v>
                </c:pt>
                <c:pt idx="1773">
                  <c:v>73.23878499999998</c:v>
                </c:pt>
                <c:pt idx="1774">
                  <c:v>73.238625</c:v>
                </c:pt>
                <c:pt idx="1775">
                  <c:v>73.238464</c:v>
                </c:pt>
                <c:pt idx="1776">
                  <c:v>73.238304</c:v>
                </c:pt>
                <c:pt idx="1777">
                  <c:v>73.238144</c:v>
                </c:pt>
                <c:pt idx="1778">
                  <c:v>73.23798</c:v>
                </c:pt>
                <c:pt idx="1779">
                  <c:v>73.23782</c:v>
                </c:pt>
                <c:pt idx="1780">
                  <c:v>73.23766</c:v>
                </c:pt>
                <c:pt idx="1781">
                  <c:v>73.2375</c:v>
                </c:pt>
                <c:pt idx="1782">
                  <c:v>73.23734</c:v>
                </c:pt>
                <c:pt idx="1783">
                  <c:v>73.23719</c:v>
                </c:pt>
                <c:pt idx="1784">
                  <c:v>73.23703</c:v>
                </c:pt>
                <c:pt idx="1785">
                  <c:v>73.23688</c:v>
                </c:pt>
                <c:pt idx="1786">
                  <c:v>73.23672</c:v>
                </c:pt>
                <c:pt idx="1787">
                  <c:v>73.236565</c:v>
                </c:pt>
                <c:pt idx="1788">
                  <c:v>73.23641</c:v>
                </c:pt>
                <c:pt idx="1789">
                  <c:v>73.23625</c:v>
                </c:pt>
                <c:pt idx="1790">
                  <c:v>73.2361</c:v>
                </c:pt>
                <c:pt idx="1791">
                  <c:v>73.23594</c:v>
                </c:pt>
                <c:pt idx="1792">
                  <c:v>73.23578999999998</c:v>
                </c:pt>
                <c:pt idx="1793">
                  <c:v>73.235634</c:v>
                </c:pt>
                <c:pt idx="1794">
                  <c:v>73.23547999999998</c:v>
                </c:pt>
                <c:pt idx="1795">
                  <c:v>73.23533</c:v>
                </c:pt>
                <c:pt idx="1796">
                  <c:v>73.23517599999998</c:v>
                </c:pt>
                <c:pt idx="1797">
                  <c:v>73.23502</c:v>
                </c:pt>
                <c:pt idx="1798">
                  <c:v>73.23487</c:v>
                </c:pt>
                <c:pt idx="1799">
                  <c:v>73.23472</c:v>
                </c:pt>
                <c:pt idx="1800">
                  <c:v>73.234566</c:v>
                </c:pt>
                <c:pt idx="1801">
                  <c:v>73.23441</c:v>
                </c:pt>
                <c:pt idx="1802">
                  <c:v>73.23426</c:v>
                </c:pt>
                <c:pt idx="1803">
                  <c:v>73.234116</c:v>
                </c:pt>
                <c:pt idx="1804">
                  <c:v>73.23396</c:v>
                </c:pt>
                <c:pt idx="1805">
                  <c:v>73.23381</c:v>
                </c:pt>
                <c:pt idx="1806">
                  <c:v>73.23366</c:v>
                </c:pt>
                <c:pt idx="1807">
                  <c:v>73.23351</c:v>
                </c:pt>
                <c:pt idx="1808">
                  <c:v>73.23337</c:v>
                </c:pt>
                <c:pt idx="1809">
                  <c:v>73.233215</c:v>
                </c:pt>
                <c:pt idx="1810">
                  <c:v>73.23307000000001</c:v>
                </c:pt>
                <c:pt idx="1811">
                  <c:v>73.232925</c:v>
                </c:pt>
                <c:pt idx="1812">
                  <c:v>73.23277999999999</c:v>
                </c:pt>
                <c:pt idx="1813">
                  <c:v>73.232635</c:v>
                </c:pt>
                <c:pt idx="1814">
                  <c:v>73.23249</c:v>
                </c:pt>
                <c:pt idx="1815">
                  <c:v>73.23234599999999</c:v>
                </c:pt>
                <c:pt idx="1816">
                  <c:v>73.2322</c:v>
                </c:pt>
                <c:pt idx="1817">
                  <c:v>73.232056</c:v>
                </c:pt>
                <c:pt idx="1818">
                  <c:v>73.23191</c:v>
                </c:pt>
                <c:pt idx="1819">
                  <c:v>73.231766</c:v>
                </c:pt>
                <c:pt idx="1820">
                  <c:v>73.23161</c:v>
                </c:pt>
                <c:pt idx="1821">
                  <c:v>73.23147</c:v>
                </c:pt>
                <c:pt idx="1822">
                  <c:v>73.23132</c:v>
                </c:pt>
                <c:pt idx="1823">
                  <c:v>73.23118</c:v>
                </c:pt>
                <c:pt idx="1824">
                  <c:v>73.23103</c:v>
                </c:pt>
                <c:pt idx="1825">
                  <c:v>73.23089</c:v>
                </c:pt>
                <c:pt idx="1826">
                  <c:v>73.233185</c:v>
                </c:pt>
                <c:pt idx="1827">
                  <c:v>73.23549</c:v>
                </c:pt>
                <c:pt idx="1828">
                  <c:v>73.23779</c:v>
                </c:pt>
                <c:pt idx="1829">
                  <c:v>73.2401</c:v>
                </c:pt>
                <c:pt idx="1830">
                  <c:v>73.2424</c:v>
                </c:pt>
                <c:pt idx="1831">
                  <c:v>73.2447</c:v>
                </c:pt>
                <c:pt idx="1832">
                  <c:v>73.247</c:v>
                </c:pt>
                <c:pt idx="1833">
                  <c:v>73.249306</c:v>
                </c:pt>
                <c:pt idx="1834">
                  <c:v>73.25161</c:v>
                </c:pt>
                <c:pt idx="1835">
                  <c:v>73.253914</c:v>
                </c:pt>
                <c:pt idx="1836">
                  <c:v>73.25622</c:v>
                </c:pt>
                <c:pt idx="1837">
                  <c:v>73.25853</c:v>
                </c:pt>
                <c:pt idx="1838">
                  <c:v>73.26084</c:v>
                </c:pt>
                <c:pt idx="1839">
                  <c:v>73.263145</c:v>
                </c:pt>
                <c:pt idx="1840">
                  <c:v>73.26545</c:v>
                </c:pt>
                <c:pt idx="1841">
                  <c:v>73.26775</c:v>
                </c:pt>
                <c:pt idx="1842">
                  <c:v>73.27006</c:v>
                </c:pt>
                <c:pt idx="1843">
                  <c:v>73.27235999999999</c:v>
                </c:pt>
                <c:pt idx="1844">
                  <c:v>73.274666</c:v>
                </c:pt>
                <c:pt idx="1845">
                  <c:v>73.27697</c:v>
                </c:pt>
                <c:pt idx="1846">
                  <c:v>73.279274</c:v>
                </c:pt>
                <c:pt idx="1847">
                  <c:v>73.28158</c:v>
                </c:pt>
                <c:pt idx="1848">
                  <c:v>73.28387499999998</c:v>
                </c:pt>
                <c:pt idx="1849">
                  <c:v>73.28618</c:v>
                </c:pt>
                <c:pt idx="1850">
                  <c:v>73.28847999999999</c:v>
                </c:pt>
                <c:pt idx="1851">
                  <c:v>73.29078</c:v>
                </c:pt>
                <c:pt idx="1852">
                  <c:v>73.293076</c:v>
                </c:pt>
                <c:pt idx="1853">
                  <c:v>73.29537</c:v>
                </c:pt>
                <c:pt idx="1854">
                  <c:v>73.29767</c:v>
                </c:pt>
                <c:pt idx="1855">
                  <c:v>73.299965</c:v>
                </c:pt>
                <c:pt idx="1856">
                  <c:v>73.29981</c:v>
                </c:pt>
                <c:pt idx="1857">
                  <c:v>73.29966</c:v>
                </c:pt>
                <c:pt idx="1858">
                  <c:v>73.2995</c:v>
                </c:pt>
                <c:pt idx="1859">
                  <c:v>73.29935</c:v>
                </c:pt>
                <c:pt idx="1860">
                  <c:v>73.29919</c:v>
                </c:pt>
                <c:pt idx="1861">
                  <c:v>73.29903</c:v>
                </c:pt>
                <c:pt idx="1862">
                  <c:v>73.29886</c:v>
                </c:pt>
                <c:pt idx="1863">
                  <c:v>73.29869</c:v>
                </c:pt>
                <c:pt idx="1864">
                  <c:v>73.29852</c:v>
                </c:pt>
                <c:pt idx="1865">
                  <c:v>73.298355</c:v>
                </c:pt>
                <c:pt idx="1866">
                  <c:v>73.29819</c:v>
                </c:pt>
                <c:pt idx="1867">
                  <c:v>73.29801</c:v>
                </c:pt>
                <c:pt idx="1868">
                  <c:v>73.29784</c:v>
                </c:pt>
                <c:pt idx="1869">
                  <c:v>73.29765</c:v>
                </c:pt>
                <c:pt idx="1870">
                  <c:v>73.29747</c:v>
                </c:pt>
                <c:pt idx="1871">
                  <c:v>73.29729</c:v>
                </c:pt>
                <c:pt idx="1872">
                  <c:v>73.2971</c:v>
                </c:pt>
                <c:pt idx="1873">
                  <c:v>73.296906</c:v>
                </c:pt>
                <c:pt idx="1874">
                  <c:v>73.296715</c:v>
                </c:pt>
                <c:pt idx="1875">
                  <c:v>73.296524</c:v>
                </c:pt>
                <c:pt idx="1876">
                  <c:v>73.296326</c:v>
                </c:pt>
                <c:pt idx="1877">
                  <c:v>73.29613</c:v>
                </c:pt>
                <c:pt idx="1878">
                  <c:v>73.29593000000001</c:v>
                </c:pt>
                <c:pt idx="1879">
                  <c:v>73.29573</c:v>
                </c:pt>
                <c:pt idx="1880">
                  <c:v>73.295525</c:v>
                </c:pt>
                <c:pt idx="1881">
                  <c:v>73.29532</c:v>
                </c:pt>
                <c:pt idx="1882">
                  <c:v>73.29511</c:v>
                </c:pt>
                <c:pt idx="1883">
                  <c:v>73.2949</c:v>
                </c:pt>
                <c:pt idx="1884">
                  <c:v>73.294685</c:v>
                </c:pt>
                <c:pt idx="1885">
                  <c:v>73.29447</c:v>
                </c:pt>
                <c:pt idx="1886">
                  <c:v>73.29425</c:v>
                </c:pt>
                <c:pt idx="1887">
                  <c:v>73.29404</c:v>
                </c:pt>
                <c:pt idx="1888">
                  <c:v>73.293816</c:v>
                </c:pt>
                <c:pt idx="1889">
                  <c:v>73.293594</c:v>
                </c:pt>
                <c:pt idx="1890">
                  <c:v>73.29337</c:v>
                </c:pt>
                <c:pt idx="1891">
                  <c:v>73.293144</c:v>
                </c:pt>
                <c:pt idx="1892">
                  <c:v>73.29292</c:v>
                </c:pt>
                <c:pt idx="1893">
                  <c:v>73.292694</c:v>
                </c:pt>
                <c:pt idx="1894">
                  <c:v>73.292465</c:v>
                </c:pt>
                <c:pt idx="1895">
                  <c:v>73.29223</c:v>
                </c:pt>
                <c:pt idx="1896">
                  <c:v>73.29199</c:v>
                </c:pt>
                <c:pt idx="1897">
                  <c:v>73.291756</c:v>
                </c:pt>
                <c:pt idx="1898">
                  <c:v>73.29151</c:v>
                </c:pt>
                <c:pt idx="1899">
                  <c:v>73.291275</c:v>
                </c:pt>
                <c:pt idx="1900">
                  <c:v>73.29103</c:v>
                </c:pt>
                <c:pt idx="1901">
                  <c:v>73.290794</c:v>
                </c:pt>
                <c:pt idx="1902">
                  <c:v>73.29055</c:v>
                </c:pt>
                <c:pt idx="1903">
                  <c:v>73.290306</c:v>
                </c:pt>
                <c:pt idx="1904">
                  <c:v>73.29006</c:v>
                </c:pt>
                <c:pt idx="1905">
                  <c:v>73.28982</c:v>
                </c:pt>
                <c:pt idx="1906">
                  <c:v>73.289566</c:v>
                </c:pt>
                <c:pt idx="1907">
                  <c:v>73.289314</c:v>
                </c:pt>
                <c:pt idx="1908">
                  <c:v>73.28906</c:v>
                </c:pt>
                <c:pt idx="1909">
                  <c:v>73.28881</c:v>
                </c:pt>
                <c:pt idx="1910">
                  <c:v>73.28856</c:v>
                </c:pt>
                <c:pt idx="1911">
                  <c:v>73.28830999999998</c:v>
                </c:pt>
                <c:pt idx="1912">
                  <c:v>73.28805</c:v>
                </c:pt>
                <c:pt idx="1913">
                  <c:v>73.287796</c:v>
                </c:pt>
                <c:pt idx="1914">
                  <c:v>73.28754</c:v>
                </c:pt>
                <c:pt idx="1915">
                  <c:v>73.28728</c:v>
                </c:pt>
                <c:pt idx="1916">
                  <c:v>73.287025</c:v>
                </c:pt>
                <c:pt idx="1917">
                  <c:v>73.286766</c:v>
                </c:pt>
                <c:pt idx="1918">
                  <c:v>73.28651</c:v>
                </c:pt>
                <c:pt idx="1919">
                  <c:v>73.28625</c:v>
                </c:pt>
                <c:pt idx="1920">
                  <c:v>73.28599</c:v>
                </c:pt>
                <c:pt idx="1921">
                  <c:v>73.28573599999999</c:v>
                </c:pt>
                <c:pt idx="1922">
                  <c:v>73.28547999999999</c:v>
                </c:pt>
                <c:pt idx="1923">
                  <c:v>73.28522</c:v>
                </c:pt>
                <c:pt idx="1924">
                  <c:v>73.28496</c:v>
                </c:pt>
                <c:pt idx="1925">
                  <c:v>73.2847</c:v>
                </c:pt>
                <c:pt idx="1926">
                  <c:v>73.28444</c:v>
                </c:pt>
                <c:pt idx="1927">
                  <c:v>73.28418</c:v>
                </c:pt>
                <c:pt idx="1928">
                  <c:v>73.28392</c:v>
                </c:pt>
                <c:pt idx="1929">
                  <c:v>73.28366</c:v>
                </c:pt>
                <c:pt idx="1930">
                  <c:v>73.283394</c:v>
                </c:pt>
                <c:pt idx="1931">
                  <c:v>73.283134</c:v>
                </c:pt>
                <c:pt idx="1932">
                  <c:v>73.28287499999999</c:v>
                </c:pt>
                <c:pt idx="1933">
                  <c:v>73.282616</c:v>
                </c:pt>
                <c:pt idx="1934">
                  <c:v>73.28235999999998</c:v>
                </c:pt>
                <c:pt idx="1935">
                  <c:v>73.28208999999998</c:v>
                </c:pt>
                <c:pt idx="1936">
                  <c:v>73.28182</c:v>
                </c:pt>
                <c:pt idx="1937">
                  <c:v>73.28156</c:v>
                </c:pt>
                <c:pt idx="1938">
                  <c:v>73.2813</c:v>
                </c:pt>
                <c:pt idx="1939">
                  <c:v>73.281044</c:v>
                </c:pt>
                <c:pt idx="1940">
                  <c:v>73.28077999999998</c:v>
                </c:pt>
                <c:pt idx="1941">
                  <c:v>73.28052</c:v>
                </c:pt>
                <c:pt idx="1942">
                  <c:v>73.28025</c:v>
                </c:pt>
                <c:pt idx="1943">
                  <c:v>73.27999</c:v>
                </c:pt>
                <c:pt idx="1944">
                  <c:v>73.27972999999998</c:v>
                </c:pt>
                <c:pt idx="1945">
                  <c:v>73.279465</c:v>
                </c:pt>
                <c:pt idx="1946">
                  <c:v>73.279205</c:v>
                </c:pt>
                <c:pt idx="1947">
                  <c:v>73.27893999999999</c:v>
                </c:pt>
                <c:pt idx="1948">
                  <c:v>73.27867999999998</c:v>
                </c:pt>
                <c:pt idx="1949">
                  <c:v>73.27841999999998</c:v>
                </c:pt>
                <c:pt idx="1950">
                  <c:v>73.27814999999998</c:v>
                </c:pt>
                <c:pt idx="1951">
                  <c:v>73.27789</c:v>
                </c:pt>
                <c:pt idx="1952">
                  <c:v>73.27763</c:v>
                </c:pt>
                <c:pt idx="1953">
                  <c:v>73.27737399999998</c:v>
                </c:pt>
                <c:pt idx="1954">
                  <c:v>73.277115</c:v>
                </c:pt>
                <c:pt idx="1955">
                  <c:v>73.276855</c:v>
                </c:pt>
                <c:pt idx="1956">
                  <c:v>73.276596</c:v>
                </c:pt>
                <c:pt idx="1957">
                  <c:v>73.27633999999999</c:v>
                </c:pt>
                <c:pt idx="1958">
                  <c:v>73.27607999999998</c:v>
                </c:pt>
                <c:pt idx="1959">
                  <c:v>73.27581999999998</c:v>
                </c:pt>
                <c:pt idx="1960">
                  <c:v>73.27556</c:v>
                </c:pt>
                <c:pt idx="1961">
                  <c:v>73.27529999999998</c:v>
                </c:pt>
                <c:pt idx="1962">
                  <c:v>73.27503999999999</c:v>
                </c:pt>
                <c:pt idx="1963">
                  <c:v>73.27477999999999</c:v>
                </c:pt>
                <c:pt idx="1964">
                  <c:v>73.27453000000001</c:v>
                </c:pt>
                <c:pt idx="1965">
                  <c:v>73.27427</c:v>
                </c:pt>
                <c:pt idx="1966">
                  <c:v>73.27402</c:v>
                </c:pt>
                <c:pt idx="1967">
                  <c:v>73.27375999999998</c:v>
                </c:pt>
                <c:pt idx="1968">
                  <c:v>73.2735</c:v>
                </c:pt>
                <c:pt idx="1969">
                  <c:v>73.27325</c:v>
                </c:pt>
                <c:pt idx="1970">
                  <c:v>73.27299499999998</c:v>
                </c:pt>
                <c:pt idx="1971">
                  <c:v>73.27273599999997</c:v>
                </c:pt>
                <c:pt idx="1972">
                  <c:v>73.27248399999999</c:v>
                </c:pt>
                <c:pt idx="1973">
                  <c:v>73.272224</c:v>
                </c:pt>
                <c:pt idx="1974">
                  <c:v>73.271965</c:v>
                </c:pt>
                <c:pt idx="1975">
                  <c:v>73.27171</c:v>
                </c:pt>
                <c:pt idx="1976">
                  <c:v>73.27146</c:v>
                </c:pt>
                <c:pt idx="1977">
                  <c:v>73.27121</c:v>
                </c:pt>
                <c:pt idx="1978">
                  <c:v>73.27096</c:v>
                </c:pt>
                <c:pt idx="1979">
                  <c:v>73.27070599999999</c:v>
                </c:pt>
                <c:pt idx="1980">
                  <c:v>73.270454</c:v>
                </c:pt>
                <c:pt idx="1981">
                  <c:v>73.2702</c:v>
                </c:pt>
                <c:pt idx="1982">
                  <c:v>73.26995</c:v>
                </c:pt>
                <c:pt idx="1983">
                  <c:v>73.26971</c:v>
                </c:pt>
                <c:pt idx="1984">
                  <c:v>73.26946</c:v>
                </c:pt>
                <c:pt idx="1985">
                  <c:v>73.26921</c:v>
                </c:pt>
                <c:pt idx="1986">
                  <c:v>73.26897</c:v>
                </c:pt>
                <c:pt idx="1987">
                  <c:v>73.26872</c:v>
                </c:pt>
                <c:pt idx="1988">
                  <c:v>73.26847999999998</c:v>
                </c:pt>
                <c:pt idx="1989">
                  <c:v>73.268234</c:v>
                </c:pt>
                <c:pt idx="1990">
                  <c:v>73.26799</c:v>
                </c:pt>
                <c:pt idx="1991">
                  <c:v>73.267746</c:v>
                </c:pt>
                <c:pt idx="1992">
                  <c:v>73.2675</c:v>
                </c:pt>
                <c:pt idx="1993">
                  <c:v>73.26726</c:v>
                </c:pt>
                <c:pt idx="1994">
                  <c:v>73.26702</c:v>
                </c:pt>
                <c:pt idx="1995">
                  <c:v>73.266785</c:v>
                </c:pt>
                <c:pt idx="1996">
                  <c:v>73.26654</c:v>
                </c:pt>
                <c:pt idx="1997">
                  <c:v>73.266304</c:v>
                </c:pt>
                <c:pt idx="1998">
                  <c:v>73.26607000000001</c:v>
                </c:pt>
                <c:pt idx="1999">
                  <c:v>73.26582</c:v>
                </c:pt>
                <c:pt idx="2000">
                  <c:v>73.26559</c:v>
                </c:pt>
                <c:pt idx="2001">
                  <c:v>73.26535</c:v>
                </c:pt>
                <c:pt idx="2002">
                  <c:v>73.265114</c:v>
                </c:pt>
                <c:pt idx="2003">
                  <c:v>73.26488</c:v>
                </c:pt>
                <c:pt idx="2004">
                  <c:v>73.26464</c:v>
                </c:pt>
                <c:pt idx="2005">
                  <c:v>73.264404</c:v>
                </c:pt>
                <c:pt idx="2006">
                  <c:v>73.26417</c:v>
                </c:pt>
                <c:pt idx="2007">
                  <c:v>73.26394</c:v>
                </c:pt>
                <c:pt idx="2008">
                  <c:v>73.26371</c:v>
                </c:pt>
                <c:pt idx="2009">
                  <c:v>73.26348</c:v>
                </c:pt>
                <c:pt idx="2010">
                  <c:v>73.26325</c:v>
                </c:pt>
                <c:pt idx="2011">
                  <c:v>73.26302</c:v>
                </c:pt>
                <c:pt idx="2012">
                  <c:v>73.262794</c:v>
                </c:pt>
                <c:pt idx="2013">
                  <c:v>73.262566</c:v>
                </c:pt>
                <c:pt idx="2014">
                  <c:v>73.26233999999998</c:v>
                </c:pt>
                <c:pt idx="2015">
                  <c:v>73.26211</c:v>
                </c:pt>
                <c:pt idx="2016">
                  <c:v>73.26188</c:v>
                </c:pt>
                <c:pt idx="2017">
                  <c:v>73.26165</c:v>
                </c:pt>
                <c:pt idx="2018">
                  <c:v>73.26142</c:v>
                </c:pt>
                <c:pt idx="2019">
                  <c:v>73.26119</c:v>
                </c:pt>
                <c:pt idx="2020">
                  <c:v>73.26096</c:v>
                </c:pt>
                <c:pt idx="2021">
                  <c:v>73.26073499999998</c:v>
                </c:pt>
                <c:pt idx="2022">
                  <c:v>73.260506</c:v>
                </c:pt>
                <c:pt idx="2023">
                  <c:v>73.26028</c:v>
                </c:pt>
                <c:pt idx="2024">
                  <c:v>73.26005</c:v>
                </c:pt>
                <c:pt idx="2025">
                  <c:v>73.25983</c:v>
                </c:pt>
                <c:pt idx="2026">
                  <c:v>73.259605</c:v>
                </c:pt>
                <c:pt idx="2027">
                  <c:v>73.25938399999998</c:v>
                </c:pt>
                <c:pt idx="2028">
                  <c:v>73.25917</c:v>
                </c:pt>
                <c:pt idx="2029">
                  <c:v>73.25895</c:v>
                </c:pt>
                <c:pt idx="2030">
                  <c:v>73.25872999999998</c:v>
                </c:pt>
                <c:pt idx="2031">
                  <c:v>73.258514</c:v>
                </c:pt>
                <c:pt idx="2032">
                  <c:v>73.25829</c:v>
                </c:pt>
                <c:pt idx="2033">
                  <c:v>73.25807999999999</c:v>
                </c:pt>
                <c:pt idx="2034">
                  <c:v>73.257866</c:v>
                </c:pt>
                <c:pt idx="2035">
                  <c:v>73.25765</c:v>
                </c:pt>
                <c:pt idx="2036">
                  <c:v>73.25744</c:v>
                </c:pt>
                <c:pt idx="2037">
                  <c:v>73.257225</c:v>
                </c:pt>
                <c:pt idx="2038">
                  <c:v>73.25701</c:v>
                </c:pt>
                <c:pt idx="2039">
                  <c:v>73.2568</c:v>
                </c:pt>
                <c:pt idx="2040">
                  <c:v>73.256584</c:v>
                </c:pt>
                <c:pt idx="2041">
                  <c:v>73.25636999999998</c:v>
                </c:pt>
                <c:pt idx="2042">
                  <c:v>73.25616</c:v>
                </c:pt>
                <c:pt idx="2043">
                  <c:v>73.25593999999998</c:v>
                </c:pt>
                <c:pt idx="2044">
                  <c:v>73.25572999999998</c:v>
                </c:pt>
                <c:pt idx="2045">
                  <c:v>73.25552</c:v>
                </c:pt>
                <c:pt idx="2046">
                  <c:v>73.25530999999998</c:v>
                </c:pt>
                <c:pt idx="2047">
                  <c:v>73.255104</c:v>
                </c:pt>
                <c:pt idx="2048">
                  <c:v>73.2549</c:v>
                </c:pt>
                <c:pt idx="2049">
                  <c:v>73.25469</c:v>
                </c:pt>
                <c:pt idx="2050">
                  <c:v>73.254486</c:v>
                </c:pt>
                <c:pt idx="2051">
                  <c:v>73.25428</c:v>
                </c:pt>
                <c:pt idx="2052">
                  <c:v>73.254074</c:v>
                </c:pt>
                <c:pt idx="2053">
                  <c:v>73.25387</c:v>
                </c:pt>
                <c:pt idx="2054">
                  <c:v>73.25366</c:v>
                </c:pt>
                <c:pt idx="2055">
                  <c:v>73.253456</c:v>
                </c:pt>
                <c:pt idx="2056">
                  <c:v>73.25325</c:v>
                </c:pt>
                <c:pt idx="2057">
                  <c:v>73.25305</c:v>
                </c:pt>
                <c:pt idx="2058">
                  <c:v>73.25284999999998</c:v>
                </c:pt>
                <c:pt idx="2059">
                  <c:v>73.252655</c:v>
                </c:pt>
                <c:pt idx="2060">
                  <c:v>73.25246</c:v>
                </c:pt>
                <c:pt idx="2061">
                  <c:v>73.25226</c:v>
                </c:pt>
                <c:pt idx="2062">
                  <c:v>73.25204999999998</c:v>
                </c:pt>
                <c:pt idx="2063">
                  <c:v>73.251854</c:v>
                </c:pt>
                <c:pt idx="2064">
                  <c:v>73.251656</c:v>
                </c:pt>
                <c:pt idx="2065">
                  <c:v>73.25146</c:v>
                </c:pt>
                <c:pt idx="2066">
                  <c:v>73.25126</c:v>
                </c:pt>
                <c:pt idx="2067">
                  <c:v>73.25106</c:v>
                </c:pt>
                <c:pt idx="2068">
                  <c:v>73.25086</c:v>
                </c:pt>
                <c:pt idx="2069">
                  <c:v>73.25066</c:v>
                </c:pt>
                <c:pt idx="2070">
                  <c:v>73.250465</c:v>
                </c:pt>
                <c:pt idx="2071">
                  <c:v>73.25027</c:v>
                </c:pt>
                <c:pt idx="2072">
                  <c:v>73.25007</c:v>
                </c:pt>
                <c:pt idx="2073">
                  <c:v>73.24988</c:v>
                </c:pt>
                <c:pt idx="2074">
                  <c:v>73.24968</c:v>
                </c:pt>
                <c:pt idx="2075">
                  <c:v>73.24949</c:v>
                </c:pt>
                <c:pt idx="2076">
                  <c:v>73.2493</c:v>
                </c:pt>
                <c:pt idx="2077">
                  <c:v>73.24911</c:v>
                </c:pt>
                <c:pt idx="2078">
                  <c:v>73.24892</c:v>
                </c:pt>
                <c:pt idx="2079">
                  <c:v>73.248726</c:v>
                </c:pt>
                <c:pt idx="2080">
                  <c:v>73.248535</c:v>
                </c:pt>
                <c:pt idx="2081">
                  <c:v>73.248344</c:v>
                </c:pt>
                <c:pt idx="2082">
                  <c:v>73.24815</c:v>
                </c:pt>
                <c:pt idx="2083">
                  <c:v>73.24796</c:v>
                </c:pt>
                <c:pt idx="2084">
                  <c:v>73.24777</c:v>
                </c:pt>
                <c:pt idx="2085">
                  <c:v>73.24758</c:v>
                </c:pt>
                <c:pt idx="2086">
                  <c:v>73.24739</c:v>
                </c:pt>
                <c:pt idx="2087">
                  <c:v>73.2472</c:v>
                </c:pt>
                <c:pt idx="2088">
                  <c:v>73.24702</c:v>
                </c:pt>
                <c:pt idx="2089">
                  <c:v>73.24683</c:v>
                </c:pt>
                <c:pt idx="2090">
                  <c:v>73.24665</c:v>
                </c:pt>
                <c:pt idx="2091">
                  <c:v>73.24647</c:v>
                </c:pt>
                <c:pt idx="2092">
                  <c:v>73.246284</c:v>
                </c:pt>
                <c:pt idx="2093">
                  <c:v>73.2461</c:v>
                </c:pt>
                <c:pt idx="2094">
                  <c:v>73.24592</c:v>
                </c:pt>
                <c:pt idx="2095">
                  <c:v>73.24573499999998</c:v>
                </c:pt>
                <c:pt idx="2096">
                  <c:v>73.24555</c:v>
                </c:pt>
                <c:pt idx="2097">
                  <c:v>73.24537999999998</c:v>
                </c:pt>
                <c:pt idx="2098">
                  <c:v>73.24519</c:v>
                </c:pt>
                <c:pt idx="2099">
                  <c:v>73.24501</c:v>
                </c:pt>
                <c:pt idx="2100">
                  <c:v>73.244835</c:v>
                </c:pt>
                <c:pt idx="2101">
                  <c:v>73.24466</c:v>
                </c:pt>
                <c:pt idx="2102">
                  <c:v>73.24448</c:v>
                </c:pt>
                <c:pt idx="2103">
                  <c:v>73.2443</c:v>
                </c:pt>
                <c:pt idx="2104">
                  <c:v>73.244125</c:v>
                </c:pt>
                <c:pt idx="2105">
                  <c:v>73.24395</c:v>
                </c:pt>
                <c:pt idx="2106">
                  <c:v>73.243774</c:v>
                </c:pt>
                <c:pt idx="2107">
                  <c:v>73.2436</c:v>
                </c:pt>
                <c:pt idx="2108">
                  <c:v>73.243416</c:v>
                </c:pt>
                <c:pt idx="2109">
                  <c:v>73.24324</c:v>
                </c:pt>
                <c:pt idx="2110">
                  <c:v>73.243065</c:v>
                </c:pt>
                <c:pt idx="2111">
                  <c:v>73.24289</c:v>
                </c:pt>
                <c:pt idx="2112">
                  <c:v>73.242714</c:v>
                </c:pt>
                <c:pt idx="2113">
                  <c:v>73.24254</c:v>
                </c:pt>
                <c:pt idx="2114">
                  <c:v>73.24236</c:v>
                </c:pt>
                <c:pt idx="2115">
                  <c:v>73.242195</c:v>
                </c:pt>
                <c:pt idx="2116">
                  <c:v>73.24202</c:v>
                </c:pt>
                <c:pt idx="2117">
                  <c:v>73.24185</c:v>
                </c:pt>
                <c:pt idx="2118">
                  <c:v>73.24168</c:v>
                </c:pt>
                <c:pt idx="2119">
                  <c:v>73.24151</c:v>
                </c:pt>
                <c:pt idx="2120">
                  <c:v>73.24133</c:v>
                </c:pt>
                <c:pt idx="2121">
                  <c:v>73.241165</c:v>
                </c:pt>
                <c:pt idx="2122">
                  <c:v>73.241</c:v>
                </c:pt>
                <c:pt idx="2123">
                  <c:v>73.24083</c:v>
                </c:pt>
                <c:pt idx="2124">
                  <c:v>73.24066</c:v>
                </c:pt>
                <c:pt idx="2125">
                  <c:v>73.24049</c:v>
                </c:pt>
                <c:pt idx="2126">
                  <c:v>73.240326</c:v>
                </c:pt>
                <c:pt idx="2127">
                  <c:v>73.24016</c:v>
                </c:pt>
                <c:pt idx="2128">
                  <c:v>73.23999</c:v>
                </c:pt>
                <c:pt idx="2129">
                  <c:v>73.23982</c:v>
                </c:pt>
                <c:pt idx="2130">
                  <c:v>73.23966</c:v>
                </c:pt>
                <c:pt idx="2131">
                  <c:v>73.239494</c:v>
                </c:pt>
                <c:pt idx="2132">
                  <c:v>73.23933</c:v>
                </c:pt>
                <c:pt idx="2133">
                  <c:v>73.23916</c:v>
                </c:pt>
                <c:pt idx="2134">
                  <c:v>73.239</c:v>
                </c:pt>
                <c:pt idx="2135">
                  <c:v>73.23883999999998</c:v>
                </c:pt>
                <c:pt idx="2136">
                  <c:v>73.23867000000001</c:v>
                </c:pt>
                <c:pt idx="2137">
                  <c:v>73.23851</c:v>
                </c:pt>
                <c:pt idx="2138">
                  <c:v>73.23834999999998</c:v>
                </c:pt>
                <c:pt idx="2139">
                  <c:v>73.23819</c:v>
                </c:pt>
                <c:pt idx="2140">
                  <c:v>73.23803</c:v>
                </c:pt>
                <c:pt idx="2141">
                  <c:v>73.23787</c:v>
                </c:pt>
                <c:pt idx="2142">
                  <c:v>73.23771</c:v>
                </c:pt>
                <c:pt idx="2143">
                  <c:v>73.23755</c:v>
                </c:pt>
                <c:pt idx="2144">
                  <c:v>73.23739</c:v>
                </c:pt>
                <c:pt idx="2145">
                  <c:v>73.23723</c:v>
                </c:pt>
                <c:pt idx="2146">
                  <c:v>73.23707</c:v>
                </c:pt>
                <c:pt idx="2147">
                  <c:v>73.23691</c:v>
                </c:pt>
                <c:pt idx="2148">
                  <c:v>73.23675</c:v>
                </c:pt>
                <c:pt idx="2149">
                  <c:v>73.23659</c:v>
                </c:pt>
                <c:pt idx="2150">
                  <c:v>73.23643000000001</c:v>
                </c:pt>
                <c:pt idx="2151">
                  <c:v>73.236275</c:v>
                </c:pt>
                <c:pt idx="2152">
                  <c:v>73.236115</c:v>
                </c:pt>
                <c:pt idx="2153">
                  <c:v>73.23596</c:v>
                </c:pt>
                <c:pt idx="2154">
                  <c:v>73.23581</c:v>
                </c:pt>
                <c:pt idx="2155">
                  <c:v>73.23566</c:v>
                </c:pt>
                <c:pt idx="2156">
                  <c:v>73.235504</c:v>
                </c:pt>
                <c:pt idx="2157">
                  <c:v>73.23534999999998</c:v>
                </c:pt>
                <c:pt idx="2158">
                  <c:v>73.2352</c:v>
                </c:pt>
                <c:pt idx="2159">
                  <c:v>73.23505</c:v>
                </c:pt>
                <c:pt idx="2160">
                  <c:v>73.23489</c:v>
                </c:pt>
                <c:pt idx="2161">
                  <c:v>73.23474</c:v>
                </c:pt>
                <c:pt idx="2162">
                  <c:v>73.23459</c:v>
                </c:pt>
                <c:pt idx="2163">
                  <c:v>73.234436</c:v>
                </c:pt>
                <c:pt idx="2164">
                  <c:v>73.23429</c:v>
                </c:pt>
                <c:pt idx="2165">
                  <c:v>73.23414</c:v>
                </c:pt>
                <c:pt idx="2166">
                  <c:v>73.233986</c:v>
                </c:pt>
                <c:pt idx="2167">
                  <c:v>73.23383000000001</c:v>
                </c:pt>
                <c:pt idx="2168">
                  <c:v>73.23369</c:v>
                </c:pt>
                <c:pt idx="2169">
                  <c:v>73.23354</c:v>
                </c:pt>
                <c:pt idx="2170">
                  <c:v>73.23339</c:v>
                </c:pt>
                <c:pt idx="2171">
                  <c:v>73.23324</c:v>
                </c:pt>
                <c:pt idx="2172">
                  <c:v>73.23309</c:v>
                </c:pt>
                <c:pt idx="2173">
                  <c:v>73.23295</c:v>
                </c:pt>
                <c:pt idx="2174">
                  <c:v>73.23279999999998</c:v>
                </c:pt>
                <c:pt idx="2175">
                  <c:v>73.23266</c:v>
                </c:pt>
                <c:pt idx="2176">
                  <c:v>73.23251</c:v>
                </c:pt>
                <c:pt idx="2177">
                  <c:v>73.23236</c:v>
                </c:pt>
                <c:pt idx="2178">
                  <c:v>73.232216</c:v>
                </c:pt>
                <c:pt idx="2179">
                  <c:v>73.23207</c:v>
                </c:pt>
                <c:pt idx="2180">
                  <c:v>73.231926</c:v>
                </c:pt>
                <c:pt idx="2181">
                  <c:v>73.23178</c:v>
                </c:pt>
                <c:pt idx="2182">
                  <c:v>73.231636</c:v>
                </c:pt>
                <c:pt idx="2183">
                  <c:v>73.23149</c:v>
                </c:pt>
                <c:pt idx="2184">
                  <c:v>73.231346</c:v>
                </c:pt>
                <c:pt idx="2185">
                  <c:v>73.2312</c:v>
                </c:pt>
                <c:pt idx="2186">
                  <c:v>73.23106</c:v>
                </c:pt>
                <c:pt idx="2187">
                  <c:v>73.23091</c:v>
                </c:pt>
                <c:pt idx="2188">
                  <c:v>73.23077</c:v>
                </c:pt>
                <c:pt idx="2189">
                  <c:v>73.23062</c:v>
                </c:pt>
                <c:pt idx="2190">
                  <c:v>73.23048</c:v>
                </c:pt>
                <c:pt idx="2191">
                  <c:v>73.23276999999998</c:v>
                </c:pt>
                <c:pt idx="2192">
                  <c:v>73.23507999999998</c:v>
                </c:pt>
                <c:pt idx="2193">
                  <c:v>73.23737000000001</c:v>
                </c:pt>
                <c:pt idx="2194">
                  <c:v>73.23968</c:v>
                </c:pt>
                <c:pt idx="2195">
                  <c:v>73.24198</c:v>
                </c:pt>
                <c:pt idx="2196">
                  <c:v>73.244286</c:v>
                </c:pt>
                <c:pt idx="2197">
                  <c:v>73.24659</c:v>
                </c:pt>
                <c:pt idx="2198">
                  <c:v>73.24889</c:v>
                </c:pt>
                <c:pt idx="2199">
                  <c:v>73.2512</c:v>
                </c:pt>
                <c:pt idx="2200">
                  <c:v>73.2535</c:v>
                </c:pt>
                <c:pt idx="2201">
                  <c:v>73.25580599999999</c:v>
                </c:pt>
                <c:pt idx="2202">
                  <c:v>73.25811</c:v>
                </c:pt>
                <c:pt idx="2203">
                  <c:v>73.260414</c:v>
                </c:pt>
                <c:pt idx="2204">
                  <c:v>73.26272</c:v>
                </c:pt>
                <c:pt idx="2205">
                  <c:v>73.26503</c:v>
                </c:pt>
                <c:pt idx="2206">
                  <c:v>73.26734</c:v>
                </c:pt>
                <c:pt idx="2207">
                  <c:v>73.269646</c:v>
                </c:pt>
                <c:pt idx="2208">
                  <c:v>73.27195</c:v>
                </c:pt>
                <c:pt idx="2209">
                  <c:v>73.274254</c:v>
                </c:pt>
                <c:pt idx="2210">
                  <c:v>73.27656</c:v>
                </c:pt>
                <c:pt idx="2211">
                  <c:v>73.27885999999998</c:v>
                </c:pt>
                <c:pt idx="2212">
                  <c:v>73.281166</c:v>
                </c:pt>
                <c:pt idx="2213">
                  <c:v>73.28347</c:v>
                </c:pt>
                <c:pt idx="2214">
                  <c:v>73.28577399999999</c:v>
                </c:pt>
                <c:pt idx="2215">
                  <c:v>73.28807</c:v>
                </c:pt>
                <c:pt idx="2216">
                  <c:v>73.29037</c:v>
                </c:pt>
                <c:pt idx="2217">
                  <c:v>73.29266</c:v>
                </c:pt>
                <c:pt idx="2218">
                  <c:v>73.29496</c:v>
                </c:pt>
                <c:pt idx="2219">
                  <c:v>73.29726</c:v>
                </c:pt>
                <c:pt idx="2220">
                  <c:v>73.29955</c:v>
                </c:pt>
                <c:pt idx="2221">
                  <c:v>73.2994</c:v>
                </c:pt>
                <c:pt idx="2222">
                  <c:v>73.29925</c:v>
                </c:pt>
                <c:pt idx="2223">
                  <c:v>73.299095</c:v>
                </c:pt>
                <c:pt idx="2224">
                  <c:v>73.298935</c:v>
                </c:pt>
                <c:pt idx="2225">
                  <c:v>73.29877499999999</c:v>
                </c:pt>
                <c:pt idx="2226">
                  <c:v>73.298615</c:v>
                </c:pt>
                <c:pt idx="2227">
                  <c:v>73.298454</c:v>
                </c:pt>
                <c:pt idx="2228">
                  <c:v>73.29829</c:v>
                </c:pt>
                <c:pt idx="2229">
                  <c:v>73.29812</c:v>
                </c:pt>
                <c:pt idx="2230">
                  <c:v>73.29795</c:v>
                </c:pt>
                <c:pt idx="2231">
                  <c:v>73.297775</c:v>
                </c:pt>
                <c:pt idx="2232">
                  <c:v>73.2976</c:v>
                </c:pt>
                <c:pt idx="2233">
                  <c:v>73.297424</c:v>
                </c:pt>
                <c:pt idx="2234">
                  <c:v>73.29725</c:v>
                </c:pt>
                <c:pt idx="2235">
                  <c:v>73.29707</c:v>
                </c:pt>
                <c:pt idx="2236">
                  <c:v>73.29689</c:v>
                </c:pt>
                <c:pt idx="2237">
                  <c:v>73.2967</c:v>
                </c:pt>
                <c:pt idx="2238">
                  <c:v>73.29651</c:v>
                </c:pt>
                <c:pt idx="2239">
                  <c:v>73.296326</c:v>
                </c:pt>
                <c:pt idx="2240">
                  <c:v>73.296135</c:v>
                </c:pt>
                <c:pt idx="2241">
                  <c:v>73.295944</c:v>
                </c:pt>
                <c:pt idx="2242">
                  <c:v>73.29574599999998</c:v>
                </c:pt>
                <c:pt idx="2243">
                  <c:v>73.29555</c:v>
                </c:pt>
                <c:pt idx="2244">
                  <c:v>73.29533999999998</c:v>
                </c:pt>
                <c:pt idx="2245">
                  <c:v>73.295135</c:v>
                </c:pt>
                <c:pt idx="2246">
                  <c:v>73.29493</c:v>
                </c:pt>
                <c:pt idx="2247">
                  <c:v>73.29472</c:v>
                </c:pt>
                <c:pt idx="2248">
                  <c:v>73.29451</c:v>
                </c:pt>
                <c:pt idx="2249">
                  <c:v>73.2943</c:v>
                </c:pt>
                <c:pt idx="2250">
                  <c:v>73.29408</c:v>
                </c:pt>
                <c:pt idx="2251">
                  <c:v>73.29387000000001</c:v>
                </c:pt>
                <c:pt idx="2252">
                  <c:v>73.29365</c:v>
                </c:pt>
                <c:pt idx="2253">
                  <c:v>73.29343</c:v>
                </c:pt>
                <c:pt idx="2254">
                  <c:v>73.293205</c:v>
                </c:pt>
                <c:pt idx="2255">
                  <c:v>73.292984</c:v>
                </c:pt>
                <c:pt idx="2256">
                  <c:v>73.292755</c:v>
                </c:pt>
                <c:pt idx="2257">
                  <c:v>73.29253000000001</c:v>
                </c:pt>
                <c:pt idx="2258">
                  <c:v>73.2923</c:v>
                </c:pt>
                <c:pt idx="2259">
                  <c:v>73.29206</c:v>
                </c:pt>
                <c:pt idx="2260">
                  <c:v>73.29183</c:v>
                </c:pt>
                <c:pt idx="2261">
                  <c:v>73.2916</c:v>
                </c:pt>
                <c:pt idx="2262">
                  <c:v>73.29137</c:v>
                </c:pt>
                <c:pt idx="2263">
                  <c:v>73.29113</c:v>
                </c:pt>
                <c:pt idx="2264">
                  <c:v>73.290886</c:v>
                </c:pt>
                <c:pt idx="2265">
                  <c:v>73.29065</c:v>
                </c:pt>
                <c:pt idx="2266">
                  <c:v>73.290405</c:v>
                </c:pt>
                <c:pt idx="2267">
                  <c:v>73.29017</c:v>
                </c:pt>
                <c:pt idx="2268">
                  <c:v>73.289925</c:v>
                </c:pt>
                <c:pt idx="2269">
                  <c:v>73.28968</c:v>
                </c:pt>
                <c:pt idx="2270">
                  <c:v>73.28944</c:v>
                </c:pt>
                <c:pt idx="2271">
                  <c:v>73.28919</c:v>
                </c:pt>
                <c:pt idx="2272">
                  <c:v>73.28893999999998</c:v>
                </c:pt>
                <c:pt idx="2273">
                  <c:v>73.28869</c:v>
                </c:pt>
                <c:pt idx="2274">
                  <c:v>73.28843999999998</c:v>
                </c:pt>
                <c:pt idx="2275">
                  <c:v>73.288185</c:v>
                </c:pt>
                <c:pt idx="2276">
                  <c:v>73.28793</c:v>
                </c:pt>
                <c:pt idx="2277">
                  <c:v>73.28768</c:v>
                </c:pt>
                <c:pt idx="2278">
                  <c:v>73.28742</c:v>
                </c:pt>
                <c:pt idx="2279">
                  <c:v>73.28716</c:v>
                </c:pt>
                <c:pt idx="2280">
                  <c:v>73.28691</c:v>
                </c:pt>
                <c:pt idx="2281">
                  <c:v>73.28665</c:v>
                </c:pt>
                <c:pt idx="2282">
                  <c:v>73.28638999999998</c:v>
                </c:pt>
                <c:pt idx="2283">
                  <c:v>73.28613</c:v>
                </c:pt>
                <c:pt idx="2284">
                  <c:v>73.28586999999998</c:v>
                </c:pt>
                <c:pt idx="2285">
                  <c:v>73.28562</c:v>
                </c:pt>
                <c:pt idx="2286">
                  <c:v>73.28535999999998</c:v>
                </c:pt>
                <c:pt idx="2287">
                  <c:v>73.2851</c:v>
                </c:pt>
                <c:pt idx="2288">
                  <c:v>73.28484</c:v>
                </c:pt>
                <c:pt idx="2289">
                  <c:v>73.284584</c:v>
                </c:pt>
                <c:pt idx="2290">
                  <c:v>73.284325</c:v>
                </c:pt>
                <c:pt idx="2291">
                  <c:v>73.284065</c:v>
                </c:pt>
                <c:pt idx="2292">
                  <c:v>73.283806</c:v>
                </c:pt>
                <c:pt idx="2293">
                  <c:v>73.28355</c:v>
                </c:pt>
                <c:pt idx="2294">
                  <c:v>73.28328</c:v>
                </c:pt>
                <c:pt idx="2295">
                  <c:v>73.28302</c:v>
                </c:pt>
                <c:pt idx="2296">
                  <c:v>73.28275999999998</c:v>
                </c:pt>
                <c:pt idx="2297">
                  <c:v>73.2825</c:v>
                </c:pt>
                <c:pt idx="2298">
                  <c:v>73.28224</c:v>
                </c:pt>
                <c:pt idx="2299">
                  <c:v>73.28198</c:v>
                </c:pt>
                <c:pt idx="2300">
                  <c:v>73.281715</c:v>
                </c:pt>
                <c:pt idx="2301">
                  <c:v>73.281456</c:v>
                </c:pt>
                <c:pt idx="2302">
                  <c:v>73.28119</c:v>
                </c:pt>
                <c:pt idx="2303">
                  <c:v>73.28093000000001</c:v>
                </c:pt>
                <c:pt idx="2304">
                  <c:v>73.28067</c:v>
                </c:pt>
                <c:pt idx="2305">
                  <c:v>73.2804</c:v>
                </c:pt>
                <c:pt idx="2306">
                  <c:v>73.28014</c:v>
                </c:pt>
                <c:pt idx="2307">
                  <c:v>73.27987999999999</c:v>
                </c:pt>
                <c:pt idx="2308">
                  <c:v>73.27962</c:v>
                </c:pt>
                <c:pt idx="2309">
                  <c:v>73.27935999999998</c:v>
                </c:pt>
                <c:pt idx="2310">
                  <c:v>73.27908999999998</c:v>
                </c:pt>
                <c:pt idx="2311">
                  <c:v>73.27883</c:v>
                </c:pt>
                <c:pt idx="2312">
                  <c:v>73.27856999999998</c:v>
                </c:pt>
                <c:pt idx="2313">
                  <c:v>73.27830999999999</c:v>
                </c:pt>
                <c:pt idx="2314">
                  <c:v>73.27804999999998</c:v>
                </c:pt>
                <c:pt idx="2315">
                  <c:v>73.277794</c:v>
                </c:pt>
                <c:pt idx="2316">
                  <c:v>73.277534</c:v>
                </c:pt>
                <c:pt idx="2317">
                  <c:v>73.277275</c:v>
                </c:pt>
                <c:pt idx="2318">
                  <c:v>73.27701</c:v>
                </c:pt>
                <c:pt idx="2319">
                  <c:v>73.27674999999999</c:v>
                </c:pt>
                <c:pt idx="2320">
                  <c:v>73.27648999999998</c:v>
                </c:pt>
                <c:pt idx="2321">
                  <c:v>73.27623000000001</c:v>
                </c:pt>
                <c:pt idx="2322">
                  <c:v>73.27596999999998</c:v>
                </c:pt>
                <c:pt idx="2323">
                  <c:v>73.27570999999999</c:v>
                </c:pt>
                <c:pt idx="2324">
                  <c:v>73.27544999999999</c:v>
                </c:pt>
                <c:pt idx="2325">
                  <c:v>73.27518999999998</c:v>
                </c:pt>
                <c:pt idx="2326">
                  <c:v>73.27493000000001</c:v>
                </c:pt>
                <c:pt idx="2327">
                  <c:v>73.27467</c:v>
                </c:pt>
                <c:pt idx="2328">
                  <c:v>73.274414</c:v>
                </c:pt>
                <c:pt idx="2329">
                  <c:v>73.274155</c:v>
                </c:pt>
                <c:pt idx="2330">
                  <c:v>73.2739</c:v>
                </c:pt>
                <c:pt idx="2331">
                  <c:v>73.27365</c:v>
                </c:pt>
                <c:pt idx="2332">
                  <c:v>73.27338999999999</c:v>
                </c:pt>
                <c:pt idx="2333">
                  <c:v>73.27314</c:v>
                </c:pt>
                <c:pt idx="2334">
                  <c:v>73.27287999999999</c:v>
                </c:pt>
                <c:pt idx="2335">
                  <c:v>73.27262</c:v>
                </c:pt>
                <c:pt idx="2336">
                  <c:v>73.27236999999998</c:v>
                </c:pt>
                <c:pt idx="2337">
                  <c:v>73.27212</c:v>
                </c:pt>
                <c:pt idx="2338">
                  <c:v>73.271866</c:v>
                </c:pt>
                <c:pt idx="2339">
                  <c:v>73.271614</c:v>
                </c:pt>
                <c:pt idx="2340">
                  <c:v>73.27136</c:v>
                </c:pt>
                <c:pt idx="2341">
                  <c:v>73.27111</c:v>
                </c:pt>
                <c:pt idx="2342">
                  <c:v>73.27086</c:v>
                </c:pt>
                <c:pt idx="2343">
                  <c:v>73.27061</c:v>
                </c:pt>
                <c:pt idx="2344">
                  <c:v>73.27035499999998</c:v>
                </c:pt>
                <c:pt idx="2345">
                  <c:v>73.27011</c:v>
                </c:pt>
                <c:pt idx="2346">
                  <c:v>73.26986</c:v>
                </c:pt>
                <c:pt idx="2347">
                  <c:v>73.26961</c:v>
                </c:pt>
                <c:pt idx="2348">
                  <c:v>73.269356</c:v>
                </c:pt>
                <c:pt idx="2349">
                  <c:v>73.26911</c:v>
                </c:pt>
                <c:pt idx="2350">
                  <c:v>73.26887</c:v>
                </c:pt>
                <c:pt idx="2351">
                  <c:v>73.26862</c:v>
                </c:pt>
                <c:pt idx="2352">
                  <c:v>73.26837999999998</c:v>
                </c:pt>
                <c:pt idx="2353">
                  <c:v>73.268135</c:v>
                </c:pt>
                <c:pt idx="2354">
                  <c:v>73.26789</c:v>
                </c:pt>
                <c:pt idx="2355">
                  <c:v>73.26765</c:v>
                </c:pt>
                <c:pt idx="2356">
                  <c:v>73.2674</c:v>
                </c:pt>
                <c:pt idx="2357">
                  <c:v>73.267166</c:v>
                </c:pt>
                <c:pt idx="2358">
                  <c:v>73.26693</c:v>
                </c:pt>
                <c:pt idx="2359">
                  <c:v>73.266685</c:v>
                </c:pt>
                <c:pt idx="2360">
                  <c:v>73.26645</c:v>
                </c:pt>
                <c:pt idx="2361">
                  <c:v>73.26621</c:v>
                </c:pt>
                <c:pt idx="2362">
                  <c:v>73.26597</c:v>
                </c:pt>
                <c:pt idx="2363">
                  <c:v>73.26573</c:v>
                </c:pt>
                <c:pt idx="2364">
                  <c:v>73.265495</c:v>
                </c:pt>
                <c:pt idx="2365">
                  <c:v>73.26525</c:v>
                </c:pt>
                <c:pt idx="2366">
                  <c:v>73.265015</c:v>
                </c:pt>
                <c:pt idx="2367">
                  <c:v>73.26478</c:v>
                </c:pt>
                <c:pt idx="2368">
                  <c:v>73.26454</c:v>
                </c:pt>
                <c:pt idx="2369">
                  <c:v>73.26431</c:v>
                </c:pt>
                <c:pt idx="2370">
                  <c:v>73.26408</c:v>
                </c:pt>
                <c:pt idx="2371">
                  <c:v>73.26384</c:v>
                </c:pt>
                <c:pt idx="2372">
                  <c:v>73.26361</c:v>
                </c:pt>
                <c:pt idx="2373">
                  <c:v>73.26338</c:v>
                </c:pt>
                <c:pt idx="2374">
                  <c:v>73.26315</c:v>
                </c:pt>
                <c:pt idx="2375">
                  <c:v>73.262924</c:v>
                </c:pt>
                <c:pt idx="2376">
                  <c:v>73.262695</c:v>
                </c:pt>
                <c:pt idx="2377">
                  <c:v>73.26247</c:v>
                </c:pt>
                <c:pt idx="2378">
                  <c:v>73.26224</c:v>
                </c:pt>
                <c:pt idx="2379">
                  <c:v>73.26201</c:v>
                </c:pt>
                <c:pt idx="2380">
                  <c:v>73.26178</c:v>
                </c:pt>
                <c:pt idx="2381">
                  <c:v>73.26155</c:v>
                </c:pt>
                <c:pt idx="2382">
                  <c:v>73.26133</c:v>
                </c:pt>
                <c:pt idx="2383">
                  <c:v>73.2611</c:v>
                </c:pt>
                <c:pt idx="2384">
                  <c:v>73.26087</c:v>
                </c:pt>
                <c:pt idx="2385">
                  <c:v>73.26064</c:v>
                </c:pt>
                <c:pt idx="2386">
                  <c:v>73.260414</c:v>
                </c:pt>
                <c:pt idx="2387">
                  <c:v>73.26019</c:v>
                </c:pt>
                <c:pt idx="2388">
                  <c:v>73.259964</c:v>
                </c:pt>
                <c:pt idx="2389">
                  <c:v>73.25973499999999</c:v>
                </c:pt>
                <c:pt idx="2390">
                  <c:v>73.25951</c:v>
                </c:pt>
                <c:pt idx="2391">
                  <c:v>73.259285</c:v>
                </c:pt>
                <c:pt idx="2392">
                  <c:v>73.25906</c:v>
                </c:pt>
                <c:pt idx="2393">
                  <c:v>73.25883999999999</c:v>
                </c:pt>
                <c:pt idx="2394">
                  <c:v>73.25863</c:v>
                </c:pt>
                <c:pt idx="2395">
                  <c:v>73.25841</c:v>
                </c:pt>
                <c:pt idx="2396">
                  <c:v>73.25819</c:v>
                </c:pt>
                <c:pt idx="2397">
                  <c:v>73.25797</c:v>
                </c:pt>
                <c:pt idx="2398">
                  <c:v>73.25775</c:v>
                </c:pt>
                <c:pt idx="2399">
                  <c:v>73.25754</c:v>
                </c:pt>
                <c:pt idx="2400">
                  <c:v>73.257324</c:v>
                </c:pt>
                <c:pt idx="2401">
                  <c:v>73.25711</c:v>
                </c:pt>
                <c:pt idx="2402">
                  <c:v>73.2569</c:v>
                </c:pt>
                <c:pt idx="2403">
                  <c:v>73.25668</c:v>
                </c:pt>
                <c:pt idx="2404">
                  <c:v>73.25647</c:v>
                </c:pt>
                <c:pt idx="2405">
                  <c:v>73.256256</c:v>
                </c:pt>
                <c:pt idx="2406">
                  <c:v>73.25604</c:v>
                </c:pt>
                <c:pt idx="2407">
                  <c:v>73.25582999999998</c:v>
                </c:pt>
                <c:pt idx="2408">
                  <c:v>73.255615</c:v>
                </c:pt>
                <c:pt idx="2409">
                  <c:v>73.25541</c:v>
                </c:pt>
                <c:pt idx="2410">
                  <c:v>73.255196</c:v>
                </c:pt>
                <c:pt idx="2411">
                  <c:v>73.25499</c:v>
                </c:pt>
                <c:pt idx="2412">
                  <c:v>73.25477999999998</c:v>
                </c:pt>
                <c:pt idx="2413">
                  <c:v>73.25458</c:v>
                </c:pt>
                <c:pt idx="2414">
                  <c:v>73.25437</c:v>
                </c:pt>
                <c:pt idx="2415">
                  <c:v>73.254166</c:v>
                </c:pt>
                <c:pt idx="2416">
                  <c:v>73.25396</c:v>
                </c:pt>
                <c:pt idx="2417">
                  <c:v>73.25374999999998</c:v>
                </c:pt>
                <c:pt idx="2418">
                  <c:v>73.25355</c:v>
                </c:pt>
                <c:pt idx="2419">
                  <c:v>73.25333999999998</c:v>
                </c:pt>
                <c:pt idx="2420">
                  <c:v>73.253136</c:v>
                </c:pt>
                <c:pt idx="2421">
                  <c:v>73.25293999999998</c:v>
                </c:pt>
                <c:pt idx="2422">
                  <c:v>73.25273999999999</c:v>
                </c:pt>
                <c:pt idx="2423">
                  <c:v>73.25253999999998</c:v>
                </c:pt>
                <c:pt idx="2424">
                  <c:v>73.25233999999999</c:v>
                </c:pt>
                <c:pt idx="2425">
                  <c:v>73.252144</c:v>
                </c:pt>
                <c:pt idx="2426">
                  <c:v>73.25194</c:v>
                </c:pt>
                <c:pt idx="2427">
                  <c:v>73.25174</c:v>
                </c:pt>
                <c:pt idx="2428">
                  <c:v>73.25154</c:v>
                </c:pt>
                <c:pt idx="2429">
                  <c:v>73.25134</c:v>
                </c:pt>
                <c:pt idx="2430">
                  <c:v>73.251144</c:v>
                </c:pt>
                <c:pt idx="2431">
                  <c:v>73.250946</c:v>
                </c:pt>
                <c:pt idx="2432">
                  <c:v>73.25074999999998</c:v>
                </c:pt>
                <c:pt idx="2433">
                  <c:v>73.25055</c:v>
                </c:pt>
                <c:pt idx="2434">
                  <c:v>73.25034999999998</c:v>
                </c:pt>
                <c:pt idx="2435">
                  <c:v>73.25015</c:v>
                </c:pt>
                <c:pt idx="2436">
                  <c:v>73.249954</c:v>
                </c:pt>
                <c:pt idx="2437">
                  <c:v>73.24976</c:v>
                </c:pt>
                <c:pt idx="2438">
                  <c:v>73.249565</c:v>
                </c:pt>
                <c:pt idx="2439">
                  <c:v>73.249374</c:v>
                </c:pt>
                <c:pt idx="2440">
                  <c:v>73.24918</c:v>
                </c:pt>
                <c:pt idx="2441">
                  <c:v>73.24899</c:v>
                </c:pt>
                <c:pt idx="2442">
                  <c:v>73.2488</c:v>
                </c:pt>
                <c:pt idx="2443">
                  <c:v>73.24861</c:v>
                </c:pt>
                <c:pt idx="2444">
                  <c:v>73.24842</c:v>
                </c:pt>
                <c:pt idx="2445">
                  <c:v>73.24823</c:v>
                </c:pt>
                <c:pt idx="2446">
                  <c:v>73.24804</c:v>
                </c:pt>
                <c:pt idx="2447">
                  <c:v>73.24785</c:v>
                </c:pt>
                <c:pt idx="2448">
                  <c:v>73.24766</c:v>
                </c:pt>
                <c:pt idx="2449">
                  <c:v>73.24747</c:v>
                </c:pt>
                <c:pt idx="2450">
                  <c:v>73.247284</c:v>
                </c:pt>
                <c:pt idx="2451">
                  <c:v>73.24709</c:v>
                </c:pt>
                <c:pt idx="2452">
                  <c:v>73.24691</c:v>
                </c:pt>
                <c:pt idx="2453">
                  <c:v>73.24672</c:v>
                </c:pt>
                <c:pt idx="2454">
                  <c:v>73.24654</c:v>
                </c:pt>
                <c:pt idx="2455">
                  <c:v>73.246346</c:v>
                </c:pt>
                <c:pt idx="2456">
                  <c:v>73.24616</c:v>
                </c:pt>
                <c:pt idx="2457">
                  <c:v>73.24598</c:v>
                </c:pt>
                <c:pt idx="2458">
                  <c:v>73.2458</c:v>
                </c:pt>
                <c:pt idx="2459">
                  <c:v>73.24561</c:v>
                </c:pt>
                <c:pt idx="2460">
                  <c:v>73.24544</c:v>
                </c:pt>
                <c:pt idx="2461">
                  <c:v>73.245255</c:v>
                </c:pt>
                <c:pt idx="2462">
                  <c:v>73.24507000000001</c:v>
                </c:pt>
                <c:pt idx="2463">
                  <c:v>73.244896</c:v>
                </c:pt>
                <c:pt idx="2464">
                  <c:v>73.24472</c:v>
                </c:pt>
                <c:pt idx="2465">
                  <c:v>73.244545</c:v>
                </c:pt>
                <c:pt idx="2466">
                  <c:v>73.24436</c:v>
                </c:pt>
                <c:pt idx="2467">
                  <c:v>73.24419</c:v>
                </c:pt>
                <c:pt idx="2468">
                  <c:v>73.24401</c:v>
                </c:pt>
                <c:pt idx="2469">
                  <c:v>73.243835</c:v>
                </c:pt>
                <c:pt idx="2470">
                  <c:v>73.24366</c:v>
                </c:pt>
                <c:pt idx="2471">
                  <c:v>73.243484</c:v>
                </c:pt>
                <c:pt idx="2472">
                  <c:v>73.2433</c:v>
                </c:pt>
                <c:pt idx="2473">
                  <c:v>73.243126</c:v>
                </c:pt>
                <c:pt idx="2474">
                  <c:v>73.24295</c:v>
                </c:pt>
                <c:pt idx="2475">
                  <c:v>73.24277499999998</c:v>
                </c:pt>
                <c:pt idx="2476">
                  <c:v>73.2426</c:v>
                </c:pt>
                <c:pt idx="2477">
                  <c:v>73.242424</c:v>
                </c:pt>
                <c:pt idx="2478">
                  <c:v>73.24225</c:v>
                </c:pt>
                <c:pt idx="2479">
                  <c:v>73.24208</c:v>
                </c:pt>
                <c:pt idx="2480">
                  <c:v>73.241905</c:v>
                </c:pt>
                <c:pt idx="2481">
                  <c:v>73.24174</c:v>
                </c:pt>
                <c:pt idx="2482">
                  <c:v>73.24156</c:v>
                </c:pt>
                <c:pt idx="2483">
                  <c:v>73.241394</c:v>
                </c:pt>
                <c:pt idx="2484">
                  <c:v>73.24123</c:v>
                </c:pt>
                <c:pt idx="2485">
                  <c:v>73.24106</c:v>
                </c:pt>
                <c:pt idx="2486">
                  <c:v>73.24089</c:v>
                </c:pt>
                <c:pt idx="2487">
                  <c:v>73.240715</c:v>
                </c:pt>
                <c:pt idx="2488">
                  <c:v>73.24055</c:v>
                </c:pt>
                <c:pt idx="2489">
                  <c:v>73.24038</c:v>
                </c:pt>
                <c:pt idx="2490">
                  <c:v>73.24021</c:v>
                </c:pt>
                <c:pt idx="2491">
                  <c:v>73.24004</c:v>
                </c:pt>
                <c:pt idx="2492">
                  <c:v>73.23987599999998</c:v>
                </c:pt>
                <c:pt idx="2493">
                  <c:v>73.23971</c:v>
                </c:pt>
                <c:pt idx="2494">
                  <c:v>73.23955</c:v>
                </c:pt>
                <c:pt idx="2495">
                  <c:v>73.23937999999998</c:v>
                </c:pt>
                <c:pt idx="2496">
                  <c:v>73.23921</c:v>
                </c:pt>
                <c:pt idx="2497">
                  <c:v>73.239044</c:v>
                </c:pt>
                <c:pt idx="2498">
                  <c:v>73.23887999999998</c:v>
                </c:pt>
                <c:pt idx="2499">
                  <c:v>73.23871599999998</c:v>
                </c:pt>
                <c:pt idx="2500">
                  <c:v>73.238556</c:v>
                </c:pt>
                <c:pt idx="2501">
                  <c:v>73.23838999999998</c:v>
                </c:pt>
                <c:pt idx="2502">
                  <c:v>73.23823</c:v>
                </c:pt>
                <c:pt idx="2503">
                  <c:v>73.23807</c:v>
                </c:pt>
                <c:pt idx="2504">
                  <c:v>73.2379</c:v>
                </c:pt>
                <c:pt idx="2505">
                  <c:v>73.23774</c:v>
                </c:pt>
                <c:pt idx="2506">
                  <c:v>73.23758</c:v>
                </c:pt>
                <c:pt idx="2507">
                  <c:v>73.23742</c:v>
                </c:pt>
                <c:pt idx="2508">
                  <c:v>73.23726</c:v>
                </c:pt>
                <c:pt idx="2509">
                  <c:v>73.23711</c:v>
                </c:pt>
                <c:pt idx="2510">
                  <c:v>73.236946</c:v>
                </c:pt>
                <c:pt idx="2511">
                  <c:v>73.23678599999998</c:v>
                </c:pt>
                <c:pt idx="2512">
                  <c:v>73.236626</c:v>
                </c:pt>
                <c:pt idx="2513">
                  <c:v>73.23647</c:v>
                </c:pt>
                <c:pt idx="2514">
                  <c:v>73.23631</c:v>
                </c:pt>
                <c:pt idx="2515">
                  <c:v>73.23616</c:v>
                </c:pt>
                <c:pt idx="2516">
                  <c:v>73.236</c:v>
                </c:pt>
                <c:pt idx="2517">
                  <c:v>73.23585</c:v>
                </c:pt>
                <c:pt idx="2518">
                  <c:v>73.23569</c:v>
                </c:pt>
                <c:pt idx="2519">
                  <c:v>73.235535</c:v>
                </c:pt>
                <c:pt idx="2520">
                  <c:v>73.23537999999999</c:v>
                </c:pt>
                <c:pt idx="2521">
                  <c:v>73.23523</c:v>
                </c:pt>
                <c:pt idx="2522">
                  <c:v>73.23507999999998</c:v>
                </c:pt>
                <c:pt idx="2523">
                  <c:v>73.234924</c:v>
                </c:pt>
                <c:pt idx="2524">
                  <c:v>73.23477</c:v>
                </c:pt>
                <c:pt idx="2525">
                  <c:v>73.23462</c:v>
                </c:pt>
                <c:pt idx="2526">
                  <c:v>73.23447</c:v>
                </c:pt>
                <c:pt idx="2527">
                  <c:v>73.234314</c:v>
                </c:pt>
                <c:pt idx="2528">
                  <c:v>73.23416</c:v>
                </c:pt>
                <c:pt idx="2529">
                  <c:v>73.23401</c:v>
                </c:pt>
                <c:pt idx="2530">
                  <c:v>73.233864</c:v>
                </c:pt>
                <c:pt idx="2531">
                  <c:v>73.23372</c:v>
                </c:pt>
                <c:pt idx="2532">
                  <c:v>73.233574</c:v>
                </c:pt>
                <c:pt idx="2533">
                  <c:v>73.23342</c:v>
                </c:pt>
                <c:pt idx="2534">
                  <c:v>73.23327</c:v>
                </c:pt>
                <c:pt idx="2535">
                  <c:v>73.233116</c:v>
                </c:pt>
                <c:pt idx="2536">
                  <c:v>73.23297</c:v>
                </c:pt>
                <c:pt idx="2537">
                  <c:v>73.23283</c:v>
                </c:pt>
                <c:pt idx="2538">
                  <c:v>73.23267000000001</c:v>
                </c:pt>
                <c:pt idx="2539">
                  <c:v>73.23253</c:v>
                </c:pt>
                <c:pt idx="2540">
                  <c:v>73.23237999999999</c:v>
                </c:pt>
                <c:pt idx="2541">
                  <c:v>73.23224</c:v>
                </c:pt>
                <c:pt idx="2542">
                  <c:v>73.23209</c:v>
                </c:pt>
                <c:pt idx="2543">
                  <c:v>73.23195</c:v>
                </c:pt>
                <c:pt idx="2544">
                  <c:v>73.231804</c:v>
                </c:pt>
                <c:pt idx="2545">
                  <c:v>73.23166</c:v>
                </c:pt>
                <c:pt idx="2546">
                  <c:v>73.231514</c:v>
                </c:pt>
                <c:pt idx="2547">
                  <c:v>73.23137000000001</c:v>
                </c:pt>
                <c:pt idx="2548">
                  <c:v>73.231224</c:v>
                </c:pt>
                <c:pt idx="2549">
                  <c:v>73.23108</c:v>
                </c:pt>
                <c:pt idx="2550">
                  <c:v>73.230934</c:v>
                </c:pt>
                <c:pt idx="2551">
                  <c:v>73.23079</c:v>
                </c:pt>
                <c:pt idx="2552">
                  <c:v>73.230644</c:v>
                </c:pt>
                <c:pt idx="2553">
                  <c:v>73.23051</c:v>
                </c:pt>
                <c:pt idx="2554">
                  <c:v>73.23036</c:v>
                </c:pt>
                <c:pt idx="2555">
                  <c:v>73.23022</c:v>
                </c:pt>
                <c:pt idx="2556">
                  <c:v>73.23251</c:v>
                </c:pt>
                <c:pt idx="2557">
                  <c:v>73.23482</c:v>
                </c:pt>
                <c:pt idx="2558">
                  <c:v>73.237114</c:v>
                </c:pt>
                <c:pt idx="2559">
                  <c:v>73.23942</c:v>
                </c:pt>
                <c:pt idx="2560">
                  <c:v>73.24172</c:v>
                </c:pt>
                <c:pt idx="2561">
                  <c:v>73.244026</c:v>
                </c:pt>
                <c:pt idx="2562">
                  <c:v>73.24633</c:v>
                </c:pt>
                <c:pt idx="2563">
                  <c:v>73.248634</c:v>
                </c:pt>
                <c:pt idx="2564">
                  <c:v>73.250946</c:v>
                </c:pt>
                <c:pt idx="2565">
                  <c:v>73.25325</c:v>
                </c:pt>
                <c:pt idx="2566">
                  <c:v>73.255554</c:v>
                </c:pt>
                <c:pt idx="2567">
                  <c:v>73.25786</c:v>
                </c:pt>
                <c:pt idx="2568">
                  <c:v>73.26016</c:v>
                </c:pt>
                <c:pt idx="2569">
                  <c:v>73.26247</c:v>
                </c:pt>
                <c:pt idx="2570">
                  <c:v>73.26477000000001</c:v>
                </c:pt>
                <c:pt idx="2571">
                  <c:v>73.26708</c:v>
                </c:pt>
                <c:pt idx="2572">
                  <c:v>73.269394</c:v>
                </c:pt>
                <c:pt idx="2573">
                  <c:v>73.2717</c:v>
                </c:pt>
                <c:pt idx="2574">
                  <c:v>73.274</c:v>
                </c:pt>
                <c:pt idx="2575">
                  <c:v>73.27630599999999</c:v>
                </c:pt>
                <c:pt idx="2576">
                  <c:v>73.27861</c:v>
                </c:pt>
                <c:pt idx="2577">
                  <c:v>73.28091</c:v>
                </c:pt>
                <c:pt idx="2578">
                  <c:v>73.28321</c:v>
                </c:pt>
                <c:pt idx="2579">
                  <c:v>73.285515</c:v>
                </c:pt>
                <c:pt idx="2580">
                  <c:v>73.28781</c:v>
                </c:pt>
                <c:pt idx="2581">
                  <c:v>73.290115</c:v>
                </c:pt>
                <c:pt idx="2582">
                  <c:v>73.29241</c:v>
                </c:pt>
                <c:pt idx="2583">
                  <c:v>73.29471</c:v>
                </c:pt>
                <c:pt idx="2584">
                  <c:v>73.297005</c:v>
                </c:pt>
                <c:pt idx="2585">
                  <c:v>73.29929</c:v>
                </c:pt>
                <c:pt idx="2586">
                  <c:v>73.29914</c:v>
                </c:pt>
                <c:pt idx="2587">
                  <c:v>73.29899</c:v>
                </c:pt>
                <c:pt idx="2588">
                  <c:v>73.29883599999998</c:v>
                </c:pt>
                <c:pt idx="2589">
                  <c:v>73.298676</c:v>
                </c:pt>
                <c:pt idx="2590">
                  <c:v>73.29852</c:v>
                </c:pt>
                <c:pt idx="2591">
                  <c:v>73.29836</c:v>
                </c:pt>
                <c:pt idx="2592">
                  <c:v>73.2982</c:v>
                </c:pt>
                <c:pt idx="2593">
                  <c:v>73.298035</c:v>
                </c:pt>
                <c:pt idx="2594">
                  <c:v>73.29787</c:v>
                </c:pt>
                <c:pt idx="2595">
                  <c:v>73.2977</c:v>
                </c:pt>
                <c:pt idx="2596">
                  <c:v>73.29753</c:v>
                </c:pt>
                <c:pt idx="2597">
                  <c:v>73.297356</c:v>
                </c:pt>
                <c:pt idx="2598">
                  <c:v>73.29718</c:v>
                </c:pt>
                <c:pt idx="2599">
                  <c:v>73.297</c:v>
                </c:pt>
                <c:pt idx="2600">
                  <c:v>73.296814</c:v>
                </c:pt>
                <c:pt idx="2601">
                  <c:v>73.29663</c:v>
                </c:pt>
                <c:pt idx="2602">
                  <c:v>73.29644</c:v>
                </c:pt>
                <c:pt idx="2603">
                  <c:v>73.29625</c:v>
                </c:pt>
                <c:pt idx="2604">
                  <c:v>73.29607</c:v>
                </c:pt>
                <c:pt idx="2605">
                  <c:v>73.29587599999999</c:v>
                </c:pt>
                <c:pt idx="2606">
                  <c:v>73.295685</c:v>
                </c:pt>
                <c:pt idx="2607">
                  <c:v>73.29549</c:v>
                </c:pt>
                <c:pt idx="2608">
                  <c:v>73.29529</c:v>
                </c:pt>
                <c:pt idx="2609">
                  <c:v>73.29509</c:v>
                </c:pt>
                <c:pt idx="2610">
                  <c:v>73.29488</c:v>
                </c:pt>
                <c:pt idx="2611">
                  <c:v>73.294685</c:v>
                </c:pt>
                <c:pt idx="2612">
                  <c:v>73.29448</c:v>
                </c:pt>
                <c:pt idx="2613">
                  <c:v>73.29427</c:v>
                </c:pt>
                <c:pt idx="2614">
                  <c:v>73.29406</c:v>
                </c:pt>
                <c:pt idx="2615">
                  <c:v>73.293846</c:v>
                </c:pt>
                <c:pt idx="2616">
                  <c:v>73.293625</c:v>
                </c:pt>
                <c:pt idx="2617">
                  <c:v>73.29341</c:v>
                </c:pt>
                <c:pt idx="2618">
                  <c:v>73.29319</c:v>
                </c:pt>
                <c:pt idx="2619">
                  <c:v>73.29297</c:v>
                </c:pt>
                <c:pt idx="2620">
                  <c:v>73.29275</c:v>
                </c:pt>
                <c:pt idx="2621">
                  <c:v>73.29252</c:v>
                </c:pt>
                <c:pt idx="2622">
                  <c:v>73.29229</c:v>
                </c:pt>
                <c:pt idx="2623">
                  <c:v>73.29206</c:v>
                </c:pt>
                <c:pt idx="2624">
                  <c:v>73.29183</c:v>
                </c:pt>
                <c:pt idx="2625">
                  <c:v>73.2916</c:v>
                </c:pt>
                <c:pt idx="2626">
                  <c:v>73.291374</c:v>
                </c:pt>
                <c:pt idx="2627">
                  <c:v>73.29114</c:v>
                </c:pt>
                <c:pt idx="2628">
                  <c:v>73.2909</c:v>
                </c:pt>
                <c:pt idx="2629">
                  <c:v>73.29066</c:v>
                </c:pt>
                <c:pt idx="2630">
                  <c:v>73.29042</c:v>
                </c:pt>
                <c:pt idx="2631">
                  <c:v>73.29018</c:v>
                </c:pt>
                <c:pt idx="2632">
                  <c:v>73.28994</c:v>
                </c:pt>
                <c:pt idx="2633">
                  <c:v>73.289696</c:v>
                </c:pt>
                <c:pt idx="2634">
                  <c:v>73.28945</c:v>
                </c:pt>
                <c:pt idx="2635">
                  <c:v>73.2892</c:v>
                </c:pt>
                <c:pt idx="2636">
                  <c:v>73.288956</c:v>
                </c:pt>
                <c:pt idx="2637">
                  <c:v>73.28870399999998</c:v>
                </c:pt>
                <c:pt idx="2638">
                  <c:v>73.28844999999998</c:v>
                </c:pt>
                <c:pt idx="2639">
                  <c:v>73.2882</c:v>
                </c:pt>
                <c:pt idx="2640">
                  <c:v>73.28795</c:v>
                </c:pt>
                <c:pt idx="2641">
                  <c:v>73.2877</c:v>
                </c:pt>
                <c:pt idx="2642">
                  <c:v>73.287445</c:v>
                </c:pt>
                <c:pt idx="2643">
                  <c:v>73.28719</c:v>
                </c:pt>
                <c:pt idx="2644">
                  <c:v>73.286934</c:v>
                </c:pt>
                <c:pt idx="2645">
                  <c:v>73.28668</c:v>
                </c:pt>
                <c:pt idx="2646">
                  <c:v>73.28642</c:v>
                </c:pt>
                <c:pt idx="2647">
                  <c:v>73.28616</c:v>
                </c:pt>
                <c:pt idx="2648">
                  <c:v>73.285904</c:v>
                </c:pt>
                <c:pt idx="2649">
                  <c:v>73.285645</c:v>
                </c:pt>
                <c:pt idx="2650">
                  <c:v>73.28538999999999</c:v>
                </c:pt>
                <c:pt idx="2651">
                  <c:v>73.28513</c:v>
                </c:pt>
                <c:pt idx="2652">
                  <c:v>73.284874</c:v>
                </c:pt>
                <c:pt idx="2653">
                  <c:v>73.284615</c:v>
                </c:pt>
                <c:pt idx="2654">
                  <c:v>73.284355</c:v>
                </c:pt>
                <c:pt idx="2655">
                  <c:v>73.284096</c:v>
                </c:pt>
                <c:pt idx="2656">
                  <c:v>73.28384</c:v>
                </c:pt>
                <c:pt idx="2657">
                  <c:v>73.28358</c:v>
                </c:pt>
                <c:pt idx="2658">
                  <c:v>73.28332</c:v>
                </c:pt>
                <c:pt idx="2659">
                  <c:v>73.28305</c:v>
                </c:pt>
                <c:pt idx="2660">
                  <c:v>73.28278999999999</c:v>
                </c:pt>
                <c:pt idx="2661">
                  <c:v>73.28253</c:v>
                </c:pt>
                <c:pt idx="2662">
                  <c:v>73.28227</c:v>
                </c:pt>
                <c:pt idx="2663">
                  <c:v>73.28201</c:v>
                </c:pt>
                <c:pt idx="2664">
                  <c:v>73.28175</c:v>
                </c:pt>
                <c:pt idx="2665">
                  <c:v>73.28149</c:v>
                </c:pt>
                <c:pt idx="2666">
                  <c:v>73.28123</c:v>
                </c:pt>
                <c:pt idx="2667">
                  <c:v>73.28096</c:v>
                </c:pt>
                <c:pt idx="2668">
                  <c:v>73.2807</c:v>
                </c:pt>
                <c:pt idx="2669">
                  <c:v>73.28043</c:v>
                </c:pt>
                <c:pt idx="2670">
                  <c:v>73.280174</c:v>
                </c:pt>
                <c:pt idx="2671">
                  <c:v>73.279915</c:v>
                </c:pt>
                <c:pt idx="2672">
                  <c:v>73.27965</c:v>
                </c:pt>
                <c:pt idx="2673">
                  <c:v>73.27938999999999</c:v>
                </c:pt>
                <c:pt idx="2674">
                  <c:v>73.27913</c:v>
                </c:pt>
                <c:pt idx="2675">
                  <c:v>73.27885999999998</c:v>
                </c:pt>
                <c:pt idx="2676">
                  <c:v>73.27859999999998</c:v>
                </c:pt>
                <c:pt idx="2677">
                  <c:v>73.27833999999999</c:v>
                </c:pt>
                <c:pt idx="2678">
                  <c:v>73.27807999999999</c:v>
                </c:pt>
                <c:pt idx="2679">
                  <c:v>73.277824</c:v>
                </c:pt>
                <c:pt idx="2680">
                  <c:v>73.277565</c:v>
                </c:pt>
                <c:pt idx="2681">
                  <c:v>73.27730599999998</c:v>
                </c:pt>
                <c:pt idx="2682">
                  <c:v>73.27705</c:v>
                </c:pt>
                <c:pt idx="2683">
                  <c:v>73.27677999999999</c:v>
                </c:pt>
                <c:pt idx="2684">
                  <c:v>73.27652</c:v>
                </c:pt>
                <c:pt idx="2685">
                  <c:v>73.27626</c:v>
                </c:pt>
                <c:pt idx="2686">
                  <c:v>73.27599999999998</c:v>
                </c:pt>
                <c:pt idx="2687">
                  <c:v>73.27573999999998</c:v>
                </c:pt>
                <c:pt idx="2688">
                  <c:v>73.27547999999999</c:v>
                </c:pt>
                <c:pt idx="2689">
                  <c:v>73.27522</c:v>
                </c:pt>
                <c:pt idx="2690">
                  <c:v>73.27496</c:v>
                </c:pt>
                <c:pt idx="2691">
                  <c:v>73.274704</c:v>
                </c:pt>
                <c:pt idx="2692">
                  <c:v>73.274445</c:v>
                </c:pt>
                <c:pt idx="2693">
                  <c:v>73.274185</c:v>
                </c:pt>
                <c:pt idx="2694">
                  <c:v>73.273926</c:v>
                </c:pt>
                <c:pt idx="2695">
                  <c:v>73.273674</c:v>
                </c:pt>
                <c:pt idx="2696">
                  <c:v>73.27342</c:v>
                </c:pt>
                <c:pt idx="2697">
                  <c:v>73.27316</c:v>
                </c:pt>
                <c:pt idx="2698">
                  <c:v>73.27290999999998</c:v>
                </c:pt>
                <c:pt idx="2699">
                  <c:v>73.27265</c:v>
                </c:pt>
                <c:pt idx="2700">
                  <c:v>73.27238999999999</c:v>
                </c:pt>
                <c:pt idx="2701">
                  <c:v>73.27213999999998</c:v>
                </c:pt>
                <c:pt idx="2702">
                  <c:v>73.27189</c:v>
                </c:pt>
                <c:pt idx="2703">
                  <c:v>73.27164</c:v>
                </c:pt>
                <c:pt idx="2704">
                  <c:v>73.27138499999998</c:v>
                </c:pt>
                <c:pt idx="2705">
                  <c:v>73.27113000000001</c:v>
                </c:pt>
                <c:pt idx="2706">
                  <c:v>73.27087999999999</c:v>
                </c:pt>
                <c:pt idx="2707">
                  <c:v>73.27063</c:v>
                </c:pt>
                <c:pt idx="2708">
                  <c:v>73.27037999999999</c:v>
                </c:pt>
                <c:pt idx="2709">
                  <c:v>73.27013</c:v>
                </c:pt>
                <c:pt idx="2710">
                  <c:v>73.269875</c:v>
                </c:pt>
                <c:pt idx="2711">
                  <c:v>73.26963</c:v>
                </c:pt>
                <c:pt idx="2712">
                  <c:v>73.26938</c:v>
                </c:pt>
                <c:pt idx="2713">
                  <c:v>73.26913</c:v>
                </c:pt>
                <c:pt idx="2714">
                  <c:v>73.26887999999998</c:v>
                </c:pt>
                <c:pt idx="2715">
                  <c:v>73.26864</c:v>
                </c:pt>
                <c:pt idx="2716">
                  <c:v>73.268394</c:v>
                </c:pt>
                <c:pt idx="2717">
                  <c:v>73.26815</c:v>
                </c:pt>
                <c:pt idx="2718">
                  <c:v>73.26791</c:v>
                </c:pt>
                <c:pt idx="2719">
                  <c:v>73.26766</c:v>
                </c:pt>
                <c:pt idx="2720">
                  <c:v>73.26742</c:v>
                </c:pt>
                <c:pt idx="2721">
                  <c:v>73.26717</c:v>
                </c:pt>
                <c:pt idx="2722">
                  <c:v>73.26694</c:v>
                </c:pt>
                <c:pt idx="2723">
                  <c:v>73.2667</c:v>
                </c:pt>
                <c:pt idx="2724">
                  <c:v>73.26646</c:v>
                </c:pt>
                <c:pt idx="2725">
                  <c:v>73.26622</c:v>
                </c:pt>
                <c:pt idx="2726">
                  <c:v>73.26598</c:v>
                </c:pt>
                <c:pt idx="2727">
                  <c:v>73.26573999999998</c:v>
                </c:pt>
                <c:pt idx="2728">
                  <c:v>73.2655</c:v>
                </c:pt>
                <c:pt idx="2729">
                  <c:v>73.26527</c:v>
                </c:pt>
                <c:pt idx="2730">
                  <c:v>73.26502</c:v>
                </c:pt>
                <c:pt idx="2731">
                  <c:v>73.264786</c:v>
                </c:pt>
                <c:pt idx="2732">
                  <c:v>73.26455</c:v>
                </c:pt>
                <c:pt idx="2733">
                  <c:v>73.26431</c:v>
                </c:pt>
                <c:pt idx="2734">
                  <c:v>73.26408</c:v>
                </c:pt>
                <c:pt idx="2735">
                  <c:v>73.26384</c:v>
                </c:pt>
                <c:pt idx="2736">
                  <c:v>73.26361</c:v>
                </c:pt>
                <c:pt idx="2737">
                  <c:v>73.26338</c:v>
                </c:pt>
                <c:pt idx="2738">
                  <c:v>73.26315</c:v>
                </c:pt>
                <c:pt idx="2739">
                  <c:v>73.262924</c:v>
                </c:pt>
                <c:pt idx="2740">
                  <c:v>73.262695</c:v>
                </c:pt>
                <c:pt idx="2741">
                  <c:v>73.26247</c:v>
                </c:pt>
                <c:pt idx="2742">
                  <c:v>73.26224</c:v>
                </c:pt>
                <c:pt idx="2743">
                  <c:v>73.26201</c:v>
                </c:pt>
                <c:pt idx="2744">
                  <c:v>73.26178</c:v>
                </c:pt>
                <c:pt idx="2745">
                  <c:v>73.26155</c:v>
                </c:pt>
                <c:pt idx="2746">
                  <c:v>73.26132</c:v>
                </c:pt>
                <c:pt idx="2747">
                  <c:v>73.2611</c:v>
                </c:pt>
                <c:pt idx="2748">
                  <c:v>73.26087</c:v>
                </c:pt>
                <c:pt idx="2749">
                  <c:v>73.26064</c:v>
                </c:pt>
                <c:pt idx="2750">
                  <c:v>73.260414</c:v>
                </c:pt>
                <c:pt idx="2751">
                  <c:v>73.260185</c:v>
                </c:pt>
                <c:pt idx="2752">
                  <c:v>73.259964</c:v>
                </c:pt>
                <c:pt idx="2753">
                  <c:v>73.25973499999999</c:v>
                </c:pt>
                <c:pt idx="2754">
                  <c:v>73.25951</c:v>
                </c:pt>
                <c:pt idx="2755">
                  <c:v>73.259285</c:v>
                </c:pt>
                <c:pt idx="2756">
                  <c:v>73.25906</c:v>
                </c:pt>
                <c:pt idx="2757">
                  <c:v>73.25883999999999</c:v>
                </c:pt>
                <c:pt idx="2758">
                  <c:v>73.25863</c:v>
                </c:pt>
                <c:pt idx="2759">
                  <c:v>73.25841</c:v>
                </c:pt>
                <c:pt idx="2760">
                  <c:v>73.25819</c:v>
                </c:pt>
                <c:pt idx="2761">
                  <c:v>73.25797</c:v>
                </c:pt>
                <c:pt idx="2762">
                  <c:v>73.25775</c:v>
                </c:pt>
                <c:pt idx="2763">
                  <c:v>73.25754</c:v>
                </c:pt>
                <c:pt idx="2764">
                  <c:v>73.257324</c:v>
                </c:pt>
                <c:pt idx="2765">
                  <c:v>73.25711</c:v>
                </c:pt>
                <c:pt idx="2766">
                  <c:v>73.2569</c:v>
                </c:pt>
                <c:pt idx="2767">
                  <c:v>73.25668</c:v>
                </c:pt>
                <c:pt idx="2768">
                  <c:v>73.25647</c:v>
                </c:pt>
                <c:pt idx="2769">
                  <c:v>73.256256</c:v>
                </c:pt>
                <c:pt idx="2770">
                  <c:v>73.25604</c:v>
                </c:pt>
                <c:pt idx="2771">
                  <c:v>73.25582999999998</c:v>
                </c:pt>
                <c:pt idx="2772">
                  <c:v>73.255615</c:v>
                </c:pt>
                <c:pt idx="2773">
                  <c:v>73.25541</c:v>
                </c:pt>
                <c:pt idx="2774">
                  <c:v>73.255196</c:v>
                </c:pt>
                <c:pt idx="2775">
                  <c:v>73.25499</c:v>
                </c:pt>
                <c:pt idx="2776">
                  <c:v>73.25477999999998</c:v>
                </c:pt>
                <c:pt idx="2777">
                  <c:v>73.25458</c:v>
                </c:pt>
                <c:pt idx="2778">
                  <c:v>73.254364</c:v>
                </c:pt>
                <c:pt idx="2779">
                  <c:v>73.25416</c:v>
                </c:pt>
                <c:pt idx="2780">
                  <c:v>73.25395</c:v>
                </c:pt>
                <c:pt idx="2781">
                  <c:v>73.25374599999999</c:v>
                </c:pt>
                <c:pt idx="2782">
                  <c:v>73.25354</c:v>
                </c:pt>
                <c:pt idx="2783">
                  <c:v>73.25333999999998</c:v>
                </c:pt>
                <c:pt idx="2784">
                  <c:v>73.253136</c:v>
                </c:pt>
                <c:pt idx="2785">
                  <c:v>73.25293</c:v>
                </c:pt>
                <c:pt idx="2786">
                  <c:v>73.25271999999998</c:v>
                </c:pt>
                <c:pt idx="2787">
                  <c:v>73.25252</c:v>
                </c:pt>
                <c:pt idx="2788">
                  <c:v>73.25231999999998</c:v>
                </c:pt>
                <c:pt idx="2789">
                  <c:v>73.25212</c:v>
                </c:pt>
                <c:pt idx="2790">
                  <c:v>73.25192</c:v>
                </c:pt>
                <c:pt idx="2791">
                  <c:v>73.25172</c:v>
                </c:pt>
                <c:pt idx="2792">
                  <c:v>73.25152</c:v>
                </c:pt>
                <c:pt idx="2793">
                  <c:v>73.25132</c:v>
                </c:pt>
                <c:pt idx="2794">
                  <c:v>73.25112</c:v>
                </c:pt>
                <c:pt idx="2795">
                  <c:v>73.25092</c:v>
                </c:pt>
                <c:pt idx="2796">
                  <c:v>73.250725</c:v>
                </c:pt>
                <c:pt idx="2797">
                  <c:v>73.25053000000001</c:v>
                </c:pt>
                <c:pt idx="2798">
                  <c:v>73.25033</c:v>
                </c:pt>
                <c:pt idx="2799">
                  <c:v>73.25013000000001</c:v>
                </c:pt>
                <c:pt idx="2800">
                  <c:v>73.24993</c:v>
                </c:pt>
                <c:pt idx="2801">
                  <c:v>73.24973</c:v>
                </c:pt>
                <c:pt idx="2802">
                  <c:v>73.249535</c:v>
                </c:pt>
                <c:pt idx="2803">
                  <c:v>73.249344</c:v>
                </c:pt>
                <c:pt idx="2804">
                  <c:v>73.24915</c:v>
                </c:pt>
                <c:pt idx="2805">
                  <c:v>73.24896</c:v>
                </c:pt>
                <c:pt idx="2806">
                  <c:v>73.24877</c:v>
                </c:pt>
                <c:pt idx="2807">
                  <c:v>73.24858</c:v>
                </c:pt>
                <c:pt idx="2808">
                  <c:v>73.24839</c:v>
                </c:pt>
                <c:pt idx="2809">
                  <c:v>73.2482</c:v>
                </c:pt>
                <c:pt idx="2810">
                  <c:v>73.24801</c:v>
                </c:pt>
                <c:pt idx="2811">
                  <c:v>73.247826</c:v>
                </c:pt>
                <c:pt idx="2812">
                  <c:v>73.247635</c:v>
                </c:pt>
                <c:pt idx="2813">
                  <c:v>73.24745</c:v>
                </c:pt>
                <c:pt idx="2814">
                  <c:v>73.24726</c:v>
                </c:pt>
                <c:pt idx="2815">
                  <c:v>73.24708</c:v>
                </c:pt>
                <c:pt idx="2816">
                  <c:v>73.24689</c:v>
                </c:pt>
                <c:pt idx="2817">
                  <c:v>73.246704</c:v>
                </c:pt>
                <c:pt idx="2818">
                  <c:v>73.24652</c:v>
                </c:pt>
                <c:pt idx="2819">
                  <c:v>73.24634</c:v>
                </c:pt>
                <c:pt idx="2820">
                  <c:v>73.24615</c:v>
                </c:pt>
                <c:pt idx="2821">
                  <c:v>73.245964</c:v>
                </c:pt>
                <c:pt idx="2822">
                  <c:v>73.24577</c:v>
                </c:pt>
                <c:pt idx="2823">
                  <c:v>73.24559</c:v>
                </c:pt>
                <c:pt idx="2824">
                  <c:v>73.24541</c:v>
                </c:pt>
                <c:pt idx="2825">
                  <c:v>73.245224</c:v>
                </c:pt>
                <c:pt idx="2826">
                  <c:v>73.24504</c:v>
                </c:pt>
                <c:pt idx="2827">
                  <c:v>73.244865</c:v>
                </c:pt>
                <c:pt idx="2828">
                  <c:v>73.24469</c:v>
                </c:pt>
                <c:pt idx="2829">
                  <c:v>73.24451</c:v>
                </c:pt>
                <c:pt idx="2830">
                  <c:v>73.24433</c:v>
                </c:pt>
                <c:pt idx="2831">
                  <c:v>73.244156</c:v>
                </c:pt>
                <c:pt idx="2832">
                  <c:v>73.24398</c:v>
                </c:pt>
                <c:pt idx="2833">
                  <c:v>73.243805</c:v>
                </c:pt>
                <c:pt idx="2834">
                  <c:v>73.24363</c:v>
                </c:pt>
                <c:pt idx="2835">
                  <c:v>73.243454</c:v>
                </c:pt>
                <c:pt idx="2836">
                  <c:v>73.24327</c:v>
                </c:pt>
                <c:pt idx="2837">
                  <c:v>73.243095</c:v>
                </c:pt>
                <c:pt idx="2838">
                  <c:v>73.24292</c:v>
                </c:pt>
                <c:pt idx="2839">
                  <c:v>73.242744</c:v>
                </c:pt>
                <c:pt idx="2840">
                  <c:v>73.24257</c:v>
                </c:pt>
                <c:pt idx="2841">
                  <c:v>73.24239</c:v>
                </c:pt>
                <c:pt idx="2842">
                  <c:v>73.24222</c:v>
                </c:pt>
                <c:pt idx="2843">
                  <c:v>73.24205</c:v>
                </c:pt>
                <c:pt idx="2844">
                  <c:v>73.241875</c:v>
                </c:pt>
                <c:pt idx="2845">
                  <c:v>73.24171</c:v>
                </c:pt>
                <c:pt idx="2846">
                  <c:v>73.24154</c:v>
                </c:pt>
                <c:pt idx="2847">
                  <c:v>73.24137</c:v>
                </c:pt>
                <c:pt idx="2848">
                  <c:v>73.2412</c:v>
                </c:pt>
                <c:pt idx="2849">
                  <c:v>73.24103</c:v>
                </c:pt>
                <c:pt idx="2850">
                  <c:v>73.24086</c:v>
                </c:pt>
                <c:pt idx="2851">
                  <c:v>73.240685</c:v>
                </c:pt>
                <c:pt idx="2852">
                  <c:v>73.24052</c:v>
                </c:pt>
                <c:pt idx="2853">
                  <c:v>73.24035</c:v>
                </c:pt>
                <c:pt idx="2854">
                  <c:v>73.24018</c:v>
                </c:pt>
                <c:pt idx="2855">
                  <c:v>73.24001</c:v>
                </c:pt>
                <c:pt idx="2856">
                  <c:v>73.239845</c:v>
                </c:pt>
                <c:pt idx="2857">
                  <c:v>73.23968</c:v>
                </c:pt>
                <c:pt idx="2858">
                  <c:v>73.23951</c:v>
                </c:pt>
                <c:pt idx="2859">
                  <c:v>73.23935</c:v>
                </c:pt>
                <c:pt idx="2860">
                  <c:v>73.23918</c:v>
                </c:pt>
                <c:pt idx="2861">
                  <c:v>73.23901</c:v>
                </c:pt>
                <c:pt idx="2862">
                  <c:v>73.23884599999998</c:v>
                </c:pt>
                <c:pt idx="2863">
                  <c:v>73.238686</c:v>
                </c:pt>
                <c:pt idx="2864">
                  <c:v>73.23852</c:v>
                </c:pt>
                <c:pt idx="2865">
                  <c:v>73.23836</c:v>
                </c:pt>
                <c:pt idx="2866">
                  <c:v>73.2382</c:v>
                </c:pt>
                <c:pt idx="2867">
                  <c:v>73.23804</c:v>
                </c:pt>
                <c:pt idx="2868">
                  <c:v>73.23787</c:v>
                </c:pt>
                <c:pt idx="2869">
                  <c:v>73.23771</c:v>
                </c:pt>
                <c:pt idx="2870">
                  <c:v>73.23755</c:v>
                </c:pt>
                <c:pt idx="2871">
                  <c:v>73.23739</c:v>
                </c:pt>
                <c:pt idx="2872">
                  <c:v>73.23723</c:v>
                </c:pt>
                <c:pt idx="2873">
                  <c:v>73.237076</c:v>
                </c:pt>
                <c:pt idx="2874">
                  <c:v>73.236916</c:v>
                </c:pt>
                <c:pt idx="2875">
                  <c:v>73.23676</c:v>
                </c:pt>
                <c:pt idx="2876">
                  <c:v>73.2366</c:v>
                </c:pt>
                <c:pt idx="2877">
                  <c:v>73.23645</c:v>
                </c:pt>
                <c:pt idx="2878">
                  <c:v>73.23629</c:v>
                </c:pt>
                <c:pt idx="2879">
                  <c:v>73.23614</c:v>
                </c:pt>
                <c:pt idx="2880">
                  <c:v>73.23598</c:v>
                </c:pt>
                <c:pt idx="2881">
                  <c:v>73.23582</c:v>
                </c:pt>
                <c:pt idx="2882">
                  <c:v>73.23566</c:v>
                </c:pt>
                <c:pt idx="2883">
                  <c:v>73.235504</c:v>
                </c:pt>
                <c:pt idx="2884">
                  <c:v>73.235344</c:v>
                </c:pt>
                <c:pt idx="2885">
                  <c:v>73.23519</c:v>
                </c:pt>
                <c:pt idx="2886">
                  <c:v>73.23504</c:v>
                </c:pt>
                <c:pt idx="2887">
                  <c:v>73.234886</c:v>
                </c:pt>
                <c:pt idx="2888">
                  <c:v>73.23473000000001</c:v>
                </c:pt>
                <c:pt idx="2889">
                  <c:v>73.23458</c:v>
                </c:pt>
                <c:pt idx="2890">
                  <c:v>73.23443</c:v>
                </c:pt>
                <c:pt idx="2891">
                  <c:v>73.234276</c:v>
                </c:pt>
                <c:pt idx="2892">
                  <c:v>73.23412</c:v>
                </c:pt>
                <c:pt idx="2893">
                  <c:v>73.23397000000001</c:v>
                </c:pt>
                <c:pt idx="2894">
                  <c:v>73.23382</c:v>
                </c:pt>
                <c:pt idx="2895">
                  <c:v>73.233665</c:v>
                </c:pt>
                <c:pt idx="2896">
                  <c:v>73.23352</c:v>
                </c:pt>
                <c:pt idx="2897">
                  <c:v>73.23337599999999</c:v>
                </c:pt>
                <c:pt idx="2898">
                  <c:v>73.23323</c:v>
                </c:pt>
                <c:pt idx="2899">
                  <c:v>73.23308</c:v>
                </c:pt>
                <c:pt idx="2900">
                  <c:v>73.232925</c:v>
                </c:pt>
                <c:pt idx="2901">
                  <c:v>73.23277999999999</c:v>
                </c:pt>
                <c:pt idx="2902">
                  <c:v>73.232635</c:v>
                </c:pt>
                <c:pt idx="2903">
                  <c:v>73.23249</c:v>
                </c:pt>
                <c:pt idx="2904">
                  <c:v>73.23234599999999</c:v>
                </c:pt>
                <c:pt idx="2905">
                  <c:v>73.2322</c:v>
                </c:pt>
                <c:pt idx="2906">
                  <c:v>73.23205</c:v>
                </c:pt>
                <c:pt idx="2907">
                  <c:v>73.2319</c:v>
                </c:pt>
                <c:pt idx="2908">
                  <c:v>73.23176</c:v>
                </c:pt>
                <c:pt idx="2909">
                  <c:v>73.23161</c:v>
                </c:pt>
                <c:pt idx="2910">
                  <c:v>73.23147</c:v>
                </c:pt>
                <c:pt idx="2911">
                  <c:v>73.23132</c:v>
                </c:pt>
                <c:pt idx="2912">
                  <c:v>73.23118</c:v>
                </c:pt>
                <c:pt idx="2913">
                  <c:v>73.23103</c:v>
                </c:pt>
                <c:pt idx="2914">
                  <c:v>73.23089</c:v>
                </c:pt>
                <c:pt idx="2915">
                  <c:v>73.23073999999998</c:v>
                </c:pt>
                <c:pt idx="2916">
                  <c:v>73.2306</c:v>
                </c:pt>
                <c:pt idx="2917">
                  <c:v>73.23045</c:v>
                </c:pt>
                <c:pt idx="2918">
                  <c:v>73.23031</c:v>
                </c:pt>
                <c:pt idx="2919">
                  <c:v>73.23016</c:v>
                </c:pt>
                <c:pt idx="2920">
                  <c:v>73.23002</c:v>
                </c:pt>
                <c:pt idx="2921">
                  <c:v>73.23232</c:v>
                </c:pt>
                <c:pt idx="2922">
                  <c:v>73.23463</c:v>
                </c:pt>
                <c:pt idx="2923">
                  <c:v>73.23693</c:v>
                </c:pt>
                <c:pt idx="2924">
                  <c:v>73.239235</c:v>
                </c:pt>
                <c:pt idx="2925">
                  <c:v>73.24153</c:v>
                </c:pt>
                <c:pt idx="2926">
                  <c:v>73.243835</c:v>
                </c:pt>
                <c:pt idx="2927">
                  <c:v>73.24614</c:v>
                </c:pt>
                <c:pt idx="2928">
                  <c:v>73.24844</c:v>
                </c:pt>
                <c:pt idx="2929">
                  <c:v>73.25074999999998</c:v>
                </c:pt>
                <c:pt idx="2930">
                  <c:v>73.25305</c:v>
                </c:pt>
                <c:pt idx="2931">
                  <c:v>73.25535999999998</c:v>
                </c:pt>
                <c:pt idx="2932">
                  <c:v>73.257675</c:v>
                </c:pt>
                <c:pt idx="2933">
                  <c:v>73.25998</c:v>
                </c:pt>
                <c:pt idx="2934">
                  <c:v>73.26228</c:v>
                </c:pt>
                <c:pt idx="2935">
                  <c:v>73.26459</c:v>
                </c:pt>
                <c:pt idx="2936">
                  <c:v>73.26689</c:v>
                </c:pt>
                <c:pt idx="2937">
                  <c:v>73.269196</c:v>
                </c:pt>
                <c:pt idx="2938">
                  <c:v>73.2715</c:v>
                </c:pt>
                <c:pt idx="2939">
                  <c:v>73.27380999999998</c:v>
                </c:pt>
                <c:pt idx="2940">
                  <c:v>73.276115</c:v>
                </c:pt>
                <c:pt idx="2941">
                  <c:v>73.27841999999998</c:v>
                </c:pt>
                <c:pt idx="2942">
                  <c:v>73.28072</c:v>
                </c:pt>
                <c:pt idx="2943">
                  <c:v>73.28303</c:v>
                </c:pt>
                <c:pt idx="2944">
                  <c:v>73.28532999999998</c:v>
                </c:pt>
                <c:pt idx="2945">
                  <c:v>73.287636</c:v>
                </c:pt>
                <c:pt idx="2946">
                  <c:v>73.28994</c:v>
                </c:pt>
                <c:pt idx="2947">
                  <c:v>73.29224</c:v>
                </c:pt>
                <c:pt idx="2948">
                  <c:v>73.29453</c:v>
                </c:pt>
                <c:pt idx="2949">
                  <c:v>73.29683</c:v>
                </c:pt>
                <c:pt idx="2950">
                  <c:v>73.299126</c:v>
                </c:pt>
                <c:pt idx="2951">
                  <c:v>73.29897</c:v>
                </c:pt>
                <c:pt idx="2952">
                  <c:v>73.29882</c:v>
                </c:pt>
                <c:pt idx="2953">
                  <c:v>73.29866</c:v>
                </c:pt>
                <c:pt idx="2954">
                  <c:v>73.2985</c:v>
                </c:pt>
                <c:pt idx="2955">
                  <c:v>73.29833999999998</c:v>
                </c:pt>
                <c:pt idx="2956">
                  <c:v>73.29818</c:v>
                </c:pt>
                <c:pt idx="2957">
                  <c:v>73.29802</c:v>
                </c:pt>
                <c:pt idx="2958">
                  <c:v>73.29786</c:v>
                </c:pt>
                <c:pt idx="2959">
                  <c:v>73.29769</c:v>
                </c:pt>
                <c:pt idx="2960">
                  <c:v>73.29752</c:v>
                </c:pt>
                <c:pt idx="2961">
                  <c:v>73.29735</c:v>
                </c:pt>
                <c:pt idx="2962">
                  <c:v>73.29717</c:v>
                </c:pt>
                <c:pt idx="2963">
                  <c:v>73.297</c:v>
                </c:pt>
                <c:pt idx="2964">
                  <c:v>73.29682</c:v>
                </c:pt>
                <c:pt idx="2965">
                  <c:v>73.296646</c:v>
                </c:pt>
                <c:pt idx="2966">
                  <c:v>73.29646</c:v>
                </c:pt>
                <c:pt idx="2967">
                  <c:v>73.29627</c:v>
                </c:pt>
                <c:pt idx="2968">
                  <c:v>73.29608</c:v>
                </c:pt>
                <c:pt idx="2969">
                  <c:v>73.29589</c:v>
                </c:pt>
                <c:pt idx="2970">
                  <c:v>73.29569</c:v>
                </c:pt>
                <c:pt idx="2971">
                  <c:v>73.295494</c:v>
                </c:pt>
                <c:pt idx="2972">
                  <c:v>73.295296</c:v>
                </c:pt>
                <c:pt idx="2973">
                  <c:v>73.2951</c:v>
                </c:pt>
                <c:pt idx="2974">
                  <c:v>73.2949</c:v>
                </c:pt>
                <c:pt idx="2975">
                  <c:v>73.29469</c:v>
                </c:pt>
                <c:pt idx="2976">
                  <c:v>73.29449</c:v>
                </c:pt>
                <c:pt idx="2977">
                  <c:v>73.29428</c:v>
                </c:pt>
                <c:pt idx="2978">
                  <c:v>73.294075</c:v>
                </c:pt>
                <c:pt idx="2979">
                  <c:v>73.29386</c:v>
                </c:pt>
                <c:pt idx="2980">
                  <c:v>73.29365</c:v>
                </c:pt>
                <c:pt idx="2981">
                  <c:v>73.293434</c:v>
                </c:pt>
                <c:pt idx="2982">
                  <c:v>73.29321</c:v>
                </c:pt>
                <c:pt idx="2983">
                  <c:v>73.29299</c:v>
                </c:pt>
                <c:pt idx="2984">
                  <c:v>73.29277</c:v>
                </c:pt>
                <c:pt idx="2985">
                  <c:v>73.29255</c:v>
                </c:pt>
                <c:pt idx="2986">
                  <c:v>73.29232</c:v>
                </c:pt>
                <c:pt idx="2987">
                  <c:v>73.29209</c:v>
                </c:pt>
                <c:pt idx="2988">
                  <c:v>73.29186</c:v>
                </c:pt>
                <c:pt idx="2989">
                  <c:v>73.29163000000002</c:v>
                </c:pt>
                <c:pt idx="2990">
                  <c:v>73.2914</c:v>
                </c:pt>
                <c:pt idx="2991">
                  <c:v>73.29117</c:v>
                </c:pt>
                <c:pt idx="2992">
                  <c:v>73.29093</c:v>
                </c:pt>
                <c:pt idx="2993">
                  <c:v>73.290695</c:v>
                </c:pt>
                <c:pt idx="2994">
                  <c:v>73.29046</c:v>
                </c:pt>
                <c:pt idx="2995">
                  <c:v>73.29022</c:v>
                </c:pt>
                <c:pt idx="2996">
                  <c:v>73.28998</c:v>
                </c:pt>
                <c:pt idx="2997">
                  <c:v>73.28973999999998</c:v>
                </c:pt>
                <c:pt idx="2998">
                  <c:v>73.2895</c:v>
                </c:pt>
                <c:pt idx="2999">
                  <c:v>73.28925</c:v>
                </c:pt>
                <c:pt idx="3000">
                  <c:v>73.28901</c:v>
                </c:pt>
                <c:pt idx="3001">
                  <c:v>73.288765</c:v>
                </c:pt>
                <c:pt idx="3002">
                  <c:v>73.28851</c:v>
                </c:pt>
                <c:pt idx="3003">
                  <c:v>73.28826</c:v>
                </c:pt>
                <c:pt idx="3004">
                  <c:v>73.28801</c:v>
                </c:pt>
                <c:pt idx="3005">
                  <c:v>73.287766</c:v>
                </c:pt>
                <c:pt idx="3006">
                  <c:v>73.28751</c:v>
                </c:pt>
                <c:pt idx="3007">
                  <c:v>73.28726</c:v>
                </c:pt>
                <c:pt idx="3008">
                  <c:v>73.28701</c:v>
                </c:pt>
                <c:pt idx="3009">
                  <c:v>73.28676</c:v>
                </c:pt>
                <c:pt idx="3010">
                  <c:v>73.2865</c:v>
                </c:pt>
                <c:pt idx="3011">
                  <c:v>73.28625</c:v>
                </c:pt>
                <c:pt idx="3012">
                  <c:v>73.28599</c:v>
                </c:pt>
                <c:pt idx="3013">
                  <c:v>73.28573599999999</c:v>
                </c:pt>
                <c:pt idx="3014">
                  <c:v>73.28547999999999</c:v>
                </c:pt>
                <c:pt idx="3015">
                  <c:v>73.28522</c:v>
                </c:pt>
                <c:pt idx="3016">
                  <c:v>73.284966</c:v>
                </c:pt>
                <c:pt idx="3017">
                  <c:v>73.284706</c:v>
                </c:pt>
                <c:pt idx="3018">
                  <c:v>73.28445</c:v>
                </c:pt>
                <c:pt idx="3019">
                  <c:v>73.28419</c:v>
                </c:pt>
                <c:pt idx="3020">
                  <c:v>73.28393000000001</c:v>
                </c:pt>
                <c:pt idx="3021">
                  <c:v>73.28367</c:v>
                </c:pt>
                <c:pt idx="3022">
                  <c:v>73.28341</c:v>
                </c:pt>
                <c:pt idx="3023">
                  <c:v>73.28315</c:v>
                </c:pt>
                <c:pt idx="3024">
                  <c:v>73.28288999999998</c:v>
                </c:pt>
                <c:pt idx="3025">
                  <c:v>73.28262</c:v>
                </c:pt>
                <c:pt idx="3026">
                  <c:v>73.282364</c:v>
                </c:pt>
                <c:pt idx="3027">
                  <c:v>73.282104</c:v>
                </c:pt>
                <c:pt idx="3028">
                  <c:v>73.281845</c:v>
                </c:pt>
                <c:pt idx="3029">
                  <c:v>73.281586</c:v>
                </c:pt>
                <c:pt idx="3030">
                  <c:v>73.28132</c:v>
                </c:pt>
                <c:pt idx="3031">
                  <c:v>73.28106</c:v>
                </c:pt>
                <c:pt idx="3032">
                  <c:v>73.2808</c:v>
                </c:pt>
                <c:pt idx="3033">
                  <c:v>73.28053000000001</c:v>
                </c:pt>
                <c:pt idx="3034">
                  <c:v>73.28027</c:v>
                </c:pt>
                <c:pt idx="3035">
                  <c:v>73.28001</c:v>
                </c:pt>
                <c:pt idx="3036">
                  <c:v>73.27974999999999</c:v>
                </c:pt>
                <c:pt idx="3037">
                  <c:v>73.27948999999998</c:v>
                </c:pt>
                <c:pt idx="3038">
                  <c:v>73.27922</c:v>
                </c:pt>
                <c:pt idx="3039">
                  <c:v>73.27896</c:v>
                </c:pt>
                <c:pt idx="3040">
                  <c:v>73.27869999999998</c:v>
                </c:pt>
                <c:pt idx="3041">
                  <c:v>73.27843499999999</c:v>
                </c:pt>
                <c:pt idx="3042">
                  <c:v>73.27817499999999</c:v>
                </c:pt>
                <c:pt idx="3043">
                  <c:v>73.277916</c:v>
                </c:pt>
                <c:pt idx="3044">
                  <c:v>73.27766</c:v>
                </c:pt>
                <c:pt idx="3045">
                  <c:v>73.2774</c:v>
                </c:pt>
                <c:pt idx="3046">
                  <c:v>73.27714</c:v>
                </c:pt>
                <c:pt idx="3047">
                  <c:v>73.27687999999999</c:v>
                </c:pt>
                <c:pt idx="3048">
                  <c:v>73.27662</c:v>
                </c:pt>
                <c:pt idx="3049">
                  <c:v>73.27635999999998</c:v>
                </c:pt>
                <c:pt idx="3050">
                  <c:v>73.27608999999998</c:v>
                </c:pt>
                <c:pt idx="3051">
                  <c:v>73.27583</c:v>
                </c:pt>
                <c:pt idx="3052">
                  <c:v>73.27556999999998</c:v>
                </c:pt>
                <c:pt idx="3053">
                  <c:v>73.27531399999998</c:v>
                </c:pt>
                <c:pt idx="3054">
                  <c:v>73.27505499999998</c:v>
                </c:pt>
                <c:pt idx="3055">
                  <c:v>73.27479599999998</c:v>
                </c:pt>
                <c:pt idx="3056">
                  <c:v>73.274536</c:v>
                </c:pt>
                <c:pt idx="3057">
                  <c:v>73.27428</c:v>
                </c:pt>
                <c:pt idx="3058">
                  <c:v>73.27402</c:v>
                </c:pt>
                <c:pt idx="3059">
                  <c:v>73.27376599999998</c:v>
                </c:pt>
                <c:pt idx="3060">
                  <c:v>73.273506</c:v>
                </c:pt>
                <c:pt idx="3061">
                  <c:v>73.273254</c:v>
                </c:pt>
                <c:pt idx="3062">
                  <c:v>73.27299499999998</c:v>
                </c:pt>
                <c:pt idx="3063">
                  <c:v>73.27273599999997</c:v>
                </c:pt>
                <c:pt idx="3064">
                  <c:v>73.27248399999999</c:v>
                </c:pt>
                <c:pt idx="3065">
                  <c:v>73.27223</c:v>
                </c:pt>
                <c:pt idx="3066">
                  <c:v>73.27198</c:v>
                </c:pt>
                <c:pt idx="3067">
                  <c:v>73.27173</c:v>
                </c:pt>
                <c:pt idx="3068">
                  <c:v>73.27147999999998</c:v>
                </c:pt>
                <c:pt idx="3069">
                  <c:v>73.271225</c:v>
                </c:pt>
                <c:pt idx="3070">
                  <c:v>73.27097</c:v>
                </c:pt>
                <c:pt idx="3071">
                  <c:v>73.27071999999998</c:v>
                </c:pt>
                <c:pt idx="3072">
                  <c:v>73.27046999999998</c:v>
                </c:pt>
                <c:pt idx="3073">
                  <c:v>73.27022</c:v>
                </c:pt>
                <c:pt idx="3074">
                  <c:v>73.26997</c:v>
                </c:pt>
                <c:pt idx="3075">
                  <c:v>73.26972</c:v>
                </c:pt>
                <c:pt idx="3076">
                  <c:v>73.26947000000001</c:v>
                </c:pt>
                <c:pt idx="3077">
                  <c:v>73.269226</c:v>
                </c:pt>
                <c:pt idx="3078">
                  <c:v>73.26898</c:v>
                </c:pt>
                <c:pt idx="3079">
                  <c:v>73.26873999999998</c:v>
                </c:pt>
                <c:pt idx="3080">
                  <c:v>73.26849</c:v>
                </c:pt>
                <c:pt idx="3081">
                  <c:v>73.26825</c:v>
                </c:pt>
                <c:pt idx="3082">
                  <c:v>73.268005</c:v>
                </c:pt>
                <c:pt idx="3083">
                  <c:v>73.26776</c:v>
                </c:pt>
                <c:pt idx="3084">
                  <c:v>73.26752</c:v>
                </c:pt>
                <c:pt idx="3085">
                  <c:v>73.26727</c:v>
                </c:pt>
                <c:pt idx="3086">
                  <c:v>73.26703</c:v>
                </c:pt>
                <c:pt idx="3087">
                  <c:v>73.266785</c:v>
                </c:pt>
                <c:pt idx="3088">
                  <c:v>73.26654</c:v>
                </c:pt>
                <c:pt idx="3089">
                  <c:v>73.266304</c:v>
                </c:pt>
                <c:pt idx="3090">
                  <c:v>73.26607000000001</c:v>
                </c:pt>
                <c:pt idx="3091">
                  <c:v>73.26582</c:v>
                </c:pt>
                <c:pt idx="3092">
                  <c:v>73.26559</c:v>
                </c:pt>
                <c:pt idx="3093">
                  <c:v>73.26535</c:v>
                </c:pt>
                <c:pt idx="3094">
                  <c:v>73.265114</c:v>
                </c:pt>
                <c:pt idx="3095">
                  <c:v>73.26488</c:v>
                </c:pt>
                <c:pt idx="3096">
                  <c:v>73.26464</c:v>
                </c:pt>
                <c:pt idx="3097">
                  <c:v>73.264404</c:v>
                </c:pt>
                <c:pt idx="3098">
                  <c:v>73.26417</c:v>
                </c:pt>
                <c:pt idx="3099">
                  <c:v>73.26393</c:v>
                </c:pt>
                <c:pt idx="3100">
                  <c:v>73.263695</c:v>
                </c:pt>
                <c:pt idx="3101">
                  <c:v>73.26346</c:v>
                </c:pt>
                <c:pt idx="3102">
                  <c:v>73.26323</c:v>
                </c:pt>
                <c:pt idx="3103">
                  <c:v>73.263</c:v>
                </c:pt>
                <c:pt idx="3104">
                  <c:v>73.26276999999998</c:v>
                </c:pt>
                <c:pt idx="3105">
                  <c:v>73.26254</c:v>
                </c:pt>
                <c:pt idx="3106">
                  <c:v>73.262314</c:v>
                </c:pt>
                <c:pt idx="3107">
                  <c:v>73.262085</c:v>
                </c:pt>
                <c:pt idx="3108">
                  <c:v>73.261856</c:v>
                </c:pt>
                <c:pt idx="3109">
                  <c:v>73.26163</c:v>
                </c:pt>
                <c:pt idx="3110">
                  <c:v>73.2614</c:v>
                </c:pt>
                <c:pt idx="3111">
                  <c:v>73.26117</c:v>
                </c:pt>
                <c:pt idx="3112">
                  <c:v>73.26094</c:v>
                </c:pt>
                <c:pt idx="3113">
                  <c:v>73.26071</c:v>
                </c:pt>
                <c:pt idx="3114">
                  <c:v>73.26048</c:v>
                </c:pt>
                <c:pt idx="3115">
                  <c:v>73.260254</c:v>
                </c:pt>
                <c:pt idx="3116">
                  <c:v>73.26003</c:v>
                </c:pt>
                <c:pt idx="3117">
                  <c:v>73.25981</c:v>
                </c:pt>
                <c:pt idx="3118">
                  <c:v>73.25959</c:v>
                </c:pt>
                <c:pt idx="3119">
                  <c:v>73.25936999999998</c:v>
                </c:pt>
                <c:pt idx="3120">
                  <c:v>73.25915</c:v>
                </c:pt>
                <c:pt idx="3121">
                  <c:v>73.25893</c:v>
                </c:pt>
                <c:pt idx="3122">
                  <c:v>73.25870499999999</c:v>
                </c:pt>
                <c:pt idx="3123">
                  <c:v>73.25848399999998</c:v>
                </c:pt>
                <c:pt idx="3124">
                  <c:v>73.25826</c:v>
                </c:pt>
                <c:pt idx="3125">
                  <c:v>73.25803999999998</c:v>
                </c:pt>
                <c:pt idx="3126">
                  <c:v>73.25783000000001</c:v>
                </c:pt>
                <c:pt idx="3127">
                  <c:v>73.25761</c:v>
                </c:pt>
                <c:pt idx="3128">
                  <c:v>73.25739</c:v>
                </c:pt>
                <c:pt idx="3129">
                  <c:v>73.25718</c:v>
                </c:pt>
                <c:pt idx="3130">
                  <c:v>73.256966</c:v>
                </c:pt>
                <c:pt idx="3131">
                  <c:v>73.25674999999998</c:v>
                </c:pt>
                <c:pt idx="3132">
                  <c:v>73.25654</c:v>
                </c:pt>
                <c:pt idx="3133">
                  <c:v>73.256325</c:v>
                </c:pt>
                <c:pt idx="3134">
                  <c:v>73.25611</c:v>
                </c:pt>
                <c:pt idx="3135">
                  <c:v>73.25589999999998</c:v>
                </c:pt>
                <c:pt idx="3136">
                  <c:v>73.255684</c:v>
                </c:pt>
                <c:pt idx="3137">
                  <c:v>73.25546999999998</c:v>
                </c:pt>
                <c:pt idx="3138">
                  <c:v>73.25526</c:v>
                </c:pt>
                <c:pt idx="3139">
                  <c:v>73.25504999999998</c:v>
                </c:pt>
                <c:pt idx="3140">
                  <c:v>73.254845</c:v>
                </c:pt>
                <c:pt idx="3141">
                  <c:v>73.25464</c:v>
                </c:pt>
                <c:pt idx="3142">
                  <c:v>73.25443000000001</c:v>
                </c:pt>
                <c:pt idx="3143">
                  <c:v>73.25422</c:v>
                </c:pt>
                <c:pt idx="3144">
                  <c:v>73.25401</c:v>
                </c:pt>
                <c:pt idx="3145">
                  <c:v>73.25381</c:v>
                </c:pt>
                <c:pt idx="3146">
                  <c:v>73.2536</c:v>
                </c:pt>
                <c:pt idx="3147">
                  <c:v>73.253395</c:v>
                </c:pt>
                <c:pt idx="3148">
                  <c:v>73.25319</c:v>
                </c:pt>
                <c:pt idx="3149">
                  <c:v>73.25297999999998</c:v>
                </c:pt>
                <c:pt idx="3150">
                  <c:v>73.25277999999999</c:v>
                </c:pt>
                <c:pt idx="3151">
                  <c:v>73.25257</c:v>
                </c:pt>
                <c:pt idx="3152">
                  <c:v>73.252365</c:v>
                </c:pt>
                <c:pt idx="3153">
                  <c:v>73.25217</c:v>
                </c:pt>
                <c:pt idx="3154">
                  <c:v>73.25197</c:v>
                </c:pt>
                <c:pt idx="3155">
                  <c:v>73.25177</c:v>
                </c:pt>
                <c:pt idx="3156">
                  <c:v>73.25157</c:v>
                </c:pt>
                <c:pt idx="3157">
                  <c:v>73.25137</c:v>
                </c:pt>
                <c:pt idx="3158">
                  <c:v>73.251175</c:v>
                </c:pt>
                <c:pt idx="3159">
                  <c:v>73.25098</c:v>
                </c:pt>
                <c:pt idx="3160">
                  <c:v>73.25077999999999</c:v>
                </c:pt>
                <c:pt idx="3161">
                  <c:v>73.25058</c:v>
                </c:pt>
                <c:pt idx="3162">
                  <c:v>73.25037999999999</c:v>
                </c:pt>
                <c:pt idx="3163">
                  <c:v>73.25018</c:v>
                </c:pt>
                <c:pt idx="3164">
                  <c:v>73.249985</c:v>
                </c:pt>
                <c:pt idx="3165">
                  <c:v>73.24979</c:v>
                </c:pt>
                <c:pt idx="3166">
                  <c:v>73.24959</c:v>
                </c:pt>
                <c:pt idx="3167">
                  <c:v>73.24939</c:v>
                </c:pt>
                <c:pt idx="3168">
                  <c:v>73.2492</c:v>
                </c:pt>
                <c:pt idx="3169">
                  <c:v>73.24901</c:v>
                </c:pt>
                <c:pt idx="3170">
                  <c:v>73.24882</c:v>
                </c:pt>
                <c:pt idx="3171">
                  <c:v>73.24863</c:v>
                </c:pt>
                <c:pt idx="3172">
                  <c:v>73.248436</c:v>
                </c:pt>
                <c:pt idx="3173">
                  <c:v>73.248245</c:v>
                </c:pt>
                <c:pt idx="3174">
                  <c:v>73.248055</c:v>
                </c:pt>
                <c:pt idx="3175">
                  <c:v>73.24786</c:v>
                </c:pt>
                <c:pt idx="3176">
                  <c:v>73.24768</c:v>
                </c:pt>
                <c:pt idx="3177">
                  <c:v>73.24749</c:v>
                </c:pt>
                <c:pt idx="3178">
                  <c:v>73.24731</c:v>
                </c:pt>
                <c:pt idx="3179">
                  <c:v>73.247116</c:v>
                </c:pt>
                <c:pt idx="3180">
                  <c:v>73.24693</c:v>
                </c:pt>
                <c:pt idx="3181">
                  <c:v>73.24674</c:v>
                </c:pt>
                <c:pt idx="3182">
                  <c:v>73.24656</c:v>
                </c:pt>
                <c:pt idx="3183">
                  <c:v>73.246376</c:v>
                </c:pt>
                <c:pt idx="3184">
                  <c:v>73.24619</c:v>
                </c:pt>
                <c:pt idx="3185">
                  <c:v>73.246</c:v>
                </c:pt>
                <c:pt idx="3186">
                  <c:v>73.24582</c:v>
                </c:pt>
                <c:pt idx="3187">
                  <c:v>73.245636</c:v>
                </c:pt>
                <c:pt idx="3188">
                  <c:v>73.24545</c:v>
                </c:pt>
                <c:pt idx="3189">
                  <c:v>73.24527</c:v>
                </c:pt>
                <c:pt idx="3190">
                  <c:v>73.245094</c:v>
                </c:pt>
                <c:pt idx="3191">
                  <c:v>73.24491</c:v>
                </c:pt>
                <c:pt idx="3192">
                  <c:v>73.24473</c:v>
                </c:pt>
                <c:pt idx="3193">
                  <c:v>73.24455</c:v>
                </c:pt>
                <c:pt idx="3194">
                  <c:v>73.24438</c:v>
                </c:pt>
                <c:pt idx="3195">
                  <c:v>73.244194</c:v>
                </c:pt>
                <c:pt idx="3196">
                  <c:v>73.24402</c:v>
                </c:pt>
                <c:pt idx="3197">
                  <c:v>73.24384</c:v>
                </c:pt>
                <c:pt idx="3198">
                  <c:v>73.24367</c:v>
                </c:pt>
                <c:pt idx="3199">
                  <c:v>73.24349</c:v>
                </c:pt>
                <c:pt idx="3200">
                  <c:v>73.24332</c:v>
                </c:pt>
                <c:pt idx="3201">
                  <c:v>73.24314</c:v>
                </c:pt>
                <c:pt idx="3202">
                  <c:v>73.24296</c:v>
                </c:pt>
                <c:pt idx="3203">
                  <c:v>73.24277999999998</c:v>
                </c:pt>
                <c:pt idx="3204">
                  <c:v>73.24261</c:v>
                </c:pt>
                <c:pt idx="3205">
                  <c:v>73.24243000000001</c:v>
                </c:pt>
                <c:pt idx="3206">
                  <c:v>73.242256</c:v>
                </c:pt>
                <c:pt idx="3207">
                  <c:v>73.24208</c:v>
                </c:pt>
                <c:pt idx="3208">
                  <c:v>73.241905</c:v>
                </c:pt>
                <c:pt idx="3209">
                  <c:v>73.24174</c:v>
                </c:pt>
                <c:pt idx="3210">
                  <c:v>73.24156</c:v>
                </c:pt>
                <c:pt idx="3211">
                  <c:v>73.241394</c:v>
                </c:pt>
                <c:pt idx="3212">
                  <c:v>73.24122</c:v>
                </c:pt>
                <c:pt idx="3213">
                  <c:v>73.24105</c:v>
                </c:pt>
                <c:pt idx="3214">
                  <c:v>73.24088</c:v>
                </c:pt>
                <c:pt idx="3215">
                  <c:v>73.240715</c:v>
                </c:pt>
                <c:pt idx="3216">
                  <c:v>73.24055</c:v>
                </c:pt>
                <c:pt idx="3217">
                  <c:v>73.24037000000001</c:v>
                </c:pt>
                <c:pt idx="3218">
                  <c:v>73.240204</c:v>
                </c:pt>
                <c:pt idx="3219">
                  <c:v>73.240036</c:v>
                </c:pt>
                <c:pt idx="3220">
                  <c:v>73.23987</c:v>
                </c:pt>
                <c:pt idx="3221">
                  <c:v>73.23970000000001</c:v>
                </c:pt>
                <c:pt idx="3222">
                  <c:v>73.23953</c:v>
                </c:pt>
                <c:pt idx="3223">
                  <c:v>73.239365</c:v>
                </c:pt>
                <c:pt idx="3224">
                  <c:v>73.239204</c:v>
                </c:pt>
                <c:pt idx="3225">
                  <c:v>73.239044</c:v>
                </c:pt>
                <c:pt idx="3226">
                  <c:v>73.23887999999998</c:v>
                </c:pt>
                <c:pt idx="3227">
                  <c:v>73.23871599999998</c:v>
                </c:pt>
                <c:pt idx="3228">
                  <c:v>73.23855</c:v>
                </c:pt>
                <c:pt idx="3229">
                  <c:v>73.23838999999998</c:v>
                </c:pt>
                <c:pt idx="3230">
                  <c:v>73.23823</c:v>
                </c:pt>
                <c:pt idx="3231">
                  <c:v>73.23807</c:v>
                </c:pt>
                <c:pt idx="3232">
                  <c:v>73.2379</c:v>
                </c:pt>
                <c:pt idx="3233">
                  <c:v>73.23774</c:v>
                </c:pt>
                <c:pt idx="3234">
                  <c:v>73.23758</c:v>
                </c:pt>
                <c:pt idx="3235">
                  <c:v>73.23742</c:v>
                </c:pt>
                <c:pt idx="3236">
                  <c:v>73.23726</c:v>
                </c:pt>
                <c:pt idx="3237">
                  <c:v>73.2371</c:v>
                </c:pt>
                <c:pt idx="3238">
                  <c:v>73.23694</c:v>
                </c:pt>
                <c:pt idx="3239">
                  <c:v>73.23677999999998</c:v>
                </c:pt>
                <c:pt idx="3240">
                  <c:v>73.23662</c:v>
                </c:pt>
                <c:pt idx="3241">
                  <c:v>73.23646</c:v>
                </c:pt>
                <c:pt idx="3242">
                  <c:v>73.236305</c:v>
                </c:pt>
                <c:pt idx="3243">
                  <c:v>73.236145</c:v>
                </c:pt>
                <c:pt idx="3244">
                  <c:v>73.23599</c:v>
                </c:pt>
                <c:pt idx="3245">
                  <c:v>73.23583</c:v>
                </c:pt>
                <c:pt idx="3246">
                  <c:v>73.23568</c:v>
                </c:pt>
                <c:pt idx="3247">
                  <c:v>73.23553</c:v>
                </c:pt>
                <c:pt idx="3248">
                  <c:v>73.23537399999998</c:v>
                </c:pt>
                <c:pt idx="3249">
                  <c:v>73.23522</c:v>
                </c:pt>
                <c:pt idx="3250">
                  <c:v>73.23507</c:v>
                </c:pt>
                <c:pt idx="3251">
                  <c:v>73.23492</c:v>
                </c:pt>
                <c:pt idx="3252">
                  <c:v>73.234764</c:v>
                </c:pt>
                <c:pt idx="3253">
                  <c:v>73.23461</c:v>
                </c:pt>
                <c:pt idx="3254">
                  <c:v>73.23446</c:v>
                </c:pt>
                <c:pt idx="3255">
                  <c:v>73.23431</c:v>
                </c:pt>
                <c:pt idx="3256">
                  <c:v>73.23415</c:v>
                </c:pt>
                <c:pt idx="3257">
                  <c:v>73.234</c:v>
                </c:pt>
                <c:pt idx="3258">
                  <c:v>73.23385</c:v>
                </c:pt>
                <c:pt idx="3259">
                  <c:v>73.233696</c:v>
                </c:pt>
                <c:pt idx="3260">
                  <c:v>73.23354</c:v>
                </c:pt>
                <c:pt idx="3261">
                  <c:v>73.23339</c:v>
                </c:pt>
                <c:pt idx="3262">
                  <c:v>73.23324</c:v>
                </c:pt>
                <c:pt idx="3263">
                  <c:v>73.23309</c:v>
                </c:pt>
                <c:pt idx="3264">
                  <c:v>73.23295</c:v>
                </c:pt>
                <c:pt idx="3265">
                  <c:v>73.23279999999998</c:v>
                </c:pt>
                <c:pt idx="3266">
                  <c:v>73.23266</c:v>
                </c:pt>
                <c:pt idx="3267">
                  <c:v>73.23251</c:v>
                </c:pt>
                <c:pt idx="3268">
                  <c:v>73.23236</c:v>
                </c:pt>
                <c:pt idx="3269">
                  <c:v>73.232216</c:v>
                </c:pt>
                <c:pt idx="3270">
                  <c:v>73.23207</c:v>
                </c:pt>
                <c:pt idx="3271">
                  <c:v>73.231926</c:v>
                </c:pt>
                <c:pt idx="3272">
                  <c:v>73.23178</c:v>
                </c:pt>
                <c:pt idx="3273">
                  <c:v>73.231636</c:v>
                </c:pt>
                <c:pt idx="3274">
                  <c:v>73.23149</c:v>
                </c:pt>
                <c:pt idx="3275">
                  <c:v>73.231346</c:v>
                </c:pt>
                <c:pt idx="3276">
                  <c:v>73.2312</c:v>
                </c:pt>
                <c:pt idx="3277">
                  <c:v>73.23106</c:v>
                </c:pt>
                <c:pt idx="3278">
                  <c:v>73.23091</c:v>
                </c:pt>
                <c:pt idx="3279">
                  <c:v>73.23077</c:v>
                </c:pt>
                <c:pt idx="3280">
                  <c:v>73.23062</c:v>
                </c:pt>
                <c:pt idx="3281">
                  <c:v>73.23048</c:v>
                </c:pt>
                <c:pt idx="3282">
                  <c:v>73.23033</c:v>
                </c:pt>
                <c:pt idx="3283">
                  <c:v>73.23019</c:v>
                </c:pt>
                <c:pt idx="3284">
                  <c:v>73.23005</c:v>
                </c:pt>
                <c:pt idx="3285">
                  <c:v>73.229904</c:v>
                </c:pt>
                <c:pt idx="3286">
                  <c:v>73.2322</c:v>
                </c:pt>
                <c:pt idx="3287">
                  <c:v>73.234505</c:v>
                </c:pt>
                <c:pt idx="3288">
                  <c:v>73.2368</c:v>
                </c:pt>
                <c:pt idx="3289">
                  <c:v>73.239105</c:v>
                </c:pt>
                <c:pt idx="3290">
                  <c:v>73.24141</c:v>
                </c:pt>
                <c:pt idx="3291">
                  <c:v>73.24371</c:v>
                </c:pt>
                <c:pt idx="3292">
                  <c:v>73.24602</c:v>
                </c:pt>
                <c:pt idx="3293">
                  <c:v>73.24832</c:v>
                </c:pt>
                <c:pt idx="3294">
                  <c:v>73.25063</c:v>
                </c:pt>
                <c:pt idx="3295">
                  <c:v>73.25293999999998</c:v>
                </c:pt>
                <c:pt idx="3296">
                  <c:v>73.25525</c:v>
                </c:pt>
                <c:pt idx="3297">
                  <c:v>73.25756</c:v>
                </c:pt>
                <c:pt idx="3298">
                  <c:v>73.259865</c:v>
                </c:pt>
                <c:pt idx="3299">
                  <c:v>73.26217000000001</c:v>
                </c:pt>
                <c:pt idx="3300">
                  <c:v>73.26447</c:v>
                </c:pt>
                <c:pt idx="3301">
                  <c:v>73.26677999999998</c:v>
                </c:pt>
                <c:pt idx="3302">
                  <c:v>73.26908</c:v>
                </c:pt>
                <c:pt idx="3303">
                  <c:v>73.27138499999998</c:v>
                </c:pt>
                <c:pt idx="3304">
                  <c:v>73.27369</c:v>
                </c:pt>
                <c:pt idx="3305">
                  <c:v>73.27598999999998</c:v>
                </c:pt>
                <c:pt idx="3306">
                  <c:v>73.27829999999998</c:v>
                </c:pt>
                <c:pt idx="3307">
                  <c:v>73.2806</c:v>
                </c:pt>
                <c:pt idx="3308">
                  <c:v>73.28290599999998</c:v>
                </c:pt>
                <c:pt idx="3309">
                  <c:v>73.28521</c:v>
                </c:pt>
                <c:pt idx="3310">
                  <c:v>73.28751</c:v>
                </c:pt>
                <c:pt idx="3311">
                  <c:v>73.28981</c:v>
                </c:pt>
                <c:pt idx="3312">
                  <c:v>73.29211</c:v>
                </c:pt>
                <c:pt idx="3313">
                  <c:v>73.2944</c:v>
                </c:pt>
                <c:pt idx="3314">
                  <c:v>73.2967</c:v>
                </c:pt>
                <c:pt idx="3315">
                  <c:v>73.298996</c:v>
                </c:pt>
                <c:pt idx="3316">
                  <c:v>73.29884</c:v>
                </c:pt>
                <c:pt idx="3317">
                  <c:v>73.29869</c:v>
                </c:pt>
                <c:pt idx="3318">
                  <c:v>73.29854</c:v>
                </c:pt>
                <c:pt idx="3319">
                  <c:v>73.29838599999998</c:v>
                </c:pt>
                <c:pt idx="3320">
                  <c:v>73.298225</c:v>
                </c:pt>
                <c:pt idx="3321">
                  <c:v>73.298065</c:v>
                </c:pt>
                <c:pt idx="3322">
                  <c:v>73.297905</c:v>
                </c:pt>
                <c:pt idx="3323">
                  <c:v>73.297745</c:v>
                </c:pt>
                <c:pt idx="3324">
                  <c:v>73.29758</c:v>
                </c:pt>
                <c:pt idx="3325">
                  <c:v>73.29741</c:v>
                </c:pt>
                <c:pt idx="3326">
                  <c:v>73.29723000000002</c:v>
                </c:pt>
                <c:pt idx="3327">
                  <c:v>73.29706</c:v>
                </c:pt>
                <c:pt idx="3328">
                  <c:v>73.29688</c:v>
                </c:pt>
                <c:pt idx="3329">
                  <c:v>73.29671</c:v>
                </c:pt>
                <c:pt idx="3330">
                  <c:v>73.29653</c:v>
                </c:pt>
                <c:pt idx="3331">
                  <c:v>73.29635</c:v>
                </c:pt>
                <c:pt idx="3332">
                  <c:v>73.29616</c:v>
                </c:pt>
                <c:pt idx="3333">
                  <c:v>73.295975</c:v>
                </c:pt>
                <c:pt idx="3334">
                  <c:v>73.295784</c:v>
                </c:pt>
                <c:pt idx="3335">
                  <c:v>73.29559</c:v>
                </c:pt>
                <c:pt idx="3336">
                  <c:v>73.2954</c:v>
                </c:pt>
                <c:pt idx="3337">
                  <c:v>73.295204</c:v>
                </c:pt>
                <c:pt idx="3338">
                  <c:v>73.295006</c:v>
                </c:pt>
                <c:pt idx="3339">
                  <c:v>73.2948</c:v>
                </c:pt>
                <c:pt idx="3340">
                  <c:v>73.29459</c:v>
                </c:pt>
                <c:pt idx="3341">
                  <c:v>73.29439</c:v>
                </c:pt>
                <c:pt idx="3342">
                  <c:v>73.29418</c:v>
                </c:pt>
                <c:pt idx="3343">
                  <c:v>73.29397</c:v>
                </c:pt>
                <c:pt idx="3344">
                  <c:v>73.29376</c:v>
                </c:pt>
                <c:pt idx="3345">
                  <c:v>73.29355</c:v>
                </c:pt>
                <c:pt idx="3346">
                  <c:v>73.293335</c:v>
                </c:pt>
                <c:pt idx="3347">
                  <c:v>73.29311</c:v>
                </c:pt>
                <c:pt idx="3348">
                  <c:v>73.29289</c:v>
                </c:pt>
                <c:pt idx="3349">
                  <c:v>73.29267</c:v>
                </c:pt>
                <c:pt idx="3350">
                  <c:v>73.29244</c:v>
                </c:pt>
                <c:pt idx="3351">
                  <c:v>73.29221</c:v>
                </c:pt>
                <c:pt idx="3352">
                  <c:v>73.291985</c:v>
                </c:pt>
                <c:pt idx="3353">
                  <c:v>73.291756</c:v>
                </c:pt>
                <c:pt idx="3354">
                  <c:v>73.29152</c:v>
                </c:pt>
                <c:pt idx="3355">
                  <c:v>73.29129</c:v>
                </c:pt>
                <c:pt idx="3356">
                  <c:v>73.29106</c:v>
                </c:pt>
                <c:pt idx="3357">
                  <c:v>73.29083</c:v>
                </c:pt>
                <c:pt idx="3358">
                  <c:v>73.290596</c:v>
                </c:pt>
                <c:pt idx="3359">
                  <c:v>73.29036</c:v>
                </c:pt>
                <c:pt idx="3360">
                  <c:v>73.290115</c:v>
                </c:pt>
                <c:pt idx="3361">
                  <c:v>73.28987999999998</c:v>
                </c:pt>
                <c:pt idx="3362">
                  <c:v>73.289635</c:v>
                </c:pt>
                <c:pt idx="3363">
                  <c:v>73.28938999999998</c:v>
                </c:pt>
                <c:pt idx="3364">
                  <c:v>73.28915</c:v>
                </c:pt>
                <c:pt idx="3365">
                  <c:v>73.2889</c:v>
                </c:pt>
                <c:pt idx="3366">
                  <c:v>73.28866</c:v>
                </c:pt>
                <c:pt idx="3367">
                  <c:v>73.288414</c:v>
                </c:pt>
                <c:pt idx="3368">
                  <c:v>73.28816</c:v>
                </c:pt>
                <c:pt idx="3369">
                  <c:v>73.28791</c:v>
                </c:pt>
                <c:pt idx="3370">
                  <c:v>73.28766</c:v>
                </c:pt>
                <c:pt idx="3371">
                  <c:v>73.28741</c:v>
                </c:pt>
                <c:pt idx="3372">
                  <c:v>73.287155</c:v>
                </c:pt>
                <c:pt idx="3373">
                  <c:v>73.2869</c:v>
                </c:pt>
                <c:pt idx="3374">
                  <c:v>73.28665</c:v>
                </c:pt>
                <c:pt idx="3375">
                  <c:v>73.28638999999998</c:v>
                </c:pt>
                <c:pt idx="3376">
                  <c:v>73.28614</c:v>
                </c:pt>
                <c:pt idx="3377">
                  <c:v>73.28587999999999</c:v>
                </c:pt>
                <c:pt idx="3378">
                  <c:v>73.28562</c:v>
                </c:pt>
                <c:pt idx="3379">
                  <c:v>73.28535999999998</c:v>
                </c:pt>
                <c:pt idx="3380">
                  <c:v>73.2851</c:v>
                </c:pt>
                <c:pt idx="3381">
                  <c:v>73.28485</c:v>
                </c:pt>
                <c:pt idx="3382">
                  <c:v>73.28459</c:v>
                </c:pt>
                <c:pt idx="3383">
                  <c:v>73.28433</c:v>
                </c:pt>
                <c:pt idx="3384">
                  <c:v>73.28407</c:v>
                </c:pt>
                <c:pt idx="3385">
                  <c:v>73.28381</c:v>
                </c:pt>
                <c:pt idx="3386">
                  <c:v>73.283554</c:v>
                </c:pt>
                <c:pt idx="3387">
                  <c:v>73.283295</c:v>
                </c:pt>
                <c:pt idx="3388">
                  <c:v>73.283035</c:v>
                </c:pt>
                <c:pt idx="3389">
                  <c:v>73.28277599999998</c:v>
                </c:pt>
                <c:pt idx="3390">
                  <c:v>73.28251</c:v>
                </c:pt>
                <c:pt idx="3391">
                  <c:v>73.28225</c:v>
                </c:pt>
                <c:pt idx="3392">
                  <c:v>73.28199</c:v>
                </c:pt>
                <c:pt idx="3393">
                  <c:v>73.28173</c:v>
                </c:pt>
                <c:pt idx="3394">
                  <c:v>73.28147000000001</c:v>
                </c:pt>
                <c:pt idx="3395">
                  <c:v>73.28121</c:v>
                </c:pt>
                <c:pt idx="3396">
                  <c:v>73.280945</c:v>
                </c:pt>
                <c:pt idx="3397">
                  <c:v>73.280685</c:v>
                </c:pt>
                <c:pt idx="3398">
                  <c:v>73.280426</c:v>
                </c:pt>
                <c:pt idx="3399">
                  <c:v>73.28017000000001</c:v>
                </c:pt>
                <c:pt idx="3400">
                  <c:v>73.27991</c:v>
                </c:pt>
                <c:pt idx="3401">
                  <c:v>73.27965</c:v>
                </c:pt>
                <c:pt idx="3402">
                  <c:v>73.27938999999999</c:v>
                </c:pt>
                <c:pt idx="3403">
                  <c:v>73.27912</c:v>
                </c:pt>
                <c:pt idx="3404">
                  <c:v>73.27885999999998</c:v>
                </c:pt>
                <c:pt idx="3405">
                  <c:v>73.27859999999998</c:v>
                </c:pt>
                <c:pt idx="3406">
                  <c:v>73.27833999999999</c:v>
                </c:pt>
                <c:pt idx="3407">
                  <c:v>73.27807999999999</c:v>
                </c:pt>
                <c:pt idx="3408">
                  <c:v>73.277824</c:v>
                </c:pt>
                <c:pt idx="3409">
                  <c:v>73.277565</c:v>
                </c:pt>
                <c:pt idx="3410">
                  <c:v>73.27730599999998</c:v>
                </c:pt>
                <c:pt idx="3411">
                  <c:v>73.27704</c:v>
                </c:pt>
                <c:pt idx="3412">
                  <c:v>73.27677999999999</c:v>
                </c:pt>
                <c:pt idx="3413">
                  <c:v>73.27652</c:v>
                </c:pt>
                <c:pt idx="3414">
                  <c:v>73.27626</c:v>
                </c:pt>
                <c:pt idx="3415">
                  <c:v>73.27599999999998</c:v>
                </c:pt>
                <c:pt idx="3416">
                  <c:v>73.27573999999998</c:v>
                </c:pt>
                <c:pt idx="3417">
                  <c:v>73.27547999999999</c:v>
                </c:pt>
                <c:pt idx="3418">
                  <c:v>73.27522</c:v>
                </c:pt>
                <c:pt idx="3419">
                  <c:v>73.27496</c:v>
                </c:pt>
                <c:pt idx="3420">
                  <c:v>73.274704</c:v>
                </c:pt>
                <c:pt idx="3421">
                  <c:v>73.274445</c:v>
                </c:pt>
                <c:pt idx="3422">
                  <c:v>73.274185</c:v>
                </c:pt>
                <c:pt idx="3423">
                  <c:v>73.273926</c:v>
                </c:pt>
                <c:pt idx="3424">
                  <c:v>73.273674</c:v>
                </c:pt>
                <c:pt idx="3425">
                  <c:v>73.273415</c:v>
                </c:pt>
                <c:pt idx="3426">
                  <c:v>73.273155</c:v>
                </c:pt>
                <c:pt idx="3427">
                  <c:v>73.27289999999999</c:v>
                </c:pt>
                <c:pt idx="3428">
                  <c:v>73.27265</c:v>
                </c:pt>
                <c:pt idx="3429">
                  <c:v>73.27238999999999</c:v>
                </c:pt>
                <c:pt idx="3430">
                  <c:v>73.27213999999998</c:v>
                </c:pt>
                <c:pt idx="3431">
                  <c:v>73.27187999999998</c:v>
                </c:pt>
                <c:pt idx="3432">
                  <c:v>73.27163</c:v>
                </c:pt>
                <c:pt idx="3433">
                  <c:v>73.27137999999998</c:v>
                </c:pt>
                <c:pt idx="3434">
                  <c:v>73.271126</c:v>
                </c:pt>
                <c:pt idx="3435">
                  <c:v>73.27087399999999</c:v>
                </c:pt>
                <c:pt idx="3436">
                  <c:v>73.27063</c:v>
                </c:pt>
                <c:pt idx="3437">
                  <c:v>73.27037999999999</c:v>
                </c:pt>
                <c:pt idx="3438">
                  <c:v>73.27013</c:v>
                </c:pt>
                <c:pt idx="3439">
                  <c:v>73.269875</c:v>
                </c:pt>
                <c:pt idx="3440">
                  <c:v>73.26963</c:v>
                </c:pt>
                <c:pt idx="3441">
                  <c:v>73.26938</c:v>
                </c:pt>
                <c:pt idx="3442">
                  <c:v>73.26913</c:v>
                </c:pt>
                <c:pt idx="3443">
                  <c:v>73.26887999999998</c:v>
                </c:pt>
                <c:pt idx="3444">
                  <c:v>73.26864</c:v>
                </c:pt>
                <c:pt idx="3445">
                  <c:v>73.268394</c:v>
                </c:pt>
                <c:pt idx="3446">
                  <c:v>73.26815</c:v>
                </c:pt>
                <c:pt idx="3447">
                  <c:v>73.26791</c:v>
                </c:pt>
                <c:pt idx="3448">
                  <c:v>73.26766</c:v>
                </c:pt>
                <c:pt idx="3449">
                  <c:v>73.26742</c:v>
                </c:pt>
                <c:pt idx="3450">
                  <c:v>73.26717</c:v>
                </c:pt>
                <c:pt idx="3451">
                  <c:v>73.26693</c:v>
                </c:pt>
                <c:pt idx="3452">
                  <c:v>73.266685</c:v>
                </c:pt>
                <c:pt idx="3453">
                  <c:v>73.26644</c:v>
                </c:pt>
                <c:pt idx="3454">
                  <c:v>73.266205</c:v>
                </c:pt>
                <c:pt idx="3455">
                  <c:v>73.26597</c:v>
                </c:pt>
                <c:pt idx="3456">
                  <c:v>73.26573</c:v>
                </c:pt>
                <c:pt idx="3457">
                  <c:v>73.265495</c:v>
                </c:pt>
                <c:pt idx="3458">
                  <c:v>73.26525</c:v>
                </c:pt>
                <c:pt idx="3459">
                  <c:v>73.265015</c:v>
                </c:pt>
                <c:pt idx="3460">
                  <c:v>73.26478</c:v>
                </c:pt>
                <c:pt idx="3461">
                  <c:v>73.26454</c:v>
                </c:pt>
                <c:pt idx="3462">
                  <c:v>73.264305</c:v>
                </c:pt>
                <c:pt idx="3463">
                  <c:v>73.26407</c:v>
                </c:pt>
                <c:pt idx="3464">
                  <c:v>73.26383000000001</c:v>
                </c:pt>
                <c:pt idx="3465">
                  <c:v>73.2636</c:v>
                </c:pt>
                <c:pt idx="3466">
                  <c:v>73.263374</c:v>
                </c:pt>
                <c:pt idx="3467">
                  <c:v>73.263145</c:v>
                </c:pt>
                <c:pt idx="3468">
                  <c:v>73.26292</c:v>
                </c:pt>
                <c:pt idx="3469">
                  <c:v>73.26269</c:v>
                </c:pt>
                <c:pt idx="3470">
                  <c:v>73.26246</c:v>
                </c:pt>
                <c:pt idx="3471">
                  <c:v>73.26223</c:v>
                </c:pt>
                <c:pt idx="3472">
                  <c:v>73.262</c:v>
                </c:pt>
                <c:pt idx="3473">
                  <c:v>73.26177000000001</c:v>
                </c:pt>
                <c:pt idx="3474">
                  <c:v>73.26154</c:v>
                </c:pt>
                <c:pt idx="3475">
                  <c:v>73.261314</c:v>
                </c:pt>
                <c:pt idx="3476">
                  <c:v>73.261086</c:v>
                </c:pt>
                <c:pt idx="3477">
                  <c:v>73.26086</c:v>
                </c:pt>
                <c:pt idx="3478">
                  <c:v>73.26063</c:v>
                </c:pt>
                <c:pt idx="3479">
                  <c:v>73.2604</c:v>
                </c:pt>
                <c:pt idx="3480">
                  <c:v>73.26017</c:v>
                </c:pt>
                <c:pt idx="3481">
                  <c:v>73.25994</c:v>
                </c:pt>
                <c:pt idx="3482">
                  <c:v>73.25972</c:v>
                </c:pt>
                <c:pt idx="3483">
                  <c:v>73.2595</c:v>
                </c:pt>
                <c:pt idx="3484">
                  <c:v>73.25928</c:v>
                </c:pt>
                <c:pt idx="3485">
                  <c:v>73.259056</c:v>
                </c:pt>
                <c:pt idx="3486">
                  <c:v>73.25883499999999</c:v>
                </c:pt>
                <c:pt idx="3487">
                  <c:v>73.25861</c:v>
                </c:pt>
                <c:pt idx="3488">
                  <c:v>73.25839999999998</c:v>
                </c:pt>
                <c:pt idx="3489">
                  <c:v>73.25817999999998</c:v>
                </c:pt>
                <c:pt idx="3490">
                  <c:v>73.25796</c:v>
                </c:pt>
                <c:pt idx="3491">
                  <c:v>73.257744</c:v>
                </c:pt>
                <c:pt idx="3492">
                  <c:v>73.25752</c:v>
                </c:pt>
                <c:pt idx="3493">
                  <c:v>73.25731</c:v>
                </c:pt>
                <c:pt idx="3494">
                  <c:v>73.257095</c:v>
                </c:pt>
                <c:pt idx="3495">
                  <c:v>73.25687999999998</c:v>
                </c:pt>
                <c:pt idx="3496">
                  <c:v>73.25667</c:v>
                </c:pt>
                <c:pt idx="3497">
                  <c:v>73.256454</c:v>
                </c:pt>
                <c:pt idx="3498">
                  <c:v>73.25624</c:v>
                </c:pt>
                <c:pt idx="3499">
                  <c:v>73.25603</c:v>
                </c:pt>
                <c:pt idx="3500">
                  <c:v>73.25580999999998</c:v>
                </c:pt>
                <c:pt idx="3501">
                  <c:v>73.2556</c:v>
                </c:pt>
                <c:pt idx="3502">
                  <c:v>73.25538999999999</c:v>
                </c:pt>
                <c:pt idx="3503">
                  <c:v>73.25517999999998</c:v>
                </c:pt>
                <c:pt idx="3504">
                  <c:v>73.25497</c:v>
                </c:pt>
                <c:pt idx="3505">
                  <c:v>73.25475</c:v>
                </c:pt>
                <c:pt idx="3506">
                  <c:v>73.25455</c:v>
                </c:pt>
                <c:pt idx="3507">
                  <c:v>73.25433</c:v>
                </c:pt>
                <c:pt idx="3508">
                  <c:v>73.25413</c:v>
                </c:pt>
                <c:pt idx="3509">
                  <c:v>73.25392</c:v>
                </c:pt>
                <c:pt idx="3510">
                  <c:v>73.25371599999998</c:v>
                </c:pt>
                <c:pt idx="3511">
                  <c:v>73.25351</c:v>
                </c:pt>
                <c:pt idx="3512">
                  <c:v>73.2533</c:v>
                </c:pt>
                <c:pt idx="3513">
                  <c:v>73.2531</c:v>
                </c:pt>
                <c:pt idx="3514">
                  <c:v>73.25288999999998</c:v>
                </c:pt>
                <c:pt idx="3515">
                  <c:v>73.25268599999998</c:v>
                </c:pt>
                <c:pt idx="3516">
                  <c:v>73.25247999999999</c:v>
                </c:pt>
                <c:pt idx="3517">
                  <c:v>73.25228</c:v>
                </c:pt>
                <c:pt idx="3518">
                  <c:v>73.25207999999999</c:v>
                </c:pt>
                <c:pt idx="3519">
                  <c:v>73.251884</c:v>
                </c:pt>
                <c:pt idx="3520">
                  <c:v>73.251686</c:v>
                </c:pt>
                <c:pt idx="3521">
                  <c:v>73.25149</c:v>
                </c:pt>
                <c:pt idx="3522">
                  <c:v>73.25129</c:v>
                </c:pt>
                <c:pt idx="3523">
                  <c:v>73.25109</c:v>
                </c:pt>
                <c:pt idx="3524">
                  <c:v>73.25089</c:v>
                </c:pt>
                <c:pt idx="3525">
                  <c:v>73.250694</c:v>
                </c:pt>
                <c:pt idx="3526">
                  <c:v>73.250496</c:v>
                </c:pt>
                <c:pt idx="3527">
                  <c:v>73.2503</c:v>
                </c:pt>
                <c:pt idx="3528">
                  <c:v>73.2501</c:v>
                </c:pt>
                <c:pt idx="3529">
                  <c:v>73.2499</c:v>
                </c:pt>
                <c:pt idx="3530">
                  <c:v>73.2497</c:v>
                </c:pt>
                <c:pt idx="3531">
                  <c:v>73.249504</c:v>
                </c:pt>
                <c:pt idx="3532">
                  <c:v>73.249306</c:v>
                </c:pt>
                <c:pt idx="3533">
                  <c:v>73.249115</c:v>
                </c:pt>
                <c:pt idx="3534">
                  <c:v>73.248924</c:v>
                </c:pt>
                <c:pt idx="3535">
                  <c:v>73.24873</c:v>
                </c:pt>
                <c:pt idx="3536">
                  <c:v>73.24854</c:v>
                </c:pt>
                <c:pt idx="3537">
                  <c:v>73.24835</c:v>
                </c:pt>
                <c:pt idx="3538">
                  <c:v>73.24816</c:v>
                </c:pt>
                <c:pt idx="3539">
                  <c:v>73.24797</c:v>
                </c:pt>
                <c:pt idx="3540">
                  <c:v>73.24778</c:v>
                </c:pt>
                <c:pt idx="3541">
                  <c:v>73.2476</c:v>
                </c:pt>
                <c:pt idx="3542">
                  <c:v>73.247406</c:v>
                </c:pt>
                <c:pt idx="3543">
                  <c:v>73.24722</c:v>
                </c:pt>
                <c:pt idx="3544">
                  <c:v>73.24703</c:v>
                </c:pt>
                <c:pt idx="3545">
                  <c:v>73.24685</c:v>
                </c:pt>
                <c:pt idx="3546">
                  <c:v>73.24666</c:v>
                </c:pt>
                <c:pt idx="3547">
                  <c:v>73.246475</c:v>
                </c:pt>
                <c:pt idx="3548">
                  <c:v>73.24629</c:v>
                </c:pt>
                <c:pt idx="3549">
                  <c:v>73.24611</c:v>
                </c:pt>
                <c:pt idx="3550">
                  <c:v>73.24592</c:v>
                </c:pt>
                <c:pt idx="3551">
                  <c:v>73.24573499999998</c:v>
                </c:pt>
                <c:pt idx="3552">
                  <c:v>73.245544</c:v>
                </c:pt>
                <c:pt idx="3553">
                  <c:v>73.24536</c:v>
                </c:pt>
                <c:pt idx="3554">
                  <c:v>73.24518</c:v>
                </c:pt>
                <c:pt idx="3555">
                  <c:v>73.244995</c:v>
                </c:pt>
                <c:pt idx="3556">
                  <c:v>73.24481</c:v>
                </c:pt>
                <c:pt idx="3557">
                  <c:v>73.24464</c:v>
                </c:pt>
                <c:pt idx="3558">
                  <c:v>73.24446</c:v>
                </c:pt>
                <c:pt idx="3559">
                  <c:v>73.24428</c:v>
                </c:pt>
                <c:pt idx="3560">
                  <c:v>73.2441</c:v>
                </c:pt>
                <c:pt idx="3561">
                  <c:v>73.24393</c:v>
                </c:pt>
                <c:pt idx="3562">
                  <c:v>73.24375</c:v>
                </c:pt>
                <c:pt idx="3563">
                  <c:v>73.243576</c:v>
                </c:pt>
                <c:pt idx="3564">
                  <c:v>73.2434</c:v>
                </c:pt>
                <c:pt idx="3565">
                  <c:v>73.24322</c:v>
                </c:pt>
                <c:pt idx="3566">
                  <c:v>73.24304</c:v>
                </c:pt>
                <c:pt idx="3567">
                  <c:v>73.24287</c:v>
                </c:pt>
                <c:pt idx="3568">
                  <c:v>73.24269</c:v>
                </c:pt>
                <c:pt idx="3569">
                  <c:v>73.242516</c:v>
                </c:pt>
                <c:pt idx="3570">
                  <c:v>73.24234</c:v>
                </c:pt>
                <c:pt idx="3571">
                  <c:v>73.242165</c:v>
                </c:pt>
                <c:pt idx="3572">
                  <c:v>73.24199</c:v>
                </c:pt>
                <c:pt idx="3573">
                  <c:v>73.24182</c:v>
                </c:pt>
                <c:pt idx="3574">
                  <c:v>73.24165</c:v>
                </c:pt>
                <c:pt idx="3575">
                  <c:v>73.24148</c:v>
                </c:pt>
                <c:pt idx="3576">
                  <c:v>73.24131</c:v>
                </c:pt>
                <c:pt idx="3577">
                  <c:v>73.241135</c:v>
                </c:pt>
                <c:pt idx="3578">
                  <c:v>73.24097</c:v>
                </c:pt>
                <c:pt idx="3579">
                  <c:v>73.24079</c:v>
                </c:pt>
                <c:pt idx="3580">
                  <c:v>73.24062</c:v>
                </c:pt>
                <c:pt idx="3581">
                  <c:v>73.240456</c:v>
                </c:pt>
                <c:pt idx="3582">
                  <c:v>73.24029</c:v>
                </c:pt>
                <c:pt idx="3583">
                  <c:v>73.24012</c:v>
                </c:pt>
                <c:pt idx="3584">
                  <c:v>73.23995</c:v>
                </c:pt>
                <c:pt idx="3585">
                  <c:v>73.239784</c:v>
                </c:pt>
                <c:pt idx="3586">
                  <c:v>73.23962</c:v>
                </c:pt>
                <c:pt idx="3587">
                  <c:v>73.23945</c:v>
                </c:pt>
                <c:pt idx="3588">
                  <c:v>73.23928</c:v>
                </c:pt>
                <c:pt idx="3589">
                  <c:v>73.23912</c:v>
                </c:pt>
                <c:pt idx="3590">
                  <c:v>73.23895</c:v>
                </c:pt>
                <c:pt idx="3591">
                  <c:v>73.23878499999998</c:v>
                </c:pt>
                <c:pt idx="3592">
                  <c:v>73.23862</c:v>
                </c:pt>
                <c:pt idx="3593">
                  <c:v>73.23846</c:v>
                </c:pt>
                <c:pt idx="3594">
                  <c:v>73.2383</c:v>
                </c:pt>
                <c:pt idx="3595">
                  <c:v>73.23813000000001</c:v>
                </c:pt>
                <c:pt idx="3596">
                  <c:v>73.23797</c:v>
                </c:pt>
                <c:pt idx="3597">
                  <c:v>73.23781</c:v>
                </c:pt>
                <c:pt idx="3598">
                  <c:v>73.23765</c:v>
                </c:pt>
                <c:pt idx="3599">
                  <c:v>73.23749</c:v>
                </c:pt>
                <c:pt idx="3600">
                  <c:v>73.23733</c:v>
                </c:pt>
                <c:pt idx="3601">
                  <c:v>73.23717</c:v>
                </c:pt>
                <c:pt idx="3602">
                  <c:v>73.23701</c:v>
                </c:pt>
                <c:pt idx="3603">
                  <c:v>73.23685</c:v>
                </c:pt>
                <c:pt idx="3604">
                  <c:v>73.23669</c:v>
                </c:pt>
                <c:pt idx="3605">
                  <c:v>73.236534</c:v>
                </c:pt>
                <c:pt idx="3606">
                  <c:v>73.236374</c:v>
                </c:pt>
                <c:pt idx="3607">
                  <c:v>73.23622</c:v>
                </c:pt>
                <c:pt idx="3608">
                  <c:v>73.23606</c:v>
                </c:pt>
                <c:pt idx="3609">
                  <c:v>73.23591</c:v>
                </c:pt>
                <c:pt idx="3610">
                  <c:v>73.23575599999998</c:v>
                </c:pt>
                <c:pt idx="3611">
                  <c:v>73.235596</c:v>
                </c:pt>
                <c:pt idx="3612">
                  <c:v>73.23543999999998</c:v>
                </c:pt>
                <c:pt idx="3613">
                  <c:v>73.23528</c:v>
                </c:pt>
                <c:pt idx="3614">
                  <c:v>73.23513000000001</c:v>
                </c:pt>
                <c:pt idx="3615">
                  <c:v>73.23497</c:v>
                </c:pt>
                <c:pt idx="3616">
                  <c:v>73.23482</c:v>
                </c:pt>
                <c:pt idx="3617">
                  <c:v>73.234665</c:v>
                </c:pt>
                <c:pt idx="3618">
                  <c:v>73.23451</c:v>
                </c:pt>
                <c:pt idx="3619">
                  <c:v>73.23436</c:v>
                </c:pt>
                <c:pt idx="3620">
                  <c:v>73.23421</c:v>
                </c:pt>
                <c:pt idx="3621">
                  <c:v>73.23406</c:v>
                </c:pt>
                <c:pt idx="3622">
                  <c:v>73.23391</c:v>
                </c:pt>
                <c:pt idx="3623">
                  <c:v>73.23376</c:v>
                </c:pt>
                <c:pt idx="3624">
                  <c:v>73.233604</c:v>
                </c:pt>
                <c:pt idx="3625">
                  <c:v>73.23346</c:v>
                </c:pt>
                <c:pt idx="3626">
                  <c:v>73.23331</c:v>
                </c:pt>
                <c:pt idx="3627">
                  <c:v>73.233154</c:v>
                </c:pt>
                <c:pt idx="3628">
                  <c:v>73.233</c:v>
                </c:pt>
                <c:pt idx="3629">
                  <c:v>73.23286</c:v>
                </c:pt>
                <c:pt idx="3630">
                  <c:v>73.23270999999998</c:v>
                </c:pt>
                <c:pt idx="3631">
                  <c:v>73.23256</c:v>
                </c:pt>
                <c:pt idx="3632">
                  <c:v>73.232414</c:v>
                </c:pt>
                <c:pt idx="3633">
                  <c:v>73.23227</c:v>
                </c:pt>
                <c:pt idx="3634">
                  <c:v>73.232124</c:v>
                </c:pt>
                <c:pt idx="3635">
                  <c:v>73.23198</c:v>
                </c:pt>
                <c:pt idx="3636">
                  <c:v>73.231834</c:v>
                </c:pt>
                <c:pt idx="3637">
                  <c:v>73.23169</c:v>
                </c:pt>
                <c:pt idx="3638">
                  <c:v>73.231544</c:v>
                </c:pt>
                <c:pt idx="3639">
                  <c:v>73.2314</c:v>
                </c:pt>
                <c:pt idx="3640">
                  <c:v>73.231255</c:v>
                </c:pt>
                <c:pt idx="3641">
                  <c:v>73.23111</c:v>
                </c:pt>
                <c:pt idx="3642">
                  <c:v>73.230965</c:v>
                </c:pt>
                <c:pt idx="3643">
                  <c:v>73.23082</c:v>
                </c:pt>
                <c:pt idx="3644">
                  <c:v>73.230675</c:v>
                </c:pt>
                <c:pt idx="3645">
                  <c:v>73.23053</c:v>
                </c:pt>
                <c:pt idx="3646">
                  <c:v>73.23039</c:v>
                </c:pt>
                <c:pt idx="3647">
                  <c:v>73.23025</c:v>
                </c:pt>
                <c:pt idx="3648">
                  <c:v>73.2301</c:v>
                </c:pt>
                <c:pt idx="3649">
                  <c:v>73.229965</c:v>
                </c:pt>
                <c:pt idx="3650">
                  <c:v>73.22982</c:v>
                </c:pt>
                <c:pt idx="3651">
                  <c:v>73.232124</c:v>
                </c:pt>
                <c:pt idx="3652">
                  <c:v>73.23443</c:v>
                </c:pt>
                <c:pt idx="3653">
                  <c:v>73.23673</c:v>
                </c:pt>
                <c:pt idx="3654">
                  <c:v>73.23904</c:v>
                </c:pt>
                <c:pt idx="3655">
                  <c:v>73.24133</c:v>
                </c:pt>
                <c:pt idx="3656">
                  <c:v>73.24364</c:v>
                </c:pt>
                <c:pt idx="3657">
                  <c:v>73.24594</c:v>
                </c:pt>
                <c:pt idx="3658">
                  <c:v>73.248245</c:v>
                </c:pt>
                <c:pt idx="3659">
                  <c:v>73.25055</c:v>
                </c:pt>
                <c:pt idx="3660">
                  <c:v>73.25284999999998</c:v>
                </c:pt>
                <c:pt idx="3661">
                  <c:v>73.255165</c:v>
                </c:pt>
                <c:pt idx="3662">
                  <c:v>73.25748</c:v>
                </c:pt>
                <c:pt idx="3663">
                  <c:v>73.25977999999999</c:v>
                </c:pt>
                <c:pt idx="3664">
                  <c:v>73.26209</c:v>
                </c:pt>
                <c:pt idx="3665">
                  <c:v>73.264404</c:v>
                </c:pt>
                <c:pt idx="3666">
                  <c:v>73.26671</c:v>
                </c:pt>
                <c:pt idx="3667">
                  <c:v>73.26901</c:v>
                </c:pt>
                <c:pt idx="3668">
                  <c:v>73.27132</c:v>
                </c:pt>
                <c:pt idx="3669">
                  <c:v>73.27362</c:v>
                </c:pt>
                <c:pt idx="3670">
                  <c:v>73.275925</c:v>
                </c:pt>
                <c:pt idx="3671">
                  <c:v>73.27823</c:v>
                </c:pt>
                <c:pt idx="3672">
                  <c:v>73.28053000000001</c:v>
                </c:pt>
                <c:pt idx="3673">
                  <c:v>73.28283999999998</c:v>
                </c:pt>
                <c:pt idx="3674">
                  <c:v>73.28514</c:v>
                </c:pt>
                <c:pt idx="3675">
                  <c:v>73.28744</c:v>
                </c:pt>
                <c:pt idx="3676">
                  <c:v>73.28973999999998</c:v>
                </c:pt>
                <c:pt idx="3677">
                  <c:v>73.29204</c:v>
                </c:pt>
                <c:pt idx="3678">
                  <c:v>73.294334</c:v>
                </c:pt>
                <c:pt idx="3679">
                  <c:v>73.29663</c:v>
                </c:pt>
                <c:pt idx="3680">
                  <c:v>73.29892</c:v>
                </c:pt>
                <c:pt idx="3681">
                  <c:v>73.29877</c:v>
                </c:pt>
                <c:pt idx="3682">
                  <c:v>73.298615</c:v>
                </c:pt>
                <c:pt idx="3683">
                  <c:v>73.29846</c:v>
                </c:pt>
                <c:pt idx="3684">
                  <c:v>73.29830000000001</c:v>
                </c:pt>
                <c:pt idx="3685">
                  <c:v>73.29815</c:v>
                </c:pt>
                <c:pt idx="3686">
                  <c:v>73.29799</c:v>
                </c:pt>
                <c:pt idx="3687">
                  <c:v>73.29783</c:v>
                </c:pt>
                <c:pt idx="3688">
                  <c:v>73.29766</c:v>
                </c:pt>
                <c:pt idx="3689">
                  <c:v>73.29749</c:v>
                </c:pt>
                <c:pt idx="3690">
                  <c:v>73.297325</c:v>
                </c:pt>
                <c:pt idx="3691">
                  <c:v>73.29716</c:v>
                </c:pt>
                <c:pt idx="3692">
                  <c:v>73.29698</c:v>
                </c:pt>
                <c:pt idx="3693">
                  <c:v>73.29681</c:v>
                </c:pt>
                <c:pt idx="3694">
                  <c:v>73.29662</c:v>
                </c:pt>
                <c:pt idx="3695">
                  <c:v>73.29644</c:v>
                </c:pt>
                <c:pt idx="3696">
                  <c:v>73.29626</c:v>
                </c:pt>
                <c:pt idx="3697">
                  <c:v>73.296074</c:v>
                </c:pt>
                <c:pt idx="3698">
                  <c:v>73.29589</c:v>
                </c:pt>
                <c:pt idx="3699">
                  <c:v>73.2957</c:v>
                </c:pt>
                <c:pt idx="3700">
                  <c:v>73.29551</c:v>
                </c:pt>
                <c:pt idx="3701">
                  <c:v>73.29532</c:v>
                </c:pt>
                <c:pt idx="3702">
                  <c:v>73.29512</c:v>
                </c:pt>
                <c:pt idx="3703">
                  <c:v>73.29492</c:v>
                </c:pt>
                <c:pt idx="3704">
                  <c:v>73.294716</c:v>
                </c:pt>
                <c:pt idx="3705">
                  <c:v>73.29451</c:v>
                </c:pt>
                <c:pt idx="3706">
                  <c:v>73.294304</c:v>
                </c:pt>
                <c:pt idx="3707">
                  <c:v>73.2941</c:v>
                </c:pt>
                <c:pt idx="3708">
                  <c:v>73.293884</c:v>
                </c:pt>
                <c:pt idx="3709">
                  <c:v>73.29368</c:v>
                </c:pt>
                <c:pt idx="3710">
                  <c:v>73.293465</c:v>
                </c:pt>
                <c:pt idx="3711">
                  <c:v>73.29325</c:v>
                </c:pt>
                <c:pt idx="3712">
                  <c:v>73.29304</c:v>
                </c:pt>
                <c:pt idx="3713">
                  <c:v>73.292816</c:v>
                </c:pt>
                <c:pt idx="3714">
                  <c:v>73.292595</c:v>
                </c:pt>
                <c:pt idx="3715">
                  <c:v>73.29237</c:v>
                </c:pt>
                <c:pt idx="3716">
                  <c:v>73.29215</c:v>
                </c:pt>
                <c:pt idx="3717">
                  <c:v>73.29192</c:v>
                </c:pt>
                <c:pt idx="3718">
                  <c:v>73.291695</c:v>
                </c:pt>
                <c:pt idx="3719">
                  <c:v>73.291466</c:v>
                </c:pt>
                <c:pt idx="3720">
                  <c:v>73.29123000000002</c:v>
                </c:pt>
                <c:pt idx="3721">
                  <c:v>73.291</c:v>
                </c:pt>
                <c:pt idx="3722">
                  <c:v>73.290764</c:v>
                </c:pt>
                <c:pt idx="3723">
                  <c:v>73.29053</c:v>
                </c:pt>
                <c:pt idx="3724">
                  <c:v>73.29029</c:v>
                </c:pt>
                <c:pt idx="3725">
                  <c:v>73.290054</c:v>
                </c:pt>
                <c:pt idx="3726">
                  <c:v>73.28981</c:v>
                </c:pt>
                <c:pt idx="3727">
                  <c:v>73.289566</c:v>
                </c:pt>
                <c:pt idx="3728">
                  <c:v>73.28932</c:v>
                </c:pt>
                <c:pt idx="3729">
                  <c:v>73.28908</c:v>
                </c:pt>
                <c:pt idx="3730">
                  <c:v>73.28883</c:v>
                </c:pt>
                <c:pt idx="3731">
                  <c:v>73.28859</c:v>
                </c:pt>
                <c:pt idx="3732">
                  <c:v>73.28834499999999</c:v>
                </c:pt>
                <c:pt idx="3733">
                  <c:v>73.28808999999998</c:v>
                </c:pt>
                <c:pt idx="3734">
                  <c:v>73.28785</c:v>
                </c:pt>
                <c:pt idx="3735">
                  <c:v>73.2876</c:v>
                </c:pt>
                <c:pt idx="3736">
                  <c:v>73.287346</c:v>
                </c:pt>
                <c:pt idx="3737">
                  <c:v>73.287094</c:v>
                </c:pt>
                <c:pt idx="3738">
                  <c:v>73.28684</c:v>
                </c:pt>
                <c:pt idx="3739">
                  <c:v>73.28659</c:v>
                </c:pt>
                <c:pt idx="3740">
                  <c:v>73.28633999999998</c:v>
                </c:pt>
                <c:pt idx="3741">
                  <c:v>73.28608</c:v>
                </c:pt>
                <c:pt idx="3742">
                  <c:v>73.28582</c:v>
                </c:pt>
                <c:pt idx="3743">
                  <c:v>73.28556</c:v>
                </c:pt>
                <c:pt idx="3744">
                  <c:v>73.2853</c:v>
                </c:pt>
                <c:pt idx="3745">
                  <c:v>73.28505</c:v>
                </c:pt>
                <c:pt idx="3746">
                  <c:v>73.28479</c:v>
                </c:pt>
                <c:pt idx="3747">
                  <c:v>73.28454</c:v>
                </c:pt>
                <c:pt idx="3748">
                  <c:v>73.28428</c:v>
                </c:pt>
                <c:pt idx="3749">
                  <c:v>73.28402</c:v>
                </c:pt>
                <c:pt idx="3750">
                  <c:v>73.28376</c:v>
                </c:pt>
                <c:pt idx="3751">
                  <c:v>73.2835</c:v>
                </c:pt>
                <c:pt idx="3752">
                  <c:v>73.28324</c:v>
                </c:pt>
                <c:pt idx="3753">
                  <c:v>73.28297999999998</c:v>
                </c:pt>
                <c:pt idx="3754">
                  <c:v>73.28272</c:v>
                </c:pt>
                <c:pt idx="3755">
                  <c:v>73.282455</c:v>
                </c:pt>
                <c:pt idx="3756">
                  <c:v>73.282196</c:v>
                </c:pt>
                <c:pt idx="3757">
                  <c:v>73.28193</c:v>
                </c:pt>
                <c:pt idx="3758">
                  <c:v>73.28167</c:v>
                </c:pt>
                <c:pt idx="3759">
                  <c:v>73.28141</c:v>
                </c:pt>
                <c:pt idx="3760">
                  <c:v>73.28114</c:v>
                </c:pt>
                <c:pt idx="3761">
                  <c:v>73.28087999999998</c:v>
                </c:pt>
                <c:pt idx="3762">
                  <c:v>73.280624</c:v>
                </c:pt>
                <c:pt idx="3763">
                  <c:v>73.280365</c:v>
                </c:pt>
                <c:pt idx="3764">
                  <c:v>73.280106</c:v>
                </c:pt>
                <c:pt idx="3765">
                  <c:v>73.27984999999998</c:v>
                </c:pt>
                <c:pt idx="3766">
                  <c:v>73.27957999999998</c:v>
                </c:pt>
                <c:pt idx="3767">
                  <c:v>73.27932</c:v>
                </c:pt>
                <c:pt idx="3768">
                  <c:v>73.27905</c:v>
                </c:pt>
                <c:pt idx="3769">
                  <c:v>73.27878999999999</c:v>
                </c:pt>
                <c:pt idx="3770">
                  <c:v>73.27853399999998</c:v>
                </c:pt>
                <c:pt idx="3771">
                  <c:v>73.27827</c:v>
                </c:pt>
                <c:pt idx="3772">
                  <c:v>73.27800999999998</c:v>
                </c:pt>
                <c:pt idx="3773">
                  <c:v>73.27774999999998</c:v>
                </c:pt>
                <c:pt idx="3774">
                  <c:v>73.27747999999998</c:v>
                </c:pt>
                <c:pt idx="3775">
                  <c:v>73.27722</c:v>
                </c:pt>
                <c:pt idx="3776">
                  <c:v>73.27696</c:v>
                </c:pt>
                <c:pt idx="3777">
                  <c:v>73.2767</c:v>
                </c:pt>
                <c:pt idx="3778">
                  <c:v>73.27643599999999</c:v>
                </c:pt>
                <c:pt idx="3779">
                  <c:v>73.27617999999998</c:v>
                </c:pt>
                <c:pt idx="3780">
                  <c:v>73.27592</c:v>
                </c:pt>
                <c:pt idx="3781">
                  <c:v>73.27566</c:v>
                </c:pt>
                <c:pt idx="3782">
                  <c:v>73.27539999999999</c:v>
                </c:pt>
                <c:pt idx="3783">
                  <c:v>73.27513999999998</c:v>
                </c:pt>
                <c:pt idx="3784">
                  <c:v>73.27487999999998</c:v>
                </c:pt>
                <c:pt idx="3785">
                  <c:v>73.27462</c:v>
                </c:pt>
                <c:pt idx="3786">
                  <c:v>73.27436</c:v>
                </c:pt>
                <c:pt idx="3787">
                  <c:v>73.2741</c:v>
                </c:pt>
                <c:pt idx="3788">
                  <c:v>73.27383999999999</c:v>
                </c:pt>
                <c:pt idx="3789">
                  <c:v>73.27357999999998</c:v>
                </c:pt>
                <c:pt idx="3790">
                  <c:v>73.27332999999998</c:v>
                </c:pt>
                <c:pt idx="3791">
                  <c:v>73.27307999999998</c:v>
                </c:pt>
                <c:pt idx="3792">
                  <c:v>73.27281999999998</c:v>
                </c:pt>
                <c:pt idx="3793">
                  <c:v>73.27256999999998</c:v>
                </c:pt>
                <c:pt idx="3794">
                  <c:v>73.27230999999999</c:v>
                </c:pt>
                <c:pt idx="3795">
                  <c:v>73.27205999999998</c:v>
                </c:pt>
                <c:pt idx="3796">
                  <c:v>73.271805</c:v>
                </c:pt>
                <c:pt idx="3797">
                  <c:v>73.27155</c:v>
                </c:pt>
                <c:pt idx="3798">
                  <c:v>73.2713</c:v>
                </c:pt>
                <c:pt idx="3799">
                  <c:v>73.27105</c:v>
                </c:pt>
                <c:pt idx="3800">
                  <c:v>73.27079999999998</c:v>
                </c:pt>
                <c:pt idx="3801">
                  <c:v>73.27054599999998</c:v>
                </c:pt>
                <c:pt idx="3802">
                  <c:v>73.270294</c:v>
                </c:pt>
                <c:pt idx="3803">
                  <c:v>73.27003999999998</c:v>
                </c:pt>
                <c:pt idx="3804">
                  <c:v>73.2698</c:v>
                </c:pt>
                <c:pt idx="3805">
                  <c:v>73.269554</c:v>
                </c:pt>
                <c:pt idx="3806">
                  <c:v>73.2693</c:v>
                </c:pt>
                <c:pt idx="3807">
                  <c:v>73.26906</c:v>
                </c:pt>
                <c:pt idx="3808">
                  <c:v>73.268814</c:v>
                </c:pt>
                <c:pt idx="3809">
                  <c:v>73.26857</c:v>
                </c:pt>
                <c:pt idx="3810">
                  <c:v>73.268326</c:v>
                </c:pt>
                <c:pt idx="3811">
                  <c:v>73.26808</c:v>
                </c:pt>
                <c:pt idx="3812">
                  <c:v>73.26784</c:v>
                </c:pt>
                <c:pt idx="3813">
                  <c:v>73.26759</c:v>
                </c:pt>
                <c:pt idx="3814">
                  <c:v>73.26735</c:v>
                </c:pt>
                <c:pt idx="3815">
                  <c:v>73.267105</c:v>
                </c:pt>
                <c:pt idx="3816">
                  <c:v>73.26686</c:v>
                </c:pt>
                <c:pt idx="3817">
                  <c:v>73.26662</c:v>
                </c:pt>
                <c:pt idx="3818">
                  <c:v>73.26637</c:v>
                </c:pt>
                <c:pt idx="3819">
                  <c:v>73.266136</c:v>
                </c:pt>
                <c:pt idx="3820">
                  <c:v>73.2659</c:v>
                </c:pt>
                <c:pt idx="3821">
                  <c:v>73.265656</c:v>
                </c:pt>
                <c:pt idx="3822">
                  <c:v>73.26542</c:v>
                </c:pt>
                <c:pt idx="3823">
                  <c:v>73.26518</c:v>
                </c:pt>
                <c:pt idx="3824">
                  <c:v>73.264946</c:v>
                </c:pt>
                <c:pt idx="3825">
                  <c:v>73.26471</c:v>
                </c:pt>
                <c:pt idx="3826">
                  <c:v>73.26447</c:v>
                </c:pt>
                <c:pt idx="3827">
                  <c:v>73.26424</c:v>
                </c:pt>
                <c:pt idx="3828">
                  <c:v>73.264</c:v>
                </c:pt>
                <c:pt idx="3829">
                  <c:v>73.26376</c:v>
                </c:pt>
                <c:pt idx="3830">
                  <c:v>73.26353</c:v>
                </c:pt>
                <c:pt idx="3831">
                  <c:v>73.2633</c:v>
                </c:pt>
                <c:pt idx="3832">
                  <c:v>73.26307000000001</c:v>
                </c:pt>
                <c:pt idx="3833">
                  <c:v>73.26283999999998</c:v>
                </c:pt>
                <c:pt idx="3834">
                  <c:v>73.26261</c:v>
                </c:pt>
                <c:pt idx="3835">
                  <c:v>73.26237999999998</c:v>
                </c:pt>
                <c:pt idx="3836">
                  <c:v>73.26215</c:v>
                </c:pt>
                <c:pt idx="3837">
                  <c:v>73.261925</c:v>
                </c:pt>
                <c:pt idx="3838">
                  <c:v>73.261696</c:v>
                </c:pt>
                <c:pt idx="3839">
                  <c:v>73.26147</c:v>
                </c:pt>
                <c:pt idx="3840">
                  <c:v>73.26124</c:v>
                </c:pt>
                <c:pt idx="3841">
                  <c:v>73.26102</c:v>
                </c:pt>
                <c:pt idx="3842">
                  <c:v>73.26079</c:v>
                </c:pt>
                <c:pt idx="3843">
                  <c:v>73.26056</c:v>
                </c:pt>
                <c:pt idx="3844">
                  <c:v>73.26033</c:v>
                </c:pt>
                <c:pt idx="3845">
                  <c:v>73.2601</c:v>
                </c:pt>
                <c:pt idx="3846">
                  <c:v>73.25987999999998</c:v>
                </c:pt>
                <c:pt idx="3847">
                  <c:v>73.25965</c:v>
                </c:pt>
                <c:pt idx="3848">
                  <c:v>73.25942</c:v>
                </c:pt>
                <c:pt idx="3849">
                  <c:v>73.2592</c:v>
                </c:pt>
                <c:pt idx="3850">
                  <c:v>73.25897999999998</c:v>
                </c:pt>
                <c:pt idx="3851">
                  <c:v>73.25875999999998</c:v>
                </c:pt>
                <c:pt idx="3852">
                  <c:v>73.25853999999998</c:v>
                </c:pt>
                <c:pt idx="3853">
                  <c:v>73.25831599999998</c:v>
                </c:pt>
                <c:pt idx="3854">
                  <c:v>73.25809499999998</c:v>
                </c:pt>
                <c:pt idx="3855">
                  <c:v>73.25788</c:v>
                </c:pt>
                <c:pt idx="3856">
                  <c:v>73.25767</c:v>
                </c:pt>
                <c:pt idx="3857">
                  <c:v>73.257454</c:v>
                </c:pt>
                <c:pt idx="3858">
                  <c:v>73.25723</c:v>
                </c:pt>
                <c:pt idx="3859">
                  <c:v>73.25702</c:v>
                </c:pt>
                <c:pt idx="3860">
                  <c:v>73.256805</c:v>
                </c:pt>
                <c:pt idx="3861">
                  <c:v>73.25659</c:v>
                </c:pt>
                <c:pt idx="3862">
                  <c:v>73.25637999999998</c:v>
                </c:pt>
                <c:pt idx="3863">
                  <c:v>73.256165</c:v>
                </c:pt>
                <c:pt idx="3864">
                  <c:v>73.25595</c:v>
                </c:pt>
                <c:pt idx="3865">
                  <c:v>73.25573999999999</c:v>
                </c:pt>
                <c:pt idx="3866">
                  <c:v>73.25552</c:v>
                </c:pt>
                <c:pt idx="3867">
                  <c:v>73.25530999999998</c:v>
                </c:pt>
                <c:pt idx="3868">
                  <c:v>73.2551</c:v>
                </c:pt>
                <c:pt idx="3869">
                  <c:v>73.25489</c:v>
                </c:pt>
                <c:pt idx="3870">
                  <c:v>73.25468</c:v>
                </c:pt>
                <c:pt idx="3871">
                  <c:v>73.25447000000001</c:v>
                </c:pt>
                <c:pt idx="3872">
                  <c:v>73.254265</c:v>
                </c:pt>
                <c:pt idx="3873">
                  <c:v>73.25406</c:v>
                </c:pt>
                <c:pt idx="3874">
                  <c:v>73.25385</c:v>
                </c:pt>
                <c:pt idx="3875">
                  <c:v>73.25365</c:v>
                </c:pt>
                <c:pt idx="3876">
                  <c:v>73.25344</c:v>
                </c:pt>
                <c:pt idx="3877">
                  <c:v>73.253235</c:v>
                </c:pt>
                <c:pt idx="3878">
                  <c:v>73.25303</c:v>
                </c:pt>
                <c:pt idx="3879">
                  <c:v>73.25282</c:v>
                </c:pt>
                <c:pt idx="3880">
                  <c:v>73.252625</c:v>
                </c:pt>
                <c:pt idx="3881">
                  <c:v>73.252426</c:v>
                </c:pt>
                <c:pt idx="3882">
                  <c:v>73.25223</c:v>
                </c:pt>
                <c:pt idx="3883">
                  <c:v>73.25203</c:v>
                </c:pt>
                <c:pt idx="3884">
                  <c:v>73.25182</c:v>
                </c:pt>
                <c:pt idx="3885">
                  <c:v>73.251625</c:v>
                </c:pt>
                <c:pt idx="3886">
                  <c:v>73.25143000000001</c:v>
                </c:pt>
                <c:pt idx="3887">
                  <c:v>73.25123</c:v>
                </c:pt>
                <c:pt idx="3888">
                  <c:v>73.25103</c:v>
                </c:pt>
                <c:pt idx="3889">
                  <c:v>73.25083</c:v>
                </c:pt>
                <c:pt idx="3890">
                  <c:v>73.25063</c:v>
                </c:pt>
                <c:pt idx="3891">
                  <c:v>73.25043499999998</c:v>
                </c:pt>
                <c:pt idx="3892">
                  <c:v>73.25024</c:v>
                </c:pt>
                <c:pt idx="3893">
                  <c:v>73.25004</c:v>
                </c:pt>
                <c:pt idx="3894">
                  <c:v>73.24984</c:v>
                </c:pt>
                <c:pt idx="3895">
                  <c:v>73.24965</c:v>
                </c:pt>
                <c:pt idx="3896">
                  <c:v>73.24945</c:v>
                </c:pt>
                <c:pt idx="3897">
                  <c:v>73.24926</c:v>
                </c:pt>
                <c:pt idx="3898">
                  <c:v>73.24907</c:v>
                </c:pt>
                <c:pt idx="3899">
                  <c:v>73.24888</c:v>
                </c:pt>
                <c:pt idx="3900">
                  <c:v>73.24869</c:v>
                </c:pt>
                <c:pt idx="3901">
                  <c:v>73.2485</c:v>
                </c:pt>
                <c:pt idx="3902">
                  <c:v>73.24831</c:v>
                </c:pt>
                <c:pt idx="3903">
                  <c:v>73.248116</c:v>
                </c:pt>
                <c:pt idx="3904">
                  <c:v>73.247925</c:v>
                </c:pt>
                <c:pt idx="3905">
                  <c:v>73.247734</c:v>
                </c:pt>
                <c:pt idx="3906">
                  <c:v>73.24754</c:v>
                </c:pt>
                <c:pt idx="3907">
                  <c:v>73.24735</c:v>
                </c:pt>
                <c:pt idx="3908">
                  <c:v>73.24717</c:v>
                </c:pt>
                <c:pt idx="3909">
                  <c:v>73.24698</c:v>
                </c:pt>
                <c:pt idx="3910">
                  <c:v>73.246796</c:v>
                </c:pt>
                <c:pt idx="3911">
                  <c:v>73.246605</c:v>
                </c:pt>
                <c:pt idx="3912">
                  <c:v>73.24642</c:v>
                </c:pt>
                <c:pt idx="3913">
                  <c:v>73.24623</c:v>
                </c:pt>
                <c:pt idx="3914">
                  <c:v>73.24605</c:v>
                </c:pt>
                <c:pt idx="3915">
                  <c:v>73.245865</c:v>
                </c:pt>
                <c:pt idx="3916">
                  <c:v>73.24568</c:v>
                </c:pt>
                <c:pt idx="3917">
                  <c:v>73.2455</c:v>
                </c:pt>
                <c:pt idx="3918">
                  <c:v>73.245316</c:v>
                </c:pt>
                <c:pt idx="3919">
                  <c:v>73.24513</c:v>
                </c:pt>
                <c:pt idx="3920">
                  <c:v>73.24495</c:v>
                </c:pt>
                <c:pt idx="3921">
                  <c:v>73.24477</c:v>
                </c:pt>
                <c:pt idx="3922">
                  <c:v>73.24458</c:v>
                </c:pt>
                <c:pt idx="3923">
                  <c:v>73.24441</c:v>
                </c:pt>
                <c:pt idx="3924">
                  <c:v>73.24423</c:v>
                </c:pt>
                <c:pt idx="3925">
                  <c:v>73.24405</c:v>
                </c:pt>
                <c:pt idx="3926">
                  <c:v>73.24387</c:v>
                </c:pt>
                <c:pt idx="3927">
                  <c:v>73.2437</c:v>
                </c:pt>
                <c:pt idx="3928">
                  <c:v>73.24352</c:v>
                </c:pt>
                <c:pt idx="3929">
                  <c:v>73.24335</c:v>
                </c:pt>
                <c:pt idx="3930">
                  <c:v>73.24317</c:v>
                </c:pt>
                <c:pt idx="3931">
                  <c:v>73.24299</c:v>
                </c:pt>
                <c:pt idx="3932">
                  <c:v>73.24281</c:v>
                </c:pt>
                <c:pt idx="3933">
                  <c:v>73.24264</c:v>
                </c:pt>
                <c:pt idx="3934">
                  <c:v>73.24246</c:v>
                </c:pt>
                <c:pt idx="3935">
                  <c:v>73.24229</c:v>
                </c:pt>
                <c:pt idx="3936">
                  <c:v>73.24211</c:v>
                </c:pt>
                <c:pt idx="3937">
                  <c:v>73.241936</c:v>
                </c:pt>
                <c:pt idx="3938">
                  <c:v>73.24176</c:v>
                </c:pt>
                <c:pt idx="3939">
                  <c:v>73.24159</c:v>
                </c:pt>
                <c:pt idx="3940">
                  <c:v>73.241425</c:v>
                </c:pt>
                <c:pt idx="3941">
                  <c:v>73.24125</c:v>
                </c:pt>
                <c:pt idx="3942">
                  <c:v>73.24108</c:v>
                </c:pt>
                <c:pt idx="3943">
                  <c:v>73.24091</c:v>
                </c:pt>
                <c:pt idx="3944">
                  <c:v>73.240746</c:v>
                </c:pt>
                <c:pt idx="3945">
                  <c:v>73.24057</c:v>
                </c:pt>
                <c:pt idx="3946">
                  <c:v>73.2404</c:v>
                </c:pt>
                <c:pt idx="3947">
                  <c:v>73.240234</c:v>
                </c:pt>
                <c:pt idx="3948">
                  <c:v>73.24007</c:v>
                </c:pt>
                <c:pt idx="3949">
                  <c:v>73.2399</c:v>
                </c:pt>
                <c:pt idx="3950">
                  <c:v>73.23973</c:v>
                </c:pt>
                <c:pt idx="3951">
                  <c:v>73.23956</c:v>
                </c:pt>
                <c:pt idx="3952">
                  <c:v>73.239395</c:v>
                </c:pt>
                <c:pt idx="3953">
                  <c:v>73.239235</c:v>
                </c:pt>
                <c:pt idx="3954">
                  <c:v>73.23907000000001</c:v>
                </c:pt>
                <c:pt idx="3955">
                  <c:v>73.2389</c:v>
                </c:pt>
                <c:pt idx="3956">
                  <c:v>73.23872999999998</c:v>
                </c:pt>
                <c:pt idx="3957">
                  <c:v>73.23857</c:v>
                </c:pt>
                <c:pt idx="3958">
                  <c:v>73.2384</c:v>
                </c:pt>
                <c:pt idx="3959">
                  <c:v>73.23824</c:v>
                </c:pt>
                <c:pt idx="3960">
                  <c:v>73.23807999999998</c:v>
                </c:pt>
                <c:pt idx="3961">
                  <c:v>73.23792</c:v>
                </c:pt>
                <c:pt idx="3962">
                  <c:v>73.237755</c:v>
                </c:pt>
                <c:pt idx="3963">
                  <c:v>73.237595</c:v>
                </c:pt>
                <c:pt idx="3964">
                  <c:v>73.237434</c:v>
                </c:pt>
                <c:pt idx="3965">
                  <c:v>73.237274</c:v>
                </c:pt>
                <c:pt idx="3966">
                  <c:v>73.237114</c:v>
                </c:pt>
                <c:pt idx="3967">
                  <c:v>73.23695</c:v>
                </c:pt>
                <c:pt idx="3968">
                  <c:v>73.23679</c:v>
                </c:pt>
                <c:pt idx="3969">
                  <c:v>73.23663</c:v>
                </c:pt>
                <c:pt idx="3970">
                  <c:v>73.23647</c:v>
                </c:pt>
                <c:pt idx="3971">
                  <c:v>73.23631</c:v>
                </c:pt>
                <c:pt idx="3972">
                  <c:v>73.23616</c:v>
                </c:pt>
                <c:pt idx="3973">
                  <c:v>73.236</c:v>
                </c:pt>
                <c:pt idx="3974">
                  <c:v>73.23585</c:v>
                </c:pt>
                <c:pt idx="3975">
                  <c:v>73.23569</c:v>
                </c:pt>
                <c:pt idx="3976">
                  <c:v>73.235535</c:v>
                </c:pt>
                <c:pt idx="3977">
                  <c:v>73.23537999999999</c:v>
                </c:pt>
                <c:pt idx="3978">
                  <c:v>73.23523</c:v>
                </c:pt>
                <c:pt idx="3979">
                  <c:v>73.23507999999998</c:v>
                </c:pt>
                <c:pt idx="3980">
                  <c:v>73.23492</c:v>
                </c:pt>
                <c:pt idx="3981">
                  <c:v>73.234764</c:v>
                </c:pt>
                <c:pt idx="3982">
                  <c:v>73.23461</c:v>
                </c:pt>
                <c:pt idx="3983">
                  <c:v>73.23446</c:v>
                </c:pt>
                <c:pt idx="3984">
                  <c:v>73.23431</c:v>
                </c:pt>
                <c:pt idx="3985">
                  <c:v>73.23415</c:v>
                </c:pt>
                <c:pt idx="3986">
                  <c:v>73.234</c:v>
                </c:pt>
                <c:pt idx="3987">
                  <c:v>73.23385</c:v>
                </c:pt>
                <c:pt idx="3988">
                  <c:v>73.233696</c:v>
                </c:pt>
                <c:pt idx="3989">
                  <c:v>73.23354</c:v>
                </c:pt>
                <c:pt idx="3990">
                  <c:v>73.23339</c:v>
                </c:pt>
                <c:pt idx="3991">
                  <c:v>73.23324</c:v>
                </c:pt>
                <c:pt idx="3992">
                  <c:v>73.23309</c:v>
                </c:pt>
                <c:pt idx="3993">
                  <c:v>73.23295</c:v>
                </c:pt>
                <c:pt idx="3994">
                  <c:v>73.23279999999998</c:v>
                </c:pt>
                <c:pt idx="3995">
                  <c:v>73.23266</c:v>
                </c:pt>
                <c:pt idx="3996">
                  <c:v>73.23251</c:v>
                </c:pt>
                <c:pt idx="3997">
                  <c:v>73.23236</c:v>
                </c:pt>
                <c:pt idx="3998">
                  <c:v>73.232216</c:v>
                </c:pt>
                <c:pt idx="3999">
                  <c:v>73.23207</c:v>
                </c:pt>
                <c:pt idx="4000">
                  <c:v>73.231926</c:v>
                </c:pt>
                <c:pt idx="4001">
                  <c:v>73.23178</c:v>
                </c:pt>
                <c:pt idx="4002">
                  <c:v>73.231636</c:v>
                </c:pt>
                <c:pt idx="4003">
                  <c:v>73.23149</c:v>
                </c:pt>
                <c:pt idx="4004">
                  <c:v>73.231346</c:v>
                </c:pt>
                <c:pt idx="4005">
                  <c:v>73.2312</c:v>
                </c:pt>
                <c:pt idx="4006">
                  <c:v>73.23106</c:v>
                </c:pt>
                <c:pt idx="4007">
                  <c:v>73.23091</c:v>
                </c:pt>
                <c:pt idx="4008">
                  <c:v>73.23077</c:v>
                </c:pt>
                <c:pt idx="4009">
                  <c:v>73.23062</c:v>
                </c:pt>
                <c:pt idx="4010">
                  <c:v>73.23048</c:v>
                </c:pt>
                <c:pt idx="4011">
                  <c:v>73.23033</c:v>
                </c:pt>
                <c:pt idx="4012">
                  <c:v>73.23019</c:v>
                </c:pt>
                <c:pt idx="4013">
                  <c:v>73.23005</c:v>
                </c:pt>
                <c:pt idx="4014">
                  <c:v>73.229904</c:v>
                </c:pt>
                <c:pt idx="4015">
                  <c:v>73.22976</c:v>
                </c:pt>
                <c:pt idx="4016">
                  <c:v>73.23206</c:v>
                </c:pt>
                <c:pt idx="4017">
                  <c:v>73.23437000000001</c:v>
                </c:pt>
                <c:pt idx="4018">
                  <c:v>73.23667</c:v>
                </c:pt>
                <c:pt idx="4019">
                  <c:v>73.23897599999998</c:v>
                </c:pt>
                <c:pt idx="4020">
                  <c:v>73.24128</c:v>
                </c:pt>
                <c:pt idx="4021">
                  <c:v>73.24358</c:v>
                </c:pt>
                <c:pt idx="4022">
                  <c:v>73.24589</c:v>
                </c:pt>
                <c:pt idx="4023">
                  <c:v>73.24819</c:v>
                </c:pt>
                <c:pt idx="4024">
                  <c:v>73.250496</c:v>
                </c:pt>
                <c:pt idx="4025">
                  <c:v>73.25279999999998</c:v>
                </c:pt>
                <c:pt idx="4026">
                  <c:v>73.255104</c:v>
                </c:pt>
                <c:pt idx="4027">
                  <c:v>73.257416</c:v>
                </c:pt>
                <c:pt idx="4028">
                  <c:v>73.25973</c:v>
                </c:pt>
                <c:pt idx="4029">
                  <c:v>73.26204</c:v>
                </c:pt>
                <c:pt idx="4030">
                  <c:v>73.26434</c:v>
                </c:pt>
                <c:pt idx="4031">
                  <c:v>73.26665</c:v>
                </c:pt>
                <c:pt idx="4032">
                  <c:v>73.26895</c:v>
                </c:pt>
                <c:pt idx="4033">
                  <c:v>73.271255</c:v>
                </c:pt>
                <c:pt idx="4034">
                  <c:v>73.27356</c:v>
                </c:pt>
                <c:pt idx="4035">
                  <c:v>73.27585999999998</c:v>
                </c:pt>
                <c:pt idx="4036">
                  <c:v>73.27816999999998</c:v>
                </c:pt>
                <c:pt idx="4037">
                  <c:v>73.28047</c:v>
                </c:pt>
                <c:pt idx="4038">
                  <c:v>73.28277599999998</c:v>
                </c:pt>
                <c:pt idx="4039">
                  <c:v>73.28507</c:v>
                </c:pt>
                <c:pt idx="4040">
                  <c:v>73.28738</c:v>
                </c:pt>
                <c:pt idx="4041">
                  <c:v>73.28968</c:v>
                </c:pt>
                <c:pt idx="4042">
                  <c:v>73.29198</c:v>
                </c:pt>
                <c:pt idx="4043">
                  <c:v>73.29427</c:v>
                </c:pt>
                <c:pt idx="4044">
                  <c:v>73.29657</c:v>
                </c:pt>
                <c:pt idx="4045">
                  <c:v>73.29887</c:v>
                </c:pt>
                <c:pt idx="4046">
                  <c:v>73.29871</c:v>
                </c:pt>
                <c:pt idx="4047">
                  <c:v>73.29856</c:v>
                </c:pt>
                <c:pt idx="4048">
                  <c:v>73.29841</c:v>
                </c:pt>
                <c:pt idx="4049">
                  <c:v>73.298256</c:v>
                </c:pt>
                <c:pt idx="4050">
                  <c:v>73.298096</c:v>
                </c:pt>
                <c:pt idx="4051">
                  <c:v>73.297935</c:v>
                </c:pt>
                <c:pt idx="4052">
                  <c:v>73.297775</c:v>
                </c:pt>
                <c:pt idx="4053">
                  <c:v>73.29761</c:v>
                </c:pt>
                <c:pt idx="4054">
                  <c:v>73.29744</c:v>
                </c:pt>
                <c:pt idx="4055">
                  <c:v>73.29727</c:v>
                </c:pt>
                <c:pt idx="4056">
                  <c:v>73.297104</c:v>
                </c:pt>
                <c:pt idx="4057">
                  <c:v>73.296936</c:v>
                </c:pt>
                <c:pt idx="4058">
                  <c:v>73.29676</c:v>
                </c:pt>
                <c:pt idx="4059">
                  <c:v>73.296585</c:v>
                </c:pt>
                <c:pt idx="4060">
                  <c:v>73.2964</c:v>
                </c:pt>
                <c:pt idx="4061">
                  <c:v>73.29622</c:v>
                </c:pt>
                <c:pt idx="4062">
                  <c:v>73.296036</c:v>
                </c:pt>
                <c:pt idx="4063">
                  <c:v>73.295845</c:v>
                </c:pt>
                <c:pt idx="4064">
                  <c:v>73.295654</c:v>
                </c:pt>
                <c:pt idx="4065">
                  <c:v>73.29546</c:v>
                </c:pt>
                <c:pt idx="4066">
                  <c:v>73.295265</c:v>
                </c:pt>
                <c:pt idx="4067">
                  <c:v>73.29507</c:v>
                </c:pt>
                <c:pt idx="4068">
                  <c:v>73.29487</c:v>
                </c:pt>
                <c:pt idx="4069">
                  <c:v>73.29466</c:v>
                </c:pt>
                <c:pt idx="4070">
                  <c:v>73.294464</c:v>
                </c:pt>
                <c:pt idx="4071">
                  <c:v>73.29426</c:v>
                </c:pt>
                <c:pt idx="4072">
                  <c:v>73.29405</c:v>
                </c:pt>
                <c:pt idx="4073">
                  <c:v>73.293846</c:v>
                </c:pt>
                <c:pt idx="4074">
                  <c:v>73.29363</c:v>
                </c:pt>
                <c:pt idx="4075">
                  <c:v>73.29342</c:v>
                </c:pt>
                <c:pt idx="4076">
                  <c:v>73.293205</c:v>
                </c:pt>
                <c:pt idx="4077">
                  <c:v>73.292984</c:v>
                </c:pt>
                <c:pt idx="4078">
                  <c:v>73.29276</c:v>
                </c:pt>
                <c:pt idx="4079">
                  <c:v>73.29254</c:v>
                </c:pt>
                <c:pt idx="4080">
                  <c:v>73.29232</c:v>
                </c:pt>
                <c:pt idx="4081">
                  <c:v>73.29209</c:v>
                </c:pt>
                <c:pt idx="4082">
                  <c:v>73.29186</c:v>
                </c:pt>
                <c:pt idx="4083">
                  <c:v>73.29163000000002</c:v>
                </c:pt>
                <c:pt idx="4084">
                  <c:v>73.291405</c:v>
                </c:pt>
                <c:pt idx="4085">
                  <c:v>73.291176</c:v>
                </c:pt>
                <c:pt idx="4086">
                  <c:v>73.29095</c:v>
                </c:pt>
                <c:pt idx="4087">
                  <c:v>73.29072</c:v>
                </c:pt>
                <c:pt idx="4088">
                  <c:v>73.29048</c:v>
                </c:pt>
                <c:pt idx="4089">
                  <c:v>73.290245</c:v>
                </c:pt>
                <c:pt idx="4090">
                  <c:v>73.29</c:v>
                </c:pt>
                <c:pt idx="4091">
                  <c:v>73.289764</c:v>
                </c:pt>
                <c:pt idx="4092">
                  <c:v>73.28952</c:v>
                </c:pt>
                <c:pt idx="4093">
                  <c:v>73.289276</c:v>
                </c:pt>
                <c:pt idx="4094">
                  <c:v>73.289024</c:v>
                </c:pt>
                <c:pt idx="4095">
                  <c:v>73.28877999999999</c:v>
                </c:pt>
                <c:pt idx="4096">
                  <c:v>73.28853599999998</c:v>
                </c:pt>
                <c:pt idx="4097">
                  <c:v>73.288284</c:v>
                </c:pt>
                <c:pt idx="4098">
                  <c:v>73.28803</c:v>
                </c:pt>
                <c:pt idx="4099">
                  <c:v>73.28778</c:v>
                </c:pt>
                <c:pt idx="4100">
                  <c:v>73.28754</c:v>
                </c:pt>
                <c:pt idx="4101">
                  <c:v>73.287285</c:v>
                </c:pt>
                <c:pt idx="4102">
                  <c:v>73.28703</c:v>
                </c:pt>
                <c:pt idx="4103">
                  <c:v>73.28677999999998</c:v>
                </c:pt>
                <c:pt idx="4104">
                  <c:v>73.28653000000001</c:v>
                </c:pt>
                <c:pt idx="4105">
                  <c:v>73.28628</c:v>
                </c:pt>
                <c:pt idx="4106">
                  <c:v>73.286026</c:v>
                </c:pt>
                <c:pt idx="4107">
                  <c:v>73.28577</c:v>
                </c:pt>
                <c:pt idx="4108">
                  <c:v>73.285515</c:v>
                </c:pt>
                <c:pt idx="4109">
                  <c:v>73.285255</c:v>
                </c:pt>
                <c:pt idx="4110">
                  <c:v>73.284996</c:v>
                </c:pt>
                <c:pt idx="4111">
                  <c:v>73.28474</c:v>
                </c:pt>
                <c:pt idx="4112">
                  <c:v>73.28448</c:v>
                </c:pt>
                <c:pt idx="4113">
                  <c:v>73.28422</c:v>
                </c:pt>
                <c:pt idx="4114">
                  <c:v>73.28396</c:v>
                </c:pt>
                <c:pt idx="4115">
                  <c:v>73.2837</c:v>
                </c:pt>
                <c:pt idx="4116">
                  <c:v>73.28344</c:v>
                </c:pt>
                <c:pt idx="4117">
                  <c:v>73.28318</c:v>
                </c:pt>
                <c:pt idx="4118">
                  <c:v>73.28292</c:v>
                </c:pt>
                <c:pt idx="4119">
                  <c:v>73.28266</c:v>
                </c:pt>
                <c:pt idx="4120">
                  <c:v>73.28239399999998</c:v>
                </c:pt>
                <c:pt idx="4121">
                  <c:v>73.28213499999998</c:v>
                </c:pt>
                <c:pt idx="4122">
                  <c:v>73.28187599999998</c:v>
                </c:pt>
                <c:pt idx="4123">
                  <c:v>73.28162</c:v>
                </c:pt>
                <c:pt idx="4124">
                  <c:v>73.28136</c:v>
                </c:pt>
                <c:pt idx="4125">
                  <c:v>73.2811</c:v>
                </c:pt>
                <c:pt idx="4126">
                  <c:v>73.28083</c:v>
                </c:pt>
                <c:pt idx="4127">
                  <c:v>73.28057</c:v>
                </c:pt>
                <c:pt idx="4128">
                  <c:v>73.280304</c:v>
                </c:pt>
                <c:pt idx="4129">
                  <c:v>73.280045</c:v>
                </c:pt>
                <c:pt idx="4130">
                  <c:v>73.27977999999999</c:v>
                </c:pt>
                <c:pt idx="4131">
                  <c:v>73.27952</c:v>
                </c:pt>
                <c:pt idx="4132">
                  <c:v>73.27926</c:v>
                </c:pt>
                <c:pt idx="4133">
                  <c:v>73.27899999999998</c:v>
                </c:pt>
                <c:pt idx="4134">
                  <c:v>73.27873999999998</c:v>
                </c:pt>
                <c:pt idx="4135">
                  <c:v>73.27847999999999</c:v>
                </c:pt>
                <c:pt idx="4136">
                  <c:v>73.27822</c:v>
                </c:pt>
                <c:pt idx="4137">
                  <c:v>73.27796</c:v>
                </c:pt>
                <c:pt idx="4138">
                  <c:v>73.2777</c:v>
                </c:pt>
                <c:pt idx="4139">
                  <c:v>73.27743499999998</c:v>
                </c:pt>
                <c:pt idx="4140">
                  <c:v>73.27717599999998</c:v>
                </c:pt>
                <c:pt idx="4141">
                  <c:v>73.27692</c:v>
                </c:pt>
                <c:pt idx="4142">
                  <c:v>73.27666</c:v>
                </c:pt>
                <c:pt idx="4143">
                  <c:v>73.27639999999998</c:v>
                </c:pt>
                <c:pt idx="4144">
                  <c:v>73.27614</c:v>
                </c:pt>
                <c:pt idx="4145">
                  <c:v>73.27587999999999</c:v>
                </c:pt>
                <c:pt idx="4146">
                  <c:v>73.27562</c:v>
                </c:pt>
                <c:pt idx="4147">
                  <c:v>73.27535999999999</c:v>
                </c:pt>
                <c:pt idx="4148">
                  <c:v>73.27509999999998</c:v>
                </c:pt>
                <c:pt idx="4149">
                  <c:v>73.27484</c:v>
                </c:pt>
                <c:pt idx="4150">
                  <c:v>73.27458</c:v>
                </c:pt>
                <c:pt idx="4151">
                  <c:v>73.27433</c:v>
                </c:pt>
                <c:pt idx="4152">
                  <c:v>73.27407</c:v>
                </c:pt>
                <c:pt idx="4153">
                  <c:v>73.27380999999998</c:v>
                </c:pt>
                <c:pt idx="4154">
                  <c:v>73.27356</c:v>
                </c:pt>
                <c:pt idx="4155">
                  <c:v>73.2733</c:v>
                </c:pt>
                <c:pt idx="4156">
                  <c:v>73.27303999999998</c:v>
                </c:pt>
                <c:pt idx="4157">
                  <c:v>73.27278999999999</c:v>
                </c:pt>
                <c:pt idx="4158">
                  <c:v>73.27253999999999</c:v>
                </c:pt>
                <c:pt idx="4159">
                  <c:v>73.27227999999998</c:v>
                </c:pt>
                <c:pt idx="4160">
                  <c:v>73.27202599999998</c:v>
                </c:pt>
                <c:pt idx="4161">
                  <c:v>73.27176999999998</c:v>
                </c:pt>
                <c:pt idx="4162">
                  <c:v>73.271515</c:v>
                </c:pt>
                <c:pt idx="4163">
                  <c:v>73.27126</c:v>
                </c:pt>
                <c:pt idx="4164">
                  <c:v>73.27101</c:v>
                </c:pt>
                <c:pt idx="4165">
                  <c:v>73.27075999999998</c:v>
                </c:pt>
                <c:pt idx="4166">
                  <c:v>73.27051</c:v>
                </c:pt>
                <c:pt idx="4167">
                  <c:v>73.270256</c:v>
                </c:pt>
                <c:pt idx="4168">
                  <c:v>73.270004</c:v>
                </c:pt>
                <c:pt idx="4169">
                  <c:v>73.26975</c:v>
                </c:pt>
                <c:pt idx="4170">
                  <c:v>73.2695</c:v>
                </c:pt>
                <c:pt idx="4171">
                  <c:v>73.26926</c:v>
                </c:pt>
                <c:pt idx="4172">
                  <c:v>73.26901</c:v>
                </c:pt>
                <c:pt idx="4173">
                  <c:v>73.26876999999998</c:v>
                </c:pt>
                <c:pt idx="4174">
                  <c:v>73.268524</c:v>
                </c:pt>
                <c:pt idx="4175">
                  <c:v>73.26828</c:v>
                </c:pt>
                <c:pt idx="4176">
                  <c:v>73.26803599999998</c:v>
                </c:pt>
                <c:pt idx="4177">
                  <c:v>73.26779</c:v>
                </c:pt>
                <c:pt idx="4178">
                  <c:v>73.26755</c:v>
                </c:pt>
                <c:pt idx="4179">
                  <c:v>73.2673</c:v>
                </c:pt>
                <c:pt idx="4180">
                  <c:v>73.26706</c:v>
                </c:pt>
                <c:pt idx="4181">
                  <c:v>73.266815</c:v>
                </c:pt>
                <c:pt idx="4182">
                  <c:v>73.26657</c:v>
                </c:pt>
                <c:pt idx="4183">
                  <c:v>73.26633</c:v>
                </c:pt>
                <c:pt idx="4184">
                  <c:v>73.26609</c:v>
                </c:pt>
                <c:pt idx="4185">
                  <c:v>73.265854</c:v>
                </c:pt>
                <c:pt idx="4186">
                  <c:v>73.26562</c:v>
                </c:pt>
                <c:pt idx="4187">
                  <c:v>73.26537999999998</c:v>
                </c:pt>
                <c:pt idx="4188">
                  <c:v>73.26514</c:v>
                </c:pt>
                <c:pt idx="4189">
                  <c:v>73.2649</c:v>
                </c:pt>
                <c:pt idx="4190">
                  <c:v>73.26466</c:v>
                </c:pt>
                <c:pt idx="4191">
                  <c:v>73.26443</c:v>
                </c:pt>
                <c:pt idx="4192">
                  <c:v>73.26419</c:v>
                </c:pt>
                <c:pt idx="4193">
                  <c:v>73.263954</c:v>
                </c:pt>
                <c:pt idx="4194">
                  <c:v>73.26372</c:v>
                </c:pt>
                <c:pt idx="4195">
                  <c:v>73.26349</c:v>
                </c:pt>
                <c:pt idx="4196">
                  <c:v>73.26326</c:v>
                </c:pt>
                <c:pt idx="4197">
                  <c:v>73.26303</c:v>
                </c:pt>
                <c:pt idx="4198">
                  <c:v>73.2628</c:v>
                </c:pt>
                <c:pt idx="4199">
                  <c:v>73.26257</c:v>
                </c:pt>
                <c:pt idx="4200">
                  <c:v>73.262344</c:v>
                </c:pt>
                <c:pt idx="4201">
                  <c:v>73.262115</c:v>
                </c:pt>
                <c:pt idx="4202">
                  <c:v>73.26189</c:v>
                </c:pt>
                <c:pt idx="4203">
                  <c:v>73.26166</c:v>
                </c:pt>
                <c:pt idx="4204">
                  <c:v>73.26143</c:v>
                </c:pt>
                <c:pt idx="4205">
                  <c:v>73.2612</c:v>
                </c:pt>
                <c:pt idx="4206">
                  <c:v>73.26097</c:v>
                </c:pt>
                <c:pt idx="4207">
                  <c:v>73.26074</c:v>
                </c:pt>
                <c:pt idx="4208">
                  <c:v>73.26051</c:v>
                </c:pt>
                <c:pt idx="4209">
                  <c:v>73.260284</c:v>
                </c:pt>
                <c:pt idx="4210">
                  <c:v>73.260056</c:v>
                </c:pt>
                <c:pt idx="4211">
                  <c:v>73.259834</c:v>
                </c:pt>
                <c:pt idx="4212">
                  <c:v>73.25961</c:v>
                </c:pt>
                <c:pt idx="4213">
                  <c:v>73.25938999999998</c:v>
                </c:pt>
                <c:pt idx="4214">
                  <c:v>73.25917</c:v>
                </c:pt>
                <c:pt idx="4215">
                  <c:v>73.25895</c:v>
                </c:pt>
                <c:pt idx="4216">
                  <c:v>73.25872999999998</c:v>
                </c:pt>
                <c:pt idx="4217">
                  <c:v>73.25851</c:v>
                </c:pt>
                <c:pt idx="4218">
                  <c:v>73.258286</c:v>
                </c:pt>
                <c:pt idx="4219">
                  <c:v>73.258064</c:v>
                </c:pt>
                <c:pt idx="4220">
                  <c:v>73.25784</c:v>
                </c:pt>
                <c:pt idx="4221">
                  <c:v>73.25763</c:v>
                </c:pt>
                <c:pt idx="4222">
                  <c:v>73.25741</c:v>
                </c:pt>
                <c:pt idx="4223">
                  <c:v>73.257195</c:v>
                </c:pt>
                <c:pt idx="4224">
                  <c:v>73.25698</c:v>
                </c:pt>
                <c:pt idx="4225">
                  <c:v>73.25676999999998</c:v>
                </c:pt>
                <c:pt idx="4226">
                  <c:v>73.25655</c:v>
                </c:pt>
                <c:pt idx="4227">
                  <c:v>73.25633999999998</c:v>
                </c:pt>
                <c:pt idx="4228">
                  <c:v>73.25613000000001</c:v>
                </c:pt>
                <c:pt idx="4229">
                  <c:v>73.25591</c:v>
                </c:pt>
                <c:pt idx="4230">
                  <c:v>73.2557</c:v>
                </c:pt>
                <c:pt idx="4231">
                  <c:v>73.25548599999999</c:v>
                </c:pt>
                <c:pt idx="4232">
                  <c:v>73.25527</c:v>
                </c:pt>
                <c:pt idx="4233">
                  <c:v>73.255066</c:v>
                </c:pt>
                <c:pt idx="4234">
                  <c:v>73.25485</c:v>
                </c:pt>
                <c:pt idx="4235">
                  <c:v>73.25464</c:v>
                </c:pt>
                <c:pt idx="4236">
                  <c:v>73.25443000000001</c:v>
                </c:pt>
                <c:pt idx="4237">
                  <c:v>73.25422</c:v>
                </c:pt>
                <c:pt idx="4238">
                  <c:v>73.25401</c:v>
                </c:pt>
                <c:pt idx="4239">
                  <c:v>73.25381</c:v>
                </c:pt>
                <c:pt idx="4240">
                  <c:v>73.2536</c:v>
                </c:pt>
                <c:pt idx="4241">
                  <c:v>73.253395</c:v>
                </c:pt>
                <c:pt idx="4242">
                  <c:v>73.2532</c:v>
                </c:pt>
                <c:pt idx="4243">
                  <c:v>73.253</c:v>
                </c:pt>
                <c:pt idx="4244">
                  <c:v>73.25279999999998</c:v>
                </c:pt>
                <c:pt idx="4245">
                  <c:v>73.252594</c:v>
                </c:pt>
                <c:pt idx="4246">
                  <c:v>73.25238999999999</c:v>
                </c:pt>
                <c:pt idx="4247">
                  <c:v>73.25217999999998</c:v>
                </c:pt>
                <c:pt idx="4248">
                  <c:v>73.251976</c:v>
                </c:pt>
                <c:pt idx="4249">
                  <c:v>73.25177999999998</c:v>
                </c:pt>
                <c:pt idx="4250">
                  <c:v>73.25158</c:v>
                </c:pt>
                <c:pt idx="4251">
                  <c:v>73.25137999999998</c:v>
                </c:pt>
                <c:pt idx="4252">
                  <c:v>73.251175</c:v>
                </c:pt>
                <c:pt idx="4253">
                  <c:v>73.25098</c:v>
                </c:pt>
                <c:pt idx="4254">
                  <c:v>73.25077999999999</c:v>
                </c:pt>
                <c:pt idx="4255">
                  <c:v>73.25058</c:v>
                </c:pt>
                <c:pt idx="4256">
                  <c:v>73.25037999999999</c:v>
                </c:pt>
                <c:pt idx="4257">
                  <c:v>73.25018</c:v>
                </c:pt>
                <c:pt idx="4258">
                  <c:v>73.249985</c:v>
                </c:pt>
                <c:pt idx="4259">
                  <c:v>73.24979</c:v>
                </c:pt>
                <c:pt idx="4260">
                  <c:v>73.24959</c:v>
                </c:pt>
                <c:pt idx="4261">
                  <c:v>73.24939</c:v>
                </c:pt>
                <c:pt idx="4262">
                  <c:v>73.24919</c:v>
                </c:pt>
                <c:pt idx="4263">
                  <c:v>73.249</c:v>
                </c:pt>
                <c:pt idx="4264">
                  <c:v>73.24881</c:v>
                </c:pt>
                <c:pt idx="4265">
                  <c:v>73.24862</c:v>
                </c:pt>
                <c:pt idx="4266">
                  <c:v>73.24843000000001</c:v>
                </c:pt>
                <c:pt idx="4267">
                  <c:v>73.24824</c:v>
                </c:pt>
                <c:pt idx="4268">
                  <c:v>73.24805</c:v>
                </c:pt>
                <c:pt idx="4269">
                  <c:v>73.247856</c:v>
                </c:pt>
                <c:pt idx="4270">
                  <c:v>73.247665</c:v>
                </c:pt>
                <c:pt idx="4271">
                  <c:v>73.24748</c:v>
                </c:pt>
                <c:pt idx="4272">
                  <c:v>73.24729</c:v>
                </c:pt>
                <c:pt idx="4273">
                  <c:v>73.24711</c:v>
                </c:pt>
                <c:pt idx="4274">
                  <c:v>73.24692</c:v>
                </c:pt>
                <c:pt idx="4275">
                  <c:v>73.246735</c:v>
                </c:pt>
                <c:pt idx="4276">
                  <c:v>73.246544</c:v>
                </c:pt>
                <c:pt idx="4277">
                  <c:v>73.24636</c:v>
                </c:pt>
                <c:pt idx="4278">
                  <c:v>73.24618</c:v>
                </c:pt>
                <c:pt idx="4279">
                  <c:v>73.245995</c:v>
                </c:pt>
                <c:pt idx="4280">
                  <c:v>73.24581</c:v>
                </c:pt>
                <c:pt idx="4281">
                  <c:v>73.24563</c:v>
                </c:pt>
                <c:pt idx="4282">
                  <c:v>73.245445</c:v>
                </c:pt>
                <c:pt idx="4283">
                  <c:v>73.24526</c:v>
                </c:pt>
                <c:pt idx="4284">
                  <c:v>73.24508</c:v>
                </c:pt>
                <c:pt idx="4285">
                  <c:v>73.244896</c:v>
                </c:pt>
                <c:pt idx="4286">
                  <c:v>73.24472</c:v>
                </c:pt>
                <c:pt idx="4287">
                  <c:v>73.24454</c:v>
                </c:pt>
                <c:pt idx="4288">
                  <c:v>73.24436</c:v>
                </c:pt>
                <c:pt idx="4289">
                  <c:v>73.24418</c:v>
                </c:pt>
                <c:pt idx="4290">
                  <c:v>73.244</c:v>
                </c:pt>
                <c:pt idx="4291">
                  <c:v>73.24382</c:v>
                </c:pt>
                <c:pt idx="4292">
                  <c:v>73.243645</c:v>
                </c:pt>
                <c:pt idx="4293">
                  <c:v>73.24347</c:v>
                </c:pt>
                <c:pt idx="4294">
                  <c:v>73.24329</c:v>
                </c:pt>
                <c:pt idx="4295">
                  <c:v>73.24312</c:v>
                </c:pt>
                <c:pt idx="4296">
                  <c:v>73.24294</c:v>
                </c:pt>
                <c:pt idx="4297">
                  <c:v>73.24277</c:v>
                </c:pt>
                <c:pt idx="4298">
                  <c:v>73.24259</c:v>
                </c:pt>
                <c:pt idx="4299">
                  <c:v>73.24242</c:v>
                </c:pt>
                <c:pt idx="4300">
                  <c:v>73.24224</c:v>
                </c:pt>
                <c:pt idx="4301">
                  <c:v>73.242065</c:v>
                </c:pt>
                <c:pt idx="4302">
                  <c:v>73.24189</c:v>
                </c:pt>
                <c:pt idx="4303">
                  <c:v>73.241714</c:v>
                </c:pt>
                <c:pt idx="4304">
                  <c:v>73.24155</c:v>
                </c:pt>
                <c:pt idx="4305">
                  <c:v>73.24137</c:v>
                </c:pt>
                <c:pt idx="4306">
                  <c:v>73.2412</c:v>
                </c:pt>
                <c:pt idx="4307">
                  <c:v>73.24103</c:v>
                </c:pt>
                <c:pt idx="4308">
                  <c:v>73.24086</c:v>
                </c:pt>
                <c:pt idx="4309">
                  <c:v>73.240685</c:v>
                </c:pt>
                <c:pt idx="4310">
                  <c:v>73.24052</c:v>
                </c:pt>
                <c:pt idx="4311">
                  <c:v>73.24035</c:v>
                </c:pt>
                <c:pt idx="4312">
                  <c:v>73.24018</c:v>
                </c:pt>
                <c:pt idx="4313">
                  <c:v>73.24001</c:v>
                </c:pt>
                <c:pt idx="4314">
                  <c:v>73.239845</c:v>
                </c:pt>
                <c:pt idx="4315">
                  <c:v>73.23968</c:v>
                </c:pt>
                <c:pt idx="4316">
                  <c:v>73.23951</c:v>
                </c:pt>
                <c:pt idx="4317">
                  <c:v>73.23935</c:v>
                </c:pt>
                <c:pt idx="4318">
                  <c:v>73.23918</c:v>
                </c:pt>
                <c:pt idx="4319">
                  <c:v>73.23901</c:v>
                </c:pt>
                <c:pt idx="4320">
                  <c:v>73.23884599999998</c:v>
                </c:pt>
                <c:pt idx="4321">
                  <c:v>73.238686</c:v>
                </c:pt>
                <c:pt idx="4322">
                  <c:v>73.23852</c:v>
                </c:pt>
                <c:pt idx="4323">
                  <c:v>73.23836</c:v>
                </c:pt>
                <c:pt idx="4324">
                  <c:v>73.23819</c:v>
                </c:pt>
                <c:pt idx="4325">
                  <c:v>73.23803</c:v>
                </c:pt>
                <c:pt idx="4326">
                  <c:v>73.23787</c:v>
                </c:pt>
                <c:pt idx="4327">
                  <c:v>73.23771</c:v>
                </c:pt>
                <c:pt idx="4328">
                  <c:v>73.23755</c:v>
                </c:pt>
                <c:pt idx="4329">
                  <c:v>73.23739</c:v>
                </c:pt>
                <c:pt idx="4330">
                  <c:v>73.23723</c:v>
                </c:pt>
                <c:pt idx="4331">
                  <c:v>73.23707</c:v>
                </c:pt>
                <c:pt idx="4332">
                  <c:v>73.23691</c:v>
                </c:pt>
                <c:pt idx="4333">
                  <c:v>73.23675</c:v>
                </c:pt>
                <c:pt idx="4334">
                  <c:v>73.23659</c:v>
                </c:pt>
                <c:pt idx="4335">
                  <c:v>73.23643000000001</c:v>
                </c:pt>
                <c:pt idx="4336">
                  <c:v>73.236275</c:v>
                </c:pt>
                <c:pt idx="4337">
                  <c:v>73.236115</c:v>
                </c:pt>
                <c:pt idx="4338">
                  <c:v>73.23596</c:v>
                </c:pt>
                <c:pt idx="4339">
                  <c:v>73.2358</c:v>
                </c:pt>
                <c:pt idx="4340">
                  <c:v>73.23565</c:v>
                </c:pt>
                <c:pt idx="4341">
                  <c:v>73.23549</c:v>
                </c:pt>
                <c:pt idx="4342">
                  <c:v>73.23533999999998</c:v>
                </c:pt>
                <c:pt idx="4343">
                  <c:v>73.23518</c:v>
                </c:pt>
                <c:pt idx="4344">
                  <c:v>73.23503</c:v>
                </c:pt>
                <c:pt idx="4345">
                  <c:v>73.23488</c:v>
                </c:pt>
                <c:pt idx="4346">
                  <c:v>73.234726</c:v>
                </c:pt>
                <c:pt idx="4347">
                  <c:v>73.23457</c:v>
                </c:pt>
                <c:pt idx="4348">
                  <c:v>73.23442</c:v>
                </c:pt>
                <c:pt idx="4349">
                  <c:v>73.23427</c:v>
                </c:pt>
                <c:pt idx="4350">
                  <c:v>73.234116</c:v>
                </c:pt>
                <c:pt idx="4351">
                  <c:v>73.23396</c:v>
                </c:pt>
                <c:pt idx="4352">
                  <c:v>73.23381</c:v>
                </c:pt>
                <c:pt idx="4353">
                  <c:v>73.23366</c:v>
                </c:pt>
                <c:pt idx="4354">
                  <c:v>73.233505</c:v>
                </c:pt>
                <c:pt idx="4355">
                  <c:v>73.23335</c:v>
                </c:pt>
                <c:pt idx="4356">
                  <c:v>73.23321</c:v>
                </c:pt>
                <c:pt idx="4357">
                  <c:v>73.23306</c:v>
                </c:pt>
                <c:pt idx="4358">
                  <c:v>73.23292</c:v>
                </c:pt>
                <c:pt idx="4359">
                  <c:v>73.23276999999998</c:v>
                </c:pt>
                <c:pt idx="4360">
                  <c:v>73.23262</c:v>
                </c:pt>
                <c:pt idx="4361">
                  <c:v>73.23247</c:v>
                </c:pt>
                <c:pt idx="4362">
                  <c:v>73.23232</c:v>
                </c:pt>
                <c:pt idx="4363">
                  <c:v>73.23218</c:v>
                </c:pt>
                <c:pt idx="4364">
                  <c:v>73.23203</c:v>
                </c:pt>
                <c:pt idx="4365">
                  <c:v>73.23189</c:v>
                </c:pt>
                <c:pt idx="4366">
                  <c:v>73.23174</c:v>
                </c:pt>
                <c:pt idx="4367">
                  <c:v>73.2316</c:v>
                </c:pt>
                <c:pt idx="4368">
                  <c:v>73.23145</c:v>
                </c:pt>
                <c:pt idx="4369">
                  <c:v>73.2313</c:v>
                </c:pt>
                <c:pt idx="4370">
                  <c:v>73.231155</c:v>
                </c:pt>
                <c:pt idx="4371">
                  <c:v>73.23101</c:v>
                </c:pt>
                <c:pt idx="4372">
                  <c:v>73.230865</c:v>
                </c:pt>
                <c:pt idx="4373">
                  <c:v>73.23072</c:v>
                </c:pt>
                <c:pt idx="4374">
                  <c:v>73.230576</c:v>
                </c:pt>
                <c:pt idx="4375">
                  <c:v>73.23043000000001</c:v>
                </c:pt>
                <c:pt idx="4376">
                  <c:v>73.230286</c:v>
                </c:pt>
                <c:pt idx="4377">
                  <c:v>73.23014</c:v>
                </c:pt>
                <c:pt idx="4378">
                  <c:v>73.229996</c:v>
                </c:pt>
                <c:pt idx="4379">
                  <c:v>73.22986</c:v>
                </c:pt>
                <c:pt idx="4380">
                  <c:v>73.22970999999998</c:v>
                </c:pt>
                <c:pt idx="4381">
                  <c:v>73.23201</c:v>
                </c:pt>
                <c:pt idx="4382">
                  <c:v>73.234314</c:v>
                </c:pt>
                <c:pt idx="4383">
                  <c:v>73.23662</c:v>
                </c:pt>
                <c:pt idx="4384">
                  <c:v>73.23892</c:v>
                </c:pt>
                <c:pt idx="4385">
                  <c:v>73.24123</c:v>
                </c:pt>
                <c:pt idx="4386">
                  <c:v>73.24353</c:v>
                </c:pt>
                <c:pt idx="4387">
                  <c:v>73.24584</c:v>
                </c:pt>
                <c:pt idx="4388">
                  <c:v>73.248146</c:v>
                </c:pt>
                <c:pt idx="4389">
                  <c:v>73.25045</c:v>
                </c:pt>
                <c:pt idx="4390">
                  <c:v>73.25275399999998</c:v>
                </c:pt>
                <c:pt idx="4391">
                  <c:v>73.25506</c:v>
                </c:pt>
                <c:pt idx="4392">
                  <c:v>73.25737</c:v>
                </c:pt>
                <c:pt idx="4393">
                  <c:v>73.259674</c:v>
                </c:pt>
                <c:pt idx="4394">
                  <c:v>73.26198</c:v>
                </c:pt>
                <c:pt idx="4395">
                  <c:v>73.26429</c:v>
                </c:pt>
                <c:pt idx="4396">
                  <c:v>73.266594</c:v>
                </c:pt>
                <c:pt idx="4397">
                  <c:v>73.268906</c:v>
                </c:pt>
                <c:pt idx="4398">
                  <c:v>73.27122</c:v>
                </c:pt>
                <c:pt idx="4399">
                  <c:v>73.27353</c:v>
                </c:pt>
                <c:pt idx="4400">
                  <c:v>73.27583</c:v>
                </c:pt>
                <c:pt idx="4401">
                  <c:v>73.27813999999998</c:v>
                </c:pt>
                <c:pt idx="4402">
                  <c:v>73.28044</c:v>
                </c:pt>
                <c:pt idx="4403">
                  <c:v>73.28274499999999</c:v>
                </c:pt>
                <c:pt idx="4404">
                  <c:v>73.28503999999998</c:v>
                </c:pt>
                <c:pt idx="4405">
                  <c:v>73.287346</c:v>
                </c:pt>
                <c:pt idx="4406">
                  <c:v>73.28964</c:v>
                </c:pt>
                <c:pt idx="4407">
                  <c:v>73.29194</c:v>
                </c:pt>
                <c:pt idx="4408">
                  <c:v>73.294235</c:v>
                </c:pt>
                <c:pt idx="4409">
                  <c:v>73.29653</c:v>
                </c:pt>
                <c:pt idx="4410">
                  <c:v>73.29883</c:v>
                </c:pt>
                <c:pt idx="4411">
                  <c:v>73.298676</c:v>
                </c:pt>
                <c:pt idx="4412">
                  <c:v>73.29852</c:v>
                </c:pt>
                <c:pt idx="4413">
                  <c:v>73.29837</c:v>
                </c:pt>
                <c:pt idx="4414">
                  <c:v>73.29821</c:v>
                </c:pt>
                <c:pt idx="4415">
                  <c:v>73.29805</c:v>
                </c:pt>
                <c:pt idx="4416">
                  <c:v>73.29789</c:v>
                </c:pt>
                <c:pt idx="4417">
                  <c:v>73.29773</c:v>
                </c:pt>
                <c:pt idx="4418">
                  <c:v>73.29757</c:v>
                </c:pt>
                <c:pt idx="4419">
                  <c:v>73.2974</c:v>
                </c:pt>
                <c:pt idx="4420">
                  <c:v>73.297226</c:v>
                </c:pt>
                <c:pt idx="4421">
                  <c:v>73.29706</c:v>
                </c:pt>
                <c:pt idx="4422">
                  <c:v>73.29688</c:v>
                </c:pt>
                <c:pt idx="4423">
                  <c:v>73.29671</c:v>
                </c:pt>
                <c:pt idx="4424">
                  <c:v>73.29653</c:v>
                </c:pt>
                <c:pt idx="4425">
                  <c:v>73.29636</c:v>
                </c:pt>
                <c:pt idx="4426">
                  <c:v>73.29617</c:v>
                </c:pt>
                <c:pt idx="4427">
                  <c:v>73.29599</c:v>
                </c:pt>
                <c:pt idx="4428">
                  <c:v>73.29581</c:v>
                </c:pt>
                <c:pt idx="4429">
                  <c:v>73.295616</c:v>
                </c:pt>
                <c:pt idx="4430">
                  <c:v>73.295425</c:v>
                </c:pt>
                <c:pt idx="4431">
                  <c:v>73.295235</c:v>
                </c:pt>
                <c:pt idx="4432">
                  <c:v>73.29504</c:v>
                </c:pt>
                <c:pt idx="4433">
                  <c:v>73.29484</c:v>
                </c:pt>
                <c:pt idx="4434">
                  <c:v>73.29463000000002</c:v>
                </c:pt>
                <c:pt idx="4435">
                  <c:v>73.294426</c:v>
                </c:pt>
                <c:pt idx="4436">
                  <c:v>73.29423000000002</c:v>
                </c:pt>
                <c:pt idx="4437">
                  <c:v>73.29402</c:v>
                </c:pt>
                <c:pt idx="4438">
                  <c:v>73.293816</c:v>
                </c:pt>
                <c:pt idx="4439">
                  <c:v>73.2936</c:v>
                </c:pt>
                <c:pt idx="4440">
                  <c:v>73.29339</c:v>
                </c:pt>
                <c:pt idx="4441">
                  <c:v>73.29317</c:v>
                </c:pt>
                <c:pt idx="4442">
                  <c:v>73.29295</c:v>
                </c:pt>
                <c:pt idx="4443">
                  <c:v>73.29273</c:v>
                </c:pt>
                <c:pt idx="4444">
                  <c:v>73.29251</c:v>
                </c:pt>
                <c:pt idx="4445">
                  <c:v>73.29229</c:v>
                </c:pt>
                <c:pt idx="4446">
                  <c:v>73.29206</c:v>
                </c:pt>
                <c:pt idx="4447">
                  <c:v>73.29184</c:v>
                </c:pt>
                <c:pt idx="4448">
                  <c:v>73.29161</c:v>
                </c:pt>
                <c:pt idx="4449">
                  <c:v>73.29138</c:v>
                </c:pt>
                <c:pt idx="4450">
                  <c:v>73.29115</c:v>
                </c:pt>
                <c:pt idx="4451">
                  <c:v>73.29092</c:v>
                </c:pt>
                <c:pt idx="4452">
                  <c:v>73.29068</c:v>
                </c:pt>
                <c:pt idx="4453">
                  <c:v>73.29044</c:v>
                </c:pt>
                <c:pt idx="4454">
                  <c:v>73.2902</c:v>
                </c:pt>
                <c:pt idx="4455">
                  <c:v>73.28996</c:v>
                </c:pt>
                <c:pt idx="4456">
                  <c:v>73.28972</c:v>
                </c:pt>
                <c:pt idx="4457">
                  <c:v>73.28948</c:v>
                </c:pt>
                <c:pt idx="4458">
                  <c:v>73.28924</c:v>
                </c:pt>
                <c:pt idx="4459">
                  <c:v>73.288994</c:v>
                </c:pt>
                <c:pt idx="4460">
                  <c:v>73.28873999999999</c:v>
                </c:pt>
                <c:pt idx="4461">
                  <c:v>73.2885</c:v>
                </c:pt>
                <c:pt idx="4462">
                  <c:v>73.288246</c:v>
                </c:pt>
                <c:pt idx="4463">
                  <c:v>73.288</c:v>
                </c:pt>
                <c:pt idx="4464">
                  <c:v>73.28775</c:v>
                </c:pt>
                <c:pt idx="4465">
                  <c:v>73.2875</c:v>
                </c:pt>
                <c:pt idx="4466">
                  <c:v>73.287254</c:v>
                </c:pt>
                <c:pt idx="4467">
                  <c:v>73.287</c:v>
                </c:pt>
                <c:pt idx="4468">
                  <c:v>73.28675</c:v>
                </c:pt>
                <c:pt idx="4469">
                  <c:v>73.2865</c:v>
                </c:pt>
                <c:pt idx="4470">
                  <c:v>73.28625</c:v>
                </c:pt>
                <c:pt idx="4471">
                  <c:v>73.28599</c:v>
                </c:pt>
                <c:pt idx="4472">
                  <c:v>73.28573599999999</c:v>
                </c:pt>
                <c:pt idx="4473">
                  <c:v>73.28547999999999</c:v>
                </c:pt>
                <c:pt idx="4474">
                  <c:v>73.28522</c:v>
                </c:pt>
                <c:pt idx="4475">
                  <c:v>73.284966</c:v>
                </c:pt>
                <c:pt idx="4476">
                  <c:v>73.284706</c:v>
                </c:pt>
                <c:pt idx="4477">
                  <c:v>73.28445</c:v>
                </c:pt>
                <c:pt idx="4478">
                  <c:v>73.28419</c:v>
                </c:pt>
                <c:pt idx="4479">
                  <c:v>73.28393000000001</c:v>
                </c:pt>
                <c:pt idx="4480">
                  <c:v>73.28367</c:v>
                </c:pt>
                <c:pt idx="4481">
                  <c:v>73.28341</c:v>
                </c:pt>
                <c:pt idx="4482">
                  <c:v>73.28315</c:v>
                </c:pt>
                <c:pt idx="4483">
                  <c:v>73.28288999999998</c:v>
                </c:pt>
                <c:pt idx="4484">
                  <c:v>73.28262</c:v>
                </c:pt>
                <c:pt idx="4485">
                  <c:v>73.282364</c:v>
                </c:pt>
                <c:pt idx="4486">
                  <c:v>73.282104</c:v>
                </c:pt>
                <c:pt idx="4487">
                  <c:v>73.281845</c:v>
                </c:pt>
                <c:pt idx="4488">
                  <c:v>73.281586</c:v>
                </c:pt>
                <c:pt idx="4489">
                  <c:v>73.28133</c:v>
                </c:pt>
                <c:pt idx="4490">
                  <c:v>73.28106</c:v>
                </c:pt>
                <c:pt idx="4491">
                  <c:v>73.2808</c:v>
                </c:pt>
                <c:pt idx="4492">
                  <c:v>73.28053000000001</c:v>
                </c:pt>
                <c:pt idx="4493">
                  <c:v>73.28027</c:v>
                </c:pt>
                <c:pt idx="4494">
                  <c:v>73.280014</c:v>
                </c:pt>
                <c:pt idx="4495">
                  <c:v>73.27974999999999</c:v>
                </c:pt>
                <c:pt idx="4496">
                  <c:v>73.27948999999998</c:v>
                </c:pt>
                <c:pt idx="4497">
                  <c:v>73.27923000000001</c:v>
                </c:pt>
                <c:pt idx="4498">
                  <c:v>73.27896999999998</c:v>
                </c:pt>
                <c:pt idx="4499">
                  <c:v>73.27870999999999</c:v>
                </c:pt>
                <c:pt idx="4500">
                  <c:v>73.27844999999999</c:v>
                </c:pt>
                <c:pt idx="4501">
                  <c:v>73.27818999999998</c:v>
                </c:pt>
                <c:pt idx="4502">
                  <c:v>73.27792</c:v>
                </c:pt>
                <c:pt idx="4503">
                  <c:v>73.277664</c:v>
                </c:pt>
                <c:pt idx="4504">
                  <c:v>73.277405</c:v>
                </c:pt>
                <c:pt idx="4505">
                  <c:v>73.277145</c:v>
                </c:pt>
                <c:pt idx="4506">
                  <c:v>73.27688599999999</c:v>
                </c:pt>
                <c:pt idx="4507">
                  <c:v>73.27663</c:v>
                </c:pt>
                <c:pt idx="4508">
                  <c:v>73.27636999999998</c:v>
                </c:pt>
                <c:pt idx="4509">
                  <c:v>73.27611</c:v>
                </c:pt>
                <c:pt idx="4510">
                  <c:v>73.27584999999999</c:v>
                </c:pt>
                <c:pt idx="4511">
                  <c:v>73.27558999999998</c:v>
                </c:pt>
                <c:pt idx="4512">
                  <c:v>73.27532999999998</c:v>
                </c:pt>
                <c:pt idx="4513">
                  <c:v>73.27507</c:v>
                </c:pt>
                <c:pt idx="4514">
                  <c:v>73.27481</c:v>
                </c:pt>
                <c:pt idx="4515">
                  <c:v>73.27456</c:v>
                </c:pt>
                <c:pt idx="4516">
                  <c:v>73.2743</c:v>
                </c:pt>
                <c:pt idx="4517">
                  <c:v>73.27404</c:v>
                </c:pt>
                <c:pt idx="4518">
                  <c:v>73.27378999999999</c:v>
                </c:pt>
                <c:pt idx="4519">
                  <c:v>73.27353</c:v>
                </c:pt>
                <c:pt idx="4520">
                  <c:v>73.27327</c:v>
                </c:pt>
                <c:pt idx="4521">
                  <c:v>73.27302</c:v>
                </c:pt>
                <c:pt idx="4522">
                  <c:v>73.27275999999999</c:v>
                </c:pt>
                <c:pt idx="4523">
                  <c:v>73.27249999999998</c:v>
                </c:pt>
                <c:pt idx="4524">
                  <c:v>73.27225</c:v>
                </c:pt>
                <c:pt idx="4525">
                  <c:v>73.271996</c:v>
                </c:pt>
                <c:pt idx="4526">
                  <c:v>73.27173599999999</c:v>
                </c:pt>
                <c:pt idx="4527">
                  <c:v>73.271484</c:v>
                </c:pt>
                <c:pt idx="4528">
                  <c:v>73.27123</c:v>
                </c:pt>
                <c:pt idx="4529">
                  <c:v>73.27097999999998</c:v>
                </c:pt>
                <c:pt idx="4530">
                  <c:v>73.27072999999998</c:v>
                </c:pt>
                <c:pt idx="4531">
                  <c:v>73.27047999999999</c:v>
                </c:pt>
                <c:pt idx="4532">
                  <c:v>73.270226</c:v>
                </c:pt>
                <c:pt idx="4533">
                  <c:v>73.26997</c:v>
                </c:pt>
                <c:pt idx="4534">
                  <c:v>73.26972</c:v>
                </c:pt>
                <c:pt idx="4535">
                  <c:v>73.26947000000001</c:v>
                </c:pt>
                <c:pt idx="4536">
                  <c:v>73.269226</c:v>
                </c:pt>
                <c:pt idx="4537">
                  <c:v>73.26898</c:v>
                </c:pt>
                <c:pt idx="4538">
                  <c:v>73.26873999999998</c:v>
                </c:pt>
                <c:pt idx="4539">
                  <c:v>73.26849</c:v>
                </c:pt>
                <c:pt idx="4540">
                  <c:v>73.26825</c:v>
                </c:pt>
                <c:pt idx="4541">
                  <c:v>73.268005</c:v>
                </c:pt>
                <c:pt idx="4542">
                  <c:v>73.26776</c:v>
                </c:pt>
                <c:pt idx="4543">
                  <c:v>73.26752</c:v>
                </c:pt>
                <c:pt idx="4544">
                  <c:v>73.26727</c:v>
                </c:pt>
                <c:pt idx="4545">
                  <c:v>73.26703</c:v>
                </c:pt>
                <c:pt idx="4546">
                  <c:v>73.266785</c:v>
                </c:pt>
                <c:pt idx="4547">
                  <c:v>73.26654</c:v>
                </c:pt>
                <c:pt idx="4548">
                  <c:v>73.266304</c:v>
                </c:pt>
                <c:pt idx="4549">
                  <c:v>73.26607000000001</c:v>
                </c:pt>
                <c:pt idx="4550">
                  <c:v>73.26582</c:v>
                </c:pt>
                <c:pt idx="4551">
                  <c:v>73.26559</c:v>
                </c:pt>
                <c:pt idx="4552">
                  <c:v>73.26535</c:v>
                </c:pt>
                <c:pt idx="4553">
                  <c:v>73.265114</c:v>
                </c:pt>
                <c:pt idx="4554">
                  <c:v>73.26488</c:v>
                </c:pt>
                <c:pt idx="4555">
                  <c:v>73.26464</c:v>
                </c:pt>
                <c:pt idx="4556">
                  <c:v>73.264404</c:v>
                </c:pt>
                <c:pt idx="4557">
                  <c:v>73.26417</c:v>
                </c:pt>
                <c:pt idx="4558">
                  <c:v>73.26393</c:v>
                </c:pt>
                <c:pt idx="4559">
                  <c:v>73.263695</c:v>
                </c:pt>
                <c:pt idx="4560">
                  <c:v>73.26346</c:v>
                </c:pt>
                <c:pt idx="4561">
                  <c:v>73.26323</c:v>
                </c:pt>
                <c:pt idx="4562">
                  <c:v>73.263</c:v>
                </c:pt>
                <c:pt idx="4563">
                  <c:v>73.26276999999998</c:v>
                </c:pt>
                <c:pt idx="4564">
                  <c:v>73.26254</c:v>
                </c:pt>
                <c:pt idx="4565">
                  <c:v>73.262314</c:v>
                </c:pt>
                <c:pt idx="4566">
                  <c:v>73.262085</c:v>
                </c:pt>
                <c:pt idx="4567">
                  <c:v>73.261856</c:v>
                </c:pt>
                <c:pt idx="4568">
                  <c:v>73.26163</c:v>
                </c:pt>
                <c:pt idx="4569">
                  <c:v>73.2614</c:v>
                </c:pt>
                <c:pt idx="4570">
                  <c:v>73.26117</c:v>
                </c:pt>
                <c:pt idx="4571">
                  <c:v>73.26094</c:v>
                </c:pt>
                <c:pt idx="4572">
                  <c:v>73.26071</c:v>
                </c:pt>
                <c:pt idx="4573">
                  <c:v>73.26048</c:v>
                </c:pt>
                <c:pt idx="4574">
                  <c:v>73.260254</c:v>
                </c:pt>
                <c:pt idx="4575">
                  <c:v>73.260025</c:v>
                </c:pt>
                <c:pt idx="4576">
                  <c:v>73.25979599999998</c:v>
                </c:pt>
                <c:pt idx="4577">
                  <c:v>73.259575</c:v>
                </c:pt>
                <c:pt idx="4578">
                  <c:v>73.25935</c:v>
                </c:pt>
                <c:pt idx="4579">
                  <c:v>73.25913000000001</c:v>
                </c:pt>
                <c:pt idx="4580">
                  <c:v>73.25891</c:v>
                </c:pt>
                <c:pt idx="4581">
                  <c:v>73.25869</c:v>
                </c:pt>
                <c:pt idx="4582">
                  <c:v>73.25846999999998</c:v>
                </c:pt>
                <c:pt idx="4583">
                  <c:v>73.25825</c:v>
                </c:pt>
                <c:pt idx="4584">
                  <c:v>73.258026</c:v>
                </c:pt>
                <c:pt idx="4585">
                  <c:v>73.257805</c:v>
                </c:pt>
                <c:pt idx="4586">
                  <c:v>73.25758</c:v>
                </c:pt>
                <c:pt idx="4587">
                  <c:v>73.25737</c:v>
                </c:pt>
                <c:pt idx="4588">
                  <c:v>73.25715</c:v>
                </c:pt>
                <c:pt idx="4589">
                  <c:v>73.256935</c:v>
                </c:pt>
                <c:pt idx="4590">
                  <c:v>73.25672</c:v>
                </c:pt>
                <c:pt idx="4591">
                  <c:v>73.25651</c:v>
                </c:pt>
                <c:pt idx="4592">
                  <c:v>73.256294</c:v>
                </c:pt>
                <c:pt idx="4593">
                  <c:v>73.25607999999998</c:v>
                </c:pt>
                <c:pt idx="4594">
                  <c:v>73.25586999999998</c:v>
                </c:pt>
                <c:pt idx="4595">
                  <c:v>73.25565</c:v>
                </c:pt>
                <c:pt idx="4596">
                  <c:v>73.25543999999998</c:v>
                </c:pt>
                <c:pt idx="4597">
                  <c:v>73.25523</c:v>
                </c:pt>
                <c:pt idx="4598">
                  <c:v>73.25502</c:v>
                </c:pt>
                <c:pt idx="4599">
                  <c:v>73.254814</c:v>
                </c:pt>
                <c:pt idx="4600">
                  <c:v>73.25461</c:v>
                </c:pt>
                <c:pt idx="4601">
                  <c:v>73.2544</c:v>
                </c:pt>
                <c:pt idx="4602">
                  <c:v>73.254196</c:v>
                </c:pt>
                <c:pt idx="4603">
                  <c:v>73.25399</c:v>
                </c:pt>
                <c:pt idx="4604">
                  <c:v>73.25378399999998</c:v>
                </c:pt>
                <c:pt idx="4605">
                  <c:v>73.25358</c:v>
                </c:pt>
                <c:pt idx="4606">
                  <c:v>73.25336999999998</c:v>
                </c:pt>
                <c:pt idx="4607">
                  <c:v>73.25317</c:v>
                </c:pt>
                <c:pt idx="4608">
                  <c:v>73.25297</c:v>
                </c:pt>
                <c:pt idx="4609">
                  <c:v>73.25277</c:v>
                </c:pt>
                <c:pt idx="4610">
                  <c:v>73.25257</c:v>
                </c:pt>
                <c:pt idx="4611">
                  <c:v>73.252365</c:v>
                </c:pt>
                <c:pt idx="4612">
                  <c:v>73.25217</c:v>
                </c:pt>
                <c:pt idx="4613">
                  <c:v>73.25197</c:v>
                </c:pt>
                <c:pt idx="4614">
                  <c:v>73.25177</c:v>
                </c:pt>
                <c:pt idx="4615">
                  <c:v>73.25157</c:v>
                </c:pt>
                <c:pt idx="4616">
                  <c:v>73.25137</c:v>
                </c:pt>
                <c:pt idx="4617">
                  <c:v>73.251175</c:v>
                </c:pt>
                <c:pt idx="4618">
                  <c:v>73.25098</c:v>
                </c:pt>
                <c:pt idx="4619">
                  <c:v>73.25077999999999</c:v>
                </c:pt>
                <c:pt idx="4620">
                  <c:v>73.25058</c:v>
                </c:pt>
                <c:pt idx="4621">
                  <c:v>73.25037999999999</c:v>
                </c:pt>
                <c:pt idx="4622">
                  <c:v>73.25018</c:v>
                </c:pt>
                <c:pt idx="4623">
                  <c:v>73.249985</c:v>
                </c:pt>
                <c:pt idx="4624">
                  <c:v>73.24979</c:v>
                </c:pt>
                <c:pt idx="4625">
                  <c:v>73.24959</c:v>
                </c:pt>
                <c:pt idx="4626">
                  <c:v>73.24939</c:v>
                </c:pt>
                <c:pt idx="4627">
                  <c:v>73.24919</c:v>
                </c:pt>
                <c:pt idx="4628">
                  <c:v>73.24899</c:v>
                </c:pt>
                <c:pt idx="4629">
                  <c:v>73.2488</c:v>
                </c:pt>
                <c:pt idx="4630">
                  <c:v>73.24861</c:v>
                </c:pt>
                <c:pt idx="4631">
                  <c:v>73.24842</c:v>
                </c:pt>
                <c:pt idx="4632">
                  <c:v>73.24823</c:v>
                </c:pt>
                <c:pt idx="4633">
                  <c:v>73.24804</c:v>
                </c:pt>
                <c:pt idx="4634">
                  <c:v>73.24785</c:v>
                </c:pt>
                <c:pt idx="4635">
                  <c:v>73.24766</c:v>
                </c:pt>
                <c:pt idx="4636">
                  <c:v>73.24747</c:v>
                </c:pt>
                <c:pt idx="4637">
                  <c:v>73.247284</c:v>
                </c:pt>
                <c:pt idx="4638">
                  <c:v>73.24709</c:v>
                </c:pt>
                <c:pt idx="4639">
                  <c:v>73.24691</c:v>
                </c:pt>
                <c:pt idx="4640">
                  <c:v>73.24672</c:v>
                </c:pt>
                <c:pt idx="4641">
                  <c:v>73.24654</c:v>
                </c:pt>
                <c:pt idx="4642">
                  <c:v>73.246346</c:v>
                </c:pt>
                <c:pt idx="4643">
                  <c:v>73.24616</c:v>
                </c:pt>
                <c:pt idx="4644">
                  <c:v>73.24598</c:v>
                </c:pt>
                <c:pt idx="4645">
                  <c:v>73.2458</c:v>
                </c:pt>
                <c:pt idx="4646">
                  <c:v>73.24561</c:v>
                </c:pt>
                <c:pt idx="4647">
                  <c:v>73.24543000000001</c:v>
                </c:pt>
                <c:pt idx="4648">
                  <c:v>73.24525</c:v>
                </c:pt>
                <c:pt idx="4649">
                  <c:v>73.24506</c:v>
                </c:pt>
                <c:pt idx="4650">
                  <c:v>73.24488</c:v>
                </c:pt>
                <c:pt idx="4651">
                  <c:v>73.2447</c:v>
                </c:pt>
                <c:pt idx="4652">
                  <c:v>73.24452</c:v>
                </c:pt>
                <c:pt idx="4653">
                  <c:v>73.24435</c:v>
                </c:pt>
                <c:pt idx="4654">
                  <c:v>73.24416</c:v>
                </c:pt>
                <c:pt idx="4655">
                  <c:v>73.24399</c:v>
                </c:pt>
                <c:pt idx="4656">
                  <c:v>73.24381</c:v>
                </c:pt>
                <c:pt idx="4657">
                  <c:v>73.24364</c:v>
                </c:pt>
                <c:pt idx="4658">
                  <c:v>73.24346</c:v>
                </c:pt>
                <c:pt idx="4659">
                  <c:v>73.243286</c:v>
                </c:pt>
                <c:pt idx="4660">
                  <c:v>73.2431</c:v>
                </c:pt>
                <c:pt idx="4661">
                  <c:v>73.24293</c:v>
                </c:pt>
                <c:pt idx="4662">
                  <c:v>73.24275</c:v>
                </c:pt>
                <c:pt idx="4663">
                  <c:v>73.24258</c:v>
                </c:pt>
                <c:pt idx="4664">
                  <c:v>73.2424</c:v>
                </c:pt>
                <c:pt idx="4665">
                  <c:v>73.242226</c:v>
                </c:pt>
                <c:pt idx="4666">
                  <c:v>73.24205</c:v>
                </c:pt>
                <c:pt idx="4667">
                  <c:v>73.241875</c:v>
                </c:pt>
                <c:pt idx="4668">
                  <c:v>73.24171</c:v>
                </c:pt>
                <c:pt idx="4669">
                  <c:v>73.24154</c:v>
                </c:pt>
                <c:pt idx="4670">
                  <c:v>73.24136</c:v>
                </c:pt>
                <c:pt idx="4671">
                  <c:v>73.241196</c:v>
                </c:pt>
                <c:pt idx="4672">
                  <c:v>73.24102</c:v>
                </c:pt>
                <c:pt idx="4673">
                  <c:v>73.24085</c:v>
                </c:pt>
                <c:pt idx="4674">
                  <c:v>73.24068</c:v>
                </c:pt>
                <c:pt idx="4675">
                  <c:v>73.24051</c:v>
                </c:pt>
                <c:pt idx="4676">
                  <c:v>73.24034</c:v>
                </c:pt>
                <c:pt idx="4677">
                  <c:v>73.24017</c:v>
                </c:pt>
                <c:pt idx="4678">
                  <c:v>73.240005</c:v>
                </c:pt>
                <c:pt idx="4679">
                  <c:v>73.23984</c:v>
                </c:pt>
                <c:pt idx="4680">
                  <c:v>73.23967</c:v>
                </c:pt>
                <c:pt idx="4681">
                  <c:v>73.2395</c:v>
                </c:pt>
                <c:pt idx="4682">
                  <c:v>73.239334</c:v>
                </c:pt>
                <c:pt idx="4683">
                  <c:v>73.23917</c:v>
                </c:pt>
                <c:pt idx="4684">
                  <c:v>73.239006</c:v>
                </c:pt>
                <c:pt idx="4685">
                  <c:v>73.23883999999998</c:v>
                </c:pt>
                <c:pt idx="4686">
                  <c:v>73.23867000000001</c:v>
                </c:pt>
                <c:pt idx="4687">
                  <c:v>73.2385</c:v>
                </c:pt>
                <c:pt idx="4688">
                  <c:v>73.23833999999998</c:v>
                </c:pt>
                <c:pt idx="4689">
                  <c:v>73.23818</c:v>
                </c:pt>
                <c:pt idx="4690">
                  <c:v>73.238014</c:v>
                </c:pt>
                <c:pt idx="4691">
                  <c:v>73.237854</c:v>
                </c:pt>
                <c:pt idx="4692">
                  <c:v>73.23769</c:v>
                </c:pt>
                <c:pt idx="4693">
                  <c:v>73.23753</c:v>
                </c:pt>
                <c:pt idx="4694">
                  <c:v>73.23737000000001</c:v>
                </c:pt>
                <c:pt idx="4695">
                  <c:v>73.23721</c:v>
                </c:pt>
                <c:pt idx="4696">
                  <c:v>73.23705</c:v>
                </c:pt>
                <c:pt idx="4697">
                  <c:v>73.23689</c:v>
                </c:pt>
                <c:pt idx="4698">
                  <c:v>73.23673</c:v>
                </c:pt>
                <c:pt idx="4699">
                  <c:v>73.23657</c:v>
                </c:pt>
                <c:pt idx="4700">
                  <c:v>73.23642</c:v>
                </c:pt>
                <c:pt idx="4701">
                  <c:v>73.23626</c:v>
                </c:pt>
                <c:pt idx="4702">
                  <c:v>73.23611</c:v>
                </c:pt>
                <c:pt idx="4703">
                  <c:v>73.23595</c:v>
                </c:pt>
                <c:pt idx="4704">
                  <c:v>73.235794</c:v>
                </c:pt>
                <c:pt idx="4705">
                  <c:v>73.235634</c:v>
                </c:pt>
                <c:pt idx="4706">
                  <c:v>73.23547999999998</c:v>
                </c:pt>
                <c:pt idx="4707">
                  <c:v>73.23533</c:v>
                </c:pt>
                <c:pt idx="4708">
                  <c:v>73.23517</c:v>
                </c:pt>
                <c:pt idx="4709">
                  <c:v>73.235016</c:v>
                </c:pt>
                <c:pt idx="4710">
                  <c:v>73.234856</c:v>
                </c:pt>
                <c:pt idx="4711">
                  <c:v>73.2347</c:v>
                </c:pt>
                <c:pt idx="4712">
                  <c:v>73.23455</c:v>
                </c:pt>
                <c:pt idx="4713">
                  <c:v>73.2344</c:v>
                </c:pt>
                <c:pt idx="4714">
                  <c:v>73.234245</c:v>
                </c:pt>
                <c:pt idx="4715">
                  <c:v>73.23409</c:v>
                </c:pt>
                <c:pt idx="4716">
                  <c:v>73.23395</c:v>
                </c:pt>
                <c:pt idx="4717">
                  <c:v>73.233795</c:v>
                </c:pt>
                <c:pt idx="4718">
                  <c:v>73.23364</c:v>
                </c:pt>
                <c:pt idx="4719">
                  <c:v>73.23349</c:v>
                </c:pt>
                <c:pt idx="4720">
                  <c:v>73.233345</c:v>
                </c:pt>
                <c:pt idx="4721">
                  <c:v>73.23319</c:v>
                </c:pt>
                <c:pt idx="4722">
                  <c:v>73.23304</c:v>
                </c:pt>
                <c:pt idx="4723">
                  <c:v>73.23289</c:v>
                </c:pt>
                <c:pt idx="4724">
                  <c:v>73.23273999999999</c:v>
                </c:pt>
                <c:pt idx="4725">
                  <c:v>73.23259</c:v>
                </c:pt>
                <c:pt idx="4726">
                  <c:v>73.232445</c:v>
                </c:pt>
                <c:pt idx="4727">
                  <c:v>73.2323</c:v>
                </c:pt>
                <c:pt idx="4728">
                  <c:v>73.232155</c:v>
                </c:pt>
                <c:pt idx="4729">
                  <c:v>73.23201</c:v>
                </c:pt>
                <c:pt idx="4730">
                  <c:v>73.231865</c:v>
                </c:pt>
                <c:pt idx="4731">
                  <c:v>73.23172</c:v>
                </c:pt>
                <c:pt idx="4732">
                  <c:v>73.231575</c:v>
                </c:pt>
                <c:pt idx="4733">
                  <c:v>73.23143</c:v>
                </c:pt>
                <c:pt idx="4734">
                  <c:v>73.231285</c:v>
                </c:pt>
                <c:pt idx="4735">
                  <c:v>73.23114</c:v>
                </c:pt>
                <c:pt idx="4736">
                  <c:v>73.230995</c:v>
                </c:pt>
                <c:pt idx="4737">
                  <c:v>73.23085</c:v>
                </c:pt>
                <c:pt idx="4738">
                  <c:v>73.230705</c:v>
                </c:pt>
                <c:pt idx="4739">
                  <c:v>73.23056</c:v>
                </c:pt>
                <c:pt idx="4740">
                  <c:v>73.230415</c:v>
                </c:pt>
                <c:pt idx="4741">
                  <c:v>73.23028</c:v>
                </c:pt>
                <c:pt idx="4742">
                  <c:v>73.23013</c:v>
                </c:pt>
                <c:pt idx="4743">
                  <c:v>73.22999</c:v>
                </c:pt>
                <c:pt idx="4744">
                  <c:v>73.22985</c:v>
                </c:pt>
                <c:pt idx="4745">
                  <c:v>73.22970599999998</c:v>
                </c:pt>
                <c:pt idx="4746">
                  <c:v>73.23201</c:v>
                </c:pt>
                <c:pt idx="4747">
                  <c:v>73.234314</c:v>
                </c:pt>
                <c:pt idx="4748">
                  <c:v>73.23662</c:v>
                </c:pt>
                <c:pt idx="4749">
                  <c:v>73.23892</c:v>
                </c:pt>
                <c:pt idx="4750">
                  <c:v>73.24122</c:v>
                </c:pt>
                <c:pt idx="4751">
                  <c:v>73.24352</c:v>
                </c:pt>
                <c:pt idx="4752">
                  <c:v>73.24583000000001</c:v>
                </c:pt>
                <c:pt idx="4753">
                  <c:v>73.24813</c:v>
                </c:pt>
                <c:pt idx="4754">
                  <c:v>73.25043499999998</c:v>
                </c:pt>
                <c:pt idx="4755">
                  <c:v>73.25273999999999</c:v>
                </c:pt>
                <c:pt idx="4756">
                  <c:v>73.25504999999998</c:v>
                </c:pt>
                <c:pt idx="4757">
                  <c:v>73.25736</c:v>
                </c:pt>
                <c:pt idx="4758">
                  <c:v>73.25967</c:v>
                </c:pt>
                <c:pt idx="4759">
                  <c:v>73.26198</c:v>
                </c:pt>
                <c:pt idx="4760">
                  <c:v>73.26429</c:v>
                </c:pt>
                <c:pt idx="4761">
                  <c:v>73.266594</c:v>
                </c:pt>
                <c:pt idx="4762">
                  <c:v>73.2689</c:v>
                </c:pt>
                <c:pt idx="4763">
                  <c:v>73.2712</c:v>
                </c:pt>
                <c:pt idx="4764">
                  <c:v>73.273506</c:v>
                </c:pt>
                <c:pt idx="4765">
                  <c:v>73.27580999999999</c:v>
                </c:pt>
                <c:pt idx="4766">
                  <c:v>73.278114</c:v>
                </c:pt>
                <c:pt idx="4767">
                  <c:v>73.28042</c:v>
                </c:pt>
                <c:pt idx="4768">
                  <c:v>73.28272</c:v>
                </c:pt>
                <c:pt idx="4769">
                  <c:v>73.28503</c:v>
                </c:pt>
                <c:pt idx="4770">
                  <c:v>73.28732</c:v>
                </c:pt>
                <c:pt idx="4771">
                  <c:v>73.28963</c:v>
                </c:pt>
                <c:pt idx="4772">
                  <c:v>73.29192</c:v>
                </c:pt>
                <c:pt idx="4773">
                  <c:v>73.29422</c:v>
                </c:pt>
                <c:pt idx="4774">
                  <c:v>73.29652</c:v>
                </c:pt>
                <c:pt idx="4775">
                  <c:v>73.298805</c:v>
                </c:pt>
                <c:pt idx="4776">
                  <c:v>73.29865</c:v>
                </c:pt>
                <c:pt idx="4777">
                  <c:v>73.2985</c:v>
                </c:pt>
                <c:pt idx="4778">
                  <c:v>73.29835</c:v>
                </c:pt>
                <c:pt idx="4779">
                  <c:v>73.29819</c:v>
                </c:pt>
                <c:pt idx="4780">
                  <c:v>73.298035</c:v>
                </c:pt>
                <c:pt idx="4781">
                  <c:v>73.297874</c:v>
                </c:pt>
                <c:pt idx="4782">
                  <c:v>73.297714</c:v>
                </c:pt>
                <c:pt idx="4783">
                  <c:v>73.29755</c:v>
                </c:pt>
                <c:pt idx="4784">
                  <c:v>73.29738</c:v>
                </c:pt>
                <c:pt idx="4785">
                  <c:v>73.29721</c:v>
                </c:pt>
                <c:pt idx="4786">
                  <c:v>73.29704</c:v>
                </c:pt>
                <c:pt idx="4787">
                  <c:v>73.29687000000001</c:v>
                </c:pt>
                <c:pt idx="4788">
                  <c:v>73.29669</c:v>
                </c:pt>
                <c:pt idx="4789">
                  <c:v>73.29651</c:v>
                </c:pt>
                <c:pt idx="4790">
                  <c:v>73.29633000000001</c:v>
                </c:pt>
                <c:pt idx="4791">
                  <c:v>73.29615</c:v>
                </c:pt>
                <c:pt idx="4792">
                  <c:v>73.29597</c:v>
                </c:pt>
                <c:pt idx="4793">
                  <c:v>73.295784</c:v>
                </c:pt>
                <c:pt idx="4794">
                  <c:v>73.29559</c:v>
                </c:pt>
                <c:pt idx="4795">
                  <c:v>73.2954</c:v>
                </c:pt>
                <c:pt idx="4796">
                  <c:v>73.29521</c:v>
                </c:pt>
                <c:pt idx="4797">
                  <c:v>73.29501</c:v>
                </c:pt>
                <c:pt idx="4798">
                  <c:v>73.294815</c:v>
                </c:pt>
                <c:pt idx="4799">
                  <c:v>73.29462</c:v>
                </c:pt>
                <c:pt idx="4800">
                  <c:v>73.29441</c:v>
                </c:pt>
                <c:pt idx="4801">
                  <c:v>73.294205</c:v>
                </c:pt>
                <c:pt idx="4802">
                  <c:v>73.294</c:v>
                </c:pt>
                <c:pt idx="4803">
                  <c:v>73.29379</c:v>
                </c:pt>
                <c:pt idx="4804">
                  <c:v>73.29358</c:v>
                </c:pt>
                <c:pt idx="4805">
                  <c:v>73.293365</c:v>
                </c:pt>
                <c:pt idx="4806">
                  <c:v>73.29315</c:v>
                </c:pt>
                <c:pt idx="4807">
                  <c:v>73.29293000000001</c:v>
                </c:pt>
                <c:pt idx="4808">
                  <c:v>73.29271</c:v>
                </c:pt>
                <c:pt idx="4809">
                  <c:v>73.29249</c:v>
                </c:pt>
                <c:pt idx="4810">
                  <c:v>73.29227</c:v>
                </c:pt>
                <c:pt idx="4811">
                  <c:v>73.29204</c:v>
                </c:pt>
                <c:pt idx="4812">
                  <c:v>73.29181</c:v>
                </c:pt>
                <c:pt idx="4813">
                  <c:v>73.29158</c:v>
                </c:pt>
                <c:pt idx="4814">
                  <c:v>73.29135</c:v>
                </c:pt>
                <c:pt idx="4815">
                  <c:v>73.29112</c:v>
                </c:pt>
                <c:pt idx="4816">
                  <c:v>73.290886</c:v>
                </c:pt>
                <c:pt idx="4817">
                  <c:v>73.29065</c:v>
                </c:pt>
                <c:pt idx="4818">
                  <c:v>73.29041</c:v>
                </c:pt>
                <c:pt idx="4819">
                  <c:v>73.29018</c:v>
                </c:pt>
                <c:pt idx="4820">
                  <c:v>73.28994</c:v>
                </c:pt>
                <c:pt idx="4821">
                  <c:v>73.289696</c:v>
                </c:pt>
                <c:pt idx="4822">
                  <c:v>73.28945</c:v>
                </c:pt>
                <c:pt idx="4823">
                  <c:v>73.28921</c:v>
                </c:pt>
                <c:pt idx="4824">
                  <c:v>73.28896</c:v>
                </c:pt>
                <c:pt idx="4825">
                  <c:v>73.28872</c:v>
                </c:pt>
                <c:pt idx="4826">
                  <c:v>73.28847499999999</c:v>
                </c:pt>
                <c:pt idx="4827">
                  <c:v>73.28823000000001</c:v>
                </c:pt>
                <c:pt idx="4828">
                  <c:v>73.28798</c:v>
                </c:pt>
                <c:pt idx="4829">
                  <c:v>73.287735</c:v>
                </c:pt>
                <c:pt idx="4830">
                  <c:v>73.28748</c:v>
                </c:pt>
                <c:pt idx="4831">
                  <c:v>73.28723</c:v>
                </c:pt>
                <c:pt idx="4832">
                  <c:v>73.28698</c:v>
                </c:pt>
                <c:pt idx="4833">
                  <c:v>73.28673</c:v>
                </c:pt>
                <c:pt idx="4834">
                  <c:v>73.28647599999998</c:v>
                </c:pt>
                <c:pt idx="4835">
                  <c:v>73.286224</c:v>
                </c:pt>
                <c:pt idx="4836">
                  <c:v>73.285965</c:v>
                </c:pt>
                <c:pt idx="4837">
                  <c:v>73.28570999999998</c:v>
                </c:pt>
                <c:pt idx="4838">
                  <c:v>73.28544999999998</c:v>
                </c:pt>
                <c:pt idx="4839">
                  <c:v>73.285194</c:v>
                </c:pt>
                <c:pt idx="4840">
                  <c:v>73.284935</c:v>
                </c:pt>
                <c:pt idx="4841">
                  <c:v>73.284676</c:v>
                </c:pt>
                <c:pt idx="4842">
                  <c:v>73.284424</c:v>
                </c:pt>
                <c:pt idx="4843">
                  <c:v>73.284164</c:v>
                </c:pt>
                <c:pt idx="4844">
                  <c:v>73.283905</c:v>
                </c:pt>
                <c:pt idx="4845">
                  <c:v>73.283646</c:v>
                </c:pt>
                <c:pt idx="4846">
                  <c:v>73.28338999999998</c:v>
                </c:pt>
                <c:pt idx="4847">
                  <c:v>73.28313</c:v>
                </c:pt>
                <c:pt idx="4848">
                  <c:v>73.28286999999998</c:v>
                </c:pt>
                <c:pt idx="4849">
                  <c:v>73.28261</c:v>
                </c:pt>
                <c:pt idx="4850">
                  <c:v>73.28234999999998</c:v>
                </c:pt>
                <c:pt idx="4851">
                  <c:v>73.28207999999998</c:v>
                </c:pt>
                <c:pt idx="4852">
                  <c:v>73.28182</c:v>
                </c:pt>
                <c:pt idx="4853">
                  <c:v>73.28156</c:v>
                </c:pt>
                <c:pt idx="4854">
                  <c:v>73.2813</c:v>
                </c:pt>
                <c:pt idx="4855">
                  <c:v>73.281044</c:v>
                </c:pt>
                <c:pt idx="4856">
                  <c:v>73.28078499999998</c:v>
                </c:pt>
                <c:pt idx="4857">
                  <c:v>73.28052</c:v>
                </c:pt>
                <c:pt idx="4858">
                  <c:v>73.28026</c:v>
                </c:pt>
                <c:pt idx="4859">
                  <c:v>73.28</c:v>
                </c:pt>
                <c:pt idx="4860">
                  <c:v>73.27973999999999</c:v>
                </c:pt>
                <c:pt idx="4861">
                  <c:v>73.27947999999999</c:v>
                </c:pt>
                <c:pt idx="4862">
                  <c:v>73.27922</c:v>
                </c:pt>
                <c:pt idx="4863">
                  <c:v>73.27896</c:v>
                </c:pt>
                <c:pt idx="4864">
                  <c:v>73.278694</c:v>
                </c:pt>
                <c:pt idx="4865">
                  <c:v>73.27843499999999</c:v>
                </c:pt>
                <c:pt idx="4866">
                  <c:v>73.27817499999999</c:v>
                </c:pt>
                <c:pt idx="4867">
                  <c:v>73.277916</c:v>
                </c:pt>
                <c:pt idx="4868">
                  <c:v>73.27766</c:v>
                </c:pt>
                <c:pt idx="4869">
                  <c:v>73.2774</c:v>
                </c:pt>
                <c:pt idx="4870">
                  <c:v>73.27714</c:v>
                </c:pt>
                <c:pt idx="4871">
                  <c:v>73.27687999999999</c:v>
                </c:pt>
                <c:pt idx="4872">
                  <c:v>73.27662</c:v>
                </c:pt>
                <c:pt idx="4873">
                  <c:v>73.27634999999998</c:v>
                </c:pt>
                <c:pt idx="4874">
                  <c:v>73.27608999999998</c:v>
                </c:pt>
                <c:pt idx="4875">
                  <c:v>73.27583</c:v>
                </c:pt>
                <c:pt idx="4876">
                  <c:v>73.27556999999998</c:v>
                </c:pt>
                <c:pt idx="4877">
                  <c:v>73.27531399999998</c:v>
                </c:pt>
                <c:pt idx="4878">
                  <c:v>73.27505499999998</c:v>
                </c:pt>
                <c:pt idx="4879">
                  <c:v>73.27479599999998</c:v>
                </c:pt>
                <c:pt idx="4880">
                  <c:v>73.274536</c:v>
                </c:pt>
                <c:pt idx="4881">
                  <c:v>73.27428</c:v>
                </c:pt>
                <c:pt idx="4882">
                  <c:v>73.27402</c:v>
                </c:pt>
                <c:pt idx="4883">
                  <c:v>73.27375999999998</c:v>
                </c:pt>
                <c:pt idx="4884">
                  <c:v>73.2735</c:v>
                </c:pt>
                <c:pt idx="4885">
                  <c:v>73.27325</c:v>
                </c:pt>
                <c:pt idx="4886">
                  <c:v>73.27299499999998</c:v>
                </c:pt>
                <c:pt idx="4887">
                  <c:v>73.27273599999997</c:v>
                </c:pt>
                <c:pt idx="4888">
                  <c:v>73.27248399999999</c:v>
                </c:pt>
                <c:pt idx="4889">
                  <c:v>73.272224</c:v>
                </c:pt>
                <c:pt idx="4890">
                  <c:v>73.271965</c:v>
                </c:pt>
                <c:pt idx="4891">
                  <c:v>73.27171</c:v>
                </c:pt>
                <c:pt idx="4892">
                  <c:v>73.27146</c:v>
                </c:pt>
                <c:pt idx="4893">
                  <c:v>73.27121</c:v>
                </c:pt>
                <c:pt idx="4894">
                  <c:v>73.27096</c:v>
                </c:pt>
                <c:pt idx="4895">
                  <c:v>73.27070599999999</c:v>
                </c:pt>
                <c:pt idx="4896">
                  <c:v>73.270454</c:v>
                </c:pt>
                <c:pt idx="4897">
                  <c:v>73.2702</c:v>
                </c:pt>
                <c:pt idx="4898">
                  <c:v>73.26995</c:v>
                </c:pt>
                <c:pt idx="4899">
                  <c:v>73.2697</c:v>
                </c:pt>
                <c:pt idx="4900">
                  <c:v>73.269455</c:v>
                </c:pt>
                <c:pt idx="4901">
                  <c:v>73.26921</c:v>
                </c:pt>
                <c:pt idx="4902">
                  <c:v>73.26897</c:v>
                </c:pt>
                <c:pt idx="4903">
                  <c:v>73.26872</c:v>
                </c:pt>
                <c:pt idx="4904">
                  <c:v>73.26847999999998</c:v>
                </c:pt>
                <c:pt idx="4905">
                  <c:v>73.268234</c:v>
                </c:pt>
                <c:pt idx="4906">
                  <c:v>73.26798</c:v>
                </c:pt>
                <c:pt idx="4907">
                  <c:v>73.26774</c:v>
                </c:pt>
                <c:pt idx="4908">
                  <c:v>73.267494</c:v>
                </c:pt>
                <c:pt idx="4909">
                  <c:v>73.26725</c:v>
                </c:pt>
                <c:pt idx="4910">
                  <c:v>73.26701</c:v>
                </c:pt>
                <c:pt idx="4911">
                  <c:v>73.26677</c:v>
                </c:pt>
                <c:pt idx="4912">
                  <c:v>73.26653</c:v>
                </c:pt>
                <c:pt idx="4913">
                  <c:v>73.26629</c:v>
                </c:pt>
                <c:pt idx="4914">
                  <c:v>73.26605</c:v>
                </c:pt>
                <c:pt idx="4915">
                  <c:v>73.265816</c:v>
                </c:pt>
                <c:pt idx="4916">
                  <c:v>73.26558</c:v>
                </c:pt>
                <c:pt idx="4917">
                  <c:v>73.26533999999998</c:v>
                </c:pt>
                <c:pt idx="4918">
                  <c:v>73.26511</c:v>
                </c:pt>
                <c:pt idx="4919">
                  <c:v>73.26487</c:v>
                </c:pt>
                <c:pt idx="4920">
                  <c:v>73.26463</c:v>
                </c:pt>
                <c:pt idx="4921">
                  <c:v>73.2644</c:v>
                </c:pt>
                <c:pt idx="4922">
                  <c:v>73.26416</c:v>
                </c:pt>
                <c:pt idx="4923">
                  <c:v>73.26392</c:v>
                </c:pt>
                <c:pt idx="4924">
                  <c:v>73.26369</c:v>
                </c:pt>
                <c:pt idx="4925">
                  <c:v>73.26346</c:v>
                </c:pt>
                <c:pt idx="4926">
                  <c:v>73.26323</c:v>
                </c:pt>
                <c:pt idx="4927">
                  <c:v>73.263</c:v>
                </c:pt>
                <c:pt idx="4928">
                  <c:v>73.26276999999998</c:v>
                </c:pt>
                <c:pt idx="4929">
                  <c:v>73.26254</c:v>
                </c:pt>
                <c:pt idx="4930">
                  <c:v>73.262314</c:v>
                </c:pt>
                <c:pt idx="4931">
                  <c:v>73.262085</c:v>
                </c:pt>
                <c:pt idx="4932">
                  <c:v>73.261856</c:v>
                </c:pt>
                <c:pt idx="4933">
                  <c:v>73.26163</c:v>
                </c:pt>
                <c:pt idx="4934">
                  <c:v>73.2614</c:v>
                </c:pt>
                <c:pt idx="4935">
                  <c:v>73.26117</c:v>
                </c:pt>
                <c:pt idx="4936">
                  <c:v>73.26094</c:v>
                </c:pt>
                <c:pt idx="4937">
                  <c:v>73.26071</c:v>
                </c:pt>
                <c:pt idx="4938">
                  <c:v>73.26048</c:v>
                </c:pt>
                <c:pt idx="4939">
                  <c:v>73.260254</c:v>
                </c:pt>
                <c:pt idx="4940">
                  <c:v>73.260025</c:v>
                </c:pt>
                <c:pt idx="4941">
                  <c:v>73.25979599999998</c:v>
                </c:pt>
                <c:pt idx="4942">
                  <c:v>73.25957</c:v>
                </c:pt>
                <c:pt idx="4943">
                  <c:v>73.25933999999998</c:v>
                </c:pt>
                <c:pt idx="4944">
                  <c:v>73.25912</c:v>
                </c:pt>
                <c:pt idx="4945">
                  <c:v>73.25889599999998</c:v>
                </c:pt>
                <c:pt idx="4946">
                  <c:v>73.25867499999998</c:v>
                </c:pt>
                <c:pt idx="4947">
                  <c:v>73.25844999999998</c:v>
                </c:pt>
                <c:pt idx="4948">
                  <c:v>73.25823000000001</c:v>
                </c:pt>
                <c:pt idx="4949">
                  <c:v>73.25801</c:v>
                </c:pt>
                <c:pt idx="4950">
                  <c:v>73.2578</c:v>
                </c:pt>
                <c:pt idx="4951">
                  <c:v>73.257576</c:v>
                </c:pt>
                <c:pt idx="4952">
                  <c:v>73.257355</c:v>
                </c:pt>
                <c:pt idx="4953">
                  <c:v>73.25714</c:v>
                </c:pt>
                <c:pt idx="4954">
                  <c:v>73.25692</c:v>
                </c:pt>
                <c:pt idx="4955">
                  <c:v>73.25671</c:v>
                </c:pt>
                <c:pt idx="4956">
                  <c:v>73.25649</c:v>
                </c:pt>
                <c:pt idx="4957">
                  <c:v>73.25628</c:v>
                </c:pt>
                <c:pt idx="4958">
                  <c:v>73.256065</c:v>
                </c:pt>
                <c:pt idx="4959">
                  <c:v>73.25584999999998</c:v>
                </c:pt>
                <c:pt idx="4960">
                  <c:v>73.25564</c:v>
                </c:pt>
                <c:pt idx="4961">
                  <c:v>73.255424</c:v>
                </c:pt>
                <c:pt idx="4962">
                  <c:v>73.25521</c:v>
                </c:pt>
                <c:pt idx="4963">
                  <c:v>73.25500499999998</c:v>
                </c:pt>
                <c:pt idx="4964">
                  <c:v>73.25479</c:v>
                </c:pt>
                <c:pt idx="4965">
                  <c:v>73.254585</c:v>
                </c:pt>
                <c:pt idx="4966">
                  <c:v>73.25438</c:v>
                </c:pt>
                <c:pt idx="4967">
                  <c:v>73.25417</c:v>
                </c:pt>
                <c:pt idx="4968">
                  <c:v>73.25397</c:v>
                </c:pt>
                <c:pt idx="4969">
                  <c:v>73.25376</c:v>
                </c:pt>
                <c:pt idx="4970">
                  <c:v>73.253555</c:v>
                </c:pt>
                <c:pt idx="4971">
                  <c:v>73.25335</c:v>
                </c:pt>
                <c:pt idx="4972">
                  <c:v>73.25314</c:v>
                </c:pt>
                <c:pt idx="4973">
                  <c:v>73.25293999999998</c:v>
                </c:pt>
                <c:pt idx="4974">
                  <c:v>73.25273999999999</c:v>
                </c:pt>
                <c:pt idx="4975">
                  <c:v>73.25253999999998</c:v>
                </c:pt>
                <c:pt idx="4976">
                  <c:v>73.25233999999999</c:v>
                </c:pt>
                <c:pt idx="4977">
                  <c:v>73.252144</c:v>
                </c:pt>
                <c:pt idx="4978">
                  <c:v>73.25194</c:v>
                </c:pt>
                <c:pt idx="4979">
                  <c:v>73.25174</c:v>
                </c:pt>
                <c:pt idx="4980">
                  <c:v>73.25154</c:v>
                </c:pt>
                <c:pt idx="4981">
                  <c:v>73.25134</c:v>
                </c:pt>
                <c:pt idx="4982">
                  <c:v>73.251144</c:v>
                </c:pt>
                <c:pt idx="4983">
                  <c:v>73.250946</c:v>
                </c:pt>
                <c:pt idx="4984">
                  <c:v>73.25074999999998</c:v>
                </c:pt>
                <c:pt idx="4985">
                  <c:v>73.25055</c:v>
                </c:pt>
                <c:pt idx="4986">
                  <c:v>73.25034999999998</c:v>
                </c:pt>
                <c:pt idx="4987">
                  <c:v>73.25015</c:v>
                </c:pt>
                <c:pt idx="4988">
                  <c:v>73.249954</c:v>
                </c:pt>
                <c:pt idx="4989">
                  <c:v>73.249756</c:v>
                </c:pt>
                <c:pt idx="4990">
                  <c:v>73.24956</c:v>
                </c:pt>
                <c:pt idx="4991">
                  <c:v>73.24936</c:v>
                </c:pt>
                <c:pt idx="4992">
                  <c:v>73.24916</c:v>
                </c:pt>
                <c:pt idx="4993">
                  <c:v>73.24896</c:v>
                </c:pt>
                <c:pt idx="4994">
                  <c:v>73.24877</c:v>
                </c:pt>
                <c:pt idx="4995">
                  <c:v>73.24858</c:v>
                </c:pt>
                <c:pt idx="4996">
                  <c:v>73.24839</c:v>
                </c:pt>
                <c:pt idx="4997">
                  <c:v>73.2482</c:v>
                </c:pt>
                <c:pt idx="4998">
                  <c:v>73.24801</c:v>
                </c:pt>
                <c:pt idx="4999">
                  <c:v>73.247826</c:v>
                </c:pt>
                <c:pt idx="5000">
                  <c:v>73.247635</c:v>
                </c:pt>
                <c:pt idx="5001">
                  <c:v>73.24745</c:v>
                </c:pt>
                <c:pt idx="5002">
                  <c:v>73.24726</c:v>
                </c:pt>
                <c:pt idx="5003">
                  <c:v>73.24708</c:v>
                </c:pt>
                <c:pt idx="5004">
                  <c:v>73.24689</c:v>
                </c:pt>
                <c:pt idx="5005">
                  <c:v>73.246704</c:v>
                </c:pt>
                <c:pt idx="5006">
                  <c:v>73.24652</c:v>
                </c:pt>
                <c:pt idx="5007">
                  <c:v>73.24634</c:v>
                </c:pt>
                <c:pt idx="5008">
                  <c:v>73.24615</c:v>
                </c:pt>
                <c:pt idx="5009">
                  <c:v>73.245964</c:v>
                </c:pt>
                <c:pt idx="5010">
                  <c:v>73.24577</c:v>
                </c:pt>
                <c:pt idx="5011">
                  <c:v>73.24559</c:v>
                </c:pt>
                <c:pt idx="5012">
                  <c:v>73.24541</c:v>
                </c:pt>
                <c:pt idx="5013">
                  <c:v>73.245224</c:v>
                </c:pt>
                <c:pt idx="5014">
                  <c:v>73.24504</c:v>
                </c:pt>
                <c:pt idx="5015">
                  <c:v>73.244865</c:v>
                </c:pt>
                <c:pt idx="5016">
                  <c:v>73.24468</c:v>
                </c:pt>
                <c:pt idx="5017">
                  <c:v>73.2445</c:v>
                </c:pt>
                <c:pt idx="5018">
                  <c:v>73.24432</c:v>
                </c:pt>
                <c:pt idx="5019">
                  <c:v>73.24415</c:v>
                </c:pt>
                <c:pt idx="5020">
                  <c:v>73.24397</c:v>
                </c:pt>
                <c:pt idx="5021">
                  <c:v>73.24379</c:v>
                </c:pt>
                <c:pt idx="5022">
                  <c:v>73.243614</c:v>
                </c:pt>
                <c:pt idx="5023">
                  <c:v>73.24344</c:v>
                </c:pt>
                <c:pt idx="5024">
                  <c:v>73.24326</c:v>
                </c:pt>
                <c:pt idx="5025">
                  <c:v>73.24309</c:v>
                </c:pt>
                <c:pt idx="5026">
                  <c:v>73.24291</c:v>
                </c:pt>
                <c:pt idx="5027">
                  <c:v>73.24273</c:v>
                </c:pt>
                <c:pt idx="5028">
                  <c:v>73.24255</c:v>
                </c:pt>
                <c:pt idx="5029">
                  <c:v>73.24237999999998</c:v>
                </c:pt>
                <c:pt idx="5030">
                  <c:v>73.2422</c:v>
                </c:pt>
                <c:pt idx="5031">
                  <c:v>73.24203</c:v>
                </c:pt>
                <c:pt idx="5032">
                  <c:v>73.24185</c:v>
                </c:pt>
                <c:pt idx="5033">
                  <c:v>73.24168</c:v>
                </c:pt>
                <c:pt idx="5034">
                  <c:v>73.24151</c:v>
                </c:pt>
                <c:pt idx="5035">
                  <c:v>73.24133</c:v>
                </c:pt>
                <c:pt idx="5036">
                  <c:v>73.241165</c:v>
                </c:pt>
                <c:pt idx="5037">
                  <c:v>73.241</c:v>
                </c:pt>
                <c:pt idx="5038">
                  <c:v>73.24083</c:v>
                </c:pt>
                <c:pt idx="5039">
                  <c:v>73.24066</c:v>
                </c:pt>
                <c:pt idx="5040">
                  <c:v>73.240486</c:v>
                </c:pt>
                <c:pt idx="5041">
                  <c:v>73.24032</c:v>
                </c:pt>
                <c:pt idx="5042">
                  <c:v>73.24015</c:v>
                </c:pt>
                <c:pt idx="5043">
                  <c:v>73.23998</c:v>
                </c:pt>
                <c:pt idx="5044">
                  <c:v>73.239815</c:v>
                </c:pt>
                <c:pt idx="5045">
                  <c:v>73.23965</c:v>
                </c:pt>
                <c:pt idx="5046">
                  <c:v>73.23948</c:v>
                </c:pt>
                <c:pt idx="5047">
                  <c:v>73.23931</c:v>
                </c:pt>
                <c:pt idx="5048">
                  <c:v>73.23915</c:v>
                </c:pt>
                <c:pt idx="5049">
                  <c:v>73.23898</c:v>
                </c:pt>
                <c:pt idx="5050">
                  <c:v>73.238815</c:v>
                </c:pt>
                <c:pt idx="5051">
                  <c:v>73.23865</c:v>
                </c:pt>
                <c:pt idx="5052">
                  <c:v>73.23849</c:v>
                </c:pt>
                <c:pt idx="5053">
                  <c:v>73.23832</c:v>
                </c:pt>
                <c:pt idx="5054">
                  <c:v>73.23816</c:v>
                </c:pt>
                <c:pt idx="5055">
                  <c:v>73.238</c:v>
                </c:pt>
                <c:pt idx="5056">
                  <c:v>73.23784</c:v>
                </c:pt>
                <c:pt idx="5057">
                  <c:v>73.23767</c:v>
                </c:pt>
                <c:pt idx="5058">
                  <c:v>73.23751</c:v>
                </c:pt>
                <c:pt idx="5059">
                  <c:v>73.23735</c:v>
                </c:pt>
                <c:pt idx="5060">
                  <c:v>73.23719</c:v>
                </c:pt>
                <c:pt idx="5061">
                  <c:v>73.23703</c:v>
                </c:pt>
                <c:pt idx="5062">
                  <c:v>73.23688</c:v>
                </c:pt>
                <c:pt idx="5063">
                  <c:v>73.23672</c:v>
                </c:pt>
                <c:pt idx="5064">
                  <c:v>73.236565</c:v>
                </c:pt>
                <c:pt idx="5065">
                  <c:v>73.236404</c:v>
                </c:pt>
                <c:pt idx="5066">
                  <c:v>73.236244</c:v>
                </c:pt>
                <c:pt idx="5067">
                  <c:v>73.236084</c:v>
                </c:pt>
                <c:pt idx="5068">
                  <c:v>73.23593</c:v>
                </c:pt>
                <c:pt idx="5069">
                  <c:v>73.23576999999998</c:v>
                </c:pt>
                <c:pt idx="5070">
                  <c:v>73.23562</c:v>
                </c:pt>
                <c:pt idx="5071">
                  <c:v>73.23546</c:v>
                </c:pt>
                <c:pt idx="5072">
                  <c:v>73.23530599999998</c:v>
                </c:pt>
                <c:pt idx="5073">
                  <c:v>73.235146</c:v>
                </c:pt>
                <c:pt idx="5074">
                  <c:v>73.23499</c:v>
                </c:pt>
                <c:pt idx="5075">
                  <c:v>73.23484</c:v>
                </c:pt>
                <c:pt idx="5076">
                  <c:v>73.23469</c:v>
                </c:pt>
                <c:pt idx="5077">
                  <c:v>73.234535</c:v>
                </c:pt>
                <c:pt idx="5078">
                  <c:v>73.23438</c:v>
                </c:pt>
                <c:pt idx="5079">
                  <c:v>73.23423</c:v>
                </c:pt>
                <c:pt idx="5080">
                  <c:v>73.23408</c:v>
                </c:pt>
                <c:pt idx="5081">
                  <c:v>73.233925</c:v>
                </c:pt>
                <c:pt idx="5082">
                  <c:v>73.23377</c:v>
                </c:pt>
                <c:pt idx="5083">
                  <c:v>73.23362</c:v>
                </c:pt>
                <c:pt idx="5084">
                  <c:v>73.23347</c:v>
                </c:pt>
                <c:pt idx="5085">
                  <c:v>73.23332</c:v>
                </c:pt>
                <c:pt idx="5086">
                  <c:v>73.23318</c:v>
                </c:pt>
                <c:pt idx="5087">
                  <c:v>73.23303000000001</c:v>
                </c:pt>
                <c:pt idx="5088">
                  <c:v>73.23289</c:v>
                </c:pt>
                <c:pt idx="5089">
                  <c:v>73.23273499999999</c:v>
                </c:pt>
                <c:pt idx="5090">
                  <c:v>73.23258</c:v>
                </c:pt>
                <c:pt idx="5091">
                  <c:v>73.23243999999998</c:v>
                </c:pt>
                <c:pt idx="5092">
                  <c:v>73.23229</c:v>
                </c:pt>
                <c:pt idx="5093">
                  <c:v>73.23215</c:v>
                </c:pt>
                <c:pt idx="5094">
                  <c:v>73.23200000000001</c:v>
                </c:pt>
                <c:pt idx="5095">
                  <c:v>73.23186</c:v>
                </c:pt>
                <c:pt idx="5096">
                  <c:v>73.231705</c:v>
                </c:pt>
                <c:pt idx="5097">
                  <c:v>73.23156</c:v>
                </c:pt>
                <c:pt idx="5098">
                  <c:v>73.231415</c:v>
                </c:pt>
                <c:pt idx="5099">
                  <c:v>73.23127</c:v>
                </c:pt>
                <c:pt idx="5100">
                  <c:v>73.231125</c:v>
                </c:pt>
                <c:pt idx="5101">
                  <c:v>73.23098</c:v>
                </c:pt>
                <c:pt idx="5102">
                  <c:v>73.230835</c:v>
                </c:pt>
                <c:pt idx="5103">
                  <c:v>73.23069</c:v>
                </c:pt>
                <c:pt idx="5104">
                  <c:v>73.230545</c:v>
                </c:pt>
                <c:pt idx="5105">
                  <c:v>73.2304</c:v>
                </c:pt>
                <c:pt idx="5106">
                  <c:v>73.230255</c:v>
                </c:pt>
                <c:pt idx="5107">
                  <c:v>73.23011</c:v>
                </c:pt>
                <c:pt idx="5108">
                  <c:v>73.229965</c:v>
                </c:pt>
                <c:pt idx="5109">
                  <c:v>73.22982</c:v>
                </c:pt>
                <c:pt idx="5110">
                  <c:v>73.229675</c:v>
                </c:pt>
                <c:pt idx="5111">
                  <c:v>73.23198</c:v>
                </c:pt>
                <c:pt idx="5112">
                  <c:v>73.23428</c:v>
                </c:pt>
                <c:pt idx="5113">
                  <c:v>73.23659</c:v>
                </c:pt>
                <c:pt idx="5114">
                  <c:v>73.23889</c:v>
                </c:pt>
                <c:pt idx="5115">
                  <c:v>73.241196</c:v>
                </c:pt>
                <c:pt idx="5116">
                  <c:v>73.2435</c:v>
                </c:pt>
                <c:pt idx="5117">
                  <c:v>73.245804</c:v>
                </c:pt>
                <c:pt idx="5118">
                  <c:v>73.24811</c:v>
                </c:pt>
                <c:pt idx="5119">
                  <c:v>73.25041</c:v>
                </c:pt>
                <c:pt idx="5120">
                  <c:v>73.25271599999999</c:v>
                </c:pt>
                <c:pt idx="5121">
                  <c:v>73.25502</c:v>
                </c:pt>
                <c:pt idx="5122">
                  <c:v>73.25733</c:v>
                </c:pt>
                <c:pt idx="5123">
                  <c:v>73.25964</c:v>
                </c:pt>
                <c:pt idx="5124">
                  <c:v>73.26195</c:v>
                </c:pt>
                <c:pt idx="5125">
                  <c:v>73.26426</c:v>
                </c:pt>
                <c:pt idx="5126">
                  <c:v>73.26657</c:v>
                </c:pt>
                <c:pt idx="5127">
                  <c:v>73.26887499999998</c:v>
                </c:pt>
                <c:pt idx="5128">
                  <c:v>73.27118</c:v>
                </c:pt>
                <c:pt idx="5129">
                  <c:v>73.27347999999999</c:v>
                </c:pt>
                <c:pt idx="5130">
                  <c:v>73.27578999999999</c:v>
                </c:pt>
                <c:pt idx="5131">
                  <c:v>73.27808999999999</c:v>
                </c:pt>
                <c:pt idx="5132">
                  <c:v>73.28039599999998</c:v>
                </c:pt>
                <c:pt idx="5133">
                  <c:v>73.2827</c:v>
                </c:pt>
                <c:pt idx="5134">
                  <c:v>73.285</c:v>
                </c:pt>
                <c:pt idx="5135">
                  <c:v>73.28731</c:v>
                </c:pt>
                <c:pt idx="5136">
                  <c:v>73.289604</c:v>
                </c:pt>
                <c:pt idx="5137">
                  <c:v>73.29191</c:v>
                </c:pt>
                <c:pt idx="5138">
                  <c:v>73.294205</c:v>
                </c:pt>
                <c:pt idx="5139">
                  <c:v>73.2965</c:v>
                </c:pt>
                <c:pt idx="5140">
                  <c:v>73.2988</c:v>
                </c:pt>
                <c:pt idx="5141">
                  <c:v>73.298645</c:v>
                </c:pt>
                <c:pt idx="5142">
                  <c:v>73.29849</c:v>
                </c:pt>
                <c:pt idx="5143">
                  <c:v>73.29833999999998</c:v>
                </c:pt>
                <c:pt idx="5144">
                  <c:v>73.29819</c:v>
                </c:pt>
                <c:pt idx="5145">
                  <c:v>73.29803</c:v>
                </c:pt>
                <c:pt idx="5146">
                  <c:v>73.29787</c:v>
                </c:pt>
                <c:pt idx="5147">
                  <c:v>73.29771</c:v>
                </c:pt>
                <c:pt idx="5148">
                  <c:v>73.29755</c:v>
                </c:pt>
                <c:pt idx="5149">
                  <c:v>73.29738</c:v>
                </c:pt>
                <c:pt idx="5150">
                  <c:v>73.29721</c:v>
                </c:pt>
                <c:pt idx="5151">
                  <c:v>73.297035</c:v>
                </c:pt>
                <c:pt idx="5152">
                  <c:v>73.29686</c:v>
                </c:pt>
                <c:pt idx="5153">
                  <c:v>73.296684</c:v>
                </c:pt>
                <c:pt idx="5154">
                  <c:v>73.29651</c:v>
                </c:pt>
                <c:pt idx="5155">
                  <c:v>73.29633000000001</c:v>
                </c:pt>
                <c:pt idx="5156">
                  <c:v>73.29615</c:v>
                </c:pt>
                <c:pt idx="5157">
                  <c:v>73.29596</c:v>
                </c:pt>
                <c:pt idx="5158">
                  <c:v>73.29577999999998</c:v>
                </c:pt>
                <c:pt idx="5159">
                  <c:v>73.295586</c:v>
                </c:pt>
                <c:pt idx="5160">
                  <c:v>73.295395</c:v>
                </c:pt>
                <c:pt idx="5161">
                  <c:v>73.295204</c:v>
                </c:pt>
                <c:pt idx="5162">
                  <c:v>73.295006</c:v>
                </c:pt>
                <c:pt idx="5163">
                  <c:v>73.2948</c:v>
                </c:pt>
                <c:pt idx="5164">
                  <c:v>73.2946</c:v>
                </c:pt>
                <c:pt idx="5165">
                  <c:v>73.294395</c:v>
                </c:pt>
                <c:pt idx="5166">
                  <c:v>73.29419</c:v>
                </c:pt>
                <c:pt idx="5167">
                  <c:v>73.29398</c:v>
                </c:pt>
                <c:pt idx="5168">
                  <c:v>73.29377</c:v>
                </c:pt>
                <c:pt idx="5169">
                  <c:v>73.293564</c:v>
                </c:pt>
                <c:pt idx="5170">
                  <c:v>73.29335</c:v>
                </c:pt>
                <c:pt idx="5171">
                  <c:v>73.29314</c:v>
                </c:pt>
                <c:pt idx="5172">
                  <c:v>73.292915</c:v>
                </c:pt>
                <c:pt idx="5173">
                  <c:v>73.2927</c:v>
                </c:pt>
                <c:pt idx="5174">
                  <c:v>73.29248</c:v>
                </c:pt>
                <c:pt idx="5175">
                  <c:v>73.29226</c:v>
                </c:pt>
                <c:pt idx="5176">
                  <c:v>73.29204</c:v>
                </c:pt>
                <c:pt idx="5177">
                  <c:v>73.29181</c:v>
                </c:pt>
                <c:pt idx="5178">
                  <c:v>73.29158</c:v>
                </c:pt>
                <c:pt idx="5179">
                  <c:v>73.29135</c:v>
                </c:pt>
                <c:pt idx="5180">
                  <c:v>73.291115</c:v>
                </c:pt>
                <c:pt idx="5181">
                  <c:v>73.290886</c:v>
                </c:pt>
                <c:pt idx="5182">
                  <c:v>73.29065</c:v>
                </c:pt>
                <c:pt idx="5183">
                  <c:v>73.29041</c:v>
                </c:pt>
                <c:pt idx="5184">
                  <c:v>73.29018</c:v>
                </c:pt>
                <c:pt idx="5185">
                  <c:v>73.28994</c:v>
                </c:pt>
                <c:pt idx="5186">
                  <c:v>73.289696</c:v>
                </c:pt>
                <c:pt idx="5187">
                  <c:v>73.28945</c:v>
                </c:pt>
                <c:pt idx="5188">
                  <c:v>73.28921</c:v>
                </c:pt>
                <c:pt idx="5189">
                  <c:v>73.28896</c:v>
                </c:pt>
                <c:pt idx="5190">
                  <c:v>73.28870999999998</c:v>
                </c:pt>
                <c:pt idx="5191">
                  <c:v>73.28846999999998</c:v>
                </c:pt>
                <c:pt idx="5192">
                  <c:v>73.28822</c:v>
                </c:pt>
                <c:pt idx="5193">
                  <c:v>73.28797</c:v>
                </c:pt>
                <c:pt idx="5194">
                  <c:v>73.28772</c:v>
                </c:pt>
                <c:pt idx="5195">
                  <c:v>73.28747000000001</c:v>
                </c:pt>
                <c:pt idx="5196">
                  <c:v>73.28722</c:v>
                </c:pt>
                <c:pt idx="5197">
                  <c:v>73.286964</c:v>
                </c:pt>
                <c:pt idx="5198">
                  <c:v>73.28671</c:v>
                </c:pt>
                <c:pt idx="5199">
                  <c:v>73.28645</c:v>
                </c:pt>
                <c:pt idx="5200">
                  <c:v>73.286194</c:v>
                </c:pt>
                <c:pt idx="5201">
                  <c:v>73.28593999999998</c:v>
                </c:pt>
                <c:pt idx="5202">
                  <c:v>73.28568</c:v>
                </c:pt>
                <c:pt idx="5203">
                  <c:v>73.28542</c:v>
                </c:pt>
                <c:pt idx="5204">
                  <c:v>73.28517</c:v>
                </c:pt>
                <c:pt idx="5205">
                  <c:v>73.28491</c:v>
                </c:pt>
                <c:pt idx="5206">
                  <c:v>73.28465</c:v>
                </c:pt>
                <c:pt idx="5207">
                  <c:v>73.28439</c:v>
                </c:pt>
                <c:pt idx="5208">
                  <c:v>73.284134</c:v>
                </c:pt>
                <c:pt idx="5209">
                  <c:v>73.28387999999998</c:v>
                </c:pt>
                <c:pt idx="5210">
                  <c:v>73.28362</c:v>
                </c:pt>
                <c:pt idx="5211">
                  <c:v>73.28336</c:v>
                </c:pt>
                <c:pt idx="5212">
                  <c:v>73.283104</c:v>
                </c:pt>
                <c:pt idx="5213">
                  <c:v>73.28284499999998</c:v>
                </c:pt>
                <c:pt idx="5214">
                  <c:v>73.28258499999998</c:v>
                </c:pt>
                <c:pt idx="5215">
                  <c:v>73.282326</c:v>
                </c:pt>
                <c:pt idx="5216">
                  <c:v>73.28207</c:v>
                </c:pt>
                <c:pt idx="5217">
                  <c:v>73.2818</c:v>
                </c:pt>
                <c:pt idx="5218">
                  <c:v>73.28154</c:v>
                </c:pt>
                <c:pt idx="5219">
                  <c:v>73.28127</c:v>
                </c:pt>
                <c:pt idx="5220">
                  <c:v>73.28101</c:v>
                </c:pt>
                <c:pt idx="5221">
                  <c:v>73.280754</c:v>
                </c:pt>
                <c:pt idx="5222">
                  <c:v>73.28049</c:v>
                </c:pt>
                <c:pt idx="5223">
                  <c:v>73.28023</c:v>
                </c:pt>
                <c:pt idx="5224">
                  <c:v>73.27997</c:v>
                </c:pt>
                <c:pt idx="5225">
                  <c:v>73.27970999999998</c:v>
                </c:pt>
                <c:pt idx="5226">
                  <c:v>73.27944999999998</c:v>
                </c:pt>
                <c:pt idx="5227">
                  <c:v>73.27919</c:v>
                </c:pt>
                <c:pt idx="5228">
                  <c:v>73.27892999999998</c:v>
                </c:pt>
                <c:pt idx="5229">
                  <c:v>73.27866</c:v>
                </c:pt>
                <c:pt idx="5230">
                  <c:v>73.27840399999998</c:v>
                </c:pt>
                <c:pt idx="5231">
                  <c:v>73.27814499999998</c:v>
                </c:pt>
                <c:pt idx="5232">
                  <c:v>73.277885</c:v>
                </c:pt>
                <c:pt idx="5233">
                  <c:v>73.277626</c:v>
                </c:pt>
                <c:pt idx="5234">
                  <c:v>73.27737</c:v>
                </c:pt>
                <c:pt idx="5235">
                  <c:v>73.27711</c:v>
                </c:pt>
                <c:pt idx="5236">
                  <c:v>73.27684999999998</c:v>
                </c:pt>
                <c:pt idx="5237">
                  <c:v>73.27657999999998</c:v>
                </c:pt>
                <c:pt idx="5238">
                  <c:v>73.27632</c:v>
                </c:pt>
                <c:pt idx="5239">
                  <c:v>73.27606</c:v>
                </c:pt>
                <c:pt idx="5240">
                  <c:v>73.27579999999999</c:v>
                </c:pt>
                <c:pt idx="5241">
                  <c:v>73.27553999999999</c:v>
                </c:pt>
                <c:pt idx="5242">
                  <c:v>73.27527999999998</c:v>
                </c:pt>
                <c:pt idx="5243">
                  <c:v>73.275024</c:v>
                </c:pt>
                <c:pt idx="5244">
                  <c:v>73.274765</c:v>
                </c:pt>
                <c:pt idx="5245">
                  <c:v>73.274506</c:v>
                </c:pt>
                <c:pt idx="5246">
                  <c:v>73.27425</c:v>
                </c:pt>
                <c:pt idx="5247">
                  <c:v>73.27399</c:v>
                </c:pt>
                <c:pt idx="5248">
                  <c:v>73.27372999999998</c:v>
                </c:pt>
                <c:pt idx="5249">
                  <c:v>73.27346999999998</c:v>
                </c:pt>
                <c:pt idx="5250">
                  <c:v>73.27322</c:v>
                </c:pt>
                <c:pt idx="5251">
                  <c:v>73.272964</c:v>
                </c:pt>
                <c:pt idx="5252">
                  <c:v>73.27270999999999</c:v>
                </c:pt>
                <c:pt idx="5253">
                  <c:v>73.27244999999999</c:v>
                </c:pt>
                <c:pt idx="5254">
                  <c:v>73.272194</c:v>
                </c:pt>
                <c:pt idx="5255">
                  <c:v>73.27194</c:v>
                </c:pt>
                <c:pt idx="5256">
                  <c:v>73.27169</c:v>
                </c:pt>
                <c:pt idx="5257">
                  <c:v>73.27144</c:v>
                </c:pt>
                <c:pt idx="5258">
                  <c:v>73.27119</c:v>
                </c:pt>
                <c:pt idx="5259">
                  <c:v>73.27093499999998</c:v>
                </c:pt>
                <c:pt idx="5260">
                  <c:v>73.27068</c:v>
                </c:pt>
                <c:pt idx="5261">
                  <c:v>73.27043</c:v>
                </c:pt>
                <c:pt idx="5262">
                  <c:v>73.27017999999998</c:v>
                </c:pt>
                <c:pt idx="5263">
                  <c:v>73.26993</c:v>
                </c:pt>
                <c:pt idx="5264">
                  <c:v>73.269684</c:v>
                </c:pt>
                <c:pt idx="5265">
                  <c:v>73.26943</c:v>
                </c:pt>
                <c:pt idx="5266">
                  <c:v>73.26918</c:v>
                </c:pt>
                <c:pt idx="5267">
                  <c:v>73.26893599999998</c:v>
                </c:pt>
                <c:pt idx="5268">
                  <c:v>73.26869</c:v>
                </c:pt>
                <c:pt idx="5269">
                  <c:v>73.26844</c:v>
                </c:pt>
                <c:pt idx="5270">
                  <c:v>73.268196</c:v>
                </c:pt>
                <c:pt idx="5271">
                  <c:v>73.26795</c:v>
                </c:pt>
                <c:pt idx="5272">
                  <c:v>73.26771</c:v>
                </c:pt>
                <c:pt idx="5273">
                  <c:v>73.26747</c:v>
                </c:pt>
                <c:pt idx="5274">
                  <c:v>73.26723000000002</c:v>
                </c:pt>
                <c:pt idx="5275">
                  <c:v>73.26698</c:v>
                </c:pt>
                <c:pt idx="5276">
                  <c:v>73.26674</c:v>
                </c:pt>
                <c:pt idx="5277">
                  <c:v>73.2665</c:v>
                </c:pt>
                <c:pt idx="5278">
                  <c:v>73.266266</c:v>
                </c:pt>
                <c:pt idx="5279">
                  <c:v>73.26602</c:v>
                </c:pt>
                <c:pt idx="5280">
                  <c:v>73.26578499999998</c:v>
                </c:pt>
                <c:pt idx="5281">
                  <c:v>73.26554</c:v>
                </c:pt>
                <c:pt idx="5282">
                  <c:v>73.265305</c:v>
                </c:pt>
                <c:pt idx="5283">
                  <c:v>73.26507</c:v>
                </c:pt>
                <c:pt idx="5284">
                  <c:v>73.26483</c:v>
                </c:pt>
                <c:pt idx="5285">
                  <c:v>73.264595</c:v>
                </c:pt>
                <c:pt idx="5286">
                  <c:v>73.26436</c:v>
                </c:pt>
                <c:pt idx="5287">
                  <c:v>73.26412</c:v>
                </c:pt>
                <c:pt idx="5288">
                  <c:v>73.263885</c:v>
                </c:pt>
                <c:pt idx="5289">
                  <c:v>73.26366</c:v>
                </c:pt>
                <c:pt idx="5290">
                  <c:v>73.26343</c:v>
                </c:pt>
                <c:pt idx="5291">
                  <c:v>73.2632</c:v>
                </c:pt>
                <c:pt idx="5292">
                  <c:v>73.26297</c:v>
                </c:pt>
                <c:pt idx="5293">
                  <c:v>73.26273999999998</c:v>
                </c:pt>
                <c:pt idx="5294">
                  <c:v>73.26251</c:v>
                </c:pt>
                <c:pt idx="5295">
                  <c:v>73.26228</c:v>
                </c:pt>
                <c:pt idx="5296">
                  <c:v>73.262054</c:v>
                </c:pt>
                <c:pt idx="5297">
                  <c:v>73.261826</c:v>
                </c:pt>
                <c:pt idx="5298">
                  <c:v>73.2616</c:v>
                </c:pt>
                <c:pt idx="5299">
                  <c:v>73.26137000000001</c:v>
                </c:pt>
                <c:pt idx="5300">
                  <c:v>73.26114</c:v>
                </c:pt>
                <c:pt idx="5301">
                  <c:v>73.26091</c:v>
                </c:pt>
                <c:pt idx="5302">
                  <c:v>73.26068</c:v>
                </c:pt>
                <c:pt idx="5303">
                  <c:v>73.26045</c:v>
                </c:pt>
                <c:pt idx="5304">
                  <c:v>73.26022</c:v>
                </c:pt>
                <c:pt idx="5305">
                  <c:v>73.259995</c:v>
                </c:pt>
                <c:pt idx="5306">
                  <c:v>73.259766</c:v>
                </c:pt>
                <c:pt idx="5307">
                  <c:v>73.25954</c:v>
                </c:pt>
                <c:pt idx="5308">
                  <c:v>73.25931</c:v>
                </c:pt>
                <c:pt idx="5309">
                  <c:v>73.25909</c:v>
                </c:pt>
                <c:pt idx="5310">
                  <c:v>73.258865</c:v>
                </c:pt>
                <c:pt idx="5311">
                  <c:v>73.258644</c:v>
                </c:pt>
                <c:pt idx="5312">
                  <c:v>73.25842999999998</c:v>
                </c:pt>
                <c:pt idx="5313">
                  <c:v>73.25821</c:v>
                </c:pt>
                <c:pt idx="5314">
                  <c:v>73.25799</c:v>
                </c:pt>
                <c:pt idx="5315">
                  <c:v>73.257774</c:v>
                </c:pt>
                <c:pt idx="5316">
                  <c:v>73.25755</c:v>
                </c:pt>
                <c:pt idx="5317">
                  <c:v>73.25734</c:v>
                </c:pt>
                <c:pt idx="5318">
                  <c:v>73.257126</c:v>
                </c:pt>
                <c:pt idx="5319">
                  <c:v>73.25691</c:v>
                </c:pt>
                <c:pt idx="5320">
                  <c:v>73.25669</c:v>
                </c:pt>
                <c:pt idx="5321">
                  <c:v>73.25647999999998</c:v>
                </c:pt>
                <c:pt idx="5322">
                  <c:v>73.25626</c:v>
                </c:pt>
                <c:pt idx="5323">
                  <c:v>73.25605</c:v>
                </c:pt>
                <c:pt idx="5324">
                  <c:v>73.25583999999999</c:v>
                </c:pt>
                <c:pt idx="5325">
                  <c:v>73.25562</c:v>
                </c:pt>
                <c:pt idx="5326">
                  <c:v>73.25541</c:v>
                </c:pt>
                <c:pt idx="5327">
                  <c:v>73.255196</c:v>
                </c:pt>
                <c:pt idx="5328">
                  <c:v>73.25499</c:v>
                </c:pt>
                <c:pt idx="5329">
                  <c:v>73.25477999999998</c:v>
                </c:pt>
                <c:pt idx="5330">
                  <c:v>73.25458</c:v>
                </c:pt>
                <c:pt idx="5331">
                  <c:v>73.254364</c:v>
                </c:pt>
                <c:pt idx="5332">
                  <c:v>73.25416</c:v>
                </c:pt>
                <c:pt idx="5333">
                  <c:v>73.25395</c:v>
                </c:pt>
                <c:pt idx="5334">
                  <c:v>73.25374599999999</c:v>
                </c:pt>
                <c:pt idx="5335">
                  <c:v>73.25354</c:v>
                </c:pt>
                <c:pt idx="5336">
                  <c:v>73.25333999999998</c:v>
                </c:pt>
                <c:pt idx="5337">
                  <c:v>73.253136</c:v>
                </c:pt>
                <c:pt idx="5338">
                  <c:v>73.25293</c:v>
                </c:pt>
                <c:pt idx="5339">
                  <c:v>73.25271999999998</c:v>
                </c:pt>
                <c:pt idx="5340">
                  <c:v>73.25252</c:v>
                </c:pt>
                <c:pt idx="5341">
                  <c:v>73.25230999999998</c:v>
                </c:pt>
                <c:pt idx="5342">
                  <c:v>73.25211</c:v>
                </c:pt>
                <c:pt idx="5343">
                  <c:v>73.251915</c:v>
                </c:pt>
                <c:pt idx="5344">
                  <c:v>73.25172</c:v>
                </c:pt>
                <c:pt idx="5345">
                  <c:v>73.25152</c:v>
                </c:pt>
                <c:pt idx="5346">
                  <c:v>73.25132</c:v>
                </c:pt>
                <c:pt idx="5347">
                  <c:v>73.25112</c:v>
                </c:pt>
                <c:pt idx="5348">
                  <c:v>73.25092</c:v>
                </c:pt>
                <c:pt idx="5349">
                  <c:v>73.250725</c:v>
                </c:pt>
                <c:pt idx="5350">
                  <c:v>73.25052</c:v>
                </c:pt>
                <c:pt idx="5351">
                  <c:v>73.25032</c:v>
                </c:pt>
                <c:pt idx="5352">
                  <c:v>73.25012</c:v>
                </c:pt>
                <c:pt idx="5353">
                  <c:v>73.24992</c:v>
                </c:pt>
                <c:pt idx="5354">
                  <c:v>73.249725</c:v>
                </c:pt>
                <c:pt idx="5355">
                  <c:v>73.249535</c:v>
                </c:pt>
                <c:pt idx="5356">
                  <c:v>73.24934</c:v>
                </c:pt>
                <c:pt idx="5357">
                  <c:v>73.249146</c:v>
                </c:pt>
                <c:pt idx="5358">
                  <c:v>73.248955</c:v>
                </c:pt>
                <c:pt idx="5359">
                  <c:v>73.248764</c:v>
                </c:pt>
                <c:pt idx="5360">
                  <c:v>73.24857</c:v>
                </c:pt>
                <c:pt idx="5361">
                  <c:v>73.24837999999998</c:v>
                </c:pt>
                <c:pt idx="5362">
                  <c:v>73.24819</c:v>
                </c:pt>
                <c:pt idx="5363">
                  <c:v>73.248</c:v>
                </c:pt>
                <c:pt idx="5364">
                  <c:v>73.24781</c:v>
                </c:pt>
                <c:pt idx="5365">
                  <c:v>73.24762</c:v>
                </c:pt>
                <c:pt idx="5366">
                  <c:v>73.24743</c:v>
                </c:pt>
                <c:pt idx="5367">
                  <c:v>73.24724</c:v>
                </c:pt>
                <c:pt idx="5368">
                  <c:v>73.247055</c:v>
                </c:pt>
                <c:pt idx="5369">
                  <c:v>73.246864</c:v>
                </c:pt>
                <c:pt idx="5370">
                  <c:v>73.24668</c:v>
                </c:pt>
                <c:pt idx="5371">
                  <c:v>73.24649</c:v>
                </c:pt>
                <c:pt idx="5372">
                  <c:v>73.24631</c:v>
                </c:pt>
                <c:pt idx="5373">
                  <c:v>73.24612</c:v>
                </c:pt>
                <c:pt idx="5374">
                  <c:v>73.24593</c:v>
                </c:pt>
                <c:pt idx="5375">
                  <c:v>73.24575</c:v>
                </c:pt>
                <c:pt idx="5376">
                  <c:v>73.24557</c:v>
                </c:pt>
                <c:pt idx="5377">
                  <c:v>73.245384</c:v>
                </c:pt>
                <c:pt idx="5378">
                  <c:v>73.24521</c:v>
                </c:pt>
                <c:pt idx="5379">
                  <c:v>73.245026</c:v>
                </c:pt>
                <c:pt idx="5380">
                  <c:v>73.24484</c:v>
                </c:pt>
                <c:pt idx="5381">
                  <c:v>73.24467000000002</c:v>
                </c:pt>
                <c:pt idx="5382">
                  <c:v>73.244484</c:v>
                </c:pt>
                <c:pt idx="5383">
                  <c:v>73.2443</c:v>
                </c:pt>
                <c:pt idx="5384">
                  <c:v>73.244125</c:v>
                </c:pt>
                <c:pt idx="5385">
                  <c:v>73.24395</c:v>
                </c:pt>
                <c:pt idx="5386">
                  <c:v>73.243774</c:v>
                </c:pt>
                <c:pt idx="5387">
                  <c:v>73.24359</c:v>
                </c:pt>
                <c:pt idx="5388">
                  <c:v>73.243416</c:v>
                </c:pt>
                <c:pt idx="5389">
                  <c:v>73.24324</c:v>
                </c:pt>
                <c:pt idx="5390">
                  <c:v>73.243065</c:v>
                </c:pt>
                <c:pt idx="5391">
                  <c:v>73.24289</c:v>
                </c:pt>
                <c:pt idx="5392">
                  <c:v>73.242714</c:v>
                </c:pt>
                <c:pt idx="5393">
                  <c:v>73.24254</c:v>
                </c:pt>
                <c:pt idx="5394">
                  <c:v>73.24236</c:v>
                </c:pt>
                <c:pt idx="5395">
                  <c:v>73.242195</c:v>
                </c:pt>
                <c:pt idx="5396">
                  <c:v>73.24202</c:v>
                </c:pt>
                <c:pt idx="5397">
                  <c:v>73.24185</c:v>
                </c:pt>
                <c:pt idx="5398">
                  <c:v>73.24168</c:v>
                </c:pt>
                <c:pt idx="5399">
                  <c:v>73.24151</c:v>
                </c:pt>
                <c:pt idx="5400">
                  <c:v>73.24133</c:v>
                </c:pt>
                <c:pt idx="5401">
                  <c:v>73.241165</c:v>
                </c:pt>
                <c:pt idx="5402">
                  <c:v>73.241</c:v>
                </c:pt>
                <c:pt idx="5403">
                  <c:v>73.24082</c:v>
                </c:pt>
                <c:pt idx="5404">
                  <c:v>73.240654</c:v>
                </c:pt>
                <c:pt idx="5405">
                  <c:v>73.24048</c:v>
                </c:pt>
                <c:pt idx="5406">
                  <c:v>73.24031</c:v>
                </c:pt>
                <c:pt idx="5407">
                  <c:v>73.24014</c:v>
                </c:pt>
                <c:pt idx="5408">
                  <c:v>73.239975</c:v>
                </c:pt>
                <c:pt idx="5409">
                  <c:v>73.23981</c:v>
                </c:pt>
                <c:pt idx="5410">
                  <c:v>73.23964</c:v>
                </c:pt>
                <c:pt idx="5411">
                  <c:v>73.23947</c:v>
                </c:pt>
                <c:pt idx="5412">
                  <c:v>73.2393</c:v>
                </c:pt>
                <c:pt idx="5413">
                  <c:v>73.239136</c:v>
                </c:pt>
                <c:pt idx="5414">
                  <c:v>73.23897</c:v>
                </c:pt>
                <c:pt idx="5415">
                  <c:v>73.23881</c:v>
                </c:pt>
                <c:pt idx="5416">
                  <c:v>73.23864</c:v>
                </c:pt>
                <c:pt idx="5417">
                  <c:v>73.23847</c:v>
                </c:pt>
                <c:pt idx="5418">
                  <c:v>73.238304</c:v>
                </c:pt>
                <c:pt idx="5419">
                  <c:v>73.238144</c:v>
                </c:pt>
                <c:pt idx="5420">
                  <c:v>73.23798</c:v>
                </c:pt>
                <c:pt idx="5421">
                  <c:v>73.237816</c:v>
                </c:pt>
                <c:pt idx="5422">
                  <c:v>73.237656</c:v>
                </c:pt>
                <c:pt idx="5423">
                  <c:v>73.237495</c:v>
                </c:pt>
                <c:pt idx="5424">
                  <c:v>73.237335</c:v>
                </c:pt>
                <c:pt idx="5425">
                  <c:v>73.237175</c:v>
                </c:pt>
                <c:pt idx="5426">
                  <c:v>73.237015</c:v>
                </c:pt>
                <c:pt idx="5427">
                  <c:v>73.236855</c:v>
                </c:pt>
                <c:pt idx="5428">
                  <c:v>73.236694</c:v>
                </c:pt>
                <c:pt idx="5429">
                  <c:v>73.236534</c:v>
                </c:pt>
                <c:pt idx="5430">
                  <c:v>73.236374</c:v>
                </c:pt>
                <c:pt idx="5431">
                  <c:v>73.23622</c:v>
                </c:pt>
                <c:pt idx="5432">
                  <c:v>73.23606</c:v>
                </c:pt>
                <c:pt idx="5433">
                  <c:v>73.23591</c:v>
                </c:pt>
                <c:pt idx="5434">
                  <c:v>73.23575599999998</c:v>
                </c:pt>
                <c:pt idx="5435">
                  <c:v>73.235596</c:v>
                </c:pt>
                <c:pt idx="5436">
                  <c:v>73.23543999999998</c:v>
                </c:pt>
                <c:pt idx="5437">
                  <c:v>73.23528</c:v>
                </c:pt>
                <c:pt idx="5438">
                  <c:v>73.23513000000001</c:v>
                </c:pt>
                <c:pt idx="5439">
                  <c:v>73.23497</c:v>
                </c:pt>
                <c:pt idx="5440">
                  <c:v>73.23482</c:v>
                </c:pt>
                <c:pt idx="5441">
                  <c:v>73.234665</c:v>
                </c:pt>
                <c:pt idx="5442">
                  <c:v>73.23451</c:v>
                </c:pt>
                <c:pt idx="5443">
                  <c:v>73.23436</c:v>
                </c:pt>
                <c:pt idx="5444">
                  <c:v>73.23421</c:v>
                </c:pt>
                <c:pt idx="5445">
                  <c:v>73.23406</c:v>
                </c:pt>
                <c:pt idx="5446">
                  <c:v>73.23391</c:v>
                </c:pt>
                <c:pt idx="5447">
                  <c:v>73.23376</c:v>
                </c:pt>
                <c:pt idx="5448">
                  <c:v>73.233604</c:v>
                </c:pt>
                <c:pt idx="5449">
                  <c:v>73.23346</c:v>
                </c:pt>
                <c:pt idx="5450">
                  <c:v>73.23331</c:v>
                </c:pt>
                <c:pt idx="5451">
                  <c:v>73.233154</c:v>
                </c:pt>
                <c:pt idx="5452">
                  <c:v>73.233</c:v>
                </c:pt>
                <c:pt idx="5453">
                  <c:v>73.23286</c:v>
                </c:pt>
                <c:pt idx="5454">
                  <c:v>73.23270999999998</c:v>
                </c:pt>
                <c:pt idx="5455">
                  <c:v>73.23256</c:v>
                </c:pt>
                <c:pt idx="5456">
                  <c:v>73.232414</c:v>
                </c:pt>
                <c:pt idx="5457">
                  <c:v>73.23227</c:v>
                </c:pt>
                <c:pt idx="5458">
                  <c:v>73.232124</c:v>
                </c:pt>
                <c:pt idx="5459">
                  <c:v>73.23198</c:v>
                </c:pt>
                <c:pt idx="5460">
                  <c:v>73.231834</c:v>
                </c:pt>
                <c:pt idx="5461">
                  <c:v>73.23169</c:v>
                </c:pt>
                <c:pt idx="5462">
                  <c:v>73.231544</c:v>
                </c:pt>
                <c:pt idx="5463">
                  <c:v>73.2314</c:v>
                </c:pt>
                <c:pt idx="5464">
                  <c:v>73.231255</c:v>
                </c:pt>
                <c:pt idx="5465">
                  <c:v>73.23111</c:v>
                </c:pt>
                <c:pt idx="5466">
                  <c:v>73.23096</c:v>
                </c:pt>
                <c:pt idx="5467">
                  <c:v>73.23081</c:v>
                </c:pt>
                <c:pt idx="5468">
                  <c:v>73.23067</c:v>
                </c:pt>
                <c:pt idx="5469">
                  <c:v>73.23052</c:v>
                </c:pt>
                <c:pt idx="5470">
                  <c:v>73.23037999999998</c:v>
                </c:pt>
                <c:pt idx="5471">
                  <c:v>73.23023</c:v>
                </c:pt>
                <c:pt idx="5472">
                  <c:v>73.23009</c:v>
                </c:pt>
                <c:pt idx="5473">
                  <c:v>73.22994</c:v>
                </c:pt>
                <c:pt idx="5474">
                  <c:v>73.22979999999998</c:v>
                </c:pt>
                <c:pt idx="5475">
                  <c:v>73.22965</c:v>
                </c:pt>
                <c:pt idx="5476">
                  <c:v>73.23196</c:v>
                </c:pt>
                <c:pt idx="5477">
                  <c:v>73.23426</c:v>
                </c:pt>
                <c:pt idx="5478">
                  <c:v>73.236565</c:v>
                </c:pt>
                <c:pt idx="5479">
                  <c:v>73.23887</c:v>
                </c:pt>
                <c:pt idx="5480">
                  <c:v>73.24117</c:v>
                </c:pt>
                <c:pt idx="5481">
                  <c:v>73.24348</c:v>
                </c:pt>
                <c:pt idx="5482">
                  <c:v>73.24577999999998</c:v>
                </c:pt>
                <c:pt idx="5483">
                  <c:v>73.24809</c:v>
                </c:pt>
                <c:pt idx="5484">
                  <c:v>73.250404</c:v>
                </c:pt>
                <c:pt idx="5485">
                  <c:v>73.25270999999998</c:v>
                </c:pt>
                <c:pt idx="5486">
                  <c:v>73.25502</c:v>
                </c:pt>
                <c:pt idx="5487">
                  <c:v>73.25733</c:v>
                </c:pt>
                <c:pt idx="5488">
                  <c:v>73.25964</c:v>
                </c:pt>
                <c:pt idx="5489">
                  <c:v>73.26195</c:v>
                </c:pt>
                <c:pt idx="5490">
                  <c:v>73.26426</c:v>
                </c:pt>
                <c:pt idx="5491">
                  <c:v>73.26657</c:v>
                </c:pt>
                <c:pt idx="5492">
                  <c:v>73.26887499999998</c:v>
                </c:pt>
                <c:pt idx="5493">
                  <c:v>73.27118</c:v>
                </c:pt>
                <c:pt idx="5494">
                  <c:v>73.27347999999999</c:v>
                </c:pt>
                <c:pt idx="5495">
                  <c:v>73.27578999999999</c:v>
                </c:pt>
                <c:pt idx="5496">
                  <c:v>73.27808999999999</c:v>
                </c:pt>
                <c:pt idx="5497">
                  <c:v>73.28039599999998</c:v>
                </c:pt>
                <c:pt idx="5498">
                  <c:v>73.2827</c:v>
                </c:pt>
                <c:pt idx="5499">
                  <c:v>73.285</c:v>
                </c:pt>
                <c:pt idx="5500">
                  <c:v>73.2873</c:v>
                </c:pt>
                <c:pt idx="5501">
                  <c:v>73.2896</c:v>
                </c:pt>
                <c:pt idx="5502">
                  <c:v>73.29189</c:v>
                </c:pt>
                <c:pt idx="5503">
                  <c:v>73.29419</c:v>
                </c:pt>
                <c:pt idx="5504">
                  <c:v>73.296486</c:v>
                </c:pt>
                <c:pt idx="5505">
                  <c:v>73.29877999999998</c:v>
                </c:pt>
                <c:pt idx="5506">
                  <c:v>73.29863</c:v>
                </c:pt>
                <c:pt idx="5507">
                  <c:v>73.29848</c:v>
                </c:pt>
                <c:pt idx="5508">
                  <c:v>73.298325</c:v>
                </c:pt>
                <c:pt idx="5509">
                  <c:v>73.29817000000001</c:v>
                </c:pt>
                <c:pt idx="5510">
                  <c:v>73.29801</c:v>
                </c:pt>
                <c:pt idx="5511">
                  <c:v>73.29785</c:v>
                </c:pt>
                <c:pt idx="5512">
                  <c:v>73.29769</c:v>
                </c:pt>
                <c:pt idx="5513">
                  <c:v>73.29752</c:v>
                </c:pt>
                <c:pt idx="5514">
                  <c:v>73.297356</c:v>
                </c:pt>
                <c:pt idx="5515">
                  <c:v>73.29719</c:v>
                </c:pt>
                <c:pt idx="5516">
                  <c:v>73.29702</c:v>
                </c:pt>
                <c:pt idx="5517">
                  <c:v>73.29685</c:v>
                </c:pt>
                <c:pt idx="5518">
                  <c:v>73.29668</c:v>
                </c:pt>
                <c:pt idx="5519">
                  <c:v>73.2965</c:v>
                </c:pt>
                <c:pt idx="5520">
                  <c:v>73.29632</c:v>
                </c:pt>
                <c:pt idx="5521">
                  <c:v>73.296135</c:v>
                </c:pt>
                <c:pt idx="5522">
                  <c:v>73.29595</c:v>
                </c:pt>
                <c:pt idx="5523">
                  <c:v>73.29576</c:v>
                </c:pt>
                <c:pt idx="5524">
                  <c:v>73.29557000000001</c:v>
                </c:pt>
                <c:pt idx="5525">
                  <c:v>73.29537999999998</c:v>
                </c:pt>
                <c:pt idx="5526">
                  <c:v>73.29518</c:v>
                </c:pt>
                <c:pt idx="5527">
                  <c:v>73.29498</c:v>
                </c:pt>
                <c:pt idx="5528">
                  <c:v>73.294785</c:v>
                </c:pt>
                <c:pt idx="5529">
                  <c:v>73.294586</c:v>
                </c:pt>
                <c:pt idx="5530">
                  <c:v>73.29438</c:v>
                </c:pt>
                <c:pt idx="5531">
                  <c:v>73.294174</c:v>
                </c:pt>
                <c:pt idx="5532">
                  <c:v>73.29397</c:v>
                </c:pt>
                <c:pt idx="5533">
                  <c:v>73.29376</c:v>
                </c:pt>
                <c:pt idx="5534">
                  <c:v>73.29355</c:v>
                </c:pt>
                <c:pt idx="5535">
                  <c:v>73.293335</c:v>
                </c:pt>
                <c:pt idx="5536">
                  <c:v>73.29312</c:v>
                </c:pt>
                <c:pt idx="5537">
                  <c:v>73.2929</c:v>
                </c:pt>
                <c:pt idx="5538">
                  <c:v>73.29268</c:v>
                </c:pt>
                <c:pt idx="5539">
                  <c:v>73.29246</c:v>
                </c:pt>
                <c:pt idx="5540">
                  <c:v>73.29224</c:v>
                </c:pt>
                <c:pt idx="5541">
                  <c:v>73.292015</c:v>
                </c:pt>
                <c:pt idx="5542">
                  <c:v>73.29179</c:v>
                </c:pt>
                <c:pt idx="5543">
                  <c:v>73.29156</c:v>
                </c:pt>
                <c:pt idx="5544">
                  <c:v>73.29132</c:v>
                </c:pt>
                <c:pt idx="5545">
                  <c:v>73.29109</c:v>
                </c:pt>
                <c:pt idx="5546">
                  <c:v>73.290855</c:v>
                </c:pt>
                <c:pt idx="5547">
                  <c:v>73.29062</c:v>
                </c:pt>
                <c:pt idx="5548">
                  <c:v>73.29038</c:v>
                </c:pt>
                <c:pt idx="5549">
                  <c:v>73.290146</c:v>
                </c:pt>
                <c:pt idx="5550">
                  <c:v>73.28991</c:v>
                </c:pt>
                <c:pt idx="5551">
                  <c:v>73.289665</c:v>
                </c:pt>
                <c:pt idx="5552">
                  <c:v>73.28943</c:v>
                </c:pt>
                <c:pt idx="5553">
                  <c:v>73.289185</c:v>
                </c:pt>
                <c:pt idx="5554">
                  <c:v>73.28893999999998</c:v>
                </c:pt>
                <c:pt idx="5555">
                  <c:v>73.2887</c:v>
                </c:pt>
                <c:pt idx="5556">
                  <c:v>73.28844999999998</c:v>
                </c:pt>
                <c:pt idx="5557">
                  <c:v>73.2882</c:v>
                </c:pt>
                <c:pt idx="5558">
                  <c:v>73.28795</c:v>
                </c:pt>
                <c:pt idx="5559">
                  <c:v>73.287704</c:v>
                </c:pt>
                <c:pt idx="5560">
                  <c:v>73.28745</c:v>
                </c:pt>
                <c:pt idx="5561">
                  <c:v>73.2872</c:v>
                </c:pt>
                <c:pt idx="5562">
                  <c:v>73.28695</c:v>
                </c:pt>
                <c:pt idx="5563">
                  <c:v>73.2867</c:v>
                </c:pt>
                <c:pt idx="5564">
                  <c:v>73.286446</c:v>
                </c:pt>
                <c:pt idx="5565">
                  <c:v>73.286194</c:v>
                </c:pt>
                <c:pt idx="5566">
                  <c:v>73.28593999999998</c:v>
                </c:pt>
                <c:pt idx="5567">
                  <c:v>73.28568</c:v>
                </c:pt>
                <c:pt idx="5568">
                  <c:v>73.28542</c:v>
                </c:pt>
                <c:pt idx="5569">
                  <c:v>73.28517</c:v>
                </c:pt>
                <c:pt idx="5570">
                  <c:v>73.28491</c:v>
                </c:pt>
                <c:pt idx="5571">
                  <c:v>73.28465</c:v>
                </c:pt>
                <c:pt idx="5572">
                  <c:v>73.28439</c:v>
                </c:pt>
                <c:pt idx="5573">
                  <c:v>73.284134</c:v>
                </c:pt>
                <c:pt idx="5574">
                  <c:v>73.28387999999998</c:v>
                </c:pt>
                <c:pt idx="5575">
                  <c:v>73.28362</c:v>
                </c:pt>
                <c:pt idx="5576">
                  <c:v>73.28336</c:v>
                </c:pt>
                <c:pt idx="5577">
                  <c:v>73.283104</c:v>
                </c:pt>
                <c:pt idx="5578">
                  <c:v>73.28284499999998</c:v>
                </c:pt>
                <c:pt idx="5579">
                  <c:v>73.28258499999998</c:v>
                </c:pt>
                <c:pt idx="5580">
                  <c:v>73.282326</c:v>
                </c:pt>
                <c:pt idx="5581">
                  <c:v>73.28207</c:v>
                </c:pt>
                <c:pt idx="5582">
                  <c:v>73.2818</c:v>
                </c:pt>
                <c:pt idx="5583">
                  <c:v>73.28154</c:v>
                </c:pt>
                <c:pt idx="5584">
                  <c:v>73.28127</c:v>
                </c:pt>
                <c:pt idx="5585">
                  <c:v>73.28101</c:v>
                </c:pt>
                <c:pt idx="5586">
                  <c:v>73.280754</c:v>
                </c:pt>
                <c:pt idx="5587">
                  <c:v>73.28049</c:v>
                </c:pt>
                <c:pt idx="5588">
                  <c:v>73.28023</c:v>
                </c:pt>
                <c:pt idx="5589">
                  <c:v>73.27997</c:v>
                </c:pt>
                <c:pt idx="5590">
                  <c:v>73.27970999999998</c:v>
                </c:pt>
                <c:pt idx="5591">
                  <c:v>73.27944999999998</c:v>
                </c:pt>
                <c:pt idx="5592">
                  <c:v>73.27919</c:v>
                </c:pt>
                <c:pt idx="5593">
                  <c:v>73.27892999999998</c:v>
                </c:pt>
                <c:pt idx="5594">
                  <c:v>73.27866</c:v>
                </c:pt>
                <c:pt idx="5595">
                  <c:v>73.27840399999998</c:v>
                </c:pt>
                <c:pt idx="5596">
                  <c:v>73.27814499999998</c:v>
                </c:pt>
                <c:pt idx="5597">
                  <c:v>73.277885</c:v>
                </c:pt>
                <c:pt idx="5598">
                  <c:v>73.277626</c:v>
                </c:pt>
                <c:pt idx="5599">
                  <c:v>73.27737</c:v>
                </c:pt>
                <c:pt idx="5600">
                  <c:v>73.27711</c:v>
                </c:pt>
                <c:pt idx="5601">
                  <c:v>73.27684999999998</c:v>
                </c:pt>
                <c:pt idx="5602">
                  <c:v>73.27657999999998</c:v>
                </c:pt>
                <c:pt idx="5603">
                  <c:v>73.27632</c:v>
                </c:pt>
                <c:pt idx="5604">
                  <c:v>73.27606</c:v>
                </c:pt>
                <c:pt idx="5605">
                  <c:v>73.27579999999999</c:v>
                </c:pt>
                <c:pt idx="5606">
                  <c:v>73.27553999999999</c:v>
                </c:pt>
                <c:pt idx="5607">
                  <c:v>73.27527999999998</c:v>
                </c:pt>
                <c:pt idx="5608">
                  <c:v>73.275024</c:v>
                </c:pt>
                <c:pt idx="5609">
                  <c:v>73.274765</c:v>
                </c:pt>
                <c:pt idx="5610">
                  <c:v>73.274506</c:v>
                </c:pt>
                <c:pt idx="5611">
                  <c:v>73.27425</c:v>
                </c:pt>
                <c:pt idx="5612">
                  <c:v>73.27399</c:v>
                </c:pt>
                <c:pt idx="5613">
                  <c:v>73.27372999999998</c:v>
                </c:pt>
                <c:pt idx="5614">
                  <c:v>73.27346999999998</c:v>
                </c:pt>
                <c:pt idx="5615">
                  <c:v>73.27322</c:v>
                </c:pt>
                <c:pt idx="5616">
                  <c:v>73.27296</c:v>
                </c:pt>
                <c:pt idx="5617">
                  <c:v>73.27270499999999</c:v>
                </c:pt>
                <c:pt idx="5618">
                  <c:v>73.27244999999999</c:v>
                </c:pt>
                <c:pt idx="5619">
                  <c:v>73.272194</c:v>
                </c:pt>
                <c:pt idx="5620">
                  <c:v>73.27194</c:v>
                </c:pt>
                <c:pt idx="5621">
                  <c:v>73.27169</c:v>
                </c:pt>
                <c:pt idx="5622">
                  <c:v>73.27144</c:v>
                </c:pt>
                <c:pt idx="5623">
                  <c:v>73.27119</c:v>
                </c:pt>
                <c:pt idx="5624">
                  <c:v>73.27093499999998</c:v>
                </c:pt>
                <c:pt idx="5625">
                  <c:v>73.27068</c:v>
                </c:pt>
                <c:pt idx="5626">
                  <c:v>73.27043</c:v>
                </c:pt>
                <c:pt idx="5627">
                  <c:v>73.27017999999998</c:v>
                </c:pt>
                <c:pt idx="5628">
                  <c:v>73.26993</c:v>
                </c:pt>
                <c:pt idx="5629">
                  <c:v>73.269684</c:v>
                </c:pt>
                <c:pt idx="5630">
                  <c:v>73.26943</c:v>
                </c:pt>
                <c:pt idx="5631">
                  <c:v>73.26918</c:v>
                </c:pt>
                <c:pt idx="5632">
                  <c:v>73.26893599999998</c:v>
                </c:pt>
                <c:pt idx="5633">
                  <c:v>73.26869</c:v>
                </c:pt>
                <c:pt idx="5634">
                  <c:v>73.26844</c:v>
                </c:pt>
                <c:pt idx="5635">
                  <c:v>73.268196</c:v>
                </c:pt>
                <c:pt idx="5636">
                  <c:v>73.26795</c:v>
                </c:pt>
                <c:pt idx="5637">
                  <c:v>73.26771</c:v>
                </c:pt>
                <c:pt idx="5638">
                  <c:v>73.26747</c:v>
                </c:pt>
                <c:pt idx="5639">
                  <c:v>73.26723000000002</c:v>
                </c:pt>
                <c:pt idx="5640">
                  <c:v>73.26698</c:v>
                </c:pt>
                <c:pt idx="5641">
                  <c:v>73.26674</c:v>
                </c:pt>
                <c:pt idx="5642">
                  <c:v>73.2665</c:v>
                </c:pt>
                <c:pt idx="5643">
                  <c:v>73.26626</c:v>
                </c:pt>
                <c:pt idx="5644">
                  <c:v>73.26602</c:v>
                </c:pt>
                <c:pt idx="5645">
                  <c:v>73.26578499999998</c:v>
                </c:pt>
                <c:pt idx="5646">
                  <c:v>73.26554</c:v>
                </c:pt>
                <c:pt idx="5647">
                  <c:v>73.265305</c:v>
                </c:pt>
                <c:pt idx="5648">
                  <c:v>73.26507</c:v>
                </c:pt>
                <c:pt idx="5649">
                  <c:v>73.264824</c:v>
                </c:pt>
                <c:pt idx="5650">
                  <c:v>73.26459</c:v>
                </c:pt>
                <c:pt idx="5651">
                  <c:v>73.26435</c:v>
                </c:pt>
                <c:pt idx="5652">
                  <c:v>73.264114</c:v>
                </c:pt>
                <c:pt idx="5653">
                  <c:v>73.26388</c:v>
                </c:pt>
                <c:pt idx="5654">
                  <c:v>73.26364</c:v>
                </c:pt>
                <c:pt idx="5655">
                  <c:v>73.263405</c:v>
                </c:pt>
                <c:pt idx="5656">
                  <c:v>73.263176</c:v>
                </c:pt>
                <c:pt idx="5657">
                  <c:v>73.26295</c:v>
                </c:pt>
                <c:pt idx="5658">
                  <c:v>73.26272</c:v>
                </c:pt>
                <c:pt idx="5659">
                  <c:v>73.26249</c:v>
                </c:pt>
                <c:pt idx="5660">
                  <c:v>73.26226</c:v>
                </c:pt>
                <c:pt idx="5661">
                  <c:v>73.26203</c:v>
                </c:pt>
                <c:pt idx="5662">
                  <c:v>73.2618</c:v>
                </c:pt>
                <c:pt idx="5663">
                  <c:v>73.26157</c:v>
                </c:pt>
                <c:pt idx="5664">
                  <c:v>73.261345</c:v>
                </c:pt>
                <c:pt idx="5665">
                  <c:v>73.261116</c:v>
                </c:pt>
                <c:pt idx="5666">
                  <c:v>73.26089</c:v>
                </c:pt>
                <c:pt idx="5667">
                  <c:v>73.26066</c:v>
                </c:pt>
                <c:pt idx="5668">
                  <c:v>73.26043000000001</c:v>
                </c:pt>
                <c:pt idx="5669">
                  <c:v>73.26021</c:v>
                </c:pt>
                <c:pt idx="5670">
                  <c:v>73.25999</c:v>
                </c:pt>
                <c:pt idx="5671">
                  <c:v>73.259766</c:v>
                </c:pt>
                <c:pt idx="5672">
                  <c:v>73.25954</c:v>
                </c:pt>
                <c:pt idx="5673">
                  <c:v>73.25931</c:v>
                </c:pt>
                <c:pt idx="5674">
                  <c:v>73.25907999999998</c:v>
                </c:pt>
                <c:pt idx="5675">
                  <c:v>73.25886</c:v>
                </c:pt>
                <c:pt idx="5676">
                  <c:v>73.25864</c:v>
                </c:pt>
                <c:pt idx="5677">
                  <c:v>73.258415</c:v>
                </c:pt>
                <c:pt idx="5678">
                  <c:v>73.2582</c:v>
                </c:pt>
                <c:pt idx="5679">
                  <c:v>73.25798</c:v>
                </c:pt>
                <c:pt idx="5680">
                  <c:v>73.25777</c:v>
                </c:pt>
                <c:pt idx="5681">
                  <c:v>73.25755</c:v>
                </c:pt>
                <c:pt idx="5682">
                  <c:v>73.25734</c:v>
                </c:pt>
                <c:pt idx="5683">
                  <c:v>73.257126</c:v>
                </c:pt>
                <c:pt idx="5684">
                  <c:v>73.25691</c:v>
                </c:pt>
                <c:pt idx="5685">
                  <c:v>73.25669</c:v>
                </c:pt>
                <c:pt idx="5686">
                  <c:v>73.25647999999998</c:v>
                </c:pt>
                <c:pt idx="5687">
                  <c:v>73.25626</c:v>
                </c:pt>
                <c:pt idx="5688">
                  <c:v>73.25605</c:v>
                </c:pt>
                <c:pt idx="5689">
                  <c:v>73.25583999999999</c:v>
                </c:pt>
                <c:pt idx="5690">
                  <c:v>73.25562</c:v>
                </c:pt>
                <c:pt idx="5691">
                  <c:v>73.25541</c:v>
                </c:pt>
                <c:pt idx="5692">
                  <c:v>73.255196</c:v>
                </c:pt>
                <c:pt idx="5693">
                  <c:v>73.25498</c:v>
                </c:pt>
                <c:pt idx="5694">
                  <c:v>73.25477599999999</c:v>
                </c:pt>
                <c:pt idx="5695">
                  <c:v>73.25456</c:v>
                </c:pt>
                <c:pt idx="5696">
                  <c:v>73.25436</c:v>
                </c:pt>
                <c:pt idx="5697">
                  <c:v>73.25415</c:v>
                </c:pt>
                <c:pt idx="5698">
                  <c:v>73.253944</c:v>
                </c:pt>
                <c:pt idx="5699">
                  <c:v>73.25373999999998</c:v>
                </c:pt>
                <c:pt idx="5700">
                  <c:v>73.25353000000001</c:v>
                </c:pt>
                <c:pt idx="5701">
                  <c:v>73.25333</c:v>
                </c:pt>
                <c:pt idx="5702">
                  <c:v>73.25312</c:v>
                </c:pt>
                <c:pt idx="5703">
                  <c:v>73.252914</c:v>
                </c:pt>
                <c:pt idx="5704">
                  <c:v>73.25270999999998</c:v>
                </c:pt>
                <c:pt idx="5705">
                  <c:v>73.25251</c:v>
                </c:pt>
                <c:pt idx="5706">
                  <c:v>73.25230999999998</c:v>
                </c:pt>
                <c:pt idx="5707">
                  <c:v>73.25211</c:v>
                </c:pt>
                <c:pt idx="5708">
                  <c:v>73.251915</c:v>
                </c:pt>
                <c:pt idx="5709">
                  <c:v>73.25172</c:v>
                </c:pt>
                <c:pt idx="5710">
                  <c:v>73.25151</c:v>
                </c:pt>
                <c:pt idx="5711">
                  <c:v>73.25131</c:v>
                </c:pt>
                <c:pt idx="5712">
                  <c:v>73.251114</c:v>
                </c:pt>
                <c:pt idx="5713">
                  <c:v>73.250916</c:v>
                </c:pt>
                <c:pt idx="5714">
                  <c:v>73.25072</c:v>
                </c:pt>
                <c:pt idx="5715">
                  <c:v>73.25052</c:v>
                </c:pt>
                <c:pt idx="5716">
                  <c:v>73.25032</c:v>
                </c:pt>
                <c:pt idx="5717">
                  <c:v>73.25012</c:v>
                </c:pt>
                <c:pt idx="5718">
                  <c:v>73.24992</c:v>
                </c:pt>
                <c:pt idx="5719">
                  <c:v>73.249725</c:v>
                </c:pt>
                <c:pt idx="5720">
                  <c:v>73.24953</c:v>
                </c:pt>
                <c:pt idx="5721">
                  <c:v>73.24934</c:v>
                </c:pt>
                <c:pt idx="5722">
                  <c:v>73.249146</c:v>
                </c:pt>
                <c:pt idx="5723">
                  <c:v>73.248955</c:v>
                </c:pt>
                <c:pt idx="5724">
                  <c:v>73.248764</c:v>
                </c:pt>
                <c:pt idx="5725">
                  <c:v>73.24857</c:v>
                </c:pt>
                <c:pt idx="5726">
                  <c:v>73.24837999999998</c:v>
                </c:pt>
                <c:pt idx="5727">
                  <c:v>73.24819</c:v>
                </c:pt>
                <c:pt idx="5728">
                  <c:v>73.248</c:v>
                </c:pt>
                <c:pt idx="5729">
                  <c:v>73.24781</c:v>
                </c:pt>
                <c:pt idx="5730">
                  <c:v>73.24762</c:v>
                </c:pt>
                <c:pt idx="5731">
                  <c:v>73.24743</c:v>
                </c:pt>
                <c:pt idx="5732">
                  <c:v>73.24724</c:v>
                </c:pt>
                <c:pt idx="5733">
                  <c:v>73.247055</c:v>
                </c:pt>
                <c:pt idx="5734">
                  <c:v>73.246864</c:v>
                </c:pt>
                <c:pt idx="5735">
                  <c:v>73.24668</c:v>
                </c:pt>
                <c:pt idx="5736">
                  <c:v>73.24649</c:v>
                </c:pt>
                <c:pt idx="5737">
                  <c:v>73.24631</c:v>
                </c:pt>
                <c:pt idx="5738">
                  <c:v>73.24612</c:v>
                </c:pt>
                <c:pt idx="5739">
                  <c:v>73.24593</c:v>
                </c:pt>
                <c:pt idx="5740">
                  <c:v>73.24575</c:v>
                </c:pt>
                <c:pt idx="5741">
                  <c:v>73.24557</c:v>
                </c:pt>
                <c:pt idx="5742">
                  <c:v>73.245384</c:v>
                </c:pt>
                <c:pt idx="5743">
                  <c:v>73.2452</c:v>
                </c:pt>
                <c:pt idx="5744">
                  <c:v>73.24502</c:v>
                </c:pt>
                <c:pt idx="5745">
                  <c:v>73.244835</c:v>
                </c:pt>
                <c:pt idx="5746">
                  <c:v>73.24465</c:v>
                </c:pt>
                <c:pt idx="5747">
                  <c:v>73.24447</c:v>
                </c:pt>
                <c:pt idx="5748">
                  <c:v>73.24429</c:v>
                </c:pt>
                <c:pt idx="5749">
                  <c:v>73.24412</c:v>
                </c:pt>
                <c:pt idx="5750">
                  <c:v>73.243935</c:v>
                </c:pt>
                <c:pt idx="5751">
                  <c:v>73.24376</c:v>
                </c:pt>
                <c:pt idx="5752">
                  <c:v>73.24358</c:v>
                </c:pt>
                <c:pt idx="5753">
                  <c:v>73.24341</c:v>
                </c:pt>
                <c:pt idx="5754">
                  <c:v>73.24323</c:v>
                </c:pt>
                <c:pt idx="5755">
                  <c:v>73.24306</c:v>
                </c:pt>
                <c:pt idx="5756">
                  <c:v>73.242874</c:v>
                </c:pt>
                <c:pt idx="5757">
                  <c:v>73.24270000000001</c:v>
                </c:pt>
                <c:pt idx="5758">
                  <c:v>73.24252</c:v>
                </c:pt>
                <c:pt idx="5759">
                  <c:v>73.24235</c:v>
                </c:pt>
                <c:pt idx="5760">
                  <c:v>73.24217</c:v>
                </c:pt>
                <c:pt idx="5761">
                  <c:v>73.242</c:v>
                </c:pt>
                <c:pt idx="5762">
                  <c:v>73.24182</c:v>
                </c:pt>
                <c:pt idx="5763">
                  <c:v>73.24165</c:v>
                </c:pt>
                <c:pt idx="5764">
                  <c:v>73.24148</c:v>
                </c:pt>
                <c:pt idx="5765">
                  <c:v>73.24131</c:v>
                </c:pt>
                <c:pt idx="5766">
                  <c:v>73.241135</c:v>
                </c:pt>
                <c:pt idx="5767">
                  <c:v>73.24097</c:v>
                </c:pt>
                <c:pt idx="5768">
                  <c:v>73.2408</c:v>
                </c:pt>
                <c:pt idx="5769">
                  <c:v>73.24063</c:v>
                </c:pt>
                <c:pt idx="5770">
                  <c:v>73.24046</c:v>
                </c:pt>
                <c:pt idx="5771">
                  <c:v>73.24029</c:v>
                </c:pt>
                <c:pt idx="5772">
                  <c:v>73.24012</c:v>
                </c:pt>
                <c:pt idx="5773">
                  <c:v>73.23995</c:v>
                </c:pt>
                <c:pt idx="5774">
                  <c:v>73.239784</c:v>
                </c:pt>
                <c:pt idx="5775">
                  <c:v>73.23962</c:v>
                </c:pt>
                <c:pt idx="5776">
                  <c:v>73.23945</c:v>
                </c:pt>
                <c:pt idx="5777">
                  <c:v>73.23928</c:v>
                </c:pt>
                <c:pt idx="5778">
                  <c:v>73.23912</c:v>
                </c:pt>
                <c:pt idx="5779">
                  <c:v>73.23895</c:v>
                </c:pt>
                <c:pt idx="5780">
                  <c:v>73.23878499999998</c:v>
                </c:pt>
                <c:pt idx="5781">
                  <c:v>73.23862</c:v>
                </c:pt>
                <c:pt idx="5782">
                  <c:v>73.23846</c:v>
                </c:pt>
                <c:pt idx="5783">
                  <c:v>73.2383</c:v>
                </c:pt>
                <c:pt idx="5784">
                  <c:v>73.23813000000001</c:v>
                </c:pt>
                <c:pt idx="5785">
                  <c:v>73.23797</c:v>
                </c:pt>
                <c:pt idx="5786">
                  <c:v>73.23781</c:v>
                </c:pt>
                <c:pt idx="5787">
                  <c:v>73.23765</c:v>
                </c:pt>
                <c:pt idx="5788">
                  <c:v>73.23749</c:v>
                </c:pt>
                <c:pt idx="5789">
                  <c:v>73.23733</c:v>
                </c:pt>
                <c:pt idx="5790">
                  <c:v>73.23717</c:v>
                </c:pt>
                <c:pt idx="5791">
                  <c:v>73.23701</c:v>
                </c:pt>
                <c:pt idx="5792">
                  <c:v>73.23685</c:v>
                </c:pt>
                <c:pt idx="5793">
                  <c:v>73.23669</c:v>
                </c:pt>
                <c:pt idx="5794">
                  <c:v>73.236534</c:v>
                </c:pt>
                <c:pt idx="5795">
                  <c:v>73.236374</c:v>
                </c:pt>
                <c:pt idx="5796">
                  <c:v>73.23622</c:v>
                </c:pt>
                <c:pt idx="5797">
                  <c:v>73.23606</c:v>
                </c:pt>
                <c:pt idx="5798">
                  <c:v>73.23591</c:v>
                </c:pt>
                <c:pt idx="5799">
                  <c:v>73.23574999999998</c:v>
                </c:pt>
                <c:pt idx="5800">
                  <c:v>73.235596</c:v>
                </c:pt>
                <c:pt idx="5801">
                  <c:v>73.23543499999998</c:v>
                </c:pt>
                <c:pt idx="5802">
                  <c:v>73.235275</c:v>
                </c:pt>
                <c:pt idx="5803">
                  <c:v>73.235115</c:v>
                </c:pt>
                <c:pt idx="5804">
                  <c:v>73.23496</c:v>
                </c:pt>
                <c:pt idx="5805">
                  <c:v>73.23481</c:v>
                </c:pt>
                <c:pt idx="5806">
                  <c:v>73.23466</c:v>
                </c:pt>
                <c:pt idx="5807">
                  <c:v>73.234505</c:v>
                </c:pt>
                <c:pt idx="5808">
                  <c:v>73.23435</c:v>
                </c:pt>
                <c:pt idx="5809">
                  <c:v>73.2342</c:v>
                </c:pt>
                <c:pt idx="5810">
                  <c:v>73.23405</c:v>
                </c:pt>
                <c:pt idx="5811">
                  <c:v>73.233894</c:v>
                </c:pt>
                <c:pt idx="5812">
                  <c:v>73.23375</c:v>
                </c:pt>
                <c:pt idx="5813">
                  <c:v>73.2336</c:v>
                </c:pt>
                <c:pt idx="5814">
                  <c:v>73.233444</c:v>
                </c:pt>
                <c:pt idx="5815">
                  <c:v>73.23329</c:v>
                </c:pt>
                <c:pt idx="5816">
                  <c:v>73.23315</c:v>
                </c:pt>
                <c:pt idx="5817">
                  <c:v>73.233</c:v>
                </c:pt>
                <c:pt idx="5818">
                  <c:v>73.23285</c:v>
                </c:pt>
                <c:pt idx="5819">
                  <c:v>73.2327</c:v>
                </c:pt>
                <c:pt idx="5820">
                  <c:v>73.23255</c:v>
                </c:pt>
                <c:pt idx="5821">
                  <c:v>73.23241</c:v>
                </c:pt>
                <c:pt idx="5822">
                  <c:v>73.23226</c:v>
                </c:pt>
                <c:pt idx="5823">
                  <c:v>73.23212</c:v>
                </c:pt>
                <c:pt idx="5824">
                  <c:v>73.23197</c:v>
                </c:pt>
                <c:pt idx="5825">
                  <c:v>73.23182</c:v>
                </c:pt>
                <c:pt idx="5826">
                  <c:v>73.231674</c:v>
                </c:pt>
                <c:pt idx="5827">
                  <c:v>73.23153</c:v>
                </c:pt>
                <c:pt idx="5828">
                  <c:v>73.231384</c:v>
                </c:pt>
                <c:pt idx="5829">
                  <c:v>73.23124</c:v>
                </c:pt>
                <c:pt idx="5830">
                  <c:v>73.231094</c:v>
                </c:pt>
                <c:pt idx="5831">
                  <c:v>73.23095</c:v>
                </c:pt>
                <c:pt idx="5832">
                  <c:v>73.230804</c:v>
                </c:pt>
                <c:pt idx="5833">
                  <c:v>73.23066</c:v>
                </c:pt>
                <c:pt idx="5834">
                  <c:v>73.230515</c:v>
                </c:pt>
                <c:pt idx="5835">
                  <c:v>73.23037</c:v>
                </c:pt>
                <c:pt idx="5836">
                  <c:v>73.230225</c:v>
                </c:pt>
                <c:pt idx="5837">
                  <c:v>73.23008</c:v>
                </c:pt>
                <c:pt idx="5838">
                  <c:v>73.229935</c:v>
                </c:pt>
                <c:pt idx="5839">
                  <c:v>73.22978999999998</c:v>
                </c:pt>
                <c:pt idx="5840">
                  <c:v>73.229645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6FBE-480D-9F3C-7FF5386322E2}"/>
            </c:ext>
          </c:extLst>
        </c:ser>
        <c:ser>
          <c:idx val="3"/>
          <c:order val="3"/>
          <c:tx>
            <c:v>SS_et =0.40ET2 (Trans2)</c:v>
          </c:tx>
          <c:spPr>
            <a:ln w="19050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xVal>
            <c:numRef>
              <c:f>tseries_heads!$R$5:$R$5845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tseries_heads!$T$5:$T$5845</c:f>
              <c:numCache>
                <c:formatCode>General</c:formatCode>
                <c:ptCount val="5841"/>
                <c:pt idx="0">
                  <c:v>73.55322</c:v>
                </c:pt>
                <c:pt idx="1">
                  <c:v>73.55517999999998</c:v>
                </c:pt>
                <c:pt idx="2">
                  <c:v>73.55715</c:v>
                </c:pt>
                <c:pt idx="3">
                  <c:v>73.55911</c:v>
                </c:pt>
                <c:pt idx="4">
                  <c:v>73.56107</c:v>
                </c:pt>
                <c:pt idx="5">
                  <c:v>73.56304</c:v>
                </c:pt>
                <c:pt idx="6">
                  <c:v>73.56501</c:v>
                </c:pt>
                <c:pt idx="7">
                  <c:v>73.56698</c:v>
                </c:pt>
                <c:pt idx="8">
                  <c:v>73.56895</c:v>
                </c:pt>
                <c:pt idx="9">
                  <c:v>73.570915</c:v>
                </c:pt>
                <c:pt idx="10">
                  <c:v>73.57287999999998</c:v>
                </c:pt>
                <c:pt idx="11">
                  <c:v>73.574844</c:v>
                </c:pt>
                <c:pt idx="12">
                  <c:v>73.57680499999998</c:v>
                </c:pt>
                <c:pt idx="13">
                  <c:v>73.57876599999999</c:v>
                </c:pt>
                <c:pt idx="14">
                  <c:v>73.58072999999998</c:v>
                </c:pt>
                <c:pt idx="15">
                  <c:v>73.58269</c:v>
                </c:pt>
                <c:pt idx="16">
                  <c:v>73.58465</c:v>
                </c:pt>
                <c:pt idx="17">
                  <c:v>73.58661</c:v>
                </c:pt>
                <c:pt idx="18">
                  <c:v>73.58857</c:v>
                </c:pt>
                <c:pt idx="19">
                  <c:v>73.59053</c:v>
                </c:pt>
                <c:pt idx="20">
                  <c:v>73.59249</c:v>
                </c:pt>
                <c:pt idx="21">
                  <c:v>73.59445</c:v>
                </c:pt>
                <c:pt idx="22">
                  <c:v>73.596405</c:v>
                </c:pt>
                <c:pt idx="23">
                  <c:v>73.598366</c:v>
                </c:pt>
                <c:pt idx="24">
                  <c:v>73.60032999999998</c:v>
                </c:pt>
                <c:pt idx="25">
                  <c:v>73.60227999999998</c:v>
                </c:pt>
                <c:pt idx="26">
                  <c:v>73.60424</c:v>
                </c:pt>
                <c:pt idx="27">
                  <c:v>73.60619</c:v>
                </c:pt>
                <c:pt idx="28">
                  <c:v>73.60813999999999</c:v>
                </c:pt>
                <c:pt idx="29">
                  <c:v>73.61009</c:v>
                </c:pt>
                <c:pt idx="30">
                  <c:v>73.61204499999998</c:v>
                </c:pt>
                <c:pt idx="31">
                  <c:v>73.60908499999998</c:v>
                </c:pt>
                <c:pt idx="32">
                  <c:v>73.606125</c:v>
                </c:pt>
                <c:pt idx="33">
                  <c:v>73.603165</c:v>
                </c:pt>
                <c:pt idx="34">
                  <c:v>73.600204</c:v>
                </c:pt>
                <c:pt idx="35">
                  <c:v>73.597244</c:v>
                </c:pt>
                <c:pt idx="36">
                  <c:v>73.59428</c:v>
                </c:pt>
                <c:pt idx="37">
                  <c:v>73.59131</c:v>
                </c:pt>
                <c:pt idx="38">
                  <c:v>73.58833999999999</c:v>
                </c:pt>
                <c:pt idx="39">
                  <c:v>73.58537</c:v>
                </c:pt>
                <c:pt idx="40">
                  <c:v>73.58239999999999</c:v>
                </c:pt>
                <c:pt idx="41">
                  <c:v>73.57942</c:v>
                </c:pt>
                <c:pt idx="42">
                  <c:v>73.57644999999998</c:v>
                </c:pt>
                <c:pt idx="43">
                  <c:v>73.57346999999998</c:v>
                </c:pt>
                <c:pt idx="44">
                  <c:v>73.57049599999999</c:v>
                </c:pt>
                <c:pt idx="45">
                  <c:v>73.56751</c:v>
                </c:pt>
                <c:pt idx="46">
                  <c:v>73.56453</c:v>
                </c:pt>
                <c:pt idx="47">
                  <c:v>73.56155</c:v>
                </c:pt>
                <c:pt idx="48">
                  <c:v>73.55856</c:v>
                </c:pt>
                <c:pt idx="49">
                  <c:v>73.55557999999999</c:v>
                </c:pt>
                <c:pt idx="50">
                  <c:v>73.5526</c:v>
                </c:pt>
                <c:pt idx="51">
                  <c:v>73.54961</c:v>
                </c:pt>
                <c:pt idx="52">
                  <c:v>73.546616</c:v>
                </c:pt>
                <c:pt idx="53">
                  <c:v>73.54363</c:v>
                </c:pt>
                <c:pt idx="54">
                  <c:v>73.54064</c:v>
                </c:pt>
                <c:pt idx="55">
                  <c:v>73.53765</c:v>
                </c:pt>
                <c:pt idx="56">
                  <c:v>73.53466</c:v>
                </c:pt>
                <c:pt idx="57">
                  <c:v>73.53167</c:v>
                </c:pt>
                <c:pt idx="58">
                  <c:v>73.52867999999998</c:v>
                </c:pt>
                <c:pt idx="59">
                  <c:v>73.52568999999998</c:v>
                </c:pt>
                <c:pt idx="60">
                  <c:v>73.52269999999998</c:v>
                </c:pt>
                <c:pt idx="61">
                  <c:v>73.519714</c:v>
                </c:pt>
                <c:pt idx="62">
                  <c:v>73.51672</c:v>
                </c:pt>
                <c:pt idx="63">
                  <c:v>73.51373</c:v>
                </c:pt>
                <c:pt idx="64">
                  <c:v>73.51075</c:v>
                </c:pt>
                <c:pt idx="65">
                  <c:v>73.50777</c:v>
                </c:pt>
                <c:pt idx="66">
                  <c:v>73.50477999999998</c:v>
                </c:pt>
                <c:pt idx="67">
                  <c:v>73.5018</c:v>
                </c:pt>
                <c:pt idx="68">
                  <c:v>73.498825</c:v>
                </c:pt>
                <c:pt idx="69">
                  <c:v>73.49585</c:v>
                </c:pt>
                <c:pt idx="70">
                  <c:v>73.49287</c:v>
                </c:pt>
                <c:pt idx="71">
                  <c:v>73.48989</c:v>
                </c:pt>
                <c:pt idx="72">
                  <c:v>73.486916</c:v>
                </c:pt>
                <c:pt idx="73">
                  <c:v>73.48395</c:v>
                </c:pt>
                <c:pt idx="74">
                  <c:v>73.48098</c:v>
                </c:pt>
                <c:pt idx="75">
                  <c:v>73.47801</c:v>
                </c:pt>
                <c:pt idx="76">
                  <c:v>73.47504999999998</c:v>
                </c:pt>
                <c:pt idx="77">
                  <c:v>73.47208999999998</c:v>
                </c:pt>
                <c:pt idx="78">
                  <c:v>73.46913</c:v>
                </c:pt>
                <c:pt idx="79">
                  <c:v>73.46618</c:v>
                </c:pt>
                <c:pt idx="80">
                  <c:v>73.46323</c:v>
                </c:pt>
                <c:pt idx="81">
                  <c:v>73.46028</c:v>
                </c:pt>
                <c:pt idx="82">
                  <c:v>73.45734</c:v>
                </c:pt>
                <c:pt idx="83">
                  <c:v>73.45439</c:v>
                </c:pt>
                <c:pt idx="84">
                  <c:v>73.45145</c:v>
                </c:pt>
                <c:pt idx="85">
                  <c:v>73.44852</c:v>
                </c:pt>
                <c:pt idx="86">
                  <c:v>73.44559</c:v>
                </c:pt>
                <c:pt idx="87">
                  <c:v>73.44266</c:v>
                </c:pt>
                <c:pt idx="88">
                  <c:v>73.439735</c:v>
                </c:pt>
                <c:pt idx="89">
                  <c:v>73.43682</c:v>
                </c:pt>
                <c:pt idx="90">
                  <c:v>73.43391</c:v>
                </c:pt>
                <c:pt idx="91">
                  <c:v>73.43406</c:v>
                </c:pt>
                <c:pt idx="92">
                  <c:v>73.43421</c:v>
                </c:pt>
                <c:pt idx="93">
                  <c:v>73.43437</c:v>
                </c:pt>
                <c:pt idx="94">
                  <c:v>73.43453</c:v>
                </c:pt>
                <c:pt idx="95">
                  <c:v>73.4347</c:v>
                </c:pt>
                <c:pt idx="96">
                  <c:v>73.434875</c:v>
                </c:pt>
                <c:pt idx="97">
                  <c:v>73.43506</c:v>
                </c:pt>
                <c:pt idx="98">
                  <c:v>73.43524</c:v>
                </c:pt>
                <c:pt idx="99">
                  <c:v>73.435425</c:v>
                </c:pt>
                <c:pt idx="100">
                  <c:v>73.435616</c:v>
                </c:pt>
                <c:pt idx="101">
                  <c:v>73.435814</c:v>
                </c:pt>
                <c:pt idx="102">
                  <c:v>73.43601</c:v>
                </c:pt>
                <c:pt idx="103">
                  <c:v>73.43622</c:v>
                </c:pt>
                <c:pt idx="104">
                  <c:v>73.43643</c:v>
                </c:pt>
                <c:pt idx="105">
                  <c:v>73.436646</c:v>
                </c:pt>
                <c:pt idx="106">
                  <c:v>73.43687000000001</c:v>
                </c:pt>
                <c:pt idx="107">
                  <c:v>73.43709</c:v>
                </c:pt>
                <c:pt idx="108">
                  <c:v>73.43732</c:v>
                </c:pt>
                <c:pt idx="109">
                  <c:v>73.437546</c:v>
                </c:pt>
                <c:pt idx="110">
                  <c:v>73.43778</c:v>
                </c:pt>
                <c:pt idx="111">
                  <c:v>73.43803000000001</c:v>
                </c:pt>
                <c:pt idx="112">
                  <c:v>73.43827</c:v>
                </c:pt>
                <c:pt idx="113">
                  <c:v>73.43852</c:v>
                </c:pt>
                <c:pt idx="114">
                  <c:v>73.43877999999998</c:v>
                </c:pt>
                <c:pt idx="115">
                  <c:v>73.43904</c:v>
                </c:pt>
                <c:pt idx="116">
                  <c:v>73.43931</c:v>
                </c:pt>
                <c:pt idx="117">
                  <c:v>73.439575</c:v>
                </c:pt>
                <c:pt idx="118">
                  <c:v>73.43985</c:v>
                </c:pt>
                <c:pt idx="119">
                  <c:v>73.440125</c:v>
                </c:pt>
                <c:pt idx="120">
                  <c:v>73.44041</c:v>
                </c:pt>
                <c:pt idx="121">
                  <c:v>73.44069</c:v>
                </c:pt>
                <c:pt idx="122">
                  <c:v>73.44098</c:v>
                </c:pt>
                <c:pt idx="123">
                  <c:v>73.44127</c:v>
                </c:pt>
                <c:pt idx="124">
                  <c:v>73.44156</c:v>
                </c:pt>
                <c:pt idx="125">
                  <c:v>73.44186</c:v>
                </c:pt>
                <c:pt idx="126">
                  <c:v>73.442154</c:v>
                </c:pt>
                <c:pt idx="127">
                  <c:v>73.44246</c:v>
                </c:pt>
                <c:pt idx="128">
                  <c:v>73.442764</c:v>
                </c:pt>
                <c:pt idx="129">
                  <c:v>73.44307</c:v>
                </c:pt>
                <c:pt idx="130">
                  <c:v>73.44338</c:v>
                </c:pt>
                <c:pt idx="131">
                  <c:v>73.443695</c:v>
                </c:pt>
                <c:pt idx="132">
                  <c:v>73.444016</c:v>
                </c:pt>
                <c:pt idx="133">
                  <c:v>73.444336</c:v>
                </c:pt>
                <c:pt idx="134">
                  <c:v>73.44466</c:v>
                </c:pt>
                <c:pt idx="135">
                  <c:v>73.444984</c:v>
                </c:pt>
                <c:pt idx="136">
                  <c:v>73.44531</c:v>
                </c:pt>
                <c:pt idx="137">
                  <c:v>73.44565</c:v>
                </c:pt>
                <c:pt idx="138">
                  <c:v>73.445984</c:v>
                </c:pt>
                <c:pt idx="139">
                  <c:v>73.44632</c:v>
                </c:pt>
                <c:pt idx="140">
                  <c:v>73.446655</c:v>
                </c:pt>
                <c:pt idx="141">
                  <c:v>73.447</c:v>
                </c:pt>
                <c:pt idx="142">
                  <c:v>73.44734</c:v>
                </c:pt>
                <c:pt idx="143">
                  <c:v>73.447685</c:v>
                </c:pt>
                <c:pt idx="144">
                  <c:v>73.44803</c:v>
                </c:pt>
                <c:pt idx="145">
                  <c:v>73.44837</c:v>
                </c:pt>
                <c:pt idx="146">
                  <c:v>73.44872</c:v>
                </c:pt>
                <c:pt idx="147">
                  <c:v>73.44907</c:v>
                </c:pt>
                <c:pt idx="148">
                  <c:v>73.449425</c:v>
                </c:pt>
                <c:pt idx="149">
                  <c:v>73.449776</c:v>
                </c:pt>
                <c:pt idx="150">
                  <c:v>73.45013</c:v>
                </c:pt>
                <c:pt idx="151">
                  <c:v>73.450485</c:v>
                </c:pt>
                <c:pt idx="152">
                  <c:v>73.45083599999998</c:v>
                </c:pt>
                <c:pt idx="153">
                  <c:v>73.451195</c:v>
                </c:pt>
                <c:pt idx="154">
                  <c:v>73.45155</c:v>
                </c:pt>
                <c:pt idx="155">
                  <c:v>73.45191</c:v>
                </c:pt>
                <c:pt idx="156">
                  <c:v>73.45227000000001</c:v>
                </c:pt>
                <c:pt idx="157">
                  <c:v>73.45264</c:v>
                </c:pt>
                <c:pt idx="158">
                  <c:v>73.452995</c:v>
                </c:pt>
                <c:pt idx="159">
                  <c:v>73.453354</c:v>
                </c:pt>
                <c:pt idx="160">
                  <c:v>73.45372</c:v>
                </c:pt>
                <c:pt idx="161">
                  <c:v>73.45409</c:v>
                </c:pt>
                <c:pt idx="162">
                  <c:v>73.45445</c:v>
                </c:pt>
                <c:pt idx="163">
                  <c:v>73.45481</c:v>
                </c:pt>
                <c:pt idx="164">
                  <c:v>73.45518</c:v>
                </c:pt>
                <c:pt idx="165">
                  <c:v>73.45554</c:v>
                </c:pt>
                <c:pt idx="166">
                  <c:v>73.45591</c:v>
                </c:pt>
                <c:pt idx="167">
                  <c:v>73.456276</c:v>
                </c:pt>
                <c:pt idx="168">
                  <c:v>73.45664</c:v>
                </c:pt>
                <c:pt idx="169">
                  <c:v>73.45701</c:v>
                </c:pt>
                <c:pt idx="170">
                  <c:v>73.457375</c:v>
                </c:pt>
                <c:pt idx="171">
                  <c:v>73.45774</c:v>
                </c:pt>
                <c:pt idx="172">
                  <c:v>73.45811</c:v>
                </c:pt>
                <c:pt idx="173">
                  <c:v>73.45847</c:v>
                </c:pt>
                <c:pt idx="174">
                  <c:v>73.45883999999998</c:v>
                </c:pt>
                <c:pt idx="175">
                  <c:v>73.459206</c:v>
                </c:pt>
                <c:pt idx="176">
                  <c:v>73.45957000000001</c:v>
                </c:pt>
                <c:pt idx="177">
                  <c:v>73.45994</c:v>
                </c:pt>
                <c:pt idx="178">
                  <c:v>73.460304</c:v>
                </c:pt>
                <c:pt idx="179">
                  <c:v>73.46067</c:v>
                </c:pt>
                <c:pt idx="180">
                  <c:v>73.46104</c:v>
                </c:pt>
                <c:pt idx="181">
                  <c:v>73.4614</c:v>
                </c:pt>
                <c:pt idx="182">
                  <c:v>73.46177</c:v>
                </c:pt>
                <c:pt idx="183">
                  <c:v>73.462135</c:v>
                </c:pt>
                <c:pt idx="184">
                  <c:v>73.4625</c:v>
                </c:pt>
                <c:pt idx="185">
                  <c:v>73.46287</c:v>
                </c:pt>
                <c:pt idx="186">
                  <c:v>73.463234</c:v>
                </c:pt>
                <c:pt idx="187">
                  <c:v>73.46359</c:v>
                </c:pt>
                <c:pt idx="188">
                  <c:v>73.46396</c:v>
                </c:pt>
                <c:pt idx="189">
                  <c:v>73.464325</c:v>
                </c:pt>
                <c:pt idx="190">
                  <c:v>73.46469</c:v>
                </c:pt>
                <c:pt idx="191">
                  <c:v>73.46505</c:v>
                </c:pt>
                <c:pt idx="192">
                  <c:v>73.46541</c:v>
                </c:pt>
                <c:pt idx="193">
                  <c:v>73.46577</c:v>
                </c:pt>
                <c:pt idx="194">
                  <c:v>73.466125</c:v>
                </c:pt>
                <c:pt idx="195">
                  <c:v>73.46649</c:v>
                </c:pt>
                <c:pt idx="196">
                  <c:v>73.46685</c:v>
                </c:pt>
                <c:pt idx="197">
                  <c:v>73.46721</c:v>
                </c:pt>
                <c:pt idx="198">
                  <c:v>73.46757</c:v>
                </c:pt>
                <c:pt idx="199">
                  <c:v>73.467926</c:v>
                </c:pt>
                <c:pt idx="200">
                  <c:v>73.468285</c:v>
                </c:pt>
                <c:pt idx="201">
                  <c:v>73.46864</c:v>
                </c:pt>
                <c:pt idx="202">
                  <c:v>73.469</c:v>
                </c:pt>
                <c:pt idx="203">
                  <c:v>73.46936</c:v>
                </c:pt>
                <c:pt idx="204">
                  <c:v>73.46972</c:v>
                </c:pt>
                <c:pt idx="205">
                  <c:v>73.47007999999998</c:v>
                </c:pt>
                <c:pt idx="206">
                  <c:v>73.47043</c:v>
                </c:pt>
                <c:pt idx="207">
                  <c:v>73.47077999999999</c:v>
                </c:pt>
                <c:pt idx="208">
                  <c:v>73.47113</c:v>
                </c:pt>
                <c:pt idx="209">
                  <c:v>73.47148</c:v>
                </c:pt>
                <c:pt idx="210">
                  <c:v>73.47183</c:v>
                </c:pt>
                <c:pt idx="211">
                  <c:v>73.47217999999998</c:v>
                </c:pt>
                <c:pt idx="212">
                  <c:v>73.47253399999998</c:v>
                </c:pt>
                <c:pt idx="213">
                  <c:v>73.47287999999999</c:v>
                </c:pt>
                <c:pt idx="214">
                  <c:v>73.47322</c:v>
                </c:pt>
                <c:pt idx="215">
                  <c:v>73.473564</c:v>
                </c:pt>
                <c:pt idx="216">
                  <c:v>73.47391</c:v>
                </c:pt>
                <c:pt idx="217">
                  <c:v>73.47425</c:v>
                </c:pt>
                <c:pt idx="218">
                  <c:v>73.474594</c:v>
                </c:pt>
                <c:pt idx="219">
                  <c:v>73.47494</c:v>
                </c:pt>
                <c:pt idx="220">
                  <c:v>73.47528</c:v>
                </c:pt>
                <c:pt idx="221">
                  <c:v>73.475624</c:v>
                </c:pt>
                <c:pt idx="222">
                  <c:v>73.47596999999998</c:v>
                </c:pt>
                <c:pt idx="223">
                  <c:v>73.47631</c:v>
                </c:pt>
                <c:pt idx="224">
                  <c:v>73.47665</c:v>
                </c:pt>
                <c:pt idx="225">
                  <c:v>73.47698</c:v>
                </c:pt>
                <c:pt idx="226">
                  <c:v>73.47732</c:v>
                </c:pt>
                <c:pt idx="227">
                  <c:v>73.47765</c:v>
                </c:pt>
                <c:pt idx="228">
                  <c:v>73.47799</c:v>
                </c:pt>
                <c:pt idx="229">
                  <c:v>73.478325</c:v>
                </c:pt>
                <c:pt idx="230">
                  <c:v>73.47866</c:v>
                </c:pt>
                <c:pt idx="231">
                  <c:v>73.47898999999998</c:v>
                </c:pt>
                <c:pt idx="232">
                  <c:v>73.479324</c:v>
                </c:pt>
                <c:pt idx="233">
                  <c:v>73.47965</c:v>
                </c:pt>
                <c:pt idx="234">
                  <c:v>73.47998</c:v>
                </c:pt>
                <c:pt idx="235">
                  <c:v>73.48031</c:v>
                </c:pt>
                <c:pt idx="236">
                  <c:v>73.48064</c:v>
                </c:pt>
                <c:pt idx="237">
                  <c:v>73.480965</c:v>
                </c:pt>
                <c:pt idx="238">
                  <c:v>73.48129</c:v>
                </c:pt>
                <c:pt idx="239">
                  <c:v>73.48162</c:v>
                </c:pt>
                <c:pt idx="240">
                  <c:v>73.48194</c:v>
                </c:pt>
                <c:pt idx="241">
                  <c:v>73.48226</c:v>
                </c:pt>
                <c:pt idx="242">
                  <c:v>73.48258</c:v>
                </c:pt>
                <c:pt idx="243">
                  <c:v>73.4829</c:v>
                </c:pt>
                <c:pt idx="244">
                  <c:v>73.48322</c:v>
                </c:pt>
                <c:pt idx="245">
                  <c:v>73.483536</c:v>
                </c:pt>
                <c:pt idx="246">
                  <c:v>73.48385</c:v>
                </c:pt>
                <c:pt idx="247">
                  <c:v>73.48416</c:v>
                </c:pt>
                <c:pt idx="248">
                  <c:v>73.484474</c:v>
                </c:pt>
                <c:pt idx="249">
                  <c:v>73.48479</c:v>
                </c:pt>
                <c:pt idx="250">
                  <c:v>73.4851</c:v>
                </c:pt>
                <c:pt idx="251">
                  <c:v>73.48541</c:v>
                </c:pt>
                <c:pt idx="252">
                  <c:v>73.485725</c:v>
                </c:pt>
                <c:pt idx="253">
                  <c:v>73.48604</c:v>
                </c:pt>
                <c:pt idx="254">
                  <c:v>73.48635</c:v>
                </c:pt>
                <c:pt idx="255">
                  <c:v>73.48666</c:v>
                </c:pt>
                <c:pt idx="256">
                  <c:v>73.48697000000001</c:v>
                </c:pt>
                <c:pt idx="257">
                  <c:v>73.487274</c:v>
                </c:pt>
                <c:pt idx="258">
                  <c:v>73.48758</c:v>
                </c:pt>
                <c:pt idx="259">
                  <c:v>73.487885</c:v>
                </c:pt>
                <c:pt idx="260">
                  <c:v>73.48819</c:v>
                </c:pt>
                <c:pt idx="261">
                  <c:v>73.488495</c:v>
                </c:pt>
                <c:pt idx="262">
                  <c:v>73.48878999999998</c:v>
                </c:pt>
                <c:pt idx="263">
                  <c:v>73.4891</c:v>
                </c:pt>
                <c:pt idx="264">
                  <c:v>73.489395</c:v>
                </c:pt>
                <c:pt idx="265">
                  <c:v>73.48970000000001</c:v>
                </c:pt>
                <c:pt idx="266">
                  <c:v>73.49</c:v>
                </c:pt>
                <c:pt idx="267">
                  <c:v>73.490295</c:v>
                </c:pt>
                <c:pt idx="268">
                  <c:v>73.49059</c:v>
                </c:pt>
                <c:pt idx="269">
                  <c:v>73.49089</c:v>
                </c:pt>
                <c:pt idx="270">
                  <c:v>73.49118</c:v>
                </c:pt>
                <c:pt idx="271">
                  <c:v>73.49147</c:v>
                </c:pt>
                <c:pt idx="272">
                  <c:v>73.49176</c:v>
                </c:pt>
                <c:pt idx="273">
                  <c:v>73.49205</c:v>
                </c:pt>
                <c:pt idx="274">
                  <c:v>73.49234</c:v>
                </c:pt>
                <c:pt idx="275">
                  <c:v>73.49263</c:v>
                </c:pt>
                <c:pt idx="276">
                  <c:v>73.49291</c:v>
                </c:pt>
                <c:pt idx="277">
                  <c:v>73.493195</c:v>
                </c:pt>
                <c:pt idx="278">
                  <c:v>73.493484</c:v>
                </c:pt>
                <c:pt idx="279">
                  <c:v>73.49377000000001</c:v>
                </c:pt>
                <c:pt idx="280">
                  <c:v>73.49406</c:v>
                </c:pt>
                <c:pt idx="281">
                  <c:v>73.49434</c:v>
                </c:pt>
                <c:pt idx="282">
                  <c:v>73.49462</c:v>
                </c:pt>
                <c:pt idx="283">
                  <c:v>73.4949</c:v>
                </c:pt>
                <c:pt idx="284">
                  <c:v>73.495186</c:v>
                </c:pt>
                <c:pt idx="285">
                  <c:v>73.49547</c:v>
                </c:pt>
                <c:pt idx="286">
                  <c:v>73.49575</c:v>
                </c:pt>
                <c:pt idx="287">
                  <c:v>73.49603</c:v>
                </c:pt>
                <c:pt idx="288">
                  <c:v>73.49631</c:v>
                </c:pt>
                <c:pt idx="289">
                  <c:v>73.49658</c:v>
                </c:pt>
                <c:pt idx="290">
                  <c:v>73.49686</c:v>
                </c:pt>
                <c:pt idx="291">
                  <c:v>73.49713000000002</c:v>
                </c:pt>
                <c:pt idx="292">
                  <c:v>73.497406</c:v>
                </c:pt>
                <c:pt idx="293">
                  <c:v>73.49768</c:v>
                </c:pt>
                <c:pt idx="294">
                  <c:v>73.49795</c:v>
                </c:pt>
                <c:pt idx="295">
                  <c:v>73.49822</c:v>
                </c:pt>
                <c:pt idx="296">
                  <c:v>73.49849</c:v>
                </c:pt>
                <c:pt idx="297">
                  <c:v>73.498764</c:v>
                </c:pt>
                <c:pt idx="298">
                  <c:v>73.49903</c:v>
                </c:pt>
                <c:pt idx="299">
                  <c:v>73.4993</c:v>
                </c:pt>
                <c:pt idx="300">
                  <c:v>73.499565</c:v>
                </c:pt>
                <c:pt idx="301">
                  <c:v>73.49983</c:v>
                </c:pt>
                <c:pt idx="302">
                  <c:v>73.5001</c:v>
                </c:pt>
                <c:pt idx="303">
                  <c:v>73.50036</c:v>
                </c:pt>
                <c:pt idx="304">
                  <c:v>73.50062</c:v>
                </c:pt>
                <c:pt idx="305">
                  <c:v>73.50087999999998</c:v>
                </c:pt>
                <c:pt idx="306">
                  <c:v>73.50114</c:v>
                </c:pt>
                <c:pt idx="307">
                  <c:v>73.501396</c:v>
                </c:pt>
                <c:pt idx="308">
                  <c:v>73.501656</c:v>
                </c:pt>
                <c:pt idx="309">
                  <c:v>73.501915</c:v>
                </c:pt>
                <c:pt idx="310">
                  <c:v>73.50217399999998</c:v>
                </c:pt>
                <c:pt idx="311">
                  <c:v>73.50242999999998</c:v>
                </c:pt>
                <c:pt idx="312">
                  <c:v>73.50269</c:v>
                </c:pt>
                <c:pt idx="313">
                  <c:v>73.50294499999998</c:v>
                </c:pt>
                <c:pt idx="314">
                  <c:v>73.5032</c:v>
                </c:pt>
                <c:pt idx="315">
                  <c:v>73.503456</c:v>
                </c:pt>
                <c:pt idx="316">
                  <c:v>73.50371</c:v>
                </c:pt>
                <c:pt idx="317">
                  <c:v>73.50396</c:v>
                </c:pt>
                <c:pt idx="318">
                  <c:v>73.50421</c:v>
                </c:pt>
                <c:pt idx="319">
                  <c:v>73.504456</c:v>
                </c:pt>
                <c:pt idx="320">
                  <c:v>73.5047</c:v>
                </c:pt>
                <c:pt idx="321">
                  <c:v>73.504944</c:v>
                </c:pt>
                <c:pt idx="322">
                  <c:v>73.50519</c:v>
                </c:pt>
                <c:pt idx="323">
                  <c:v>73.50542999999998</c:v>
                </c:pt>
                <c:pt idx="324">
                  <c:v>73.50568</c:v>
                </c:pt>
                <c:pt idx="325">
                  <c:v>73.50592</c:v>
                </c:pt>
                <c:pt idx="326">
                  <c:v>73.506165</c:v>
                </c:pt>
                <c:pt idx="327">
                  <c:v>73.50641</c:v>
                </c:pt>
                <c:pt idx="328">
                  <c:v>73.50665</c:v>
                </c:pt>
                <c:pt idx="329">
                  <c:v>73.5069</c:v>
                </c:pt>
                <c:pt idx="330">
                  <c:v>73.50714</c:v>
                </c:pt>
                <c:pt idx="331">
                  <c:v>73.50738</c:v>
                </c:pt>
                <c:pt idx="332">
                  <c:v>73.507614</c:v>
                </c:pt>
                <c:pt idx="333">
                  <c:v>73.50785</c:v>
                </c:pt>
                <c:pt idx="334">
                  <c:v>73.50808999999998</c:v>
                </c:pt>
                <c:pt idx="335">
                  <c:v>73.50832</c:v>
                </c:pt>
                <c:pt idx="336">
                  <c:v>73.50856</c:v>
                </c:pt>
                <c:pt idx="337">
                  <c:v>73.50879999999998</c:v>
                </c:pt>
                <c:pt idx="338">
                  <c:v>73.509026</c:v>
                </c:pt>
                <c:pt idx="339">
                  <c:v>73.509254</c:v>
                </c:pt>
                <c:pt idx="340">
                  <c:v>73.50947999999998</c:v>
                </c:pt>
                <c:pt idx="341">
                  <c:v>73.50971</c:v>
                </c:pt>
                <c:pt idx="342">
                  <c:v>73.50994</c:v>
                </c:pt>
                <c:pt idx="343">
                  <c:v>73.51017</c:v>
                </c:pt>
                <c:pt idx="344">
                  <c:v>73.5104</c:v>
                </c:pt>
                <c:pt idx="345">
                  <c:v>73.51063</c:v>
                </c:pt>
                <c:pt idx="346">
                  <c:v>73.51086</c:v>
                </c:pt>
                <c:pt idx="347">
                  <c:v>73.511086</c:v>
                </c:pt>
                <c:pt idx="348">
                  <c:v>73.511314</c:v>
                </c:pt>
                <c:pt idx="349">
                  <c:v>73.51154</c:v>
                </c:pt>
                <c:pt idx="350">
                  <c:v>73.51177000000001</c:v>
                </c:pt>
                <c:pt idx="351">
                  <c:v>73.512</c:v>
                </c:pt>
                <c:pt idx="352">
                  <c:v>73.51223</c:v>
                </c:pt>
                <c:pt idx="353">
                  <c:v>73.51245</c:v>
                </c:pt>
                <c:pt idx="354">
                  <c:v>73.51267</c:v>
                </c:pt>
                <c:pt idx="355">
                  <c:v>73.51289</c:v>
                </c:pt>
                <c:pt idx="356">
                  <c:v>73.513115</c:v>
                </c:pt>
                <c:pt idx="357">
                  <c:v>73.51333599999998</c:v>
                </c:pt>
                <c:pt idx="358">
                  <c:v>73.51356</c:v>
                </c:pt>
                <c:pt idx="359">
                  <c:v>73.51377</c:v>
                </c:pt>
                <c:pt idx="360">
                  <c:v>73.51399</c:v>
                </c:pt>
                <c:pt idx="361">
                  <c:v>73.51421</c:v>
                </c:pt>
                <c:pt idx="362">
                  <c:v>73.51443</c:v>
                </c:pt>
                <c:pt idx="363">
                  <c:v>73.51465</c:v>
                </c:pt>
                <c:pt idx="364">
                  <c:v>73.51486</c:v>
                </c:pt>
                <c:pt idx="365">
                  <c:v>73.51507599999998</c:v>
                </c:pt>
                <c:pt idx="366">
                  <c:v>73.51713</c:v>
                </c:pt>
                <c:pt idx="367">
                  <c:v>73.51918</c:v>
                </c:pt>
                <c:pt idx="368">
                  <c:v>73.52123</c:v>
                </c:pt>
                <c:pt idx="369">
                  <c:v>73.52328</c:v>
                </c:pt>
                <c:pt idx="370">
                  <c:v>73.52532999999998</c:v>
                </c:pt>
                <c:pt idx="371">
                  <c:v>73.52737399999998</c:v>
                </c:pt>
                <c:pt idx="372">
                  <c:v>73.52943</c:v>
                </c:pt>
                <c:pt idx="373">
                  <c:v>73.53148</c:v>
                </c:pt>
                <c:pt idx="374">
                  <c:v>73.53352</c:v>
                </c:pt>
                <c:pt idx="375">
                  <c:v>73.53557</c:v>
                </c:pt>
                <c:pt idx="376">
                  <c:v>73.537605</c:v>
                </c:pt>
                <c:pt idx="377">
                  <c:v>73.53965</c:v>
                </c:pt>
                <c:pt idx="378">
                  <c:v>73.54169</c:v>
                </c:pt>
                <c:pt idx="379">
                  <c:v>73.54373</c:v>
                </c:pt>
                <c:pt idx="380">
                  <c:v>73.54577999999998</c:v>
                </c:pt>
                <c:pt idx="381">
                  <c:v>73.54781</c:v>
                </c:pt>
                <c:pt idx="382">
                  <c:v>73.54985</c:v>
                </c:pt>
                <c:pt idx="383">
                  <c:v>73.55189</c:v>
                </c:pt>
                <c:pt idx="384">
                  <c:v>73.553925</c:v>
                </c:pt>
                <c:pt idx="385">
                  <c:v>73.55596</c:v>
                </c:pt>
                <c:pt idx="386">
                  <c:v>73.558</c:v>
                </c:pt>
                <c:pt idx="387">
                  <c:v>73.56003599999998</c:v>
                </c:pt>
                <c:pt idx="388">
                  <c:v>73.562065</c:v>
                </c:pt>
                <c:pt idx="389">
                  <c:v>73.564095</c:v>
                </c:pt>
                <c:pt idx="390">
                  <c:v>73.566124</c:v>
                </c:pt>
                <c:pt idx="391">
                  <c:v>73.56815</c:v>
                </c:pt>
                <c:pt idx="392">
                  <c:v>73.57017499999999</c:v>
                </c:pt>
                <c:pt idx="393">
                  <c:v>73.57219999999998</c:v>
                </c:pt>
                <c:pt idx="394">
                  <c:v>73.57422</c:v>
                </c:pt>
                <c:pt idx="395">
                  <c:v>73.57624</c:v>
                </c:pt>
                <c:pt idx="396">
                  <c:v>73.57335999999998</c:v>
                </c:pt>
                <c:pt idx="397">
                  <c:v>73.570465</c:v>
                </c:pt>
                <c:pt idx="398">
                  <c:v>73.56757</c:v>
                </c:pt>
                <c:pt idx="399">
                  <c:v>73.56468</c:v>
                </c:pt>
                <c:pt idx="400">
                  <c:v>73.56178</c:v>
                </c:pt>
                <c:pt idx="401">
                  <c:v>73.55888999999999</c:v>
                </c:pt>
                <c:pt idx="402">
                  <c:v>73.55598999999998</c:v>
                </c:pt>
                <c:pt idx="403">
                  <c:v>73.55308999999998</c:v>
                </c:pt>
                <c:pt idx="404">
                  <c:v>73.55019</c:v>
                </c:pt>
                <c:pt idx="405">
                  <c:v>73.54729</c:v>
                </c:pt>
                <c:pt idx="406">
                  <c:v>73.54438</c:v>
                </c:pt>
                <c:pt idx="407">
                  <c:v>73.541466</c:v>
                </c:pt>
                <c:pt idx="408">
                  <c:v>73.53856</c:v>
                </c:pt>
                <c:pt idx="409">
                  <c:v>73.535645</c:v>
                </c:pt>
                <c:pt idx="410">
                  <c:v>73.53273999999999</c:v>
                </c:pt>
                <c:pt idx="411">
                  <c:v>73.52982</c:v>
                </c:pt>
                <c:pt idx="412">
                  <c:v>73.52691</c:v>
                </c:pt>
                <c:pt idx="413">
                  <c:v>73.52399</c:v>
                </c:pt>
                <c:pt idx="414">
                  <c:v>73.521065</c:v>
                </c:pt>
                <c:pt idx="415">
                  <c:v>73.51814</c:v>
                </c:pt>
                <c:pt idx="416">
                  <c:v>73.51522</c:v>
                </c:pt>
                <c:pt idx="417">
                  <c:v>73.5123</c:v>
                </c:pt>
                <c:pt idx="418">
                  <c:v>73.50937999999998</c:v>
                </c:pt>
                <c:pt idx="419">
                  <c:v>73.50645</c:v>
                </c:pt>
                <c:pt idx="420">
                  <c:v>73.503525</c:v>
                </c:pt>
                <c:pt idx="421">
                  <c:v>73.500595</c:v>
                </c:pt>
                <c:pt idx="422">
                  <c:v>73.497665</c:v>
                </c:pt>
                <c:pt idx="423">
                  <c:v>73.494736</c:v>
                </c:pt>
                <c:pt idx="424">
                  <c:v>73.491806</c:v>
                </c:pt>
                <c:pt idx="425">
                  <c:v>73.48887999999998</c:v>
                </c:pt>
                <c:pt idx="426">
                  <c:v>73.48595</c:v>
                </c:pt>
                <c:pt idx="427">
                  <c:v>73.483025</c:v>
                </c:pt>
                <c:pt idx="428">
                  <c:v>73.480095</c:v>
                </c:pt>
                <c:pt idx="429">
                  <c:v>73.477165</c:v>
                </c:pt>
                <c:pt idx="430">
                  <c:v>73.47424</c:v>
                </c:pt>
                <c:pt idx="431">
                  <c:v>73.47131</c:v>
                </c:pt>
                <c:pt idx="432">
                  <c:v>73.46839</c:v>
                </c:pt>
                <c:pt idx="433">
                  <c:v>73.46546</c:v>
                </c:pt>
                <c:pt idx="434">
                  <c:v>73.46254</c:v>
                </c:pt>
                <c:pt idx="435">
                  <c:v>73.45962</c:v>
                </c:pt>
                <c:pt idx="436">
                  <c:v>73.456696</c:v>
                </c:pt>
                <c:pt idx="437">
                  <c:v>73.45377999999998</c:v>
                </c:pt>
                <c:pt idx="438">
                  <c:v>73.45087</c:v>
                </c:pt>
                <c:pt idx="439">
                  <c:v>73.44795</c:v>
                </c:pt>
                <c:pt idx="440">
                  <c:v>73.44504</c:v>
                </c:pt>
                <c:pt idx="441">
                  <c:v>73.44213</c:v>
                </c:pt>
                <c:pt idx="442">
                  <c:v>73.439224</c:v>
                </c:pt>
                <c:pt idx="443">
                  <c:v>73.43632</c:v>
                </c:pt>
                <c:pt idx="444">
                  <c:v>73.43342</c:v>
                </c:pt>
                <c:pt idx="445">
                  <c:v>73.43052</c:v>
                </c:pt>
                <c:pt idx="446">
                  <c:v>73.42763</c:v>
                </c:pt>
                <c:pt idx="447">
                  <c:v>73.42473599999998</c:v>
                </c:pt>
                <c:pt idx="448">
                  <c:v>73.42185</c:v>
                </c:pt>
                <c:pt idx="449">
                  <c:v>73.41897</c:v>
                </c:pt>
                <c:pt idx="450">
                  <c:v>73.41609</c:v>
                </c:pt>
                <c:pt idx="451">
                  <c:v>73.413216</c:v>
                </c:pt>
                <c:pt idx="452">
                  <c:v>73.41034</c:v>
                </c:pt>
                <c:pt idx="453">
                  <c:v>73.40746</c:v>
                </c:pt>
                <c:pt idx="454">
                  <c:v>73.404594</c:v>
                </c:pt>
                <c:pt idx="455">
                  <c:v>73.40173</c:v>
                </c:pt>
                <c:pt idx="456">
                  <c:v>73.40193</c:v>
                </c:pt>
                <c:pt idx="457">
                  <c:v>73.40214</c:v>
                </c:pt>
                <c:pt idx="458">
                  <c:v>73.40233999999998</c:v>
                </c:pt>
                <c:pt idx="459">
                  <c:v>73.40256</c:v>
                </c:pt>
                <c:pt idx="460">
                  <c:v>73.40276999999998</c:v>
                </c:pt>
                <c:pt idx="461">
                  <c:v>73.403</c:v>
                </c:pt>
                <c:pt idx="462">
                  <c:v>73.40323</c:v>
                </c:pt>
                <c:pt idx="463">
                  <c:v>73.403465</c:v>
                </c:pt>
                <c:pt idx="464">
                  <c:v>73.4037</c:v>
                </c:pt>
                <c:pt idx="465">
                  <c:v>73.40394</c:v>
                </c:pt>
                <c:pt idx="466">
                  <c:v>73.40418</c:v>
                </c:pt>
                <c:pt idx="467">
                  <c:v>73.40443</c:v>
                </c:pt>
                <c:pt idx="468">
                  <c:v>73.404686</c:v>
                </c:pt>
                <c:pt idx="469">
                  <c:v>73.404945</c:v>
                </c:pt>
                <c:pt idx="470">
                  <c:v>73.405205</c:v>
                </c:pt>
                <c:pt idx="471">
                  <c:v>73.40547</c:v>
                </c:pt>
                <c:pt idx="472">
                  <c:v>73.40575</c:v>
                </c:pt>
                <c:pt idx="473">
                  <c:v>73.40602</c:v>
                </c:pt>
                <c:pt idx="474">
                  <c:v>73.4063</c:v>
                </c:pt>
                <c:pt idx="475">
                  <c:v>73.40659</c:v>
                </c:pt>
                <c:pt idx="476">
                  <c:v>73.40688</c:v>
                </c:pt>
                <c:pt idx="477">
                  <c:v>73.40717</c:v>
                </c:pt>
                <c:pt idx="478">
                  <c:v>73.40747</c:v>
                </c:pt>
                <c:pt idx="479">
                  <c:v>73.407776</c:v>
                </c:pt>
                <c:pt idx="480">
                  <c:v>73.40808</c:v>
                </c:pt>
                <c:pt idx="481">
                  <c:v>73.408394</c:v>
                </c:pt>
                <c:pt idx="482">
                  <c:v>73.40871</c:v>
                </c:pt>
                <c:pt idx="483">
                  <c:v>73.40903</c:v>
                </c:pt>
                <c:pt idx="484">
                  <c:v>73.40935</c:v>
                </c:pt>
                <c:pt idx="485">
                  <c:v>73.40967</c:v>
                </c:pt>
                <c:pt idx="486">
                  <c:v>73.409996</c:v>
                </c:pt>
                <c:pt idx="487">
                  <c:v>73.41033</c:v>
                </c:pt>
                <c:pt idx="488">
                  <c:v>73.410675</c:v>
                </c:pt>
                <c:pt idx="489">
                  <c:v>73.41101</c:v>
                </c:pt>
                <c:pt idx="490">
                  <c:v>73.411354</c:v>
                </c:pt>
                <c:pt idx="491">
                  <c:v>73.411705</c:v>
                </c:pt>
                <c:pt idx="492">
                  <c:v>73.412056</c:v>
                </c:pt>
                <c:pt idx="493">
                  <c:v>73.41241</c:v>
                </c:pt>
                <c:pt idx="494">
                  <c:v>73.412766</c:v>
                </c:pt>
                <c:pt idx="495">
                  <c:v>73.41312</c:v>
                </c:pt>
                <c:pt idx="496">
                  <c:v>73.413475</c:v>
                </c:pt>
                <c:pt idx="497">
                  <c:v>73.41384</c:v>
                </c:pt>
                <c:pt idx="498">
                  <c:v>73.41421</c:v>
                </c:pt>
                <c:pt idx="499">
                  <c:v>73.41457000000002</c:v>
                </c:pt>
                <c:pt idx="500">
                  <c:v>73.41495</c:v>
                </c:pt>
                <c:pt idx="501">
                  <c:v>73.41532</c:v>
                </c:pt>
                <c:pt idx="502">
                  <c:v>73.415695</c:v>
                </c:pt>
                <c:pt idx="503">
                  <c:v>73.41607</c:v>
                </c:pt>
                <c:pt idx="504">
                  <c:v>73.41645</c:v>
                </c:pt>
                <c:pt idx="505">
                  <c:v>73.41683</c:v>
                </c:pt>
                <c:pt idx="506">
                  <c:v>73.41721</c:v>
                </c:pt>
                <c:pt idx="507">
                  <c:v>73.417595</c:v>
                </c:pt>
                <c:pt idx="508">
                  <c:v>73.417984</c:v>
                </c:pt>
                <c:pt idx="509">
                  <c:v>73.418365</c:v>
                </c:pt>
                <c:pt idx="510">
                  <c:v>73.418755</c:v>
                </c:pt>
                <c:pt idx="511">
                  <c:v>73.41914</c:v>
                </c:pt>
                <c:pt idx="512">
                  <c:v>73.41953</c:v>
                </c:pt>
                <c:pt idx="513">
                  <c:v>73.41993</c:v>
                </c:pt>
                <c:pt idx="514">
                  <c:v>73.42033</c:v>
                </c:pt>
                <c:pt idx="515">
                  <c:v>73.42072</c:v>
                </c:pt>
                <c:pt idx="516">
                  <c:v>73.42112</c:v>
                </c:pt>
                <c:pt idx="517">
                  <c:v>73.42152</c:v>
                </c:pt>
                <c:pt idx="518">
                  <c:v>73.42191</c:v>
                </c:pt>
                <c:pt idx="519">
                  <c:v>73.42230999999998</c:v>
                </c:pt>
                <c:pt idx="520">
                  <c:v>73.42270999999998</c:v>
                </c:pt>
                <c:pt idx="521">
                  <c:v>73.42311</c:v>
                </c:pt>
                <c:pt idx="522">
                  <c:v>73.423515</c:v>
                </c:pt>
                <c:pt idx="523">
                  <c:v>73.42391</c:v>
                </c:pt>
                <c:pt idx="524">
                  <c:v>73.42431</c:v>
                </c:pt>
                <c:pt idx="525">
                  <c:v>73.42471</c:v>
                </c:pt>
                <c:pt idx="526">
                  <c:v>73.42512</c:v>
                </c:pt>
                <c:pt idx="527">
                  <c:v>73.42552</c:v>
                </c:pt>
                <c:pt idx="528">
                  <c:v>73.42593</c:v>
                </c:pt>
                <c:pt idx="529">
                  <c:v>73.42633</c:v>
                </c:pt>
                <c:pt idx="530">
                  <c:v>73.42673499999998</c:v>
                </c:pt>
                <c:pt idx="531">
                  <c:v>73.42714</c:v>
                </c:pt>
                <c:pt idx="532">
                  <c:v>73.42754</c:v>
                </c:pt>
                <c:pt idx="533">
                  <c:v>73.42795</c:v>
                </c:pt>
                <c:pt idx="534">
                  <c:v>73.42836</c:v>
                </c:pt>
                <c:pt idx="535">
                  <c:v>73.428764</c:v>
                </c:pt>
                <c:pt idx="536">
                  <c:v>73.42917000000001</c:v>
                </c:pt>
                <c:pt idx="537">
                  <c:v>73.42957000000001</c:v>
                </c:pt>
                <c:pt idx="538">
                  <c:v>73.429985</c:v>
                </c:pt>
                <c:pt idx="539">
                  <c:v>73.43039</c:v>
                </c:pt>
                <c:pt idx="540">
                  <c:v>73.43079</c:v>
                </c:pt>
                <c:pt idx="541">
                  <c:v>73.4312</c:v>
                </c:pt>
                <c:pt idx="542">
                  <c:v>73.43161</c:v>
                </c:pt>
                <c:pt idx="543">
                  <c:v>73.432014</c:v>
                </c:pt>
                <c:pt idx="544">
                  <c:v>73.43242</c:v>
                </c:pt>
                <c:pt idx="545">
                  <c:v>73.43282</c:v>
                </c:pt>
                <c:pt idx="546">
                  <c:v>73.43323</c:v>
                </c:pt>
                <c:pt idx="547">
                  <c:v>73.43364</c:v>
                </c:pt>
                <c:pt idx="548">
                  <c:v>73.434044</c:v>
                </c:pt>
                <c:pt idx="549">
                  <c:v>73.43445</c:v>
                </c:pt>
                <c:pt idx="550">
                  <c:v>73.43485</c:v>
                </c:pt>
                <c:pt idx="551">
                  <c:v>73.43526</c:v>
                </c:pt>
                <c:pt idx="552">
                  <c:v>73.43566</c:v>
                </c:pt>
                <c:pt idx="553">
                  <c:v>73.43606</c:v>
                </c:pt>
                <c:pt idx="554">
                  <c:v>73.436455</c:v>
                </c:pt>
                <c:pt idx="555">
                  <c:v>73.43686</c:v>
                </c:pt>
                <c:pt idx="556">
                  <c:v>73.437256</c:v>
                </c:pt>
                <c:pt idx="557">
                  <c:v>73.43765</c:v>
                </c:pt>
                <c:pt idx="558">
                  <c:v>73.43806</c:v>
                </c:pt>
                <c:pt idx="559">
                  <c:v>73.43845</c:v>
                </c:pt>
                <c:pt idx="560">
                  <c:v>73.43885</c:v>
                </c:pt>
                <c:pt idx="561">
                  <c:v>73.43925</c:v>
                </c:pt>
                <c:pt idx="562">
                  <c:v>73.439644</c:v>
                </c:pt>
                <c:pt idx="563">
                  <c:v>73.44004</c:v>
                </c:pt>
                <c:pt idx="564">
                  <c:v>73.44044</c:v>
                </c:pt>
                <c:pt idx="565">
                  <c:v>73.440834</c:v>
                </c:pt>
                <c:pt idx="566">
                  <c:v>73.44123</c:v>
                </c:pt>
                <c:pt idx="567">
                  <c:v>73.44163</c:v>
                </c:pt>
                <c:pt idx="568">
                  <c:v>73.44202</c:v>
                </c:pt>
                <c:pt idx="569">
                  <c:v>73.44241</c:v>
                </c:pt>
                <c:pt idx="570">
                  <c:v>73.4428</c:v>
                </c:pt>
                <c:pt idx="571">
                  <c:v>73.44319</c:v>
                </c:pt>
                <c:pt idx="572">
                  <c:v>73.44358</c:v>
                </c:pt>
                <c:pt idx="573">
                  <c:v>73.44397</c:v>
                </c:pt>
                <c:pt idx="574">
                  <c:v>73.44436</c:v>
                </c:pt>
                <c:pt idx="575">
                  <c:v>73.44474</c:v>
                </c:pt>
                <c:pt idx="576">
                  <c:v>73.44513</c:v>
                </c:pt>
                <c:pt idx="577">
                  <c:v>73.44551</c:v>
                </c:pt>
                <c:pt idx="578">
                  <c:v>73.4459</c:v>
                </c:pt>
                <c:pt idx="579">
                  <c:v>73.44628</c:v>
                </c:pt>
                <c:pt idx="580">
                  <c:v>73.44666</c:v>
                </c:pt>
                <c:pt idx="581">
                  <c:v>73.447044</c:v>
                </c:pt>
                <c:pt idx="582">
                  <c:v>73.447426</c:v>
                </c:pt>
                <c:pt idx="583">
                  <c:v>73.44781</c:v>
                </c:pt>
                <c:pt idx="584">
                  <c:v>73.44818</c:v>
                </c:pt>
                <c:pt idx="585">
                  <c:v>73.448555</c:v>
                </c:pt>
                <c:pt idx="586">
                  <c:v>73.44893</c:v>
                </c:pt>
                <c:pt idx="587">
                  <c:v>73.4493</c:v>
                </c:pt>
                <c:pt idx="588">
                  <c:v>73.44968</c:v>
                </c:pt>
                <c:pt idx="589">
                  <c:v>73.45006</c:v>
                </c:pt>
                <c:pt idx="590">
                  <c:v>73.45043</c:v>
                </c:pt>
                <c:pt idx="591">
                  <c:v>73.450806</c:v>
                </c:pt>
                <c:pt idx="592">
                  <c:v>73.45118</c:v>
                </c:pt>
                <c:pt idx="593">
                  <c:v>73.45155</c:v>
                </c:pt>
                <c:pt idx="594">
                  <c:v>73.45192</c:v>
                </c:pt>
                <c:pt idx="595">
                  <c:v>73.452286</c:v>
                </c:pt>
                <c:pt idx="596">
                  <c:v>73.45265</c:v>
                </c:pt>
                <c:pt idx="597">
                  <c:v>73.45302</c:v>
                </c:pt>
                <c:pt idx="598">
                  <c:v>73.453384</c:v>
                </c:pt>
                <c:pt idx="599">
                  <c:v>73.45375</c:v>
                </c:pt>
                <c:pt idx="600">
                  <c:v>73.45412</c:v>
                </c:pt>
                <c:pt idx="601">
                  <c:v>73.454475</c:v>
                </c:pt>
                <c:pt idx="602">
                  <c:v>73.454834</c:v>
                </c:pt>
                <c:pt idx="603">
                  <c:v>73.45519</c:v>
                </c:pt>
                <c:pt idx="604">
                  <c:v>73.45555</c:v>
                </c:pt>
                <c:pt idx="605">
                  <c:v>73.45591</c:v>
                </c:pt>
                <c:pt idx="606">
                  <c:v>73.45627</c:v>
                </c:pt>
                <c:pt idx="607">
                  <c:v>73.45663</c:v>
                </c:pt>
                <c:pt idx="608">
                  <c:v>73.45698</c:v>
                </c:pt>
                <c:pt idx="609">
                  <c:v>73.45734</c:v>
                </c:pt>
                <c:pt idx="610">
                  <c:v>73.45769</c:v>
                </c:pt>
                <c:pt idx="611">
                  <c:v>73.45803999999998</c:v>
                </c:pt>
                <c:pt idx="612">
                  <c:v>73.45838999999998</c:v>
                </c:pt>
                <c:pt idx="613">
                  <c:v>73.45873999999999</c:v>
                </c:pt>
                <c:pt idx="614">
                  <c:v>73.45909</c:v>
                </c:pt>
                <c:pt idx="615">
                  <c:v>73.459435</c:v>
                </c:pt>
                <c:pt idx="616">
                  <c:v>73.45977999999998</c:v>
                </c:pt>
                <c:pt idx="617">
                  <c:v>73.46012</c:v>
                </c:pt>
                <c:pt idx="618">
                  <c:v>73.460464</c:v>
                </c:pt>
                <c:pt idx="619">
                  <c:v>73.46081</c:v>
                </c:pt>
                <c:pt idx="620">
                  <c:v>73.46114</c:v>
                </c:pt>
                <c:pt idx="621">
                  <c:v>73.46149</c:v>
                </c:pt>
                <c:pt idx="622">
                  <c:v>73.46183</c:v>
                </c:pt>
                <c:pt idx="623">
                  <c:v>73.46217</c:v>
                </c:pt>
                <c:pt idx="624">
                  <c:v>73.46251</c:v>
                </c:pt>
                <c:pt idx="625">
                  <c:v>73.46285</c:v>
                </c:pt>
                <c:pt idx="626">
                  <c:v>73.46319</c:v>
                </c:pt>
                <c:pt idx="627">
                  <c:v>73.463524</c:v>
                </c:pt>
                <c:pt idx="628">
                  <c:v>73.46386</c:v>
                </c:pt>
                <c:pt idx="629">
                  <c:v>73.46419</c:v>
                </c:pt>
                <c:pt idx="630">
                  <c:v>73.46452</c:v>
                </c:pt>
                <c:pt idx="631">
                  <c:v>73.46485</c:v>
                </c:pt>
                <c:pt idx="632">
                  <c:v>73.46518</c:v>
                </c:pt>
                <c:pt idx="633">
                  <c:v>73.46551</c:v>
                </c:pt>
                <c:pt idx="634">
                  <c:v>73.46583599999998</c:v>
                </c:pt>
                <c:pt idx="635">
                  <c:v>73.46616</c:v>
                </c:pt>
                <c:pt idx="636">
                  <c:v>73.46649</c:v>
                </c:pt>
                <c:pt idx="637">
                  <c:v>73.46681</c:v>
                </c:pt>
                <c:pt idx="638">
                  <c:v>73.46714</c:v>
                </c:pt>
                <c:pt idx="639">
                  <c:v>73.46746</c:v>
                </c:pt>
                <c:pt idx="640">
                  <c:v>73.46778</c:v>
                </c:pt>
                <c:pt idx="641">
                  <c:v>73.4681</c:v>
                </c:pt>
                <c:pt idx="642">
                  <c:v>73.46842</c:v>
                </c:pt>
                <c:pt idx="643">
                  <c:v>73.46873499999998</c:v>
                </c:pt>
                <c:pt idx="644">
                  <c:v>73.46905</c:v>
                </c:pt>
                <c:pt idx="645">
                  <c:v>73.46936</c:v>
                </c:pt>
                <c:pt idx="646">
                  <c:v>73.46968</c:v>
                </c:pt>
                <c:pt idx="647">
                  <c:v>73.46999</c:v>
                </c:pt>
                <c:pt idx="648">
                  <c:v>73.47031</c:v>
                </c:pt>
                <c:pt idx="649">
                  <c:v>73.47062</c:v>
                </c:pt>
                <c:pt idx="650">
                  <c:v>73.47093</c:v>
                </c:pt>
                <c:pt idx="651">
                  <c:v>73.47124</c:v>
                </c:pt>
                <c:pt idx="652">
                  <c:v>73.47155</c:v>
                </c:pt>
                <c:pt idx="653">
                  <c:v>73.471855</c:v>
                </c:pt>
                <c:pt idx="654">
                  <c:v>73.47217</c:v>
                </c:pt>
                <c:pt idx="655">
                  <c:v>73.47246999999998</c:v>
                </c:pt>
                <c:pt idx="656">
                  <c:v>73.47277999999999</c:v>
                </c:pt>
                <c:pt idx="657">
                  <c:v>73.47307999999998</c:v>
                </c:pt>
                <c:pt idx="658">
                  <c:v>73.47338999999998</c:v>
                </c:pt>
                <c:pt idx="659">
                  <c:v>73.473694</c:v>
                </c:pt>
                <c:pt idx="660">
                  <c:v>73.474</c:v>
                </c:pt>
                <c:pt idx="661">
                  <c:v>73.474304</c:v>
                </c:pt>
                <c:pt idx="662">
                  <c:v>73.4746</c:v>
                </c:pt>
                <c:pt idx="663">
                  <c:v>73.4749</c:v>
                </c:pt>
                <c:pt idx="664">
                  <c:v>73.4752</c:v>
                </c:pt>
                <c:pt idx="665">
                  <c:v>73.475494</c:v>
                </c:pt>
                <c:pt idx="666">
                  <c:v>73.47578399999999</c:v>
                </c:pt>
                <c:pt idx="667">
                  <c:v>73.47607999999998</c:v>
                </c:pt>
                <c:pt idx="668">
                  <c:v>73.47637999999999</c:v>
                </c:pt>
                <c:pt idx="669">
                  <c:v>73.47667000000001</c:v>
                </c:pt>
                <c:pt idx="670">
                  <c:v>73.47696</c:v>
                </c:pt>
                <c:pt idx="671">
                  <c:v>73.47725</c:v>
                </c:pt>
                <c:pt idx="672">
                  <c:v>73.47754</c:v>
                </c:pt>
                <c:pt idx="673">
                  <c:v>73.47783</c:v>
                </c:pt>
                <c:pt idx="674">
                  <c:v>73.47811</c:v>
                </c:pt>
                <c:pt idx="675">
                  <c:v>73.47839999999998</c:v>
                </c:pt>
                <c:pt idx="676">
                  <c:v>73.47867999999998</c:v>
                </c:pt>
                <c:pt idx="677">
                  <c:v>73.47896999999998</c:v>
                </c:pt>
                <c:pt idx="678">
                  <c:v>73.479256</c:v>
                </c:pt>
                <c:pt idx="679">
                  <c:v>73.47954</c:v>
                </c:pt>
                <c:pt idx="680">
                  <c:v>73.47982</c:v>
                </c:pt>
                <c:pt idx="681">
                  <c:v>73.4801</c:v>
                </c:pt>
                <c:pt idx="682">
                  <c:v>73.480385</c:v>
                </c:pt>
                <c:pt idx="683">
                  <c:v>73.48067</c:v>
                </c:pt>
                <c:pt idx="684">
                  <c:v>73.48095</c:v>
                </c:pt>
                <c:pt idx="685">
                  <c:v>73.48123</c:v>
                </c:pt>
                <c:pt idx="686">
                  <c:v>73.48151</c:v>
                </c:pt>
                <c:pt idx="687">
                  <c:v>73.48178</c:v>
                </c:pt>
                <c:pt idx="688">
                  <c:v>73.482056</c:v>
                </c:pt>
                <c:pt idx="689">
                  <c:v>73.48233</c:v>
                </c:pt>
                <c:pt idx="690">
                  <c:v>73.482605</c:v>
                </c:pt>
                <c:pt idx="691">
                  <c:v>73.48287999999998</c:v>
                </c:pt>
                <c:pt idx="692">
                  <c:v>73.48315</c:v>
                </c:pt>
                <c:pt idx="693">
                  <c:v>73.48342</c:v>
                </c:pt>
                <c:pt idx="694">
                  <c:v>73.48369</c:v>
                </c:pt>
                <c:pt idx="695">
                  <c:v>73.48396</c:v>
                </c:pt>
                <c:pt idx="696">
                  <c:v>73.48423</c:v>
                </c:pt>
                <c:pt idx="697">
                  <c:v>73.4845</c:v>
                </c:pt>
                <c:pt idx="698">
                  <c:v>73.484764</c:v>
                </c:pt>
                <c:pt idx="699">
                  <c:v>73.48503</c:v>
                </c:pt>
                <c:pt idx="700">
                  <c:v>73.4853</c:v>
                </c:pt>
                <c:pt idx="701">
                  <c:v>73.485565</c:v>
                </c:pt>
                <c:pt idx="702">
                  <c:v>73.485825</c:v>
                </c:pt>
                <c:pt idx="703">
                  <c:v>73.48609</c:v>
                </c:pt>
                <c:pt idx="704">
                  <c:v>73.48635</c:v>
                </c:pt>
                <c:pt idx="705">
                  <c:v>73.48661</c:v>
                </c:pt>
                <c:pt idx="706">
                  <c:v>73.48687</c:v>
                </c:pt>
                <c:pt idx="707">
                  <c:v>73.48713</c:v>
                </c:pt>
                <c:pt idx="708">
                  <c:v>73.48739</c:v>
                </c:pt>
                <c:pt idx="709">
                  <c:v>73.48765</c:v>
                </c:pt>
                <c:pt idx="710">
                  <c:v>73.48791</c:v>
                </c:pt>
                <c:pt idx="711">
                  <c:v>73.48817</c:v>
                </c:pt>
                <c:pt idx="712">
                  <c:v>73.48843</c:v>
                </c:pt>
                <c:pt idx="713">
                  <c:v>73.488686</c:v>
                </c:pt>
                <c:pt idx="714">
                  <c:v>73.48894</c:v>
                </c:pt>
                <c:pt idx="715">
                  <c:v>73.48919</c:v>
                </c:pt>
                <c:pt idx="716">
                  <c:v>73.48944</c:v>
                </c:pt>
                <c:pt idx="717">
                  <c:v>73.48969</c:v>
                </c:pt>
                <c:pt idx="718">
                  <c:v>73.489944</c:v>
                </c:pt>
                <c:pt idx="719">
                  <c:v>73.4902</c:v>
                </c:pt>
                <c:pt idx="720">
                  <c:v>73.49045</c:v>
                </c:pt>
                <c:pt idx="721">
                  <c:v>73.4907</c:v>
                </c:pt>
                <c:pt idx="722">
                  <c:v>73.490944</c:v>
                </c:pt>
                <c:pt idx="723">
                  <c:v>73.49119</c:v>
                </c:pt>
                <c:pt idx="724">
                  <c:v>73.49143</c:v>
                </c:pt>
                <c:pt idx="725">
                  <c:v>73.49168</c:v>
                </c:pt>
                <c:pt idx="726">
                  <c:v>73.49192</c:v>
                </c:pt>
                <c:pt idx="727">
                  <c:v>73.492165</c:v>
                </c:pt>
                <c:pt idx="728">
                  <c:v>73.49241</c:v>
                </c:pt>
                <c:pt idx="729">
                  <c:v>73.49265</c:v>
                </c:pt>
                <c:pt idx="730">
                  <c:v>73.4929</c:v>
                </c:pt>
                <c:pt idx="731">
                  <c:v>73.49497</c:v>
                </c:pt>
                <c:pt idx="732">
                  <c:v>73.49705</c:v>
                </c:pt>
                <c:pt idx="733">
                  <c:v>73.49912</c:v>
                </c:pt>
                <c:pt idx="734">
                  <c:v>73.5012</c:v>
                </c:pt>
                <c:pt idx="735">
                  <c:v>73.50327</c:v>
                </c:pt>
                <c:pt idx="736">
                  <c:v>73.50534999999999</c:v>
                </c:pt>
                <c:pt idx="737">
                  <c:v>73.507416</c:v>
                </c:pt>
                <c:pt idx="738">
                  <c:v>73.50949</c:v>
                </c:pt>
                <c:pt idx="739">
                  <c:v>73.511566</c:v>
                </c:pt>
                <c:pt idx="740">
                  <c:v>73.51363</c:v>
                </c:pt>
                <c:pt idx="741">
                  <c:v>73.51571</c:v>
                </c:pt>
                <c:pt idx="742">
                  <c:v>73.51778</c:v>
                </c:pt>
                <c:pt idx="743">
                  <c:v>73.519844</c:v>
                </c:pt>
                <c:pt idx="744">
                  <c:v>73.52191</c:v>
                </c:pt>
                <c:pt idx="745">
                  <c:v>73.52397</c:v>
                </c:pt>
                <c:pt idx="746">
                  <c:v>73.52603999999998</c:v>
                </c:pt>
                <c:pt idx="747">
                  <c:v>73.52811</c:v>
                </c:pt>
                <c:pt idx="748">
                  <c:v>73.53017000000001</c:v>
                </c:pt>
                <c:pt idx="749">
                  <c:v>73.532234</c:v>
                </c:pt>
                <c:pt idx="750">
                  <c:v>73.534294</c:v>
                </c:pt>
                <c:pt idx="751">
                  <c:v>73.536354</c:v>
                </c:pt>
                <c:pt idx="752">
                  <c:v>73.538414</c:v>
                </c:pt>
                <c:pt idx="753">
                  <c:v>73.540474</c:v>
                </c:pt>
                <c:pt idx="754">
                  <c:v>73.54253000000001</c:v>
                </c:pt>
                <c:pt idx="755">
                  <c:v>73.54458</c:v>
                </c:pt>
                <c:pt idx="756">
                  <c:v>73.54663</c:v>
                </c:pt>
                <c:pt idx="757">
                  <c:v>73.548676</c:v>
                </c:pt>
                <c:pt idx="758">
                  <c:v>73.55072999999998</c:v>
                </c:pt>
                <c:pt idx="759">
                  <c:v>73.55277999999998</c:v>
                </c:pt>
                <c:pt idx="760">
                  <c:v>73.55483</c:v>
                </c:pt>
                <c:pt idx="761">
                  <c:v>73.55198</c:v>
                </c:pt>
                <c:pt idx="762">
                  <c:v>73.54912</c:v>
                </c:pt>
                <c:pt idx="763">
                  <c:v>73.54625</c:v>
                </c:pt>
                <c:pt idx="764">
                  <c:v>73.54339</c:v>
                </c:pt>
                <c:pt idx="765">
                  <c:v>73.54052</c:v>
                </c:pt>
                <c:pt idx="766">
                  <c:v>73.53765</c:v>
                </c:pt>
                <c:pt idx="767">
                  <c:v>73.53477499999998</c:v>
                </c:pt>
                <c:pt idx="768">
                  <c:v>73.5319</c:v>
                </c:pt>
                <c:pt idx="769">
                  <c:v>73.52902</c:v>
                </c:pt>
                <c:pt idx="770">
                  <c:v>73.52614599999998</c:v>
                </c:pt>
                <c:pt idx="771">
                  <c:v>73.52327</c:v>
                </c:pt>
                <c:pt idx="772">
                  <c:v>73.52038599999999</c:v>
                </c:pt>
                <c:pt idx="773">
                  <c:v>73.5175</c:v>
                </c:pt>
                <c:pt idx="774">
                  <c:v>73.51462</c:v>
                </c:pt>
                <c:pt idx="775">
                  <c:v>73.51173</c:v>
                </c:pt>
                <c:pt idx="776">
                  <c:v>73.50883499999999</c:v>
                </c:pt>
                <c:pt idx="777">
                  <c:v>73.50593999999998</c:v>
                </c:pt>
                <c:pt idx="778">
                  <c:v>73.503044</c:v>
                </c:pt>
                <c:pt idx="779">
                  <c:v>73.500145</c:v>
                </c:pt>
                <c:pt idx="780">
                  <c:v>73.49725</c:v>
                </c:pt>
                <c:pt idx="781">
                  <c:v>73.494354</c:v>
                </c:pt>
                <c:pt idx="782">
                  <c:v>73.491455</c:v>
                </c:pt>
                <c:pt idx="783">
                  <c:v>73.488556</c:v>
                </c:pt>
                <c:pt idx="784">
                  <c:v>73.48566</c:v>
                </c:pt>
                <c:pt idx="785">
                  <c:v>73.48276</c:v>
                </c:pt>
                <c:pt idx="786">
                  <c:v>73.47986</c:v>
                </c:pt>
                <c:pt idx="787">
                  <c:v>73.47695</c:v>
                </c:pt>
                <c:pt idx="788">
                  <c:v>73.474045</c:v>
                </c:pt>
                <c:pt idx="789">
                  <c:v>73.47114</c:v>
                </c:pt>
                <c:pt idx="790">
                  <c:v>73.46823</c:v>
                </c:pt>
                <c:pt idx="791">
                  <c:v>73.46533</c:v>
                </c:pt>
                <c:pt idx="792">
                  <c:v>73.46243000000001</c:v>
                </c:pt>
                <c:pt idx="793">
                  <c:v>73.459526</c:v>
                </c:pt>
                <c:pt idx="794">
                  <c:v>73.45662</c:v>
                </c:pt>
                <c:pt idx="795">
                  <c:v>73.45372</c:v>
                </c:pt>
                <c:pt idx="796">
                  <c:v>73.45082</c:v>
                </c:pt>
                <c:pt idx="797">
                  <c:v>73.44792</c:v>
                </c:pt>
                <c:pt idx="798">
                  <c:v>73.44502</c:v>
                </c:pt>
                <c:pt idx="799">
                  <c:v>73.44212</c:v>
                </c:pt>
                <c:pt idx="800">
                  <c:v>73.43923</c:v>
                </c:pt>
                <c:pt idx="801">
                  <c:v>73.43634</c:v>
                </c:pt>
                <c:pt idx="802">
                  <c:v>73.43345</c:v>
                </c:pt>
                <c:pt idx="803">
                  <c:v>73.43056</c:v>
                </c:pt>
                <c:pt idx="804">
                  <c:v>73.427666</c:v>
                </c:pt>
                <c:pt idx="805">
                  <c:v>73.42478</c:v>
                </c:pt>
                <c:pt idx="806">
                  <c:v>73.4219</c:v>
                </c:pt>
                <c:pt idx="807">
                  <c:v>73.419014</c:v>
                </c:pt>
                <c:pt idx="808">
                  <c:v>73.41614</c:v>
                </c:pt>
                <c:pt idx="809">
                  <c:v>73.41326</c:v>
                </c:pt>
                <c:pt idx="810">
                  <c:v>73.41039</c:v>
                </c:pt>
                <c:pt idx="811">
                  <c:v>73.407524</c:v>
                </c:pt>
                <c:pt idx="812">
                  <c:v>73.404655</c:v>
                </c:pt>
                <c:pt idx="813">
                  <c:v>73.401794</c:v>
                </c:pt>
                <c:pt idx="814">
                  <c:v>73.39893</c:v>
                </c:pt>
                <c:pt idx="815">
                  <c:v>73.39608</c:v>
                </c:pt>
                <c:pt idx="816">
                  <c:v>73.39323</c:v>
                </c:pt>
                <c:pt idx="817">
                  <c:v>73.39037</c:v>
                </c:pt>
                <c:pt idx="818">
                  <c:v>73.38753000000001</c:v>
                </c:pt>
                <c:pt idx="819">
                  <c:v>73.38469</c:v>
                </c:pt>
                <c:pt idx="820">
                  <c:v>73.38185</c:v>
                </c:pt>
                <c:pt idx="821">
                  <c:v>73.38207</c:v>
                </c:pt>
                <c:pt idx="822">
                  <c:v>73.38229999999998</c:v>
                </c:pt>
                <c:pt idx="823">
                  <c:v>73.38253999999999</c:v>
                </c:pt>
                <c:pt idx="824">
                  <c:v>73.38277399999998</c:v>
                </c:pt>
                <c:pt idx="825">
                  <c:v>73.38301</c:v>
                </c:pt>
                <c:pt idx="826">
                  <c:v>73.383255</c:v>
                </c:pt>
                <c:pt idx="827">
                  <c:v>73.3835</c:v>
                </c:pt>
                <c:pt idx="828">
                  <c:v>73.38375999999998</c:v>
                </c:pt>
                <c:pt idx="829">
                  <c:v>73.38402</c:v>
                </c:pt>
                <c:pt idx="830">
                  <c:v>73.38428</c:v>
                </c:pt>
                <c:pt idx="831">
                  <c:v>73.384544</c:v>
                </c:pt>
                <c:pt idx="832">
                  <c:v>73.38482</c:v>
                </c:pt>
                <c:pt idx="833">
                  <c:v>73.38508999999999</c:v>
                </c:pt>
                <c:pt idx="834">
                  <c:v>73.38537599999997</c:v>
                </c:pt>
                <c:pt idx="835">
                  <c:v>73.385666</c:v>
                </c:pt>
                <c:pt idx="836">
                  <c:v>73.38595599999998</c:v>
                </c:pt>
                <c:pt idx="837">
                  <c:v>73.386246</c:v>
                </c:pt>
                <c:pt idx="838">
                  <c:v>73.38653999999998</c:v>
                </c:pt>
                <c:pt idx="839">
                  <c:v>73.38684999999998</c:v>
                </c:pt>
                <c:pt idx="840">
                  <c:v>73.38715</c:v>
                </c:pt>
                <c:pt idx="841">
                  <c:v>73.38747</c:v>
                </c:pt>
                <c:pt idx="842">
                  <c:v>73.38777999999999</c:v>
                </c:pt>
                <c:pt idx="843">
                  <c:v>73.38809999999998</c:v>
                </c:pt>
                <c:pt idx="844">
                  <c:v>73.38841999999998</c:v>
                </c:pt>
                <c:pt idx="845">
                  <c:v>73.38874999999999</c:v>
                </c:pt>
                <c:pt idx="846">
                  <c:v>73.38908399999998</c:v>
                </c:pt>
                <c:pt idx="847">
                  <c:v>73.38942</c:v>
                </c:pt>
                <c:pt idx="848">
                  <c:v>73.38975999999998</c:v>
                </c:pt>
                <c:pt idx="849">
                  <c:v>73.39011</c:v>
                </c:pt>
                <c:pt idx="850">
                  <c:v>73.39046</c:v>
                </c:pt>
                <c:pt idx="851">
                  <c:v>73.39081</c:v>
                </c:pt>
                <c:pt idx="852">
                  <c:v>73.39116</c:v>
                </c:pt>
                <c:pt idx="853">
                  <c:v>73.39152</c:v>
                </c:pt>
                <c:pt idx="854">
                  <c:v>73.39188</c:v>
                </c:pt>
                <c:pt idx="855">
                  <c:v>73.39224</c:v>
                </c:pt>
                <c:pt idx="856">
                  <c:v>73.39261</c:v>
                </c:pt>
                <c:pt idx="857">
                  <c:v>73.39297499999999</c:v>
                </c:pt>
                <c:pt idx="858">
                  <c:v>73.39335</c:v>
                </c:pt>
                <c:pt idx="859">
                  <c:v>73.39372</c:v>
                </c:pt>
                <c:pt idx="860">
                  <c:v>73.3941</c:v>
                </c:pt>
                <c:pt idx="861">
                  <c:v>73.39448</c:v>
                </c:pt>
                <c:pt idx="862">
                  <c:v>73.39487</c:v>
                </c:pt>
                <c:pt idx="863">
                  <c:v>73.395256</c:v>
                </c:pt>
                <c:pt idx="864">
                  <c:v>73.39564</c:v>
                </c:pt>
                <c:pt idx="865">
                  <c:v>73.39603</c:v>
                </c:pt>
                <c:pt idx="866">
                  <c:v>73.396416</c:v>
                </c:pt>
                <c:pt idx="867">
                  <c:v>73.39681</c:v>
                </c:pt>
                <c:pt idx="868">
                  <c:v>73.39722</c:v>
                </c:pt>
                <c:pt idx="869">
                  <c:v>73.39761</c:v>
                </c:pt>
                <c:pt idx="870">
                  <c:v>73.39802</c:v>
                </c:pt>
                <c:pt idx="871">
                  <c:v>73.39842</c:v>
                </c:pt>
                <c:pt idx="872">
                  <c:v>73.39882999999998</c:v>
                </c:pt>
                <c:pt idx="873">
                  <c:v>73.39923</c:v>
                </c:pt>
                <c:pt idx="874">
                  <c:v>73.39964</c:v>
                </c:pt>
                <c:pt idx="875">
                  <c:v>73.400055</c:v>
                </c:pt>
                <c:pt idx="876">
                  <c:v>73.40047000000001</c:v>
                </c:pt>
                <c:pt idx="877">
                  <c:v>73.40088</c:v>
                </c:pt>
                <c:pt idx="878">
                  <c:v>73.40129</c:v>
                </c:pt>
                <c:pt idx="879">
                  <c:v>73.40171</c:v>
                </c:pt>
                <c:pt idx="880">
                  <c:v>73.40212</c:v>
                </c:pt>
                <c:pt idx="881">
                  <c:v>73.40254</c:v>
                </c:pt>
                <c:pt idx="882">
                  <c:v>73.40296</c:v>
                </c:pt>
                <c:pt idx="883">
                  <c:v>73.40338</c:v>
                </c:pt>
                <c:pt idx="884">
                  <c:v>73.4038</c:v>
                </c:pt>
                <c:pt idx="885">
                  <c:v>73.40422</c:v>
                </c:pt>
                <c:pt idx="886">
                  <c:v>73.40464</c:v>
                </c:pt>
                <c:pt idx="887">
                  <c:v>73.40506</c:v>
                </c:pt>
                <c:pt idx="888">
                  <c:v>73.40547999999998</c:v>
                </c:pt>
                <c:pt idx="889">
                  <c:v>73.40591</c:v>
                </c:pt>
                <c:pt idx="890">
                  <c:v>73.406334</c:v>
                </c:pt>
                <c:pt idx="891">
                  <c:v>73.40676</c:v>
                </c:pt>
                <c:pt idx="892">
                  <c:v>73.40719</c:v>
                </c:pt>
                <c:pt idx="893">
                  <c:v>73.407616</c:v>
                </c:pt>
                <c:pt idx="894">
                  <c:v>73.40804</c:v>
                </c:pt>
                <c:pt idx="895">
                  <c:v>73.40847</c:v>
                </c:pt>
                <c:pt idx="896">
                  <c:v>73.4089</c:v>
                </c:pt>
                <c:pt idx="897">
                  <c:v>73.409325</c:v>
                </c:pt>
                <c:pt idx="898">
                  <c:v>73.40975</c:v>
                </c:pt>
                <c:pt idx="899">
                  <c:v>73.41018</c:v>
                </c:pt>
                <c:pt idx="900">
                  <c:v>73.41061</c:v>
                </c:pt>
                <c:pt idx="901">
                  <c:v>73.41103</c:v>
                </c:pt>
                <c:pt idx="902">
                  <c:v>73.41146</c:v>
                </c:pt>
                <c:pt idx="903">
                  <c:v>73.41188</c:v>
                </c:pt>
                <c:pt idx="904">
                  <c:v>73.4123</c:v>
                </c:pt>
                <c:pt idx="905">
                  <c:v>73.41273</c:v>
                </c:pt>
                <c:pt idx="906">
                  <c:v>73.41315</c:v>
                </c:pt>
                <c:pt idx="907">
                  <c:v>73.413574</c:v>
                </c:pt>
                <c:pt idx="908">
                  <c:v>73.414</c:v>
                </c:pt>
                <c:pt idx="909">
                  <c:v>73.41443</c:v>
                </c:pt>
                <c:pt idx="910">
                  <c:v>73.41485</c:v>
                </c:pt>
                <c:pt idx="911">
                  <c:v>73.41527</c:v>
                </c:pt>
                <c:pt idx="912">
                  <c:v>73.41569</c:v>
                </c:pt>
                <c:pt idx="913">
                  <c:v>73.416115</c:v>
                </c:pt>
                <c:pt idx="914">
                  <c:v>73.41654</c:v>
                </c:pt>
                <c:pt idx="915">
                  <c:v>73.41696</c:v>
                </c:pt>
                <c:pt idx="916">
                  <c:v>73.41738</c:v>
                </c:pt>
                <c:pt idx="917">
                  <c:v>73.4178</c:v>
                </c:pt>
                <c:pt idx="918">
                  <c:v>73.41823</c:v>
                </c:pt>
                <c:pt idx="919">
                  <c:v>73.41865</c:v>
                </c:pt>
                <c:pt idx="920">
                  <c:v>73.41907</c:v>
                </c:pt>
                <c:pt idx="921">
                  <c:v>73.41949</c:v>
                </c:pt>
                <c:pt idx="922">
                  <c:v>73.41991</c:v>
                </c:pt>
                <c:pt idx="923">
                  <c:v>73.42033</c:v>
                </c:pt>
                <c:pt idx="924">
                  <c:v>73.42074599999998</c:v>
                </c:pt>
                <c:pt idx="925">
                  <c:v>73.421165</c:v>
                </c:pt>
                <c:pt idx="926">
                  <c:v>73.421585</c:v>
                </c:pt>
                <c:pt idx="927">
                  <c:v>73.422</c:v>
                </c:pt>
                <c:pt idx="928">
                  <c:v>73.42241</c:v>
                </c:pt>
                <c:pt idx="929">
                  <c:v>73.42282</c:v>
                </c:pt>
                <c:pt idx="930">
                  <c:v>73.42323</c:v>
                </c:pt>
                <c:pt idx="931">
                  <c:v>73.423645</c:v>
                </c:pt>
                <c:pt idx="932">
                  <c:v>73.42406</c:v>
                </c:pt>
                <c:pt idx="933">
                  <c:v>73.42447000000001</c:v>
                </c:pt>
                <c:pt idx="934">
                  <c:v>73.42488</c:v>
                </c:pt>
                <c:pt idx="935">
                  <c:v>73.425285</c:v>
                </c:pt>
                <c:pt idx="936">
                  <c:v>73.42569</c:v>
                </c:pt>
                <c:pt idx="937">
                  <c:v>73.4261</c:v>
                </c:pt>
                <c:pt idx="938">
                  <c:v>73.426506</c:v>
                </c:pt>
                <c:pt idx="939">
                  <c:v>73.42691</c:v>
                </c:pt>
                <c:pt idx="940">
                  <c:v>73.427315</c:v>
                </c:pt>
                <c:pt idx="941">
                  <c:v>73.42772</c:v>
                </c:pt>
                <c:pt idx="942">
                  <c:v>73.42812</c:v>
                </c:pt>
                <c:pt idx="943">
                  <c:v>73.42853</c:v>
                </c:pt>
                <c:pt idx="944">
                  <c:v>73.42893</c:v>
                </c:pt>
                <c:pt idx="945">
                  <c:v>73.42933</c:v>
                </c:pt>
                <c:pt idx="946">
                  <c:v>73.429726</c:v>
                </c:pt>
                <c:pt idx="947">
                  <c:v>73.43012</c:v>
                </c:pt>
                <c:pt idx="948">
                  <c:v>73.43052</c:v>
                </c:pt>
                <c:pt idx="949">
                  <c:v>73.43092</c:v>
                </c:pt>
                <c:pt idx="950">
                  <c:v>73.43132</c:v>
                </c:pt>
                <c:pt idx="951">
                  <c:v>73.43172</c:v>
                </c:pt>
                <c:pt idx="952">
                  <c:v>73.43211</c:v>
                </c:pt>
                <c:pt idx="953">
                  <c:v>73.43251</c:v>
                </c:pt>
                <c:pt idx="954">
                  <c:v>73.43291</c:v>
                </c:pt>
                <c:pt idx="955">
                  <c:v>73.4333</c:v>
                </c:pt>
                <c:pt idx="956">
                  <c:v>73.433685</c:v>
                </c:pt>
                <c:pt idx="957">
                  <c:v>73.434074</c:v>
                </c:pt>
                <c:pt idx="958">
                  <c:v>73.43446</c:v>
                </c:pt>
                <c:pt idx="959">
                  <c:v>73.43485</c:v>
                </c:pt>
                <c:pt idx="960">
                  <c:v>73.43524</c:v>
                </c:pt>
                <c:pt idx="961">
                  <c:v>73.43563</c:v>
                </c:pt>
                <c:pt idx="962">
                  <c:v>73.43601</c:v>
                </c:pt>
                <c:pt idx="963">
                  <c:v>73.43639</c:v>
                </c:pt>
                <c:pt idx="964">
                  <c:v>73.43677499999998</c:v>
                </c:pt>
                <c:pt idx="965">
                  <c:v>73.43716</c:v>
                </c:pt>
                <c:pt idx="966">
                  <c:v>73.43754</c:v>
                </c:pt>
                <c:pt idx="967">
                  <c:v>73.43792</c:v>
                </c:pt>
                <c:pt idx="968">
                  <c:v>73.43829</c:v>
                </c:pt>
                <c:pt idx="969">
                  <c:v>73.43867</c:v>
                </c:pt>
                <c:pt idx="970">
                  <c:v>73.43904</c:v>
                </c:pt>
                <c:pt idx="971">
                  <c:v>73.439415</c:v>
                </c:pt>
                <c:pt idx="972">
                  <c:v>73.43979</c:v>
                </c:pt>
                <c:pt idx="973">
                  <c:v>73.44016</c:v>
                </c:pt>
                <c:pt idx="974">
                  <c:v>73.44054</c:v>
                </c:pt>
                <c:pt idx="975">
                  <c:v>73.4409</c:v>
                </c:pt>
                <c:pt idx="976">
                  <c:v>73.44127</c:v>
                </c:pt>
                <c:pt idx="977">
                  <c:v>73.441635</c:v>
                </c:pt>
                <c:pt idx="978">
                  <c:v>73.442</c:v>
                </c:pt>
                <c:pt idx="979">
                  <c:v>73.44237</c:v>
                </c:pt>
                <c:pt idx="980">
                  <c:v>73.44273</c:v>
                </c:pt>
                <c:pt idx="981">
                  <c:v>73.44309</c:v>
                </c:pt>
                <c:pt idx="982">
                  <c:v>73.44346</c:v>
                </c:pt>
                <c:pt idx="983">
                  <c:v>73.443825</c:v>
                </c:pt>
                <c:pt idx="984">
                  <c:v>73.44418</c:v>
                </c:pt>
                <c:pt idx="985">
                  <c:v>73.44454</c:v>
                </c:pt>
                <c:pt idx="986">
                  <c:v>73.4449</c:v>
                </c:pt>
                <c:pt idx="987">
                  <c:v>73.44526</c:v>
                </c:pt>
                <c:pt idx="988">
                  <c:v>73.44562</c:v>
                </c:pt>
                <c:pt idx="989">
                  <c:v>73.44597</c:v>
                </c:pt>
                <c:pt idx="990">
                  <c:v>73.44633</c:v>
                </c:pt>
                <c:pt idx="991">
                  <c:v>73.44668</c:v>
                </c:pt>
                <c:pt idx="992">
                  <c:v>73.44703000000002</c:v>
                </c:pt>
                <c:pt idx="993">
                  <c:v>73.44738</c:v>
                </c:pt>
                <c:pt idx="994">
                  <c:v>73.44772</c:v>
                </c:pt>
                <c:pt idx="995">
                  <c:v>73.44807</c:v>
                </c:pt>
                <c:pt idx="996">
                  <c:v>73.44841</c:v>
                </c:pt>
                <c:pt idx="997">
                  <c:v>73.44875</c:v>
                </c:pt>
                <c:pt idx="998">
                  <c:v>73.4491</c:v>
                </c:pt>
                <c:pt idx="999">
                  <c:v>73.44944</c:v>
                </c:pt>
                <c:pt idx="1000">
                  <c:v>73.44978</c:v>
                </c:pt>
                <c:pt idx="1001">
                  <c:v>73.45013</c:v>
                </c:pt>
                <c:pt idx="1002">
                  <c:v>73.45047</c:v>
                </c:pt>
                <c:pt idx="1003">
                  <c:v>73.45081</c:v>
                </c:pt>
                <c:pt idx="1004">
                  <c:v>73.45116</c:v>
                </c:pt>
                <c:pt idx="1005">
                  <c:v>73.4515</c:v>
                </c:pt>
                <c:pt idx="1006">
                  <c:v>73.45184</c:v>
                </c:pt>
                <c:pt idx="1007">
                  <c:v>73.45218</c:v>
                </c:pt>
                <c:pt idx="1008">
                  <c:v>73.452515</c:v>
                </c:pt>
                <c:pt idx="1009">
                  <c:v>73.45283999999998</c:v>
                </c:pt>
                <c:pt idx="1010">
                  <c:v>73.45318</c:v>
                </c:pt>
                <c:pt idx="1011">
                  <c:v>73.453514</c:v>
                </c:pt>
                <c:pt idx="1012">
                  <c:v>73.45384</c:v>
                </c:pt>
                <c:pt idx="1013">
                  <c:v>73.45418</c:v>
                </c:pt>
                <c:pt idx="1014">
                  <c:v>73.454506</c:v>
                </c:pt>
                <c:pt idx="1015">
                  <c:v>73.45483</c:v>
                </c:pt>
                <c:pt idx="1016">
                  <c:v>73.455154</c:v>
                </c:pt>
                <c:pt idx="1017">
                  <c:v>73.45547999999998</c:v>
                </c:pt>
                <c:pt idx="1018">
                  <c:v>73.45579999999998</c:v>
                </c:pt>
                <c:pt idx="1019">
                  <c:v>73.45613</c:v>
                </c:pt>
                <c:pt idx="1020">
                  <c:v>73.45645</c:v>
                </c:pt>
                <c:pt idx="1021">
                  <c:v>73.45677</c:v>
                </c:pt>
                <c:pt idx="1022">
                  <c:v>73.45709</c:v>
                </c:pt>
                <c:pt idx="1023">
                  <c:v>73.45741</c:v>
                </c:pt>
                <c:pt idx="1024">
                  <c:v>73.45773000000001</c:v>
                </c:pt>
                <c:pt idx="1025">
                  <c:v>73.45804599999998</c:v>
                </c:pt>
                <c:pt idx="1026">
                  <c:v>73.45836</c:v>
                </c:pt>
                <c:pt idx="1027">
                  <c:v>73.45867000000001</c:v>
                </c:pt>
                <c:pt idx="1028">
                  <c:v>73.458984</c:v>
                </c:pt>
                <c:pt idx="1029">
                  <c:v>73.45930000000001</c:v>
                </c:pt>
                <c:pt idx="1030">
                  <c:v>73.45961</c:v>
                </c:pt>
                <c:pt idx="1031">
                  <c:v>73.45992</c:v>
                </c:pt>
                <c:pt idx="1032">
                  <c:v>73.460236</c:v>
                </c:pt>
                <c:pt idx="1033">
                  <c:v>73.46055</c:v>
                </c:pt>
                <c:pt idx="1034">
                  <c:v>73.46086</c:v>
                </c:pt>
                <c:pt idx="1035">
                  <c:v>73.46117</c:v>
                </c:pt>
                <c:pt idx="1036">
                  <c:v>73.46148</c:v>
                </c:pt>
                <c:pt idx="1037">
                  <c:v>73.461784</c:v>
                </c:pt>
                <c:pt idx="1038">
                  <c:v>73.46209</c:v>
                </c:pt>
                <c:pt idx="1039">
                  <c:v>73.462395</c:v>
                </c:pt>
                <c:pt idx="1040">
                  <c:v>73.46270000000001</c:v>
                </c:pt>
                <c:pt idx="1041">
                  <c:v>73.463005</c:v>
                </c:pt>
                <c:pt idx="1042">
                  <c:v>73.4633</c:v>
                </c:pt>
                <c:pt idx="1043">
                  <c:v>73.46361</c:v>
                </c:pt>
                <c:pt idx="1044">
                  <c:v>73.463905</c:v>
                </c:pt>
                <c:pt idx="1045">
                  <c:v>73.4642</c:v>
                </c:pt>
                <c:pt idx="1046">
                  <c:v>73.4645</c:v>
                </c:pt>
                <c:pt idx="1047">
                  <c:v>73.4648</c:v>
                </c:pt>
                <c:pt idx="1048">
                  <c:v>73.465096</c:v>
                </c:pt>
                <c:pt idx="1049">
                  <c:v>73.46539</c:v>
                </c:pt>
                <c:pt idx="1050">
                  <c:v>73.46568</c:v>
                </c:pt>
                <c:pt idx="1051">
                  <c:v>73.46597000000001</c:v>
                </c:pt>
                <c:pt idx="1052">
                  <c:v>73.46626</c:v>
                </c:pt>
                <c:pt idx="1053">
                  <c:v>73.46655</c:v>
                </c:pt>
                <c:pt idx="1054">
                  <c:v>73.46684</c:v>
                </c:pt>
                <c:pt idx="1055">
                  <c:v>73.46713</c:v>
                </c:pt>
                <c:pt idx="1056">
                  <c:v>73.46742</c:v>
                </c:pt>
                <c:pt idx="1057">
                  <c:v>73.467705</c:v>
                </c:pt>
                <c:pt idx="1058">
                  <c:v>73.467995</c:v>
                </c:pt>
                <c:pt idx="1059">
                  <c:v>73.46828</c:v>
                </c:pt>
                <c:pt idx="1060">
                  <c:v>73.46857</c:v>
                </c:pt>
                <c:pt idx="1061">
                  <c:v>73.46885</c:v>
                </c:pt>
                <c:pt idx="1062">
                  <c:v>73.46913</c:v>
                </c:pt>
                <c:pt idx="1063">
                  <c:v>73.46941</c:v>
                </c:pt>
                <c:pt idx="1064">
                  <c:v>73.469696</c:v>
                </c:pt>
                <c:pt idx="1065">
                  <c:v>73.46998</c:v>
                </c:pt>
                <c:pt idx="1066">
                  <c:v>73.47026</c:v>
                </c:pt>
                <c:pt idx="1067">
                  <c:v>73.47054</c:v>
                </c:pt>
                <c:pt idx="1068">
                  <c:v>73.47082</c:v>
                </c:pt>
                <c:pt idx="1069">
                  <c:v>73.47109</c:v>
                </c:pt>
                <c:pt idx="1070">
                  <c:v>73.47137499999998</c:v>
                </c:pt>
                <c:pt idx="1071">
                  <c:v>73.47165</c:v>
                </c:pt>
                <c:pt idx="1072">
                  <c:v>73.471924</c:v>
                </c:pt>
                <c:pt idx="1073">
                  <c:v>73.4722</c:v>
                </c:pt>
                <c:pt idx="1074">
                  <c:v>73.47246999999998</c:v>
                </c:pt>
                <c:pt idx="1075">
                  <c:v>73.47273999999999</c:v>
                </c:pt>
                <c:pt idx="1076">
                  <c:v>73.473015</c:v>
                </c:pt>
                <c:pt idx="1077">
                  <c:v>73.47328</c:v>
                </c:pt>
                <c:pt idx="1078">
                  <c:v>73.47356</c:v>
                </c:pt>
                <c:pt idx="1079">
                  <c:v>73.47382</c:v>
                </c:pt>
                <c:pt idx="1080">
                  <c:v>73.47409</c:v>
                </c:pt>
                <c:pt idx="1081">
                  <c:v>73.47436</c:v>
                </c:pt>
                <c:pt idx="1082">
                  <c:v>73.474625</c:v>
                </c:pt>
                <c:pt idx="1083">
                  <c:v>73.47489</c:v>
                </c:pt>
                <c:pt idx="1084">
                  <c:v>73.47516</c:v>
                </c:pt>
                <c:pt idx="1085">
                  <c:v>73.475426</c:v>
                </c:pt>
                <c:pt idx="1086">
                  <c:v>73.47569</c:v>
                </c:pt>
                <c:pt idx="1087">
                  <c:v>73.47594999999998</c:v>
                </c:pt>
                <c:pt idx="1088">
                  <c:v>73.47621</c:v>
                </c:pt>
                <c:pt idx="1089">
                  <c:v>73.47647</c:v>
                </c:pt>
                <c:pt idx="1090">
                  <c:v>73.47672999999998</c:v>
                </c:pt>
                <c:pt idx="1091">
                  <c:v>73.47699</c:v>
                </c:pt>
                <c:pt idx="1092">
                  <c:v>73.47725</c:v>
                </c:pt>
                <c:pt idx="1093">
                  <c:v>73.47751</c:v>
                </c:pt>
                <c:pt idx="1094">
                  <c:v>73.47777</c:v>
                </c:pt>
                <c:pt idx="1095">
                  <c:v>73.47802999999998</c:v>
                </c:pt>
                <c:pt idx="1096">
                  <c:v>73.48012</c:v>
                </c:pt>
                <c:pt idx="1097">
                  <c:v>73.48221</c:v>
                </c:pt>
                <c:pt idx="1098">
                  <c:v>73.4843</c:v>
                </c:pt>
                <c:pt idx="1099">
                  <c:v>73.48639</c:v>
                </c:pt>
                <c:pt idx="1100">
                  <c:v>73.48847999999998</c:v>
                </c:pt>
                <c:pt idx="1101">
                  <c:v>73.49057</c:v>
                </c:pt>
                <c:pt idx="1102">
                  <c:v>73.49266</c:v>
                </c:pt>
                <c:pt idx="1103">
                  <c:v>73.49474</c:v>
                </c:pt>
                <c:pt idx="1104">
                  <c:v>73.496826</c:v>
                </c:pt>
                <c:pt idx="1105">
                  <c:v>73.49891</c:v>
                </c:pt>
                <c:pt idx="1106">
                  <c:v>73.50099</c:v>
                </c:pt>
                <c:pt idx="1107">
                  <c:v>73.50307499999998</c:v>
                </c:pt>
                <c:pt idx="1108">
                  <c:v>73.50516</c:v>
                </c:pt>
                <c:pt idx="1109">
                  <c:v>73.50724</c:v>
                </c:pt>
                <c:pt idx="1110">
                  <c:v>73.50932</c:v>
                </c:pt>
                <c:pt idx="1111">
                  <c:v>73.511406</c:v>
                </c:pt>
                <c:pt idx="1112">
                  <c:v>73.51349</c:v>
                </c:pt>
                <c:pt idx="1113">
                  <c:v>73.51557</c:v>
                </c:pt>
                <c:pt idx="1114">
                  <c:v>73.51765</c:v>
                </c:pt>
                <c:pt idx="1115">
                  <c:v>73.51972</c:v>
                </c:pt>
                <c:pt idx="1116">
                  <c:v>73.5218</c:v>
                </c:pt>
                <c:pt idx="1117">
                  <c:v>73.523865</c:v>
                </c:pt>
                <c:pt idx="1118">
                  <c:v>73.52593999999999</c:v>
                </c:pt>
                <c:pt idx="1119">
                  <c:v>73.52800999999998</c:v>
                </c:pt>
                <c:pt idx="1120">
                  <c:v>73.53007499999998</c:v>
                </c:pt>
                <c:pt idx="1121">
                  <c:v>73.53214</c:v>
                </c:pt>
                <c:pt idx="1122">
                  <c:v>73.5342</c:v>
                </c:pt>
                <c:pt idx="1123">
                  <c:v>73.53626</c:v>
                </c:pt>
                <c:pt idx="1124">
                  <c:v>73.53832</c:v>
                </c:pt>
                <c:pt idx="1125">
                  <c:v>73.54038</c:v>
                </c:pt>
                <c:pt idx="1126">
                  <c:v>73.53754</c:v>
                </c:pt>
                <c:pt idx="1127">
                  <c:v>73.53468</c:v>
                </c:pt>
                <c:pt idx="1128">
                  <c:v>73.53184</c:v>
                </c:pt>
                <c:pt idx="1129">
                  <c:v>73.52898399999998</c:v>
                </c:pt>
                <c:pt idx="1130">
                  <c:v>73.52613</c:v>
                </c:pt>
                <c:pt idx="1131">
                  <c:v>73.52327</c:v>
                </c:pt>
                <c:pt idx="1132">
                  <c:v>73.52042</c:v>
                </c:pt>
                <c:pt idx="1133">
                  <c:v>73.517555</c:v>
                </c:pt>
                <c:pt idx="1134">
                  <c:v>73.514694</c:v>
                </c:pt>
                <c:pt idx="1135">
                  <c:v>73.51183</c:v>
                </c:pt>
                <c:pt idx="1136">
                  <c:v>73.508965</c:v>
                </c:pt>
                <c:pt idx="1137">
                  <c:v>73.506096</c:v>
                </c:pt>
                <c:pt idx="1138">
                  <c:v>73.50323</c:v>
                </c:pt>
                <c:pt idx="1139">
                  <c:v>73.50034999999998</c:v>
                </c:pt>
                <c:pt idx="1140">
                  <c:v>73.497475</c:v>
                </c:pt>
                <c:pt idx="1141">
                  <c:v>73.49459</c:v>
                </c:pt>
                <c:pt idx="1142">
                  <c:v>73.491714</c:v>
                </c:pt>
                <c:pt idx="1143">
                  <c:v>73.48883999999998</c:v>
                </c:pt>
                <c:pt idx="1144">
                  <c:v>73.485954</c:v>
                </c:pt>
                <c:pt idx="1145">
                  <c:v>73.48307000000001</c:v>
                </c:pt>
                <c:pt idx="1146">
                  <c:v>73.48019</c:v>
                </c:pt>
                <c:pt idx="1147">
                  <c:v>73.4773</c:v>
                </c:pt>
                <c:pt idx="1148">
                  <c:v>73.47442</c:v>
                </c:pt>
                <c:pt idx="1149">
                  <c:v>73.471535</c:v>
                </c:pt>
                <c:pt idx="1150">
                  <c:v>73.46864</c:v>
                </c:pt>
                <c:pt idx="1151">
                  <c:v>73.46575</c:v>
                </c:pt>
                <c:pt idx="1152">
                  <c:v>73.46286</c:v>
                </c:pt>
                <c:pt idx="1153">
                  <c:v>73.45997000000001</c:v>
                </c:pt>
                <c:pt idx="1154">
                  <c:v>73.457085</c:v>
                </c:pt>
                <c:pt idx="1155">
                  <c:v>73.45419</c:v>
                </c:pt>
                <c:pt idx="1156">
                  <c:v>73.4513</c:v>
                </c:pt>
                <c:pt idx="1157">
                  <c:v>73.44842</c:v>
                </c:pt>
                <c:pt idx="1158">
                  <c:v>73.445526</c:v>
                </c:pt>
                <c:pt idx="1159">
                  <c:v>73.442635</c:v>
                </c:pt>
                <c:pt idx="1160">
                  <c:v>73.43975</c:v>
                </c:pt>
                <c:pt idx="1161">
                  <c:v>73.43687000000001</c:v>
                </c:pt>
                <c:pt idx="1162">
                  <c:v>73.43398</c:v>
                </c:pt>
                <c:pt idx="1163">
                  <c:v>73.4311</c:v>
                </c:pt>
                <c:pt idx="1164">
                  <c:v>73.428215</c:v>
                </c:pt>
                <c:pt idx="1165">
                  <c:v>73.42532999999998</c:v>
                </c:pt>
                <c:pt idx="1166">
                  <c:v>73.42245</c:v>
                </c:pt>
                <c:pt idx="1167">
                  <c:v>73.41957</c:v>
                </c:pt>
                <c:pt idx="1168">
                  <c:v>73.416695</c:v>
                </c:pt>
                <c:pt idx="1169">
                  <c:v>73.41382</c:v>
                </c:pt>
                <c:pt idx="1170">
                  <c:v>73.41094</c:v>
                </c:pt>
                <c:pt idx="1171">
                  <c:v>73.40807</c:v>
                </c:pt>
                <c:pt idx="1172">
                  <c:v>73.405205</c:v>
                </c:pt>
                <c:pt idx="1173">
                  <c:v>73.40233999999998</c:v>
                </c:pt>
                <c:pt idx="1174">
                  <c:v>73.39947999999998</c:v>
                </c:pt>
                <c:pt idx="1175">
                  <c:v>73.39662</c:v>
                </c:pt>
                <c:pt idx="1176">
                  <c:v>73.39376999999998</c:v>
                </c:pt>
                <c:pt idx="1177">
                  <c:v>73.390915</c:v>
                </c:pt>
                <c:pt idx="1178">
                  <c:v>73.38805999999998</c:v>
                </c:pt>
                <c:pt idx="1179">
                  <c:v>73.385216</c:v>
                </c:pt>
                <c:pt idx="1180">
                  <c:v>73.38236999999998</c:v>
                </c:pt>
                <c:pt idx="1181">
                  <c:v>73.379524</c:v>
                </c:pt>
                <c:pt idx="1182">
                  <c:v>73.37668599999999</c:v>
                </c:pt>
                <c:pt idx="1183">
                  <c:v>73.37385599999999</c:v>
                </c:pt>
                <c:pt idx="1184">
                  <c:v>73.371025</c:v>
                </c:pt>
                <c:pt idx="1185">
                  <c:v>73.3682</c:v>
                </c:pt>
                <c:pt idx="1186">
                  <c:v>73.36843999999999</c:v>
                </c:pt>
                <c:pt idx="1187">
                  <c:v>73.36868</c:v>
                </c:pt>
                <c:pt idx="1188">
                  <c:v>73.36893</c:v>
                </c:pt>
                <c:pt idx="1189">
                  <c:v>73.36918</c:v>
                </c:pt>
                <c:pt idx="1190">
                  <c:v>73.36943</c:v>
                </c:pt>
                <c:pt idx="1191">
                  <c:v>73.36969</c:v>
                </c:pt>
                <c:pt idx="1192">
                  <c:v>73.36995</c:v>
                </c:pt>
                <c:pt idx="1193">
                  <c:v>73.37022</c:v>
                </c:pt>
                <c:pt idx="1194">
                  <c:v>73.37047999999999</c:v>
                </c:pt>
                <c:pt idx="1195">
                  <c:v>73.37075999999999</c:v>
                </c:pt>
                <c:pt idx="1196">
                  <c:v>73.37103999999998</c:v>
                </c:pt>
                <c:pt idx="1197">
                  <c:v>73.37132999999998</c:v>
                </c:pt>
                <c:pt idx="1198">
                  <c:v>73.37162</c:v>
                </c:pt>
                <c:pt idx="1199">
                  <c:v>73.37191</c:v>
                </c:pt>
                <c:pt idx="1200">
                  <c:v>73.37220999999998</c:v>
                </c:pt>
                <c:pt idx="1201">
                  <c:v>73.37250999999999</c:v>
                </c:pt>
                <c:pt idx="1202">
                  <c:v>73.37281999999999</c:v>
                </c:pt>
                <c:pt idx="1203">
                  <c:v>73.37312</c:v>
                </c:pt>
                <c:pt idx="1204">
                  <c:v>73.37343599999998</c:v>
                </c:pt>
                <c:pt idx="1205">
                  <c:v>73.37375999999999</c:v>
                </c:pt>
                <c:pt idx="1206">
                  <c:v>73.37408399999998</c:v>
                </c:pt>
                <c:pt idx="1207">
                  <c:v>73.37440999999998</c:v>
                </c:pt>
                <c:pt idx="1208">
                  <c:v>73.37474999999999</c:v>
                </c:pt>
                <c:pt idx="1209">
                  <c:v>73.37508399999999</c:v>
                </c:pt>
                <c:pt idx="1210">
                  <c:v>73.37542999999998</c:v>
                </c:pt>
                <c:pt idx="1211">
                  <c:v>73.37576999999997</c:v>
                </c:pt>
                <c:pt idx="1212">
                  <c:v>73.37612</c:v>
                </c:pt>
                <c:pt idx="1213">
                  <c:v>73.37647</c:v>
                </c:pt>
                <c:pt idx="1214">
                  <c:v>73.37681999999998</c:v>
                </c:pt>
                <c:pt idx="1215">
                  <c:v>73.37717999999998</c:v>
                </c:pt>
                <c:pt idx="1216">
                  <c:v>73.37753999999998</c:v>
                </c:pt>
                <c:pt idx="1217">
                  <c:v>73.37791</c:v>
                </c:pt>
                <c:pt idx="1218">
                  <c:v>73.37827999999999</c:v>
                </c:pt>
                <c:pt idx="1219">
                  <c:v>73.37865399999998</c:v>
                </c:pt>
                <c:pt idx="1220">
                  <c:v>73.37902999999998</c:v>
                </c:pt>
                <c:pt idx="1221">
                  <c:v>73.37940999999998</c:v>
                </c:pt>
                <c:pt idx="1222">
                  <c:v>73.37978999999999</c:v>
                </c:pt>
                <c:pt idx="1223">
                  <c:v>73.38017999999998</c:v>
                </c:pt>
                <c:pt idx="1224">
                  <c:v>73.38057</c:v>
                </c:pt>
                <c:pt idx="1225">
                  <c:v>73.38096</c:v>
                </c:pt>
                <c:pt idx="1226">
                  <c:v>73.381355</c:v>
                </c:pt>
                <c:pt idx="1227">
                  <c:v>73.38174999999998</c:v>
                </c:pt>
                <c:pt idx="1228">
                  <c:v>73.38214999999998</c:v>
                </c:pt>
                <c:pt idx="1229">
                  <c:v>73.38254499999998</c:v>
                </c:pt>
                <c:pt idx="1230">
                  <c:v>73.38293999999999</c:v>
                </c:pt>
                <c:pt idx="1231">
                  <c:v>73.38334999999998</c:v>
                </c:pt>
                <c:pt idx="1232">
                  <c:v>73.38374999999999</c:v>
                </c:pt>
                <c:pt idx="1233">
                  <c:v>73.38416</c:v>
                </c:pt>
                <c:pt idx="1234">
                  <c:v>73.384575</c:v>
                </c:pt>
                <c:pt idx="1235">
                  <c:v>73.38499</c:v>
                </c:pt>
                <c:pt idx="1236">
                  <c:v>73.38539999999999</c:v>
                </c:pt>
                <c:pt idx="1237">
                  <c:v>73.38580999999999</c:v>
                </c:pt>
                <c:pt idx="1238">
                  <c:v>73.38623000000001</c:v>
                </c:pt>
                <c:pt idx="1239">
                  <c:v>73.38665</c:v>
                </c:pt>
                <c:pt idx="1240">
                  <c:v>73.38707</c:v>
                </c:pt>
                <c:pt idx="1241">
                  <c:v>73.38749</c:v>
                </c:pt>
                <c:pt idx="1242">
                  <c:v>73.38792</c:v>
                </c:pt>
                <c:pt idx="1243">
                  <c:v>73.38833999999999</c:v>
                </c:pt>
                <c:pt idx="1244">
                  <c:v>73.38876999999998</c:v>
                </c:pt>
                <c:pt idx="1245">
                  <c:v>73.3892</c:v>
                </c:pt>
                <c:pt idx="1246">
                  <c:v>73.389626</c:v>
                </c:pt>
                <c:pt idx="1247">
                  <c:v>73.39005</c:v>
                </c:pt>
                <c:pt idx="1248">
                  <c:v>73.39049</c:v>
                </c:pt>
                <c:pt idx="1249">
                  <c:v>73.390915</c:v>
                </c:pt>
                <c:pt idx="1250">
                  <c:v>73.39134</c:v>
                </c:pt>
                <c:pt idx="1251">
                  <c:v>73.39177999999998</c:v>
                </c:pt>
                <c:pt idx="1252">
                  <c:v>73.39221</c:v>
                </c:pt>
                <c:pt idx="1253">
                  <c:v>73.39265</c:v>
                </c:pt>
                <c:pt idx="1254">
                  <c:v>73.39308</c:v>
                </c:pt>
                <c:pt idx="1255">
                  <c:v>73.393524</c:v>
                </c:pt>
                <c:pt idx="1256">
                  <c:v>73.39396</c:v>
                </c:pt>
                <c:pt idx="1257">
                  <c:v>73.394394</c:v>
                </c:pt>
                <c:pt idx="1258">
                  <c:v>73.39483000000001</c:v>
                </c:pt>
                <c:pt idx="1259">
                  <c:v>73.39526</c:v>
                </c:pt>
                <c:pt idx="1260">
                  <c:v>73.3957</c:v>
                </c:pt>
                <c:pt idx="1261">
                  <c:v>73.39613000000001</c:v>
                </c:pt>
                <c:pt idx="1262">
                  <c:v>73.39657</c:v>
                </c:pt>
                <c:pt idx="1263">
                  <c:v>73.397</c:v>
                </c:pt>
                <c:pt idx="1264">
                  <c:v>73.39744</c:v>
                </c:pt>
                <c:pt idx="1265">
                  <c:v>73.39788</c:v>
                </c:pt>
                <c:pt idx="1266">
                  <c:v>73.39831499999998</c:v>
                </c:pt>
                <c:pt idx="1267">
                  <c:v>73.39874999999999</c:v>
                </c:pt>
                <c:pt idx="1268">
                  <c:v>73.39919</c:v>
                </c:pt>
                <c:pt idx="1269">
                  <c:v>73.39963</c:v>
                </c:pt>
                <c:pt idx="1270">
                  <c:v>73.40006</c:v>
                </c:pt>
                <c:pt idx="1271">
                  <c:v>73.400505</c:v>
                </c:pt>
                <c:pt idx="1272">
                  <c:v>73.40094</c:v>
                </c:pt>
                <c:pt idx="1273">
                  <c:v>73.401375</c:v>
                </c:pt>
                <c:pt idx="1274">
                  <c:v>73.40182</c:v>
                </c:pt>
                <c:pt idx="1275">
                  <c:v>73.40225</c:v>
                </c:pt>
                <c:pt idx="1276">
                  <c:v>73.40269</c:v>
                </c:pt>
                <c:pt idx="1277">
                  <c:v>73.40312</c:v>
                </c:pt>
                <c:pt idx="1278">
                  <c:v>73.40356</c:v>
                </c:pt>
                <c:pt idx="1279">
                  <c:v>73.40399</c:v>
                </c:pt>
                <c:pt idx="1280">
                  <c:v>73.40443</c:v>
                </c:pt>
                <c:pt idx="1281">
                  <c:v>73.40486</c:v>
                </c:pt>
                <c:pt idx="1282">
                  <c:v>73.4053</c:v>
                </c:pt>
                <c:pt idx="1283">
                  <c:v>73.40572</c:v>
                </c:pt>
                <c:pt idx="1284">
                  <c:v>73.40615</c:v>
                </c:pt>
                <c:pt idx="1285">
                  <c:v>73.40658</c:v>
                </c:pt>
                <c:pt idx="1286">
                  <c:v>73.407005</c:v>
                </c:pt>
                <c:pt idx="1287">
                  <c:v>73.40743</c:v>
                </c:pt>
                <c:pt idx="1288">
                  <c:v>73.40786</c:v>
                </c:pt>
                <c:pt idx="1289">
                  <c:v>73.40829</c:v>
                </c:pt>
                <c:pt idx="1290">
                  <c:v>73.408714</c:v>
                </c:pt>
                <c:pt idx="1291">
                  <c:v>73.40914</c:v>
                </c:pt>
                <c:pt idx="1292">
                  <c:v>73.40957</c:v>
                </c:pt>
                <c:pt idx="1293">
                  <c:v>73.409996</c:v>
                </c:pt>
                <c:pt idx="1294">
                  <c:v>73.41042</c:v>
                </c:pt>
                <c:pt idx="1295">
                  <c:v>73.41085</c:v>
                </c:pt>
                <c:pt idx="1296">
                  <c:v>73.41128</c:v>
                </c:pt>
                <c:pt idx="1297">
                  <c:v>73.411705</c:v>
                </c:pt>
                <c:pt idx="1298">
                  <c:v>73.412125</c:v>
                </c:pt>
                <c:pt idx="1299">
                  <c:v>73.41255</c:v>
                </c:pt>
                <c:pt idx="1300">
                  <c:v>73.41297</c:v>
                </c:pt>
                <c:pt idx="1301">
                  <c:v>73.41339</c:v>
                </c:pt>
                <c:pt idx="1302">
                  <c:v>73.4138</c:v>
                </c:pt>
                <c:pt idx="1303">
                  <c:v>73.41422</c:v>
                </c:pt>
                <c:pt idx="1304">
                  <c:v>73.414635</c:v>
                </c:pt>
                <c:pt idx="1305">
                  <c:v>73.415054</c:v>
                </c:pt>
                <c:pt idx="1306">
                  <c:v>73.415474</c:v>
                </c:pt>
                <c:pt idx="1307">
                  <c:v>73.415886</c:v>
                </c:pt>
                <c:pt idx="1308">
                  <c:v>73.4163</c:v>
                </c:pt>
                <c:pt idx="1309">
                  <c:v>73.41671</c:v>
                </c:pt>
                <c:pt idx="1310">
                  <c:v>73.41712</c:v>
                </c:pt>
                <c:pt idx="1311">
                  <c:v>73.417534</c:v>
                </c:pt>
                <c:pt idx="1312">
                  <c:v>73.417946</c:v>
                </c:pt>
                <c:pt idx="1313">
                  <c:v>73.41836</c:v>
                </c:pt>
                <c:pt idx="1314">
                  <c:v>73.41876</c:v>
                </c:pt>
                <c:pt idx="1315">
                  <c:v>73.41917</c:v>
                </c:pt>
                <c:pt idx="1316">
                  <c:v>73.41958</c:v>
                </c:pt>
                <c:pt idx="1317">
                  <c:v>73.41998</c:v>
                </c:pt>
                <c:pt idx="1318">
                  <c:v>73.42039</c:v>
                </c:pt>
                <c:pt idx="1319">
                  <c:v>73.42078999999998</c:v>
                </c:pt>
                <c:pt idx="1320">
                  <c:v>73.421196</c:v>
                </c:pt>
                <c:pt idx="1321">
                  <c:v>73.42159</c:v>
                </c:pt>
                <c:pt idx="1322">
                  <c:v>73.422</c:v>
                </c:pt>
                <c:pt idx="1323">
                  <c:v>73.42238999999998</c:v>
                </c:pt>
                <c:pt idx="1324">
                  <c:v>73.42278999999999</c:v>
                </c:pt>
                <c:pt idx="1325">
                  <c:v>73.42319</c:v>
                </c:pt>
                <c:pt idx="1326">
                  <c:v>73.423584</c:v>
                </c:pt>
                <c:pt idx="1327">
                  <c:v>73.42398</c:v>
                </c:pt>
                <c:pt idx="1328">
                  <c:v>73.42438</c:v>
                </c:pt>
                <c:pt idx="1329">
                  <c:v>73.42477</c:v>
                </c:pt>
                <c:pt idx="1330">
                  <c:v>73.425156</c:v>
                </c:pt>
                <c:pt idx="1331">
                  <c:v>73.425545</c:v>
                </c:pt>
                <c:pt idx="1332">
                  <c:v>73.425934</c:v>
                </c:pt>
                <c:pt idx="1333">
                  <c:v>73.42632</c:v>
                </c:pt>
                <c:pt idx="1334">
                  <c:v>73.42671</c:v>
                </c:pt>
                <c:pt idx="1335">
                  <c:v>73.42709</c:v>
                </c:pt>
                <c:pt idx="1336">
                  <c:v>73.42748</c:v>
                </c:pt>
                <c:pt idx="1337">
                  <c:v>73.427864</c:v>
                </c:pt>
                <c:pt idx="1338">
                  <c:v>73.428246</c:v>
                </c:pt>
                <c:pt idx="1339">
                  <c:v>73.42863000000001</c:v>
                </c:pt>
                <c:pt idx="1340">
                  <c:v>73.42901</c:v>
                </c:pt>
                <c:pt idx="1341">
                  <c:v>73.42939</c:v>
                </c:pt>
                <c:pt idx="1342">
                  <c:v>73.42976</c:v>
                </c:pt>
                <c:pt idx="1343">
                  <c:v>73.43014</c:v>
                </c:pt>
                <c:pt idx="1344">
                  <c:v>73.43051</c:v>
                </c:pt>
                <c:pt idx="1345">
                  <c:v>73.430885</c:v>
                </c:pt>
                <c:pt idx="1346">
                  <c:v>73.43126</c:v>
                </c:pt>
                <c:pt idx="1347">
                  <c:v>73.43163000000002</c:v>
                </c:pt>
                <c:pt idx="1348">
                  <c:v>73.43201</c:v>
                </c:pt>
                <c:pt idx="1349">
                  <c:v>73.43237999999998</c:v>
                </c:pt>
                <c:pt idx="1350">
                  <c:v>73.43275</c:v>
                </c:pt>
                <c:pt idx="1351">
                  <c:v>73.43311</c:v>
                </c:pt>
                <c:pt idx="1352">
                  <c:v>73.43349</c:v>
                </c:pt>
                <c:pt idx="1353">
                  <c:v>73.43385</c:v>
                </c:pt>
                <c:pt idx="1354">
                  <c:v>73.43422</c:v>
                </c:pt>
                <c:pt idx="1355">
                  <c:v>73.434586</c:v>
                </c:pt>
                <c:pt idx="1356">
                  <c:v>73.434944</c:v>
                </c:pt>
                <c:pt idx="1357">
                  <c:v>73.43530000000001</c:v>
                </c:pt>
                <c:pt idx="1358">
                  <c:v>73.43566</c:v>
                </c:pt>
                <c:pt idx="1359">
                  <c:v>73.43602</c:v>
                </c:pt>
                <c:pt idx="1360">
                  <c:v>73.43638</c:v>
                </c:pt>
                <c:pt idx="1361">
                  <c:v>73.43674</c:v>
                </c:pt>
                <c:pt idx="1362">
                  <c:v>73.437096</c:v>
                </c:pt>
                <c:pt idx="1363">
                  <c:v>73.437454</c:v>
                </c:pt>
                <c:pt idx="1364">
                  <c:v>73.43781</c:v>
                </c:pt>
                <c:pt idx="1365">
                  <c:v>73.43816</c:v>
                </c:pt>
                <c:pt idx="1366">
                  <c:v>73.438515</c:v>
                </c:pt>
                <c:pt idx="1367">
                  <c:v>73.438866</c:v>
                </c:pt>
                <c:pt idx="1368">
                  <c:v>73.43922</c:v>
                </c:pt>
                <c:pt idx="1369">
                  <c:v>73.43957</c:v>
                </c:pt>
                <c:pt idx="1370">
                  <c:v>73.43991</c:v>
                </c:pt>
                <c:pt idx="1371">
                  <c:v>73.440254</c:v>
                </c:pt>
                <c:pt idx="1372">
                  <c:v>73.4406</c:v>
                </c:pt>
                <c:pt idx="1373">
                  <c:v>73.44094</c:v>
                </c:pt>
                <c:pt idx="1374">
                  <c:v>73.441284</c:v>
                </c:pt>
                <c:pt idx="1375">
                  <c:v>73.44163</c:v>
                </c:pt>
                <c:pt idx="1376">
                  <c:v>73.44197000000002</c:v>
                </c:pt>
                <c:pt idx="1377">
                  <c:v>73.442314</c:v>
                </c:pt>
                <c:pt idx="1378">
                  <c:v>73.44266</c:v>
                </c:pt>
                <c:pt idx="1379">
                  <c:v>73.44299</c:v>
                </c:pt>
                <c:pt idx="1380">
                  <c:v>73.44333</c:v>
                </c:pt>
                <c:pt idx="1381">
                  <c:v>73.443665</c:v>
                </c:pt>
                <c:pt idx="1382">
                  <c:v>73.444</c:v>
                </c:pt>
                <c:pt idx="1383">
                  <c:v>73.444336</c:v>
                </c:pt>
                <c:pt idx="1384">
                  <c:v>73.44467</c:v>
                </c:pt>
                <c:pt idx="1385">
                  <c:v>73.445</c:v>
                </c:pt>
                <c:pt idx="1386">
                  <c:v>73.445335</c:v>
                </c:pt>
                <c:pt idx="1387">
                  <c:v>73.44566</c:v>
                </c:pt>
                <c:pt idx="1388">
                  <c:v>73.44599</c:v>
                </c:pt>
                <c:pt idx="1389">
                  <c:v>73.44632</c:v>
                </c:pt>
                <c:pt idx="1390">
                  <c:v>73.44665</c:v>
                </c:pt>
                <c:pt idx="1391">
                  <c:v>73.446976</c:v>
                </c:pt>
                <c:pt idx="1392">
                  <c:v>73.44730000000002</c:v>
                </c:pt>
                <c:pt idx="1393">
                  <c:v>73.447624</c:v>
                </c:pt>
                <c:pt idx="1394">
                  <c:v>73.44795</c:v>
                </c:pt>
                <c:pt idx="1395">
                  <c:v>73.44827</c:v>
                </c:pt>
                <c:pt idx="1396">
                  <c:v>73.44859</c:v>
                </c:pt>
                <c:pt idx="1397">
                  <c:v>73.44891</c:v>
                </c:pt>
                <c:pt idx="1398">
                  <c:v>73.449234</c:v>
                </c:pt>
                <c:pt idx="1399">
                  <c:v>73.44955</c:v>
                </c:pt>
                <c:pt idx="1400">
                  <c:v>73.44986</c:v>
                </c:pt>
                <c:pt idx="1401">
                  <c:v>73.45017</c:v>
                </c:pt>
                <c:pt idx="1402">
                  <c:v>73.450485</c:v>
                </c:pt>
                <c:pt idx="1403">
                  <c:v>73.4508</c:v>
                </c:pt>
                <c:pt idx="1404">
                  <c:v>73.45111</c:v>
                </c:pt>
                <c:pt idx="1405">
                  <c:v>73.45142</c:v>
                </c:pt>
                <c:pt idx="1406">
                  <c:v>73.45174</c:v>
                </c:pt>
                <c:pt idx="1407">
                  <c:v>73.45205</c:v>
                </c:pt>
                <c:pt idx="1408">
                  <c:v>73.45236</c:v>
                </c:pt>
                <c:pt idx="1409">
                  <c:v>73.45267000000001</c:v>
                </c:pt>
                <c:pt idx="1410">
                  <c:v>73.45297999999998</c:v>
                </c:pt>
                <c:pt idx="1411">
                  <c:v>73.453285</c:v>
                </c:pt>
                <c:pt idx="1412">
                  <c:v>73.45359</c:v>
                </c:pt>
                <c:pt idx="1413">
                  <c:v>73.453896</c:v>
                </c:pt>
                <c:pt idx="1414">
                  <c:v>73.4542</c:v>
                </c:pt>
                <c:pt idx="1415">
                  <c:v>73.454506</c:v>
                </c:pt>
                <c:pt idx="1416">
                  <c:v>73.4548</c:v>
                </c:pt>
                <c:pt idx="1417">
                  <c:v>73.45511</c:v>
                </c:pt>
                <c:pt idx="1418">
                  <c:v>73.45541</c:v>
                </c:pt>
                <c:pt idx="1419">
                  <c:v>73.4557</c:v>
                </c:pt>
                <c:pt idx="1420">
                  <c:v>73.456</c:v>
                </c:pt>
                <c:pt idx="1421">
                  <c:v>73.45630000000001</c:v>
                </c:pt>
                <c:pt idx="1422">
                  <c:v>73.4566</c:v>
                </c:pt>
                <c:pt idx="1423">
                  <c:v>73.456894</c:v>
                </c:pt>
                <c:pt idx="1424">
                  <c:v>73.457184</c:v>
                </c:pt>
                <c:pt idx="1425">
                  <c:v>73.45748</c:v>
                </c:pt>
                <c:pt idx="1426">
                  <c:v>73.45777</c:v>
                </c:pt>
                <c:pt idx="1427">
                  <c:v>73.45807</c:v>
                </c:pt>
                <c:pt idx="1428">
                  <c:v>73.45836</c:v>
                </c:pt>
                <c:pt idx="1429">
                  <c:v>73.45865</c:v>
                </c:pt>
                <c:pt idx="1430">
                  <c:v>73.45894</c:v>
                </c:pt>
                <c:pt idx="1431">
                  <c:v>73.45923</c:v>
                </c:pt>
                <c:pt idx="1432">
                  <c:v>73.45952</c:v>
                </c:pt>
                <c:pt idx="1433">
                  <c:v>73.45981</c:v>
                </c:pt>
                <c:pt idx="1434">
                  <c:v>73.4601</c:v>
                </c:pt>
                <c:pt idx="1435">
                  <c:v>73.46038</c:v>
                </c:pt>
                <c:pt idx="1436">
                  <c:v>73.46066</c:v>
                </c:pt>
                <c:pt idx="1437">
                  <c:v>73.460945</c:v>
                </c:pt>
                <c:pt idx="1438">
                  <c:v>73.46123</c:v>
                </c:pt>
                <c:pt idx="1439">
                  <c:v>73.46151</c:v>
                </c:pt>
                <c:pt idx="1440">
                  <c:v>73.46179</c:v>
                </c:pt>
                <c:pt idx="1441">
                  <c:v>73.462074</c:v>
                </c:pt>
                <c:pt idx="1442">
                  <c:v>73.46236</c:v>
                </c:pt>
                <c:pt idx="1443">
                  <c:v>73.46263</c:v>
                </c:pt>
                <c:pt idx="1444">
                  <c:v>73.462906</c:v>
                </c:pt>
                <c:pt idx="1445">
                  <c:v>73.46319</c:v>
                </c:pt>
                <c:pt idx="1446">
                  <c:v>73.46346</c:v>
                </c:pt>
                <c:pt idx="1447">
                  <c:v>73.46374</c:v>
                </c:pt>
                <c:pt idx="1448">
                  <c:v>73.46401</c:v>
                </c:pt>
                <c:pt idx="1449">
                  <c:v>73.46429</c:v>
                </c:pt>
                <c:pt idx="1450">
                  <c:v>73.464554</c:v>
                </c:pt>
                <c:pt idx="1451">
                  <c:v>73.46483</c:v>
                </c:pt>
                <c:pt idx="1452">
                  <c:v>73.465096</c:v>
                </c:pt>
                <c:pt idx="1453">
                  <c:v>73.46536</c:v>
                </c:pt>
                <c:pt idx="1454">
                  <c:v>73.46563</c:v>
                </c:pt>
                <c:pt idx="1455">
                  <c:v>73.4659</c:v>
                </c:pt>
                <c:pt idx="1456">
                  <c:v>73.46616</c:v>
                </c:pt>
                <c:pt idx="1457">
                  <c:v>73.46643</c:v>
                </c:pt>
                <c:pt idx="1458">
                  <c:v>73.4667</c:v>
                </c:pt>
                <c:pt idx="1459">
                  <c:v>73.466965</c:v>
                </c:pt>
                <c:pt idx="1460">
                  <c:v>73.46723</c:v>
                </c:pt>
                <c:pt idx="1461">
                  <c:v>73.46933000000001</c:v>
                </c:pt>
                <c:pt idx="1462">
                  <c:v>73.47143000000001</c:v>
                </c:pt>
                <c:pt idx="1463">
                  <c:v>73.473526</c:v>
                </c:pt>
                <c:pt idx="1464">
                  <c:v>73.475624</c:v>
                </c:pt>
                <c:pt idx="1465">
                  <c:v>73.47772</c:v>
                </c:pt>
                <c:pt idx="1466">
                  <c:v>73.47982</c:v>
                </c:pt>
                <c:pt idx="1467">
                  <c:v>73.48192</c:v>
                </c:pt>
                <c:pt idx="1468">
                  <c:v>73.48402</c:v>
                </c:pt>
                <c:pt idx="1469">
                  <c:v>73.48611</c:v>
                </c:pt>
                <c:pt idx="1470">
                  <c:v>73.4882</c:v>
                </c:pt>
                <c:pt idx="1471">
                  <c:v>73.490295</c:v>
                </c:pt>
                <c:pt idx="1472">
                  <c:v>73.49238599999998</c:v>
                </c:pt>
                <c:pt idx="1473">
                  <c:v>73.49448</c:v>
                </c:pt>
                <c:pt idx="1474">
                  <c:v>73.49657</c:v>
                </c:pt>
                <c:pt idx="1475">
                  <c:v>73.49866</c:v>
                </c:pt>
                <c:pt idx="1476">
                  <c:v>73.50074999999998</c:v>
                </c:pt>
                <c:pt idx="1477">
                  <c:v>73.50283999999999</c:v>
                </c:pt>
                <c:pt idx="1478">
                  <c:v>73.50492</c:v>
                </c:pt>
                <c:pt idx="1479">
                  <c:v>73.507</c:v>
                </c:pt>
                <c:pt idx="1480">
                  <c:v>73.50909</c:v>
                </c:pt>
                <c:pt idx="1481">
                  <c:v>73.51117</c:v>
                </c:pt>
                <c:pt idx="1482">
                  <c:v>73.51325</c:v>
                </c:pt>
                <c:pt idx="1483">
                  <c:v>73.51533</c:v>
                </c:pt>
                <c:pt idx="1484">
                  <c:v>73.5174</c:v>
                </c:pt>
                <c:pt idx="1485">
                  <c:v>73.51948</c:v>
                </c:pt>
                <c:pt idx="1486">
                  <c:v>73.52155</c:v>
                </c:pt>
                <c:pt idx="1487">
                  <c:v>73.52363</c:v>
                </c:pt>
                <c:pt idx="1488">
                  <c:v>73.52569599999998</c:v>
                </c:pt>
                <c:pt idx="1489">
                  <c:v>73.52776</c:v>
                </c:pt>
                <c:pt idx="1490">
                  <c:v>73.52982999999998</c:v>
                </c:pt>
                <c:pt idx="1491">
                  <c:v>73.52699</c:v>
                </c:pt>
                <c:pt idx="1492">
                  <c:v>73.524155</c:v>
                </c:pt>
                <c:pt idx="1493">
                  <c:v>73.52132</c:v>
                </c:pt>
                <c:pt idx="1494">
                  <c:v>73.51847</c:v>
                </c:pt>
                <c:pt idx="1495">
                  <c:v>73.515625</c:v>
                </c:pt>
                <c:pt idx="1496">
                  <c:v>73.51277999999999</c:v>
                </c:pt>
                <c:pt idx="1497">
                  <c:v>73.50993</c:v>
                </c:pt>
                <c:pt idx="1498">
                  <c:v>73.50708</c:v>
                </c:pt>
                <c:pt idx="1499">
                  <c:v>73.50423</c:v>
                </c:pt>
                <c:pt idx="1500">
                  <c:v>73.50137</c:v>
                </c:pt>
                <c:pt idx="1501">
                  <c:v>73.49852</c:v>
                </c:pt>
                <c:pt idx="1502">
                  <c:v>73.49567</c:v>
                </c:pt>
                <c:pt idx="1503">
                  <c:v>73.492805</c:v>
                </c:pt>
                <c:pt idx="1504">
                  <c:v>73.48994</c:v>
                </c:pt>
                <c:pt idx="1505">
                  <c:v>73.487076</c:v>
                </c:pt>
                <c:pt idx="1506">
                  <c:v>73.48421</c:v>
                </c:pt>
                <c:pt idx="1507">
                  <c:v>73.48134</c:v>
                </c:pt>
                <c:pt idx="1508">
                  <c:v>73.47846</c:v>
                </c:pt>
                <c:pt idx="1509">
                  <c:v>73.47558599999999</c:v>
                </c:pt>
                <c:pt idx="1510">
                  <c:v>73.47270999999999</c:v>
                </c:pt>
                <c:pt idx="1511">
                  <c:v>73.46983</c:v>
                </c:pt>
                <c:pt idx="1512">
                  <c:v>73.46696</c:v>
                </c:pt>
                <c:pt idx="1513">
                  <c:v>73.46408</c:v>
                </c:pt>
                <c:pt idx="1514">
                  <c:v>73.461205</c:v>
                </c:pt>
                <c:pt idx="1515">
                  <c:v>73.45832999999998</c:v>
                </c:pt>
                <c:pt idx="1516">
                  <c:v>73.455444</c:v>
                </c:pt>
                <c:pt idx="1517">
                  <c:v>73.45256</c:v>
                </c:pt>
                <c:pt idx="1518">
                  <c:v>73.44968</c:v>
                </c:pt>
                <c:pt idx="1519">
                  <c:v>73.4468</c:v>
                </c:pt>
                <c:pt idx="1520">
                  <c:v>73.44392</c:v>
                </c:pt>
                <c:pt idx="1521">
                  <c:v>73.44104</c:v>
                </c:pt>
                <c:pt idx="1522">
                  <c:v>73.43816</c:v>
                </c:pt>
                <c:pt idx="1523">
                  <c:v>73.43528</c:v>
                </c:pt>
                <c:pt idx="1524">
                  <c:v>73.4324</c:v>
                </c:pt>
                <c:pt idx="1525">
                  <c:v>73.42953</c:v>
                </c:pt>
                <c:pt idx="1526">
                  <c:v>73.42665</c:v>
                </c:pt>
                <c:pt idx="1527">
                  <c:v>73.42377</c:v>
                </c:pt>
                <c:pt idx="1528">
                  <c:v>73.42089</c:v>
                </c:pt>
                <c:pt idx="1529">
                  <c:v>73.418015</c:v>
                </c:pt>
                <c:pt idx="1530">
                  <c:v>73.41514</c:v>
                </c:pt>
                <c:pt idx="1531">
                  <c:v>73.41227</c:v>
                </c:pt>
                <c:pt idx="1532">
                  <c:v>73.4094</c:v>
                </c:pt>
                <c:pt idx="1533">
                  <c:v>73.40653</c:v>
                </c:pt>
                <c:pt idx="1534">
                  <c:v>73.40366</c:v>
                </c:pt>
                <c:pt idx="1535">
                  <c:v>73.4008</c:v>
                </c:pt>
                <c:pt idx="1536">
                  <c:v>73.39794</c:v>
                </c:pt>
                <c:pt idx="1537">
                  <c:v>73.39507999999998</c:v>
                </c:pt>
                <c:pt idx="1538">
                  <c:v>73.39222</c:v>
                </c:pt>
                <c:pt idx="1539">
                  <c:v>73.38936599999998</c:v>
                </c:pt>
                <c:pt idx="1540">
                  <c:v>73.38651</c:v>
                </c:pt>
                <c:pt idx="1541">
                  <c:v>73.38367</c:v>
                </c:pt>
                <c:pt idx="1542">
                  <c:v>73.38082</c:v>
                </c:pt>
                <c:pt idx="1543">
                  <c:v>73.37797999999998</c:v>
                </c:pt>
                <c:pt idx="1544">
                  <c:v>73.37514499999999</c:v>
                </c:pt>
                <c:pt idx="1545">
                  <c:v>73.37231399999999</c:v>
                </c:pt>
                <c:pt idx="1546">
                  <c:v>73.369484</c:v>
                </c:pt>
                <c:pt idx="1547">
                  <c:v>73.36665</c:v>
                </c:pt>
                <c:pt idx="1548">
                  <c:v>73.36383</c:v>
                </c:pt>
                <c:pt idx="1549">
                  <c:v>73.36101</c:v>
                </c:pt>
                <c:pt idx="1550">
                  <c:v>73.35818999999998</c:v>
                </c:pt>
                <c:pt idx="1551">
                  <c:v>73.35843999999999</c:v>
                </c:pt>
                <c:pt idx="1552">
                  <c:v>73.35868999999998</c:v>
                </c:pt>
                <c:pt idx="1553">
                  <c:v>73.35893999999999</c:v>
                </c:pt>
                <c:pt idx="1554">
                  <c:v>73.35919</c:v>
                </c:pt>
                <c:pt idx="1555">
                  <c:v>73.35944999999998</c:v>
                </c:pt>
                <c:pt idx="1556">
                  <c:v>73.35970999999999</c:v>
                </c:pt>
                <c:pt idx="1557">
                  <c:v>73.35997999999998</c:v>
                </c:pt>
                <c:pt idx="1558">
                  <c:v>73.36025</c:v>
                </c:pt>
                <c:pt idx="1559">
                  <c:v>73.36053</c:v>
                </c:pt>
                <c:pt idx="1560">
                  <c:v>73.36081</c:v>
                </c:pt>
                <c:pt idx="1561">
                  <c:v>73.3611</c:v>
                </c:pt>
                <c:pt idx="1562">
                  <c:v>73.36139</c:v>
                </c:pt>
                <c:pt idx="1563">
                  <c:v>73.36169</c:v>
                </c:pt>
                <c:pt idx="1564">
                  <c:v>73.36199</c:v>
                </c:pt>
                <c:pt idx="1565">
                  <c:v>73.3623</c:v>
                </c:pt>
                <c:pt idx="1566">
                  <c:v>73.3626</c:v>
                </c:pt>
                <c:pt idx="1567">
                  <c:v>73.362915</c:v>
                </c:pt>
                <c:pt idx="1568">
                  <c:v>73.363235</c:v>
                </c:pt>
                <c:pt idx="1569">
                  <c:v>73.363556</c:v>
                </c:pt>
                <c:pt idx="1570">
                  <c:v>73.363884</c:v>
                </c:pt>
                <c:pt idx="1571">
                  <c:v>73.36422</c:v>
                </c:pt>
                <c:pt idx="1572">
                  <c:v>73.364555</c:v>
                </c:pt>
                <c:pt idx="1573">
                  <c:v>73.36489</c:v>
                </c:pt>
                <c:pt idx="1574">
                  <c:v>73.365234</c:v>
                </c:pt>
                <c:pt idx="1575">
                  <c:v>73.36557999999998</c:v>
                </c:pt>
                <c:pt idx="1576">
                  <c:v>73.36593</c:v>
                </c:pt>
                <c:pt idx="1577">
                  <c:v>73.36629</c:v>
                </c:pt>
                <c:pt idx="1578">
                  <c:v>73.366646</c:v>
                </c:pt>
                <c:pt idx="1579">
                  <c:v>73.36701</c:v>
                </c:pt>
                <c:pt idx="1580">
                  <c:v>73.36737999999998</c:v>
                </c:pt>
                <c:pt idx="1581">
                  <c:v>73.367744</c:v>
                </c:pt>
                <c:pt idx="1582">
                  <c:v>73.36812</c:v>
                </c:pt>
                <c:pt idx="1583">
                  <c:v>73.36848999999998</c:v>
                </c:pt>
                <c:pt idx="1584">
                  <c:v>73.36886999999998</c:v>
                </c:pt>
                <c:pt idx="1585">
                  <c:v>73.36926</c:v>
                </c:pt>
                <c:pt idx="1586">
                  <c:v>73.36965</c:v>
                </c:pt>
                <c:pt idx="1587">
                  <c:v>73.37002999999998</c:v>
                </c:pt>
                <c:pt idx="1588">
                  <c:v>73.37041999999998</c:v>
                </c:pt>
                <c:pt idx="1589">
                  <c:v>73.37080999999999</c:v>
                </c:pt>
                <c:pt idx="1590">
                  <c:v>73.371216</c:v>
                </c:pt>
                <c:pt idx="1591">
                  <c:v>73.37162</c:v>
                </c:pt>
                <c:pt idx="1592">
                  <c:v>73.37201999999999</c:v>
                </c:pt>
                <c:pt idx="1593">
                  <c:v>73.37241999999999</c:v>
                </c:pt>
                <c:pt idx="1594">
                  <c:v>73.37282599999999</c:v>
                </c:pt>
                <c:pt idx="1595">
                  <c:v>73.37323999999998</c:v>
                </c:pt>
                <c:pt idx="1596">
                  <c:v>73.37365</c:v>
                </c:pt>
                <c:pt idx="1597">
                  <c:v>73.37406</c:v>
                </c:pt>
                <c:pt idx="1598">
                  <c:v>73.37447999999999</c:v>
                </c:pt>
                <c:pt idx="1599">
                  <c:v>73.37489999999998</c:v>
                </c:pt>
                <c:pt idx="1600">
                  <c:v>73.37531999999999</c:v>
                </c:pt>
                <c:pt idx="1601">
                  <c:v>73.37573999999996</c:v>
                </c:pt>
                <c:pt idx="1602">
                  <c:v>73.37616999999998</c:v>
                </c:pt>
                <c:pt idx="1603">
                  <c:v>73.37659499999998</c:v>
                </c:pt>
                <c:pt idx="1604">
                  <c:v>73.37702</c:v>
                </c:pt>
                <c:pt idx="1605">
                  <c:v>73.37744999999998</c:v>
                </c:pt>
                <c:pt idx="1606">
                  <c:v>73.37787999999999</c:v>
                </c:pt>
                <c:pt idx="1607">
                  <c:v>73.37830999999998</c:v>
                </c:pt>
                <c:pt idx="1608">
                  <c:v>73.37874599999998</c:v>
                </c:pt>
                <c:pt idx="1609">
                  <c:v>73.37917999999999</c:v>
                </c:pt>
                <c:pt idx="1610">
                  <c:v>73.379616</c:v>
                </c:pt>
                <c:pt idx="1611">
                  <c:v>73.38004999999998</c:v>
                </c:pt>
                <c:pt idx="1612">
                  <c:v>73.38048599999999</c:v>
                </c:pt>
                <c:pt idx="1613">
                  <c:v>73.38092</c:v>
                </c:pt>
                <c:pt idx="1614">
                  <c:v>73.381355</c:v>
                </c:pt>
                <c:pt idx="1615">
                  <c:v>73.3818</c:v>
                </c:pt>
                <c:pt idx="1616">
                  <c:v>73.38223999999998</c:v>
                </c:pt>
                <c:pt idx="1617">
                  <c:v>73.38267999999998</c:v>
                </c:pt>
                <c:pt idx="1618">
                  <c:v>73.38312</c:v>
                </c:pt>
                <c:pt idx="1619">
                  <c:v>73.38356</c:v>
                </c:pt>
                <c:pt idx="1620">
                  <c:v>73.384</c:v>
                </c:pt>
                <c:pt idx="1621">
                  <c:v>73.384445</c:v>
                </c:pt>
                <c:pt idx="1622">
                  <c:v>73.38489</c:v>
                </c:pt>
                <c:pt idx="1623">
                  <c:v>73.38532999999998</c:v>
                </c:pt>
                <c:pt idx="1624">
                  <c:v>73.38576999999998</c:v>
                </c:pt>
                <c:pt idx="1625">
                  <c:v>73.386215</c:v>
                </c:pt>
                <c:pt idx="1626">
                  <c:v>73.38666</c:v>
                </c:pt>
                <c:pt idx="1627">
                  <c:v>73.3871</c:v>
                </c:pt>
                <c:pt idx="1628">
                  <c:v>73.38754</c:v>
                </c:pt>
                <c:pt idx="1629">
                  <c:v>73.387985</c:v>
                </c:pt>
                <c:pt idx="1630">
                  <c:v>73.38842999999998</c:v>
                </c:pt>
                <c:pt idx="1631">
                  <c:v>73.38886999999998</c:v>
                </c:pt>
                <c:pt idx="1632">
                  <c:v>73.38930999999998</c:v>
                </c:pt>
                <c:pt idx="1633">
                  <c:v>73.38975999999998</c:v>
                </c:pt>
                <c:pt idx="1634">
                  <c:v>73.390205</c:v>
                </c:pt>
                <c:pt idx="1635">
                  <c:v>73.39065</c:v>
                </c:pt>
                <c:pt idx="1636">
                  <c:v>73.39109</c:v>
                </c:pt>
                <c:pt idx="1637">
                  <c:v>73.39153</c:v>
                </c:pt>
                <c:pt idx="1638">
                  <c:v>73.391975</c:v>
                </c:pt>
                <c:pt idx="1639">
                  <c:v>73.39242</c:v>
                </c:pt>
                <c:pt idx="1640">
                  <c:v>73.39286</c:v>
                </c:pt>
                <c:pt idx="1641">
                  <c:v>73.3933</c:v>
                </c:pt>
                <c:pt idx="1642">
                  <c:v>73.39374499999998</c:v>
                </c:pt>
                <c:pt idx="1643">
                  <c:v>73.39418</c:v>
                </c:pt>
                <c:pt idx="1644">
                  <c:v>73.39462</c:v>
                </c:pt>
                <c:pt idx="1645">
                  <c:v>73.395065</c:v>
                </c:pt>
                <c:pt idx="1646">
                  <c:v>73.39551</c:v>
                </c:pt>
                <c:pt idx="1647">
                  <c:v>73.39595</c:v>
                </c:pt>
                <c:pt idx="1648">
                  <c:v>73.39638999999998</c:v>
                </c:pt>
                <c:pt idx="1649">
                  <c:v>73.39683499999998</c:v>
                </c:pt>
                <c:pt idx="1650">
                  <c:v>73.39727</c:v>
                </c:pt>
                <c:pt idx="1651">
                  <c:v>73.39771</c:v>
                </c:pt>
                <c:pt idx="1652">
                  <c:v>73.39815</c:v>
                </c:pt>
                <c:pt idx="1653">
                  <c:v>73.39857999999998</c:v>
                </c:pt>
                <c:pt idx="1654">
                  <c:v>73.39902</c:v>
                </c:pt>
                <c:pt idx="1655">
                  <c:v>73.39945</c:v>
                </c:pt>
                <c:pt idx="1656">
                  <c:v>73.39989</c:v>
                </c:pt>
                <c:pt idx="1657">
                  <c:v>73.40032</c:v>
                </c:pt>
                <c:pt idx="1658">
                  <c:v>73.40076</c:v>
                </c:pt>
                <c:pt idx="1659">
                  <c:v>73.40119</c:v>
                </c:pt>
                <c:pt idx="1660">
                  <c:v>73.40162</c:v>
                </c:pt>
                <c:pt idx="1661">
                  <c:v>73.40205</c:v>
                </c:pt>
                <c:pt idx="1662">
                  <c:v>73.40247</c:v>
                </c:pt>
                <c:pt idx="1663">
                  <c:v>73.4029</c:v>
                </c:pt>
                <c:pt idx="1664">
                  <c:v>73.40333</c:v>
                </c:pt>
                <c:pt idx="1665">
                  <c:v>73.403755</c:v>
                </c:pt>
                <c:pt idx="1666">
                  <c:v>73.404175</c:v>
                </c:pt>
                <c:pt idx="1667">
                  <c:v>73.4046</c:v>
                </c:pt>
                <c:pt idx="1668">
                  <c:v>73.40503</c:v>
                </c:pt>
                <c:pt idx="1669">
                  <c:v>73.40545</c:v>
                </c:pt>
                <c:pt idx="1670">
                  <c:v>73.40587599999999</c:v>
                </c:pt>
                <c:pt idx="1671">
                  <c:v>73.406296</c:v>
                </c:pt>
                <c:pt idx="1672">
                  <c:v>73.406715</c:v>
                </c:pt>
                <c:pt idx="1673">
                  <c:v>73.407135</c:v>
                </c:pt>
                <c:pt idx="1674">
                  <c:v>73.407555</c:v>
                </c:pt>
                <c:pt idx="1675">
                  <c:v>73.407974</c:v>
                </c:pt>
                <c:pt idx="1676">
                  <c:v>73.40838999999998</c:v>
                </c:pt>
                <c:pt idx="1677">
                  <c:v>73.408806</c:v>
                </c:pt>
                <c:pt idx="1678">
                  <c:v>73.40922</c:v>
                </c:pt>
                <c:pt idx="1679">
                  <c:v>73.40964</c:v>
                </c:pt>
                <c:pt idx="1680">
                  <c:v>73.41005</c:v>
                </c:pt>
                <c:pt idx="1681">
                  <c:v>73.41046</c:v>
                </c:pt>
                <c:pt idx="1682">
                  <c:v>73.41087</c:v>
                </c:pt>
                <c:pt idx="1683">
                  <c:v>73.411285</c:v>
                </c:pt>
                <c:pt idx="1684">
                  <c:v>73.41169</c:v>
                </c:pt>
                <c:pt idx="1685">
                  <c:v>73.4121</c:v>
                </c:pt>
                <c:pt idx="1686">
                  <c:v>73.412506</c:v>
                </c:pt>
                <c:pt idx="1687">
                  <c:v>73.41291</c:v>
                </c:pt>
                <c:pt idx="1688">
                  <c:v>73.413315</c:v>
                </c:pt>
                <c:pt idx="1689">
                  <c:v>73.41372</c:v>
                </c:pt>
                <c:pt idx="1690">
                  <c:v>73.41412</c:v>
                </c:pt>
                <c:pt idx="1691">
                  <c:v>73.41453000000002</c:v>
                </c:pt>
                <c:pt idx="1692">
                  <c:v>73.41493000000002</c:v>
                </c:pt>
                <c:pt idx="1693">
                  <c:v>73.41533</c:v>
                </c:pt>
                <c:pt idx="1694">
                  <c:v>73.415726</c:v>
                </c:pt>
                <c:pt idx="1695">
                  <c:v>73.41612</c:v>
                </c:pt>
                <c:pt idx="1696">
                  <c:v>73.41652</c:v>
                </c:pt>
                <c:pt idx="1697">
                  <c:v>73.416916</c:v>
                </c:pt>
                <c:pt idx="1698">
                  <c:v>73.41731</c:v>
                </c:pt>
                <c:pt idx="1699">
                  <c:v>73.41771</c:v>
                </c:pt>
                <c:pt idx="1700">
                  <c:v>73.418106</c:v>
                </c:pt>
                <c:pt idx="1701">
                  <c:v>73.418495</c:v>
                </c:pt>
                <c:pt idx="1702">
                  <c:v>73.418884</c:v>
                </c:pt>
                <c:pt idx="1703">
                  <c:v>73.41927</c:v>
                </c:pt>
                <c:pt idx="1704">
                  <c:v>73.41966</c:v>
                </c:pt>
                <c:pt idx="1705">
                  <c:v>73.42005</c:v>
                </c:pt>
                <c:pt idx="1706">
                  <c:v>73.42044</c:v>
                </c:pt>
                <c:pt idx="1707">
                  <c:v>73.42082</c:v>
                </c:pt>
                <c:pt idx="1708">
                  <c:v>73.42121</c:v>
                </c:pt>
                <c:pt idx="1709">
                  <c:v>73.42159</c:v>
                </c:pt>
                <c:pt idx="1710">
                  <c:v>73.421974</c:v>
                </c:pt>
                <c:pt idx="1711">
                  <c:v>73.42234999999998</c:v>
                </c:pt>
                <c:pt idx="1712">
                  <c:v>73.42272</c:v>
                </c:pt>
                <c:pt idx="1713">
                  <c:v>73.423096</c:v>
                </c:pt>
                <c:pt idx="1714">
                  <c:v>73.42347</c:v>
                </c:pt>
                <c:pt idx="1715">
                  <c:v>73.42385</c:v>
                </c:pt>
                <c:pt idx="1716">
                  <c:v>73.424225</c:v>
                </c:pt>
                <c:pt idx="1717">
                  <c:v>73.4246</c:v>
                </c:pt>
                <c:pt idx="1718">
                  <c:v>73.42497</c:v>
                </c:pt>
                <c:pt idx="1719">
                  <c:v>73.42534999999998</c:v>
                </c:pt>
                <c:pt idx="1720">
                  <c:v>73.42570999999998</c:v>
                </c:pt>
                <c:pt idx="1721">
                  <c:v>73.42608</c:v>
                </c:pt>
                <c:pt idx="1722">
                  <c:v>73.426445</c:v>
                </c:pt>
                <c:pt idx="1723">
                  <c:v>73.42681</c:v>
                </c:pt>
                <c:pt idx="1724">
                  <c:v>73.42718</c:v>
                </c:pt>
                <c:pt idx="1725">
                  <c:v>73.42754</c:v>
                </c:pt>
                <c:pt idx="1726">
                  <c:v>73.42791</c:v>
                </c:pt>
                <c:pt idx="1727">
                  <c:v>73.42827000000001</c:v>
                </c:pt>
                <c:pt idx="1728">
                  <c:v>73.42863000000001</c:v>
                </c:pt>
                <c:pt idx="1729">
                  <c:v>73.42898599999998</c:v>
                </c:pt>
                <c:pt idx="1730">
                  <c:v>73.429344</c:v>
                </c:pt>
                <c:pt idx="1731">
                  <c:v>73.4297</c:v>
                </c:pt>
                <c:pt idx="1732">
                  <c:v>73.43006</c:v>
                </c:pt>
                <c:pt idx="1733">
                  <c:v>73.43042</c:v>
                </c:pt>
                <c:pt idx="1734">
                  <c:v>73.43078</c:v>
                </c:pt>
                <c:pt idx="1735">
                  <c:v>73.43113</c:v>
                </c:pt>
                <c:pt idx="1736">
                  <c:v>73.43148</c:v>
                </c:pt>
                <c:pt idx="1737">
                  <c:v>73.43183</c:v>
                </c:pt>
                <c:pt idx="1738">
                  <c:v>73.43218</c:v>
                </c:pt>
                <c:pt idx="1739">
                  <c:v>73.43253</c:v>
                </c:pt>
                <c:pt idx="1740">
                  <c:v>73.432884</c:v>
                </c:pt>
                <c:pt idx="1741">
                  <c:v>73.433235</c:v>
                </c:pt>
                <c:pt idx="1742">
                  <c:v>73.43358</c:v>
                </c:pt>
                <c:pt idx="1743">
                  <c:v>73.43392</c:v>
                </c:pt>
                <c:pt idx="1744">
                  <c:v>73.434265</c:v>
                </c:pt>
                <c:pt idx="1745">
                  <c:v>73.43461</c:v>
                </c:pt>
                <c:pt idx="1746">
                  <c:v>73.43495</c:v>
                </c:pt>
                <c:pt idx="1747">
                  <c:v>73.435295</c:v>
                </c:pt>
                <c:pt idx="1748">
                  <c:v>73.43564</c:v>
                </c:pt>
                <c:pt idx="1749">
                  <c:v>73.435974</c:v>
                </c:pt>
                <c:pt idx="1750">
                  <c:v>73.43631</c:v>
                </c:pt>
                <c:pt idx="1751">
                  <c:v>73.436646</c:v>
                </c:pt>
                <c:pt idx="1752">
                  <c:v>73.43699</c:v>
                </c:pt>
                <c:pt idx="1753">
                  <c:v>73.437325</c:v>
                </c:pt>
                <c:pt idx="1754">
                  <c:v>73.43766</c:v>
                </c:pt>
                <c:pt idx="1755">
                  <c:v>73.43799</c:v>
                </c:pt>
                <c:pt idx="1756">
                  <c:v>73.438324</c:v>
                </c:pt>
                <c:pt idx="1757">
                  <c:v>73.43866</c:v>
                </c:pt>
                <c:pt idx="1758">
                  <c:v>73.43899</c:v>
                </c:pt>
                <c:pt idx="1759">
                  <c:v>73.439316</c:v>
                </c:pt>
                <c:pt idx="1760">
                  <c:v>73.439644</c:v>
                </c:pt>
                <c:pt idx="1761">
                  <c:v>73.43997</c:v>
                </c:pt>
                <c:pt idx="1762">
                  <c:v>73.4403</c:v>
                </c:pt>
                <c:pt idx="1763">
                  <c:v>73.44062</c:v>
                </c:pt>
                <c:pt idx="1764">
                  <c:v>73.44094</c:v>
                </c:pt>
                <c:pt idx="1765">
                  <c:v>73.44126</c:v>
                </c:pt>
                <c:pt idx="1766">
                  <c:v>73.44159</c:v>
                </c:pt>
                <c:pt idx="1767">
                  <c:v>73.44191</c:v>
                </c:pt>
                <c:pt idx="1768">
                  <c:v>73.44223</c:v>
                </c:pt>
                <c:pt idx="1769">
                  <c:v>73.44255</c:v>
                </c:pt>
                <c:pt idx="1770">
                  <c:v>73.44287000000001</c:v>
                </c:pt>
                <c:pt idx="1771">
                  <c:v>73.44319</c:v>
                </c:pt>
                <c:pt idx="1772">
                  <c:v>73.443504</c:v>
                </c:pt>
                <c:pt idx="1773">
                  <c:v>73.44382</c:v>
                </c:pt>
                <c:pt idx="1774">
                  <c:v>73.44413</c:v>
                </c:pt>
                <c:pt idx="1775">
                  <c:v>73.44444</c:v>
                </c:pt>
                <c:pt idx="1776">
                  <c:v>73.444756</c:v>
                </c:pt>
                <c:pt idx="1777">
                  <c:v>73.44507</c:v>
                </c:pt>
                <c:pt idx="1778">
                  <c:v>73.44537</c:v>
                </c:pt>
                <c:pt idx="1779">
                  <c:v>73.44569</c:v>
                </c:pt>
                <c:pt idx="1780">
                  <c:v>73.446</c:v>
                </c:pt>
                <c:pt idx="1781">
                  <c:v>73.44631</c:v>
                </c:pt>
                <c:pt idx="1782">
                  <c:v>73.446625</c:v>
                </c:pt>
                <c:pt idx="1783">
                  <c:v>73.44693</c:v>
                </c:pt>
                <c:pt idx="1784">
                  <c:v>73.447235</c:v>
                </c:pt>
                <c:pt idx="1785">
                  <c:v>73.44753</c:v>
                </c:pt>
                <c:pt idx="1786">
                  <c:v>73.44784</c:v>
                </c:pt>
                <c:pt idx="1787">
                  <c:v>73.448135</c:v>
                </c:pt>
                <c:pt idx="1788">
                  <c:v>73.44844</c:v>
                </c:pt>
                <c:pt idx="1789">
                  <c:v>73.44874</c:v>
                </c:pt>
                <c:pt idx="1790">
                  <c:v>73.44904</c:v>
                </c:pt>
                <c:pt idx="1791">
                  <c:v>73.44934</c:v>
                </c:pt>
                <c:pt idx="1792">
                  <c:v>73.44964</c:v>
                </c:pt>
                <c:pt idx="1793">
                  <c:v>73.449936</c:v>
                </c:pt>
                <c:pt idx="1794">
                  <c:v>73.45023</c:v>
                </c:pt>
                <c:pt idx="1795">
                  <c:v>73.45052</c:v>
                </c:pt>
                <c:pt idx="1796">
                  <c:v>73.45082</c:v>
                </c:pt>
                <c:pt idx="1797">
                  <c:v>73.45111</c:v>
                </c:pt>
                <c:pt idx="1798">
                  <c:v>73.45141</c:v>
                </c:pt>
                <c:pt idx="1799">
                  <c:v>73.4517</c:v>
                </c:pt>
                <c:pt idx="1800">
                  <c:v>73.45199</c:v>
                </c:pt>
                <c:pt idx="1801">
                  <c:v>73.452286</c:v>
                </c:pt>
                <c:pt idx="1802">
                  <c:v>73.45257599999998</c:v>
                </c:pt>
                <c:pt idx="1803">
                  <c:v>73.452866</c:v>
                </c:pt>
                <c:pt idx="1804">
                  <c:v>73.453156</c:v>
                </c:pt>
                <c:pt idx="1805">
                  <c:v>73.453445</c:v>
                </c:pt>
                <c:pt idx="1806">
                  <c:v>73.45373</c:v>
                </c:pt>
                <c:pt idx="1807">
                  <c:v>73.45402</c:v>
                </c:pt>
                <c:pt idx="1808">
                  <c:v>73.4543</c:v>
                </c:pt>
                <c:pt idx="1809">
                  <c:v>73.45458</c:v>
                </c:pt>
                <c:pt idx="1810">
                  <c:v>73.454865</c:v>
                </c:pt>
                <c:pt idx="1811">
                  <c:v>73.45515</c:v>
                </c:pt>
                <c:pt idx="1812">
                  <c:v>73.45543</c:v>
                </c:pt>
                <c:pt idx="1813">
                  <c:v>73.45570999999998</c:v>
                </c:pt>
                <c:pt idx="1814">
                  <c:v>73.45598599999998</c:v>
                </c:pt>
                <c:pt idx="1815">
                  <c:v>73.45627</c:v>
                </c:pt>
                <c:pt idx="1816">
                  <c:v>73.45654</c:v>
                </c:pt>
                <c:pt idx="1817">
                  <c:v>73.45682</c:v>
                </c:pt>
                <c:pt idx="1818">
                  <c:v>73.45709</c:v>
                </c:pt>
                <c:pt idx="1819">
                  <c:v>73.45737</c:v>
                </c:pt>
                <c:pt idx="1820">
                  <c:v>73.45764</c:v>
                </c:pt>
                <c:pt idx="1821">
                  <c:v>73.45792</c:v>
                </c:pt>
                <c:pt idx="1822">
                  <c:v>73.45819</c:v>
                </c:pt>
                <c:pt idx="1823">
                  <c:v>73.45846</c:v>
                </c:pt>
                <c:pt idx="1824">
                  <c:v>73.45872999999998</c:v>
                </c:pt>
                <c:pt idx="1825">
                  <c:v>73.459</c:v>
                </c:pt>
                <c:pt idx="1826">
                  <c:v>73.461105</c:v>
                </c:pt>
                <c:pt idx="1827">
                  <c:v>73.46321</c:v>
                </c:pt>
                <c:pt idx="1828">
                  <c:v>73.46532</c:v>
                </c:pt>
                <c:pt idx="1829">
                  <c:v>73.467415</c:v>
                </c:pt>
                <c:pt idx="1830">
                  <c:v>73.46951</c:v>
                </c:pt>
                <c:pt idx="1831">
                  <c:v>73.47161</c:v>
                </c:pt>
                <c:pt idx="1832">
                  <c:v>73.47370999999998</c:v>
                </c:pt>
                <c:pt idx="1833">
                  <c:v>73.47581499999998</c:v>
                </c:pt>
                <c:pt idx="1834">
                  <c:v>73.47791</c:v>
                </c:pt>
                <c:pt idx="1835">
                  <c:v>73.48001</c:v>
                </c:pt>
                <c:pt idx="1836">
                  <c:v>73.48211</c:v>
                </c:pt>
                <c:pt idx="1837">
                  <c:v>73.48421</c:v>
                </c:pt>
                <c:pt idx="1838">
                  <c:v>73.486305</c:v>
                </c:pt>
                <c:pt idx="1839">
                  <c:v>73.48839599999998</c:v>
                </c:pt>
                <c:pt idx="1840">
                  <c:v>73.49049</c:v>
                </c:pt>
                <c:pt idx="1841">
                  <c:v>73.492584</c:v>
                </c:pt>
                <c:pt idx="1842">
                  <c:v>73.494675</c:v>
                </c:pt>
                <c:pt idx="1843">
                  <c:v>73.496765</c:v>
                </c:pt>
                <c:pt idx="1844">
                  <c:v>73.498856</c:v>
                </c:pt>
                <c:pt idx="1845">
                  <c:v>73.500946</c:v>
                </c:pt>
                <c:pt idx="1846">
                  <c:v>73.50303</c:v>
                </c:pt>
                <c:pt idx="1847">
                  <c:v>73.50511</c:v>
                </c:pt>
                <c:pt idx="1848">
                  <c:v>73.507195</c:v>
                </c:pt>
                <c:pt idx="1849">
                  <c:v>73.50928</c:v>
                </c:pt>
                <c:pt idx="1850">
                  <c:v>73.51136</c:v>
                </c:pt>
                <c:pt idx="1851">
                  <c:v>73.513435</c:v>
                </c:pt>
                <c:pt idx="1852">
                  <c:v>73.51551</c:v>
                </c:pt>
                <c:pt idx="1853">
                  <c:v>73.517586</c:v>
                </c:pt>
                <c:pt idx="1854">
                  <c:v>73.51966</c:v>
                </c:pt>
                <c:pt idx="1855">
                  <c:v>73.52173</c:v>
                </c:pt>
                <c:pt idx="1856">
                  <c:v>73.518906</c:v>
                </c:pt>
                <c:pt idx="1857">
                  <c:v>73.516075</c:v>
                </c:pt>
                <c:pt idx="1858">
                  <c:v>73.513245</c:v>
                </c:pt>
                <c:pt idx="1859">
                  <c:v>73.51041</c:v>
                </c:pt>
                <c:pt idx="1860">
                  <c:v>73.50757</c:v>
                </c:pt>
                <c:pt idx="1861">
                  <c:v>73.50472</c:v>
                </c:pt>
                <c:pt idx="1862">
                  <c:v>73.50188</c:v>
                </c:pt>
                <c:pt idx="1863">
                  <c:v>73.49903</c:v>
                </c:pt>
                <c:pt idx="1864">
                  <c:v>73.496185</c:v>
                </c:pt>
                <c:pt idx="1865">
                  <c:v>73.49334</c:v>
                </c:pt>
                <c:pt idx="1866">
                  <c:v>73.490486</c:v>
                </c:pt>
                <c:pt idx="1867">
                  <c:v>73.48763</c:v>
                </c:pt>
                <c:pt idx="1868">
                  <c:v>73.48478</c:v>
                </c:pt>
                <c:pt idx="1869">
                  <c:v>73.48192</c:v>
                </c:pt>
                <c:pt idx="1870">
                  <c:v>73.47906</c:v>
                </c:pt>
                <c:pt idx="1871">
                  <c:v>73.4762</c:v>
                </c:pt>
                <c:pt idx="1872">
                  <c:v>73.47333499999999</c:v>
                </c:pt>
                <c:pt idx="1873">
                  <c:v>73.47047</c:v>
                </c:pt>
                <c:pt idx="1874">
                  <c:v>73.4676</c:v>
                </c:pt>
                <c:pt idx="1875">
                  <c:v>73.46473</c:v>
                </c:pt>
                <c:pt idx="1876">
                  <c:v>73.46186</c:v>
                </c:pt>
                <c:pt idx="1877">
                  <c:v>73.45899</c:v>
                </c:pt>
                <c:pt idx="1878">
                  <c:v>73.45612</c:v>
                </c:pt>
                <c:pt idx="1879">
                  <c:v>73.453255</c:v>
                </c:pt>
                <c:pt idx="1880">
                  <c:v>73.45037999999998</c:v>
                </c:pt>
                <c:pt idx="1881">
                  <c:v>73.4475</c:v>
                </c:pt>
                <c:pt idx="1882">
                  <c:v>73.444626</c:v>
                </c:pt>
                <c:pt idx="1883">
                  <c:v>73.44175</c:v>
                </c:pt>
                <c:pt idx="1884">
                  <c:v>73.43887999999998</c:v>
                </c:pt>
                <c:pt idx="1885">
                  <c:v>73.436005</c:v>
                </c:pt>
                <c:pt idx="1886">
                  <c:v>73.43313</c:v>
                </c:pt>
                <c:pt idx="1887">
                  <c:v>73.43025</c:v>
                </c:pt>
                <c:pt idx="1888">
                  <c:v>73.42737599999998</c:v>
                </c:pt>
                <c:pt idx="1889">
                  <c:v>73.4245</c:v>
                </c:pt>
                <c:pt idx="1890">
                  <c:v>73.42163</c:v>
                </c:pt>
                <c:pt idx="1891">
                  <c:v>73.418755</c:v>
                </c:pt>
                <c:pt idx="1892">
                  <c:v>73.41588</c:v>
                </c:pt>
                <c:pt idx="1893">
                  <c:v>73.41301</c:v>
                </c:pt>
                <c:pt idx="1894">
                  <c:v>73.41014</c:v>
                </c:pt>
                <c:pt idx="1895">
                  <c:v>73.40727</c:v>
                </c:pt>
                <c:pt idx="1896">
                  <c:v>73.4044</c:v>
                </c:pt>
                <c:pt idx="1897">
                  <c:v>73.40154</c:v>
                </c:pt>
                <c:pt idx="1898">
                  <c:v>73.39868</c:v>
                </c:pt>
                <c:pt idx="1899">
                  <c:v>73.39582</c:v>
                </c:pt>
                <c:pt idx="1900">
                  <c:v>73.39296</c:v>
                </c:pt>
                <c:pt idx="1901">
                  <c:v>73.39011</c:v>
                </c:pt>
                <c:pt idx="1902">
                  <c:v>73.38725</c:v>
                </c:pt>
                <c:pt idx="1903">
                  <c:v>73.3844</c:v>
                </c:pt>
                <c:pt idx="1904">
                  <c:v>73.381546</c:v>
                </c:pt>
                <c:pt idx="1905">
                  <c:v>73.37869999999998</c:v>
                </c:pt>
                <c:pt idx="1906">
                  <c:v>73.37585399999999</c:v>
                </c:pt>
                <c:pt idx="1907">
                  <c:v>73.37301999999998</c:v>
                </c:pt>
                <c:pt idx="1908">
                  <c:v>73.37017999999999</c:v>
                </c:pt>
                <c:pt idx="1909">
                  <c:v>73.36735</c:v>
                </c:pt>
                <c:pt idx="1910">
                  <c:v>73.36452</c:v>
                </c:pt>
                <c:pt idx="1911">
                  <c:v>73.361694</c:v>
                </c:pt>
                <c:pt idx="1912">
                  <c:v>73.35886999999998</c:v>
                </c:pt>
                <c:pt idx="1913">
                  <c:v>73.35606</c:v>
                </c:pt>
                <c:pt idx="1914">
                  <c:v>73.35324</c:v>
                </c:pt>
                <c:pt idx="1915">
                  <c:v>73.35042999999998</c:v>
                </c:pt>
                <c:pt idx="1916">
                  <c:v>73.350685</c:v>
                </c:pt>
                <c:pt idx="1917">
                  <c:v>73.35093999999998</c:v>
                </c:pt>
                <c:pt idx="1918">
                  <c:v>73.3512</c:v>
                </c:pt>
                <c:pt idx="1919">
                  <c:v>73.35146</c:v>
                </c:pt>
                <c:pt idx="1920">
                  <c:v>73.35172</c:v>
                </c:pt>
                <c:pt idx="1921">
                  <c:v>73.35199</c:v>
                </c:pt>
                <c:pt idx="1922">
                  <c:v>73.352264</c:v>
                </c:pt>
                <c:pt idx="1923">
                  <c:v>73.35253999999999</c:v>
                </c:pt>
                <c:pt idx="1924">
                  <c:v>73.35281999999998</c:v>
                </c:pt>
                <c:pt idx="1925">
                  <c:v>73.35311</c:v>
                </c:pt>
                <c:pt idx="1926">
                  <c:v>73.35339999999998</c:v>
                </c:pt>
                <c:pt idx="1927">
                  <c:v>73.35369999999998</c:v>
                </c:pt>
                <c:pt idx="1928">
                  <c:v>73.354004</c:v>
                </c:pt>
                <c:pt idx="1929">
                  <c:v>73.35431</c:v>
                </c:pt>
                <c:pt idx="1930">
                  <c:v>73.35462</c:v>
                </c:pt>
                <c:pt idx="1931">
                  <c:v>73.354935</c:v>
                </c:pt>
                <c:pt idx="1932">
                  <c:v>73.355255</c:v>
                </c:pt>
                <c:pt idx="1933">
                  <c:v>73.35557599999998</c:v>
                </c:pt>
                <c:pt idx="1934">
                  <c:v>73.35589999999999</c:v>
                </c:pt>
                <c:pt idx="1935">
                  <c:v>73.35623</c:v>
                </c:pt>
                <c:pt idx="1936">
                  <c:v>73.35657</c:v>
                </c:pt>
                <c:pt idx="1937">
                  <c:v>73.35689999999998</c:v>
                </c:pt>
                <c:pt idx="1938">
                  <c:v>73.35725</c:v>
                </c:pt>
                <c:pt idx="1939">
                  <c:v>73.3576</c:v>
                </c:pt>
                <c:pt idx="1940">
                  <c:v>73.35795</c:v>
                </c:pt>
                <c:pt idx="1941">
                  <c:v>73.35830999999999</c:v>
                </c:pt>
                <c:pt idx="1942">
                  <c:v>73.358665</c:v>
                </c:pt>
                <c:pt idx="1943">
                  <c:v>73.35902999999998</c:v>
                </c:pt>
                <c:pt idx="1944">
                  <c:v>73.35939999999998</c:v>
                </c:pt>
                <c:pt idx="1945">
                  <c:v>73.35976999999998</c:v>
                </c:pt>
                <c:pt idx="1946">
                  <c:v>73.360146</c:v>
                </c:pt>
                <c:pt idx="1947">
                  <c:v>73.36053</c:v>
                </c:pt>
                <c:pt idx="1948">
                  <c:v>73.36091</c:v>
                </c:pt>
                <c:pt idx="1949">
                  <c:v>73.36129</c:v>
                </c:pt>
                <c:pt idx="1950">
                  <c:v>73.36168</c:v>
                </c:pt>
                <c:pt idx="1951">
                  <c:v>73.36206999999998</c:v>
                </c:pt>
                <c:pt idx="1952">
                  <c:v>73.36246</c:v>
                </c:pt>
                <c:pt idx="1953">
                  <c:v>73.36286</c:v>
                </c:pt>
                <c:pt idx="1954">
                  <c:v>73.36326</c:v>
                </c:pt>
                <c:pt idx="1955">
                  <c:v>73.36366</c:v>
                </c:pt>
                <c:pt idx="1956">
                  <c:v>73.36407000000001</c:v>
                </c:pt>
                <c:pt idx="1957">
                  <c:v>73.36447</c:v>
                </c:pt>
                <c:pt idx="1958">
                  <c:v>73.36488</c:v>
                </c:pt>
                <c:pt idx="1959">
                  <c:v>73.365295</c:v>
                </c:pt>
                <c:pt idx="1960">
                  <c:v>73.36570999999999</c:v>
                </c:pt>
                <c:pt idx="1961">
                  <c:v>73.36613000000001</c:v>
                </c:pt>
                <c:pt idx="1962">
                  <c:v>73.36655</c:v>
                </c:pt>
                <c:pt idx="1963">
                  <c:v>73.36697</c:v>
                </c:pt>
                <c:pt idx="1964">
                  <c:v>73.36738599999998</c:v>
                </c:pt>
                <c:pt idx="1965">
                  <c:v>73.36781</c:v>
                </c:pt>
                <c:pt idx="1966">
                  <c:v>73.36824</c:v>
                </c:pt>
                <c:pt idx="1967">
                  <c:v>73.36867</c:v>
                </c:pt>
                <c:pt idx="1968">
                  <c:v>73.3691</c:v>
                </c:pt>
                <c:pt idx="1969">
                  <c:v>73.36954</c:v>
                </c:pt>
                <c:pt idx="1970">
                  <c:v>73.36997</c:v>
                </c:pt>
                <c:pt idx="1971">
                  <c:v>73.37040999999999</c:v>
                </c:pt>
                <c:pt idx="1972">
                  <c:v>73.37083999999999</c:v>
                </c:pt>
                <c:pt idx="1973">
                  <c:v>73.37128</c:v>
                </c:pt>
                <c:pt idx="1974">
                  <c:v>73.37170999999998</c:v>
                </c:pt>
                <c:pt idx="1975">
                  <c:v>73.37214999999999</c:v>
                </c:pt>
                <c:pt idx="1976">
                  <c:v>73.37258999999999</c:v>
                </c:pt>
                <c:pt idx="1977">
                  <c:v>73.373024</c:v>
                </c:pt>
                <c:pt idx="1978">
                  <c:v>73.37347</c:v>
                </c:pt>
                <c:pt idx="1979">
                  <c:v>73.37390999999998</c:v>
                </c:pt>
                <c:pt idx="1980">
                  <c:v>73.37434999999999</c:v>
                </c:pt>
                <c:pt idx="1981">
                  <c:v>73.37479399999998</c:v>
                </c:pt>
                <c:pt idx="1982">
                  <c:v>73.37523999999999</c:v>
                </c:pt>
                <c:pt idx="1983">
                  <c:v>73.37568999999999</c:v>
                </c:pt>
                <c:pt idx="1984">
                  <c:v>73.37613999999999</c:v>
                </c:pt>
                <c:pt idx="1985">
                  <c:v>73.37658999999998</c:v>
                </c:pt>
                <c:pt idx="1986">
                  <c:v>73.37703</c:v>
                </c:pt>
                <c:pt idx="1987">
                  <c:v>73.37747999999999</c:v>
                </c:pt>
                <c:pt idx="1988">
                  <c:v>73.37793</c:v>
                </c:pt>
                <c:pt idx="1989">
                  <c:v>73.37837999999998</c:v>
                </c:pt>
                <c:pt idx="1990">
                  <c:v>73.37881999999999</c:v>
                </c:pt>
                <c:pt idx="1991">
                  <c:v>73.37927</c:v>
                </c:pt>
                <c:pt idx="1992">
                  <c:v>73.37971999999999</c:v>
                </c:pt>
                <c:pt idx="1993">
                  <c:v>73.38017</c:v>
                </c:pt>
                <c:pt idx="1994">
                  <c:v>73.380615</c:v>
                </c:pt>
                <c:pt idx="1995">
                  <c:v>73.381065</c:v>
                </c:pt>
                <c:pt idx="1996">
                  <c:v>73.381516</c:v>
                </c:pt>
                <c:pt idx="1997">
                  <c:v>73.381966</c:v>
                </c:pt>
                <c:pt idx="1998">
                  <c:v>73.38241599999999</c:v>
                </c:pt>
                <c:pt idx="1999">
                  <c:v>73.38286599999999</c:v>
                </c:pt>
                <c:pt idx="2000">
                  <c:v>73.38331599999998</c:v>
                </c:pt>
                <c:pt idx="2001">
                  <c:v>73.38376599999998</c:v>
                </c:pt>
                <c:pt idx="2002">
                  <c:v>73.38421</c:v>
                </c:pt>
                <c:pt idx="2003">
                  <c:v>73.38466</c:v>
                </c:pt>
                <c:pt idx="2004">
                  <c:v>73.38510999999998</c:v>
                </c:pt>
                <c:pt idx="2005">
                  <c:v>73.38554999999998</c:v>
                </c:pt>
                <c:pt idx="2006">
                  <c:v>73.38599999999998</c:v>
                </c:pt>
                <c:pt idx="2007">
                  <c:v>73.38644999999998</c:v>
                </c:pt>
                <c:pt idx="2008">
                  <c:v>73.386894</c:v>
                </c:pt>
                <c:pt idx="2009">
                  <c:v>73.387344</c:v>
                </c:pt>
                <c:pt idx="2010">
                  <c:v>73.38778999999998</c:v>
                </c:pt>
                <c:pt idx="2011">
                  <c:v>73.38823</c:v>
                </c:pt>
                <c:pt idx="2012">
                  <c:v>73.38867</c:v>
                </c:pt>
                <c:pt idx="2013">
                  <c:v>73.389114</c:v>
                </c:pt>
                <c:pt idx="2014">
                  <c:v>73.38956</c:v>
                </c:pt>
                <c:pt idx="2015">
                  <c:v>73.39</c:v>
                </c:pt>
                <c:pt idx="2016">
                  <c:v>73.39044</c:v>
                </c:pt>
                <c:pt idx="2017">
                  <c:v>73.390884</c:v>
                </c:pt>
                <c:pt idx="2018">
                  <c:v>73.39133</c:v>
                </c:pt>
                <c:pt idx="2019">
                  <c:v>73.39176</c:v>
                </c:pt>
                <c:pt idx="2020">
                  <c:v>73.392204</c:v>
                </c:pt>
                <c:pt idx="2021">
                  <c:v>73.39265</c:v>
                </c:pt>
                <c:pt idx="2022">
                  <c:v>73.39309</c:v>
                </c:pt>
                <c:pt idx="2023">
                  <c:v>73.393524</c:v>
                </c:pt>
                <c:pt idx="2024">
                  <c:v>73.39396</c:v>
                </c:pt>
                <c:pt idx="2025">
                  <c:v>73.394394</c:v>
                </c:pt>
                <c:pt idx="2026">
                  <c:v>73.39483000000001</c:v>
                </c:pt>
                <c:pt idx="2027">
                  <c:v>73.395256</c:v>
                </c:pt>
                <c:pt idx="2028">
                  <c:v>73.39568</c:v>
                </c:pt>
                <c:pt idx="2029">
                  <c:v>73.39612</c:v>
                </c:pt>
                <c:pt idx="2030">
                  <c:v>73.396545</c:v>
                </c:pt>
                <c:pt idx="2031">
                  <c:v>73.39697</c:v>
                </c:pt>
                <c:pt idx="2032">
                  <c:v>73.3974</c:v>
                </c:pt>
                <c:pt idx="2033">
                  <c:v>73.39783000000001</c:v>
                </c:pt>
                <c:pt idx="2034">
                  <c:v>73.398254</c:v>
                </c:pt>
                <c:pt idx="2035">
                  <c:v>73.39868</c:v>
                </c:pt>
                <c:pt idx="2036">
                  <c:v>73.39911</c:v>
                </c:pt>
                <c:pt idx="2037">
                  <c:v>73.399536</c:v>
                </c:pt>
                <c:pt idx="2038">
                  <c:v>73.399956</c:v>
                </c:pt>
                <c:pt idx="2039">
                  <c:v>73.40038</c:v>
                </c:pt>
                <c:pt idx="2040">
                  <c:v>73.4008</c:v>
                </c:pt>
                <c:pt idx="2041">
                  <c:v>73.40123000000002</c:v>
                </c:pt>
                <c:pt idx="2042">
                  <c:v>73.40165</c:v>
                </c:pt>
                <c:pt idx="2043">
                  <c:v>73.40207</c:v>
                </c:pt>
                <c:pt idx="2044">
                  <c:v>73.40249</c:v>
                </c:pt>
                <c:pt idx="2045">
                  <c:v>73.40291</c:v>
                </c:pt>
                <c:pt idx="2046">
                  <c:v>73.40333</c:v>
                </c:pt>
                <c:pt idx="2047">
                  <c:v>73.40374</c:v>
                </c:pt>
                <c:pt idx="2048">
                  <c:v>73.40416</c:v>
                </c:pt>
                <c:pt idx="2049">
                  <c:v>73.40457</c:v>
                </c:pt>
                <c:pt idx="2050">
                  <c:v>73.40499</c:v>
                </c:pt>
                <c:pt idx="2051">
                  <c:v>73.4054</c:v>
                </c:pt>
                <c:pt idx="2052">
                  <c:v>73.405815</c:v>
                </c:pt>
                <c:pt idx="2053">
                  <c:v>73.40623</c:v>
                </c:pt>
                <c:pt idx="2054">
                  <c:v>73.40663</c:v>
                </c:pt>
                <c:pt idx="2055">
                  <c:v>73.40704</c:v>
                </c:pt>
                <c:pt idx="2056">
                  <c:v>73.40745</c:v>
                </c:pt>
                <c:pt idx="2057">
                  <c:v>73.40785</c:v>
                </c:pt>
                <c:pt idx="2058">
                  <c:v>73.40826</c:v>
                </c:pt>
                <c:pt idx="2059">
                  <c:v>73.40866</c:v>
                </c:pt>
                <c:pt idx="2060">
                  <c:v>73.40906</c:v>
                </c:pt>
                <c:pt idx="2061">
                  <c:v>73.409454</c:v>
                </c:pt>
                <c:pt idx="2062">
                  <c:v>73.40986</c:v>
                </c:pt>
                <c:pt idx="2063">
                  <c:v>73.410255</c:v>
                </c:pt>
                <c:pt idx="2064">
                  <c:v>73.41065</c:v>
                </c:pt>
                <c:pt idx="2065">
                  <c:v>73.41105</c:v>
                </c:pt>
                <c:pt idx="2066">
                  <c:v>73.411446</c:v>
                </c:pt>
                <c:pt idx="2067">
                  <c:v>73.41184</c:v>
                </c:pt>
                <c:pt idx="2068">
                  <c:v>73.41224</c:v>
                </c:pt>
                <c:pt idx="2069">
                  <c:v>73.412636</c:v>
                </c:pt>
                <c:pt idx="2070">
                  <c:v>73.413025</c:v>
                </c:pt>
                <c:pt idx="2071">
                  <c:v>73.413414</c:v>
                </c:pt>
                <c:pt idx="2072">
                  <c:v>73.4138</c:v>
                </c:pt>
                <c:pt idx="2073">
                  <c:v>73.41419</c:v>
                </c:pt>
                <c:pt idx="2074">
                  <c:v>73.41457000000002</c:v>
                </c:pt>
                <c:pt idx="2075">
                  <c:v>73.41496</c:v>
                </c:pt>
                <c:pt idx="2076">
                  <c:v>73.415344</c:v>
                </c:pt>
                <c:pt idx="2077">
                  <c:v>73.41573</c:v>
                </c:pt>
                <c:pt idx="2078">
                  <c:v>73.416115</c:v>
                </c:pt>
                <c:pt idx="2079">
                  <c:v>73.4165</c:v>
                </c:pt>
                <c:pt idx="2080">
                  <c:v>73.41688</c:v>
                </c:pt>
                <c:pt idx="2081">
                  <c:v>73.41726</c:v>
                </c:pt>
                <c:pt idx="2082">
                  <c:v>73.41764</c:v>
                </c:pt>
                <c:pt idx="2083">
                  <c:v>73.418015</c:v>
                </c:pt>
                <c:pt idx="2084">
                  <c:v>73.41839</c:v>
                </c:pt>
                <c:pt idx="2085">
                  <c:v>73.41876</c:v>
                </c:pt>
                <c:pt idx="2086">
                  <c:v>73.419136</c:v>
                </c:pt>
                <c:pt idx="2087">
                  <c:v>73.41951</c:v>
                </c:pt>
                <c:pt idx="2088">
                  <c:v>73.41988</c:v>
                </c:pt>
                <c:pt idx="2089">
                  <c:v>73.42026</c:v>
                </c:pt>
                <c:pt idx="2090">
                  <c:v>73.42062</c:v>
                </c:pt>
                <c:pt idx="2091">
                  <c:v>73.421</c:v>
                </c:pt>
                <c:pt idx="2092">
                  <c:v>73.421364</c:v>
                </c:pt>
                <c:pt idx="2093">
                  <c:v>73.42173</c:v>
                </c:pt>
                <c:pt idx="2094">
                  <c:v>73.4221</c:v>
                </c:pt>
                <c:pt idx="2095">
                  <c:v>73.422455</c:v>
                </c:pt>
                <c:pt idx="2096">
                  <c:v>73.42281</c:v>
                </c:pt>
                <c:pt idx="2097">
                  <c:v>73.42317000000001</c:v>
                </c:pt>
                <c:pt idx="2098">
                  <c:v>73.42353</c:v>
                </c:pt>
                <c:pt idx="2099">
                  <c:v>73.42389</c:v>
                </c:pt>
                <c:pt idx="2100">
                  <c:v>73.42425</c:v>
                </c:pt>
                <c:pt idx="2101">
                  <c:v>73.42461</c:v>
                </c:pt>
                <c:pt idx="2102">
                  <c:v>73.424965</c:v>
                </c:pt>
                <c:pt idx="2103">
                  <c:v>73.42532</c:v>
                </c:pt>
                <c:pt idx="2104">
                  <c:v>73.425674</c:v>
                </c:pt>
                <c:pt idx="2105">
                  <c:v>73.426025</c:v>
                </c:pt>
                <c:pt idx="2106">
                  <c:v>73.42637999999998</c:v>
                </c:pt>
                <c:pt idx="2107">
                  <c:v>73.42673</c:v>
                </c:pt>
                <c:pt idx="2108">
                  <c:v>73.42708</c:v>
                </c:pt>
                <c:pt idx="2109">
                  <c:v>73.42742</c:v>
                </c:pt>
                <c:pt idx="2110">
                  <c:v>73.427765</c:v>
                </c:pt>
                <c:pt idx="2111">
                  <c:v>73.42811</c:v>
                </c:pt>
                <c:pt idx="2112">
                  <c:v>73.42845</c:v>
                </c:pt>
                <c:pt idx="2113">
                  <c:v>73.42879499999998</c:v>
                </c:pt>
                <c:pt idx="2114">
                  <c:v>73.42914</c:v>
                </c:pt>
                <c:pt idx="2115">
                  <c:v>73.42948</c:v>
                </c:pt>
                <c:pt idx="2116">
                  <c:v>73.429825</c:v>
                </c:pt>
                <c:pt idx="2117">
                  <c:v>73.43017</c:v>
                </c:pt>
                <c:pt idx="2118">
                  <c:v>73.43051</c:v>
                </c:pt>
                <c:pt idx="2119">
                  <c:v>73.43085</c:v>
                </c:pt>
                <c:pt idx="2120">
                  <c:v>73.43118</c:v>
                </c:pt>
                <c:pt idx="2121">
                  <c:v>73.43152</c:v>
                </c:pt>
                <c:pt idx="2122">
                  <c:v>73.431854</c:v>
                </c:pt>
                <c:pt idx="2123">
                  <c:v>73.43219</c:v>
                </c:pt>
                <c:pt idx="2124">
                  <c:v>73.432526</c:v>
                </c:pt>
                <c:pt idx="2125">
                  <c:v>73.43285</c:v>
                </c:pt>
                <c:pt idx="2126">
                  <c:v>73.43319</c:v>
                </c:pt>
                <c:pt idx="2127">
                  <c:v>73.43352</c:v>
                </c:pt>
                <c:pt idx="2128">
                  <c:v>73.433846</c:v>
                </c:pt>
                <c:pt idx="2129">
                  <c:v>73.43417</c:v>
                </c:pt>
                <c:pt idx="2130">
                  <c:v>73.4345</c:v>
                </c:pt>
                <c:pt idx="2131">
                  <c:v>73.43483</c:v>
                </c:pt>
                <c:pt idx="2132">
                  <c:v>73.43516</c:v>
                </c:pt>
                <c:pt idx="2133">
                  <c:v>73.43548</c:v>
                </c:pt>
                <c:pt idx="2134">
                  <c:v>73.43581</c:v>
                </c:pt>
                <c:pt idx="2135">
                  <c:v>73.43613</c:v>
                </c:pt>
                <c:pt idx="2136">
                  <c:v>73.43645</c:v>
                </c:pt>
                <c:pt idx="2137">
                  <c:v>73.43677</c:v>
                </c:pt>
                <c:pt idx="2138">
                  <c:v>73.43709</c:v>
                </c:pt>
                <c:pt idx="2139">
                  <c:v>73.4374</c:v>
                </c:pt>
                <c:pt idx="2140">
                  <c:v>73.43771</c:v>
                </c:pt>
                <c:pt idx="2141">
                  <c:v>73.43803000000001</c:v>
                </c:pt>
                <c:pt idx="2142">
                  <c:v>73.43833999999998</c:v>
                </c:pt>
                <c:pt idx="2143">
                  <c:v>73.43865</c:v>
                </c:pt>
                <c:pt idx="2144">
                  <c:v>73.438965</c:v>
                </c:pt>
                <c:pt idx="2145">
                  <c:v>73.43928</c:v>
                </c:pt>
                <c:pt idx="2146">
                  <c:v>73.43959</c:v>
                </c:pt>
                <c:pt idx="2147">
                  <c:v>73.4399</c:v>
                </c:pt>
                <c:pt idx="2148">
                  <c:v>73.440216</c:v>
                </c:pt>
                <c:pt idx="2149">
                  <c:v>73.44053</c:v>
                </c:pt>
                <c:pt idx="2150">
                  <c:v>73.440834</c:v>
                </c:pt>
                <c:pt idx="2151">
                  <c:v>73.44115</c:v>
                </c:pt>
                <c:pt idx="2152">
                  <c:v>73.44145</c:v>
                </c:pt>
                <c:pt idx="2153">
                  <c:v>73.44176</c:v>
                </c:pt>
                <c:pt idx="2154">
                  <c:v>73.44206</c:v>
                </c:pt>
                <c:pt idx="2155">
                  <c:v>73.44237</c:v>
                </c:pt>
                <c:pt idx="2156">
                  <c:v>73.44267</c:v>
                </c:pt>
                <c:pt idx="2157">
                  <c:v>73.44297</c:v>
                </c:pt>
                <c:pt idx="2158">
                  <c:v>73.443275</c:v>
                </c:pt>
                <c:pt idx="2159">
                  <c:v>73.44357</c:v>
                </c:pt>
                <c:pt idx="2160">
                  <c:v>73.44388</c:v>
                </c:pt>
                <c:pt idx="2161">
                  <c:v>73.444176</c:v>
                </c:pt>
                <c:pt idx="2162">
                  <c:v>73.44447</c:v>
                </c:pt>
                <c:pt idx="2163">
                  <c:v>73.44477</c:v>
                </c:pt>
                <c:pt idx="2164">
                  <c:v>73.44507</c:v>
                </c:pt>
                <c:pt idx="2165">
                  <c:v>73.44536</c:v>
                </c:pt>
                <c:pt idx="2166">
                  <c:v>73.44565</c:v>
                </c:pt>
                <c:pt idx="2167">
                  <c:v>73.445946</c:v>
                </c:pt>
                <c:pt idx="2168">
                  <c:v>73.446236</c:v>
                </c:pt>
                <c:pt idx="2169">
                  <c:v>73.446526</c:v>
                </c:pt>
                <c:pt idx="2170">
                  <c:v>73.446815</c:v>
                </c:pt>
                <c:pt idx="2171">
                  <c:v>73.447105</c:v>
                </c:pt>
                <c:pt idx="2172">
                  <c:v>73.447395</c:v>
                </c:pt>
                <c:pt idx="2173">
                  <c:v>73.447685</c:v>
                </c:pt>
                <c:pt idx="2174">
                  <c:v>73.447975</c:v>
                </c:pt>
                <c:pt idx="2175">
                  <c:v>73.448265</c:v>
                </c:pt>
                <c:pt idx="2176">
                  <c:v>73.44855</c:v>
                </c:pt>
                <c:pt idx="2177">
                  <c:v>73.44883</c:v>
                </c:pt>
                <c:pt idx="2178">
                  <c:v>73.44911</c:v>
                </c:pt>
                <c:pt idx="2179">
                  <c:v>73.449394</c:v>
                </c:pt>
                <c:pt idx="2180">
                  <c:v>73.449684</c:v>
                </c:pt>
                <c:pt idx="2181">
                  <c:v>73.44997</c:v>
                </c:pt>
                <c:pt idx="2182">
                  <c:v>73.45025</c:v>
                </c:pt>
                <c:pt idx="2183">
                  <c:v>73.45053</c:v>
                </c:pt>
                <c:pt idx="2184">
                  <c:v>73.45081</c:v>
                </c:pt>
                <c:pt idx="2185">
                  <c:v>73.451096</c:v>
                </c:pt>
                <c:pt idx="2186">
                  <c:v>73.45137</c:v>
                </c:pt>
                <c:pt idx="2187">
                  <c:v>73.451645</c:v>
                </c:pt>
                <c:pt idx="2188">
                  <c:v>73.45192</c:v>
                </c:pt>
                <c:pt idx="2189">
                  <c:v>73.452194</c:v>
                </c:pt>
                <c:pt idx="2190">
                  <c:v>73.45247</c:v>
                </c:pt>
                <c:pt idx="2191">
                  <c:v>73.45458</c:v>
                </c:pt>
                <c:pt idx="2192">
                  <c:v>73.456696</c:v>
                </c:pt>
                <c:pt idx="2193">
                  <c:v>73.45879999999998</c:v>
                </c:pt>
                <c:pt idx="2194">
                  <c:v>73.46091</c:v>
                </c:pt>
                <c:pt idx="2195">
                  <c:v>73.46301</c:v>
                </c:pt>
                <c:pt idx="2196">
                  <c:v>73.46512</c:v>
                </c:pt>
                <c:pt idx="2197">
                  <c:v>73.467224</c:v>
                </c:pt>
                <c:pt idx="2198">
                  <c:v>73.46932</c:v>
                </c:pt>
                <c:pt idx="2199">
                  <c:v>73.47143000000001</c:v>
                </c:pt>
                <c:pt idx="2200">
                  <c:v>73.47353</c:v>
                </c:pt>
                <c:pt idx="2201">
                  <c:v>73.47563</c:v>
                </c:pt>
                <c:pt idx="2202">
                  <c:v>73.47773</c:v>
                </c:pt>
                <c:pt idx="2203">
                  <c:v>73.47983</c:v>
                </c:pt>
                <c:pt idx="2204">
                  <c:v>73.481926</c:v>
                </c:pt>
                <c:pt idx="2205">
                  <c:v>73.484024</c:v>
                </c:pt>
                <c:pt idx="2206">
                  <c:v>73.48612</c:v>
                </c:pt>
                <c:pt idx="2207">
                  <c:v>73.48822</c:v>
                </c:pt>
                <c:pt idx="2208">
                  <c:v>73.49031</c:v>
                </c:pt>
                <c:pt idx="2209">
                  <c:v>73.4924</c:v>
                </c:pt>
                <c:pt idx="2210">
                  <c:v>73.49449</c:v>
                </c:pt>
                <c:pt idx="2211">
                  <c:v>73.49658</c:v>
                </c:pt>
                <c:pt idx="2212">
                  <c:v>73.49867</c:v>
                </c:pt>
                <c:pt idx="2213">
                  <c:v>73.500755</c:v>
                </c:pt>
                <c:pt idx="2214">
                  <c:v>73.50283999999999</c:v>
                </c:pt>
                <c:pt idx="2215">
                  <c:v>73.50492</c:v>
                </c:pt>
                <c:pt idx="2216">
                  <c:v>73.507</c:v>
                </c:pt>
                <c:pt idx="2217">
                  <c:v>73.50909</c:v>
                </c:pt>
                <c:pt idx="2218">
                  <c:v>73.51116</c:v>
                </c:pt>
                <c:pt idx="2219">
                  <c:v>73.51324</c:v>
                </c:pt>
                <c:pt idx="2220">
                  <c:v>73.51531</c:v>
                </c:pt>
                <c:pt idx="2221">
                  <c:v>73.51249</c:v>
                </c:pt>
                <c:pt idx="2222">
                  <c:v>73.50967</c:v>
                </c:pt>
                <c:pt idx="2223">
                  <c:v>73.50683599999999</c:v>
                </c:pt>
                <c:pt idx="2224">
                  <c:v>73.504005</c:v>
                </c:pt>
                <c:pt idx="2225">
                  <c:v>73.50117</c:v>
                </c:pt>
                <c:pt idx="2226">
                  <c:v>73.49833</c:v>
                </c:pt>
                <c:pt idx="2227">
                  <c:v>73.49549</c:v>
                </c:pt>
                <c:pt idx="2228">
                  <c:v>73.49265</c:v>
                </c:pt>
                <c:pt idx="2229">
                  <c:v>73.48981</c:v>
                </c:pt>
                <c:pt idx="2230">
                  <c:v>73.48696</c:v>
                </c:pt>
                <c:pt idx="2231">
                  <c:v>73.484116</c:v>
                </c:pt>
                <c:pt idx="2232">
                  <c:v>73.48127</c:v>
                </c:pt>
                <c:pt idx="2233">
                  <c:v>73.47842</c:v>
                </c:pt>
                <c:pt idx="2234">
                  <c:v>73.47556</c:v>
                </c:pt>
                <c:pt idx="2235">
                  <c:v>73.47270999999999</c:v>
                </c:pt>
                <c:pt idx="2236">
                  <c:v>73.46985</c:v>
                </c:pt>
                <c:pt idx="2237">
                  <c:v>73.46699</c:v>
                </c:pt>
                <c:pt idx="2238">
                  <c:v>73.46413</c:v>
                </c:pt>
                <c:pt idx="2239">
                  <c:v>73.461266</c:v>
                </c:pt>
                <c:pt idx="2240">
                  <c:v>73.45839999999998</c:v>
                </c:pt>
                <c:pt idx="2241">
                  <c:v>73.45553</c:v>
                </c:pt>
                <c:pt idx="2242">
                  <c:v>73.45266</c:v>
                </c:pt>
                <c:pt idx="2243">
                  <c:v>73.44979</c:v>
                </c:pt>
                <c:pt idx="2244">
                  <c:v>73.44692</c:v>
                </c:pt>
                <c:pt idx="2245">
                  <c:v>73.444046</c:v>
                </c:pt>
                <c:pt idx="2246">
                  <c:v>73.44118</c:v>
                </c:pt>
                <c:pt idx="2247">
                  <c:v>73.43831</c:v>
                </c:pt>
                <c:pt idx="2248">
                  <c:v>73.43544</c:v>
                </c:pt>
                <c:pt idx="2249">
                  <c:v>73.43256</c:v>
                </c:pt>
                <c:pt idx="2250">
                  <c:v>73.429695</c:v>
                </c:pt>
                <c:pt idx="2251">
                  <c:v>73.42683</c:v>
                </c:pt>
                <c:pt idx="2252">
                  <c:v>73.42395</c:v>
                </c:pt>
                <c:pt idx="2253">
                  <c:v>73.42108</c:v>
                </c:pt>
                <c:pt idx="2254">
                  <c:v>73.41821</c:v>
                </c:pt>
                <c:pt idx="2255">
                  <c:v>73.41534</c:v>
                </c:pt>
                <c:pt idx="2256">
                  <c:v>73.41247000000001</c:v>
                </c:pt>
                <c:pt idx="2257">
                  <c:v>73.4096</c:v>
                </c:pt>
                <c:pt idx="2258">
                  <c:v>73.40673</c:v>
                </c:pt>
                <c:pt idx="2259">
                  <c:v>73.40386</c:v>
                </c:pt>
                <c:pt idx="2260">
                  <c:v>73.401</c:v>
                </c:pt>
                <c:pt idx="2261">
                  <c:v>73.39814</c:v>
                </c:pt>
                <c:pt idx="2262">
                  <c:v>73.39528</c:v>
                </c:pt>
                <c:pt idx="2263">
                  <c:v>73.39242</c:v>
                </c:pt>
                <c:pt idx="2264">
                  <c:v>73.389565</c:v>
                </c:pt>
                <c:pt idx="2265">
                  <c:v>73.38670999999998</c:v>
                </c:pt>
                <c:pt idx="2266">
                  <c:v>73.38386</c:v>
                </c:pt>
                <c:pt idx="2267">
                  <c:v>73.381004</c:v>
                </c:pt>
                <c:pt idx="2268">
                  <c:v>73.37814999999999</c:v>
                </c:pt>
                <c:pt idx="2269">
                  <c:v>73.37530499999997</c:v>
                </c:pt>
                <c:pt idx="2270">
                  <c:v>73.37245999999999</c:v>
                </c:pt>
                <c:pt idx="2271">
                  <c:v>73.36962</c:v>
                </c:pt>
                <c:pt idx="2272">
                  <c:v>73.36677999999999</c:v>
                </c:pt>
                <c:pt idx="2273">
                  <c:v>73.36395</c:v>
                </c:pt>
                <c:pt idx="2274">
                  <c:v>73.36112</c:v>
                </c:pt>
                <c:pt idx="2275">
                  <c:v>73.35829999999998</c:v>
                </c:pt>
                <c:pt idx="2276">
                  <c:v>73.35547999999999</c:v>
                </c:pt>
                <c:pt idx="2277">
                  <c:v>73.35264999999998</c:v>
                </c:pt>
                <c:pt idx="2278">
                  <c:v>73.34984</c:v>
                </c:pt>
                <c:pt idx="2279">
                  <c:v>73.34702</c:v>
                </c:pt>
                <c:pt idx="2280">
                  <c:v>73.344215</c:v>
                </c:pt>
                <c:pt idx="2281">
                  <c:v>73.34447</c:v>
                </c:pt>
                <c:pt idx="2282">
                  <c:v>73.34473000000001</c:v>
                </c:pt>
                <c:pt idx="2283">
                  <c:v>73.344986</c:v>
                </c:pt>
                <c:pt idx="2284">
                  <c:v>73.34525</c:v>
                </c:pt>
                <c:pt idx="2285">
                  <c:v>73.34552</c:v>
                </c:pt>
                <c:pt idx="2286">
                  <c:v>73.34579499999998</c:v>
                </c:pt>
                <c:pt idx="2287">
                  <c:v>73.34607</c:v>
                </c:pt>
                <c:pt idx="2288">
                  <c:v>73.34635</c:v>
                </c:pt>
                <c:pt idx="2289">
                  <c:v>73.34664</c:v>
                </c:pt>
                <c:pt idx="2290">
                  <c:v>73.34693</c:v>
                </c:pt>
                <c:pt idx="2291">
                  <c:v>73.34723</c:v>
                </c:pt>
                <c:pt idx="2292">
                  <c:v>73.347534</c:v>
                </c:pt>
                <c:pt idx="2293">
                  <c:v>73.34784</c:v>
                </c:pt>
                <c:pt idx="2294">
                  <c:v>73.348145</c:v>
                </c:pt>
                <c:pt idx="2295">
                  <c:v>73.348465</c:v>
                </c:pt>
                <c:pt idx="2296">
                  <c:v>73.34878499999999</c:v>
                </c:pt>
                <c:pt idx="2297">
                  <c:v>73.349106</c:v>
                </c:pt>
                <c:pt idx="2298">
                  <c:v>73.349434</c:v>
                </c:pt>
                <c:pt idx="2299">
                  <c:v>73.34976</c:v>
                </c:pt>
                <c:pt idx="2300">
                  <c:v>73.3501</c:v>
                </c:pt>
                <c:pt idx="2301">
                  <c:v>73.35042999999998</c:v>
                </c:pt>
                <c:pt idx="2302">
                  <c:v>73.35077999999999</c:v>
                </c:pt>
                <c:pt idx="2303">
                  <c:v>73.35112</c:v>
                </c:pt>
                <c:pt idx="2304">
                  <c:v>73.35147</c:v>
                </c:pt>
                <c:pt idx="2305">
                  <c:v>73.35183</c:v>
                </c:pt>
                <c:pt idx="2306">
                  <c:v>73.35218999999998</c:v>
                </c:pt>
                <c:pt idx="2307">
                  <c:v>73.352554</c:v>
                </c:pt>
                <c:pt idx="2308">
                  <c:v>73.35291999999998</c:v>
                </c:pt>
                <c:pt idx="2309">
                  <c:v>73.353294</c:v>
                </c:pt>
                <c:pt idx="2310">
                  <c:v>73.35367</c:v>
                </c:pt>
                <c:pt idx="2311">
                  <c:v>73.35405</c:v>
                </c:pt>
                <c:pt idx="2312">
                  <c:v>73.35443</c:v>
                </c:pt>
                <c:pt idx="2313">
                  <c:v>73.35481</c:v>
                </c:pt>
                <c:pt idx="2314">
                  <c:v>73.35519999999998</c:v>
                </c:pt>
                <c:pt idx="2315">
                  <c:v>73.35558999999999</c:v>
                </c:pt>
                <c:pt idx="2316">
                  <c:v>73.35598999999999</c:v>
                </c:pt>
                <c:pt idx="2317">
                  <c:v>73.35638399999999</c:v>
                </c:pt>
                <c:pt idx="2318">
                  <c:v>73.35678999999999</c:v>
                </c:pt>
                <c:pt idx="2319">
                  <c:v>73.35719</c:v>
                </c:pt>
                <c:pt idx="2320">
                  <c:v>73.3576</c:v>
                </c:pt>
                <c:pt idx="2321">
                  <c:v>73.35799999999998</c:v>
                </c:pt>
                <c:pt idx="2322">
                  <c:v>73.35840999999999</c:v>
                </c:pt>
                <c:pt idx="2323">
                  <c:v>73.35882599999998</c:v>
                </c:pt>
                <c:pt idx="2324">
                  <c:v>73.359245</c:v>
                </c:pt>
                <c:pt idx="2325">
                  <c:v>73.35966</c:v>
                </c:pt>
                <c:pt idx="2326">
                  <c:v>73.36007999999998</c:v>
                </c:pt>
                <c:pt idx="2327">
                  <c:v>73.3605</c:v>
                </c:pt>
                <c:pt idx="2328">
                  <c:v>73.36092</c:v>
                </c:pt>
                <c:pt idx="2329">
                  <c:v>73.36135</c:v>
                </c:pt>
                <c:pt idx="2330">
                  <c:v>73.36177999999998</c:v>
                </c:pt>
                <c:pt idx="2331">
                  <c:v>73.362206</c:v>
                </c:pt>
                <c:pt idx="2332">
                  <c:v>73.36264</c:v>
                </c:pt>
                <c:pt idx="2333">
                  <c:v>73.36307499999998</c:v>
                </c:pt>
                <c:pt idx="2334">
                  <c:v>73.36351</c:v>
                </c:pt>
                <c:pt idx="2335">
                  <c:v>73.36395</c:v>
                </c:pt>
                <c:pt idx="2336">
                  <c:v>73.36439</c:v>
                </c:pt>
                <c:pt idx="2337">
                  <c:v>73.36483000000001</c:v>
                </c:pt>
                <c:pt idx="2338">
                  <c:v>73.36527</c:v>
                </c:pt>
                <c:pt idx="2339">
                  <c:v>73.36571499999998</c:v>
                </c:pt>
                <c:pt idx="2340">
                  <c:v>73.36616</c:v>
                </c:pt>
                <c:pt idx="2341">
                  <c:v>73.3666</c:v>
                </c:pt>
                <c:pt idx="2342">
                  <c:v>73.36704</c:v>
                </c:pt>
                <c:pt idx="2343">
                  <c:v>73.367485</c:v>
                </c:pt>
                <c:pt idx="2344">
                  <c:v>73.36793</c:v>
                </c:pt>
                <c:pt idx="2345">
                  <c:v>73.36837999999999</c:v>
                </c:pt>
                <c:pt idx="2346">
                  <c:v>73.36882999999998</c:v>
                </c:pt>
                <c:pt idx="2347">
                  <c:v>73.36927</c:v>
                </c:pt>
                <c:pt idx="2348">
                  <c:v>73.36972</c:v>
                </c:pt>
                <c:pt idx="2349">
                  <c:v>73.37016999999998</c:v>
                </c:pt>
                <c:pt idx="2350">
                  <c:v>73.37062</c:v>
                </c:pt>
                <c:pt idx="2351">
                  <c:v>73.37106999999998</c:v>
                </c:pt>
                <c:pt idx="2352">
                  <c:v>73.37152</c:v>
                </c:pt>
                <c:pt idx="2353">
                  <c:v>73.37197</c:v>
                </c:pt>
                <c:pt idx="2354">
                  <c:v>73.37241999999999</c:v>
                </c:pt>
                <c:pt idx="2355">
                  <c:v>73.37286999999998</c:v>
                </c:pt>
                <c:pt idx="2356">
                  <c:v>73.37331999999999</c:v>
                </c:pt>
                <c:pt idx="2357">
                  <c:v>73.37377999999997</c:v>
                </c:pt>
                <c:pt idx="2358">
                  <c:v>73.37423</c:v>
                </c:pt>
                <c:pt idx="2359">
                  <c:v>73.37469</c:v>
                </c:pt>
                <c:pt idx="2360">
                  <c:v>73.37514499999999</c:v>
                </c:pt>
                <c:pt idx="2361">
                  <c:v>73.37559999999999</c:v>
                </c:pt>
                <c:pt idx="2362">
                  <c:v>73.37605999999998</c:v>
                </c:pt>
                <c:pt idx="2363">
                  <c:v>73.37650999999998</c:v>
                </c:pt>
                <c:pt idx="2364">
                  <c:v>73.37695999999998</c:v>
                </c:pt>
                <c:pt idx="2365">
                  <c:v>73.37741</c:v>
                </c:pt>
                <c:pt idx="2366">
                  <c:v>73.37786</c:v>
                </c:pt>
                <c:pt idx="2367">
                  <c:v>73.37830999999998</c:v>
                </c:pt>
                <c:pt idx="2368">
                  <c:v>73.37875999999999</c:v>
                </c:pt>
                <c:pt idx="2369">
                  <c:v>73.37921</c:v>
                </c:pt>
                <c:pt idx="2370">
                  <c:v>73.37966</c:v>
                </c:pt>
                <c:pt idx="2371">
                  <c:v>73.38011</c:v>
                </c:pt>
                <c:pt idx="2372">
                  <c:v>73.38056</c:v>
                </c:pt>
                <c:pt idx="2373">
                  <c:v>73.38101</c:v>
                </c:pt>
                <c:pt idx="2374">
                  <c:v>73.38146</c:v>
                </c:pt>
                <c:pt idx="2375">
                  <c:v>73.38191</c:v>
                </c:pt>
                <c:pt idx="2376">
                  <c:v>73.38235499999999</c:v>
                </c:pt>
                <c:pt idx="2377">
                  <c:v>73.38280499999999</c:v>
                </c:pt>
                <c:pt idx="2378">
                  <c:v>73.38325</c:v>
                </c:pt>
                <c:pt idx="2379">
                  <c:v>73.38369</c:v>
                </c:pt>
                <c:pt idx="2380">
                  <c:v>73.38413000000001</c:v>
                </c:pt>
                <c:pt idx="2381">
                  <c:v>73.384575</c:v>
                </c:pt>
                <c:pt idx="2382">
                  <c:v>73.38501999999998</c:v>
                </c:pt>
                <c:pt idx="2383">
                  <c:v>73.38545999999998</c:v>
                </c:pt>
                <c:pt idx="2384">
                  <c:v>73.38589999999999</c:v>
                </c:pt>
                <c:pt idx="2385">
                  <c:v>73.38634499999999</c:v>
                </c:pt>
                <c:pt idx="2386">
                  <c:v>73.38678999999999</c:v>
                </c:pt>
                <c:pt idx="2387">
                  <c:v>73.38723</c:v>
                </c:pt>
                <c:pt idx="2388">
                  <c:v>73.38767</c:v>
                </c:pt>
                <c:pt idx="2389">
                  <c:v>73.38811</c:v>
                </c:pt>
                <c:pt idx="2390">
                  <c:v>73.38854999999998</c:v>
                </c:pt>
                <c:pt idx="2391">
                  <c:v>73.38898499999999</c:v>
                </c:pt>
                <c:pt idx="2392">
                  <c:v>73.38942</c:v>
                </c:pt>
                <c:pt idx="2393">
                  <c:v>73.389854</c:v>
                </c:pt>
                <c:pt idx="2394">
                  <c:v>73.3903</c:v>
                </c:pt>
                <c:pt idx="2395">
                  <c:v>73.39073</c:v>
                </c:pt>
                <c:pt idx="2396">
                  <c:v>73.39117</c:v>
                </c:pt>
                <c:pt idx="2397">
                  <c:v>73.3916</c:v>
                </c:pt>
                <c:pt idx="2398">
                  <c:v>73.39203999999998</c:v>
                </c:pt>
                <c:pt idx="2399">
                  <c:v>73.39246</c:v>
                </c:pt>
                <c:pt idx="2400">
                  <c:v>73.39288999999998</c:v>
                </c:pt>
                <c:pt idx="2401">
                  <c:v>73.39332</c:v>
                </c:pt>
                <c:pt idx="2402">
                  <c:v>73.39374499999998</c:v>
                </c:pt>
                <c:pt idx="2403">
                  <c:v>73.39417</c:v>
                </c:pt>
                <c:pt idx="2404">
                  <c:v>73.3946</c:v>
                </c:pt>
                <c:pt idx="2405">
                  <c:v>73.39503</c:v>
                </c:pt>
                <c:pt idx="2406">
                  <c:v>73.395454</c:v>
                </c:pt>
                <c:pt idx="2407">
                  <c:v>73.39587999999999</c:v>
                </c:pt>
                <c:pt idx="2408">
                  <c:v>73.3963</c:v>
                </c:pt>
                <c:pt idx="2409">
                  <c:v>73.39673</c:v>
                </c:pt>
                <c:pt idx="2410">
                  <c:v>73.39715</c:v>
                </c:pt>
                <c:pt idx="2411">
                  <c:v>73.39757</c:v>
                </c:pt>
                <c:pt idx="2412">
                  <c:v>73.39798</c:v>
                </c:pt>
                <c:pt idx="2413">
                  <c:v>73.39839999999998</c:v>
                </c:pt>
                <c:pt idx="2414">
                  <c:v>73.39882</c:v>
                </c:pt>
                <c:pt idx="2415">
                  <c:v>73.39924</c:v>
                </c:pt>
                <c:pt idx="2416">
                  <c:v>73.39966</c:v>
                </c:pt>
                <c:pt idx="2417">
                  <c:v>73.40007000000001</c:v>
                </c:pt>
                <c:pt idx="2418">
                  <c:v>73.40048</c:v>
                </c:pt>
                <c:pt idx="2419">
                  <c:v>73.400894</c:v>
                </c:pt>
                <c:pt idx="2420">
                  <c:v>73.401306</c:v>
                </c:pt>
                <c:pt idx="2421">
                  <c:v>73.40171</c:v>
                </c:pt>
                <c:pt idx="2422">
                  <c:v>73.402115</c:v>
                </c:pt>
                <c:pt idx="2423">
                  <c:v>73.40253000000001</c:v>
                </c:pt>
                <c:pt idx="2424">
                  <c:v>73.40293000000001</c:v>
                </c:pt>
                <c:pt idx="2425">
                  <c:v>73.40333599999998</c:v>
                </c:pt>
                <c:pt idx="2426">
                  <c:v>73.40374</c:v>
                </c:pt>
                <c:pt idx="2427">
                  <c:v>73.404144</c:v>
                </c:pt>
                <c:pt idx="2428">
                  <c:v>73.40455</c:v>
                </c:pt>
                <c:pt idx="2429">
                  <c:v>73.40495</c:v>
                </c:pt>
                <c:pt idx="2430">
                  <c:v>73.40535</c:v>
                </c:pt>
                <c:pt idx="2431">
                  <c:v>73.40575</c:v>
                </c:pt>
                <c:pt idx="2432">
                  <c:v>73.40614</c:v>
                </c:pt>
                <c:pt idx="2433">
                  <c:v>73.40654</c:v>
                </c:pt>
                <c:pt idx="2434">
                  <c:v>73.40694</c:v>
                </c:pt>
                <c:pt idx="2435">
                  <c:v>73.40733</c:v>
                </c:pt>
                <c:pt idx="2436">
                  <c:v>73.40773</c:v>
                </c:pt>
                <c:pt idx="2437">
                  <c:v>73.40812</c:v>
                </c:pt>
                <c:pt idx="2438">
                  <c:v>73.40851</c:v>
                </c:pt>
                <c:pt idx="2439">
                  <c:v>73.4089</c:v>
                </c:pt>
                <c:pt idx="2440">
                  <c:v>73.40929</c:v>
                </c:pt>
                <c:pt idx="2441">
                  <c:v>73.40967</c:v>
                </c:pt>
                <c:pt idx="2442">
                  <c:v>73.41006</c:v>
                </c:pt>
                <c:pt idx="2443">
                  <c:v>73.41044</c:v>
                </c:pt>
                <c:pt idx="2444">
                  <c:v>73.41083</c:v>
                </c:pt>
                <c:pt idx="2445">
                  <c:v>73.41121</c:v>
                </c:pt>
                <c:pt idx="2446">
                  <c:v>73.41159</c:v>
                </c:pt>
                <c:pt idx="2447">
                  <c:v>73.41197</c:v>
                </c:pt>
                <c:pt idx="2448">
                  <c:v>73.41235</c:v>
                </c:pt>
                <c:pt idx="2449">
                  <c:v>73.412735</c:v>
                </c:pt>
                <c:pt idx="2450">
                  <c:v>73.41311</c:v>
                </c:pt>
                <c:pt idx="2451">
                  <c:v>73.41348</c:v>
                </c:pt>
                <c:pt idx="2452">
                  <c:v>73.41386</c:v>
                </c:pt>
                <c:pt idx="2453">
                  <c:v>73.41423</c:v>
                </c:pt>
                <c:pt idx="2454">
                  <c:v>73.414604</c:v>
                </c:pt>
                <c:pt idx="2455">
                  <c:v>73.41498</c:v>
                </c:pt>
                <c:pt idx="2456">
                  <c:v>73.41535</c:v>
                </c:pt>
                <c:pt idx="2457">
                  <c:v>73.41572</c:v>
                </c:pt>
                <c:pt idx="2458">
                  <c:v>73.41609</c:v>
                </c:pt>
                <c:pt idx="2459">
                  <c:v>73.41646</c:v>
                </c:pt>
                <c:pt idx="2460">
                  <c:v>73.416824</c:v>
                </c:pt>
                <c:pt idx="2461">
                  <c:v>73.41719</c:v>
                </c:pt>
                <c:pt idx="2462">
                  <c:v>73.41756</c:v>
                </c:pt>
                <c:pt idx="2463">
                  <c:v>73.417915</c:v>
                </c:pt>
                <c:pt idx="2464">
                  <c:v>73.41828</c:v>
                </c:pt>
                <c:pt idx="2465">
                  <c:v>73.41864</c:v>
                </c:pt>
                <c:pt idx="2466">
                  <c:v>73.419</c:v>
                </c:pt>
                <c:pt idx="2467">
                  <c:v>73.41936</c:v>
                </c:pt>
                <c:pt idx="2468">
                  <c:v>73.419716</c:v>
                </c:pt>
                <c:pt idx="2469">
                  <c:v>73.420074</c:v>
                </c:pt>
                <c:pt idx="2470">
                  <c:v>73.42043</c:v>
                </c:pt>
                <c:pt idx="2471">
                  <c:v>73.420784</c:v>
                </c:pt>
                <c:pt idx="2472">
                  <c:v>73.421135</c:v>
                </c:pt>
                <c:pt idx="2473">
                  <c:v>73.42149</c:v>
                </c:pt>
                <c:pt idx="2474">
                  <c:v>73.421844</c:v>
                </c:pt>
                <c:pt idx="2475">
                  <c:v>73.422195</c:v>
                </c:pt>
                <c:pt idx="2476">
                  <c:v>73.42255</c:v>
                </c:pt>
                <c:pt idx="2477">
                  <c:v>73.42288999999998</c:v>
                </c:pt>
                <c:pt idx="2478">
                  <c:v>73.42323</c:v>
                </c:pt>
                <c:pt idx="2479">
                  <c:v>73.42358</c:v>
                </c:pt>
                <c:pt idx="2480">
                  <c:v>73.42392</c:v>
                </c:pt>
                <c:pt idx="2481">
                  <c:v>73.42426</c:v>
                </c:pt>
                <c:pt idx="2482">
                  <c:v>73.42461</c:v>
                </c:pt>
                <c:pt idx="2483">
                  <c:v>73.42495</c:v>
                </c:pt>
                <c:pt idx="2484">
                  <c:v>73.42529</c:v>
                </c:pt>
                <c:pt idx="2485">
                  <c:v>73.42564</c:v>
                </c:pt>
                <c:pt idx="2486">
                  <c:v>73.42597999999998</c:v>
                </c:pt>
                <c:pt idx="2487">
                  <c:v>73.426315</c:v>
                </c:pt>
                <c:pt idx="2488">
                  <c:v>73.42665</c:v>
                </c:pt>
                <c:pt idx="2489">
                  <c:v>73.42699</c:v>
                </c:pt>
                <c:pt idx="2490">
                  <c:v>73.42732</c:v>
                </c:pt>
                <c:pt idx="2491">
                  <c:v>73.42766</c:v>
                </c:pt>
                <c:pt idx="2492">
                  <c:v>73.42799</c:v>
                </c:pt>
                <c:pt idx="2493">
                  <c:v>73.42832</c:v>
                </c:pt>
                <c:pt idx="2494">
                  <c:v>73.42866</c:v>
                </c:pt>
                <c:pt idx="2495">
                  <c:v>73.42898599999998</c:v>
                </c:pt>
                <c:pt idx="2496">
                  <c:v>73.42931</c:v>
                </c:pt>
                <c:pt idx="2497">
                  <c:v>73.42964</c:v>
                </c:pt>
                <c:pt idx="2498">
                  <c:v>73.42997</c:v>
                </c:pt>
                <c:pt idx="2499">
                  <c:v>73.4303</c:v>
                </c:pt>
                <c:pt idx="2500">
                  <c:v>73.430626</c:v>
                </c:pt>
                <c:pt idx="2501">
                  <c:v>73.430954</c:v>
                </c:pt>
                <c:pt idx="2502">
                  <c:v>73.431274</c:v>
                </c:pt>
                <c:pt idx="2503">
                  <c:v>73.431595</c:v>
                </c:pt>
                <c:pt idx="2504">
                  <c:v>73.431915</c:v>
                </c:pt>
                <c:pt idx="2505">
                  <c:v>73.432236</c:v>
                </c:pt>
                <c:pt idx="2506">
                  <c:v>73.432556</c:v>
                </c:pt>
                <c:pt idx="2507">
                  <c:v>73.43287999999998</c:v>
                </c:pt>
                <c:pt idx="2508">
                  <c:v>73.4332</c:v>
                </c:pt>
                <c:pt idx="2509">
                  <c:v>73.43352</c:v>
                </c:pt>
                <c:pt idx="2510">
                  <c:v>73.43383</c:v>
                </c:pt>
                <c:pt idx="2511">
                  <c:v>73.43414</c:v>
                </c:pt>
                <c:pt idx="2512">
                  <c:v>73.434456</c:v>
                </c:pt>
                <c:pt idx="2513">
                  <c:v>73.43477</c:v>
                </c:pt>
                <c:pt idx="2514">
                  <c:v>73.43508</c:v>
                </c:pt>
                <c:pt idx="2515">
                  <c:v>73.435394</c:v>
                </c:pt>
                <c:pt idx="2516">
                  <c:v>73.43571</c:v>
                </c:pt>
                <c:pt idx="2517">
                  <c:v>73.43602</c:v>
                </c:pt>
                <c:pt idx="2518">
                  <c:v>73.43633000000001</c:v>
                </c:pt>
                <c:pt idx="2519">
                  <c:v>73.43664</c:v>
                </c:pt>
                <c:pt idx="2520">
                  <c:v>73.43694</c:v>
                </c:pt>
                <c:pt idx="2521">
                  <c:v>73.43724</c:v>
                </c:pt>
                <c:pt idx="2522">
                  <c:v>73.437546</c:v>
                </c:pt>
                <c:pt idx="2523">
                  <c:v>73.43785</c:v>
                </c:pt>
                <c:pt idx="2524">
                  <c:v>73.438156</c:v>
                </c:pt>
                <c:pt idx="2525">
                  <c:v>73.43846</c:v>
                </c:pt>
                <c:pt idx="2526">
                  <c:v>73.43876</c:v>
                </c:pt>
                <c:pt idx="2527">
                  <c:v>73.439064</c:v>
                </c:pt>
                <c:pt idx="2528">
                  <c:v>73.43936</c:v>
                </c:pt>
                <c:pt idx="2529">
                  <c:v>73.43966</c:v>
                </c:pt>
                <c:pt idx="2530">
                  <c:v>73.43996</c:v>
                </c:pt>
                <c:pt idx="2531">
                  <c:v>73.440254</c:v>
                </c:pt>
                <c:pt idx="2532">
                  <c:v>73.440544</c:v>
                </c:pt>
                <c:pt idx="2533">
                  <c:v>73.44084</c:v>
                </c:pt>
                <c:pt idx="2534">
                  <c:v>73.44113</c:v>
                </c:pt>
                <c:pt idx="2535">
                  <c:v>73.44143</c:v>
                </c:pt>
                <c:pt idx="2536">
                  <c:v>73.44172</c:v>
                </c:pt>
                <c:pt idx="2537">
                  <c:v>73.44201</c:v>
                </c:pt>
                <c:pt idx="2538">
                  <c:v>73.44231</c:v>
                </c:pt>
                <c:pt idx="2539">
                  <c:v>73.4426</c:v>
                </c:pt>
                <c:pt idx="2540">
                  <c:v>73.44289</c:v>
                </c:pt>
                <c:pt idx="2541">
                  <c:v>73.44318</c:v>
                </c:pt>
                <c:pt idx="2542">
                  <c:v>73.44347</c:v>
                </c:pt>
                <c:pt idx="2543">
                  <c:v>73.44375</c:v>
                </c:pt>
                <c:pt idx="2544">
                  <c:v>73.44404</c:v>
                </c:pt>
                <c:pt idx="2545">
                  <c:v>73.44432</c:v>
                </c:pt>
                <c:pt idx="2546">
                  <c:v>73.4446</c:v>
                </c:pt>
                <c:pt idx="2547">
                  <c:v>73.44489</c:v>
                </c:pt>
                <c:pt idx="2548">
                  <c:v>73.445175</c:v>
                </c:pt>
                <c:pt idx="2549">
                  <c:v>73.44546</c:v>
                </c:pt>
                <c:pt idx="2550">
                  <c:v>73.44574</c:v>
                </c:pt>
                <c:pt idx="2551">
                  <c:v>73.44602</c:v>
                </c:pt>
                <c:pt idx="2552">
                  <c:v>73.446304</c:v>
                </c:pt>
                <c:pt idx="2553">
                  <c:v>73.44658</c:v>
                </c:pt>
                <c:pt idx="2554">
                  <c:v>73.44685</c:v>
                </c:pt>
                <c:pt idx="2555">
                  <c:v>73.447136</c:v>
                </c:pt>
                <c:pt idx="2556">
                  <c:v>73.44925</c:v>
                </c:pt>
                <c:pt idx="2557">
                  <c:v>73.45136</c:v>
                </c:pt>
                <c:pt idx="2558">
                  <c:v>73.45347</c:v>
                </c:pt>
                <c:pt idx="2559">
                  <c:v>73.45558</c:v>
                </c:pt>
                <c:pt idx="2560">
                  <c:v>73.457695</c:v>
                </c:pt>
                <c:pt idx="2561">
                  <c:v>73.4598</c:v>
                </c:pt>
                <c:pt idx="2562">
                  <c:v>73.46191</c:v>
                </c:pt>
                <c:pt idx="2563">
                  <c:v>73.46401</c:v>
                </c:pt>
                <c:pt idx="2564">
                  <c:v>73.46612</c:v>
                </c:pt>
                <c:pt idx="2565">
                  <c:v>73.46822</c:v>
                </c:pt>
                <c:pt idx="2566">
                  <c:v>73.47032</c:v>
                </c:pt>
                <c:pt idx="2567">
                  <c:v>73.47242999999998</c:v>
                </c:pt>
                <c:pt idx="2568">
                  <c:v>73.47453</c:v>
                </c:pt>
                <c:pt idx="2569">
                  <c:v>73.47663</c:v>
                </c:pt>
                <c:pt idx="2570">
                  <c:v>73.47873</c:v>
                </c:pt>
                <c:pt idx="2571">
                  <c:v>73.48083</c:v>
                </c:pt>
                <c:pt idx="2572">
                  <c:v>73.482925</c:v>
                </c:pt>
                <c:pt idx="2573">
                  <c:v>73.48502</c:v>
                </c:pt>
                <c:pt idx="2574">
                  <c:v>73.48712</c:v>
                </c:pt>
                <c:pt idx="2575">
                  <c:v>73.48921</c:v>
                </c:pt>
                <c:pt idx="2576">
                  <c:v>73.4913</c:v>
                </c:pt>
                <c:pt idx="2577">
                  <c:v>73.49339</c:v>
                </c:pt>
                <c:pt idx="2578">
                  <c:v>73.49548</c:v>
                </c:pt>
                <c:pt idx="2579">
                  <c:v>73.49757</c:v>
                </c:pt>
                <c:pt idx="2580">
                  <c:v>73.49965</c:v>
                </c:pt>
                <c:pt idx="2581">
                  <c:v>73.50173</c:v>
                </c:pt>
                <c:pt idx="2582">
                  <c:v>73.503815</c:v>
                </c:pt>
                <c:pt idx="2583">
                  <c:v>73.50589999999998</c:v>
                </c:pt>
                <c:pt idx="2584">
                  <c:v>73.50798</c:v>
                </c:pt>
                <c:pt idx="2585">
                  <c:v>73.51006</c:v>
                </c:pt>
                <c:pt idx="2586">
                  <c:v>73.50724</c:v>
                </c:pt>
                <c:pt idx="2587">
                  <c:v>73.50442</c:v>
                </c:pt>
                <c:pt idx="2588">
                  <c:v>73.50159</c:v>
                </c:pt>
                <c:pt idx="2589">
                  <c:v>73.49876</c:v>
                </c:pt>
                <c:pt idx="2590">
                  <c:v>73.495926</c:v>
                </c:pt>
                <c:pt idx="2591">
                  <c:v>73.493095</c:v>
                </c:pt>
                <c:pt idx="2592">
                  <c:v>73.49026</c:v>
                </c:pt>
                <c:pt idx="2593">
                  <c:v>73.48742</c:v>
                </c:pt>
                <c:pt idx="2594">
                  <c:v>73.48458</c:v>
                </c:pt>
                <c:pt idx="2595">
                  <c:v>73.481735</c:v>
                </c:pt>
                <c:pt idx="2596">
                  <c:v>73.47888999999999</c:v>
                </c:pt>
                <c:pt idx="2597">
                  <c:v>73.47603599999998</c:v>
                </c:pt>
                <c:pt idx="2598">
                  <c:v>73.47318</c:v>
                </c:pt>
                <c:pt idx="2599">
                  <c:v>73.47032999999998</c:v>
                </c:pt>
                <c:pt idx="2600">
                  <c:v>73.467476</c:v>
                </c:pt>
                <c:pt idx="2601">
                  <c:v>73.46462</c:v>
                </c:pt>
                <c:pt idx="2602">
                  <c:v>73.46177</c:v>
                </c:pt>
                <c:pt idx="2603">
                  <c:v>73.458916</c:v>
                </c:pt>
                <c:pt idx="2604">
                  <c:v>73.456055</c:v>
                </c:pt>
                <c:pt idx="2605">
                  <c:v>73.45319</c:v>
                </c:pt>
                <c:pt idx="2606">
                  <c:v>73.45033</c:v>
                </c:pt>
                <c:pt idx="2607">
                  <c:v>73.44747</c:v>
                </c:pt>
                <c:pt idx="2608">
                  <c:v>73.4446</c:v>
                </c:pt>
                <c:pt idx="2609">
                  <c:v>73.44174</c:v>
                </c:pt>
                <c:pt idx="2610">
                  <c:v>73.43887</c:v>
                </c:pt>
                <c:pt idx="2611">
                  <c:v>73.436005</c:v>
                </c:pt>
                <c:pt idx="2612">
                  <c:v>73.433136</c:v>
                </c:pt>
                <c:pt idx="2613">
                  <c:v>73.43027</c:v>
                </c:pt>
                <c:pt idx="2614">
                  <c:v>73.4274</c:v>
                </c:pt>
                <c:pt idx="2615">
                  <c:v>73.42453</c:v>
                </c:pt>
                <c:pt idx="2616">
                  <c:v>73.42166</c:v>
                </c:pt>
                <c:pt idx="2617">
                  <c:v>73.41879</c:v>
                </c:pt>
                <c:pt idx="2618">
                  <c:v>73.415924</c:v>
                </c:pt>
                <c:pt idx="2619">
                  <c:v>73.413055</c:v>
                </c:pt>
                <c:pt idx="2620">
                  <c:v>73.41019</c:v>
                </c:pt>
                <c:pt idx="2621">
                  <c:v>73.407326</c:v>
                </c:pt>
                <c:pt idx="2622">
                  <c:v>73.40446</c:v>
                </c:pt>
                <c:pt idx="2623">
                  <c:v>73.401596</c:v>
                </c:pt>
                <c:pt idx="2624">
                  <c:v>73.39873499999999</c:v>
                </c:pt>
                <c:pt idx="2625">
                  <c:v>73.39586999999998</c:v>
                </c:pt>
                <c:pt idx="2626">
                  <c:v>73.393005</c:v>
                </c:pt>
                <c:pt idx="2627">
                  <c:v>73.390144</c:v>
                </c:pt>
                <c:pt idx="2628">
                  <c:v>73.38729</c:v>
                </c:pt>
                <c:pt idx="2629">
                  <c:v>73.38444</c:v>
                </c:pt>
                <c:pt idx="2630">
                  <c:v>73.381584</c:v>
                </c:pt>
                <c:pt idx="2631">
                  <c:v>73.37873999999996</c:v>
                </c:pt>
                <c:pt idx="2632">
                  <c:v>73.37588999999998</c:v>
                </c:pt>
                <c:pt idx="2633">
                  <c:v>73.37304999999999</c:v>
                </c:pt>
                <c:pt idx="2634">
                  <c:v>73.37019999999998</c:v>
                </c:pt>
                <c:pt idx="2635">
                  <c:v>73.36736</c:v>
                </c:pt>
                <c:pt idx="2636">
                  <c:v>73.36453</c:v>
                </c:pt>
                <c:pt idx="2637">
                  <c:v>73.36170000000001</c:v>
                </c:pt>
                <c:pt idx="2638">
                  <c:v>73.35886999999998</c:v>
                </c:pt>
                <c:pt idx="2639">
                  <c:v>73.35603999999998</c:v>
                </c:pt>
                <c:pt idx="2640">
                  <c:v>73.35322</c:v>
                </c:pt>
                <c:pt idx="2641">
                  <c:v>73.35039999999998</c:v>
                </c:pt>
                <c:pt idx="2642">
                  <c:v>73.34759</c:v>
                </c:pt>
                <c:pt idx="2643">
                  <c:v>73.34477</c:v>
                </c:pt>
                <c:pt idx="2644">
                  <c:v>73.341965</c:v>
                </c:pt>
                <c:pt idx="2645">
                  <c:v>73.33916</c:v>
                </c:pt>
                <c:pt idx="2646">
                  <c:v>73.33941</c:v>
                </c:pt>
                <c:pt idx="2647">
                  <c:v>73.33967000000001</c:v>
                </c:pt>
                <c:pt idx="2648">
                  <c:v>73.33993</c:v>
                </c:pt>
                <c:pt idx="2649">
                  <c:v>73.340195</c:v>
                </c:pt>
                <c:pt idx="2650">
                  <c:v>73.34046</c:v>
                </c:pt>
                <c:pt idx="2651">
                  <c:v>73.34073999999998</c:v>
                </c:pt>
                <c:pt idx="2652">
                  <c:v>73.34102</c:v>
                </c:pt>
                <c:pt idx="2653">
                  <c:v>73.3413</c:v>
                </c:pt>
                <c:pt idx="2654">
                  <c:v>73.34159</c:v>
                </c:pt>
                <c:pt idx="2655">
                  <c:v>73.34188</c:v>
                </c:pt>
                <c:pt idx="2656">
                  <c:v>73.34218</c:v>
                </c:pt>
                <c:pt idx="2657">
                  <c:v>73.34247999999998</c:v>
                </c:pt>
                <c:pt idx="2658">
                  <c:v>73.34278999999998</c:v>
                </c:pt>
                <c:pt idx="2659">
                  <c:v>73.3431</c:v>
                </c:pt>
                <c:pt idx="2660">
                  <c:v>73.343414</c:v>
                </c:pt>
                <c:pt idx="2661">
                  <c:v>73.34373499999998</c:v>
                </c:pt>
                <c:pt idx="2662">
                  <c:v>73.344055</c:v>
                </c:pt>
                <c:pt idx="2663">
                  <c:v>73.34438</c:v>
                </c:pt>
                <c:pt idx="2664">
                  <c:v>73.34472</c:v>
                </c:pt>
                <c:pt idx="2665">
                  <c:v>73.34506</c:v>
                </c:pt>
                <c:pt idx="2666">
                  <c:v>73.34540599999998</c:v>
                </c:pt>
                <c:pt idx="2667">
                  <c:v>73.34576</c:v>
                </c:pt>
                <c:pt idx="2668">
                  <c:v>73.34611</c:v>
                </c:pt>
                <c:pt idx="2669">
                  <c:v>73.34646</c:v>
                </c:pt>
                <c:pt idx="2670">
                  <c:v>73.34682</c:v>
                </c:pt>
                <c:pt idx="2671">
                  <c:v>73.347176</c:v>
                </c:pt>
                <c:pt idx="2672">
                  <c:v>73.34754</c:v>
                </c:pt>
                <c:pt idx="2673">
                  <c:v>73.347916</c:v>
                </c:pt>
                <c:pt idx="2674">
                  <c:v>73.34829</c:v>
                </c:pt>
                <c:pt idx="2675">
                  <c:v>73.34866</c:v>
                </c:pt>
                <c:pt idx="2676">
                  <c:v>73.349045</c:v>
                </c:pt>
                <c:pt idx="2677">
                  <c:v>73.34943000000001</c:v>
                </c:pt>
                <c:pt idx="2678">
                  <c:v>73.349815</c:v>
                </c:pt>
                <c:pt idx="2679">
                  <c:v>73.350204</c:v>
                </c:pt>
                <c:pt idx="2680">
                  <c:v>73.3506</c:v>
                </c:pt>
                <c:pt idx="2681">
                  <c:v>73.351</c:v>
                </c:pt>
                <c:pt idx="2682">
                  <c:v>73.35139499999998</c:v>
                </c:pt>
                <c:pt idx="2683">
                  <c:v>73.35179999999998</c:v>
                </c:pt>
                <c:pt idx="2684">
                  <c:v>73.35219999999998</c:v>
                </c:pt>
                <c:pt idx="2685">
                  <c:v>73.35261</c:v>
                </c:pt>
                <c:pt idx="2686">
                  <c:v>73.35302</c:v>
                </c:pt>
                <c:pt idx="2687">
                  <c:v>73.35343999999999</c:v>
                </c:pt>
                <c:pt idx="2688">
                  <c:v>73.35385999999998</c:v>
                </c:pt>
                <c:pt idx="2689">
                  <c:v>73.35427</c:v>
                </c:pt>
                <c:pt idx="2690">
                  <c:v>73.35469</c:v>
                </c:pt>
                <c:pt idx="2691">
                  <c:v>73.35510999999998</c:v>
                </c:pt>
                <c:pt idx="2692">
                  <c:v>73.35552999999998</c:v>
                </c:pt>
                <c:pt idx="2693">
                  <c:v>73.35595999999998</c:v>
                </c:pt>
                <c:pt idx="2694">
                  <c:v>73.35638999999999</c:v>
                </c:pt>
                <c:pt idx="2695">
                  <c:v>73.35682999999998</c:v>
                </c:pt>
                <c:pt idx="2696">
                  <c:v>73.357254</c:v>
                </c:pt>
                <c:pt idx="2697">
                  <c:v>73.35769</c:v>
                </c:pt>
                <c:pt idx="2698">
                  <c:v>73.35812</c:v>
                </c:pt>
                <c:pt idx="2699">
                  <c:v>73.35856999999998</c:v>
                </c:pt>
                <c:pt idx="2700">
                  <c:v>73.35899999999998</c:v>
                </c:pt>
                <c:pt idx="2701">
                  <c:v>73.35943999999999</c:v>
                </c:pt>
                <c:pt idx="2702">
                  <c:v>73.35988599999999</c:v>
                </c:pt>
                <c:pt idx="2703">
                  <c:v>73.36033</c:v>
                </c:pt>
                <c:pt idx="2704">
                  <c:v>73.36076999999998</c:v>
                </c:pt>
                <c:pt idx="2705">
                  <c:v>73.36122</c:v>
                </c:pt>
                <c:pt idx="2706">
                  <c:v>73.361664</c:v>
                </c:pt>
                <c:pt idx="2707">
                  <c:v>73.362114</c:v>
                </c:pt>
                <c:pt idx="2708">
                  <c:v>73.362564</c:v>
                </c:pt>
                <c:pt idx="2709">
                  <c:v>73.363014</c:v>
                </c:pt>
                <c:pt idx="2710">
                  <c:v>73.363464</c:v>
                </c:pt>
                <c:pt idx="2711">
                  <c:v>73.36391</c:v>
                </c:pt>
                <c:pt idx="2712">
                  <c:v>73.36436</c:v>
                </c:pt>
                <c:pt idx="2713">
                  <c:v>73.36481</c:v>
                </c:pt>
                <c:pt idx="2714">
                  <c:v>73.36526</c:v>
                </c:pt>
                <c:pt idx="2715">
                  <c:v>73.36570999999999</c:v>
                </c:pt>
                <c:pt idx="2716">
                  <c:v>73.366165</c:v>
                </c:pt>
                <c:pt idx="2717">
                  <c:v>73.36662</c:v>
                </c:pt>
                <c:pt idx="2718">
                  <c:v>73.36707000000001</c:v>
                </c:pt>
                <c:pt idx="2719">
                  <c:v>73.36753</c:v>
                </c:pt>
                <c:pt idx="2720">
                  <c:v>73.36799</c:v>
                </c:pt>
                <c:pt idx="2721">
                  <c:v>73.36844999999998</c:v>
                </c:pt>
                <c:pt idx="2722">
                  <c:v>73.368904</c:v>
                </c:pt>
                <c:pt idx="2723">
                  <c:v>73.369354</c:v>
                </c:pt>
                <c:pt idx="2724">
                  <c:v>73.36981</c:v>
                </c:pt>
                <c:pt idx="2725">
                  <c:v>73.37027</c:v>
                </c:pt>
                <c:pt idx="2726">
                  <c:v>73.37072999999998</c:v>
                </c:pt>
                <c:pt idx="2727">
                  <c:v>73.37118499999998</c:v>
                </c:pt>
                <c:pt idx="2728">
                  <c:v>73.371635</c:v>
                </c:pt>
                <c:pt idx="2729">
                  <c:v>73.37208599999997</c:v>
                </c:pt>
                <c:pt idx="2730">
                  <c:v>73.37253599999997</c:v>
                </c:pt>
                <c:pt idx="2731">
                  <c:v>73.37298599999997</c:v>
                </c:pt>
                <c:pt idx="2732">
                  <c:v>73.37343599999998</c:v>
                </c:pt>
                <c:pt idx="2733">
                  <c:v>73.37388999999999</c:v>
                </c:pt>
                <c:pt idx="2734">
                  <c:v>73.37434399999998</c:v>
                </c:pt>
                <c:pt idx="2735">
                  <c:v>73.37479999999998</c:v>
                </c:pt>
                <c:pt idx="2736">
                  <c:v>73.37525999999998</c:v>
                </c:pt>
                <c:pt idx="2737">
                  <c:v>73.37570999999998</c:v>
                </c:pt>
                <c:pt idx="2738">
                  <c:v>73.37616</c:v>
                </c:pt>
                <c:pt idx="2739">
                  <c:v>73.37661</c:v>
                </c:pt>
                <c:pt idx="2740">
                  <c:v>73.37706</c:v>
                </c:pt>
                <c:pt idx="2741">
                  <c:v>73.37751</c:v>
                </c:pt>
                <c:pt idx="2742">
                  <c:v>73.37796</c:v>
                </c:pt>
                <c:pt idx="2743">
                  <c:v>73.37840999999999</c:v>
                </c:pt>
                <c:pt idx="2744">
                  <c:v>73.37885999999999</c:v>
                </c:pt>
                <c:pt idx="2745">
                  <c:v>73.37930999999999</c:v>
                </c:pt>
                <c:pt idx="2746">
                  <c:v>73.37974999999999</c:v>
                </c:pt>
                <c:pt idx="2747">
                  <c:v>73.380196</c:v>
                </c:pt>
                <c:pt idx="2748">
                  <c:v>73.38064</c:v>
                </c:pt>
                <c:pt idx="2749">
                  <c:v>73.38107999999998</c:v>
                </c:pt>
                <c:pt idx="2750">
                  <c:v>73.38152</c:v>
                </c:pt>
                <c:pt idx="2751">
                  <c:v>73.381966</c:v>
                </c:pt>
                <c:pt idx="2752">
                  <c:v>73.38240999999998</c:v>
                </c:pt>
                <c:pt idx="2753">
                  <c:v>73.38284999999999</c:v>
                </c:pt>
                <c:pt idx="2754">
                  <c:v>73.38329</c:v>
                </c:pt>
                <c:pt idx="2755">
                  <c:v>73.38373599999998</c:v>
                </c:pt>
                <c:pt idx="2756">
                  <c:v>73.38418</c:v>
                </c:pt>
                <c:pt idx="2757">
                  <c:v>73.38462</c:v>
                </c:pt>
                <c:pt idx="2758">
                  <c:v>73.38505999999998</c:v>
                </c:pt>
                <c:pt idx="2759">
                  <c:v>73.38550599999999</c:v>
                </c:pt>
                <c:pt idx="2760">
                  <c:v>73.38593999999999</c:v>
                </c:pt>
                <c:pt idx="2761">
                  <c:v>73.38637499999999</c:v>
                </c:pt>
                <c:pt idx="2762">
                  <c:v>73.38680999999998</c:v>
                </c:pt>
                <c:pt idx="2763">
                  <c:v>73.387245</c:v>
                </c:pt>
                <c:pt idx="2764">
                  <c:v>73.38767</c:v>
                </c:pt>
                <c:pt idx="2765">
                  <c:v>73.38809999999998</c:v>
                </c:pt>
                <c:pt idx="2766">
                  <c:v>73.38852999999998</c:v>
                </c:pt>
                <c:pt idx="2767">
                  <c:v>73.38895999999998</c:v>
                </c:pt>
                <c:pt idx="2768">
                  <c:v>73.38938999999999</c:v>
                </c:pt>
                <c:pt idx="2769">
                  <c:v>73.38982</c:v>
                </c:pt>
                <c:pt idx="2770">
                  <c:v>73.39024</c:v>
                </c:pt>
                <c:pt idx="2771">
                  <c:v>73.39067</c:v>
                </c:pt>
                <c:pt idx="2772">
                  <c:v>73.3911</c:v>
                </c:pt>
                <c:pt idx="2773">
                  <c:v>73.391525</c:v>
                </c:pt>
                <c:pt idx="2774">
                  <c:v>73.391945</c:v>
                </c:pt>
                <c:pt idx="2775">
                  <c:v>73.39236999999998</c:v>
                </c:pt>
                <c:pt idx="2776">
                  <c:v>73.39278999999999</c:v>
                </c:pt>
                <c:pt idx="2777">
                  <c:v>73.39322</c:v>
                </c:pt>
                <c:pt idx="2778">
                  <c:v>73.39364</c:v>
                </c:pt>
                <c:pt idx="2779">
                  <c:v>73.39406</c:v>
                </c:pt>
                <c:pt idx="2780">
                  <c:v>73.39448</c:v>
                </c:pt>
                <c:pt idx="2781">
                  <c:v>73.3949</c:v>
                </c:pt>
                <c:pt idx="2782">
                  <c:v>73.39532</c:v>
                </c:pt>
                <c:pt idx="2783">
                  <c:v>73.39572999999998</c:v>
                </c:pt>
                <c:pt idx="2784">
                  <c:v>73.39615</c:v>
                </c:pt>
                <c:pt idx="2785">
                  <c:v>73.39656</c:v>
                </c:pt>
                <c:pt idx="2786">
                  <c:v>73.39697</c:v>
                </c:pt>
                <c:pt idx="2787">
                  <c:v>73.397385</c:v>
                </c:pt>
                <c:pt idx="2788">
                  <c:v>73.3978</c:v>
                </c:pt>
                <c:pt idx="2789">
                  <c:v>73.3982</c:v>
                </c:pt>
                <c:pt idx="2790">
                  <c:v>73.398605</c:v>
                </c:pt>
                <c:pt idx="2791">
                  <c:v>73.39901</c:v>
                </c:pt>
                <c:pt idx="2792">
                  <c:v>73.399414</c:v>
                </c:pt>
                <c:pt idx="2793">
                  <c:v>73.39982</c:v>
                </c:pt>
                <c:pt idx="2794">
                  <c:v>73.400215</c:v>
                </c:pt>
                <c:pt idx="2795">
                  <c:v>73.40062</c:v>
                </c:pt>
                <c:pt idx="2796">
                  <c:v>73.40102</c:v>
                </c:pt>
                <c:pt idx="2797">
                  <c:v>73.40141</c:v>
                </c:pt>
                <c:pt idx="2798">
                  <c:v>73.40181</c:v>
                </c:pt>
                <c:pt idx="2799">
                  <c:v>73.40221</c:v>
                </c:pt>
                <c:pt idx="2800">
                  <c:v>73.4026</c:v>
                </c:pt>
                <c:pt idx="2801">
                  <c:v>73.403</c:v>
                </c:pt>
                <c:pt idx="2802">
                  <c:v>73.4034</c:v>
                </c:pt>
                <c:pt idx="2803">
                  <c:v>73.40379</c:v>
                </c:pt>
                <c:pt idx="2804">
                  <c:v>73.40418</c:v>
                </c:pt>
                <c:pt idx="2805">
                  <c:v>73.40457</c:v>
                </c:pt>
                <c:pt idx="2806">
                  <c:v>73.40497</c:v>
                </c:pt>
                <c:pt idx="2807">
                  <c:v>73.40536</c:v>
                </c:pt>
                <c:pt idx="2808">
                  <c:v>73.40575</c:v>
                </c:pt>
                <c:pt idx="2809">
                  <c:v>73.406136</c:v>
                </c:pt>
                <c:pt idx="2810">
                  <c:v>73.406525</c:v>
                </c:pt>
                <c:pt idx="2811">
                  <c:v>73.406906</c:v>
                </c:pt>
                <c:pt idx="2812">
                  <c:v>73.40729</c:v>
                </c:pt>
                <c:pt idx="2813">
                  <c:v>73.40767</c:v>
                </c:pt>
                <c:pt idx="2814">
                  <c:v>73.40805</c:v>
                </c:pt>
                <c:pt idx="2815">
                  <c:v>73.40843</c:v>
                </c:pt>
                <c:pt idx="2816">
                  <c:v>73.408806</c:v>
                </c:pt>
                <c:pt idx="2817">
                  <c:v>73.40918</c:v>
                </c:pt>
                <c:pt idx="2818">
                  <c:v>73.40955</c:v>
                </c:pt>
                <c:pt idx="2819">
                  <c:v>73.40993</c:v>
                </c:pt>
                <c:pt idx="2820">
                  <c:v>73.4103</c:v>
                </c:pt>
                <c:pt idx="2821">
                  <c:v>73.410675</c:v>
                </c:pt>
                <c:pt idx="2822">
                  <c:v>73.41105</c:v>
                </c:pt>
                <c:pt idx="2823">
                  <c:v>73.41142</c:v>
                </c:pt>
                <c:pt idx="2824">
                  <c:v>73.41179</c:v>
                </c:pt>
                <c:pt idx="2825">
                  <c:v>73.412155</c:v>
                </c:pt>
                <c:pt idx="2826">
                  <c:v>73.41253</c:v>
                </c:pt>
                <c:pt idx="2827">
                  <c:v>73.412895</c:v>
                </c:pt>
                <c:pt idx="2828">
                  <c:v>73.41326</c:v>
                </c:pt>
                <c:pt idx="2829">
                  <c:v>73.41363000000002</c:v>
                </c:pt>
                <c:pt idx="2830">
                  <c:v>73.41399</c:v>
                </c:pt>
                <c:pt idx="2831">
                  <c:v>73.414345</c:v>
                </c:pt>
                <c:pt idx="2832">
                  <c:v>73.4147</c:v>
                </c:pt>
                <c:pt idx="2833">
                  <c:v>73.41506</c:v>
                </c:pt>
                <c:pt idx="2834">
                  <c:v>73.41542</c:v>
                </c:pt>
                <c:pt idx="2835">
                  <c:v>73.41578</c:v>
                </c:pt>
                <c:pt idx="2836">
                  <c:v>73.41614</c:v>
                </c:pt>
                <c:pt idx="2837">
                  <c:v>73.4165</c:v>
                </c:pt>
                <c:pt idx="2838">
                  <c:v>73.416855</c:v>
                </c:pt>
                <c:pt idx="2839">
                  <c:v>73.41721</c:v>
                </c:pt>
                <c:pt idx="2840">
                  <c:v>73.417564</c:v>
                </c:pt>
                <c:pt idx="2841">
                  <c:v>73.417915</c:v>
                </c:pt>
                <c:pt idx="2842">
                  <c:v>73.41827</c:v>
                </c:pt>
                <c:pt idx="2843">
                  <c:v>73.41861</c:v>
                </c:pt>
                <c:pt idx="2844">
                  <c:v>73.41895</c:v>
                </c:pt>
                <c:pt idx="2845">
                  <c:v>73.4193</c:v>
                </c:pt>
                <c:pt idx="2846">
                  <c:v>73.41964</c:v>
                </c:pt>
                <c:pt idx="2847">
                  <c:v>73.41998</c:v>
                </c:pt>
                <c:pt idx="2848">
                  <c:v>73.42033</c:v>
                </c:pt>
                <c:pt idx="2849">
                  <c:v>73.42067</c:v>
                </c:pt>
                <c:pt idx="2850">
                  <c:v>73.42101</c:v>
                </c:pt>
                <c:pt idx="2851">
                  <c:v>73.42136</c:v>
                </c:pt>
                <c:pt idx="2852">
                  <c:v>73.4217</c:v>
                </c:pt>
                <c:pt idx="2853">
                  <c:v>73.42203999999998</c:v>
                </c:pt>
                <c:pt idx="2854">
                  <c:v>73.42238599999999</c:v>
                </c:pt>
                <c:pt idx="2855">
                  <c:v>73.42272</c:v>
                </c:pt>
                <c:pt idx="2856">
                  <c:v>73.42306</c:v>
                </c:pt>
                <c:pt idx="2857">
                  <c:v>73.42339</c:v>
                </c:pt>
                <c:pt idx="2858">
                  <c:v>73.42373</c:v>
                </c:pt>
                <c:pt idx="2859">
                  <c:v>73.424065</c:v>
                </c:pt>
                <c:pt idx="2860">
                  <c:v>73.4244</c:v>
                </c:pt>
                <c:pt idx="2861">
                  <c:v>73.42473</c:v>
                </c:pt>
                <c:pt idx="2862">
                  <c:v>73.425064</c:v>
                </c:pt>
                <c:pt idx="2863">
                  <c:v>73.42538999999998</c:v>
                </c:pt>
                <c:pt idx="2864">
                  <c:v>73.42572</c:v>
                </c:pt>
                <c:pt idx="2865">
                  <c:v>73.42605</c:v>
                </c:pt>
                <c:pt idx="2866">
                  <c:v>73.42637999999998</c:v>
                </c:pt>
                <c:pt idx="2867">
                  <c:v>73.426704</c:v>
                </c:pt>
                <c:pt idx="2868">
                  <c:v>73.42703</c:v>
                </c:pt>
                <c:pt idx="2869">
                  <c:v>73.42735</c:v>
                </c:pt>
                <c:pt idx="2870">
                  <c:v>73.42768</c:v>
                </c:pt>
                <c:pt idx="2871">
                  <c:v>73.428</c:v>
                </c:pt>
                <c:pt idx="2872">
                  <c:v>73.42832</c:v>
                </c:pt>
                <c:pt idx="2873">
                  <c:v>73.42864</c:v>
                </c:pt>
                <c:pt idx="2874">
                  <c:v>73.42896</c:v>
                </c:pt>
                <c:pt idx="2875">
                  <c:v>73.429276</c:v>
                </c:pt>
                <c:pt idx="2876">
                  <c:v>73.42959</c:v>
                </c:pt>
                <c:pt idx="2877">
                  <c:v>73.4299</c:v>
                </c:pt>
                <c:pt idx="2878">
                  <c:v>73.430214</c:v>
                </c:pt>
                <c:pt idx="2879">
                  <c:v>73.43053</c:v>
                </c:pt>
                <c:pt idx="2880">
                  <c:v>73.43084</c:v>
                </c:pt>
                <c:pt idx="2881">
                  <c:v>73.43115</c:v>
                </c:pt>
                <c:pt idx="2882">
                  <c:v>73.431465</c:v>
                </c:pt>
                <c:pt idx="2883">
                  <c:v>73.43178</c:v>
                </c:pt>
                <c:pt idx="2884">
                  <c:v>73.43209</c:v>
                </c:pt>
                <c:pt idx="2885">
                  <c:v>73.43239599999998</c:v>
                </c:pt>
                <c:pt idx="2886">
                  <c:v>73.43271</c:v>
                </c:pt>
                <c:pt idx="2887">
                  <c:v>73.433014</c:v>
                </c:pt>
                <c:pt idx="2888">
                  <c:v>73.43332</c:v>
                </c:pt>
                <c:pt idx="2889">
                  <c:v>73.433624</c:v>
                </c:pt>
                <c:pt idx="2890">
                  <c:v>73.43393</c:v>
                </c:pt>
                <c:pt idx="2891">
                  <c:v>73.434235</c:v>
                </c:pt>
                <c:pt idx="2892">
                  <c:v>73.43453</c:v>
                </c:pt>
                <c:pt idx="2893">
                  <c:v>73.43484</c:v>
                </c:pt>
                <c:pt idx="2894">
                  <c:v>73.435135</c:v>
                </c:pt>
                <c:pt idx="2895">
                  <c:v>73.43544</c:v>
                </c:pt>
                <c:pt idx="2896">
                  <c:v>73.43573999999998</c:v>
                </c:pt>
                <c:pt idx="2897">
                  <c:v>73.436035</c:v>
                </c:pt>
                <c:pt idx="2898">
                  <c:v>73.43633000000001</c:v>
                </c:pt>
                <c:pt idx="2899">
                  <c:v>73.43663</c:v>
                </c:pt>
                <c:pt idx="2900">
                  <c:v>73.43692</c:v>
                </c:pt>
                <c:pt idx="2901">
                  <c:v>73.43722</c:v>
                </c:pt>
                <c:pt idx="2902">
                  <c:v>73.437515</c:v>
                </c:pt>
                <c:pt idx="2903">
                  <c:v>73.437805</c:v>
                </c:pt>
                <c:pt idx="2904">
                  <c:v>73.438095</c:v>
                </c:pt>
                <c:pt idx="2905">
                  <c:v>73.43838499999998</c:v>
                </c:pt>
                <c:pt idx="2906">
                  <c:v>73.43868</c:v>
                </c:pt>
                <c:pt idx="2907">
                  <c:v>73.43897000000001</c:v>
                </c:pt>
                <c:pt idx="2908">
                  <c:v>73.43926</c:v>
                </c:pt>
                <c:pt idx="2909">
                  <c:v>73.43955</c:v>
                </c:pt>
                <c:pt idx="2910">
                  <c:v>73.43984</c:v>
                </c:pt>
                <c:pt idx="2911">
                  <c:v>73.44013</c:v>
                </c:pt>
                <c:pt idx="2912">
                  <c:v>73.440414</c:v>
                </c:pt>
                <c:pt idx="2913">
                  <c:v>73.4407</c:v>
                </c:pt>
                <c:pt idx="2914">
                  <c:v>73.44099</c:v>
                </c:pt>
                <c:pt idx="2915">
                  <c:v>73.44127</c:v>
                </c:pt>
                <c:pt idx="2916">
                  <c:v>73.44155</c:v>
                </c:pt>
                <c:pt idx="2917">
                  <c:v>73.44183</c:v>
                </c:pt>
                <c:pt idx="2918">
                  <c:v>73.442116</c:v>
                </c:pt>
                <c:pt idx="2919">
                  <c:v>73.4424</c:v>
                </c:pt>
                <c:pt idx="2920">
                  <c:v>73.44267</c:v>
                </c:pt>
                <c:pt idx="2921">
                  <c:v>73.444786</c:v>
                </c:pt>
                <c:pt idx="2922">
                  <c:v>73.4469</c:v>
                </c:pt>
                <c:pt idx="2923">
                  <c:v>73.44901</c:v>
                </c:pt>
                <c:pt idx="2924">
                  <c:v>73.451126</c:v>
                </c:pt>
                <c:pt idx="2925">
                  <c:v>73.45324</c:v>
                </c:pt>
                <c:pt idx="2926">
                  <c:v>73.45534999999998</c:v>
                </c:pt>
                <c:pt idx="2927">
                  <c:v>73.457466</c:v>
                </c:pt>
                <c:pt idx="2928">
                  <c:v>73.45957000000001</c:v>
                </c:pt>
                <c:pt idx="2929">
                  <c:v>73.46168</c:v>
                </c:pt>
                <c:pt idx="2930">
                  <c:v>73.46378</c:v>
                </c:pt>
                <c:pt idx="2931">
                  <c:v>73.46589</c:v>
                </c:pt>
                <c:pt idx="2932">
                  <c:v>73.467995</c:v>
                </c:pt>
                <c:pt idx="2933">
                  <c:v>73.47009</c:v>
                </c:pt>
                <c:pt idx="2934">
                  <c:v>73.4722</c:v>
                </c:pt>
                <c:pt idx="2935">
                  <c:v>73.474304</c:v>
                </c:pt>
                <c:pt idx="2936">
                  <c:v>73.4764</c:v>
                </c:pt>
                <c:pt idx="2937">
                  <c:v>73.47849999999998</c:v>
                </c:pt>
                <c:pt idx="2938">
                  <c:v>73.4806</c:v>
                </c:pt>
                <c:pt idx="2939">
                  <c:v>73.4827</c:v>
                </c:pt>
                <c:pt idx="2940">
                  <c:v>73.484795</c:v>
                </c:pt>
                <c:pt idx="2941">
                  <c:v>73.486885</c:v>
                </c:pt>
                <c:pt idx="2942">
                  <c:v>73.48898</c:v>
                </c:pt>
                <c:pt idx="2943">
                  <c:v>73.49107</c:v>
                </c:pt>
                <c:pt idx="2944">
                  <c:v>73.493164</c:v>
                </c:pt>
                <c:pt idx="2945">
                  <c:v>73.495255</c:v>
                </c:pt>
                <c:pt idx="2946">
                  <c:v>73.49734</c:v>
                </c:pt>
                <c:pt idx="2947">
                  <c:v>73.49942</c:v>
                </c:pt>
                <c:pt idx="2948">
                  <c:v>73.5015</c:v>
                </c:pt>
                <c:pt idx="2949">
                  <c:v>73.503586</c:v>
                </c:pt>
                <c:pt idx="2950">
                  <c:v>73.50567</c:v>
                </c:pt>
                <c:pt idx="2951">
                  <c:v>73.50284599999999</c:v>
                </c:pt>
                <c:pt idx="2952">
                  <c:v>73.50002</c:v>
                </c:pt>
                <c:pt idx="2953">
                  <c:v>73.4972</c:v>
                </c:pt>
                <c:pt idx="2954">
                  <c:v>73.49437</c:v>
                </c:pt>
                <c:pt idx="2955">
                  <c:v>73.49154</c:v>
                </c:pt>
                <c:pt idx="2956">
                  <c:v>73.48871</c:v>
                </c:pt>
                <c:pt idx="2957">
                  <c:v>73.48587999999998</c:v>
                </c:pt>
                <c:pt idx="2958">
                  <c:v>73.48304</c:v>
                </c:pt>
                <c:pt idx="2959">
                  <c:v>73.4802</c:v>
                </c:pt>
                <c:pt idx="2960">
                  <c:v>73.477356</c:v>
                </c:pt>
                <c:pt idx="2961">
                  <c:v>73.47451</c:v>
                </c:pt>
                <c:pt idx="2962">
                  <c:v>73.471664</c:v>
                </c:pt>
                <c:pt idx="2963">
                  <c:v>73.46882</c:v>
                </c:pt>
                <c:pt idx="2964">
                  <c:v>73.46597000000001</c:v>
                </c:pt>
                <c:pt idx="2965">
                  <c:v>73.46312</c:v>
                </c:pt>
                <c:pt idx="2966">
                  <c:v>73.460266</c:v>
                </c:pt>
                <c:pt idx="2967">
                  <c:v>73.457405</c:v>
                </c:pt>
                <c:pt idx="2968">
                  <c:v>73.45455</c:v>
                </c:pt>
                <c:pt idx="2969">
                  <c:v>73.4517</c:v>
                </c:pt>
                <c:pt idx="2970">
                  <c:v>73.44884</c:v>
                </c:pt>
                <c:pt idx="2971">
                  <c:v>73.44598</c:v>
                </c:pt>
                <c:pt idx="2972">
                  <c:v>73.443115</c:v>
                </c:pt>
                <c:pt idx="2973">
                  <c:v>73.440254</c:v>
                </c:pt>
                <c:pt idx="2974">
                  <c:v>73.437386</c:v>
                </c:pt>
                <c:pt idx="2975">
                  <c:v>73.434525</c:v>
                </c:pt>
                <c:pt idx="2976">
                  <c:v>73.431656</c:v>
                </c:pt>
                <c:pt idx="2977">
                  <c:v>73.42879499999998</c:v>
                </c:pt>
                <c:pt idx="2978">
                  <c:v>73.42593</c:v>
                </c:pt>
                <c:pt idx="2979">
                  <c:v>73.423065</c:v>
                </c:pt>
                <c:pt idx="2980">
                  <c:v>73.4202</c:v>
                </c:pt>
                <c:pt idx="2981">
                  <c:v>73.417336</c:v>
                </c:pt>
                <c:pt idx="2982">
                  <c:v>73.41447</c:v>
                </c:pt>
                <c:pt idx="2983">
                  <c:v>73.4116</c:v>
                </c:pt>
                <c:pt idx="2984">
                  <c:v>73.40873</c:v>
                </c:pt>
                <c:pt idx="2985">
                  <c:v>73.40587</c:v>
                </c:pt>
                <c:pt idx="2986">
                  <c:v>73.403</c:v>
                </c:pt>
                <c:pt idx="2987">
                  <c:v>73.40014</c:v>
                </c:pt>
                <c:pt idx="2988">
                  <c:v>73.39728</c:v>
                </c:pt>
                <c:pt idx="2989">
                  <c:v>73.39442</c:v>
                </c:pt>
                <c:pt idx="2990">
                  <c:v>73.391556</c:v>
                </c:pt>
                <c:pt idx="2991">
                  <c:v>73.388695</c:v>
                </c:pt>
                <c:pt idx="2992">
                  <c:v>73.38583999999999</c:v>
                </c:pt>
                <c:pt idx="2993">
                  <c:v>73.38298999999999</c:v>
                </c:pt>
                <c:pt idx="2994">
                  <c:v>73.38013999999998</c:v>
                </c:pt>
                <c:pt idx="2995">
                  <c:v>73.37729</c:v>
                </c:pt>
                <c:pt idx="2996">
                  <c:v>73.37443999999999</c:v>
                </c:pt>
                <c:pt idx="2997">
                  <c:v>73.3716</c:v>
                </c:pt>
                <c:pt idx="2998">
                  <c:v>73.36874999999999</c:v>
                </c:pt>
                <c:pt idx="2999">
                  <c:v>73.36591</c:v>
                </c:pt>
                <c:pt idx="3000">
                  <c:v>73.36307499999998</c:v>
                </c:pt>
                <c:pt idx="3001">
                  <c:v>73.36024</c:v>
                </c:pt>
                <c:pt idx="3002">
                  <c:v>73.35741</c:v>
                </c:pt>
                <c:pt idx="3003">
                  <c:v>73.35458</c:v>
                </c:pt>
                <c:pt idx="3004">
                  <c:v>73.35176</c:v>
                </c:pt>
                <c:pt idx="3005">
                  <c:v>73.34894</c:v>
                </c:pt>
                <c:pt idx="3006">
                  <c:v>73.34612</c:v>
                </c:pt>
                <c:pt idx="3007">
                  <c:v>73.34331</c:v>
                </c:pt>
                <c:pt idx="3008">
                  <c:v>73.34049</c:v>
                </c:pt>
                <c:pt idx="3009">
                  <c:v>73.337685</c:v>
                </c:pt>
                <c:pt idx="3010">
                  <c:v>73.334885</c:v>
                </c:pt>
                <c:pt idx="3011">
                  <c:v>73.335144</c:v>
                </c:pt>
                <c:pt idx="3012">
                  <c:v>73.33539999999999</c:v>
                </c:pt>
                <c:pt idx="3013">
                  <c:v>73.33567</c:v>
                </c:pt>
                <c:pt idx="3014">
                  <c:v>73.33593999999998</c:v>
                </c:pt>
                <c:pt idx="3015">
                  <c:v>73.33621</c:v>
                </c:pt>
                <c:pt idx="3016">
                  <c:v>73.33649</c:v>
                </c:pt>
                <c:pt idx="3017">
                  <c:v>73.33676999999998</c:v>
                </c:pt>
                <c:pt idx="3018">
                  <c:v>73.33706</c:v>
                </c:pt>
                <c:pt idx="3019">
                  <c:v>73.33735</c:v>
                </c:pt>
                <c:pt idx="3020">
                  <c:v>73.33764</c:v>
                </c:pt>
                <c:pt idx="3021">
                  <c:v>73.33794</c:v>
                </c:pt>
                <c:pt idx="3022">
                  <c:v>73.33824</c:v>
                </c:pt>
                <c:pt idx="3023">
                  <c:v>73.338554</c:v>
                </c:pt>
                <c:pt idx="3024">
                  <c:v>73.33886999999998</c:v>
                </c:pt>
                <c:pt idx="3025">
                  <c:v>73.33919</c:v>
                </c:pt>
                <c:pt idx="3026">
                  <c:v>73.339516</c:v>
                </c:pt>
                <c:pt idx="3027">
                  <c:v>73.33983599999999</c:v>
                </c:pt>
                <c:pt idx="3028">
                  <c:v>73.340164</c:v>
                </c:pt>
                <c:pt idx="3029">
                  <c:v>73.3405</c:v>
                </c:pt>
                <c:pt idx="3030">
                  <c:v>73.34084</c:v>
                </c:pt>
                <c:pt idx="3031">
                  <c:v>73.34119</c:v>
                </c:pt>
                <c:pt idx="3032">
                  <c:v>73.34154</c:v>
                </c:pt>
                <c:pt idx="3033">
                  <c:v>73.34189</c:v>
                </c:pt>
                <c:pt idx="3034">
                  <c:v>73.34225</c:v>
                </c:pt>
                <c:pt idx="3035">
                  <c:v>73.342606</c:v>
                </c:pt>
                <c:pt idx="3036">
                  <c:v>73.34297</c:v>
                </c:pt>
                <c:pt idx="3037">
                  <c:v>73.34334</c:v>
                </c:pt>
                <c:pt idx="3038">
                  <c:v>73.343704</c:v>
                </c:pt>
                <c:pt idx="3039">
                  <c:v>73.34408</c:v>
                </c:pt>
                <c:pt idx="3040">
                  <c:v>73.34445</c:v>
                </c:pt>
                <c:pt idx="3041">
                  <c:v>73.34483</c:v>
                </c:pt>
                <c:pt idx="3042">
                  <c:v>73.34522</c:v>
                </c:pt>
                <c:pt idx="3043">
                  <c:v>73.34561</c:v>
                </c:pt>
                <c:pt idx="3044">
                  <c:v>73.34601</c:v>
                </c:pt>
                <c:pt idx="3045">
                  <c:v>73.346405</c:v>
                </c:pt>
                <c:pt idx="3046">
                  <c:v>73.34681</c:v>
                </c:pt>
                <c:pt idx="3047">
                  <c:v>73.34721</c:v>
                </c:pt>
                <c:pt idx="3048">
                  <c:v>73.34762</c:v>
                </c:pt>
                <c:pt idx="3049">
                  <c:v>73.34802</c:v>
                </c:pt>
                <c:pt idx="3050">
                  <c:v>73.34843399999998</c:v>
                </c:pt>
                <c:pt idx="3051">
                  <c:v>73.34885</c:v>
                </c:pt>
                <c:pt idx="3052">
                  <c:v>73.34926</c:v>
                </c:pt>
                <c:pt idx="3053">
                  <c:v>73.34968</c:v>
                </c:pt>
                <c:pt idx="3054">
                  <c:v>73.3501</c:v>
                </c:pt>
                <c:pt idx="3055">
                  <c:v>73.35052</c:v>
                </c:pt>
                <c:pt idx="3056">
                  <c:v>73.35094499999998</c:v>
                </c:pt>
                <c:pt idx="3057">
                  <c:v>73.35136999999998</c:v>
                </c:pt>
                <c:pt idx="3058">
                  <c:v>73.35179999999998</c:v>
                </c:pt>
                <c:pt idx="3059">
                  <c:v>73.35223</c:v>
                </c:pt>
                <c:pt idx="3060">
                  <c:v>73.35266</c:v>
                </c:pt>
                <c:pt idx="3061">
                  <c:v>73.35309599999998</c:v>
                </c:pt>
                <c:pt idx="3062">
                  <c:v>73.35353</c:v>
                </c:pt>
                <c:pt idx="3063">
                  <c:v>73.35396999999998</c:v>
                </c:pt>
                <c:pt idx="3064">
                  <c:v>73.35441</c:v>
                </c:pt>
                <c:pt idx="3065">
                  <c:v>73.35485</c:v>
                </c:pt>
                <c:pt idx="3066">
                  <c:v>73.35528999999998</c:v>
                </c:pt>
                <c:pt idx="3067">
                  <c:v>73.35573599999996</c:v>
                </c:pt>
                <c:pt idx="3068">
                  <c:v>73.35617999999998</c:v>
                </c:pt>
                <c:pt idx="3069">
                  <c:v>73.35663</c:v>
                </c:pt>
                <c:pt idx="3070">
                  <c:v>73.35707</c:v>
                </c:pt>
                <c:pt idx="3071">
                  <c:v>73.35752</c:v>
                </c:pt>
                <c:pt idx="3072">
                  <c:v>73.35797</c:v>
                </c:pt>
                <c:pt idx="3073">
                  <c:v>73.35841999999998</c:v>
                </c:pt>
                <c:pt idx="3074">
                  <c:v>73.35886999999998</c:v>
                </c:pt>
                <c:pt idx="3075">
                  <c:v>73.35931999999998</c:v>
                </c:pt>
                <c:pt idx="3076">
                  <c:v>73.35977999999999</c:v>
                </c:pt>
                <c:pt idx="3077">
                  <c:v>73.36023</c:v>
                </c:pt>
                <c:pt idx="3078">
                  <c:v>73.36069</c:v>
                </c:pt>
                <c:pt idx="3079">
                  <c:v>73.361145</c:v>
                </c:pt>
                <c:pt idx="3080">
                  <c:v>73.3616</c:v>
                </c:pt>
                <c:pt idx="3081">
                  <c:v>73.36206</c:v>
                </c:pt>
                <c:pt idx="3082">
                  <c:v>73.36251</c:v>
                </c:pt>
                <c:pt idx="3083">
                  <c:v>73.36296999999998</c:v>
                </c:pt>
                <c:pt idx="3084">
                  <c:v>73.36343</c:v>
                </c:pt>
                <c:pt idx="3085">
                  <c:v>73.363884</c:v>
                </c:pt>
                <c:pt idx="3086">
                  <c:v>73.36434</c:v>
                </c:pt>
                <c:pt idx="3087">
                  <c:v>73.36479</c:v>
                </c:pt>
                <c:pt idx="3088">
                  <c:v>73.36525</c:v>
                </c:pt>
                <c:pt idx="3089">
                  <c:v>73.36570999999999</c:v>
                </c:pt>
                <c:pt idx="3090">
                  <c:v>73.366165</c:v>
                </c:pt>
                <c:pt idx="3091">
                  <c:v>73.36662</c:v>
                </c:pt>
                <c:pt idx="3092">
                  <c:v>73.36707000000001</c:v>
                </c:pt>
                <c:pt idx="3093">
                  <c:v>73.36753</c:v>
                </c:pt>
                <c:pt idx="3094">
                  <c:v>73.36799</c:v>
                </c:pt>
                <c:pt idx="3095">
                  <c:v>73.36844999999998</c:v>
                </c:pt>
                <c:pt idx="3096">
                  <c:v>73.368904</c:v>
                </c:pt>
                <c:pt idx="3097">
                  <c:v>73.369354</c:v>
                </c:pt>
                <c:pt idx="3098">
                  <c:v>73.36981</c:v>
                </c:pt>
                <c:pt idx="3099">
                  <c:v>73.37027</c:v>
                </c:pt>
                <c:pt idx="3100">
                  <c:v>73.37072999999998</c:v>
                </c:pt>
                <c:pt idx="3101">
                  <c:v>73.37118499999998</c:v>
                </c:pt>
                <c:pt idx="3102">
                  <c:v>73.371635</c:v>
                </c:pt>
                <c:pt idx="3103">
                  <c:v>73.37208599999997</c:v>
                </c:pt>
                <c:pt idx="3104">
                  <c:v>73.37253599999997</c:v>
                </c:pt>
                <c:pt idx="3105">
                  <c:v>73.37298599999997</c:v>
                </c:pt>
                <c:pt idx="3106">
                  <c:v>73.37343599999998</c:v>
                </c:pt>
                <c:pt idx="3107">
                  <c:v>73.37388999999999</c:v>
                </c:pt>
                <c:pt idx="3108">
                  <c:v>73.37434399999998</c:v>
                </c:pt>
                <c:pt idx="3109">
                  <c:v>73.37479399999998</c:v>
                </c:pt>
                <c:pt idx="3110">
                  <c:v>73.37524399999998</c:v>
                </c:pt>
                <c:pt idx="3111">
                  <c:v>73.37568999999999</c:v>
                </c:pt>
                <c:pt idx="3112">
                  <c:v>73.37613999999999</c:v>
                </c:pt>
                <c:pt idx="3113">
                  <c:v>73.37658999999998</c:v>
                </c:pt>
                <c:pt idx="3114">
                  <c:v>73.37703</c:v>
                </c:pt>
                <c:pt idx="3115">
                  <c:v>73.37746999999998</c:v>
                </c:pt>
                <c:pt idx="3116">
                  <c:v>73.377914</c:v>
                </c:pt>
                <c:pt idx="3117">
                  <c:v>73.37835999999999</c:v>
                </c:pt>
                <c:pt idx="3118">
                  <c:v>73.37879999999998</c:v>
                </c:pt>
                <c:pt idx="3119">
                  <c:v>73.37923999999998</c:v>
                </c:pt>
                <c:pt idx="3120">
                  <c:v>73.37968399999998</c:v>
                </c:pt>
                <c:pt idx="3121">
                  <c:v>73.38013</c:v>
                </c:pt>
                <c:pt idx="3122">
                  <c:v>73.38057</c:v>
                </c:pt>
                <c:pt idx="3123">
                  <c:v>73.38101</c:v>
                </c:pt>
                <c:pt idx="3124">
                  <c:v>73.381454</c:v>
                </c:pt>
                <c:pt idx="3125">
                  <c:v>73.3819</c:v>
                </c:pt>
                <c:pt idx="3126">
                  <c:v>73.38233999999998</c:v>
                </c:pt>
                <c:pt idx="3127">
                  <c:v>73.38277399999998</c:v>
                </c:pt>
                <c:pt idx="3128">
                  <c:v>73.38321</c:v>
                </c:pt>
                <c:pt idx="3129">
                  <c:v>73.383644</c:v>
                </c:pt>
                <c:pt idx="3130">
                  <c:v>73.38407999999998</c:v>
                </c:pt>
                <c:pt idx="3131">
                  <c:v>73.38451</c:v>
                </c:pt>
                <c:pt idx="3132">
                  <c:v>73.38494</c:v>
                </c:pt>
                <c:pt idx="3133">
                  <c:v>73.38536999999998</c:v>
                </c:pt>
                <c:pt idx="3134">
                  <c:v>73.38579599999998</c:v>
                </c:pt>
                <c:pt idx="3135">
                  <c:v>73.38622</c:v>
                </c:pt>
                <c:pt idx="3136">
                  <c:v>73.38665</c:v>
                </c:pt>
                <c:pt idx="3137">
                  <c:v>73.38707999999998</c:v>
                </c:pt>
                <c:pt idx="3138">
                  <c:v>73.387505</c:v>
                </c:pt>
                <c:pt idx="3139">
                  <c:v>73.38793</c:v>
                </c:pt>
                <c:pt idx="3140">
                  <c:v>73.38834999999999</c:v>
                </c:pt>
                <c:pt idx="3141">
                  <c:v>73.38877999999997</c:v>
                </c:pt>
                <c:pt idx="3142">
                  <c:v>73.3892</c:v>
                </c:pt>
                <c:pt idx="3143">
                  <c:v>73.389626</c:v>
                </c:pt>
                <c:pt idx="3144">
                  <c:v>73.390045</c:v>
                </c:pt>
                <c:pt idx="3145">
                  <c:v>73.390465</c:v>
                </c:pt>
                <c:pt idx="3146">
                  <c:v>73.390884</c:v>
                </c:pt>
                <c:pt idx="3147">
                  <c:v>73.391304</c:v>
                </c:pt>
                <c:pt idx="3148">
                  <c:v>73.39172</c:v>
                </c:pt>
                <c:pt idx="3149">
                  <c:v>73.39213599999998</c:v>
                </c:pt>
                <c:pt idx="3150">
                  <c:v>73.392555</c:v>
                </c:pt>
                <c:pt idx="3151">
                  <c:v>73.39297</c:v>
                </c:pt>
                <c:pt idx="3152">
                  <c:v>73.39337999999998</c:v>
                </c:pt>
                <c:pt idx="3153">
                  <c:v>73.39378999999998</c:v>
                </c:pt>
                <c:pt idx="3154">
                  <c:v>73.3942</c:v>
                </c:pt>
                <c:pt idx="3155">
                  <c:v>73.39461</c:v>
                </c:pt>
                <c:pt idx="3156">
                  <c:v>73.39501</c:v>
                </c:pt>
                <c:pt idx="3157">
                  <c:v>73.395424</c:v>
                </c:pt>
                <c:pt idx="3158">
                  <c:v>73.39582999999998</c:v>
                </c:pt>
                <c:pt idx="3159">
                  <c:v>73.39623</c:v>
                </c:pt>
                <c:pt idx="3160">
                  <c:v>73.39664</c:v>
                </c:pt>
                <c:pt idx="3161">
                  <c:v>73.39704</c:v>
                </c:pt>
                <c:pt idx="3162">
                  <c:v>73.397446</c:v>
                </c:pt>
                <c:pt idx="3163">
                  <c:v>73.39784</c:v>
                </c:pt>
                <c:pt idx="3164">
                  <c:v>73.39825</c:v>
                </c:pt>
                <c:pt idx="3165">
                  <c:v>73.39864</c:v>
                </c:pt>
                <c:pt idx="3166">
                  <c:v>73.39904</c:v>
                </c:pt>
                <c:pt idx="3167">
                  <c:v>73.39944</c:v>
                </c:pt>
                <c:pt idx="3168">
                  <c:v>73.39983</c:v>
                </c:pt>
                <c:pt idx="3169">
                  <c:v>73.40023</c:v>
                </c:pt>
                <c:pt idx="3170">
                  <c:v>73.40063</c:v>
                </c:pt>
                <c:pt idx="3171">
                  <c:v>73.40102</c:v>
                </c:pt>
                <c:pt idx="3172">
                  <c:v>73.401405</c:v>
                </c:pt>
                <c:pt idx="3173">
                  <c:v>73.401794</c:v>
                </c:pt>
                <c:pt idx="3174">
                  <c:v>73.40218</c:v>
                </c:pt>
                <c:pt idx="3175">
                  <c:v>73.40257</c:v>
                </c:pt>
                <c:pt idx="3176">
                  <c:v>73.40296</c:v>
                </c:pt>
                <c:pt idx="3177">
                  <c:v>73.40334</c:v>
                </c:pt>
                <c:pt idx="3178">
                  <c:v>73.40373</c:v>
                </c:pt>
                <c:pt idx="3179">
                  <c:v>73.40411</c:v>
                </c:pt>
                <c:pt idx="3180">
                  <c:v>73.404495</c:v>
                </c:pt>
                <c:pt idx="3181">
                  <c:v>73.40487</c:v>
                </c:pt>
                <c:pt idx="3182">
                  <c:v>73.40524</c:v>
                </c:pt>
                <c:pt idx="3183">
                  <c:v>73.40562</c:v>
                </c:pt>
                <c:pt idx="3184">
                  <c:v>73.40599</c:v>
                </c:pt>
                <c:pt idx="3185">
                  <c:v>73.40637</c:v>
                </c:pt>
                <c:pt idx="3186">
                  <c:v>73.406746</c:v>
                </c:pt>
                <c:pt idx="3187">
                  <c:v>73.40712</c:v>
                </c:pt>
                <c:pt idx="3188">
                  <c:v>73.40749</c:v>
                </c:pt>
                <c:pt idx="3189">
                  <c:v>73.40787</c:v>
                </c:pt>
                <c:pt idx="3190">
                  <c:v>73.40824</c:v>
                </c:pt>
                <c:pt idx="3191">
                  <c:v>73.408615</c:v>
                </c:pt>
                <c:pt idx="3192">
                  <c:v>73.40898</c:v>
                </c:pt>
                <c:pt idx="3193">
                  <c:v>73.40935</c:v>
                </c:pt>
                <c:pt idx="3194">
                  <c:v>73.40971</c:v>
                </c:pt>
                <c:pt idx="3195">
                  <c:v>73.41007</c:v>
                </c:pt>
                <c:pt idx="3196">
                  <c:v>73.41044</c:v>
                </c:pt>
                <c:pt idx="3197">
                  <c:v>73.410805</c:v>
                </c:pt>
                <c:pt idx="3198">
                  <c:v>73.41116</c:v>
                </c:pt>
                <c:pt idx="3199">
                  <c:v>73.41152</c:v>
                </c:pt>
                <c:pt idx="3200">
                  <c:v>73.41188</c:v>
                </c:pt>
                <c:pt idx="3201">
                  <c:v>73.41224</c:v>
                </c:pt>
                <c:pt idx="3202">
                  <c:v>73.4126</c:v>
                </c:pt>
                <c:pt idx="3203">
                  <c:v>73.41296</c:v>
                </c:pt>
                <c:pt idx="3204">
                  <c:v>73.41331</c:v>
                </c:pt>
                <c:pt idx="3205">
                  <c:v>73.41366</c:v>
                </c:pt>
                <c:pt idx="3206">
                  <c:v>73.41401</c:v>
                </c:pt>
                <c:pt idx="3207">
                  <c:v>73.41437</c:v>
                </c:pt>
                <c:pt idx="3208">
                  <c:v>73.41472</c:v>
                </c:pt>
                <c:pt idx="3209">
                  <c:v>73.41507</c:v>
                </c:pt>
                <c:pt idx="3210">
                  <c:v>73.41542</c:v>
                </c:pt>
                <c:pt idx="3211">
                  <c:v>73.415764</c:v>
                </c:pt>
                <c:pt idx="3212">
                  <c:v>73.41611</c:v>
                </c:pt>
                <c:pt idx="3213">
                  <c:v>73.41645</c:v>
                </c:pt>
                <c:pt idx="3214">
                  <c:v>73.416794</c:v>
                </c:pt>
                <c:pt idx="3215">
                  <c:v>73.41714</c:v>
                </c:pt>
                <c:pt idx="3216">
                  <c:v>73.41748</c:v>
                </c:pt>
                <c:pt idx="3217">
                  <c:v>73.41782</c:v>
                </c:pt>
                <c:pt idx="3218">
                  <c:v>73.41817</c:v>
                </c:pt>
                <c:pt idx="3219">
                  <c:v>73.41851</c:v>
                </c:pt>
                <c:pt idx="3220">
                  <c:v>73.41885</c:v>
                </c:pt>
                <c:pt idx="3221">
                  <c:v>73.4192</c:v>
                </c:pt>
                <c:pt idx="3222">
                  <c:v>73.41954</c:v>
                </c:pt>
                <c:pt idx="3223">
                  <c:v>73.419876</c:v>
                </c:pt>
                <c:pt idx="3224">
                  <c:v>73.42021</c:v>
                </c:pt>
                <c:pt idx="3225">
                  <c:v>73.42055</c:v>
                </c:pt>
                <c:pt idx="3226">
                  <c:v>73.42087599999999</c:v>
                </c:pt>
                <c:pt idx="3227">
                  <c:v>73.42121</c:v>
                </c:pt>
                <c:pt idx="3228">
                  <c:v>73.42154</c:v>
                </c:pt>
                <c:pt idx="3229">
                  <c:v>73.42187000000001</c:v>
                </c:pt>
                <c:pt idx="3230">
                  <c:v>73.422195</c:v>
                </c:pt>
                <c:pt idx="3231">
                  <c:v>73.42252</c:v>
                </c:pt>
                <c:pt idx="3232">
                  <c:v>73.42284999999998</c:v>
                </c:pt>
                <c:pt idx="3233">
                  <c:v>73.42318</c:v>
                </c:pt>
                <c:pt idx="3234">
                  <c:v>73.42351</c:v>
                </c:pt>
                <c:pt idx="3235">
                  <c:v>73.42383</c:v>
                </c:pt>
                <c:pt idx="3236">
                  <c:v>73.42415</c:v>
                </c:pt>
                <c:pt idx="3237">
                  <c:v>73.42447000000001</c:v>
                </c:pt>
                <c:pt idx="3238">
                  <c:v>73.42479</c:v>
                </c:pt>
                <c:pt idx="3239">
                  <c:v>73.42511</c:v>
                </c:pt>
                <c:pt idx="3240">
                  <c:v>73.42542</c:v>
                </c:pt>
                <c:pt idx="3241">
                  <c:v>73.42573499999999</c:v>
                </c:pt>
                <c:pt idx="3242">
                  <c:v>73.426056</c:v>
                </c:pt>
                <c:pt idx="3243">
                  <c:v>73.42637</c:v>
                </c:pt>
                <c:pt idx="3244">
                  <c:v>73.42668</c:v>
                </c:pt>
                <c:pt idx="3245">
                  <c:v>73.426994</c:v>
                </c:pt>
                <c:pt idx="3246">
                  <c:v>73.42731</c:v>
                </c:pt>
                <c:pt idx="3247">
                  <c:v>73.42762</c:v>
                </c:pt>
                <c:pt idx="3248">
                  <c:v>73.42793</c:v>
                </c:pt>
                <c:pt idx="3249">
                  <c:v>73.428246</c:v>
                </c:pt>
                <c:pt idx="3250">
                  <c:v>73.42855</c:v>
                </c:pt>
                <c:pt idx="3251">
                  <c:v>73.42886</c:v>
                </c:pt>
                <c:pt idx="3252">
                  <c:v>73.42918</c:v>
                </c:pt>
                <c:pt idx="3253">
                  <c:v>73.42949</c:v>
                </c:pt>
                <c:pt idx="3254">
                  <c:v>73.4298</c:v>
                </c:pt>
                <c:pt idx="3255">
                  <c:v>73.43011</c:v>
                </c:pt>
                <c:pt idx="3256">
                  <c:v>73.43041</c:v>
                </c:pt>
                <c:pt idx="3257">
                  <c:v>73.43071</c:v>
                </c:pt>
                <c:pt idx="3258">
                  <c:v>73.431015</c:v>
                </c:pt>
                <c:pt idx="3259">
                  <c:v>73.43131</c:v>
                </c:pt>
                <c:pt idx="3260">
                  <c:v>73.43162</c:v>
                </c:pt>
                <c:pt idx="3261">
                  <c:v>73.431915</c:v>
                </c:pt>
                <c:pt idx="3262">
                  <c:v>73.43222</c:v>
                </c:pt>
                <c:pt idx="3263">
                  <c:v>73.43252</c:v>
                </c:pt>
                <c:pt idx="3264">
                  <c:v>73.432816</c:v>
                </c:pt>
                <c:pt idx="3265">
                  <c:v>73.43311</c:v>
                </c:pt>
                <c:pt idx="3266">
                  <c:v>73.43341</c:v>
                </c:pt>
                <c:pt idx="3267">
                  <c:v>73.43371</c:v>
                </c:pt>
                <c:pt idx="3268">
                  <c:v>73.434006</c:v>
                </c:pt>
                <c:pt idx="3269">
                  <c:v>73.434296</c:v>
                </c:pt>
                <c:pt idx="3270">
                  <c:v>73.434586</c:v>
                </c:pt>
                <c:pt idx="3271">
                  <c:v>73.434875</c:v>
                </c:pt>
                <c:pt idx="3272">
                  <c:v>73.43517000000001</c:v>
                </c:pt>
                <c:pt idx="3273">
                  <c:v>73.43546</c:v>
                </c:pt>
                <c:pt idx="3274">
                  <c:v>73.43575</c:v>
                </c:pt>
                <c:pt idx="3275">
                  <c:v>73.43604</c:v>
                </c:pt>
                <c:pt idx="3276">
                  <c:v>73.43633000000001</c:v>
                </c:pt>
                <c:pt idx="3277">
                  <c:v>73.43662</c:v>
                </c:pt>
                <c:pt idx="3278">
                  <c:v>73.43691</c:v>
                </c:pt>
                <c:pt idx="3279">
                  <c:v>73.4372</c:v>
                </c:pt>
                <c:pt idx="3280">
                  <c:v>73.437485</c:v>
                </c:pt>
                <c:pt idx="3281">
                  <c:v>73.43777</c:v>
                </c:pt>
                <c:pt idx="3282">
                  <c:v>73.43805</c:v>
                </c:pt>
                <c:pt idx="3283">
                  <c:v>73.43833</c:v>
                </c:pt>
                <c:pt idx="3284">
                  <c:v>73.438614</c:v>
                </c:pt>
                <c:pt idx="3285">
                  <c:v>73.438896</c:v>
                </c:pt>
                <c:pt idx="3286">
                  <c:v>73.44101</c:v>
                </c:pt>
                <c:pt idx="3287">
                  <c:v>73.44313</c:v>
                </c:pt>
                <c:pt idx="3288">
                  <c:v>73.445244</c:v>
                </c:pt>
                <c:pt idx="3289">
                  <c:v>73.44736</c:v>
                </c:pt>
                <c:pt idx="3290">
                  <c:v>73.44947</c:v>
                </c:pt>
                <c:pt idx="3291">
                  <c:v>73.451584</c:v>
                </c:pt>
                <c:pt idx="3292">
                  <c:v>73.45370000000001</c:v>
                </c:pt>
                <c:pt idx="3293">
                  <c:v>73.45581</c:v>
                </c:pt>
                <c:pt idx="3294">
                  <c:v>73.45792</c:v>
                </c:pt>
                <c:pt idx="3295">
                  <c:v>73.46003</c:v>
                </c:pt>
                <c:pt idx="3296">
                  <c:v>73.46214</c:v>
                </c:pt>
                <c:pt idx="3297">
                  <c:v>73.46425</c:v>
                </c:pt>
                <c:pt idx="3298">
                  <c:v>73.466354</c:v>
                </c:pt>
                <c:pt idx="3299">
                  <c:v>73.46846</c:v>
                </c:pt>
                <c:pt idx="3300">
                  <c:v>73.470566</c:v>
                </c:pt>
                <c:pt idx="3301">
                  <c:v>73.472664</c:v>
                </c:pt>
                <c:pt idx="3302">
                  <c:v>73.47476</c:v>
                </c:pt>
                <c:pt idx="3303">
                  <c:v>73.47686</c:v>
                </c:pt>
                <c:pt idx="3304">
                  <c:v>73.47896</c:v>
                </c:pt>
                <c:pt idx="3305">
                  <c:v>73.48106</c:v>
                </c:pt>
                <c:pt idx="3306">
                  <c:v>73.483154</c:v>
                </c:pt>
                <c:pt idx="3307">
                  <c:v>73.485245</c:v>
                </c:pt>
                <c:pt idx="3308">
                  <c:v>73.487335</c:v>
                </c:pt>
                <c:pt idx="3309">
                  <c:v>73.489426</c:v>
                </c:pt>
                <c:pt idx="3310">
                  <c:v>73.49152</c:v>
                </c:pt>
                <c:pt idx="3311">
                  <c:v>73.493614</c:v>
                </c:pt>
                <c:pt idx="3312">
                  <c:v>73.495705</c:v>
                </c:pt>
                <c:pt idx="3313">
                  <c:v>73.49779</c:v>
                </c:pt>
                <c:pt idx="3314">
                  <c:v>73.49987</c:v>
                </c:pt>
                <c:pt idx="3315">
                  <c:v>73.501945</c:v>
                </c:pt>
                <c:pt idx="3316">
                  <c:v>73.49912</c:v>
                </c:pt>
                <c:pt idx="3317">
                  <c:v>73.4963</c:v>
                </c:pt>
                <c:pt idx="3318">
                  <c:v>73.49348</c:v>
                </c:pt>
                <c:pt idx="3319">
                  <c:v>73.490654</c:v>
                </c:pt>
                <c:pt idx="3320">
                  <c:v>73.48782</c:v>
                </c:pt>
                <c:pt idx="3321">
                  <c:v>73.48499</c:v>
                </c:pt>
                <c:pt idx="3322">
                  <c:v>73.48216</c:v>
                </c:pt>
                <c:pt idx="3323">
                  <c:v>73.47933</c:v>
                </c:pt>
                <c:pt idx="3324">
                  <c:v>73.4765</c:v>
                </c:pt>
                <c:pt idx="3325">
                  <c:v>73.47366</c:v>
                </c:pt>
                <c:pt idx="3326">
                  <c:v>73.470825</c:v>
                </c:pt>
                <c:pt idx="3327">
                  <c:v>73.46798</c:v>
                </c:pt>
                <c:pt idx="3328">
                  <c:v>73.46513</c:v>
                </c:pt>
                <c:pt idx="3329">
                  <c:v>73.46229</c:v>
                </c:pt>
                <c:pt idx="3330">
                  <c:v>73.45944</c:v>
                </c:pt>
                <c:pt idx="3331">
                  <c:v>73.45659</c:v>
                </c:pt>
                <c:pt idx="3332">
                  <c:v>73.45373499999998</c:v>
                </c:pt>
                <c:pt idx="3333">
                  <c:v>73.45088</c:v>
                </c:pt>
                <c:pt idx="3334">
                  <c:v>73.44803</c:v>
                </c:pt>
                <c:pt idx="3335">
                  <c:v>73.44517</c:v>
                </c:pt>
                <c:pt idx="3336">
                  <c:v>73.44231</c:v>
                </c:pt>
                <c:pt idx="3337">
                  <c:v>73.439445</c:v>
                </c:pt>
                <c:pt idx="3338">
                  <c:v>73.436584</c:v>
                </c:pt>
                <c:pt idx="3339">
                  <c:v>73.43372</c:v>
                </c:pt>
                <c:pt idx="3340">
                  <c:v>73.430855</c:v>
                </c:pt>
                <c:pt idx="3341">
                  <c:v>73.42799</c:v>
                </c:pt>
                <c:pt idx="3342">
                  <c:v>73.425125</c:v>
                </c:pt>
                <c:pt idx="3343">
                  <c:v>73.422264</c:v>
                </c:pt>
                <c:pt idx="3344">
                  <c:v>73.419395</c:v>
                </c:pt>
                <c:pt idx="3345">
                  <c:v>73.416534</c:v>
                </c:pt>
                <c:pt idx="3346">
                  <c:v>73.413666</c:v>
                </c:pt>
                <c:pt idx="3347">
                  <c:v>73.410805</c:v>
                </c:pt>
                <c:pt idx="3348">
                  <c:v>73.407936</c:v>
                </c:pt>
                <c:pt idx="3349">
                  <c:v>73.40507499999998</c:v>
                </c:pt>
                <c:pt idx="3350">
                  <c:v>73.402214</c:v>
                </c:pt>
                <c:pt idx="3351">
                  <c:v>73.39934499999998</c:v>
                </c:pt>
                <c:pt idx="3352">
                  <c:v>73.396484</c:v>
                </c:pt>
                <c:pt idx="3353">
                  <c:v>73.39362</c:v>
                </c:pt>
                <c:pt idx="3354">
                  <c:v>73.39076999999998</c:v>
                </c:pt>
                <c:pt idx="3355">
                  <c:v>73.38792</c:v>
                </c:pt>
                <c:pt idx="3356">
                  <c:v>73.38505999999998</c:v>
                </c:pt>
                <c:pt idx="3357">
                  <c:v>73.38221</c:v>
                </c:pt>
                <c:pt idx="3358">
                  <c:v>73.37935999999999</c:v>
                </c:pt>
                <c:pt idx="3359">
                  <c:v>73.37649999999998</c:v>
                </c:pt>
                <c:pt idx="3360">
                  <c:v>73.37365</c:v>
                </c:pt>
                <c:pt idx="3361">
                  <c:v>73.37080399999999</c:v>
                </c:pt>
                <c:pt idx="3362">
                  <c:v>73.36796</c:v>
                </c:pt>
                <c:pt idx="3363">
                  <c:v>73.36512</c:v>
                </c:pt>
                <c:pt idx="3364">
                  <c:v>73.36228</c:v>
                </c:pt>
                <c:pt idx="3365">
                  <c:v>73.35944999999998</c:v>
                </c:pt>
                <c:pt idx="3366">
                  <c:v>73.35662</c:v>
                </c:pt>
                <c:pt idx="3367">
                  <c:v>73.35378999999999</c:v>
                </c:pt>
                <c:pt idx="3368">
                  <c:v>73.35096999999998</c:v>
                </c:pt>
                <c:pt idx="3369">
                  <c:v>73.348145</c:v>
                </c:pt>
                <c:pt idx="3370">
                  <c:v>73.34532999999998</c:v>
                </c:pt>
                <c:pt idx="3371">
                  <c:v>73.342514</c:v>
                </c:pt>
                <c:pt idx="3372">
                  <c:v>73.3397</c:v>
                </c:pt>
                <c:pt idx="3373">
                  <c:v>73.33688999999998</c:v>
                </c:pt>
                <c:pt idx="3374">
                  <c:v>73.33408</c:v>
                </c:pt>
                <c:pt idx="3375">
                  <c:v>73.33128</c:v>
                </c:pt>
                <c:pt idx="3376">
                  <c:v>73.33154</c:v>
                </c:pt>
                <c:pt idx="3377">
                  <c:v>73.3318</c:v>
                </c:pt>
                <c:pt idx="3378">
                  <c:v>73.33206999999998</c:v>
                </c:pt>
                <c:pt idx="3379">
                  <c:v>73.33233999999999</c:v>
                </c:pt>
                <c:pt idx="3380">
                  <c:v>73.33261</c:v>
                </c:pt>
                <c:pt idx="3381">
                  <c:v>73.33288999999999</c:v>
                </c:pt>
                <c:pt idx="3382">
                  <c:v>73.33317599999998</c:v>
                </c:pt>
                <c:pt idx="3383">
                  <c:v>73.333466</c:v>
                </c:pt>
                <c:pt idx="3384">
                  <c:v>73.33375499999998</c:v>
                </c:pt>
                <c:pt idx="3385">
                  <c:v>73.33405</c:v>
                </c:pt>
                <c:pt idx="3386">
                  <c:v>73.33436</c:v>
                </c:pt>
                <c:pt idx="3387">
                  <c:v>73.33466</c:v>
                </c:pt>
                <c:pt idx="3388">
                  <c:v>73.33498</c:v>
                </c:pt>
                <c:pt idx="3389">
                  <c:v>73.33529</c:v>
                </c:pt>
                <c:pt idx="3390">
                  <c:v>73.33561</c:v>
                </c:pt>
                <c:pt idx="3391">
                  <c:v>73.33593</c:v>
                </c:pt>
                <c:pt idx="3392">
                  <c:v>73.33626</c:v>
                </c:pt>
                <c:pt idx="3393">
                  <c:v>73.33659</c:v>
                </c:pt>
                <c:pt idx="3394">
                  <c:v>73.33693</c:v>
                </c:pt>
                <c:pt idx="3395">
                  <c:v>73.33727</c:v>
                </c:pt>
                <c:pt idx="3396">
                  <c:v>73.337616</c:v>
                </c:pt>
                <c:pt idx="3397">
                  <c:v>73.33797000000001</c:v>
                </c:pt>
                <c:pt idx="3398">
                  <c:v>73.33831999999998</c:v>
                </c:pt>
                <c:pt idx="3399">
                  <c:v>73.33867999999998</c:v>
                </c:pt>
                <c:pt idx="3400">
                  <c:v>73.33903999999998</c:v>
                </c:pt>
                <c:pt idx="3401">
                  <c:v>73.33941</c:v>
                </c:pt>
                <c:pt idx="3402">
                  <c:v>73.33977499999999</c:v>
                </c:pt>
                <c:pt idx="3403">
                  <c:v>73.34015</c:v>
                </c:pt>
                <c:pt idx="3404">
                  <c:v>73.34052</c:v>
                </c:pt>
                <c:pt idx="3405">
                  <c:v>73.340904</c:v>
                </c:pt>
                <c:pt idx="3406">
                  <c:v>73.341286</c:v>
                </c:pt>
                <c:pt idx="3407">
                  <c:v>73.341675</c:v>
                </c:pt>
                <c:pt idx="3408">
                  <c:v>73.342064</c:v>
                </c:pt>
                <c:pt idx="3409">
                  <c:v>73.34246</c:v>
                </c:pt>
                <c:pt idx="3410">
                  <c:v>73.34286</c:v>
                </c:pt>
                <c:pt idx="3411">
                  <c:v>73.343254</c:v>
                </c:pt>
                <c:pt idx="3412">
                  <c:v>73.34366</c:v>
                </c:pt>
                <c:pt idx="3413">
                  <c:v>73.34406</c:v>
                </c:pt>
                <c:pt idx="3414">
                  <c:v>73.344475</c:v>
                </c:pt>
                <c:pt idx="3415">
                  <c:v>73.34488</c:v>
                </c:pt>
                <c:pt idx="3416">
                  <c:v>73.34529</c:v>
                </c:pt>
                <c:pt idx="3417">
                  <c:v>73.34570999999998</c:v>
                </c:pt>
                <c:pt idx="3418">
                  <c:v>73.34613</c:v>
                </c:pt>
                <c:pt idx="3419">
                  <c:v>73.34655</c:v>
                </c:pt>
                <c:pt idx="3420">
                  <c:v>73.34697000000001</c:v>
                </c:pt>
                <c:pt idx="3421">
                  <c:v>73.3474</c:v>
                </c:pt>
                <c:pt idx="3422">
                  <c:v>73.347824</c:v>
                </c:pt>
                <c:pt idx="3423">
                  <c:v>73.34826</c:v>
                </c:pt>
                <c:pt idx="3424">
                  <c:v>73.348694</c:v>
                </c:pt>
                <c:pt idx="3425">
                  <c:v>73.34913</c:v>
                </c:pt>
                <c:pt idx="3426">
                  <c:v>73.34956</c:v>
                </c:pt>
                <c:pt idx="3427">
                  <c:v>73.35</c:v>
                </c:pt>
                <c:pt idx="3428">
                  <c:v>73.35043999999999</c:v>
                </c:pt>
                <c:pt idx="3429">
                  <c:v>73.35087999999999</c:v>
                </c:pt>
                <c:pt idx="3430">
                  <c:v>73.351326</c:v>
                </c:pt>
                <c:pt idx="3431">
                  <c:v>73.35176999999998</c:v>
                </c:pt>
                <c:pt idx="3432">
                  <c:v>73.35221</c:v>
                </c:pt>
                <c:pt idx="3433">
                  <c:v>73.35264999999998</c:v>
                </c:pt>
                <c:pt idx="3434">
                  <c:v>73.3531</c:v>
                </c:pt>
                <c:pt idx="3435">
                  <c:v>73.35355</c:v>
                </c:pt>
                <c:pt idx="3436">
                  <c:v>73.354004</c:v>
                </c:pt>
                <c:pt idx="3437">
                  <c:v>73.354454</c:v>
                </c:pt>
                <c:pt idx="3438">
                  <c:v>73.354904</c:v>
                </c:pt>
                <c:pt idx="3439">
                  <c:v>73.35535399999999</c:v>
                </c:pt>
                <c:pt idx="3440">
                  <c:v>73.35580999999999</c:v>
                </c:pt>
                <c:pt idx="3441">
                  <c:v>73.35627</c:v>
                </c:pt>
                <c:pt idx="3442">
                  <c:v>73.35673</c:v>
                </c:pt>
                <c:pt idx="3443">
                  <c:v>73.357185</c:v>
                </c:pt>
                <c:pt idx="3444">
                  <c:v>73.357635</c:v>
                </c:pt>
                <c:pt idx="3445">
                  <c:v>73.35808999999999</c:v>
                </c:pt>
                <c:pt idx="3446">
                  <c:v>73.35854999999998</c:v>
                </c:pt>
                <c:pt idx="3447">
                  <c:v>73.35901</c:v>
                </c:pt>
                <c:pt idx="3448">
                  <c:v>73.35946999999998</c:v>
                </c:pt>
                <c:pt idx="3449">
                  <c:v>73.359924</c:v>
                </c:pt>
                <c:pt idx="3450">
                  <c:v>73.36037999999999</c:v>
                </c:pt>
                <c:pt idx="3451">
                  <c:v>73.36083999999998</c:v>
                </c:pt>
                <c:pt idx="3452">
                  <c:v>73.3613</c:v>
                </c:pt>
                <c:pt idx="3453">
                  <c:v>73.36175</c:v>
                </c:pt>
                <c:pt idx="3454">
                  <c:v>73.362206</c:v>
                </c:pt>
                <c:pt idx="3455">
                  <c:v>73.36266</c:v>
                </c:pt>
                <c:pt idx="3456">
                  <c:v>73.36312</c:v>
                </c:pt>
                <c:pt idx="3457">
                  <c:v>73.36358</c:v>
                </c:pt>
                <c:pt idx="3458">
                  <c:v>73.36403</c:v>
                </c:pt>
                <c:pt idx="3459">
                  <c:v>73.36449</c:v>
                </c:pt>
                <c:pt idx="3460">
                  <c:v>73.364944</c:v>
                </c:pt>
                <c:pt idx="3461">
                  <c:v>73.36539999999998</c:v>
                </c:pt>
                <c:pt idx="3462">
                  <c:v>73.36586</c:v>
                </c:pt>
                <c:pt idx="3463">
                  <c:v>73.36631</c:v>
                </c:pt>
                <c:pt idx="3464">
                  <c:v>73.36676999999998</c:v>
                </c:pt>
                <c:pt idx="3465">
                  <c:v>73.367226</c:v>
                </c:pt>
                <c:pt idx="3466">
                  <c:v>73.36768</c:v>
                </c:pt>
                <c:pt idx="3467">
                  <c:v>73.36813999999998</c:v>
                </c:pt>
                <c:pt idx="3468">
                  <c:v>73.36859</c:v>
                </c:pt>
                <c:pt idx="3469">
                  <c:v>73.36905</c:v>
                </c:pt>
                <c:pt idx="3470">
                  <c:v>73.3695</c:v>
                </c:pt>
                <c:pt idx="3471">
                  <c:v>73.36996</c:v>
                </c:pt>
                <c:pt idx="3472">
                  <c:v>73.37041499999998</c:v>
                </c:pt>
                <c:pt idx="3473">
                  <c:v>73.37086499999998</c:v>
                </c:pt>
                <c:pt idx="3474">
                  <c:v>73.37131499999998</c:v>
                </c:pt>
                <c:pt idx="3475">
                  <c:v>73.37176499999998</c:v>
                </c:pt>
                <c:pt idx="3476">
                  <c:v>73.37221499999998</c:v>
                </c:pt>
                <c:pt idx="3477">
                  <c:v>73.372665</c:v>
                </c:pt>
                <c:pt idx="3478">
                  <c:v>73.37311599999998</c:v>
                </c:pt>
                <c:pt idx="3479">
                  <c:v>73.37356599999998</c:v>
                </c:pt>
                <c:pt idx="3480">
                  <c:v>73.37401599999998</c:v>
                </c:pt>
                <c:pt idx="3481">
                  <c:v>73.37446</c:v>
                </c:pt>
                <c:pt idx="3482">
                  <c:v>73.37491</c:v>
                </c:pt>
                <c:pt idx="3483">
                  <c:v>73.37534999999997</c:v>
                </c:pt>
                <c:pt idx="3484">
                  <c:v>73.37578999999997</c:v>
                </c:pt>
                <c:pt idx="3485">
                  <c:v>73.37623599999999</c:v>
                </c:pt>
                <c:pt idx="3486">
                  <c:v>73.37667999999998</c:v>
                </c:pt>
                <c:pt idx="3487">
                  <c:v>73.37712</c:v>
                </c:pt>
                <c:pt idx="3488">
                  <c:v>73.37756</c:v>
                </c:pt>
                <c:pt idx="3489">
                  <c:v>73.37800599999998</c:v>
                </c:pt>
                <c:pt idx="3490">
                  <c:v>73.37843999999998</c:v>
                </c:pt>
                <c:pt idx="3491">
                  <c:v>73.37887999999997</c:v>
                </c:pt>
                <c:pt idx="3492">
                  <c:v>73.37931999999999</c:v>
                </c:pt>
                <c:pt idx="3493">
                  <c:v>73.37974999999999</c:v>
                </c:pt>
                <c:pt idx="3494">
                  <c:v>73.38019</c:v>
                </c:pt>
                <c:pt idx="3495">
                  <c:v>73.38063</c:v>
                </c:pt>
                <c:pt idx="3496">
                  <c:v>73.381065</c:v>
                </c:pt>
                <c:pt idx="3497">
                  <c:v>73.3815</c:v>
                </c:pt>
                <c:pt idx="3498">
                  <c:v>73.381935</c:v>
                </c:pt>
                <c:pt idx="3499">
                  <c:v>73.38236999999998</c:v>
                </c:pt>
                <c:pt idx="3500">
                  <c:v>73.38279999999999</c:v>
                </c:pt>
                <c:pt idx="3501">
                  <c:v>73.383224</c:v>
                </c:pt>
                <c:pt idx="3502">
                  <c:v>73.38365</c:v>
                </c:pt>
                <c:pt idx="3503">
                  <c:v>73.38407999999998</c:v>
                </c:pt>
                <c:pt idx="3504">
                  <c:v>73.38451</c:v>
                </c:pt>
                <c:pt idx="3505">
                  <c:v>73.38493</c:v>
                </c:pt>
                <c:pt idx="3506">
                  <c:v>73.38535999999999</c:v>
                </c:pt>
                <c:pt idx="3507">
                  <c:v>73.38578999999999</c:v>
                </c:pt>
                <c:pt idx="3508">
                  <c:v>73.386215</c:v>
                </c:pt>
                <c:pt idx="3509">
                  <c:v>73.386635</c:v>
                </c:pt>
                <c:pt idx="3510">
                  <c:v>73.38706</c:v>
                </c:pt>
                <c:pt idx="3511">
                  <c:v>73.38747999999998</c:v>
                </c:pt>
                <c:pt idx="3512">
                  <c:v>73.3879</c:v>
                </c:pt>
                <c:pt idx="3513">
                  <c:v>73.38830999999999</c:v>
                </c:pt>
                <c:pt idx="3514">
                  <c:v>73.38872999999998</c:v>
                </c:pt>
                <c:pt idx="3515">
                  <c:v>73.389145</c:v>
                </c:pt>
                <c:pt idx="3516">
                  <c:v>73.389565</c:v>
                </c:pt>
                <c:pt idx="3517">
                  <c:v>73.38997999999998</c:v>
                </c:pt>
                <c:pt idx="3518">
                  <c:v>73.39038999999998</c:v>
                </c:pt>
                <c:pt idx="3519">
                  <c:v>73.3908</c:v>
                </c:pt>
                <c:pt idx="3520">
                  <c:v>73.39121</c:v>
                </c:pt>
                <c:pt idx="3521">
                  <c:v>73.39162</c:v>
                </c:pt>
                <c:pt idx="3522">
                  <c:v>73.39203</c:v>
                </c:pt>
                <c:pt idx="3523">
                  <c:v>73.39243</c:v>
                </c:pt>
                <c:pt idx="3524">
                  <c:v>73.39283999999999</c:v>
                </c:pt>
                <c:pt idx="3525">
                  <c:v>73.39324</c:v>
                </c:pt>
                <c:pt idx="3526">
                  <c:v>73.39365</c:v>
                </c:pt>
                <c:pt idx="3527">
                  <c:v>73.39405</c:v>
                </c:pt>
                <c:pt idx="3528">
                  <c:v>73.394455</c:v>
                </c:pt>
                <c:pt idx="3529">
                  <c:v>73.39486</c:v>
                </c:pt>
                <c:pt idx="3530">
                  <c:v>73.395256</c:v>
                </c:pt>
                <c:pt idx="3531">
                  <c:v>73.39565</c:v>
                </c:pt>
                <c:pt idx="3532">
                  <c:v>73.39605</c:v>
                </c:pt>
                <c:pt idx="3533">
                  <c:v>73.39645</c:v>
                </c:pt>
                <c:pt idx="3534">
                  <c:v>73.39683999999998</c:v>
                </c:pt>
                <c:pt idx="3535">
                  <c:v>73.39724</c:v>
                </c:pt>
                <c:pt idx="3536">
                  <c:v>73.39764</c:v>
                </c:pt>
                <c:pt idx="3537">
                  <c:v>73.398026</c:v>
                </c:pt>
                <c:pt idx="3538">
                  <c:v>73.398415</c:v>
                </c:pt>
                <c:pt idx="3539">
                  <c:v>73.39879999999998</c:v>
                </c:pt>
                <c:pt idx="3540">
                  <c:v>73.39919</c:v>
                </c:pt>
                <c:pt idx="3541">
                  <c:v>73.399574</c:v>
                </c:pt>
                <c:pt idx="3542">
                  <c:v>73.39996</c:v>
                </c:pt>
                <c:pt idx="3543">
                  <c:v>73.400345</c:v>
                </c:pt>
                <c:pt idx="3544">
                  <c:v>73.400734</c:v>
                </c:pt>
                <c:pt idx="3545">
                  <c:v>73.401115</c:v>
                </c:pt>
                <c:pt idx="3546">
                  <c:v>73.4015</c:v>
                </c:pt>
                <c:pt idx="3547">
                  <c:v>73.40188</c:v>
                </c:pt>
                <c:pt idx="3548">
                  <c:v>73.40226</c:v>
                </c:pt>
                <c:pt idx="3549">
                  <c:v>73.40264</c:v>
                </c:pt>
                <c:pt idx="3550">
                  <c:v>73.403015</c:v>
                </c:pt>
                <c:pt idx="3551">
                  <c:v>73.40339</c:v>
                </c:pt>
                <c:pt idx="3552">
                  <c:v>73.40376</c:v>
                </c:pt>
                <c:pt idx="3553">
                  <c:v>73.40414</c:v>
                </c:pt>
                <c:pt idx="3554">
                  <c:v>73.40451</c:v>
                </c:pt>
                <c:pt idx="3555">
                  <c:v>73.404884</c:v>
                </c:pt>
                <c:pt idx="3556">
                  <c:v>73.40526</c:v>
                </c:pt>
                <c:pt idx="3557">
                  <c:v>73.405624</c:v>
                </c:pt>
                <c:pt idx="3558">
                  <c:v>73.406</c:v>
                </c:pt>
                <c:pt idx="3559">
                  <c:v>73.406364</c:v>
                </c:pt>
                <c:pt idx="3560">
                  <c:v>73.40673</c:v>
                </c:pt>
                <c:pt idx="3561">
                  <c:v>73.4071</c:v>
                </c:pt>
                <c:pt idx="3562">
                  <c:v>73.40746</c:v>
                </c:pt>
                <c:pt idx="3563">
                  <c:v>73.40782</c:v>
                </c:pt>
                <c:pt idx="3564">
                  <c:v>73.40819</c:v>
                </c:pt>
                <c:pt idx="3565">
                  <c:v>73.40855</c:v>
                </c:pt>
                <c:pt idx="3566">
                  <c:v>73.408905</c:v>
                </c:pt>
                <c:pt idx="3567">
                  <c:v>73.40926</c:v>
                </c:pt>
                <c:pt idx="3568">
                  <c:v>73.40962</c:v>
                </c:pt>
                <c:pt idx="3569">
                  <c:v>73.40998</c:v>
                </c:pt>
                <c:pt idx="3570">
                  <c:v>73.41034</c:v>
                </c:pt>
                <c:pt idx="3571">
                  <c:v>73.41069</c:v>
                </c:pt>
                <c:pt idx="3572">
                  <c:v>73.41104</c:v>
                </c:pt>
                <c:pt idx="3573">
                  <c:v>73.4114</c:v>
                </c:pt>
                <c:pt idx="3574">
                  <c:v>73.41175</c:v>
                </c:pt>
                <c:pt idx="3575">
                  <c:v>73.4121</c:v>
                </c:pt>
                <c:pt idx="3576">
                  <c:v>73.41245</c:v>
                </c:pt>
                <c:pt idx="3577">
                  <c:v>73.412796</c:v>
                </c:pt>
                <c:pt idx="3578">
                  <c:v>73.41314</c:v>
                </c:pt>
                <c:pt idx="3579">
                  <c:v>73.41348</c:v>
                </c:pt>
                <c:pt idx="3580">
                  <c:v>73.413826</c:v>
                </c:pt>
                <c:pt idx="3581">
                  <c:v>73.41417000000002</c:v>
                </c:pt>
                <c:pt idx="3582">
                  <c:v>73.41451</c:v>
                </c:pt>
                <c:pt idx="3583">
                  <c:v>73.414856</c:v>
                </c:pt>
                <c:pt idx="3584">
                  <c:v>73.4152</c:v>
                </c:pt>
                <c:pt idx="3585">
                  <c:v>73.41554</c:v>
                </c:pt>
                <c:pt idx="3586">
                  <c:v>73.415886</c:v>
                </c:pt>
                <c:pt idx="3587">
                  <c:v>73.41623000000002</c:v>
                </c:pt>
                <c:pt idx="3588">
                  <c:v>73.416565</c:v>
                </c:pt>
                <c:pt idx="3589">
                  <c:v>73.4169</c:v>
                </c:pt>
                <c:pt idx="3590">
                  <c:v>73.41724</c:v>
                </c:pt>
                <c:pt idx="3591">
                  <c:v>73.41757000000002</c:v>
                </c:pt>
                <c:pt idx="3592">
                  <c:v>73.41791</c:v>
                </c:pt>
                <c:pt idx="3593">
                  <c:v>73.41824</c:v>
                </c:pt>
                <c:pt idx="3594">
                  <c:v>73.41857</c:v>
                </c:pt>
                <c:pt idx="3595">
                  <c:v>73.41891</c:v>
                </c:pt>
                <c:pt idx="3596">
                  <c:v>73.419235</c:v>
                </c:pt>
                <c:pt idx="3597">
                  <c:v>73.41956</c:v>
                </c:pt>
                <c:pt idx="3598">
                  <c:v>73.41989</c:v>
                </c:pt>
                <c:pt idx="3599">
                  <c:v>73.42021</c:v>
                </c:pt>
                <c:pt idx="3600">
                  <c:v>73.42054</c:v>
                </c:pt>
                <c:pt idx="3601">
                  <c:v>73.42086</c:v>
                </c:pt>
                <c:pt idx="3602">
                  <c:v>73.42119</c:v>
                </c:pt>
                <c:pt idx="3603">
                  <c:v>73.42151</c:v>
                </c:pt>
                <c:pt idx="3604">
                  <c:v>73.42184</c:v>
                </c:pt>
                <c:pt idx="3605">
                  <c:v>73.42216</c:v>
                </c:pt>
                <c:pt idx="3606">
                  <c:v>73.42247999999998</c:v>
                </c:pt>
                <c:pt idx="3607">
                  <c:v>73.42279999999998</c:v>
                </c:pt>
                <c:pt idx="3608">
                  <c:v>73.42312</c:v>
                </c:pt>
                <c:pt idx="3609">
                  <c:v>73.42343</c:v>
                </c:pt>
                <c:pt idx="3610">
                  <c:v>73.423744</c:v>
                </c:pt>
                <c:pt idx="3611">
                  <c:v>73.42406</c:v>
                </c:pt>
                <c:pt idx="3612">
                  <c:v>73.42437</c:v>
                </c:pt>
                <c:pt idx="3613">
                  <c:v>73.42468</c:v>
                </c:pt>
                <c:pt idx="3614">
                  <c:v>73.424995</c:v>
                </c:pt>
                <c:pt idx="3615">
                  <c:v>73.4253</c:v>
                </c:pt>
                <c:pt idx="3616">
                  <c:v>73.42561</c:v>
                </c:pt>
                <c:pt idx="3617">
                  <c:v>73.42593</c:v>
                </c:pt>
                <c:pt idx="3618">
                  <c:v>73.42624</c:v>
                </c:pt>
                <c:pt idx="3619">
                  <c:v>73.42655</c:v>
                </c:pt>
                <c:pt idx="3620">
                  <c:v>73.42686</c:v>
                </c:pt>
                <c:pt idx="3621">
                  <c:v>73.42716</c:v>
                </c:pt>
                <c:pt idx="3622">
                  <c:v>73.42747</c:v>
                </c:pt>
                <c:pt idx="3623">
                  <c:v>73.42777</c:v>
                </c:pt>
                <c:pt idx="3624">
                  <c:v>73.42807999999998</c:v>
                </c:pt>
                <c:pt idx="3625">
                  <c:v>73.42837499999999</c:v>
                </c:pt>
                <c:pt idx="3626">
                  <c:v>73.42868</c:v>
                </c:pt>
                <c:pt idx="3627">
                  <c:v>73.42897999999998</c:v>
                </c:pt>
                <c:pt idx="3628">
                  <c:v>73.42928</c:v>
                </c:pt>
                <c:pt idx="3629">
                  <c:v>73.42958</c:v>
                </c:pt>
                <c:pt idx="3630">
                  <c:v>73.42987999999998</c:v>
                </c:pt>
                <c:pt idx="3631">
                  <c:v>73.430176</c:v>
                </c:pt>
                <c:pt idx="3632">
                  <c:v>73.43047</c:v>
                </c:pt>
                <c:pt idx="3633">
                  <c:v>73.43077</c:v>
                </c:pt>
                <c:pt idx="3634">
                  <c:v>73.43107</c:v>
                </c:pt>
                <c:pt idx="3635">
                  <c:v>73.43136</c:v>
                </c:pt>
                <c:pt idx="3636">
                  <c:v>73.43165</c:v>
                </c:pt>
                <c:pt idx="3637">
                  <c:v>73.43194</c:v>
                </c:pt>
                <c:pt idx="3638">
                  <c:v>73.432236</c:v>
                </c:pt>
                <c:pt idx="3639">
                  <c:v>73.432526</c:v>
                </c:pt>
                <c:pt idx="3640">
                  <c:v>73.432816</c:v>
                </c:pt>
                <c:pt idx="3641">
                  <c:v>73.433105</c:v>
                </c:pt>
                <c:pt idx="3642">
                  <c:v>73.433395</c:v>
                </c:pt>
                <c:pt idx="3643">
                  <c:v>73.433685</c:v>
                </c:pt>
                <c:pt idx="3644">
                  <c:v>73.433975</c:v>
                </c:pt>
                <c:pt idx="3645">
                  <c:v>73.434265</c:v>
                </c:pt>
                <c:pt idx="3646">
                  <c:v>73.43455</c:v>
                </c:pt>
                <c:pt idx="3647">
                  <c:v>73.43483</c:v>
                </c:pt>
                <c:pt idx="3648">
                  <c:v>73.43511</c:v>
                </c:pt>
                <c:pt idx="3649">
                  <c:v>73.435394</c:v>
                </c:pt>
                <c:pt idx="3650">
                  <c:v>73.435684</c:v>
                </c:pt>
                <c:pt idx="3651">
                  <c:v>73.4378</c:v>
                </c:pt>
                <c:pt idx="3652">
                  <c:v>73.43991</c:v>
                </c:pt>
                <c:pt idx="3653">
                  <c:v>73.442024</c:v>
                </c:pt>
                <c:pt idx="3654">
                  <c:v>73.44414</c:v>
                </c:pt>
                <c:pt idx="3655">
                  <c:v>73.44625</c:v>
                </c:pt>
                <c:pt idx="3656">
                  <c:v>73.448364</c:v>
                </c:pt>
                <c:pt idx="3657">
                  <c:v>73.45048</c:v>
                </c:pt>
                <c:pt idx="3658">
                  <c:v>73.45259</c:v>
                </c:pt>
                <c:pt idx="3659">
                  <c:v>73.454704</c:v>
                </c:pt>
                <c:pt idx="3660">
                  <c:v>73.45682</c:v>
                </c:pt>
                <c:pt idx="3661">
                  <c:v>73.45892</c:v>
                </c:pt>
                <c:pt idx="3662">
                  <c:v>73.46103</c:v>
                </c:pt>
                <c:pt idx="3663">
                  <c:v>73.463135</c:v>
                </c:pt>
                <c:pt idx="3664">
                  <c:v>73.46524</c:v>
                </c:pt>
                <c:pt idx="3665">
                  <c:v>73.46735</c:v>
                </c:pt>
                <c:pt idx="3666">
                  <c:v>73.46945</c:v>
                </c:pt>
                <c:pt idx="3667">
                  <c:v>73.47155</c:v>
                </c:pt>
                <c:pt idx="3668">
                  <c:v>73.47365</c:v>
                </c:pt>
                <c:pt idx="3669">
                  <c:v>73.47574599999999</c:v>
                </c:pt>
                <c:pt idx="3670">
                  <c:v>73.477844</c:v>
                </c:pt>
                <c:pt idx="3671">
                  <c:v>73.47994</c:v>
                </c:pt>
                <c:pt idx="3672">
                  <c:v>73.48204</c:v>
                </c:pt>
                <c:pt idx="3673">
                  <c:v>73.48414</c:v>
                </c:pt>
                <c:pt idx="3674">
                  <c:v>73.48623</c:v>
                </c:pt>
                <c:pt idx="3675">
                  <c:v>73.48833</c:v>
                </c:pt>
                <c:pt idx="3676">
                  <c:v>73.49042</c:v>
                </c:pt>
                <c:pt idx="3677">
                  <c:v>73.49251</c:v>
                </c:pt>
                <c:pt idx="3678">
                  <c:v>73.49459</c:v>
                </c:pt>
                <c:pt idx="3679">
                  <c:v>73.49667</c:v>
                </c:pt>
                <c:pt idx="3680">
                  <c:v>73.49876</c:v>
                </c:pt>
                <c:pt idx="3681">
                  <c:v>73.49594</c:v>
                </c:pt>
                <c:pt idx="3682">
                  <c:v>73.49312</c:v>
                </c:pt>
                <c:pt idx="3683">
                  <c:v>73.490295</c:v>
                </c:pt>
                <c:pt idx="3684">
                  <c:v>73.48747</c:v>
                </c:pt>
                <c:pt idx="3685">
                  <c:v>73.48464</c:v>
                </c:pt>
                <c:pt idx="3686">
                  <c:v>73.48181</c:v>
                </c:pt>
                <c:pt idx="3687">
                  <c:v>73.47897999999999</c:v>
                </c:pt>
                <c:pt idx="3688">
                  <c:v>73.47615</c:v>
                </c:pt>
                <c:pt idx="3689">
                  <c:v>73.47331</c:v>
                </c:pt>
                <c:pt idx="3690">
                  <c:v>73.47047399999998</c:v>
                </c:pt>
                <c:pt idx="3691">
                  <c:v>73.46763</c:v>
                </c:pt>
                <c:pt idx="3692">
                  <c:v>73.46479</c:v>
                </c:pt>
                <c:pt idx="3693">
                  <c:v>73.46195</c:v>
                </c:pt>
                <c:pt idx="3694">
                  <c:v>73.45911</c:v>
                </c:pt>
                <c:pt idx="3695">
                  <c:v>73.45626</c:v>
                </c:pt>
                <c:pt idx="3696">
                  <c:v>73.453415</c:v>
                </c:pt>
                <c:pt idx="3697">
                  <c:v>73.45056</c:v>
                </c:pt>
                <c:pt idx="3698">
                  <c:v>73.44771</c:v>
                </c:pt>
                <c:pt idx="3699">
                  <c:v>73.444855</c:v>
                </c:pt>
                <c:pt idx="3700">
                  <c:v>73.442</c:v>
                </c:pt>
                <c:pt idx="3701">
                  <c:v>73.43915</c:v>
                </c:pt>
                <c:pt idx="3702">
                  <c:v>73.43629</c:v>
                </c:pt>
                <c:pt idx="3703">
                  <c:v>73.433426</c:v>
                </c:pt>
                <c:pt idx="3704">
                  <c:v>73.430565</c:v>
                </c:pt>
                <c:pt idx="3705">
                  <c:v>73.427704</c:v>
                </c:pt>
                <c:pt idx="3706">
                  <c:v>73.424835</c:v>
                </c:pt>
                <c:pt idx="3707">
                  <c:v>73.421974</c:v>
                </c:pt>
                <c:pt idx="3708">
                  <c:v>73.419106</c:v>
                </c:pt>
                <c:pt idx="3709">
                  <c:v>73.416245</c:v>
                </c:pt>
                <c:pt idx="3710">
                  <c:v>73.413376</c:v>
                </c:pt>
                <c:pt idx="3711">
                  <c:v>73.410515</c:v>
                </c:pt>
                <c:pt idx="3712">
                  <c:v>73.407646</c:v>
                </c:pt>
                <c:pt idx="3713">
                  <c:v>73.404785</c:v>
                </c:pt>
                <c:pt idx="3714">
                  <c:v>73.401924</c:v>
                </c:pt>
                <c:pt idx="3715">
                  <c:v>73.39906</c:v>
                </c:pt>
                <c:pt idx="3716">
                  <c:v>73.3962</c:v>
                </c:pt>
                <c:pt idx="3717">
                  <c:v>73.39333999999998</c:v>
                </c:pt>
                <c:pt idx="3718">
                  <c:v>73.39047999999998</c:v>
                </c:pt>
                <c:pt idx="3719">
                  <c:v>73.38763</c:v>
                </c:pt>
                <c:pt idx="3720">
                  <c:v>73.38476999999998</c:v>
                </c:pt>
                <c:pt idx="3721">
                  <c:v>73.38192</c:v>
                </c:pt>
                <c:pt idx="3722">
                  <c:v>73.37907</c:v>
                </c:pt>
                <c:pt idx="3723">
                  <c:v>73.37621</c:v>
                </c:pt>
                <c:pt idx="3724">
                  <c:v>73.37335999999999</c:v>
                </c:pt>
                <c:pt idx="3725">
                  <c:v>73.370514</c:v>
                </c:pt>
                <c:pt idx="3726">
                  <c:v>73.36767</c:v>
                </c:pt>
                <c:pt idx="3727">
                  <c:v>73.36483000000001</c:v>
                </c:pt>
                <c:pt idx="3728">
                  <c:v>73.36199</c:v>
                </c:pt>
                <c:pt idx="3729">
                  <c:v>73.35915</c:v>
                </c:pt>
                <c:pt idx="3730">
                  <c:v>73.35631599999999</c:v>
                </c:pt>
                <c:pt idx="3731">
                  <c:v>73.35348499999999</c:v>
                </c:pt>
                <c:pt idx="3732">
                  <c:v>73.350655</c:v>
                </c:pt>
                <c:pt idx="3733">
                  <c:v>73.34783</c:v>
                </c:pt>
                <c:pt idx="3734">
                  <c:v>73.34502</c:v>
                </c:pt>
                <c:pt idx="3735">
                  <c:v>73.34219</c:v>
                </c:pt>
                <c:pt idx="3736">
                  <c:v>73.33937999999999</c:v>
                </c:pt>
                <c:pt idx="3737">
                  <c:v>73.33656</c:v>
                </c:pt>
                <c:pt idx="3738">
                  <c:v>73.33375499999998</c:v>
                </c:pt>
                <c:pt idx="3739">
                  <c:v>73.33095</c:v>
                </c:pt>
                <c:pt idx="3740">
                  <c:v>73.32814999999998</c:v>
                </c:pt>
                <c:pt idx="3741">
                  <c:v>73.32840999999999</c:v>
                </c:pt>
                <c:pt idx="3742">
                  <c:v>73.32867399999999</c:v>
                </c:pt>
                <c:pt idx="3743">
                  <c:v>73.32893999999999</c:v>
                </c:pt>
                <c:pt idx="3744">
                  <c:v>73.329216</c:v>
                </c:pt>
                <c:pt idx="3745">
                  <c:v>73.32948999999999</c:v>
                </c:pt>
                <c:pt idx="3746">
                  <c:v>73.32976999999998</c:v>
                </c:pt>
                <c:pt idx="3747">
                  <c:v>73.330055</c:v>
                </c:pt>
                <c:pt idx="3748">
                  <c:v>73.33034499999998</c:v>
                </c:pt>
                <c:pt idx="3749">
                  <c:v>73.33064</c:v>
                </c:pt>
                <c:pt idx="3750">
                  <c:v>73.33094</c:v>
                </c:pt>
                <c:pt idx="3751">
                  <c:v>73.331245</c:v>
                </c:pt>
                <c:pt idx="3752">
                  <c:v>73.33155</c:v>
                </c:pt>
                <c:pt idx="3753">
                  <c:v>73.33186</c:v>
                </c:pt>
                <c:pt idx="3754">
                  <c:v>73.332184</c:v>
                </c:pt>
                <c:pt idx="3755">
                  <c:v>73.332504</c:v>
                </c:pt>
                <c:pt idx="3756">
                  <c:v>73.332825</c:v>
                </c:pt>
                <c:pt idx="3757">
                  <c:v>73.33315</c:v>
                </c:pt>
                <c:pt idx="3758">
                  <c:v>73.33349</c:v>
                </c:pt>
                <c:pt idx="3759">
                  <c:v>73.33383</c:v>
                </c:pt>
                <c:pt idx="3760">
                  <c:v>73.334175</c:v>
                </c:pt>
                <c:pt idx="3761">
                  <c:v>73.33452</c:v>
                </c:pt>
                <c:pt idx="3762">
                  <c:v>73.33487</c:v>
                </c:pt>
                <c:pt idx="3763">
                  <c:v>73.33522</c:v>
                </c:pt>
                <c:pt idx="3764">
                  <c:v>73.33557999999998</c:v>
                </c:pt>
                <c:pt idx="3765">
                  <c:v>73.33593999999998</c:v>
                </c:pt>
                <c:pt idx="3766">
                  <c:v>73.3363</c:v>
                </c:pt>
                <c:pt idx="3767">
                  <c:v>73.33668</c:v>
                </c:pt>
                <c:pt idx="3768">
                  <c:v>73.33705</c:v>
                </c:pt>
                <c:pt idx="3769">
                  <c:v>73.33743000000001</c:v>
                </c:pt>
                <c:pt idx="3770">
                  <c:v>73.337814</c:v>
                </c:pt>
                <c:pt idx="3771">
                  <c:v>73.3382</c:v>
                </c:pt>
                <c:pt idx="3772">
                  <c:v>73.33858999999998</c:v>
                </c:pt>
                <c:pt idx="3773">
                  <c:v>73.33898999999998</c:v>
                </c:pt>
                <c:pt idx="3774">
                  <c:v>73.33938599999999</c:v>
                </c:pt>
                <c:pt idx="3775">
                  <c:v>73.33977999999999</c:v>
                </c:pt>
                <c:pt idx="3776">
                  <c:v>73.34019</c:v>
                </c:pt>
                <c:pt idx="3777">
                  <c:v>73.34059</c:v>
                </c:pt>
                <c:pt idx="3778">
                  <c:v>73.340996</c:v>
                </c:pt>
                <c:pt idx="3779">
                  <c:v>73.34141</c:v>
                </c:pt>
                <c:pt idx="3780">
                  <c:v>73.34182</c:v>
                </c:pt>
                <c:pt idx="3781">
                  <c:v>73.34223</c:v>
                </c:pt>
                <c:pt idx="3782">
                  <c:v>73.34265</c:v>
                </c:pt>
                <c:pt idx="3783">
                  <c:v>73.34307</c:v>
                </c:pt>
                <c:pt idx="3784">
                  <c:v>73.34349</c:v>
                </c:pt>
                <c:pt idx="3785">
                  <c:v>73.34392</c:v>
                </c:pt>
                <c:pt idx="3786">
                  <c:v>73.344345</c:v>
                </c:pt>
                <c:pt idx="3787">
                  <c:v>73.34477</c:v>
                </c:pt>
                <c:pt idx="3788">
                  <c:v>73.34521</c:v>
                </c:pt>
                <c:pt idx="3789">
                  <c:v>73.34564</c:v>
                </c:pt>
                <c:pt idx="3790">
                  <c:v>73.34608</c:v>
                </c:pt>
                <c:pt idx="3791">
                  <c:v>73.34651</c:v>
                </c:pt>
                <c:pt idx="3792">
                  <c:v>73.346954</c:v>
                </c:pt>
                <c:pt idx="3793">
                  <c:v>73.3474</c:v>
                </c:pt>
                <c:pt idx="3794">
                  <c:v>73.34784</c:v>
                </c:pt>
                <c:pt idx="3795">
                  <c:v>73.34828</c:v>
                </c:pt>
                <c:pt idx="3796">
                  <c:v>73.348724</c:v>
                </c:pt>
                <c:pt idx="3797">
                  <c:v>73.34917</c:v>
                </c:pt>
                <c:pt idx="3798">
                  <c:v>73.34962</c:v>
                </c:pt>
                <c:pt idx="3799">
                  <c:v>73.35006999999998</c:v>
                </c:pt>
                <c:pt idx="3800">
                  <c:v>73.35051</c:v>
                </c:pt>
                <c:pt idx="3801">
                  <c:v>73.35096</c:v>
                </c:pt>
                <c:pt idx="3802">
                  <c:v>73.35141</c:v>
                </c:pt>
                <c:pt idx="3803">
                  <c:v>73.35186</c:v>
                </c:pt>
                <c:pt idx="3804">
                  <c:v>73.35230999999999</c:v>
                </c:pt>
                <c:pt idx="3805">
                  <c:v>73.35275999999999</c:v>
                </c:pt>
                <c:pt idx="3806">
                  <c:v>73.35322</c:v>
                </c:pt>
                <c:pt idx="3807">
                  <c:v>73.35367599999998</c:v>
                </c:pt>
                <c:pt idx="3808">
                  <c:v>73.35413000000001</c:v>
                </c:pt>
                <c:pt idx="3809">
                  <c:v>73.35459</c:v>
                </c:pt>
                <c:pt idx="3810">
                  <c:v>73.35504999999999</c:v>
                </c:pt>
                <c:pt idx="3811">
                  <c:v>73.35550999999998</c:v>
                </c:pt>
                <c:pt idx="3812">
                  <c:v>73.355965</c:v>
                </c:pt>
                <c:pt idx="3813">
                  <c:v>73.35642</c:v>
                </c:pt>
                <c:pt idx="3814">
                  <c:v>73.35687999999999</c:v>
                </c:pt>
                <c:pt idx="3815">
                  <c:v>73.35733999999998</c:v>
                </c:pt>
                <c:pt idx="3816">
                  <c:v>73.35779599999998</c:v>
                </c:pt>
                <c:pt idx="3817">
                  <c:v>73.35825</c:v>
                </c:pt>
                <c:pt idx="3818">
                  <c:v>73.35870999999999</c:v>
                </c:pt>
                <c:pt idx="3819">
                  <c:v>73.35917</c:v>
                </c:pt>
                <c:pt idx="3820">
                  <c:v>73.35963</c:v>
                </c:pt>
                <c:pt idx="3821">
                  <c:v>73.360085</c:v>
                </c:pt>
                <c:pt idx="3822">
                  <c:v>73.36054</c:v>
                </c:pt>
                <c:pt idx="3823">
                  <c:v>73.361</c:v>
                </c:pt>
                <c:pt idx="3824">
                  <c:v>73.361465</c:v>
                </c:pt>
                <c:pt idx="3825">
                  <c:v>73.36192</c:v>
                </c:pt>
                <c:pt idx="3826">
                  <c:v>73.36237999999999</c:v>
                </c:pt>
                <c:pt idx="3827">
                  <c:v>73.36283999999999</c:v>
                </c:pt>
                <c:pt idx="3828">
                  <c:v>73.3633</c:v>
                </c:pt>
                <c:pt idx="3829">
                  <c:v>73.363754</c:v>
                </c:pt>
                <c:pt idx="3830">
                  <c:v>73.36421</c:v>
                </c:pt>
                <c:pt idx="3831">
                  <c:v>73.36467</c:v>
                </c:pt>
                <c:pt idx="3832">
                  <c:v>73.36513</c:v>
                </c:pt>
                <c:pt idx="3833">
                  <c:v>73.36558499999998</c:v>
                </c:pt>
                <c:pt idx="3834">
                  <c:v>73.36604</c:v>
                </c:pt>
                <c:pt idx="3835">
                  <c:v>73.3665</c:v>
                </c:pt>
                <c:pt idx="3836">
                  <c:v>73.36696</c:v>
                </c:pt>
                <c:pt idx="3837">
                  <c:v>73.36742</c:v>
                </c:pt>
                <c:pt idx="3838">
                  <c:v>73.367874</c:v>
                </c:pt>
                <c:pt idx="3839">
                  <c:v>73.36832999999998</c:v>
                </c:pt>
                <c:pt idx="3840">
                  <c:v>73.36878999999999</c:v>
                </c:pt>
                <c:pt idx="3841">
                  <c:v>73.36924</c:v>
                </c:pt>
                <c:pt idx="3842">
                  <c:v>73.36969</c:v>
                </c:pt>
                <c:pt idx="3843">
                  <c:v>73.37013999999999</c:v>
                </c:pt>
                <c:pt idx="3844">
                  <c:v>73.37057999999999</c:v>
                </c:pt>
                <c:pt idx="3845">
                  <c:v>73.37103</c:v>
                </c:pt>
                <c:pt idx="3846">
                  <c:v>73.37147999999999</c:v>
                </c:pt>
                <c:pt idx="3847">
                  <c:v>73.371925</c:v>
                </c:pt>
                <c:pt idx="3848">
                  <c:v>73.37237499999998</c:v>
                </c:pt>
                <c:pt idx="3849">
                  <c:v>73.37282599999999</c:v>
                </c:pt>
                <c:pt idx="3850">
                  <c:v>73.37327</c:v>
                </c:pt>
                <c:pt idx="3851">
                  <c:v>73.37370999999999</c:v>
                </c:pt>
                <c:pt idx="3852">
                  <c:v>73.37415</c:v>
                </c:pt>
                <c:pt idx="3853">
                  <c:v>73.37459599999998</c:v>
                </c:pt>
                <c:pt idx="3854">
                  <c:v>73.37503999999998</c:v>
                </c:pt>
                <c:pt idx="3855">
                  <c:v>73.37547999999997</c:v>
                </c:pt>
                <c:pt idx="3856">
                  <c:v>73.37591999999998</c:v>
                </c:pt>
                <c:pt idx="3857">
                  <c:v>73.37636599999999</c:v>
                </c:pt>
                <c:pt idx="3858">
                  <c:v>73.37680999999999</c:v>
                </c:pt>
                <c:pt idx="3859">
                  <c:v>73.37724</c:v>
                </c:pt>
                <c:pt idx="3860">
                  <c:v>73.37768</c:v>
                </c:pt>
                <c:pt idx="3861">
                  <c:v>73.37810999999999</c:v>
                </c:pt>
                <c:pt idx="3862">
                  <c:v>73.37854999999999</c:v>
                </c:pt>
                <c:pt idx="3863">
                  <c:v>73.37897499999997</c:v>
                </c:pt>
                <c:pt idx="3864">
                  <c:v>73.37940999999998</c:v>
                </c:pt>
                <c:pt idx="3865">
                  <c:v>73.37983999999999</c:v>
                </c:pt>
                <c:pt idx="3866">
                  <c:v>73.380264</c:v>
                </c:pt>
                <c:pt idx="3867">
                  <c:v>73.38069</c:v>
                </c:pt>
                <c:pt idx="3868">
                  <c:v>73.38112</c:v>
                </c:pt>
                <c:pt idx="3869">
                  <c:v>73.381546</c:v>
                </c:pt>
                <c:pt idx="3870">
                  <c:v>73.38197</c:v>
                </c:pt>
                <c:pt idx="3871">
                  <c:v>73.38239999999999</c:v>
                </c:pt>
                <c:pt idx="3872">
                  <c:v>73.38283</c:v>
                </c:pt>
                <c:pt idx="3873">
                  <c:v>73.38325</c:v>
                </c:pt>
                <c:pt idx="3874">
                  <c:v>73.38367499999998</c:v>
                </c:pt>
                <c:pt idx="3875">
                  <c:v>73.384094</c:v>
                </c:pt>
                <c:pt idx="3876">
                  <c:v>73.38452</c:v>
                </c:pt>
                <c:pt idx="3877">
                  <c:v>73.38494</c:v>
                </c:pt>
                <c:pt idx="3878">
                  <c:v>73.38535999999999</c:v>
                </c:pt>
                <c:pt idx="3879">
                  <c:v>73.38577999999997</c:v>
                </c:pt>
                <c:pt idx="3880">
                  <c:v>73.3862</c:v>
                </c:pt>
                <c:pt idx="3881">
                  <c:v>73.38662</c:v>
                </c:pt>
                <c:pt idx="3882">
                  <c:v>73.38703</c:v>
                </c:pt>
                <c:pt idx="3883">
                  <c:v>73.38744</c:v>
                </c:pt>
                <c:pt idx="3884">
                  <c:v>73.387856</c:v>
                </c:pt>
                <c:pt idx="3885">
                  <c:v>73.38827</c:v>
                </c:pt>
                <c:pt idx="3886">
                  <c:v>73.38867999999998</c:v>
                </c:pt>
                <c:pt idx="3887">
                  <c:v>73.38908999999998</c:v>
                </c:pt>
                <c:pt idx="3888">
                  <c:v>73.38949599999998</c:v>
                </c:pt>
                <c:pt idx="3889">
                  <c:v>73.38991</c:v>
                </c:pt>
                <c:pt idx="3890">
                  <c:v>73.39031</c:v>
                </c:pt>
                <c:pt idx="3891">
                  <c:v>73.39072</c:v>
                </c:pt>
                <c:pt idx="3892">
                  <c:v>73.39112</c:v>
                </c:pt>
                <c:pt idx="3893">
                  <c:v>73.391525</c:v>
                </c:pt>
                <c:pt idx="3894">
                  <c:v>73.39192</c:v>
                </c:pt>
                <c:pt idx="3895">
                  <c:v>73.39232</c:v>
                </c:pt>
                <c:pt idx="3896">
                  <c:v>73.39271999999998</c:v>
                </c:pt>
                <c:pt idx="3897">
                  <c:v>73.39312</c:v>
                </c:pt>
                <c:pt idx="3898">
                  <c:v>73.39352</c:v>
                </c:pt>
                <c:pt idx="3899">
                  <c:v>73.39391</c:v>
                </c:pt>
                <c:pt idx="3900">
                  <c:v>73.39431</c:v>
                </c:pt>
                <c:pt idx="3901">
                  <c:v>73.39471</c:v>
                </c:pt>
                <c:pt idx="3902">
                  <c:v>73.3951</c:v>
                </c:pt>
                <c:pt idx="3903">
                  <c:v>73.3955</c:v>
                </c:pt>
                <c:pt idx="3904">
                  <c:v>73.39588999999998</c:v>
                </c:pt>
                <c:pt idx="3905">
                  <c:v>73.39628</c:v>
                </c:pt>
                <c:pt idx="3906">
                  <c:v>73.39667</c:v>
                </c:pt>
                <c:pt idx="3907">
                  <c:v>73.39706</c:v>
                </c:pt>
                <c:pt idx="3908">
                  <c:v>73.39744</c:v>
                </c:pt>
                <c:pt idx="3909">
                  <c:v>73.39783000000001</c:v>
                </c:pt>
                <c:pt idx="3910">
                  <c:v>73.39821</c:v>
                </c:pt>
                <c:pt idx="3911">
                  <c:v>73.39859</c:v>
                </c:pt>
                <c:pt idx="3912">
                  <c:v>73.39897</c:v>
                </c:pt>
                <c:pt idx="3913">
                  <c:v>73.39935</c:v>
                </c:pt>
                <c:pt idx="3914">
                  <c:v>73.39973399999998</c:v>
                </c:pt>
                <c:pt idx="3915">
                  <c:v>73.40011</c:v>
                </c:pt>
                <c:pt idx="3916">
                  <c:v>73.40048</c:v>
                </c:pt>
                <c:pt idx="3917">
                  <c:v>73.400856</c:v>
                </c:pt>
                <c:pt idx="3918">
                  <c:v>73.40123000000002</c:v>
                </c:pt>
                <c:pt idx="3919">
                  <c:v>73.4016</c:v>
                </c:pt>
                <c:pt idx="3920">
                  <c:v>73.40198</c:v>
                </c:pt>
                <c:pt idx="3921">
                  <c:v>73.40235</c:v>
                </c:pt>
                <c:pt idx="3922">
                  <c:v>73.402725</c:v>
                </c:pt>
                <c:pt idx="3923">
                  <c:v>73.4031</c:v>
                </c:pt>
                <c:pt idx="3924">
                  <c:v>73.403465</c:v>
                </c:pt>
                <c:pt idx="3925">
                  <c:v>73.40383000000001</c:v>
                </c:pt>
                <c:pt idx="3926">
                  <c:v>73.4042</c:v>
                </c:pt>
                <c:pt idx="3927">
                  <c:v>73.404564</c:v>
                </c:pt>
                <c:pt idx="3928">
                  <c:v>73.40493</c:v>
                </c:pt>
                <c:pt idx="3929">
                  <c:v>73.40529</c:v>
                </c:pt>
                <c:pt idx="3930">
                  <c:v>73.40565</c:v>
                </c:pt>
                <c:pt idx="3931">
                  <c:v>73.406006</c:v>
                </c:pt>
                <c:pt idx="3932">
                  <c:v>73.406364</c:v>
                </c:pt>
                <c:pt idx="3933">
                  <c:v>73.40672</c:v>
                </c:pt>
                <c:pt idx="3934">
                  <c:v>73.40708</c:v>
                </c:pt>
                <c:pt idx="3935">
                  <c:v>73.40744</c:v>
                </c:pt>
                <c:pt idx="3936">
                  <c:v>73.4078</c:v>
                </c:pt>
                <c:pt idx="3937">
                  <c:v>73.40816</c:v>
                </c:pt>
                <c:pt idx="3938">
                  <c:v>73.40851</c:v>
                </c:pt>
                <c:pt idx="3939">
                  <c:v>73.40886</c:v>
                </c:pt>
                <c:pt idx="3940">
                  <c:v>73.40921</c:v>
                </c:pt>
                <c:pt idx="3941">
                  <c:v>73.40956</c:v>
                </c:pt>
                <c:pt idx="3942">
                  <c:v>73.40991</c:v>
                </c:pt>
                <c:pt idx="3943">
                  <c:v>73.410255</c:v>
                </c:pt>
                <c:pt idx="3944">
                  <c:v>73.4106</c:v>
                </c:pt>
                <c:pt idx="3945">
                  <c:v>73.41094</c:v>
                </c:pt>
                <c:pt idx="3946">
                  <c:v>73.411285</c:v>
                </c:pt>
                <c:pt idx="3947">
                  <c:v>73.41163</c:v>
                </c:pt>
                <c:pt idx="3948">
                  <c:v>73.41197</c:v>
                </c:pt>
                <c:pt idx="3949">
                  <c:v>73.412315</c:v>
                </c:pt>
                <c:pt idx="3950">
                  <c:v>73.41266</c:v>
                </c:pt>
                <c:pt idx="3951">
                  <c:v>73.413</c:v>
                </c:pt>
                <c:pt idx="3952">
                  <c:v>73.413345</c:v>
                </c:pt>
                <c:pt idx="3953">
                  <c:v>73.41369</c:v>
                </c:pt>
                <c:pt idx="3954">
                  <c:v>73.414024</c:v>
                </c:pt>
                <c:pt idx="3955">
                  <c:v>73.41436</c:v>
                </c:pt>
                <c:pt idx="3956">
                  <c:v>73.414696</c:v>
                </c:pt>
                <c:pt idx="3957">
                  <c:v>73.41503</c:v>
                </c:pt>
                <c:pt idx="3958">
                  <c:v>73.41537</c:v>
                </c:pt>
                <c:pt idx="3959">
                  <c:v>73.4157</c:v>
                </c:pt>
                <c:pt idx="3960">
                  <c:v>73.41603</c:v>
                </c:pt>
                <c:pt idx="3961">
                  <c:v>73.41637</c:v>
                </c:pt>
                <c:pt idx="3962">
                  <c:v>73.416695</c:v>
                </c:pt>
                <c:pt idx="3963">
                  <c:v>73.41702</c:v>
                </c:pt>
                <c:pt idx="3964">
                  <c:v>73.41735</c:v>
                </c:pt>
                <c:pt idx="3965">
                  <c:v>73.41768</c:v>
                </c:pt>
                <c:pt idx="3966">
                  <c:v>73.41801</c:v>
                </c:pt>
                <c:pt idx="3967">
                  <c:v>73.418335</c:v>
                </c:pt>
                <c:pt idx="3968">
                  <c:v>73.418655</c:v>
                </c:pt>
                <c:pt idx="3969">
                  <c:v>73.41898</c:v>
                </c:pt>
                <c:pt idx="3970">
                  <c:v>73.419304</c:v>
                </c:pt>
                <c:pt idx="3971">
                  <c:v>73.419624</c:v>
                </c:pt>
                <c:pt idx="3972">
                  <c:v>73.419945</c:v>
                </c:pt>
                <c:pt idx="3973">
                  <c:v>73.420265</c:v>
                </c:pt>
                <c:pt idx="3974">
                  <c:v>73.42058</c:v>
                </c:pt>
                <c:pt idx="3975">
                  <c:v>73.42089</c:v>
                </c:pt>
                <c:pt idx="3976">
                  <c:v>73.4212</c:v>
                </c:pt>
                <c:pt idx="3977">
                  <c:v>73.42152</c:v>
                </c:pt>
                <c:pt idx="3978">
                  <c:v>73.42183</c:v>
                </c:pt>
                <c:pt idx="3979">
                  <c:v>73.42214</c:v>
                </c:pt>
                <c:pt idx="3980">
                  <c:v>73.422455</c:v>
                </c:pt>
                <c:pt idx="3981">
                  <c:v>73.42276999999998</c:v>
                </c:pt>
                <c:pt idx="3982">
                  <c:v>73.42308</c:v>
                </c:pt>
                <c:pt idx="3983">
                  <c:v>73.42339</c:v>
                </c:pt>
                <c:pt idx="3984">
                  <c:v>73.42370599999998</c:v>
                </c:pt>
                <c:pt idx="3985">
                  <c:v>73.42401</c:v>
                </c:pt>
                <c:pt idx="3986">
                  <c:v>73.424324</c:v>
                </c:pt>
                <c:pt idx="3987">
                  <c:v>73.42463</c:v>
                </c:pt>
                <c:pt idx="3988">
                  <c:v>73.424934</c:v>
                </c:pt>
                <c:pt idx="3989">
                  <c:v>73.42524</c:v>
                </c:pt>
                <c:pt idx="3990">
                  <c:v>73.425545</c:v>
                </c:pt>
                <c:pt idx="3991">
                  <c:v>73.42584999999998</c:v>
                </c:pt>
                <c:pt idx="3992">
                  <c:v>73.426155</c:v>
                </c:pt>
                <c:pt idx="3993">
                  <c:v>73.42646</c:v>
                </c:pt>
                <c:pt idx="3994">
                  <c:v>73.42676</c:v>
                </c:pt>
                <c:pt idx="3995">
                  <c:v>73.427055</c:v>
                </c:pt>
                <c:pt idx="3996">
                  <c:v>73.42735</c:v>
                </c:pt>
                <c:pt idx="3997">
                  <c:v>73.42765</c:v>
                </c:pt>
                <c:pt idx="3998">
                  <c:v>73.42795</c:v>
                </c:pt>
                <c:pt idx="3999">
                  <c:v>73.428246</c:v>
                </c:pt>
                <c:pt idx="4000">
                  <c:v>73.42853499999998</c:v>
                </c:pt>
                <c:pt idx="4001">
                  <c:v>73.428825</c:v>
                </c:pt>
                <c:pt idx="4002">
                  <c:v>73.42912</c:v>
                </c:pt>
                <c:pt idx="4003">
                  <c:v>73.42941</c:v>
                </c:pt>
                <c:pt idx="4004">
                  <c:v>73.42971</c:v>
                </c:pt>
                <c:pt idx="4005">
                  <c:v>73.43</c:v>
                </c:pt>
                <c:pt idx="4006">
                  <c:v>73.43029</c:v>
                </c:pt>
                <c:pt idx="4007">
                  <c:v>73.43059</c:v>
                </c:pt>
                <c:pt idx="4008">
                  <c:v>73.43088</c:v>
                </c:pt>
                <c:pt idx="4009">
                  <c:v>73.43117</c:v>
                </c:pt>
                <c:pt idx="4010">
                  <c:v>73.43146</c:v>
                </c:pt>
                <c:pt idx="4011">
                  <c:v>73.43175</c:v>
                </c:pt>
                <c:pt idx="4012">
                  <c:v>73.43203</c:v>
                </c:pt>
                <c:pt idx="4013">
                  <c:v>73.43232</c:v>
                </c:pt>
                <c:pt idx="4014">
                  <c:v>73.4326</c:v>
                </c:pt>
                <c:pt idx="4015">
                  <c:v>73.432884</c:v>
                </c:pt>
                <c:pt idx="4016">
                  <c:v>73.435005</c:v>
                </c:pt>
                <c:pt idx="4017">
                  <c:v>73.43712</c:v>
                </c:pt>
                <c:pt idx="4018">
                  <c:v>73.43923</c:v>
                </c:pt>
                <c:pt idx="4019">
                  <c:v>73.441345</c:v>
                </c:pt>
                <c:pt idx="4020">
                  <c:v>73.44346</c:v>
                </c:pt>
                <c:pt idx="4021">
                  <c:v>73.44557</c:v>
                </c:pt>
                <c:pt idx="4022">
                  <c:v>73.447685</c:v>
                </c:pt>
                <c:pt idx="4023">
                  <c:v>73.4498</c:v>
                </c:pt>
                <c:pt idx="4024">
                  <c:v>73.45191</c:v>
                </c:pt>
                <c:pt idx="4025">
                  <c:v>73.45402</c:v>
                </c:pt>
                <c:pt idx="4026">
                  <c:v>73.45613</c:v>
                </c:pt>
                <c:pt idx="4027">
                  <c:v>73.45824</c:v>
                </c:pt>
                <c:pt idx="4028">
                  <c:v>73.46034</c:v>
                </c:pt>
                <c:pt idx="4029">
                  <c:v>73.462456</c:v>
                </c:pt>
                <c:pt idx="4030">
                  <c:v>73.46456</c:v>
                </c:pt>
                <c:pt idx="4031">
                  <c:v>73.46667</c:v>
                </c:pt>
                <c:pt idx="4032">
                  <c:v>73.46877</c:v>
                </c:pt>
                <c:pt idx="4033">
                  <c:v>73.47087999999998</c:v>
                </c:pt>
                <c:pt idx="4034">
                  <c:v>73.47297999999999</c:v>
                </c:pt>
                <c:pt idx="4035">
                  <c:v>73.47507499999999</c:v>
                </c:pt>
                <c:pt idx="4036">
                  <c:v>73.47717</c:v>
                </c:pt>
                <c:pt idx="4037">
                  <c:v>73.47927</c:v>
                </c:pt>
                <c:pt idx="4038">
                  <c:v>73.48137000000001</c:v>
                </c:pt>
                <c:pt idx="4039">
                  <c:v>73.48346</c:v>
                </c:pt>
                <c:pt idx="4040">
                  <c:v>73.48556</c:v>
                </c:pt>
                <c:pt idx="4041">
                  <c:v>73.48765</c:v>
                </c:pt>
                <c:pt idx="4042">
                  <c:v>73.48974</c:v>
                </c:pt>
                <c:pt idx="4043">
                  <c:v>73.49183</c:v>
                </c:pt>
                <c:pt idx="4044">
                  <c:v>73.49391</c:v>
                </c:pt>
                <c:pt idx="4045">
                  <c:v>73.495995</c:v>
                </c:pt>
                <c:pt idx="4046">
                  <c:v>73.49318</c:v>
                </c:pt>
                <c:pt idx="4047">
                  <c:v>73.490364</c:v>
                </c:pt>
                <c:pt idx="4048">
                  <c:v>73.48755</c:v>
                </c:pt>
                <c:pt idx="4049">
                  <c:v>73.484726</c:v>
                </c:pt>
                <c:pt idx="4050">
                  <c:v>73.4819</c:v>
                </c:pt>
                <c:pt idx="4051">
                  <c:v>73.47907</c:v>
                </c:pt>
                <c:pt idx="4052">
                  <c:v>73.47624</c:v>
                </c:pt>
                <c:pt idx="4053">
                  <c:v>73.47341</c:v>
                </c:pt>
                <c:pt idx="4054">
                  <c:v>73.47057</c:v>
                </c:pt>
                <c:pt idx="4055">
                  <c:v>73.467735</c:v>
                </c:pt>
                <c:pt idx="4056">
                  <c:v>73.4649</c:v>
                </c:pt>
                <c:pt idx="4057">
                  <c:v>73.46206</c:v>
                </c:pt>
                <c:pt idx="4058">
                  <c:v>73.45921</c:v>
                </c:pt>
                <c:pt idx="4059">
                  <c:v>73.45637</c:v>
                </c:pt>
                <c:pt idx="4060">
                  <c:v>73.45352</c:v>
                </c:pt>
                <c:pt idx="4061">
                  <c:v>73.450676</c:v>
                </c:pt>
                <c:pt idx="4062">
                  <c:v>73.44783</c:v>
                </c:pt>
                <c:pt idx="4063">
                  <c:v>73.44498</c:v>
                </c:pt>
                <c:pt idx="4064">
                  <c:v>73.44212</c:v>
                </c:pt>
                <c:pt idx="4065">
                  <c:v>73.43927</c:v>
                </c:pt>
                <c:pt idx="4066">
                  <c:v>73.43642</c:v>
                </c:pt>
                <c:pt idx="4067">
                  <c:v>73.43356</c:v>
                </c:pt>
                <c:pt idx="4068">
                  <c:v>73.4307</c:v>
                </c:pt>
                <c:pt idx="4069">
                  <c:v>73.42784</c:v>
                </c:pt>
                <c:pt idx="4070">
                  <c:v>73.42498</c:v>
                </c:pt>
                <c:pt idx="4071">
                  <c:v>73.42212</c:v>
                </c:pt>
                <c:pt idx="4072">
                  <c:v>73.41926</c:v>
                </c:pt>
                <c:pt idx="4073">
                  <c:v>73.4164</c:v>
                </c:pt>
                <c:pt idx="4074">
                  <c:v>73.413536</c:v>
                </c:pt>
                <c:pt idx="4075">
                  <c:v>73.41067</c:v>
                </c:pt>
                <c:pt idx="4076">
                  <c:v>73.40781</c:v>
                </c:pt>
                <c:pt idx="4077">
                  <c:v>73.40494</c:v>
                </c:pt>
                <c:pt idx="4078">
                  <c:v>73.40208</c:v>
                </c:pt>
                <c:pt idx="4079">
                  <c:v>73.399216</c:v>
                </c:pt>
                <c:pt idx="4080">
                  <c:v>73.396355</c:v>
                </c:pt>
                <c:pt idx="4081">
                  <c:v>73.39349</c:v>
                </c:pt>
                <c:pt idx="4082">
                  <c:v>73.39063</c:v>
                </c:pt>
                <c:pt idx="4083">
                  <c:v>73.38776999999998</c:v>
                </c:pt>
                <c:pt idx="4084">
                  <c:v>73.38492</c:v>
                </c:pt>
                <c:pt idx="4085">
                  <c:v>73.38206499999998</c:v>
                </c:pt>
                <c:pt idx="4086">
                  <c:v>73.37921</c:v>
                </c:pt>
                <c:pt idx="4087">
                  <c:v>73.37635999999999</c:v>
                </c:pt>
                <c:pt idx="4088">
                  <c:v>73.37350499999998</c:v>
                </c:pt>
                <c:pt idx="4089">
                  <c:v>73.37066</c:v>
                </c:pt>
                <c:pt idx="4090">
                  <c:v>73.36781</c:v>
                </c:pt>
                <c:pt idx="4091">
                  <c:v>73.364975</c:v>
                </c:pt>
                <c:pt idx="4092">
                  <c:v>73.36213999999998</c:v>
                </c:pt>
                <c:pt idx="4093">
                  <c:v>73.3593</c:v>
                </c:pt>
                <c:pt idx="4094">
                  <c:v>73.35646</c:v>
                </c:pt>
                <c:pt idx="4095">
                  <c:v>73.35363</c:v>
                </c:pt>
                <c:pt idx="4096">
                  <c:v>73.35079999999999</c:v>
                </c:pt>
                <c:pt idx="4097">
                  <c:v>73.34797</c:v>
                </c:pt>
                <c:pt idx="4098">
                  <c:v>73.345146</c:v>
                </c:pt>
                <c:pt idx="4099">
                  <c:v>73.34232</c:v>
                </c:pt>
                <c:pt idx="4100">
                  <c:v>73.33951</c:v>
                </c:pt>
                <c:pt idx="4101">
                  <c:v>73.33669</c:v>
                </c:pt>
                <c:pt idx="4102">
                  <c:v>73.33387999999998</c:v>
                </c:pt>
                <c:pt idx="4103">
                  <c:v>73.33107</c:v>
                </c:pt>
                <c:pt idx="4104">
                  <c:v>73.32826999999998</c:v>
                </c:pt>
                <c:pt idx="4105">
                  <c:v>73.32547999999998</c:v>
                </c:pt>
                <c:pt idx="4106">
                  <c:v>73.32574499999998</c:v>
                </c:pt>
                <c:pt idx="4107">
                  <c:v>73.326004</c:v>
                </c:pt>
                <c:pt idx="4108">
                  <c:v>73.32627</c:v>
                </c:pt>
                <c:pt idx="4109">
                  <c:v>73.32654599999998</c:v>
                </c:pt>
                <c:pt idx="4110">
                  <c:v>73.32682</c:v>
                </c:pt>
                <c:pt idx="4111">
                  <c:v>73.3271</c:v>
                </c:pt>
                <c:pt idx="4112">
                  <c:v>73.32738999999998</c:v>
                </c:pt>
                <c:pt idx="4113">
                  <c:v>73.32768</c:v>
                </c:pt>
                <c:pt idx="4114">
                  <c:v>73.32797</c:v>
                </c:pt>
                <c:pt idx="4115">
                  <c:v>73.32826999999998</c:v>
                </c:pt>
                <c:pt idx="4116">
                  <c:v>73.32857499999999</c:v>
                </c:pt>
                <c:pt idx="4117">
                  <c:v>73.32887999999998</c:v>
                </c:pt>
                <c:pt idx="4118">
                  <c:v>73.32918999999998</c:v>
                </c:pt>
                <c:pt idx="4119">
                  <c:v>73.32950599999998</c:v>
                </c:pt>
                <c:pt idx="4120">
                  <c:v>73.32982999999998</c:v>
                </c:pt>
                <c:pt idx="4121">
                  <c:v>73.330154</c:v>
                </c:pt>
                <c:pt idx="4122">
                  <c:v>73.33047999999998</c:v>
                </c:pt>
                <c:pt idx="4123">
                  <c:v>73.33082</c:v>
                </c:pt>
                <c:pt idx="4124">
                  <c:v>73.331154</c:v>
                </c:pt>
                <c:pt idx="4125">
                  <c:v>73.3315</c:v>
                </c:pt>
                <c:pt idx="4126">
                  <c:v>73.33185</c:v>
                </c:pt>
                <c:pt idx="4127">
                  <c:v>73.3322</c:v>
                </c:pt>
                <c:pt idx="4128">
                  <c:v>73.33256</c:v>
                </c:pt>
                <c:pt idx="4129">
                  <c:v>73.33292</c:v>
                </c:pt>
                <c:pt idx="4130">
                  <c:v>73.33328</c:v>
                </c:pt>
                <c:pt idx="4131">
                  <c:v>73.33365</c:v>
                </c:pt>
                <c:pt idx="4132">
                  <c:v>73.33402</c:v>
                </c:pt>
                <c:pt idx="4133">
                  <c:v>73.3344</c:v>
                </c:pt>
                <c:pt idx="4134">
                  <c:v>73.33477999999998</c:v>
                </c:pt>
                <c:pt idx="4135">
                  <c:v>73.33516</c:v>
                </c:pt>
                <c:pt idx="4136">
                  <c:v>73.33555</c:v>
                </c:pt>
                <c:pt idx="4137">
                  <c:v>73.33593999999998</c:v>
                </c:pt>
                <c:pt idx="4138">
                  <c:v>73.33633399999998</c:v>
                </c:pt>
                <c:pt idx="4139">
                  <c:v>73.33672999999998</c:v>
                </c:pt>
                <c:pt idx="4140">
                  <c:v>73.33713</c:v>
                </c:pt>
                <c:pt idx="4141">
                  <c:v>73.33753</c:v>
                </c:pt>
                <c:pt idx="4142">
                  <c:v>73.33794</c:v>
                </c:pt>
                <c:pt idx="4143">
                  <c:v>73.33834999999999</c:v>
                </c:pt>
                <c:pt idx="4144">
                  <c:v>73.33875999999998</c:v>
                </c:pt>
                <c:pt idx="4145">
                  <c:v>73.33917</c:v>
                </c:pt>
                <c:pt idx="4146">
                  <c:v>73.339584</c:v>
                </c:pt>
                <c:pt idx="4147">
                  <c:v>73.340004</c:v>
                </c:pt>
                <c:pt idx="4148">
                  <c:v>73.34042</c:v>
                </c:pt>
                <c:pt idx="4149">
                  <c:v>73.34085</c:v>
                </c:pt>
                <c:pt idx="4150">
                  <c:v>73.34128</c:v>
                </c:pt>
                <c:pt idx="4151">
                  <c:v>73.341705</c:v>
                </c:pt>
                <c:pt idx="4152">
                  <c:v>73.34213</c:v>
                </c:pt>
                <c:pt idx="4153">
                  <c:v>73.34257</c:v>
                </c:pt>
                <c:pt idx="4154">
                  <c:v>73.343</c:v>
                </c:pt>
                <c:pt idx="4155">
                  <c:v>73.34344</c:v>
                </c:pt>
                <c:pt idx="4156">
                  <c:v>73.34388</c:v>
                </c:pt>
                <c:pt idx="4157">
                  <c:v>73.344315</c:v>
                </c:pt>
                <c:pt idx="4158">
                  <c:v>73.34476</c:v>
                </c:pt>
                <c:pt idx="4159">
                  <c:v>73.3452</c:v>
                </c:pt>
                <c:pt idx="4160">
                  <c:v>73.34564</c:v>
                </c:pt>
                <c:pt idx="4161">
                  <c:v>73.346085</c:v>
                </c:pt>
                <c:pt idx="4162">
                  <c:v>73.346535</c:v>
                </c:pt>
                <c:pt idx="4163">
                  <c:v>73.346985</c:v>
                </c:pt>
                <c:pt idx="4164">
                  <c:v>73.34743</c:v>
                </c:pt>
                <c:pt idx="4165">
                  <c:v>73.34788</c:v>
                </c:pt>
                <c:pt idx="4166">
                  <c:v>73.34832999999998</c:v>
                </c:pt>
                <c:pt idx="4167">
                  <c:v>73.34877999999999</c:v>
                </c:pt>
                <c:pt idx="4168">
                  <c:v>73.34923</c:v>
                </c:pt>
                <c:pt idx="4169">
                  <c:v>73.349686</c:v>
                </c:pt>
                <c:pt idx="4170">
                  <c:v>73.35013599999999</c:v>
                </c:pt>
                <c:pt idx="4171">
                  <c:v>73.35058999999998</c:v>
                </c:pt>
                <c:pt idx="4172">
                  <c:v>73.35105</c:v>
                </c:pt>
                <c:pt idx="4173">
                  <c:v>73.35151</c:v>
                </c:pt>
                <c:pt idx="4174">
                  <c:v>73.35197</c:v>
                </c:pt>
                <c:pt idx="4175">
                  <c:v>73.35242499999998</c:v>
                </c:pt>
                <c:pt idx="4176">
                  <c:v>73.35287999999998</c:v>
                </c:pt>
                <c:pt idx="4177">
                  <c:v>73.35333999999999</c:v>
                </c:pt>
                <c:pt idx="4178">
                  <c:v>73.35379999999999</c:v>
                </c:pt>
                <c:pt idx="4179">
                  <c:v>73.354256</c:v>
                </c:pt>
                <c:pt idx="4180">
                  <c:v>73.35470999999998</c:v>
                </c:pt>
                <c:pt idx="4181">
                  <c:v>73.35516999999998</c:v>
                </c:pt>
                <c:pt idx="4182">
                  <c:v>73.35563</c:v>
                </c:pt>
                <c:pt idx="4183">
                  <c:v>73.35608999999998</c:v>
                </c:pt>
                <c:pt idx="4184">
                  <c:v>73.356544</c:v>
                </c:pt>
                <c:pt idx="4185">
                  <c:v>73.357</c:v>
                </c:pt>
                <c:pt idx="4186">
                  <c:v>73.35747</c:v>
                </c:pt>
                <c:pt idx="4187">
                  <c:v>73.35793</c:v>
                </c:pt>
                <c:pt idx="4188">
                  <c:v>73.35838999999999</c:v>
                </c:pt>
                <c:pt idx="4189">
                  <c:v>73.35884999999999</c:v>
                </c:pt>
                <c:pt idx="4190">
                  <c:v>73.35930999999998</c:v>
                </c:pt>
                <c:pt idx="4191">
                  <c:v>73.359764</c:v>
                </c:pt>
                <c:pt idx="4192">
                  <c:v>73.36022</c:v>
                </c:pt>
                <c:pt idx="4193">
                  <c:v>73.36068</c:v>
                </c:pt>
                <c:pt idx="4194">
                  <c:v>73.36114</c:v>
                </c:pt>
                <c:pt idx="4195">
                  <c:v>73.361595</c:v>
                </c:pt>
                <c:pt idx="4196">
                  <c:v>73.36204999999998</c:v>
                </c:pt>
                <c:pt idx="4197">
                  <c:v>73.36251</c:v>
                </c:pt>
                <c:pt idx="4198">
                  <c:v>73.36296999999998</c:v>
                </c:pt>
                <c:pt idx="4199">
                  <c:v>73.36343</c:v>
                </c:pt>
                <c:pt idx="4200">
                  <c:v>73.363884</c:v>
                </c:pt>
                <c:pt idx="4201">
                  <c:v>73.36434</c:v>
                </c:pt>
                <c:pt idx="4202">
                  <c:v>73.3648</c:v>
                </c:pt>
                <c:pt idx="4203">
                  <c:v>73.36526</c:v>
                </c:pt>
                <c:pt idx="4204">
                  <c:v>73.36571499999998</c:v>
                </c:pt>
                <c:pt idx="4205">
                  <c:v>73.36617</c:v>
                </c:pt>
                <c:pt idx="4206">
                  <c:v>73.36663</c:v>
                </c:pt>
                <c:pt idx="4207">
                  <c:v>73.36708</c:v>
                </c:pt>
                <c:pt idx="4208">
                  <c:v>73.36753</c:v>
                </c:pt>
                <c:pt idx="4209">
                  <c:v>73.36798</c:v>
                </c:pt>
                <c:pt idx="4210">
                  <c:v>73.36842999999998</c:v>
                </c:pt>
                <c:pt idx="4211">
                  <c:v>73.36887999999999</c:v>
                </c:pt>
                <c:pt idx="4212">
                  <c:v>73.36933</c:v>
                </c:pt>
                <c:pt idx="4213">
                  <c:v>73.36977999999999</c:v>
                </c:pt>
                <c:pt idx="4214">
                  <c:v>73.37023</c:v>
                </c:pt>
                <c:pt idx="4215">
                  <c:v>73.37067399999998</c:v>
                </c:pt>
                <c:pt idx="4216">
                  <c:v>73.37112</c:v>
                </c:pt>
                <c:pt idx="4217">
                  <c:v>73.37156</c:v>
                </c:pt>
                <c:pt idx="4218">
                  <c:v>73.37199999999998</c:v>
                </c:pt>
                <c:pt idx="4219">
                  <c:v>73.37244399999999</c:v>
                </c:pt>
                <c:pt idx="4220">
                  <c:v>73.37288999999998</c:v>
                </c:pt>
                <c:pt idx="4221">
                  <c:v>73.37332999999998</c:v>
                </c:pt>
                <c:pt idx="4222">
                  <c:v>73.37376999999998</c:v>
                </c:pt>
                <c:pt idx="4223">
                  <c:v>73.374214</c:v>
                </c:pt>
                <c:pt idx="4224">
                  <c:v>73.37465</c:v>
                </c:pt>
                <c:pt idx="4225">
                  <c:v>73.37508399999999</c:v>
                </c:pt>
                <c:pt idx="4226">
                  <c:v>73.37553</c:v>
                </c:pt>
                <c:pt idx="4227">
                  <c:v>73.37595999999999</c:v>
                </c:pt>
                <c:pt idx="4228">
                  <c:v>73.37639599999999</c:v>
                </c:pt>
                <c:pt idx="4229">
                  <c:v>73.37683</c:v>
                </c:pt>
                <c:pt idx="4230">
                  <c:v>73.377266</c:v>
                </c:pt>
                <c:pt idx="4231">
                  <c:v>73.37769</c:v>
                </c:pt>
                <c:pt idx="4232">
                  <c:v>73.37811999999998</c:v>
                </c:pt>
                <c:pt idx="4233">
                  <c:v>73.37854999999999</c:v>
                </c:pt>
                <c:pt idx="4234">
                  <c:v>73.37897499999997</c:v>
                </c:pt>
                <c:pt idx="4235">
                  <c:v>73.37939999999999</c:v>
                </c:pt>
                <c:pt idx="4236">
                  <c:v>73.37983</c:v>
                </c:pt>
                <c:pt idx="4237">
                  <c:v>73.38026</c:v>
                </c:pt>
                <c:pt idx="4238">
                  <c:v>73.380684</c:v>
                </c:pt>
                <c:pt idx="4239">
                  <c:v>73.38111</c:v>
                </c:pt>
                <c:pt idx="4240">
                  <c:v>73.38154</c:v>
                </c:pt>
                <c:pt idx="4241">
                  <c:v>73.38196</c:v>
                </c:pt>
                <c:pt idx="4242">
                  <c:v>73.38238499999999</c:v>
                </c:pt>
                <c:pt idx="4243">
                  <c:v>73.38280499999999</c:v>
                </c:pt>
                <c:pt idx="4244">
                  <c:v>73.383224</c:v>
                </c:pt>
                <c:pt idx="4245">
                  <c:v>73.38364</c:v>
                </c:pt>
                <c:pt idx="4246">
                  <c:v>73.384056</c:v>
                </c:pt>
                <c:pt idx="4247">
                  <c:v>73.38447</c:v>
                </c:pt>
                <c:pt idx="4248">
                  <c:v>73.38489</c:v>
                </c:pt>
                <c:pt idx="4249">
                  <c:v>73.38529999999998</c:v>
                </c:pt>
                <c:pt idx="4250">
                  <c:v>73.38570999999999</c:v>
                </c:pt>
                <c:pt idx="4251">
                  <c:v>73.38612</c:v>
                </c:pt>
                <c:pt idx="4252">
                  <c:v>73.38653599999999</c:v>
                </c:pt>
                <c:pt idx="4253">
                  <c:v>73.38693999999998</c:v>
                </c:pt>
                <c:pt idx="4254">
                  <c:v>73.38735</c:v>
                </c:pt>
                <c:pt idx="4255">
                  <c:v>73.38776</c:v>
                </c:pt>
                <c:pt idx="4256">
                  <c:v>73.38816</c:v>
                </c:pt>
                <c:pt idx="4257">
                  <c:v>73.388565</c:v>
                </c:pt>
                <c:pt idx="4258">
                  <c:v>73.38896999999998</c:v>
                </c:pt>
                <c:pt idx="4259">
                  <c:v>73.38936999999998</c:v>
                </c:pt>
                <c:pt idx="4260">
                  <c:v>73.38977999999999</c:v>
                </c:pt>
                <c:pt idx="4261">
                  <c:v>73.39018</c:v>
                </c:pt>
                <c:pt idx="4262">
                  <c:v>73.39058</c:v>
                </c:pt>
                <c:pt idx="4263">
                  <c:v>73.39097599999998</c:v>
                </c:pt>
                <c:pt idx="4264">
                  <c:v>73.39137</c:v>
                </c:pt>
                <c:pt idx="4265">
                  <c:v>73.39177</c:v>
                </c:pt>
                <c:pt idx="4266">
                  <c:v>73.392166</c:v>
                </c:pt>
                <c:pt idx="4267">
                  <c:v>73.39256</c:v>
                </c:pt>
                <c:pt idx="4268">
                  <c:v>73.39296</c:v>
                </c:pt>
                <c:pt idx="4269">
                  <c:v>73.39335</c:v>
                </c:pt>
                <c:pt idx="4270">
                  <c:v>73.39373999999998</c:v>
                </c:pt>
                <c:pt idx="4271">
                  <c:v>73.39413</c:v>
                </c:pt>
                <c:pt idx="4272">
                  <c:v>73.394516</c:v>
                </c:pt>
                <c:pt idx="4273">
                  <c:v>73.3949</c:v>
                </c:pt>
                <c:pt idx="4274">
                  <c:v>73.39529</c:v>
                </c:pt>
                <c:pt idx="4275">
                  <c:v>73.39567</c:v>
                </c:pt>
                <c:pt idx="4276">
                  <c:v>73.39606</c:v>
                </c:pt>
                <c:pt idx="4277">
                  <c:v>73.39644</c:v>
                </c:pt>
                <c:pt idx="4278">
                  <c:v>73.39682</c:v>
                </c:pt>
                <c:pt idx="4279">
                  <c:v>73.3972</c:v>
                </c:pt>
                <c:pt idx="4280">
                  <c:v>73.39758</c:v>
                </c:pt>
                <c:pt idx="4281">
                  <c:v>73.397964</c:v>
                </c:pt>
                <c:pt idx="4282">
                  <c:v>73.39834599999999</c:v>
                </c:pt>
                <c:pt idx="4283">
                  <c:v>73.39871999999998</c:v>
                </c:pt>
                <c:pt idx="4284">
                  <c:v>73.39909</c:v>
                </c:pt>
                <c:pt idx="4285">
                  <c:v>73.39947</c:v>
                </c:pt>
                <c:pt idx="4286">
                  <c:v>73.39984</c:v>
                </c:pt>
                <c:pt idx="4287">
                  <c:v>73.400215</c:v>
                </c:pt>
                <c:pt idx="4288">
                  <c:v>73.40059</c:v>
                </c:pt>
                <c:pt idx="4289">
                  <c:v>73.400955</c:v>
                </c:pt>
                <c:pt idx="4290">
                  <c:v>73.40132</c:v>
                </c:pt>
                <c:pt idx="4291">
                  <c:v>73.401695</c:v>
                </c:pt>
                <c:pt idx="4292">
                  <c:v>73.40206</c:v>
                </c:pt>
                <c:pt idx="4293">
                  <c:v>73.40243</c:v>
                </c:pt>
                <c:pt idx="4294">
                  <c:v>73.402794</c:v>
                </c:pt>
                <c:pt idx="4295">
                  <c:v>73.40316</c:v>
                </c:pt>
                <c:pt idx="4296">
                  <c:v>73.40352</c:v>
                </c:pt>
                <c:pt idx="4297">
                  <c:v>73.40388</c:v>
                </c:pt>
                <c:pt idx="4298">
                  <c:v>73.404236</c:v>
                </c:pt>
                <c:pt idx="4299">
                  <c:v>73.404594</c:v>
                </c:pt>
                <c:pt idx="4300">
                  <c:v>73.40495</c:v>
                </c:pt>
                <c:pt idx="4301">
                  <c:v>73.405304</c:v>
                </c:pt>
                <c:pt idx="4302">
                  <c:v>73.40566</c:v>
                </c:pt>
                <c:pt idx="4303">
                  <c:v>73.40602</c:v>
                </c:pt>
                <c:pt idx="4304">
                  <c:v>73.40638</c:v>
                </c:pt>
                <c:pt idx="4305">
                  <c:v>73.40673</c:v>
                </c:pt>
                <c:pt idx="4306">
                  <c:v>73.40708</c:v>
                </c:pt>
                <c:pt idx="4307">
                  <c:v>73.40743</c:v>
                </c:pt>
                <c:pt idx="4308">
                  <c:v>73.407776</c:v>
                </c:pt>
                <c:pt idx="4309">
                  <c:v>73.40812</c:v>
                </c:pt>
                <c:pt idx="4310">
                  <c:v>73.40846</c:v>
                </c:pt>
                <c:pt idx="4311">
                  <c:v>73.408806</c:v>
                </c:pt>
                <c:pt idx="4312">
                  <c:v>73.40915</c:v>
                </c:pt>
                <c:pt idx="4313">
                  <c:v>73.40949</c:v>
                </c:pt>
                <c:pt idx="4314">
                  <c:v>73.409836</c:v>
                </c:pt>
                <c:pt idx="4315">
                  <c:v>73.41018</c:v>
                </c:pt>
                <c:pt idx="4316">
                  <c:v>73.41052</c:v>
                </c:pt>
                <c:pt idx="4317">
                  <c:v>73.410866</c:v>
                </c:pt>
                <c:pt idx="4318">
                  <c:v>73.41121</c:v>
                </c:pt>
                <c:pt idx="4319">
                  <c:v>73.41155</c:v>
                </c:pt>
                <c:pt idx="4320">
                  <c:v>73.411896</c:v>
                </c:pt>
                <c:pt idx="4321">
                  <c:v>73.41223</c:v>
                </c:pt>
                <c:pt idx="4322">
                  <c:v>73.41257</c:v>
                </c:pt>
                <c:pt idx="4323">
                  <c:v>73.4129</c:v>
                </c:pt>
                <c:pt idx="4324">
                  <c:v>73.41324</c:v>
                </c:pt>
                <c:pt idx="4325">
                  <c:v>73.413574</c:v>
                </c:pt>
                <c:pt idx="4326">
                  <c:v>73.4139</c:v>
                </c:pt>
                <c:pt idx="4327">
                  <c:v>73.41423</c:v>
                </c:pt>
                <c:pt idx="4328">
                  <c:v>73.41456</c:v>
                </c:pt>
                <c:pt idx="4329">
                  <c:v>73.41489</c:v>
                </c:pt>
                <c:pt idx="4330">
                  <c:v>73.415215</c:v>
                </c:pt>
                <c:pt idx="4331">
                  <c:v>73.41554</c:v>
                </c:pt>
                <c:pt idx="4332">
                  <c:v>73.41587000000001</c:v>
                </c:pt>
                <c:pt idx="4333">
                  <c:v>73.4162</c:v>
                </c:pt>
                <c:pt idx="4334">
                  <c:v>73.41653</c:v>
                </c:pt>
                <c:pt idx="4335">
                  <c:v>73.41685</c:v>
                </c:pt>
                <c:pt idx="4336">
                  <c:v>73.41717000000002</c:v>
                </c:pt>
                <c:pt idx="4337">
                  <c:v>73.41749</c:v>
                </c:pt>
                <c:pt idx="4338">
                  <c:v>73.41781</c:v>
                </c:pt>
                <c:pt idx="4339">
                  <c:v>73.41813</c:v>
                </c:pt>
                <c:pt idx="4340">
                  <c:v>73.41844</c:v>
                </c:pt>
                <c:pt idx="4341">
                  <c:v>73.418755</c:v>
                </c:pt>
                <c:pt idx="4342">
                  <c:v>73.41907</c:v>
                </c:pt>
                <c:pt idx="4343">
                  <c:v>73.41938</c:v>
                </c:pt>
                <c:pt idx="4344">
                  <c:v>73.41969</c:v>
                </c:pt>
                <c:pt idx="4345">
                  <c:v>73.420006</c:v>
                </c:pt>
                <c:pt idx="4346">
                  <c:v>73.42032</c:v>
                </c:pt>
                <c:pt idx="4347">
                  <c:v>73.42063</c:v>
                </c:pt>
                <c:pt idx="4348">
                  <c:v>73.420944</c:v>
                </c:pt>
                <c:pt idx="4349">
                  <c:v>73.42126</c:v>
                </c:pt>
                <c:pt idx="4350">
                  <c:v>73.42157</c:v>
                </c:pt>
                <c:pt idx="4351">
                  <c:v>73.42188</c:v>
                </c:pt>
                <c:pt idx="4352">
                  <c:v>73.42219</c:v>
                </c:pt>
                <c:pt idx="4353">
                  <c:v>73.42248999999998</c:v>
                </c:pt>
                <c:pt idx="4354">
                  <c:v>73.42279999999998</c:v>
                </c:pt>
                <c:pt idx="4355">
                  <c:v>73.4231</c:v>
                </c:pt>
                <c:pt idx="4356">
                  <c:v>73.42341</c:v>
                </c:pt>
                <c:pt idx="4357">
                  <c:v>73.42371</c:v>
                </c:pt>
                <c:pt idx="4358">
                  <c:v>73.42401</c:v>
                </c:pt>
                <c:pt idx="4359">
                  <c:v>73.42432</c:v>
                </c:pt>
                <c:pt idx="4360">
                  <c:v>73.424614</c:v>
                </c:pt>
                <c:pt idx="4361">
                  <c:v>73.42492</c:v>
                </c:pt>
                <c:pt idx="4362">
                  <c:v>73.42522</c:v>
                </c:pt>
                <c:pt idx="4363">
                  <c:v>73.425514</c:v>
                </c:pt>
                <c:pt idx="4364">
                  <c:v>73.42581</c:v>
                </c:pt>
                <c:pt idx="4365">
                  <c:v>73.42611</c:v>
                </c:pt>
                <c:pt idx="4366">
                  <c:v>73.4264</c:v>
                </c:pt>
                <c:pt idx="4367">
                  <c:v>73.4267</c:v>
                </c:pt>
                <c:pt idx="4368">
                  <c:v>73.426994</c:v>
                </c:pt>
                <c:pt idx="4369">
                  <c:v>73.427284</c:v>
                </c:pt>
                <c:pt idx="4370">
                  <c:v>73.427574</c:v>
                </c:pt>
                <c:pt idx="4371">
                  <c:v>73.427864</c:v>
                </c:pt>
                <c:pt idx="4372">
                  <c:v>73.42816</c:v>
                </c:pt>
                <c:pt idx="4373">
                  <c:v>73.42845</c:v>
                </c:pt>
                <c:pt idx="4374">
                  <c:v>73.42873999999999</c:v>
                </c:pt>
                <c:pt idx="4375">
                  <c:v>73.42903</c:v>
                </c:pt>
                <c:pt idx="4376">
                  <c:v>73.42932</c:v>
                </c:pt>
                <c:pt idx="4377">
                  <c:v>73.42961</c:v>
                </c:pt>
                <c:pt idx="4378">
                  <c:v>73.42989</c:v>
                </c:pt>
                <c:pt idx="4379">
                  <c:v>73.430176</c:v>
                </c:pt>
                <c:pt idx="4380">
                  <c:v>73.430466</c:v>
                </c:pt>
                <c:pt idx="4381">
                  <c:v>73.43259</c:v>
                </c:pt>
                <c:pt idx="4382">
                  <c:v>73.4347</c:v>
                </c:pt>
                <c:pt idx="4383">
                  <c:v>73.43681</c:v>
                </c:pt>
                <c:pt idx="4384">
                  <c:v>73.438934</c:v>
                </c:pt>
                <c:pt idx="4385">
                  <c:v>73.44105</c:v>
                </c:pt>
                <c:pt idx="4386">
                  <c:v>73.44316</c:v>
                </c:pt>
                <c:pt idx="4387">
                  <c:v>73.445274</c:v>
                </c:pt>
                <c:pt idx="4388">
                  <c:v>73.44739</c:v>
                </c:pt>
                <c:pt idx="4389">
                  <c:v>73.4495</c:v>
                </c:pt>
                <c:pt idx="4390">
                  <c:v>73.451614</c:v>
                </c:pt>
                <c:pt idx="4391">
                  <c:v>73.45373</c:v>
                </c:pt>
                <c:pt idx="4392">
                  <c:v>73.45583999999998</c:v>
                </c:pt>
                <c:pt idx="4393">
                  <c:v>73.45795</c:v>
                </c:pt>
                <c:pt idx="4394">
                  <c:v>73.46006</c:v>
                </c:pt>
                <c:pt idx="4395">
                  <c:v>73.462166</c:v>
                </c:pt>
                <c:pt idx="4396">
                  <c:v>73.46427000000002</c:v>
                </c:pt>
                <c:pt idx="4397">
                  <c:v>73.46638</c:v>
                </c:pt>
                <c:pt idx="4398">
                  <c:v>73.46848</c:v>
                </c:pt>
                <c:pt idx="4399">
                  <c:v>73.47058</c:v>
                </c:pt>
                <c:pt idx="4400">
                  <c:v>73.47267999999998</c:v>
                </c:pt>
                <c:pt idx="4401">
                  <c:v>73.47477999999998</c:v>
                </c:pt>
                <c:pt idx="4402">
                  <c:v>73.47687499999999</c:v>
                </c:pt>
                <c:pt idx="4403">
                  <c:v>73.47896999999998</c:v>
                </c:pt>
                <c:pt idx="4404">
                  <c:v>73.481064</c:v>
                </c:pt>
                <c:pt idx="4405">
                  <c:v>73.48316</c:v>
                </c:pt>
                <c:pt idx="4406">
                  <c:v>73.48525</c:v>
                </c:pt>
                <c:pt idx="4407">
                  <c:v>73.48734</c:v>
                </c:pt>
                <c:pt idx="4408">
                  <c:v>73.48943000000001</c:v>
                </c:pt>
                <c:pt idx="4409">
                  <c:v>73.49152</c:v>
                </c:pt>
                <c:pt idx="4410">
                  <c:v>73.49361</c:v>
                </c:pt>
                <c:pt idx="4411">
                  <c:v>73.49079</c:v>
                </c:pt>
                <c:pt idx="4412">
                  <c:v>73.487976</c:v>
                </c:pt>
                <c:pt idx="4413">
                  <c:v>73.48515</c:v>
                </c:pt>
                <c:pt idx="4414">
                  <c:v>73.48233</c:v>
                </c:pt>
                <c:pt idx="4415">
                  <c:v>73.47951</c:v>
                </c:pt>
                <c:pt idx="4416">
                  <c:v>73.476685</c:v>
                </c:pt>
                <c:pt idx="4417">
                  <c:v>73.473854</c:v>
                </c:pt>
                <c:pt idx="4418">
                  <c:v>73.47102</c:v>
                </c:pt>
                <c:pt idx="4419">
                  <c:v>73.46819</c:v>
                </c:pt>
                <c:pt idx="4420">
                  <c:v>73.465355</c:v>
                </c:pt>
                <c:pt idx="4421">
                  <c:v>73.46252</c:v>
                </c:pt>
                <c:pt idx="4422">
                  <c:v>73.45968</c:v>
                </c:pt>
                <c:pt idx="4423">
                  <c:v>73.45684</c:v>
                </c:pt>
                <c:pt idx="4424">
                  <c:v>73.453995</c:v>
                </c:pt>
                <c:pt idx="4425">
                  <c:v>73.45115</c:v>
                </c:pt>
                <c:pt idx="4426">
                  <c:v>73.4483</c:v>
                </c:pt>
                <c:pt idx="4427">
                  <c:v>73.44546</c:v>
                </c:pt>
                <c:pt idx="4428">
                  <c:v>73.44261</c:v>
                </c:pt>
                <c:pt idx="4429">
                  <c:v>73.43976</c:v>
                </c:pt>
                <c:pt idx="4430">
                  <c:v>73.436905</c:v>
                </c:pt>
                <c:pt idx="4431">
                  <c:v>73.43405</c:v>
                </c:pt>
                <c:pt idx="4432">
                  <c:v>73.4312</c:v>
                </c:pt>
                <c:pt idx="4433">
                  <c:v>73.42833999999999</c:v>
                </c:pt>
                <c:pt idx="4434">
                  <c:v>73.42547599999999</c:v>
                </c:pt>
                <c:pt idx="4435">
                  <c:v>73.422615</c:v>
                </c:pt>
                <c:pt idx="4436">
                  <c:v>73.419754</c:v>
                </c:pt>
                <c:pt idx="4437">
                  <c:v>73.41689</c:v>
                </c:pt>
                <c:pt idx="4438">
                  <c:v>73.41403</c:v>
                </c:pt>
                <c:pt idx="4439">
                  <c:v>73.41117000000002</c:v>
                </c:pt>
                <c:pt idx="4440">
                  <c:v>73.40831</c:v>
                </c:pt>
                <c:pt idx="4441">
                  <c:v>73.40545</c:v>
                </c:pt>
                <c:pt idx="4442">
                  <c:v>73.40259</c:v>
                </c:pt>
                <c:pt idx="4443">
                  <c:v>73.39973</c:v>
                </c:pt>
                <c:pt idx="4444">
                  <c:v>73.396866</c:v>
                </c:pt>
                <c:pt idx="4445">
                  <c:v>73.394005</c:v>
                </c:pt>
                <c:pt idx="4446">
                  <c:v>73.39114</c:v>
                </c:pt>
                <c:pt idx="4447">
                  <c:v>73.38827999999998</c:v>
                </c:pt>
                <c:pt idx="4448">
                  <c:v>73.38543</c:v>
                </c:pt>
                <c:pt idx="4449">
                  <c:v>73.38257599999999</c:v>
                </c:pt>
                <c:pt idx="4450">
                  <c:v>73.37971999999999</c:v>
                </c:pt>
                <c:pt idx="4451">
                  <c:v>73.37686999999998</c:v>
                </c:pt>
                <c:pt idx="4452">
                  <c:v>73.37401599999998</c:v>
                </c:pt>
                <c:pt idx="4453">
                  <c:v>73.37116</c:v>
                </c:pt>
                <c:pt idx="4454">
                  <c:v>73.36831999999998</c:v>
                </c:pt>
                <c:pt idx="4455">
                  <c:v>73.36546999999998</c:v>
                </c:pt>
                <c:pt idx="4456">
                  <c:v>73.362625</c:v>
                </c:pt>
                <c:pt idx="4457">
                  <c:v>73.35978999999999</c:v>
                </c:pt>
                <c:pt idx="4458">
                  <c:v>73.35695</c:v>
                </c:pt>
                <c:pt idx="4459">
                  <c:v>73.35412</c:v>
                </c:pt>
                <c:pt idx="4460">
                  <c:v>73.35129</c:v>
                </c:pt>
                <c:pt idx="4461">
                  <c:v>73.34846</c:v>
                </c:pt>
                <c:pt idx="4462">
                  <c:v>73.345634</c:v>
                </c:pt>
                <c:pt idx="4463">
                  <c:v>73.34281</c:v>
                </c:pt>
                <c:pt idx="4464">
                  <c:v>73.34</c:v>
                </c:pt>
                <c:pt idx="4465">
                  <c:v>73.33718</c:v>
                </c:pt>
                <c:pt idx="4466">
                  <c:v>73.334366</c:v>
                </c:pt>
                <c:pt idx="4467">
                  <c:v>73.33156</c:v>
                </c:pt>
                <c:pt idx="4468">
                  <c:v>73.32874999999999</c:v>
                </c:pt>
                <c:pt idx="4469">
                  <c:v>73.32594999999999</c:v>
                </c:pt>
                <c:pt idx="4470">
                  <c:v>73.32315</c:v>
                </c:pt>
                <c:pt idx="4471">
                  <c:v>73.32340999999998</c:v>
                </c:pt>
                <c:pt idx="4472">
                  <c:v>73.32367999999998</c:v>
                </c:pt>
                <c:pt idx="4473">
                  <c:v>73.32394999999998</c:v>
                </c:pt>
                <c:pt idx="4474">
                  <c:v>73.32423</c:v>
                </c:pt>
                <c:pt idx="4475">
                  <c:v>73.3245</c:v>
                </c:pt>
                <c:pt idx="4476">
                  <c:v>73.32477999999999</c:v>
                </c:pt>
                <c:pt idx="4477">
                  <c:v>73.32506599999999</c:v>
                </c:pt>
                <c:pt idx="4478">
                  <c:v>73.32535599999999</c:v>
                </c:pt>
                <c:pt idx="4479">
                  <c:v>73.32564999999998</c:v>
                </c:pt>
                <c:pt idx="4480">
                  <c:v>73.32594999999999</c:v>
                </c:pt>
                <c:pt idx="4481">
                  <c:v>73.326256</c:v>
                </c:pt>
                <c:pt idx="4482">
                  <c:v>73.32656</c:v>
                </c:pt>
                <c:pt idx="4483">
                  <c:v>73.32687999999999</c:v>
                </c:pt>
                <c:pt idx="4484">
                  <c:v>73.3272</c:v>
                </c:pt>
                <c:pt idx="4485">
                  <c:v>73.32752</c:v>
                </c:pt>
                <c:pt idx="4486">
                  <c:v>73.32785</c:v>
                </c:pt>
                <c:pt idx="4487">
                  <c:v>73.32817999999999</c:v>
                </c:pt>
                <c:pt idx="4488">
                  <c:v>73.328514</c:v>
                </c:pt>
                <c:pt idx="4489">
                  <c:v>73.32884999999999</c:v>
                </c:pt>
                <c:pt idx="4490">
                  <c:v>73.32918999999998</c:v>
                </c:pt>
                <c:pt idx="4491">
                  <c:v>73.32953999999998</c:v>
                </c:pt>
                <c:pt idx="4492">
                  <c:v>73.32988999999999</c:v>
                </c:pt>
                <c:pt idx="4493">
                  <c:v>73.330246</c:v>
                </c:pt>
                <c:pt idx="4494">
                  <c:v>73.33061</c:v>
                </c:pt>
                <c:pt idx="4495">
                  <c:v>73.33097999999998</c:v>
                </c:pt>
                <c:pt idx="4496">
                  <c:v>73.33135</c:v>
                </c:pt>
                <c:pt idx="4497">
                  <c:v>73.331726</c:v>
                </c:pt>
                <c:pt idx="4498">
                  <c:v>73.33209999999998</c:v>
                </c:pt>
                <c:pt idx="4499">
                  <c:v>73.33247999999999</c:v>
                </c:pt>
                <c:pt idx="4500">
                  <c:v>73.33285999999998</c:v>
                </c:pt>
                <c:pt idx="4501">
                  <c:v>73.33325</c:v>
                </c:pt>
                <c:pt idx="4502">
                  <c:v>73.33364</c:v>
                </c:pt>
                <c:pt idx="4503">
                  <c:v>73.33403000000001</c:v>
                </c:pt>
                <c:pt idx="4504">
                  <c:v>73.33443000000001</c:v>
                </c:pt>
                <c:pt idx="4505">
                  <c:v>73.33483</c:v>
                </c:pt>
                <c:pt idx="4506">
                  <c:v>73.33523599999998</c:v>
                </c:pt>
                <c:pt idx="4507">
                  <c:v>73.33564</c:v>
                </c:pt>
                <c:pt idx="4508">
                  <c:v>73.336044</c:v>
                </c:pt>
                <c:pt idx="4509">
                  <c:v>73.33646</c:v>
                </c:pt>
                <c:pt idx="4510">
                  <c:v>73.33687</c:v>
                </c:pt>
                <c:pt idx="4511">
                  <c:v>73.33729</c:v>
                </c:pt>
                <c:pt idx="4512">
                  <c:v>73.33771</c:v>
                </c:pt>
                <c:pt idx="4513">
                  <c:v>73.33813499999998</c:v>
                </c:pt>
                <c:pt idx="4514">
                  <c:v>73.33856</c:v>
                </c:pt>
                <c:pt idx="4515">
                  <c:v>73.33898999999998</c:v>
                </c:pt>
                <c:pt idx="4516">
                  <c:v>73.33942</c:v>
                </c:pt>
                <c:pt idx="4517">
                  <c:v>73.33985</c:v>
                </c:pt>
                <c:pt idx="4518">
                  <c:v>73.34029</c:v>
                </c:pt>
                <c:pt idx="4519">
                  <c:v>73.34072</c:v>
                </c:pt>
                <c:pt idx="4520">
                  <c:v>73.341156</c:v>
                </c:pt>
                <c:pt idx="4521">
                  <c:v>73.3416</c:v>
                </c:pt>
                <c:pt idx="4522">
                  <c:v>73.34203</c:v>
                </c:pt>
                <c:pt idx="4523">
                  <c:v>73.34247599999999</c:v>
                </c:pt>
                <c:pt idx="4524">
                  <c:v>73.34292</c:v>
                </c:pt>
                <c:pt idx="4525">
                  <c:v>73.34336</c:v>
                </c:pt>
                <c:pt idx="4526">
                  <c:v>73.34381</c:v>
                </c:pt>
                <c:pt idx="4527">
                  <c:v>73.34426</c:v>
                </c:pt>
                <c:pt idx="4528">
                  <c:v>73.34471</c:v>
                </c:pt>
                <c:pt idx="4529">
                  <c:v>73.34516</c:v>
                </c:pt>
                <c:pt idx="4530">
                  <c:v>73.34561</c:v>
                </c:pt>
                <c:pt idx="4531">
                  <c:v>73.34606</c:v>
                </c:pt>
                <c:pt idx="4532">
                  <c:v>73.34652</c:v>
                </c:pt>
                <c:pt idx="4533">
                  <c:v>73.34698</c:v>
                </c:pt>
                <c:pt idx="4534">
                  <c:v>73.34743</c:v>
                </c:pt>
                <c:pt idx="4535">
                  <c:v>73.347885</c:v>
                </c:pt>
                <c:pt idx="4536">
                  <c:v>73.34833999999998</c:v>
                </c:pt>
                <c:pt idx="4537">
                  <c:v>73.34879999999998</c:v>
                </c:pt>
                <c:pt idx="4538">
                  <c:v>73.34926</c:v>
                </c:pt>
                <c:pt idx="4539">
                  <c:v>73.34972</c:v>
                </c:pt>
                <c:pt idx="4540">
                  <c:v>73.35017399999998</c:v>
                </c:pt>
                <c:pt idx="4541">
                  <c:v>73.35063</c:v>
                </c:pt>
                <c:pt idx="4542">
                  <c:v>73.35109</c:v>
                </c:pt>
                <c:pt idx="4543">
                  <c:v>73.35155</c:v>
                </c:pt>
                <c:pt idx="4544">
                  <c:v>73.35200499999999</c:v>
                </c:pt>
                <c:pt idx="4545">
                  <c:v>73.35245999999998</c:v>
                </c:pt>
                <c:pt idx="4546">
                  <c:v>73.35291999999998</c:v>
                </c:pt>
                <c:pt idx="4547">
                  <c:v>73.35337999999999</c:v>
                </c:pt>
                <c:pt idx="4548">
                  <c:v>73.35383599999999</c:v>
                </c:pt>
                <c:pt idx="4549">
                  <c:v>73.354294</c:v>
                </c:pt>
                <c:pt idx="4550">
                  <c:v>73.35476</c:v>
                </c:pt>
                <c:pt idx="4551">
                  <c:v>73.355225</c:v>
                </c:pt>
                <c:pt idx="4552">
                  <c:v>73.35567999999999</c:v>
                </c:pt>
                <c:pt idx="4553">
                  <c:v>73.35613999999998</c:v>
                </c:pt>
                <c:pt idx="4554">
                  <c:v>73.3566</c:v>
                </c:pt>
                <c:pt idx="4555">
                  <c:v>73.357056</c:v>
                </c:pt>
                <c:pt idx="4556">
                  <c:v>73.35751</c:v>
                </c:pt>
                <c:pt idx="4557">
                  <c:v>73.35797</c:v>
                </c:pt>
                <c:pt idx="4558">
                  <c:v>73.35843</c:v>
                </c:pt>
                <c:pt idx="4559">
                  <c:v>73.35888999999999</c:v>
                </c:pt>
                <c:pt idx="4560">
                  <c:v>73.35934399999998</c:v>
                </c:pt>
                <c:pt idx="4561">
                  <c:v>73.35979999999999</c:v>
                </c:pt>
                <c:pt idx="4562">
                  <c:v>73.36026</c:v>
                </c:pt>
                <c:pt idx="4563">
                  <c:v>73.360725</c:v>
                </c:pt>
                <c:pt idx="4564">
                  <c:v>73.36118</c:v>
                </c:pt>
                <c:pt idx="4565">
                  <c:v>73.36164</c:v>
                </c:pt>
                <c:pt idx="4566">
                  <c:v>73.3621</c:v>
                </c:pt>
                <c:pt idx="4567">
                  <c:v>73.36256</c:v>
                </c:pt>
                <c:pt idx="4568">
                  <c:v>73.363014</c:v>
                </c:pt>
                <c:pt idx="4569">
                  <c:v>73.363464</c:v>
                </c:pt>
                <c:pt idx="4570">
                  <c:v>73.363914</c:v>
                </c:pt>
                <c:pt idx="4571">
                  <c:v>73.36437</c:v>
                </c:pt>
                <c:pt idx="4572">
                  <c:v>73.36482</c:v>
                </c:pt>
                <c:pt idx="4573">
                  <c:v>73.36528</c:v>
                </c:pt>
                <c:pt idx="4574">
                  <c:v>73.36573999999999</c:v>
                </c:pt>
                <c:pt idx="4575">
                  <c:v>73.366196</c:v>
                </c:pt>
                <c:pt idx="4576">
                  <c:v>73.366646</c:v>
                </c:pt>
                <c:pt idx="4577">
                  <c:v>73.367096</c:v>
                </c:pt>
                <c:pt idx="4578">
                  <c:v>73.367546</c:v>
                </c:pt>
                <c:pt idx="4579">
                  <c:v>73.36799</c:v>
                </c:pt>
                <c:pt idx="4580">
                  <c:v>73.36843999999999</c:v>
                </c:pt>
                <c:pt idx="4581">
                  <c:v>73.36888999999998</c:v>
                </c:pt>
                <c:pt idx="4582">
                  <c:v>73.36933</c:v>
                </c:pt>
                <c:pt idx="4583">
                  <c:v>73.36977399999999</c:v>
                </c:pt>
                <c:pt idx="4584">
                  <c:v>73.37022</c:v>
                </c:pt>
                <c:pt idx="4585">
                  <c:v>73.37066</c:v>
                </c:pt>
                <c:pt idx="4586">
                  <c:v>73.3711</c:v>
                </c:pt>
                <c:pt idx="4587">
                  <c:v>73.371544</c:v>
                </c:pt>
                <c:pt idx="4588">
                  <c:v>73.37198999999998</c:v>
                </c:pt>
                <c:pt idx="4589">
                  <c:v>73.37242999999998</c:v>
                </c:pt>
                <c:pt idx="4590">
                  <c:v>73.37285999999999</c:v>
                </c:pt>
                <c:pt idx="4591">
                  <c:v>73.37330999999999</c:v>
                </c:pt>
                <c:pt idx="4592">
                  <c:v>73.37373999999998</c:v>
                </c:pt>
                <c:pt idx="4593">
                  <c:v>73.37417599999999</c:v>
                </c:pt>
                <c:pt idx="4594">
                  <c:v>73.37461</c:v>
                </c:pt>
                <c:pt idx="4595">
                  <c:v>73.37504599999998</c:v>
                </c:pt>
                <c:pt idx="4596">
                  <c:v>73.37547999999997</c:v>
                </c:pt>
                <c:pt idx="4597">
                  <c:v>73.37591599999999</c:v>
                </c:pt>
                <c:pt idx="4598">
                  <c:v>73.37634999999999</c:v>
                </c:pt>
                <c:pt idx="4599">
                  <c:v>73.37677999999997</c:v>
                </c:pt>
                <c:pt idx="4600">
                  <c:v>73.377205</c:v>
                </c:pt>
                <c:pt idx="4601">
                  <c:v>73.37763</c:v>
                </c:pt>
                <c:pt idx="4602">
                  <c:v>73.37805999999999</c:v>
                </c:pt>
                <c:pt idx="4603">
                  <c:v>73.37848999999999</c:v>
                </c:pt>
                <c:pt idx="4604">
                  <c:v>73.37891399999998</c:v>
                </c:pt>
                <c:pt idx="4605">
                  <c:v>73.37932999999998</c:v>
                </c:pt>
                <c:pt idx="4606">
                  <c:v>73.37975999999999</c:v>
                </c:pt>
                <c:pt idx="4607">
                  <c:v>73.38017999999998</c:v>
                </c:pt>
                <c:pt idx="4608">
                  <c:v>73.3806</c:v>
                </c:pt>
                <c:pt idx="4609">
                  <c:v>73.38102</c:v>
                </c:pt>
                <c:pt idx="4610">
                  <c:v>73.38144</c:v>
                </c:pt>
                <c:pt idx="4611">
                  <c:v>73.38186</c:v>
                </c:pt>
                <c:pt idx="4612">
                  <c:v>73.38227</c:v>
                </c:pt>
                <c:pt idx="4613">
                  <c:v>73.38268999999998</c:v>
                </c:pt>
                <c:pt idx="4614">
                  <c:v>73.3831</c:v>
                </c:pt>
                <c:pt idx="4615">
                  <c:v>73.383514</c:v>
                </c:pt>
                <c:pt idx="4616">
                  <c:v>73.38393</c:v>
                </c:pt>
                <c:pt idx="4617">
                  <c:v>73.38433999999998</c:v>
                </c:pt>
                <c:pt idx="4618">
                  <c:v>73.38473999999998</c:v>
                </c:pt>
                <c:pt idx="4619">
                  <c:v>73.38515499999998</c:v>
                </c:pt>
                <c:pt idx="4620">
                  <c:v>73.38556999999998</c:v>
                </c:pt>
                <c:pt idx="4621">
                  <c:v>73.38596999999998</c:v>
                </c:pt>
                <c:pt idx="4622">
                  <c:v>73.38637499999999</c:v>
                </c:pt>
                <c:pt idx="4623">
                  <c:v>73.38677999999999</c:v>
                </c:pt>
                <c:pt idx="4624">
                  <c:v>73.387184</c:v>
                </c:pt>
                <c:pt idx="4625">
                  <c:v>73.38759</c:v>
                </c:pt>
                <c:pt idx="4626">
                  <c:v>73.387985</c:v>
                </c:pt>
                <c:pt idx="4627">
                  <c:v>73.38837999999998</c:v>
                </c:pt>
                <c:pt idx="4628">
                  <c:v>73.38877999999997</c:v>
                </c:pt>
                <c:pt idx="4629">
                  <c:v>73.38917499999998</c:v>
                </c:pt>
                <c:pt idx="4630">
                  <c:v>73.38957999999998</c:v>
                </c:pt>
                <c:pt idx="4631">
                  <c:v>73.38997999999998</c:v>
                </c:pt>
                <c:pt idx="4632">
                  <c:v>73.39037</c:v>
                </c:pt>
                <c:pt idx="4633">
                  <c:v>73.39076</c:v>
                </c:pt>
                <c:pt idx="4634">
                  <c:v>73.39116</c:v>
                </c:pt>
                <c:pt idx="4635">
                  <c:v>73.39155</c:v>
                </c:pt>
                <c:pt idx="4636">
                  <c:v>73.39194</c:v>
                </c:pt>
                <c:pt idx="4637">
                  <c:v>73.39232999999998</c:v>
                </c:pt>
                <c:pt idx="4638">
                  <c:v>73.39271499999998</c:v>
                </c:pt>
                <c:pt idx="4639">
                  <c:v>73.393105</c:v>
                </c:pt>
                <c:pt idx="4640">
                  <c:v>73.39349</c:v>
                </c:pt>
                <c:pt idx="4641">
                  <c:v>73.39387499999998</c:v>
                </c:pt>
                <c:pt idx="4642">
                  <c:v>73.394264</c:v>
                </c:pt>
                <c:pt idx="4643">
                  <c:v>73.394646</c:v>
                </c:pt>
                <c:pt idx="4644">
                  <c:v>73.39503</c:v>
                </c:pt>
                <c:pt idx="4645">
                  <c:v>73.39541</c:v>
                </c:pt>
                <c:pt idx="4646">
                  <c:v>73.39578999999999</c:v>
                </c:pt>
                <c:pt idx="4647">
                  <c:v>73.39617000000001</c:v>
                </c:pt>
                <c:pt idx="4648">
                  <c:v>73.396545</c:v>
                </c:pt>
                <c:pt idx="4649">
                  <c:v>73.39692</c:v>
                </c:pt>
                <c:pt idx="4650">
                  <c:v>73.39729</c:v>
                </c:pt>
                <c:pt idx="4651">
                  <c:v>73.39767</c:v>
                </c:pt>
                <c:pt idx="4652">
                  <c:v>73.39803999999998</c:v>
                </c:pt>
                <c:pt idx="4653">
                  <c:v>73.398415</c:v>
                </c:pt>
                <c:pt idx="4654">
                  <c:v>73.39877999999999</c:v>
                </c:pt>
                <c:pt idx="4655">
                  <c:v>73.399155</c:v>
                </c:pt>
                <c:pt idx="4656">
                  <c:v>73.39953000000001</c:v>
                </c:pt>
                <c:pt idx="4657">
                  <c:v>73.399895</c:v>
                </c:pt>
                <c:pt idx="4658">
                  <c:v>73.40026</c:v>
                </c:pt>
                <c:pt idx="4659">
                  <c:v>73.40063</c:v>
                </c:pt>
                <c:pt idx="4660">
                  <c:v>73.40099</c:v>
                </c:pt>
                <c:pt idx="4661">
                  <c:v>73.40135</c:v>
                </c:pt>
                <c:pt idx="4662">
                  <c:v>73.40171</c:v>
                </c:pt>
                <c:pt idx="4663">
                  <c:v>73.40207</c:v>
                </c:pt>
                <c:pt idx="4664">
                  <c:v>73.40243</c:v>
                </c:pt>
                <c:pt idx="4665">
                  <c:v>73.40278999999998</c:v>
                </c:pt>
                <c:pt idx="4666">
                  <c:v>73.40314</c:v>
                </c:pt>
                <c:pt idx="4667">
                  <c:v>73.403496</c:v>
                </c:pt>
                <c:pt idx="4668">
                  <c:v>73.403854</c:v>
                </c:pt>
                <c:pt idx="4669">
                  <c:v>73.40421</c:v>
                </c:pt>
                <c:pt idx="4670">
                  <c:v>73.404564</c:v>
                </c:pt>
                <c:pt idx="4671">
                  <c:v>73.404915</c:v>
                </c:pt>
                <c:pt idx="4672">
                  <c:v>73.405266</c:v>
                </c:pt>
                <c:pt idx="4673">
                  <c:v>73.40562</c:v>
                </c:pt>
                <c:pt idx="4674">
                  <c:v>73.40597</c:v>
                </c:pt>
                <c:pt idx="4675">
                  <c:v>73.40632</c:v>
                </c:pt>
                <c:pt idx="4676">
                  <c:v>73.40667</c:v>
                </c:pt>
                <c:pt idx="4677">
                  <c:v>73.40701</c:v>
                </c:pt>
                <c:pt idx="4678">
                  <c:v>73.40736</c:v>
                </c:pt>
                <c:pt idx="4679">
                  <c:v>73.4077</c:v>
                </c:pt>
                <c:pt idx="4680">
                  <c:v>73.40804</c:v>
                </c:pt>
                <c:pt idx="4681">
                  <c:v>73.40838999999998</c:v>
                </c:pt>
                <c:pt idx="4682">
                  <c:v>73.40873</c:v>
                </c:pt>
                <c:pt idx="4683">
                  <c:v>73.40907</c:v>
                </c:pt>
                <c:pt idx="4684">
                  <c:v>73.40942</c:v>
                </c:pt>
                <c:pt idx="4685">
                  <c:v>73.40976</c:v>
                </c:pt>
                <c:pt idx="4686">
                  <c:v>73.410095</c:v>
                </c:pt>
                <c:pt idx="4687">
                  <c:v>73.41043</c:v>
                </c:pt>
                <c:pt idx="4688">
                  <c:v>73.41077000000001</c:v>
                </c:pt>
                <c:pt idx="4689">
                  <c:v>73.4111</c:v>
                </c:pt>
                <c:pt idx="4690">
                  <c:v>73.41143</c:v>
                </c:pt>
                <c:pt idx="4691">
                  <c:v>73.41176</c:v>
                </c:pt>
                <c:pt idx="4692">
                  <c:v>73.41209</c:v>
                </c:pt>
                <c:pt idx="4693">
                  <c:v>73.412415</c:v>
                </c:pt>
                <c:pt idx="4694">
                  <c:v>73.41274</c:v>
                </c:pt>
                <c:pt idx="4695">
                  <c:v>73.41307</c:v>
                </c:pt>
                <c:pt idx="4696">
                  <c:v>73.4134</c:v>
                </c:pt>
                <c:pt idx="4697">
                  <c:v>73.41373</c:v>
                </c:pt>
                <c:pt idx="4698">
                  <c:v>73.414055</c:v>
                </c:pt>
                <c:pt idx="4699">
                  <c:v>73.41438</c:v>
                </c:pt>
                <c:pt idx="4700">
                  <c:v>73.4147</c:v>
                </c:pt>
                <c:pt idx="4701">
                  <c:v>73.41502</c:v>
                </c:pt>
                <c:pt idx="4702">
                  <c:v>73.415344</c:v>
                </c:pt>
                <c:pt idx="4703">
                  <c:v>73.415665</c:v>
                </c:pt>
                <c:pt idx="4704">
                  <c:v>73.415985</c:v>
                </c:pt>
                <c:pt idx="4705">
                  <c:v>73.4163</c:v>
                </c:pt>
                <c:pt idx="4706">
                  <c:v>73.41662</c:v>
                </c:pt>
                <c:pt idx="4707">
                  <c:v>73.41693</c:v>
                </c:pt>
                <c:pt idx="4708">
                  <c:v>73.417244</c:v>
                </c:pt>
                <c:pt idx="4709">
                  <c:v>73.41756</c:v>
                </c:pt>
                <c:pt idx="4710">
                  <c:v>73.41787</c:v>
                </c:pt>
                <c:pt idx="4711">
                  <c:v>73.41818</c:v>
                </c:pt>
                <c:pt idx="4712">
                  <c:v>73.418495</c:v>
                </c:pt>
                <c:pt idx="4713">
                  <c:v>73.41881</c:v>
                </c:pt>
                <c:pt idx="4714">
                  <c:v>73.41912</c:v>
                </c:pt>
                <c:pt idx="4715">
                  <c:v>73.41943</c:v>
                </c:pt>
                <c:pt idx="4716">
                  <c:v>73.41975</c:v>
                </c:pt>
                <c:pt idx="4717">
                  <c:v>73.42006</c:v>
                </c:pt>
                <c:pt idx="4718">
                  <c:v>73.420364</c:v>
                </c:pt>
                <c:pt idx="4719">
                  <c:v>73.42068</c:v>
                </c:pt>
                <c:pt idx="4720">
                  <c:v>73.42098</c:v>
                </c:pt>
                <c:pt idx="4721">
                  <c:v>73.42129</c:v>
                </c:pt>
                <c:pt idx="4722">
                  <c:v>73.42159</c:v>
                </c:pt>
                <c:pt idx="4723">
                  <c:v>73.4219</c:v>
                </c:pt>
                <c:pt idx="4724">
                  <c:v>73.4222</c:v>
                </c:pt>
                <c:pt idx="4725">
                  <c:v>73.4225</c:v>
                </c:pt>
                <c:pt idx="4726">
                  <c:v>73.42280599999998</c:v>
                </c:pt>
                <c:pt idx="4727">
                  <c:v>73.4231</c:v>
                </c:pt>
                <c:pt idx="4728">
                  <c:v>73.42341</c:v>
                </c:pt>
                <c:pt idx="4729">
                  <c:v>73.42370599999998</c:v>
                </c:pt>
                <c:pt idx="4730">
                  <c:v>73.424</c:v>
                </c:pt>
                <c:pt idx="4731">
                  <c:v>73.4243</c:v>
                </c:pt>
                <c:pt idx="4732">
                  <c:v>73.4246</c:v>
                </c:pt>
                <c:pt idx="4733">
                  <c:v>73.42489</c:v>
                </c:pt>
                <c:pt idx="4734">
                  <c:v>73.42517999999998</c:v>
                </c:pt>
                <c:pt idx="4735">
                  <c:v>73.42547599999999</c:v>
                </c:pt>
                <c:pt idx="4736">
                  <c:v>73.42576599999998</c:v>
                </c:pt>
                <c:pt idx="4737">
                  <c:v>73.426056</c:v>
                </c:pt>
                <c:pt idx="4738">
                  <c:v>73.42634599999998</c:v>
                </c:pt>
                <c:pt idx="4739">
                  <c:v>73.426636</c:v>
                </c:pt>
                <c:pt idx="4740">
                  <c:v>73.426926</c:v>
                </c:pt>
                <c:pt idx="4741">
                  <c:v>73.427216</c:v>
                </c:pt>
                <c:pt idx="4742">
                  <c:v>73.427505</c:v>
                </c:pt>
                <c:pt idx="4743">
                  <c:v>73.42779</c:v>
                </c:pt>
                <c:pt idx="4744">
                  <c:v>73.42807999999998</c:v>
                </c:pt>
                <c:pt idx="4745">
                  <c:v>73.42836</c:v>
                </c:pt>
                <c:pt idx="4746">
                  <c:v>73.43047</c:v>
                </c:pt>
                <c:pt idx="4747">
                  <c:v>73.43259</c:v>
                </c:pt>
                <c:pt idx="4748">
                  <c:v>73.43471</c:v>
                </c:pt>
                <c:pt idx="4749">
                  <c:v>73.43683</c:v>
                </c:pt>
                <c:pt idx="4750">
                  <c:v>73.43894</c:v>
                </c:pt>
                <c:pt idx="4751">
                  <c:v>73.441055</c:v>
                </c:pt>
                <c:pt idx="4752">
                  <c:v>73.44317</c:v>
                </c:pt>
                <c:pt idx="4753">
                  <c:v>73.44528</c:v>
                </c:pt>
                <c:pt idx="4754">
                  <c:v>73.447395</c:v>
                </c:pt>
                <c:pt idx="4755">
                  <c:v>73.44951</c:v>
                </c:pt>
                <c:pt idx="4756">
                  <c:v>73.45162</c:v>
                </c:pt>
                <c:pt idx="4757">
                  <c:v>73.45373499999998</c:v>
                </c:pt>
                <c:pt idx="4758">
                  <c:v>73.45585</c:v>
                </c:pt>
                <c:pt idx="4759">
                  <c:v>73.457954</c:v>
                </c:pt>
                <c:pt idx="4760">
                  <c:v>73.46006</c:v>
                </c:pt>
                <c:pt idx="4761">
                  <c:v>73.462166</c:v>
                </c:pt>
                <c:pt idx="4762">
                  <c:v>73.46427000000002</c:v>
                </c:pt>
                <c:pt idx="4763">
                  <c:v>73.46638</c:v>
                </c:pt>
                <c:pt idx="4764">
                  <c:v>73.46848</c:v>
                </c:pt>
                <c:pt idx="4765">
                  <c:v>73.47058</c:v>
                </c:pt>
                <c:pt idx="4766">
                  <c:v>73.47267999999998</c:v>
                </c:pt>
                <c:pt idx="4767">
                  <c:v>73.47477999999998</c:v>
                </c:pt>
                <c:pt idx="4768">
                  <c:v>73.47687499999999</c:v>
                </c:pt>
                <c:pt idx="4769">
                  <c:v>73.47896999999998</c:v>
                </c:pt>
                <c:pt idx="4770">
                  <c:v>73.481064</c:v>
                </c:pt>
                <c:pt idx="4771">
                  <c:v>73.48316</c:v>
                </c:pt>
                <c:pt idx="4772">
                  <c:v>73.48525</c:v>
                </c:pt>
                <c:pt idx="4773">
                  <c:v>73.48734</c:v>
                </c:pt>
                <c:pt idx="4774">
                  <c:v>73.48943000000001</c:v>
                </c:pt>
                <c:pt idx="4775">
                  <c:v>73.49152</c:v>
                </c:pt>
                <c:pt idx="4776">
                  <c:v>73.48871</c:v>
                </c:pt>
                <c:pt idx="4777">
                  <c:v>73.48589</c:v>
                </c:pt>
                <c:pt idx="4778">
                  <c:v>73.48307000000001</c:v>
                </c:pt>
                <c:pt idx="4779">
                  <c:v>73.48025</c:v>
                </c:pt>
                <c:pt idx="4780">
                  <c:v>73.477425</c:v>
                </c:pt>
                <c:pt idx="4781">
                  <c:v>73.4746</c:v>
                </c:pt>
                <c:pt idx="4782">
                  <c:v>73.47177</c:v>
                </c:pt>
                <c:pt idx="4783">
                  <c:v>73.46894</c:v>
                </c:pt>
                <c:pt idx="4784">
                  <c:v>73.46611</c:v>
                </c:pt>
                <c:pt idx="4785">
                  <c:v>73.46327</c:v>
                </c:pt>
                <c:pt idx="4786">
                  <c:v>73.460434</c:v>
                </c:pt>
                <c:pt idx="4787">
                  <c:v>73.457596</c:v>
                </c:pt>
                <c:pt idx="4788">
                  <c:v>73.45476</c:v>
                </c:pt>
                <c:pt idx="4789">
                  <c:v>73.45191</c:v>
                </c:pt>
                <c:pt idx="4790">
                  <c:v>73.449066</c:v>
                </c:pt>
                <c:pt idx="4791">
                  <c:v>73.44622</c:v>
                </c:pt>
                <c:pt idx="4792">
                  <c:v>73.443375</c:v>
                </c:pt>
                <c:pt idx="4793">
                  <c:v>73.44053</c:v>
                </c:pt>
                <c:pt idx="4794">
                  <c:v>73.437675</c:v>
                </c:pt>
                <c:pt idx="4795">
                  <c:v>73.43482</c:v>
                </c:pt>
                <c:pt idx="4796">
                  <c:v>73.43197</c:v>
                </c:pt>
                <c:pt idx="4797">
                  <c:v>73.429115</c:v>
                </c:pt>
                <c:pt idx="4798">
                  <c:v>73.42626</c:v>
                </c:pt>
                <c:pt idx="4799">
                  <c:v>73.4234</c:v>
                </c:pt>
                <c:pt idx="4800">
                  <c:v>73.42054</c:v>
                </c:pt>
                <c:pt idx="4801">
                  <c:v>73.41768</c:v>
                </c:pt>
                <c:pt idx="4802">
                  <c:v>73.41482</c:v>
                </c:pt>
                <c:pt idx="4803">
                  <c:v>73.41196</c:v>
                </c:pt>
                <c:pt idx="4804">
                  <c:v>73.409096</c:v>
                </c:pt>
                <c:pt idx="4805">
                  <c:v>73.406235</c:v>
                </c:pt>
                <c:pt idx="4806">
                  <c:v>73.40337</c:v>
                </c:pt>
                <c:pt idx="4807">
                  <c:v>73.40051</c:v>
                </c:pt>
                <c:pt idx="4808">
                  <c:v>73.39765</c:v>
                </c:pt>
                <c:pt idx="4809">
                  <c:v>73.39479</c:v>
                </c:pt>
                <c:pt idx="4810">
                  <c:v>73.39194</c:v>
                </c:pt>
                <c:pt idx="4811">
                  <c:v>73.38908399999998</c:v>
                </c:pt>
                <c:pt idx="4812">
                  <c:v>73.38623000000001</c:v>
                </c:pt>
                <c:pt idx="4813">
                  <c:v>73.38337999999999</c:v>
                </c:pt>
                <c:pt idx="4814">
                  <c:v>73.38052</c:v>
                </c:pt>
                <c:pt idx="4815">
                  <c:v>73.37767</c:v>
                </c:pt>
                <c:pt idx="4816">
                  <c:v>73.37482</c:v>
                </c:pt>
                <c:pt idx="4817">
                  <c:v>73.37196</c:v>
                </c:pt>
                <c:pt idx="4818">
                  <c:v>73.36911</c:v>
                </c:pt>
                <c:pt idx="4819">
                  <c:v>73.36626</c:v>
                </c:pt>
                <c:pt idx="4820">
                  <c:v>73.36341</c:v>
                </c:pt>
                <c:pt idx="4821">
                  <c:v>73.360565</c:v>
                </c:pt>
                <c:pt idx="4822">
                  <c:v>73.35772999999998</c:v>
                </c:pt>
                <c:pt idx="4823">
                  <c:v>73.35488999999998</c:v>
                </c:pt>
                <c:pt idx="4824">
                  <c:v>73.35204999999999</c:v>
                </c:pt>
                <c:pt idx="4825">
                  <c:v>73.34922</c:v>
                </c:pt>
                <c:pt idx="4826">
                  <c:v>73.34639</c:v>
                </c:pt>
                <c:pt idx="4827">
                  <c:v>73.34357</c:v>
                </c:pt>
                <c:pt idx="4828">
                  <c:v>73.340744</c:v>
                </c:pt>
                <c:pt idx="4829">
                  <c:v>73.33792</c:v>
                </c:pt>
                <c:pt idx="4830">
                  <c:v>73.33510599999998</c:v>
                </c:pt>
                <c:pt idx="4831">
                  <c:v>73.33229999999998</c:v>
                </c:pt>
                <c:pt idx="4832">
                  <c:v>73.32948999999999</c:v>
                </c:pt>
                <c:pt idx="4833">
                  <c:v>73.32669</c:v>
                </c:pt>
                <c:pt idx="4834">
                  <c:v>73.32388999999999</c:v>
                </c:pt>
                <c:pt idx="4835">
                  <c:v>73.32109</c:v>
                </c:pt>
                <c:pt idx="4836">
                  <c:v>73.32134999999998</c:v>
                </c:pt>
                <c:pt idx="4837">
                  <c:v>73.32162</c:v>
                </c:pt>
                <c:pt idx="4838">
                  <c:v>73.32188999999998</c:v>
                </c:pt>
                <c:pt idx="4839">
                  <c:v>73.32216999999998</c:v>
                </c:pt>
                <c:pt idx="4840">
                  <c:v>73.32244999999999</c:v>
                </c:pt>
                <c:pt idx="4841">
                  <c:v>73.32272999999998</c:v>
                </c:pt>
                <c:pt idx="4842">
                  <c:v>73.32302</c:v>
                </c:pt>
                <c:pt idx="4843">
                  <c:v>73.32331999999998</c:v>
                </c:pt>
                <c:pt idx="4844">
                  <c:v>73.32361</c:v>
                </c:pt>
                <c:pt idx="4845">
                  <c:v>73.32390599999998</c:v>
                </c:pt>
                <c:pt idx="4846">
                  <c:v>73.32422</c:v>
                </c:pt>
                <c:pt idx="4847">
                  <c:v>73.32453</c:v>
                </c:pt>
                <c:pt idx="4848">
                  <c:v>73.324844</c:v>
                </c:pt>
                <c:pt idx="4849">
                  <c:v>73.325165</c:v>
                </c:pt>
                <c:pt idx="4850">
                  <c:v>73.32548499999999</c:v>
                </c:pt>
                <c:pt idx="4851">
                  <c:v>73.32580999999999</c:v>
                </c:pt>
                <c:pt idx="4852">
                  <c:v>73.32615</c:v>
                </c:pt>
                <c:pt idx="4853">
                  <c:v>73.32648499999999</c:v>
                </c:pt>
                <c:pt idx="4854">
                  <c:v>73.32682</c:v>
                </c:pt>
                <c:pt idx="4855">
                  <c:v>73.32716</c:v>
                </c:pt>
                <c:pt idx="4856">
                  <c:v>73.327515</c:v>
                </c:pt>
                <c:pt idx="4857">
                  <c:v>73.327866</c:v>
                </c:pt>
                <c:pt idx="4858">
                  <c:v>73.328224</c:v>
                </c:pt>
                <c:pt idx="4859">
                  <c:v>73.32857999999999</c:v>
                </c:pt>
                <c:pt idx="4860">
                  <c:v>73.32894999999999</c:v>
                </c:pt>
                <c:pt idx="4861">
                  <c:v>73.32931999999998</c:v>
                </c:pt>
                <c:pt idx="4862">
                  <c:v>73.32969999999998</c:v>
                </c:pt>
                <c:pt idx="4863">
                  <c:v>73.33007999999998</c:v>
                </c:pt>
                <c:pt idx="4864">
                  <c:v>73.33046</c:v>
                </c:pt>
                <c:pt idx="4865">
                  <c:v>73.33083999999998</c:v>
                </c:pt>
                <c:pt idx="4866">
                  <c:v>73.33123</c:v>
                </c:pt>
                <c:pt idx="4867">
                  <c:v>73.33162</c:v>
                </c:pt>
                <c:pt idx="4868">
                  <c:v>73.33200999999998</c:v>
                </c:pt>
                <c:pt idx="4869">
                  <c:v>73.33240499999998</c:v>
                </c:pt>
                <c:pt idx="4870">
                  <c:v>73.33280999999998</c:v>
                </c:pt>
                <c:pt idx="4871">
                  <c:v>73.33321</c:v>
                </c:pt>
                <c:pt idx="4872">
                  <c:v>73.33362</c:v>
                </c:pt>
                <c:pt idx="4873">
                  <c:v>73.33403000000001</c:v>
                </c:pt>
                <c:pt idx="4874">
                  <c:v>73.33445</c:v>
                </c:pt>
                <c:pt idx="4875">
                  <c:v>73.33487</c:v>
                </c:pt>
                <c:pt idx="4876">
                  <c:v>73.33529</c:v>
                </c:pt>
                <c:pt idx="4877">
                  <c:v>73.33570999999999</c:v>
                </c:pt>
                <c:pt idx="4878">
                  <c:v>73.33613599999998</c:v>
                </c:pt>
                <c:pt idx="4879">
                  <c:v>73.33656</c:v>
                </c:pt>
                <c:pt idx="4880">
                  <c:v>73.33699</c:v>
                </c:pt>
                <c:pt idx="4881">
                  <c:v>73.33742</c:v>
                </c:pt>
                <c:pt idx="4882">
                  <c:v>73.33785</c:v>
                </c:pt>
                <c:pt idx="4883">
                  <c:v>73.33829</c:v>
                </c:pt>
                <c:pt idx="4884">
                  <c:v>73.33871999999998</c:v>
                </c:pt>
                <c:pt idx="4885">
                  <c:v>73.33916</c:v>
                </c:pt>
                <c:pt idx="4886">
                  <c:v>73.3396</c:v>
                </c:pt>
                <c:pt idx="4887">
                  <c:v>73.340034</c:v>
                </c:pt>
                <c:pt idx="4888">
                  <c:v>73.34048</c:v>
                </c:pt>
                <c:pt idx="4889">
                  <c:v>73.34092</c:v>
                </c:pt>
                <c:pt idx="4890">
                  <c:v>73.34136</c:v>
                </c:pt>
                <c:pt idx="4891">
                  <c:v>73.34181</c:v>
                </c:pt>
                <c:pt idx="4892">
                  <c:v>73.34226</c:v>
                </c:pt>
                <c:pt idx="4893">
                  <c:v>73.34270999999998</c:v>
                </c:pt>
                <c:pt idx="4894">
                  <c:v>73.34316</c:v>
                </c:pt>
                <c:pt idx="4895">
                  <c:v>73.34361</c:v>
                </c:pt>
                <c:pt idx="4896">
                  <c:v>73.34406</c:v>
                </c:pt>
                <c:pt idx="4897">
                  <c:v>73.34452</c:v>
                </c:pt>
                <c:pt idx="4898">
                  <c:v>73.34498</c:v>
                </c:pt>
                <c:pt idx="4899">
                  <c:v>73.34543599999999</c:v>
                </c:pt>
                <c:pt idx="4900">
                  <c:v>73.345894</c:v>
                </c:pt>
                <c:pt idx="4901">
                  <c:v>73.34635</c:v>
                </c:pt>
                <c:pt idx="4902">
                  <c:v>73.34681</c:v>
                </c:pt>
                <c:pt idx="4903">
                  <c:v>73.34727</c:v>
                </c:pt>
                <c:pt idx="4904">
                  <c:v>73.347725</c:v>
                </c:pt>
                <c:pt idx="4905">
                  <c:v>73.34818</c:v>
                </c:pt>
                <c:pt idx="4906">
                  <c:v>73.34864</c:v>
                </c:pt>
                <c:pt idx="4907">
                  <c:v>73.3491</c:v>
                </c:pt>
                <c:pt idx="4908">
                  <c:v>73.349556</c:v>
                </c:pt>
                <c:pt idx="4909">
                  <c:v>73.35000999999998</c:v>
                </c:pt>
                <c:pt idx="4910">
                  <c:v>73.35046999999998</c:v>
                </c:pt>
                <c:pt idx="4911">
                  <c:v>73.35093</c:v>
                </c:pt>
                <c:pt idx="4912">
                  <c:v>73.35139499999998</c:v>
                </c:pt>
                <c:pt idx="4913">
                  <c:v>73.35186</c:v>
                </c:pt>
                <c:pt idx="4914">
                  <c:v>73.35231999999999</c:v>
                </c:pt>
                <c:pt idx="4915">
                  <c:v>73.35277599999998</c:v>
                </c:pt>
                <c:pt idx="4916">
                  <c:v>73.35323</c:v>
                </c:pt>
                <c:pt idx="4917">
                  <c:v>73.35369</c:v>
                </c:pt>
                <c:pt idx="4918">
                  <c:v>73.35416</c:v>
                </c:pt>
                <c:pt idx="4919">
                  <c:v>73.35462</c:v>
                </c:pt>
                <c:pt idx="4920">
                  <c:v>73.35508999999999</c:v>
                </c:pt>
                <c:pt idx="4921">
                  <c:v>73.35554499999999</c:v>
                </c:pt>
                <c:pt idx="4922">
                  <c:v>73.35599999999998</c:v>
                </c:pt>
                <c:pt idx="4923">
                  <c:v>73.35646</c:v>
                </c:pt>
                <c:pt idx="4924">
                  <c:v>73.35692</c:v>
                </c:pt>
                <c:pt idx="4925">
                  <c:v>73.35737599999999</c:v>
                </c:pt>
                <c:pt idx="4926">
                  <c:v>73.35783999999998</c:v>
                </c:pt>
                <c:pt idx="4927">
                  <c:v>73.35829999999998</c:v>
                </c:pt>
                <c:pt idx="4928">
                  <c:v>73.35875999999999</c:v>
                </c:pt>
                <c:pt idx="4929">
                  <c:v>73.359215</c:v>
                </c:pt>
                <c:pt idx="4930">
                  <c:v>73.35967</c:v>
                </c:pt>
                <c:pt idx="4931">
                  <c:v>73.36013000000001</c:v>
                </c:pt>
                <c:pt idx="4932">
                  <c:v>73.36059</c:v>
                </c:pt>
                <c:pt idx="4933">
                  <c:v>73.361046</c:v>
                </c:pt>
                <c:pt idx="4934">
                  <c:v>73.3615</c:v>
                </c:pt>
                <c:pt idx="4935">
                  <c:v>73.36196</c:v>
                </c:pt>
                <c:pt idx="4936">
                  <c:v>73.36242</c:v>
                </c:pt>
                <c:pt idx="4937">
                  <c:v>73.36286999999998</c:v>
                </c:pt>
                <c:pt idx="4938">
                  <c:v>73.36332</c:v>
                </c:pt>
                <c:pt idx="4939">
                  <c:v>73.36376999999998</c:v>
                </c:pt>
                <c:pt idx="4940">
                  <c:v>73.36423</c:v>
                </c:pt>
                <c:pt idx="4941">
                  <c:v>73.36468</c:v>
                </c:pt>
                <c:pt idx="4942">
                  <c:v>73.36513</c:v>
                </c:pt>
                <c:pt idx="4943">
                  <c:v>73.36557999999998</c:v>
                </c:pt>
                <c:pt idx="4944">
                  <c:v>73.36603</c:v>
                </c:pt>
                <c:pt idx="4945">
                  <c:v>73.36647999999998</c:v>
                </c:pt>
                <c:pt idx="4946">
                  <c:v>73.36693</c:v>
                </c:pt>
                <c:pt idx="4947">
                  <c:v>73.36737999999998</c:v>
                </c:pt>
                <c:pt idx="4948">
                  <c:v>73.36782</c:v>
                </c:pt>
                <c:pt idx="4949">
                  <c:v>73.36826</c:v>
                </c:pt>
                <c:pt idx="4950">
                  <c:v>73.36870599999999</c:v>
                </c:pt>
                <c:pt idx="4951">
                  <c:v>73.36915</c:v>
                </c:pt>
                <c:pt idx="4952">
                  <c:v>73.36959</c:v>
                </c:pt>
                <c:pt idx="4953">
                  <c:v>73.37002999999998</c:v>
                </c:pt>
                <c:pt idx="4954">
                  <c:v>73.37047599999997</c:v>
                </c:pt>
                <c:pt idx="4955">
                  <c:v>73.37092</c:v>
                </c:pt>
                <c:pt idx="4956">
                  <c:v>73.37134999999999</c:v>
                </c:pt>
                <c:pt idx="4957">
                  <c:v>73.37179599999999</c:v>
                </c:pt>
                <c:pt idx="4958">
                  <c:v>73.37222999999998</c:v>
                </c:pt>
                <c:pt idx="4959">
                  <c:v>73.372665</c:v>
                </c:pt>
                <c:pt idx="4960">
                  <c:v>73.37309999999998</c:v>
                </c:pt>
                <c:pt idx="4961">
                  <c:v>73.37353499999999</c:v>
                </c:pt>
                <c:pt idx="4962">
                  <c:v>73.37395999999998</c:v>
                </c:pt>
                <c:pt idx="4963">
                  <c:v>73.37438999999999</c:v>
                </c:pt>
                <c:pt idx="4964">
                  <c:v>73.37482</c:v>
                </c:pt>
                <c:pt idx="4965">
                  <c:v>73.37524399999998</c:v>
                </c:pt>
                <c:pt idx="4966">
                  <c:v>73.37566999999998</c:v>
                </c:pt>
                <c:pt idx="4967">
                  <c:v>73.37609999999998</c:v>
                </c:pt>
                <c:pt idx="4968">
                  <c:v>73.376526</c:v>
                </c:pt>
                <c:pt idx="4969">
                  <c:v>73.37694999999998</c:v>
                </c:pt>
                <c:pt idx="4970">
                  <c:v>73.37737</c:v>
                </c:pt>
                <c:pt idx="4971">
                  <c:v>73.37779999999998</c:v>
                </c:pt>
                <c:pt idx="4972">
                  <c:v>73.37822</c:v>
                </c:pt>
                <c:pt idx="4973">
                  <c:v>73.37864999999998</c:v>
                </c:pt>
                <c:pt idx="4974">
                  <c:v>73.37907</c:v>
                </c:pt>
                <c:pt idx="4975">
                  <c:v>73.37948599999999</c:v>
                </c:pt>
                <c:pt idx="4976">
                  <c:v>73.37990599999999</c:v>
                </c:pt>
                <c:pt idx="4977">
                  <c:v>73.380325</c:v>
                </c:pt>
                <c:pt idx="4978">
                  <c:v>73.38074499999999</c:v>
                </c:pt>
                <c:pt idx="4979">
                  <c:v>73.38116</c:v>
                </c:pt>
                <c:pt idx="4980">
                  <c:v>73.38157</c:v>
                </c:pt>
                <c:pt idx="4981">
                  <c:v>73.38198</c:v>
                </c:pt>
                <c:pt idx="4982">
                  <c:v>73.38238999999999</c:v>
                </c:pt>
                <c:pt idx="4983">
                  <c:v>73.38280499999999</c:v>
                </c:pt>
                <c:pt idx="4984">
                  <c:v>73.38322</c:v>
                </c:pt>
                <c:pt idx="4985">
                  <c:v>73.38362</c:v>
                </c:pt>
                <c:pt idx="4986">
                  <c:v>73.38403</c:v>
                </c:pt>
                <c:pt idx="4987">
                  <c:v>73.38444</c:v>
                </c:pt>
                <c:pt idx="4988">
                  <c:v>73.38483999999998</c:v>
                </c:pt>
                <c:pt idx="4989">
                  <c:v>73.38525</c:v>
                </c:pt>
                <c:pt idx="4990">
                  <c:v>73.38565</c:v>
                </c:pt>
                <c:pt idx="4991">
                  <c:v>73.38604999999998</c:v>
                </c:pt>
                <c:pt idx="4992">
                  <c:v>73.38644399999998</c:v>
                </c:pt>
                <c:pt idx="4993">
                  <c:v>73.38684999999998</c:v>
                </c:pt>
                <c:pt idx="4994">
                  <c:v>73.387245</c:v>
                </c:pt>
                <c:pt idx="4995">
                  <c:v>73.38764</c:v>
                </c:pt>
                <c:pt idx="4996">
                  <c:v>73.38803999999999</c:v>
                </c:pt>
                <c:pt idx="4997">
                  <c:v>73.38843499999999</c:v>
                </c:pt>
                <c:pt idx="4998">
                  <c:v>73.38883</c:v>
                </c:pt>
                <c:pt idx="4999">
                  <c:v>73.38923000000001</c:v>
                </c:pt>
                <c:pt idx="5000">
                  <c:v>73.389626</c:v>
                </c:pt>
                <c:pt idx="5001">
                  <c:v>73.390015</c:v>
                </c:pt>
                <c:pt idx="5002">
                  <c:v>73.3904</c:v>
                </c:pt>
                <c:pt idx="5003">
                  <c:v>73.39078999999998</c:v>
                </c:pt>
                <c:pt idx="5004">
                  <c:v>73.39118</c:v>
                </c:pt>
                <c:pt idx="5005">
                  <c:v>73.39156</c:v>
                </c:pt>
                <c:pt idx="5006">
                  <c:v>73.39195</c:v>
                </c:pt>
                <c:pt idx="5007">
                  <c:v>73.39233399999999</c:v>
                </c:pt>
                <c:pt idx="5008">
                  <c:v>73.39271499999998</c:v>
                </c:pt>
                <c:pt idx="5009">
                  <c:v>73.3931</c:v>
                </c:pt>
                <c:pt idx="5010">
                  <c:v>73.39347999999998</c:v>
                </c:pt>
                <c:pt idx="5011">
                  <c:v>73.39386</c:v>
                </c:pt>
                <c:pt idx="5012">
                  <c:v>73.39423</c:v>
                </c:pt>
                <c:pt idx="5013">
                  <c:v>73.39461</c:v>
                </c:pt>
                <c:pt idx="5014">
                  <c:v>73.39498</c:v>
                </c:pt>
                <c:pt idx="5015">
                  <c:v>73.39535499999998</c:v>
                </c:pt>
                <c:pt idx="5016">
                  <c:v>73.39572999999998</c:v>
                </c:pt>
                <c:pt idx="5017">
                  <c:v>73.3961</c:v>
                </c:pt>
                <c:pt idx="5018">
                  <c:v>73.39647999999998</c:v>
                </c:pt>
                <c:pt idx="5019">
                  <c:v>73.39685</c:v>
                </c:pt>
                <c:pt idx="5020">
                  <c:v>73.397224</c:v>
                </c:pt>
                <c:pt idx="5021">
                  <c:v>73.39759</c:v>
                </c:pt>
                <c:pt idx="5022">
                  <c:v>73.39796</c:v>
                </c:pt>
                <c:pt idx="5023">
                  <c:v>73.39832999999998</c:v>
                </c:pt>
                <c:pt idx="5024">
                  <c:v>73.3987</c:v>
                </c:pt>
                <c:pt idx="5025">
                  <c:v>73.39906</c:v>
                </c:pt>
                <c:pt idx="5026">
                  <c:v>73.39943</c:v>
                </c:pt>
                <c:pt idx="5027">
                  <c:v>73.39978999999998</c:v>
                </c:pt>
                <c:pt idx="5028">
                  <c:v>73.40015</c:v>
                </c:pt>
                <c:pt idx="5029">
                  <c:v>73.400505</c:v>
                </c:pt>
                <c:pt idx="5030">
                  <c:v>73.40086</c:v>
                </c:pt>
                <c:pt idx="5031">
                  <c:v>73.40122</c:v>
                </c:pt>
                <c:pt idx="5032">
                  <c:v>73.40158</c:v>
                </c:pt>
                <c:pt idx="5033">
                  <c:v>73.40194</c:v>
                </c:pt>
                <c:pt idx="5034">
                  <c:v>73.4023</c:v>
                </c:pt>
                <c:pt idx="5035">
                  <c:v>73.40266</c:v>
                </c:pt>
                <c:pt idx="5036">
                  <c:v>73.40301</c:v>
                </c:pt>
                <c:pt idx="5037">
                  <c:v>73.40336</c:v>
                </c:pt>
                <c:pt idx="5038">
                  <c:v>73.40371</c:v>
                </c:pt>
                <c:pt idx="5039">
                  <c:v>73.40406</c:v>
                </c:pt>
                <c:pt idx="5040">
                  <c:v>73.40441</c:v>
                </c:pt>
                <c:pt idx="5041">
                  <c:v>73.404755</c:v>
                </c:pt>
                <c:pt idx="5042">
                  <c:v>73.4051</c:v>
                </c:pt>
                <c:pt idx="5043">
                  <c:v>73.40544</c:v>
                </c:pt>
                <c:pt idx="5044">
                  <c:v>73.40578499999998</c:v>
                </c:pt>
                <c:pt idx="5045">
                  <c:v>73.40613</c:v>
                </c:pt>
                <c:pt idx="5046">
                  <c:v>73.40647000000001</c:v>
                </c:pt>
                <c:pt idx="5047">
                  <c:v>73.406815</c:v>
                </c:pt>
                <c:pt idx="5048">
                  <c:v>73.40716</c:v>
                </c:pt>
                <c:pt idx="5049">
                  <c:v>73.4075</c:v>
                </c:pt>
                <c:pt idx="5050">
                  <c:v>73.407845</c:v>
                </c:pt>
                <c:pt idx="5051">
                  <c:v>73.40818</c:v>
                </c:pt>
                <c:pt idx="5052">
                  <c:v>73.408516</c:v>
                </c:pt>
                <c:pt idx="5053">
                  <c:v>73.40885</c:v>
                </c:pt>
                <c:pt idx="5054">
                  <c:v>73.40919</c:v>
                </c:pt>
                <c:pt idx="5055">
                  <c:v>73.40952</c:v>
                </c:pt>
                <c:pt idx="5056">
                  <c:v>73.40986</c:v>
                </c:pt>
                <c:pt idx="5057">
                  <c:v>73.41019</c:v>
                </c:pt>
                <c:pt idx="5058">
                  <c:v>73.41052</c:v>
                </c:pt>
                <c:pt idx="5059">
                  <c:v>73.41085</c:v>
                </c:pt>
                <c:pt idx="5060">
                  <c:v>73.41118</c:v>
                </c:pt>
                <c:pt idx="5061">
                  <c:v>73.41151</c:v>
                </c:pt>
                <c:pt idx="5062">
                  <c:v>73.411835</c:v>
                </c:pt>
                <c:pt idx="5063">
                  <c:v>73.41216</c:v>
                </c:pt>
                <c:pt idx="5064">
                  <c:v>73.41249</c:v>
                </c:pt>
                <c:pt idx="5065">
                  <c:v>73.41282</c:v>
                </c:pt>
                <c:pt idx="5066">
                  <c:v>73.41314</c:v>
                </c:pt>
                <c:pt idx="5067">
                  <c:v>73.41346</c:v>
                </c:pt>
                <c:pt idx="5068">
                  <c:v>73.41378</c:v>
                </c:pt>
                <c:pt idx="5069">
                  <c:v>73.4141</c:v>
                </c:pt>
                <c:pt idx="5070">
                  <c:v>73.41442</c:v>
                </c:pt>
                <c:pt idx="5071">
                  <c:v>73.41474</c:v>
                </c:pt>
                <c:pt idx="5072">
                  <c:v>73.41506</c:v>
                </c:pt>
                <c:pt idx="5073">
                  <c:v>73.41538</c:v>
                </c:pt>
                <c:pt idx="5074">
                  <c:v>73.415695</c:v>
                </c:pt>
                <c:pt idx="5075">
                  <c:v>73.41601</c:v>
                </c:pt>
                <c:pt idx="5076">
                  <c:v>73.41632</c:v>
                </c:pt>
                <c:pt idx="5077">
                  <c:v>73.41663000000002</c:v>
                </c:pt>
                <c:pt idx="5078">
                  <c:v>73.41695</c:v>
                </c:pt>
                <c:pt idx="5079">
                  <c:v>73.41726</c:v>
                </c:pt>
                <c:pt idx="5080">
                  <c:v>73.41757000000002</c:v>
                </c:pt>
                <c:pt idx="5081">
                  <c:v>73.417885</c:v>
                </c:pt>
                <c:pt idx="5082">
                  <c:v>73.4182</c:v>
                </c:pt>
                <c:pt idx="5083">
                  <c:v>73.41851</c:v>
                </c:pt>
                <c:pt idx="5084">
                  <c:v>73.418816</c:v>
                </c:pt>
                <c:pt idx="5085">
                  <c:v>73.41912</c:v>
                </c:pt>
                <c:pt idx="5086">
                  <c:v>73.419426</c:v>
                </c:pt>
                <c:pt idx="5087">
                  <c:v>73.41973</c:v>
                </c:pt>
                <c:pt idx="5088">
                  <c:v>73.42004</c:v>
                </c:pt>
                <c:pt idx="5089">
                  <c:v>73.42033399999998</c:v>
                </c:pt>
                <c:pt idx="5090">
                  <c:v>73.42064</c:v>
                </c:pt>
                <c:pt idx="5091">
                  <c:v>73.42094</c:v>
                </c:pt>
                <c:pt idx="5092">
                  <c:v>73.42124</c:v>
                </c:pt>
                <c:pt idx="5093">
                  <c:v>73.42154</c:v>
                </c:pt>
                <c:pt idx="5094">
                  <c:v>73.42184</c:v>
                </c:pt>
                <c:pt idx="5095">
                  <c:v>73.422134</c:v>
                </c:pt>
                <c:pt idx="5096">
                  <c:v>73.42243</c:v>
                </c:pt>
                <c:pt idx="5097">
                  <c:v>73.42272</c:v>
                </c:pt>
                <c:pt idx="5098">
                  <c:v>73.42302</c:v>
                </c:pt>
                <c:pt idx="5099">
                  <c:v>73.42332</c:v>
                </c:pt>
                <c:pt idx="5100">
                  <c:v>73.42361</c:v>
                </c:pt>
                <c:pt idx="5101">
                  <c:v>73.4239</c:v>
                </c:pt>
                <c:pt idx="5102">
                  <c:v>73.424194</c:v>
                </c:pt>
                <c:pt idx="5103">
                  <c:v>73.424484</c:v>
                </c:pt>
                <c:pt idx="5104">
                  <c:v>73.424774</c:v>
                </c:pt>
                <c:pt idx="5105">
                  <c:v>73.425064</c:v>
                </c:pt>
                <c:pt idx="5106">
                  <c:v>73.425354</c:v>
                </c:pt>
                <c:pt idx="5107">
                  <c:v>73.425644</c:v>
                </c:pt>
                <c:pt idx="5108">
                  <c:v>73.425934</c:v>
                </c:pt>
                <c:pt idx="5109">
                  <c:v>73.42622</c:v>
                </c:pt>
                <c:pt idx="5110">
                  <c:v>73.426506</c:v>
                </c:pt>
                <c:pt idx="5111">
                  <c:v>73.42862</c:v>
                </c:pt>
                <c:pt idx="5112">
                  <c:v>73.43074</c:v>
                </c:pt>
                <c:pt idx="5113">
                  <c:v>73.43286</c:v>
                </c:pt>
                <c:pt idx="5114">
                  <c:v>73.43498</c:v>
                </c:pt>
                <c:pt idx="5115">
                  <c:v>73.437096</c:v>
                </c:pt>
                <c:pt idx="5116">
                  <c:v>73.43921</c:v>
                </c:pt>
                <c:pt idx="5117">
                  <c:v>73.44132</c:v>
                </c:pt>
                <c:pt idx="5118">
                  <c:v>73.44344</c:v>
                </c:pt>
                <c:pt idx="5119">
                  <c:v>73.44556</c:v>
                </c:pt>
                <c:pt idx="5120">
                  <c:v>73.44767</c:v>
                </c:pt>
                <c:pt idx="5121">
                  <c:v>73.44978</c:v>
                </c:pt>
                <c:pt idx="5122">
                  <c:v>73.4519</c:v>
                </c:pt>
                <c:pt idx="5123">
                  <c:v>73.45401</c:v>
                </c:pt>
                <c:pt idx="5124">
                  <c:v>73.45612</c:v>
                </c:pt>
                <c:pt idx="5125">
                  <c:v>73.45824</c:v>
                </c:pt>
                <c:pt idx="5126">
                  <c:v>73.46034</c:v>
                </c:pt>
                <c:pt idx="5127">
                  <c:v>73.46245</c:v>
                </c:pt>
                <c:pt idx="5128">
                  <c:v>73.464554</c:v>
                </c:pt>
                <c:pt idx="5129">
                  <c:v>73.46666</c:v>
                </c:pt>
                <c:pt idx="5130">
                  <c:v>73.46876</c:v>
                </c:pt>
                <c:pt idx="5131">
                  <c:v>73.470856</c:v>
                </c:pt>
                <c:pt idx="5132">
                  <c:v>73.47294999999998</c:v>
                </c:pt>
                <c:pt idx="5133">
                  <c:v>73.47504399999998</c:v>
                </c:pt>
                <c:pt idx="5134">
                  <c:v>73.47714</c:v>
                </c:pt>
                <c:pt idx="5135">
                  <c:v>73.47924</c:v>
                </c:pt>
                <c:pt idx="5136">
                  <c:v>73.48134</c:v>
                </c:pt>
                <c:pt idx="5137">
                  <c:v>73.48343000000001</c:v>
                </c:pt>
                <c:pt idx="5138">
                  <c:v>73.48552</c:v>
                </c:pt>
                <c:pt idx="5139">
                  <c:v>73.48761</c:v>
                </c:pt>
                <c:pt idx="5140">
                  <c:v>73.48969</c:v>
                </c:pt>
                <c:pt idx="5141">
                  <c:v>73.48688</c:v>
                </c:pt>
                <c:pt idx="5142">
                  <c:v>73.48406</c:v>
                </c:pt>
                <c:pt idx="5143">
                  <c:v>73.48125</c:v>
                </c:pt>
                <c:pt idx="5144">
                  <c:v>73.478424</c:v>
                </c:pt>
                <c:pt idx="5145">
                  <c:v>73.4756</c:v>
                </c:pt>
                <c:pt idx="5146">
                  <c:v>73.47277999999999</c:v>
                </c:pt>
                <c:pt idx="5147">
                  <c:v>73.46995</c:v>
                </c:pt>
                <c:pt idx="5148">
                  <c:v>73.46712</c:v>
                </c:pt>
                <c:pt idx="5149">
                  <c:v>73.46429</c:v>
                </c:pt>
                <c:pt idx="5150">
                  <c:v>73.46145</c:v>
                </c:pt>
                <c:pt idx="5151">
                  <c:v>73.45861</c:v>
                </c:pt>
                <c:pt idx="5152">
                  <c:v>73.45576999999998</c:v>
                </c:pt>
                <c:pt idx="5153">
                  <c:v>73.452934</c:v>
                </c:pt>
                <c:pt idx="5154">
                  <c:v>73.45009</c:v>
                </c:pt>
                <c:pt idx="5155">
                  <c:v>73.44724</c:v>
                </c:pt>
                <c:pt idx="5156">
                  <c:v>73.4444</c:v>
                </c:pt>
                <c:pt idx="5157">
                  <c:v>73.44155</c:v>
                </c:pt>
                <c:pt idx="5158">
                  <c:v>73.438705</c:v>
                </c:pt>
                <c:pt idx="5159">
                  <c:v>73.43585</c:v>
                </c:pt>
                <c:pt idx="5160">
                  <c:v>73.433</c:v>
                </c:pt>
                <c:pt idx="5161">
                  <c:v>73.430145</c:v>
                </c:pt>
                <c:pt idx="5162">
                  <c:v>73.42729</c:v>
                </c:pt>
                <c:pt idx="5163">
                  <c:v>73.42444</c:v>
                </c:pt>
                <c:pt idx="5164">
                  <c:v>73.421585</c:v>
                </c:pt>
                <c:pt idx="5165">
                  <c:v>73.418724</c:v>
                </c:pt>
                <c:pt idx="5166">
                  <c:v>73.41586</c:v>
                </c:pt>
                <c:pt idx="5167">
                  <c:v>73.41301</c:v>
                </c:pt>
                <c:pt idx="5168">
                  <c:v>73.41015</c:v>
                </c:pt>
                <c:pt idx="5169">
                  <c:v>73.40729</c:v>
                </c:pt>
                <c:pt idx="5170">
                  <c:v>73.40443</c:v>
                </c:pt>
                <c:pt idx="5171">
                  <c:v>73.401566</c:v>
                </c:pt>
                <c:pt idx="5172">
                  <c:v>73.39870499999999</c:v>
                </c:pt>
                <c:pt idx="5173">
                  <c:v>73.39583999999999</c:v>
                </c:pt>
                <c:pt idx="5174">
                  <c:v>73.39299</c:v>
                </c:pt>
                <c:pt idx="5175">
                  <c:v>73.39014</c:v>
                </c:pt>
                <c:pt idx="5176">
                  <c:v>73.38728</c:v>
                </c:pt>
                <c:pt idx="5177">
                  <c:v>73.38443</c:v>
                </c:pt>
                <c:pt idx="5178">
                  <c:v>73.38158</c:v>
                </c:pt>
                <c:pt idx="5179">
                  <c:v>73.37871999999999</c:v>
                </c:pt>
                <c:pt idx="5180">
                  <c:v>73.37586999999998</c:v>
                </c:pt>
                <c:pt idx="5181">
                  <c:v>73.37301999999998</c:v>
                </c:pt>
                <c:pt idx="5182">
                  <c:v>73.37016</c:v>
                </c:pt>
                <c:pt idx="5183">
                  <c:v>73.36732</c:v>
                </c:pt>
                <c:pt idx="5184">
                  <c:v>73.36447</c:v>
                </c:pt>
                <c:pt idx="5185">
                  <c:v>73.361626</c:v>
                </c:pt>
                <c:pt idx="5186">
                  <c:v>73.35878999999998</c:v>
                </c:pt>
                <c:pt idx="5187">
                  <c:v>73.35594999999999</c:v>
                </c:pt>
                <c:pt idx="5188">
                  <c:v>73.35311</c:v>
                </c:pt>
                <c:pt idx="5189">
                  <c:v>73.35028</c:v>
                </c:pt>
                <c:pt idx="5190">
                  <c:v>73.34745</c:v>
                </c:pt>
                <c:pt idx="5191">
                  <c:v>73.34462</c:v>
                </c:pt>
                <c:pt idx="5192">
                  <c:v>73.34179</c:v>
                </c:pt>
                <c:pt idx="5193">
                  <c:v>73.33896999999998</c:v>
                </c:pt>
                <c:pt idx="5194">
                  <c:v>73.33615</c:v>
                </c:pt>
                <c:pt idx="5195">
                  <c:v>73.33333599999999</c:v>
                </c:pt>
                <c:pt idx="5196">
                  <c:v>73.33052</c:v>
                </c:pt>
                <c:pt idx="5197">
                  <c:v>73.32770999999998</c:v>
                </c:pt>
                <c:pt idx="5198">
                  <c:v>73.324905</c:v>
                </c:pt>
                <c:pt idx="5199">
                  <c:v>73.32210499999998</c:v>
                </c:pt>
                <c:pt idx="5200">
                  <c:v>73.31931</c:v>
                </c:pt>
                <c:pt idx="5201">
                  <c:v>73.31958</c:v>
                </c:pt>
                <c:pt idx="5202">
                  <c:v>73.31985</c:v>
                </c:pt>
                <c:pt idx="5203">
                  <c:v>73.320114</c:v>
                </c:pt>
                <c:pt idx="5204">
                  <c:v>73.32038999999999</c:v>
                </c:pt>
                <c:pt idx="5205">
                  <c:v>73.32067</c:v>
                </c:pt>
                <c:pt idx="5206">
                  <c:v>73.32094999999998</c:v>
                </c:pt>
                <c:pt idx="5207">
                  <c:v>73.321236</c:v>
                </c:pt>
                <c:pt idx="5208">
                  <c:v>73.32153</c:v>
                </c:pt>
                <c:pt idx="5209">
                  <c:v>73.32183</c:v>
                </c:pt>
                <c:pt idx="5210">
                  <c:v>73.32213599999999</c:v>
                </c:pt>
                <c:pt idx="5211">
                  <c:v>73.32243999999999</c:v>
                </c:pt>
                <c:pt idx="5212">
                  <c:v>73.32275399999999</c:v>
                </c:pt>
                <c:pt idx="5213">
                  <c:v>73.32306999999998</c:v>
                </c:pt>
                <c:pt idx="5214">
                  <c:v>73.32338999999999</c:v>
                </c:pt>
                <c:pt idx="5215">
                  <c:v>73.32371499999999</c:v>
                </c:pt>
                <c:pt idx="5216">
                  <c:v>73.32403999999998</c:v>
                </c:pt>
                <c:pt idx="5217">
                  <c:v>73.32437999999999</c:v>
                </c:pt>
                <c:pt idx="5218">
                  <c:v>73.324715</c:v>
                </c:pt>
                <c:pt idx="5219">
                  <c:v>73.32505999999998</c:v>
                </c:pt>
                <c:pt idx="5220">
                  <c:v>73.32539999999999</c:v>
                </c:pt>
                <c:pt idx="5221">
                  <c:v>73.32574999999999</c:v>
                </c:pt>
                <c:pt idx="5222">
                  <c:v>73.32609999999998</c:v>
                </c:pt>
                <c:pt idx="5223">
                  <c:v>73.32645999999998</c:v>
                </c:pt>
                <c:pt idx="5224">
                  <c:v>73.32682</c:v>
                </c:pt>
                <c:pt idx="5225">
                  <c:v>73.32719</c:v>
                </c:pt>
                <c:pt idx="5226">
                  <c:v>73.32756</c:v>
                </c:pt>
                <c:pt idx="5227">
                  <c:v>73.327934</c:v>
                </c:pt>
                <c:pt idx="5228">
                  <c:v>73.32831599999999</c:v>
                </c:pt>
                <c:pt idx="5229">
                  <c:v>73.3287</c:v>
                </c:pt>
                <c:pt idx="5230">
                  <c:v>73.32908999999998</c:v>
                </c:pt>
                <c:pt idx="5231">
                  <c:v>73.32947499999999</c:v>
                </c:pt>
                <c:pt idx="5232">
                  <c:v>73.329865</c:v>
                </c:pt>
                <c:pt idx="5233">
                  <c:v>73.33026</c:v>
                </c:pt>
                <c:pt idx="5234">
                  <c:v>73.33066</c:v>
                </c:pt>
                <c:pt idx="5235">
                  <c:v>73.33106</c:v>
                </c:pt>
                <c:pt idx="5236">
                  <c:v>73.33147</c:v>
                </c:pt>
                <c:pt idx="5237">
                  <c:v>73.33187</c:v>
                </c:pt>
                <c:pt idx="5238">
                  <c:v>73.33227999999998</c:v>
                </c:pt>
                <c:pt idx="5239">
                  <c:v>73.332695</c:v>
                </c:pt>
                <c:pt idx="5240">
                  <c:v>73.333115</c:v>
                </c:pt>
                <c:pt idx="5241">
                  <c:v>73.333534</c:v>
                </c:pt>
                <c:pt idx="5242">
                  <c:v>73.333954</c:v>
                </c:pt>
                <c:pt idx="5243">
                  <c:v>73.33437</c:v>
                </c:pt>
                <c:pt idx="5244">
                  <c:v>73.3348</c:v>
                </c:pt>
                <c:pt idx="5245">
                  <c:v>73.33523599999998</c:v>
                </c:pt>
                <c:pt idx="5246">
                  <c:v>73.33566</c:v>
                </c:pt>
                <c:pt idx="5247">
                  <c:v>73.3361</c:v>
                </c:pt>
                <c:pt idx="5248">
                  <c:v>73.33653</c:v>
                </c:pt>
                <c:pt idx="5249">
                  <c:v>73.33697</c:v>
                </c:pt>
                <c:pt idx="5250">
                  <c:v>73.33741</c:v>
                </c:pt>
                <c:pt idx="5251">
                  <c:v>73.337845</c:v>
                </c:pt>
                <c:pt idx="5252">
                  <c:v>73.33829</c:v>
                </c:pt>
                <c:pt idx="5253">
                  <c:v>73.33873</c:v>
                </c:pt>
                <c:pt idx="5254">
                  <c:v>73.33917</c:v>
                </c:pt>
                <c:pt idx="5255">
                  <c:v>73.339615</c:v>
                </c:pt>
                <c:pt idx="5256">
                  <c:v>73.340065</c:v>
                </c:pt>
                <c:pt idx="5257">
                  <c:v>73.340515</c:v>
                </c:pt>
                <c:pt idx="5258">
                  <c:v>73.340965</c:v>
                </c:pt>
                <c:pt idx="5259">
                  <c:v>73.341415</c:v>
                </c:pt>
                <c:pt idx="5260">
                  <c:v>73.34187</c:v>
                </c:pt>
                <c:pt idx="5261">
                  <c:v>73.34232</c:v>
                </c:pt>
                <c:pt idx="5262">
                  <c:v>73.34277999999999</c:v>
                </c:pt>
                <c:pt idx="5263">
                  <c:v>73.34324</c:v>
                </c:pt>
                <c:pt idx="5264">
                  <c:v>73.34370000000001</c:v>
                </c:pt>
                <c:pt idx="5265">
                  <c:v>73.344154</c:v>
                </c:pt>
                <c:pt idx="5266">
                  <c:v>73.34461</c:v>
                </c:pt>
                <c:pt idx="5267">
                  <c:v>73.34507</c:v>
                </c:pt>
                <c:pt idx="5268">
                  <c:v>73.34553</c:v>
                </c:pt>
                <c:pt idx="5269">
                  <c:v>73.345985</c:v>
                </c:pt>
                <c:pt idx="5270">
                  <c:v>73.34644</c:v>
                </c:pt>
                <c:pt idx="5271">
                  <c:v>73.3469</c:v>
                </c:pt>
                <c:pt idx="5272">
                  <c:v>73.34736</c:v>
                </c:pt>
                <c:pt idx="5273">
                  <c:v>73.34782</c:v>
                </c:pt>
                <c:pt idx="5274">
                  <c:v>73.348274</c:v>
                </c:pt>
                <c:pt idx="5275">
                  <c:v>73.34872999999998</c:v>
                </c:pt>
                <c:pt idx="5276">
                  <c:v>73.3492</c:v>
                </c:pt>
                <c:pt idx="5277">
                  <c:v>73.34966</c:v>
                </c:pt>
                <c:pt idx="5278">
                  <c:v>73.35013</c:v>
                </c:pt>
                <c:pt idx="5279">
                  <c:v>73.35058599999999</c:v>
                </c:pt>
                <c:pt idx="5280">
                  <c:v>73.35105</c:v>
                </c:pt>
                <c:pt idx="5281">
                  <c:v>73.35152</c:v>
                </c:pt>
                <c:pt idx="5282">
                  <c:v>73.35198</c:v>
                </c:pt>
                <c:pt idx="5283">
                  <c:v>73.35243999999999</c:v>
                </c:pt>
                <c:pt idx="5284">
                  <c:v>73.35289999999999</c:v>
                </c:pt>
                <c:pt idx="5285">
                  <c:v>73.35335999999998</c:v>
                </c:pt>
                <c:pt idx="5286">
                  <c:v>73.35382999999998</c:v>
                </c:pt>
                <c:pt idx="5287">
                  <c:v>73.35429</c:v>
                </c:pt>
                <c:pt idx="5288">
                  <c:v>73.35474399999998</c:v>
                </c:pt>
                <c:pt idx="5289">
                  <c:v>73.35519999999998</c:v>
                </c:pt>
                <c:pt idx="5290">
                  <c:v>73.35566</c:v>
                </c:pt>
                <c:pt idx="5291">
                  <c:v>73.35612</c:v>
                </c:pt>
                <c:pt idx="5292">
                  <c:v>73.35657499999999</c:v>
                </c:pt>
                <c:pt idx="5293">
                  <c:v>73.35703</c:v>
                </c:pt>
                <c:pt idx="5294">
                  <c:v>73.35749</c:v>
                </c:pt>
                <c:pt idx="5295">
                  <c:v>73.35795</c:v>
                </c:pt>
                <c:pt idx="5296">
                  <c:v>73.35840599999999</c:v>
                </c:pt>
                <c:pt idx="5297">
                  <c:v>73.35886399999998</c:v>
                </c:pt>
                <c:pt idx="5298">
                  <c:v>73.35931999999998</c:v>
                </c:pt>
                <c:pt idx="5299">
                  <c:v>73.35977999999999</c:v>
                </c:pt>
                <c:pt idx="5300">
                  <c:v>73.36024</c:v>
                </c:pt>
                <c:pt idx="5301">
                  <c:v>73.360695</c:v>
                </c:pt>
                <c:pt idx="5302">
                  <c:v>73.36115</c:v>
                </c:pt>
                <c:pt idx="5303">
                  <c:v>73.36161</c:v>
                </c:pt>
                <c:pt idx="5304">
                  <c:v>73.36206999999998</c:v>
                </c:pt>
                <c:pt idx="5305">
                  <c:v>73.36252</c:v>
                </c:pt>
                <c:pt idx="5306">
                  <c:v>73.36296999999998</c:v>
                </c:pt>
                <c:pt idx="5307">
                  <c:v>73.36342</c:v>
                </c:pt>
                <c:pt idx="5308">
                  <c:v>73.36387</c:v>
                </c:pt>
                <c:pt idx="5309">
                  <c:v>73.36432</c:v>
                </c:pt>
                <c:pt idx="5310">
                  <c:v>73.36477</c:v>
                </c:pt>
                <c:pt idx="5311">
                  <c:v>73.36522</c:v>
                </c:pt>
                <c:pt idx="5312">
                  <c:v>73.36567</c:v>
                </c:pt>
                <c:pt idx="5313">
                  <c:v>73.36611</c:v>
                </c:pt>
                <c:pt idx="5314">
                  <c:v>73.366554</c:v>
                </c:pt>
                <c:pt idx="5315">
                  <c:v>73.367</c:v>
                </c:pt>
                <c:pt idx="5316">
                  <c:v>73.36744</c:v>
                </c:pt>
                <c:pt idx="5317">
                  <c:v>73.36788</c:v>
                </c:pt>
                <c:pt idx="5318">
                  <c:v>73.368324</c:v>
                </c:pt>
                <c:pt idx="5319">
                  <c:v>73.36877</c:v>
                </c:pt>
                <c:pt idx="5320">
                  <c:v>73.36921</c:v>
                </c:pt>
                <c:pt idx="5321">
                  <c:v>73.36965</c:v>
                </c:pt>
                <c:pt idx="5322">
                  <c:v>73.37008999999999</c:v>
                </c:pt>
                <c:pt idx="5323">
                  <c:v>73.37052</c:v>
                </c:pt>
                <c:pt idx="5324">
                  <c:v>73.37095999999998</c:v>
                </c:pt>
                <c:pt idx="5325">
                  <c:v>73.37138999999999</c:v>
                </c:pt>
                <c:pt idx="5326">
                  <c:v>73.371826</c:v>
                </c:pt>
                <c:pt idx="5327">
                  <c:v>73.37225999999998</c:v>
                </c:pt>
                <c:pt idx="5328">
                  <c:v>73.37269599999999</c:v>
                </c:pt>
                <c:pt idx="5329">
                  <c:v>73.37312</c:v>
                </c:pt>
                <c:pt idx="5330">
                  <c:v>73.37354999999998</c:v>
                </c:pt>
                <c:pt idx="5331">
                  <c:v>73.37398499999999</c:v>
                </c:pt>
                <c:pt idx="5332">
                  <c:v>73.37440999999998</c:v>
                </c:pt>
                <c:pt idx="5333">
                  <c:v>73.37483999999999</c:v>
                </c:pt>
                <c:pt idx="5334">
                  <c:v>73.37526999999998</c:v>
                </c:pt>
                <c:pt idx="5335">
                  <c:v>73.37569399999998</c:v>
                </c:pt>
                <c:pt idx="5336">
                  <c:v>73.37612</c:v>
                </c:pt>
                <c:pt idx="5337">
                  <c:v>73.37654999999998</c:v>
                </c:pt>
                <c:pt idx="5338">
                  <c:v>73.37696999999998</c:v>
                </c:pt>
                <c:pt idx="5339">
                  <c:v>73.37738999999999</c:v>
                </c:pt>
                <c:pt idx="5340">
                  <c:v>73.37780999999998</c:v>
                </c:pt>
                <c:pt idx="5341">
                  <c:v>73.37822999999998</c:v>
                </c:pt>
                <c:pt idx="5342">
                  <c:v>73.37864999999998</c:v>
                </c:pt>
                <c:pt idx="5343">
                  <c:v>73.37907</c:v>
                </c:pt>
                <c:pt idx="5344">
                  <c:v>73.37947999999999</c:v>
                </c:pt>
                <c:pt idx="5345">
                  <c:v>73.37989999999999</c:v>
                </c:pt>
                <c:pt idx="5346">
                  <c:v>73.38030999999998</c:v>
                </c:pt>
                <c:pt idx="5347">
                  <c:v>73.38071999999998</c:v>
                </c:pt>
                <c:pt idx="5348">
                  <c:v>73.381134</c:v>
                </c:pt>
                <c:pt idx="5349">
                  <c:v>73.381546</c:v>
                </c:pt>
                <c:pt idx="5350">
                  <c:v>73.38195</c:v>
                </c:pt>
                <c:pt idx="5351">
                  <c:v>73.38235499999999</c:v>
                </c:pt>
                <c:pt idx="5352">
                  <c:v>73.38276999999998</c:v>
                </c:pt>
                <c:pt idx="5353">
                  <c:v>73.38317</c:v>
                </c:pt>
                <c:pt idx="5354">
                  <c:v>73.38357499999998</c:v>
                </c:pt>
                <c:pt idx="5355">
                  <c:v>73.38397999999998</c:v>
                </c:pt>
                <c:pt idx="5356">
                  <c:v>73.38438399999998</c:v>
                </c:pt>
                <c:pt idx="5357">
                  <c:v>73.38478999999998</c:v>
                </c:pt>
                <c:pt idx="5358">
                  <c:v>73.38518499999999</c:v>
                </c:pt>
                <c:pt idx="5359">
                  <c:v>73.38557999999999</c:v>
                </c:pt>
                <c:pt idx="5360">
                  <c:v>73.38598999999999</c:v>
                </c:pt>
                <c:pt idx="5361">
                  <c:v>73.38637999999999</c:v>
                </c:pt>
                <c:pt idx="5362">
                  <c:v>73.38677999999999</c:v>
                </c:pt>
                <c:pt idx="5363">
                  <c:v>73.38718</c:v>
                </c:pt>
                <c:pt idx="5364">
                  <c:v>73.38757</c:v>
                </c:pt>
                <c:pt idx="5365">
                  <c:v>73.38797</c:v>
                </c:pt>
                <c:pt idx="5366">
                  <c:v>73.38835999999999</c:v>
                </c:pt>
                <c:pt idx="5367">
                  <c:v>73.38874999999999</c:v>
                </c:pt>
                <c:pt idx="5368">
                  <c:v>73.38914</c:v>
                </c:pt>
                <c:pt idx="5369">
                  <c:v>73.38953</c:v>
                </c:pt>
                <c:pt idx="5370">
                  <c:v>73.38991</c:v>
                </c:pt>
                <c:pt idx="5371">
                  <c:v>73.3903</c:v>
                </c:pt>
                <c:pt idx="5372">
                  <c:v>73.39068</c:v>
                </c:pt>
                <c:pt idx="5373">
                  <c:v>73.39106</c:v>
                </c:pt>
                <c:pt idx="5374">
                  <c:v>73.39144</c:v>
                </c:pt>
                <c:pt idx="5375">
                  <c:v>73.39182</c:v>
                </c:pt>
                <c:pt idx="5376">
                  <c:v>73.392204</c:v>
                </c:pt>
                <c:pt idx="5377">
                  <c:v>73.39258599999998</c:v>
                </c:pt>
                <c:pt idx="5378">
                  <c:v>73.39297</c:v>
                </c:pt>
                <c:pt idx="5379">
                  <c:v>73.39335</c:v>
                </c:pt>
                <c:pt idx="5380">
                  <c:v>73.39372</c:v>
                </c:pt>
                <c:pt idx="5381">
                  <c:v>73.3941</c:v>
                </c:pt>
                <c:pt idx="5382">
                  <c:v>73.39447000000001</c:v>
                </c:pt>
                <c:pt idx="5383">
                  <c:v>73.394844</c:v>
                </c:pt>
                <c:pt idx="5384">
                  <c:v>73.39522</c:v>
                </c:pt>
                <c:pt idx="5385">
                  <c:v>73.39559</c:v>
                </c:pt>
                <c:pt idx="5386">
                  <c:v>73.39596</c:v>
                </c:pt>
                <c:pt idx="5387">
                  <c:v>73.39633</c:v>
                </c:pt>
                <c:pt idx="5388">
                  <c:v>73.3967</c:v>
                </c:pt>
                <c:pt idx="5389">
                  <c:v>73.397064</c:v>
                </c:pt>
                <c:pt idx="5390">
                  <c:v>73.39743</c:v>
                </c:pt>
                <c:pt idx="5391">
                  <c:v>73.39779</c:v>
                </c:pt>
                <c:pt idx="5392">
                  <c:v>73.39815</c:v>
                </c:pt>
                <c:pt idx="5393">
                  <c:v>73.398506</c:v>
                </c:pt>
                <c:pt idx="5394">
                  <c:v>73.398865</c:v>
                </c:pt>
                <c:pt idx="5395">
                  <c:v>73.39922</c:v>
                </c:pt>
                <c:pt idx="5396">
                  <c:v>73.39958</c:v>
                </c:pt>
                <c:pt idx="5397">
                  <c:v>73.39994</c:v>
                </c:pt>
                <c:pt idx="5398">
                  <c:v>73.4003</c:v>
                </c:pt>
                <c:pt idx="5399">
                  <c:v>73.40066</c:v>
                </c:pt>
                <c:pt idx="5400">
                  <c:v>73.40102</c:v>
                </c:pt>
                <c:pt idx="5401">
                  <c:v>73.40137</c:v>
                </c:pt>
                <c:pt idx="5402">
                  <c:v>73.40172</c:v>
                </c:pt>
                <c:pt idx="5403">
                  <c:v>73.40207</c:v>
                </c:pt>
                <c:pt idx="5404">
                  <c:v>73.40242</c:v>
                </c:pt>
                <c:pt idx="5405">
                  <c:v>73.40276999999998</c:v>
                </c:pt>
                <c:pt idx="5406">
                  <c:v>73.40312</c:v>
                </c:pt>
                <c:pt idx="5407">
                  <c:v>73.403465</c:v>
                </c:pt>
                <c:pt idx="5408">
                  <c:v>73.40381</c:v>
                </c:pt>
                <c:pt idx="5409">
                  <c:v>73.40415</c:v>
                </c:pt>
                <c:pt idx="5410">
                  <c:v>73.404495</c:v>
                </c:pt>
                <c:pt idx="5411">
                  <c:v>73.40484</c:v>
                </c:pt>
                <c:pt idx="5412">
                  <c:v>73.40518</c:v>
                </c:pt>
                <c:pt idx="5413">
                  <c:v>73.405525</c:v>
                </c:pt>
                <c:pt idx="5414">
                  <c:v>73.40586</c:v>
                </c:pt>
                <c:pt idx="5415">
                  <c:v>73.406204</c:v>
                </c:pt>
                <c:pt idx="5416">
                  <c:v>73.40655</c:v>
                </c:pt>
                <c:pt idx="5417">
                  <c:v>73.40688</c:v>
                </c:pt>
                <c:pt idx="5418">
                  <c:v>73.40722</c:v>
                </c:pt>
                <c:pt idx="5419">
                  <c:v>73.407555</c:v>
                </c:pt>
                <c:pt idx="5420">
                  <c:v>73.40789</c:v>
                </c:pt>
                <c:pt idx="5421">
                  <c:v>73.40822</c:v>
                </c:pt>
                <c:pt idx="5422">
                  <c:v>73.408554</c:v>
                </c:pt>
                <c:pt idx="5423">
                  <c:v>73.40889</c:v>
                </c:pt>
                <c:pt idx="5424">
                  <c:v>73.40922</c:v>
                </c:pt>
                <c:pt idx="5425">
                  <c:v>73.40955</c:v>
                </c:pt>
                <c:pt idx="5426">
                  <c:v>73.40988</c:v>
                </c:pt>
                <c:pt idx="5427">
                  <c:v>73.41021</c:v>
                </c:pt>
                <c:pt idx="5428">
                  <c:v>73.41054</c:v>
                </c:pt>
                <c:pt idx="5429">
                  <c:v>73.410866</c:v>
                </c:pt>
                <c:pt idx="5430">
                  <c:v>73.411194</c:v>
                </c:pt>
                <c:pt idx="5431">
                  <c:v>73.411514</c:v>
                </c:pt>
                <c:pt idx="5432">
                  <c:v>73.411835</c:v>
                </c:pt>
                <c:pt idx="5433">
                  <c:v>73.412155</c:v>
                </c:pt>
                <c:pt idx="5434">
                  <c:v>73.412476</c:v>
                </c:pt>
                <c:pt idx="5435">
                  <c:v>73.412796</c:v>
                </c:pt>
                <c:pt idx="5436">
                  <c:v>73.41312</c:v>
                </c:pt>
                <c:pt idx="5437">
                  <c:v>73.41344</c:v>
                </c:pt>
                <c:pt idx="5438">
                  <c:v>73.41376</c:v>
                </c:pt>
                <c:pt idx="5439">
                  <c:v>73.41407</c:v>
                </c:pt>
                <c:pt idx="5440">
                  <c:v>73.41438</c:v>
                </c:pt>
                <c:pt idx="5441">
                  <c:v>73.414696</c:v>
                </c:pt>
                <c:pt idx="5442">
                  <c:v>73.41501</c:v>
                </c:pt>
                <c:pt idx="5443">
                  <c:v>73.41532</c:v>
                </c:pt>
                <c:pt idx="5444">
                  <c:v>73.415634</c:v>
                </c:pt>
                <c:pt idx="5445">
                  <c:v>73.41595</c:v>
                </c:pt>
                <c:pt idx="5446">
                  <c:v>73.41626</c:v>
                </c:pt>
                <c:pt idx="5447">
                  <c:v>73.41657</c:v>
                </c:pt>
                <c:pt idx="5448">
                  <c:v>73.416885</c:v>
                </c:pt>
                <c:pt idx="5449">
                  <c:v>73.4172</c:v>
                </c:pt>
                <c:pt idx="5450">
                  <c:v>73.4175</c:v>
                </c:pt>
                <c:pt idx="5451">
                  <c:v>73.41781</c:v>
                </c:pt>
                <c:pt idx="5452">
                  <c:v>73.41811</c:v>
                </c:pt>
                <c:pt idx="5453">
                  <c:v>73.41842</c:v>
                </c:pt>
                <c:pt idx="5454">
                  <c:v>73.418724</c:v>
                </c:pt>
                <c:pt idx="5455">
                  <c:v>73.41902</c:v>
                </c:pt>
                <c:pt idx="5456">
                  <c:v>73.41933</c:v>
                </c:pt>
                <c:pt idx="5457">
                  <c:v>73.419624</c:v>
                </c:pt>
                <c:pt idx="5458">
                  <c:v>73.41993</c:v>
                </c:pt>
                <c:pt idx="5459">
                  <c:v>73.42023</c:v>
                </c:pt>
                <c:pt idx="5460">
                  <c:v>73.420525</c:v>
                </c:pt>
                <c:pt idx="5461">
                  <c:v>73.42082</c:v>
                </c:pt>
                <c:pt idx="5462">
                  <c:v>73.42112</c:v>
                </c:pt>
                <c:pt idx="5463">
                  <c:v>73.42141</c:v>
                </c:pt>
                <c:pt idx="5464">
                  <c:v>73.42171</c:v>
                </c:pt>
                <c:pt idx="5465">
                  <c:v>73.422005</c:v>
                </c:pt>
                <c:pt idx="5466">
                  <c:v>73.422295</c:v>
                </c:pt>
                <c:pt idx="5467">
                  <c:v>73.422585</c:v>
                </c:pt>
                <c:pt idx="5468">
                  <c:v>73.42287399999998</c:v>
                </c:pt>
                <c:pt idx="5469">
                  <c:v>73.42317000000001</c:v>
                </c:pt>
                <c:pt idx="5470">
                  <c:v>73.42346</c:v>
                </c:pt>
                <c:pt idx="5471">
                  <c:v>73.42375</c:v>
                </c:pt>
                <c:pt idx="5472">
                  <c:v>73.42404</c:v>
                </c:pt>
                <c:pt idx="5473">
                  <c:v>73.42433000000001</c:v>
                </c:pt>
                <c:pt idx="5474">
                  <c:v>73.42462</c:v>
                </c:pt>
                <c:pt idx="5475">
                  <c:v>73.424904</c:v>
                </c:pt>
                <c:pt idx="5476">
                  <c:v>73.427025</c:v>
                </c:pt>
                <c:pt idx="5477">
                  <c:v>73.42914</c:v>
                </c:pt>
                <c:pt idx="5478">
                  <c:v>73.43126</c:v>
                </c:pt>
                <c:pt idx="5479">
                  <c:v>73.43338</c:v>
                </c:pt>
                <c:pt idx="5480">
                  <c:v>73.43549</c:v>
                </c:pt>
                <c:pt idx="5481">
                  <c:v>73.43761</c:v>
                </c:pt>
                <c:pt idx="5482">
                  <c:v>73.43972</c:v>
                </c:pt>
                <c:pt idx="5483">
                  <c:v>73.44183</c:v>
                </c:pt>
                <c:pt idx="5484">
                  <c:v>73.44395</c:v>
                </c:pt>
                <c:pt idx="5485">
                  <c:v>73.44606</c:v>
                </c:pt>
                <c:pt idx="5486">
                  <c:v>73.44817</c:v>
                </c:pt>
                <c:pt idx="5487">
                  <c:v>73.45029</c:v>
                </c:pt>
                <c:pt idx="5488">
                  <c:v>73.45238999999998</c:v>
                </c:pt>
                <c:pt idx="5489">
                  <c:v>73.454506</c:v>
                </c:pt>
                <c:pt idx="5490">
                  <c:v>73.45661</c:v>
                </c:pt>
                <c:pt idx="5491">
                  <c:v>73.45872</c:v>
                </c:pt>
                <c:pt idx="5492">
                  <c:v>73.46083</c:v>
                </c:pt>
                <c:pt idx="5493">
                  <c:v>73.46294</c:v>
                </c:pt>
                <c:pt idx="5494">
                  <c:v>73.46504</c:v>
                </c:pt>
                <c:pt idx="5495">
                  <c:v>73.46715</c:v>
                </c:pt>
                <c:pt idx="5496">
                  <c:v>73.469246</c:v>
                </c:pt>
                <c:pt idx="5497">
                  <c:v>73.471344</c:v>
                </c:pt>
                <c:pt idx="5498">
                  <c:v>73.47343999999998</c:v>
                </c:pt>
                <c:pt idx="5499">
                  <c:v>73.47553999999998</c:v>
                </c:pt>
                <c:pt idx="5500">
                  <c:v>73.47764</c:v>
                </c:pt>
                <c:pt idx="5501">
                  <c:v>73.47972999999998</c:v>
                </c:pt>
                <c:pt idx="5502">
                  <c:v>73.48183</c:v>
                </c:pt>
                <c:pt idx="5503">
                  <c:v>73.48392</c:v>
                </c:pt>
                <c:pt idx="5504">
                  <c:v>73.48601</c:v>
                </c:pt>
                <c:pt idx="5505">
                  <c:v>73.48809</c:v>
                </c:pt>
                <c:pt idx="5506">
                  <c:v>73.485275</c:v>
                </c:pt>
                <c:pt idx="5507">
                  <c:v>73.48246</c:v>
                </c:pt>
                <c:pt idx="5508">
                  <c:v>73.479645</c:v>
                </c:pt>
                <c:pt idx="5509">
                  <c:v>73.47683</c:v>
                </c:pt>
                <c:pt idx="5510">
                  <c:v>73.47401</c:v>
                </c:pt>
                <c:pt idx="5511">
                  <c:v>73.47118</c:v>
                </c:pt>
                <c:pt idx="5512">
                  <c:v>73.46836</c:v>
                </c:pt>
                <c:pt idx="5513">
                  <c:v>73.46553</c:v>
                </c:pt>
                <c:pt idx="5514">
                  <c:v>73.46270000000001</c:v>
                </c:pt>
                <c:pt idx="5515">
                  <c:v>73.45987</c:v>
                </c:pt>
                <c:pt idx="5516">
                  <c:v>73.45703</c:v>
                </c:pt>
                <c:pt idx="5517">
                  <c:v>73.45419</c:v>
                </c:pt>
                <c:pt idx="5518">
                  <c:v>73.45135</c:v>
                </c:pt>
                <c:pt idx="5519">
                  <c:v>73.4485</c:v>
                </c:pt>
                <c:pt idx="5520">
                  <c:v>73.445656</c:v>
                </c:pt>
                <c:pt idx="5521">
                  <c:v>73.44281</c:v>
                </c:pt>
                <c:pt idx="5522">
                  <c:v>73.439964</c:v>
                </c:pt>
                <c:pt idx="5523">
                  <c:v>73.43711</c:v>
                </c:pt>
                <c:pt idx="5524">
                  <c:v>73.434265</c:v>
                </c:pt>
                <c:pt idx="5525">
                  <c:v>73.43141</c:v>
                </c:pt>
                <c:pt idx="5526">
                  <c:v>73.42856</c:v>
                </c:pt>
                <c:pt idx="5527">
                  <c:v>73.42570499999998</c:v>
                </c:pt>
                <c:pt idx="5528">
                  <c:v>73.42284999999998</c:v>
                </c:pt>
                <c:pt idx="5529">
                  <c:v>73.42</c:v>
                </c:pt>
                <c:pt idx="5530">
                  <c:v>73.41714</c:v>
                </c:pt>
                <c:pt idx="5531">
                  <c:v>73.414276</c:v>
                </c:pt>
                <c:pt idx="5532">
                  <c:v>73.411415</c:v>
                </c:pt>
                <c:pt idx="5533">
                  <c:v>73.40856</c:v>
                </c:pt>
                <c:pt idx="5534">
                  <c:v>73.40571</c:v>
                </c:pt>
                <c:pt idx="5535">
                  <c:v>73.40285</c:v>
                </c:pt>
                <c:pt idx="5536">
                  <c:v>73.39999</c:v>
                </c:pt>
                <c:pt idx="5537">
                  <c:v>73.397125</c:v>
                </c:pt>
                <c:pt idx="5538">
                  <c:v>73.39427</c:v>
                </c:pt>
                <c:pt idx="5539">
                  <c:v>73.39142</c:v>
                </c:pt>
                <c:pt idx="5540">
                  <c:v>73.38856</c:v>
                </c:pt>
                <c:pt idx="5541">
                  <c:v>73.38569999999998</c:v>
                </c:pt>
                <c:pt idx="5542">
                  <c:v>73.38283999999999</c:v>
                </c:pt>
                <c:pt idx="5543">
                  <c:v>73.37998999999999</c:v>
                </c:pt>
                <c:pt idx="5544">
                  <c:v>73.37713999999998</c:v>
                </c:pt>
                <c:pt idx="5545">
                  <c:v>73.37428</c:v>
                </c:pt>
                <c:pt idx="5546">
                  <c:v>73.37142999999998</c:v>
                </c:pt>
                <c:pt idx="5547">
                  <c:v>73.36857999999998</c:v>
                </c:pt>
                <c:pt idx="5548">
                  <c:v>73.36573999999999</c:v>
                </c:pt>
                <c:pt idx="5549">
                  <c:v>73.36289999999998</c:v>
                </c:pt>
                <c:pt idx="5550">
                  <c:v>73.360054</c:v>
                </c:pt>
                <c:pt idx="5551">
                  <c:v>73.357216</c:v>
                </c:pt>
                <c:pt idx="5552">
                  <c:v>73.35437999999999</c:v>
                </c:pt>
                <c:pt idx="5553">
                  <c:v>73.35154</c:v>
                </c:pt>
                <c:pt idx="5554">
                  <c:v>73.34870999999998</c:v>
                </c:pt>
                <c:pt idx="5555">
                  <c:v>73.34587999999998</c:v>
                </c:pt>
                <c:pt idx="5556">
                  <c:v>73.34305</c:v>
                </c:pt>
                <c:pt idx="5557">
                  <c:v>73.340225</c:v>
                </c:pt>
                <c:pt idx="5558">
                  <c:v>73.3374</c:v>
                </c:pt>
                <c:pt idx="5559">
                  <c:v>73.33459</c:v>
                </c:pt>
                <c:pt idx="5560">
                  <c:v>73.33177</c:v>
                </c:pt>
                <c:pt idx="5561">
                  <c:v>73.328964</c:v>
                </c:pt>
                <c:pt idx="5562">
                  <c:v>73.32616</c:v>
                </c:pt>
                <c:pt idx="5563">
                  <c:v>73.32335999999998</c:v>
                </c:pt>
                <c:pt idx="5564">
                  <c:v>73.32056</c:v>
                </c:pt>
                <c:pt idx="5565">
                  <c:v>73.31776</c:v>
                </c:pt>
                <c:pt idx="5566">
                  <c:v>73.31802</c:v>
                </c:pt>
                <c:pt idx="5567">
                  <c:v>73.31829</c:v>
                </c:pt>
                <c:pt idx="5568">
                  <c:v>73.318565</c:v>
                </c:pt>
                <c:pt idx="5569">
                  <c:v>73.31883999999998</c:v>
                </c:pt>
                <c:pt idx="5570">
                  <c:v>73.31912</c:v>
                </c:pt>
                <c:pt idx="5571">
                  <c:v>73.319405</c:v>
                </c:pt>
                <c:pt idx="5572">
                  <c:v>73.319695</c:v>
                </c:pt>
                <c:pt idx="5573">
                  <c:v>73.319984</c:v>
                </c:pt>
                <c:pt idx="5574">
                  <c:v>73.32027999999998</c:v>
                </c:pt>
                <c:pt idx="5575">
                  <c:v>73.32058999999998</c:v>
                </c:pt>
                <c:pt idx="5576">
                  <c:v>73.32088999999999</c:v>
                </c:pt>
                <c:pt idx="5577">
                  <c:v>73.321205</c:v>
                </c:pt>
                <c:pt idx="5578">
                  <c:v>73.32152</c:v>
                </c:pt>
                <c:pt idx="5579">
                  <c:v>73.32183999999998</c:v>
                </c:pt>
                <c:pt idx="5580">
                  <c:v>73.32215999999998</c:v>
                </c:pt>
                <c:pt idx="5581">
                  <c:v>73.32248999999999</c:v>
                </c:pt>
                <c:pt idx="5582">
                  <c:v>73.32281999999998</c:v>
                </c:pt>
                <c:pt idx="5583">
                  <c:v>73.323166</c:v>
                </c:pt>
                <c:pt idx="5584">
                  <c:v>73.32351</c:v>
                </c:pt>
                <c:pt idx="5585">
                  <c:v>73.32385999999998</c:v>
                </c:pt>
                <c:pt idx="5586">
                  <c:v>73.3242</c:v>
                </c:pt>
                <c:pt idx="5587">
                  <c:v>73.324554</c:v>
                </c:pt>
                <c:pt idx="5588">
                  <c:v>73.32491</c:v>
                </c:pt>
                <c:pt idx="5589">
                  <c:v>73.32527999999999</c:v>
                </c:pt>
                <c:pt idx="5590">
                  <c:v>73.32564499999998</c:v>
                </c:pt>
                <c:pt idx="5591">
                  <c:v>73.32602</c:v>
                </c:pt>
                <c:pt idx="5592">
                  <c:v>73.32639999999999</c:v>
                </c:pt>
                <c:pt idx="5593">
                  <c:v>73.32677499999998</c:v>
                </c:pt>
                <c:pt idx="5594">
                  <c:v>73.327156</c:v>
                </c:pt>
                <c:pt idx="5595">
                  <c:v>73.327545</c:v>
                </c:pt>
                <c:pt idx="5596">
                  <c:v>73.327934</c:v>
                </c:pt>
                <c:pt idx="5597">
                  <c:v>73.32831999999999</c:v>
                </c:pt>
                <c:pt idx="5598">
                  <c:v>73.32871999999999</c:v>
                </c:pt>
                <c:pt idx="5599">
                  <c:v>73.32912</c:v>
                </c:pt>
                <c:pt idx="5600">
                  <c:v>73.32952</c:v>
                </c:pt>
                <c:pt idx="5601">
                  <c:v>73.329926</c:v>
                </c:pt>
                <c:pt idx="5602">
                  <c:v>73.33033999999999</c:v>
                </c:pt>
                <c:pt idx="5603">
                  <c:v>73.33074999999998</c:v>
                </c:pt>
                <c:pt idx="5604">
                  <c:v>73.33116</c:v>
                </c:pt>
                <c:pt idx="5605">
                  <c:v>73.33157000000001</c:v>
                </c:pt>
                <c:pt idx="5606">
                  <c:v>73.33199</c:v>
                </c:pt>
                <c:pt idx="5607">
                  <c:v>73.33240999999998</c:v>
                </c:pt>
                <c:pt idx="5608">
                  <c:v>73.33283999999999</c:v>
                </c:pt>
                <c:pt idx="5609">
                  <c:v>73.33327000000001</c:v>
                </c:pt>
                <c:pt idx="5610">
                  <c:v>73.333694</c:v>
                </c:pt>
                <c:pt idx="5611">
                  <c:v>73.33412</c:v>
                </c:pt>
                <c:pt idx="5612">
                  <c:v>73.33456</c:v>
                </c:pt>
                <c:pt idx="5613">
                  <c:v>73.33499</c:v>
                </c:pt>
                <c:pt idx="5614">
                  <c:v>73.33542999999998</c:v>
                </c:pt>
                <c:pt idx="5615">
                  <c:v>73.33586999999998</c:v>
                </c:pt>
                <c:pt idx="5616">
                  <c:v>73.3363</c:v>
                </c:pt>
                <c:pt idx="5617">
                  <c:v>73.33674999999998</c:v>
                </c:pt>
                <c:pt idx="5618">
                  <c:v>73.33719</c:v>
                </c:pt>
                <c:pt idx="5619">
                  <c:v>73.33763</c:v>
                </c:pt>
                <c:pt idx="5620">
                  <c:v>73.33807999999999</c:v>
                </c:pt>
                <c:pt idx="5621">
                  <c:v>73.33853</c:v>
                </c:pt>
                <c:pt idx="5622">
                  <c:v>73.33897999999999</c:v>
                </c:pt>
                <c:pt idx="5623">
                  <c:v>73.33943</c:v>
                </c:pt>
                <c:pt idx="5624">
                  <c:v>73.33987999999998</c:v>
                </c:pt>
                <c:pt idx="5625">
                  <c:v>73.34033</c:v>
                </c:pt>
                <c:pt idx="5626">
                  <c:v>73.34079</c:v>
                </c:pt>
                <c:pt idx="5627">
                  <c:v>73.34124</c:v>
                </c:pt>
                <c:pt idx="5628">
                  <c:v>73.3417</c:v>
                </c:pt>
                <c:pt idx="5629">
                  <c:v>73.342155</c:v>
                </c:pt>
                <c:pt idx="5630">
                  <c:v>73.34261</c:v>
                </c:pt>
                <c:pt idx="5631">
                  <c:v>73.34307</c:v>
                </c:pt>
                <c:pt idx="5632">
                  <c:v>73.34353</c:v>
                </c:pt>
                <c:pt idx="5633">
                  <c:v>73.34399</c:v>
                </c:pt>
                <c:pt idx="5634">
                  <c:v>73.344444</c:v>
                </c:pt>
                <c:pt idx="5635">
                  <c:v>73.3449</c:v>
                </c:pt>
                <c:pt idx="5636">
                  <c:v>73.34536999999998</c:v>
                </c:pt>
                <c:pt idx="5637">
                  <c:v>73.345825</c:v>
                </c:pt>
                <c:pt idx="5638">
                  <c:v>73.34628</c:v>
                </c:pt>
                <c:pt idx="5639">
                  <c:v>73.34675</c:v>
                </c:pt>
                <c:pt idx="5640">
                  <c:v>73.34721</c:v>
                </c:pt>
                <c:pt idx="5641">
                  <c:v>73.34767</c:v>
                </c:pt>
                <c:pt idx="5642">
                  <c:v>73.34813000000001</c:v>
                </c:pt>
                <c:pt idx="5643">
                  <c:v>73.34859</c:v>
                </c:pt>
                <c:pt idx="5644">
                  <c:v>73.34905</c:v>
                </c:pt>
                <c:pt idx="5645">
                  <c:v>73.34952</c:v>
                </c:pt>
                <c:pt idx="5646">
                  <c:v>73.34998</c:v>
                </c:pt>
                <c:pt idx="5647">
                  <c:v>73.35044999999998</c:v>
                </c:pt>
                <c:pt idx="5648">
                  <c:v>73.350914</c:v>
                </c:pt>
                <c:pt idx="5649">
                  <c:v>73.35137999999999</c:v>
                </c:pt>
                <c:pt idx="5650">
                  <c:v>73.35183999999998</c:v>
                </c:pt>
                <c:pt idx="5651">
                  <c:v>73.352295</c:v>
                </c:pt>
                <c:pt idx="5652">
                  <c:v>73.35275999999999</c:v>
                </c:pt>
                <c:pt idx="5653">
                  <c:v>73.353226</c:v>
                </c:pt>
                <c:pt idx="5654">
                  <c:v>73.35369</c:v>
                </c:pt>
                <c:pt idx="5655">
                  <c:v>73.35415</c:v>
                </c:pt>
                <c:pt idx="5656">
                  <c:v>73.35461</c:v>
                </c:pt>
                <c:pt idx="5657">
                  <c:v>73.355064</c:v>
                </c:pt>
                <c:pt idx="5658">
                  <c:v>73.35552</c:v>
                </c:pt>
                <c:pt idx="5659">
                  <c:v>73.35597999999999</c:v>
                </c:pt>
                <c:pt idx="5660">
                  <c:v>73.35643999999999</c:v>
                </c:pt>
                <c:pt idx="5661">
                  <c:v>73.35689499999998</c:v>
                </c:pt>
                <c:pt idx="5662">
                  <c:v>73.35734999999998</c:v>
                </c:pt>
                <c:pt idx="5663">
                  <c:v>73.35781</c:v>
                </c:pt>
                <c:pt idx="5664">
                  <c:v>73.35827</c:v>
                </c:pt>
                <c:pt idx="5665">
                  <c:v>73.35872999999998</c:v>
                </c:pt>
                <c:pt idx="5666">
                  <c:v>73.359184</c:v>
                </c:pt>
                <c:pt idx="5667">
                  <c:v>73.35964</c:v>
                </c:pt>
                <c:pt idx="5668">
                  <c:v>73.3601</c:v>
                </c:pt>
                <c:pt idx="5669">
                  <c:v>73.36055</c:v>
                </c:pt>
                <c:pt idx="5670">
                  <c:v>73.361</c:v>
                </c:pt>
                <c:pt idx="5671">
                  <c:v>73.36146</c:v>
                </c:pt>
                <c:pt idx="5672">
                  <c:v>73.36191</c:v>
                </c:pt>
                <c:pt idx="5673">
                  <c:v>73.36235999999998</c:v>
                </c:pt>
                <c:pt idx="5674">
                  <c:v>73.36280999999998</c:v>
                </c:pt>
                <c:pt idx="5675">
                  <c:v>73.36326</c:v>
                </c:pt>
                <c:pt idx="5676">
                  <c:v>73.36371</c:v>
                </c:pt>
                <c:pt idx="5677">
                  <c:v>73.36416</c:v>
                </c:pt>
                <c:pt idx="5678">
                  <c:v>73.3646</c:v>
                </c:pt>
                <c:pt idx="5679">
                  <c:v>73.36503999999998</c:v>
                </c:pt>
                <c:pt idx="5680">
                  <c:v>73.36548599999999</c:v>
                </c:pt>
                <c:pt idx="5681">
                  <c:v>73.36593</c:v>
                </c:pt>
                <c:pt idx="5682">
                  <c:v>73.36636999999998</c:v>
                </c:pt>
                <c:pt idx="5683">
                  <c:v>73.36681</c:v>
                </c:pt>
                <c:pt idx="5684">
                  <c:v>73.367256</c:v>
                </c:pt>
                <c:pt idx="5685">
                  <c:v>73.36770000000001</c:v>
                </c:pt>
                <c:pt idx="5686">
                  <c:v>73.36813999999998</c:v>
                </c:pt>
                <c:pt idx="5687">
                  <c:v>73.36857599999999</c:v>
                </c:pt>
                <c:pt idx="5688">
                  <c:v>73.36901</c:v>
                </c:pt>
                <c:pt idx="5689">
                  <c:v>73.36945</c:v>
                </c:pt>
                <c:pt idx="5690">
                  <c:v>73.36989</c:v>
                </c:pt>
                <c:pt idx="5691">
                  <c:v>73.37031999999999</c:v>
                </c:pt>
                <c:pt idx="5692">
                  <c:v>73.37075999999999</c:v>
                </c:pt>
                <c:pt idx="5693">
                  <c:v>73.37119</c:v>
                </c:pt>
                <c:pt idx="5694">
                  <c:v>73.37162</c:v>
                </c:pt>
                <c:pt idx="5695">
                  <c:v>73.37204999999999</c:v>
                </c:pt>
                <c:pt idx="5696">
                  <c:v>73.37247499999997</c:v>
                </c:pt>
                <c:pt idx="5697">
                  <c:v>73.37289999999999</c:v>
                </c:pt>
                <c:pt idx="5698">
                  <c:v>73.37332999999998</c:v>
                </c:pt>
                <c:pt idx="5699">
                  <c:v>73.37375999999999</c:v>
                </c:pt>
                <c:pt idx="5700">
                  <c:v>73.37417999999998</c:v>
                </c:pt>
                <c:pt idx="5701">
                  <c:v>73.37461</c:v>
                </c:pt>
                <c:pt idx="5702">
                  <c:v>73.37503999999998</c:v>
                </c:pt>
                <c:pt idx="5703">
                  <c:v>73.37546499999999</c:v>
                </c:pt>
                <c:pt idx="5704">
                  <c:v>73.37588499999997</c:v>
                </c:pt>
                <c:pt idx="5705">
                  <c:v>73.37630499999999</c:v>
                </c:pt>
                <c:pt idx="5706">
                  <c:v>73.37672399999998</c:v>
                </c:pt>
                <c:pt idx="5707">
                  <c:v>73.37713999999998</c:v>
                </c:pt>
                <c:pt idx="5708">
                  <c:v>73.377556</c:v>
                </c:pt>
                <c:pt idx="5709">
                  <c:v>73.37797</c:v>
                </c:pt>
                <c:pt idx="5710">
                  <c:v>73.37838999999997</c:v>
                </c:pt>
                <c:pt idx="5711">
                  <c:v>73.37879999999998</c:v>
                </c:pt>
                <c:pt idx="5712">
                  <c:v>73.37921</c:v>
                </c:pt>
                <c:pt idx="5713">
                  <c:v>73.37962</c:v>
                </c:pt>
                <c:pt idx="5714">
                  <c:v>73.38003499999999</c:v>
                </c:pt>
                <c:pt idx="5715">
                  <c:v>73.38044999999998</c:v>
                </c:pt>
                <c:pt idx="5716">
                  <c:v>73.38086</c:v>
                </c:pt>
                <c:pt idx="5717">
                  <c:v>73.38126</c:v>
                </c:pt>
                <c:pt idx="5718">
                  <c:v>73.38167</c:v>
                </c:pt>
                <c:pt idx="5719">
                  <c:v>73.38207</c:v>
                </c:pt>
                <c:pt idx="5720">
                  <c:v>73.38247999999999</c:v>
                </c:pt>
                <c:pt idx="5721">
                  <c:v>73.38287999999999</c:v>
                </c:pt>
                <c:pt idx="5722">
                  <c:v>73.383286</c:v>
                </c:pt>
                <c:pt idx="5723">
                  <c:v>73.38368</c:v>
                </c:pt>
                <c:pt idx="5724">
                  <c:v>73.38407999999998</c:v>
                </c:pt>
                <c:pt idx="5725">
                  <c:v>73.38447599999999</c:v>
                </c:pt>
                <c:pt idx="5726">
                  <c:v>73.38487</c:v>
                </c:pt>
                <c:pt idx="5727">
                  <c:v>73.38527</c:v>
                </c:pt>
                <c:pt idx="5728">
                  <c:v>73.385666</c:v>
                </c:pt>
                <c:pt idx="5729">
                  <c:v>73.38606</c:v>
                </c:pt>
                <c:pt idx="5730">
                  <c:v>73.38646</c:v>
                </c:pt>
                <c:pt idx="5731">
                  <c:v>73.38685599999998</c:v>
                </c:pt>
                <c:pt idx="5732">
                  <c:v>73.387245</c:v>
                </c:pt>
                <c:pt idx="5733">
                  <c:v>73.387634</c:v>
                </c:pt>
                <c:pt idx="5734">
                  <c:v>73.38801999999998</c:v>
                </c:pt>
                <c:pt idx="5735">
                  <c:v>73.38840999999998</c:v>
                </c:pt>
                <c:pt idx="5736">
                  <c:v>73.38879999999999</c:v>
                </c:pt>
                <c:pt idx="5737">
                  <c:v>73.38919</c:v>
                </c:pt>
                <c:pt idx="5738">
                  <c:v>73.38957</c:v>
                </c:pt>
                <c:pt idx="5739">
                  <c:v>73.38996</c:v>
                </c:pt>
                <c:pt idx="5740">
                  <c:v>73.39033999999998</c:v>
                </c:pt>
                <c:pt idx="5741">
                  <c:v>73.390724</c:v>
                </c:pt>
                <c:pt idx="5742">
                  <c:v>73.3911</c:v>
                </c:pt>
                <c:pt idx="5743">
                  <c:v>73.39147000000001</c:v>
                </c:pt>
                <c:pt idx="5744">
                  <c:v>73.391846</c:v>
                </c:pt>
                <c:pt idx="5745">
                  <c:v>73.39222</c:v>
                </c:pt>
                <c:pt idx="5746">
                  <c:v>73.3926</c:v>
                </c:pt>
                <c:pt idx="5747">
                  <c:v>73.39297499999999</c:v>
                </c:pt>
                <c:pt idx="5748">
                  <c:v>73.39335</c:v>
                </c:pt>
                <c:pt idx="5749">
                  <c:v>73.39372</c:v>
                </c:pt>
                <c:pt idx="5750">
                  <c:v>73.3941</c:v>
                </c:pt>
                <c:pt idx="5751">
                  <c:v>73.39447000000001</c:v>
                </c:pt>
                <c:pt idx="5752">
                  <c:v>73.394844</c:v>
                </c:pt>
                <c:pt idx="5753">
                  <c:v>73.39521</c:v>
                </c:pt>
                <c:pt idx="5754">
                  <c:v>73.39557999999998</c:v>
                </c:pt>
                <c:pt idx="5755">
                  <c:v>73.39593999999998</c:v>
                </c:pt>
                <c:pt idx="5756">
                  <c:v>73.3963</c:v>
                </c:pt>
                <c:pt idx="5757">
                  <c:v>73.39667</c:v>
                </c:pt>
                <c:pt idx="5758">
                  <c:v>73.39703</c:v>
                </c:pt>
                <c:pt idx="5759">
                  <c:v>73.39739</c:v>
                </c:pt>
                <c:pt idx="5760">
                  <c:v>73.39775</c:v>
                </c:pt>
                <c:pt idx="5761">
                  <c:v>73.39811</c:v>
                </c:pt>
                <c:pt idx="5762">
                  <c:v>73.39846999999998</c:v>
                </c:pt>
                <c:pt idx="5763">
                  <c:v>73.39882999999998</c:v>
                </c:pt>
                <c:pt idx="5764">
                  <c:v>73.39918</c:v>
                </c:pt>
                <c:pt idx="5765">
                  <c:v>73.399536</c:v>
                </c:pt>
                <c:pt idx="5766">
                  <c:v>73.39989</c:v>
                </c:pt>
                <c:pt idx="5767">
                  <c:v>73.40024</c:v>
                </c:pt>
                <c:pt idx="5768">
                  <c:v>73.4006</c:v>
                </c:pt>
                <c:pt idx="5769">
                  <c:v>73.40095</c:v>
                </c:pt>
                <c:pt idx="5770">
                  <c:v>73.4013</c:v>
                </c:pt>
                <c:pt idx="5771">
                  <c:v>73.40165</c:v>
                </c:pt>
                <c:pt idx="5772">
                  <c:v>73.40199</c:v>
                </c:pt>
                <c:pt idx="5773">
                  <c:v>73.40233599999999</c:v>
                </c:pt>
                <c:pt idx="5774">
                  <c:v>73.40268</c:v>
                </c:pt>
                <c:pt idx="5775">
                  <c:v>73.40302</c:v>
                </c:pt>
                <c:pt idx="5776">
                  <c:v>73.403366</c:v>
                </c:pt>
                <c:pt idx="5777">
                  <c:v>73.40371</c:v>
                </c:pt>
                <c:pt idx="5778">
                  <c:v>73.40405</c:v>
                </c:pt>
                <c:pt idx="5779">
                  <c:v>73.404396</c:v>
                </c:pt>
                <c:pt idx="5780">
                  <c:v>73.40474</c:v>
                </c:pt>
                <c:pt idx="5781">
                  <c:v>73.40508</c:v>
                </c:pt>
                <c:pt idx="5782">
                  <c:v>73.405426</c:v>
                </c:pt>
                <c:pt idx="5783">
                  <c:v>73.40576999999998</c:v>
                </c:pt>
                <c:pt idx="5784">
                  <c:v>73.406105</c:v>
                </c:pt>
                <c:pt idx="5785">
                  <c:v>73.40644</c:v>
                </c:pt>
                <c:pt idx="5786">
                  <c:v>73.40678</c:v>
                </c:pt>
                <c:pt idx="5787">
                  <c:v>73.407104</c:v>
                </c:pt>
                <c:pt idx="5788">
                  <c:v>73.40744</c:v>
                </c:pt>
                <c:pt idx="5789">
                  <c:v>73.40777000000001</c:v>
                </c:pt>
                <c:pt idx="5790">
                  <c:v>73.4081</c:v>
                </c:pt>
                <c:pt idx="5791">
                  <c:v>73.408424</c:v>
                </c:pt>
                <c:pt idx="5792">
                  <c:v>73.40875</c:v>
                </c:pt>
                <c:pt idx="5793">
                  <c:v>73.40908</c:v>
                </c:pt>
                <c:pt idx="5794">
                  <c:v>73.40941</c:v>
                </c:pt>
                <c:pt idx="5795">
                  <c:v>73.40974</c:v>
                </c:pt>
                <c:pt idx="5796">
                  <c:v>73.41006</c:v>
                </c:pt>
                <c:pt idx="5797">
                  <c:v>73.41038</c:v>
                </c:pt>
                <c:pt idx="5798">
                  <c:v>73.4107</c:v>
                </c:pt>
                <c:pt idx="5799">
                  <c:v>73.41102</c:v>
                </c:pt>
                <c:pt idx="5800">
                  <c:v>73.41134</c:v>
                </c:pt>
                <c:pt idx="5801">
                  <c:v>73.41166</c:v>
                </c:pt>
                <c:pt idx="5802">
                  <c:v>73.41198</c:v>
                </c:pt>
                <c:pt idx="5803">
                  <c:v>73.4123</c:v>
                </c:pt>
                <c:pt idx="5804">
                  <c:v>73.41261</c:v>
                </c:pt>
                <c:pt idx="5805">
                  <c:v>73.41293</c:v>
                </c:pt>
                <c:pt idx="5806">
                  <c:v>73.413246</c:v>
                </c:pt>
                <c:pt idx="5807">
                  <c:v>73.41356</c:v>
                </c:pt>
                <c:pt idx="5808">
                  <c:v>73.41387</c:v>
                </c:pt>
                <c:pt idx="5809">
                  <c:v>73.414185</c:v>
                </c:pt>
                <c:pt idx="5810">
                  <c:v>73.4145</c:v>
                </c:pt>
                <c:pt idx="5811">
                  <c:v>73.41481</c:v>
                </c:pt>
                <c:pt idx="5812">
                  <c:v>73.41512</c:v>
                </c:pt>
                <c:pt idx="5813">
                  <c:v>73.41543</c:v>
                </c:pt>
                <c:pt idx="5814">
                  <c:v>73.41574</c:v>
                </c:pt>
                <c:pt idx="5815">
                  <c:v>73.416046</c:v>
                </c:pt>
                <c:pt idx="5816">
                  <c:v>73.41635</c:v>
                </c:pt>
                <c:pt idx="5817">
                  <c:v>73.41666</c:v>
                </c:pt>
                <c:pt idx="5818">
                  <c:v>73.41696</c:v>
                </c:pt>
                <c:pt idx="5819">
                  <c:v>73.41727</c:v>
                </c:pt>
                <c:pt idx="5820">
                  <c:v>73.41757000000002</c:v>
                </c:pt>
                <c:pt idx="5821">
                  <c:v>73.41788</c:v>
                </c:pt>
                <c:pt idx="5822">
                  <c:v>73.41818</c:v>
                </c:pt>
                <c:pt idx="5823">
                  <c:v>73.41848</c:v>
                </c:pt>
                <c:pt idx="5824">
                  <c:v>73.41878</c:v>
                </c:pt>
                <c:pt idx="5825">
                  <c:v>73.419075</c:v>
                </c:pt>
                <c:pt idx="5826">
                  <c:v>73.41937</c:v>
                </c:pt>
                <c:pt idx="5827">
                  <c:v>73.41967</c:v>
                </c:pt>
                <c:pt idx="5828">
                  <c:v>73.41997</c:v>
                </c:pt>
                <c:pt idx="5829">
                  <c:v>73.420265</c:v>
                </c:pt>
                <c:pt idx="5830">
                  <c:v>73.420555</c:v>
                </c:pt>
                <c:pt idx="5831">
                  <c:v>73.42085</c:v>
                </c:pt>
                <c:pt idx="5832">
                  <c:v>73.42115</c:v>
                </c:pt>
                <c:pt idx="5833">
                  <c:v>73.42144</c:v>
                </c:pt>
                <c:pt idx="5834">
                  <c:v>73.42173</c:v>
                </c:pt>
                <c:pt idx="5835">
                  <c:v>73.42202</c:v>
                </c:pt>
                <c:pt idx="5836">
                  <c:v>73.42232</c:v>
                </c:pt>
                <c:pt idx="5837">
                  <c:v>73.42261</c:v>
                </c:pt>
                <c:pt idx="5838">
                  <c:v>73.4229</c:v>
                </c:pt>
                <c:pt idx="5839">
                  <c:v>73.42319</c:v>
                </c:pt>
                <c:pt idx="5840">
                  <c:v>73.42348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6FBE-480D-9F3C-7FF5386322E2}"/>
            </c:ext>
          </c:extLst>
        </c:ser>
        <c:ser>
          <c:idx val="4"/>
          <c:order val="4"/>
          <c:tx>
            <c:v>SS_et =1ET_zone (Trans 1)</c:v>
          </c:tx>
          <c:spPr>
            <a:ln w="19050" cap="rnd">
              <a:solidFill>
                <a:srgbClr val="FFC000"/>
              </a:solidFill>
              <a:round/>
            </a:ln>
            <a:effectLst/>
          </c:spPr>
          <c:marker>
            <c:symbol val="none"/>
          </c:marker>
          <c:xVal>
            <c:numRef>
              <c:f>tseries_heads!$A$5:$A$5845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tseries_heads!$D$5:$D$5845</c:f>
              <c:numCache>
                <c:formatCode>General</c:formatCode>
                <c:ptCount val="5841"/>
                <c:pt idx="0">
                  <c:v>73.057304</c:v>
                </c:pt>
                <c:pt idx="1">
                  <c:v>73.05973999999999</c:v>
                </c:pt>
                <c:pt idx="2">
                  <c:v>73.06218</c:v>
                </c:pt>
                <c:pt idx="3">
                  <c:v>73.06462</c:v>
                </c:pt>
                <c:pt idx="4">
                  <c:v>73.06706</c:v>
                </c:pt>
                <c:pt idx="5">
                  <c:v>73.0695</c:v>
                </c:pt>
                <c:pt idx="6">
                  <c:v>73.07194</c:v>
                </c:pt>
                <c:pt idx="7">
                  <c:v>73.07437999999999</c:v>
                </c:pt>
                <c:pt idx="8">
                  <c:v>73.07680999999998</c:v>
                </c:pt>
                <c:pt idx="9">
                  <c:v>73.079254</c:v>
                </c:pt>
                <c:pt idx="10">
                  <c:v>73.08169</c:v>
                </c:pt>
                <c:pt idx="11">
                  <c:v>73.08413</c:v>
                </c:pt>
                <c:pt idx="12">
                  <c:v>73.08656</c:v>
                </c:pt>
                <c:pt idx="13">
                  <c:v>73.089005</c:v>
                </c:pt>
                <c:pt idx="14">
                  <c:v>73.09144</c:v>
                </c:pt>
                <c:pt idx="15">
                  <c:v>73.09388</c:v>
                </c:pt>
                <c:pt idx="16">
                  <c:v>73.09631</c:v>
                </c:pt>
                <c:pt idx="17">
                  <c:v>73.09874999999998</c:v>
                </c:pt>
                <c:pt idx="18">
                  <c:v>73.10118</c:v>
                </c:pt>
                <c:pt idx="19">
                  <c:v>73.103615</c:v>
                </c:pt>
                <c:pt idx="20">
                  <c:v>73.10604999999998</c:v>
                </c:pt>
                <c:pt idx="21">
                  <c:v>73.10847999999999</c:v>
                </c:pt>
                <c:pt idx="22">
                  <c:v>73.110916</c:v>
                </c:pt>
                <c:pt idx="23">
                  <c:v>73.11334999999998</c:v>
                </c:pt>
                <c:pt idx="24">
                  <c:v>73.11577999999999</c:v>
                </c:pt>
                <c:pt idx="25">
                  <c:v>73.11821</c:v>
                </c:pt>
                <c:pt idx="26">
                  <c:v>73.12063599999999</c:v>
                </c:pt>
                <c:pt idx="27">
                  <c:v>73.12305999999998</c:v>
                </c:pt>
                <c:pt idx="28">
                  <c:v>73.12548999999998</c:v>
                </c:pt>
                <c:pt idx="29">
                  <c:v>73.127914</c:v>
                </c:pt>
                <c:pt idx="30">
                  <c:v>73.13032999999998</c:v>
                </c:pt>
                <c:pt idx="31">
                  <c:v>73.13032</c:v>
                </c:pt>
                <c:pt idx="32">
                  <c:v>73.130295</c:v>
                </c:pt>
                <c:pt idx="33">
                  <c:v>73.13027</c:v>
                </c:pt>
                <c:pt idx="34">
                  <c:v>73.13025</c:v>
                </c:pt>
                <c:pt idx="35">
                  <c:v>73.130226</c:v>
                </c:pt>
                <c:pt idx="36">
                  <c:v>73.130196</c:v>
                </c:pt>
                <c:pt idx="37">
                  <c:v>73.130165</c:v>
                </c:pt>
                <c:pt idx="38">
                  <c:v>73.13013499999998</c:v>
                </c:pt>
                <c:pt idx="39">
                  <c:v>73.1301</c:v>
                </c:pt>
                <c:pt idx="40">
                  <c:v>73.13006</c:v>
                </c:pt>
                <c:pt idx="41">
                  <c:v>73.13001</c:v>
                </c:pt>
                <c:pt idx="42">
                  <c:v>73.12996999999998</c:v>
                </c:pt>
                <c:pt idx="43">
                  <c:v>73.12992</c:v>
                </c:pt>
                <c:pt idx="44">
                  <c:v>73.12986999999998</c:v>
                </c:pt>
                <c:pt idx="45">
                  <c:v>73.12981399999998</c:v>
                </c:pt>
                <c:pt idx="46">
                  <c:v>73.12975999999999</c:v>
                </c:pt>
                <c:pt idx="47">
                  <c:v>73.12970999999999</c:v>
                </c:pt>
                <c:pt idx="48">
                  <c:v>73.12965</c:v>
                </c:pt>
                <c:pt idx="49">
                  <c:v>73.12958499999999</c:v>
                </c:pt>
                <c:pt idx="50">
                  <c:v>73.12952</c:v>
                </c:pt>
                <c:pt idx="51">
                  <c:v>73.12944999999999</c:v>
                </c:pt>
                <c:pt idx="52">
                  <c:v>73.12937999999998</c:v>
                </c:pt>
                <c:pt idx="53">
                  <c:v>73.12929999999998</c:v>
                </c:pt>
                <c:pt idx="54">
                  <c:v>73.12923</c:v>
                </c:pt>
                <c:pt idx="55">
                  <c:v>73.12914999999998</c:v>
                </c:pt>
                <c:pt idx="56">
                  <c:v>73.12907</c:v>
                </c:pt>
                <c:pt idx="57">
                  <c:v>73.12897999999998</c:v>
                </c:pt>
                <c:pt idx="58">
                  <c:v>73.12889999999999</c:v>
                </c:pt>
                <c:pt idx="59">
                  <c:v>73.12880999999999</c:v>
                </c:pt>
                <c:pt idx="60">
                  <c:v>73.12871599999997</c:v>
                </c:pt>
                <c:pt idx="61">
                  <c:v>73.128624</c:v>
                </c:pt>
                <c:pt idx="62">
                  <c:v>73.12853</c:v>
                </c:pt>
                <c:pt idx="63">
                  <c:v>73.12842999999998</c:v>
                </c:pt>
                <c:pt idx="64">
                  <c:v>73.12833399999997</c:v>
                </c:pt>
                <c:pt idx="65">
                  <c:v>73.12823499999999</c:v>
                </c:pt>
                <c:pt idx="66">
                  <c:v>73.12813</c:v>
                </c:pt>
                <c:pt idx="67">
                  <c:v>73.12801999999999</c:v>
                </c:pt>
                <c:pt idx="68">
                  <c:v>73.127914</c:v>
                </c:pt>
                <c:pt idx="69">
                  <c:v>73.12780999999998</c:v>
                </c:pt>
                <c:pt idx="70">
                  <c:v>73.12769</c:v>
                </c:pt>
                <c:pt idx="71">
                  <c:v>73.12757999999998</c:v>
                </c:pt>
                <c:pt idx="72">
                  <c:v>73.127464</c:v>
                </c:pt>
                <c:pt idx="73">
                  <c:v>73.12733999999999</c:v>
                </c:pt>
                <c:pt idx="74">
                  <c:v>73.12723</c:v>
                </c:pt>
                <c:pt idx="75">
                  <c:v>73.12711</c:v>
                </c:pt>
                <c:pt idx="76">
                  <c:v>73.12699999999998</c:v>
                </c:pt>
                <c:pt idx="77">
                  <c:v>73.12687999999999</c:v>
                </c:pt>
                <c:pt idx="78">
                  <c:v>73.12675499999999</c:v>
                </c:pt>
                <c:pt idx="79">
                  <c:v>73.126625</c:v>
                </c:pt>
                <c:pt idx="80">
                  <c:v>73.12649999999998</c:v>
                </c:pt>
                <c:pt idx="81">
                  <c:v>73.12636999999998</c:v>
                </c:pt>
                <c:pt idx="82">
                  <c:v>73.12623999999998</c:v>
                </c:pt>
                <c:pt idx="83">
                  <c:v>73.126114</c:v>
                </c:pt>
                <c:pt idx="84">
                  <c:v>73.12598399999999</c:v>
                </c:pt>
                <c:pt idx="85">
                  <c:v>73.12584999999999</c:v>
                </c:pt>
                <c:pt idx="86">
                  <c:v>73.12570999999998</c:v>
                </c:pt>
                <c:pt idx="87">
                  <c:v>73.12556999999998</c:v>
                </c:pt>
                <c:pt idx="88">
                  <c:v>73.12543999999998</c:v>
                </c:pt>
                <c:pt idx="89">
                  <c:v>73.12530499999997</c:v>
                </c:pt>
                <c:pt idx="90">
                  <c:v>73.12516999999998</c:v>
                </c:pt>
                <c:pt idx="91">
                  <c:v>73.12502999999998</c:v>
                </c:pt>
                <c:pt idx="92">
                  <c:v>73.12488999999998</c:v>
                </c:pt>
                <c:pt idx="93">
                  <c:v>73.12474999999999</c:v>
                </c:pt>
                <c:pt idx="94">
                  <c:v>73.1246</c:v>
                </c:pt>
                <c:pt idx="95">
                  <c:v>73.124466</c:v>
                </c:pt>
                <c:pt idx="96">
                  <c:v>73.12431999999998</c:v>
                </c:pt>
                <c:pt idx="97">
                  <c:v>73.12417599999999</c:v>
                </c:pt>
                <c:pt idx="98">
                  <c:v>73.12403</c:v>
                </c:pt>
                <c:pt idx="99">
                  <c:v>73.12388599999998</c:v>
                </c:pt>
                <c:pt idx="100">
                  <c:v>73.12373999999998</c:v>
                </c:pt>
                <c:pt idx="101">
                  <c:v>73.12359999999998</c:v>
                </c:pt>
                <c:pt idx="102">
                  <c:v>73.12344999999999</c:v>
                </c:pt>
                <c:pt idx="103">
                  <c:v>73.12330999999999</c:v>
                </c:pt>
                <c:pt idx="104">
                  <c:v>73.12314999999998</c:v>
                </c:pt>
                <c:pt idx="105">
                  <c:v>73.12299999999999</c:v>
                </c:pt>
                <c:pt idx="106">
                  <c:v>73.12285599999998</c:v>
                </c:pt>
                <c:pt idx="107">
                  <c:v>73.12269999999998</c:v>
                </c:pt>
                <c:pt idx="108">
                  <c:v>73.12254999999999</c:v>
                </c:pt>
                <c:pt idx="109">
                  <c:v>73.12240599999998</c:v>
                </c:pt>
                <c:pt idx="110">
                  <c:v>73.12225999999998</c:v>
                </c:pt>
                <c:pt idx="111">
                  <c:v>73.12210999999999</c:v>
                </c:pt>
                <c:pt idx="112">
                  <c:v>73.12195599999998</c:v>
                </c:pt>
                <c:pt idx="113">
                  <c:v>73.12179999999998</c:v>
                </c:pt>
                <c:pt idx="114">
                  <c:v>73.12165</c:v>
                </c:pt>
                <c:pt idx="115">
                  <c:v>73.12149999999998</c:v>
                </c:pt>
                <c:pt idx="116">
                  <c:v>73.12134599999999</c:v>
                </c:pt>
                <c:pt idx="117">
                  <c:v>73.12119</c:v>
                </c:pt>
                <c:pt idx="118">
                  <c:v>73.12103999999998</c:v>
                </c:pt>
                <c:pt idx="119">
                  <c:v>73.12089499999999</c:v>
                </c:pt>
                <c:pt idx="120">
                  <c:v>73.12073999999998</c:v>
                </c:pt>
                <c:pt idx="121">
                  <c:v>73.12058999999999</c:v>
                </c:pt>
                <c:pt idx="122">
                  <c:v>73.12043999999999</c:v>
                </c:pt>
                <c:pt idx="123">
                  <c:v>73.12028499999998</c:v>
                </c:pt>
                <c:pt idx="124">
                  <c:v>73.12012999999998</c:v>
                </c:pt>
                <c:pt idx="125">
                  <c:v>73.11998</c:v>
                </c:pt>
                <c:pt idx="126">
                  <c:v>73.11983</c:v>
                </c:pt>
                <c:pt idx="127">
                  <c:v>73.119675</c:v>
                </c:pt>
                <c:pt idx="128">
                  <c:v>73.11952</c:v>
                </c:pt>
                <c:pt idx="129">
                  <c:v>73.11936999999998</c:v>
                </c:pt>
                <c:pt idx="130">
                  <c:v>73.11922</c:v>
                </c:pt>
                <c:pt idx="131">
                  <c:v>73.119064</c:v>
                </c:pt>
                <c:pt idx="132">
                  <c:v>73.11891</c:v>
                </c:pt>
                <c:pt idx="133">
                  <c:v>73.11875999999998</c:v>
                </c:pt>
                <c:pt idx="134">
                  <c:v>73.118614</c:v>
                </c:pt>
                <c:pt idx="135">
                  <c:v>73.11846</c:v>
                </c:pt>
                <c:pt idx="136">
                  <c:v>73.11830999999998</c:v>
                </c:pt>
                <c:pt idx="137">
                  <c:v>73.11816</c:v>
                </c:pt>
                <c:pt idx="138">
                  <c:v>73.11801</c:v>
                </c:pt>
                <c:pt idx="139">
                  <c:v>73.11786</c:v>
                </c:pt>
                <c:pt idx="140">
                  <c:v>73.11771</c:v>
                </c:pt>
                <c:pt idx="141">
                  <c:v>73.11755</c:v>
                </c:pt>
                <c:pt idx="142">
                  <c:v>73.11741</c:v>
                </c:pt>
                <c:pt idx="143">
                  <c:v>73.117256</c:v>
                </c:pt>
                <c:pt idx="144">
                  <c:v>73.11711</c:v>
                </c:pt>
                <c:pt idx="145">
                  <c:v>73.11696</c:v>
                </c:pt>
                <c:pt idx="146">
                  <c:v>73.11681</c:v>
                </c:pt>
                <c:pt idx="147">
                  <c:v>73.11667000000001</c:v>
                </c:pt>
                <c:pt idx="148">
                  <c:v>73.116516</c:v>
                </c:pt>
                <c:pt idx="149">
                  <c:v>73.11636</c:v>
                </c:pt>
                <c:pt idx="150">
                  <c:v>73.11622</c:v>
                </c:pt>
                <c:pt idx="151">
                  <c:v>73.11607</c:v>
                </c:pt>
                <c:pt idx="152">
                  <c:v>73.11593</c:v>
                </c:pt>
                <c:pt idx="153">
                  <c:v>73.11577999999999</c:v>
                </c:pt>
                <c:pt idx="154">
                  <c:v>73.11564</c:v>
                </c:pt>
                <c:pt idx="155">
                  <c:v>73.11548999999998</c:v>
                </c:pt>
                <c:pt idx="156">
                  <c:v>73.11534999999999</c:v>
                </c:pt>
                <c:pt idx="157">
                  <c:v>73.1152</c:v>
                </c:pt>
                <c:pt idx="158">
                  <c:v>73.11504999999998</c:v>
                </c:pt>
                <c:pt idx="159">
                  <c:v>73.11491</c:v>
                </c:pt>
                <c:pt idx="160">
                  <c:v>73.11476</c:v>
                </c:pt>
                <c:pt idx="161">
                  <c:v>73.11462</c:v>
                </c:pt>
                <c:pt idx="162">
                  <c:v>73.11447</c:v>
                </c:pt>
                <c:pt idx="163">
                  <c:v>73.11433</c:v>
                </c:pt>
                <c:pt idx="164">
                  <c:v>73.11418</c:v>
                </c:pt>
                <c:pt idx="165">
                  <c:v>73.11404</c:v>
                </c:pt>
                <c:pt idx="166">
                  <c:v>73.11389</c:v>
                </c:pt>
                <c:pt idx="167">
                  <c:v>73.113754</c:v>
                </c:pt>
                <c:pt idx="168">
                  <c:v>73.11361</c:v>
                </c:pt>
                <c:pt idx="169">
                  <c:v>73.113464</c:v>
                </c:pt>
                <c:pt idx="170">
                  <c:v>73.11332</c:v>
                </c:pt>
                <c:pt idx="171">
                  <c:v>73.11318</c:v>
                </c:pt>
                <c:pt idx="172">
                  <c:v>73.11304</c:v>
                </c:pt>
                <c:pt idx="173">
                  <c:v>73.11288999999998</c:v>
                </c:pt>
                <c:pt idx="174">
                  <c:v>73.11275499999999</c:v>
                </c:pt>
                <c:pt idx="175">
                  <c:v>73.11262</c:v>
                </c:pt>
                <c:pt idx="176">
                  <c:v>73.11247999999999</c:v>
                </c:pt>
                <c:pt idx="177">
                  <c:v>73.11233999999999</c:v>
                </c:pt>
                <c:pt idx="178">
                  <c:v>73.112206</c:v>
                </c:pt>
                <c:pt idx="179">
                  <c:v>73.11206999999998</c:v>
                </c:pt>
                <c:pt idx="180">
                  <c:v>73.11193</c:v>
                </c:pt>
                <c:pt idx="181">
                  <c:v>73.11179</c:v>
                </c:pt>
                <c:pt idx="182">
                  <c:v>73.11166</c:v>
                </c:pt>
                <c:pt idx="183">
                  <c:v>73.11153</c:v>
                </c:pt>
                <c:pt idx="184">
                  <c:v>73.11139</c:v>
                </c:pt>
                <c:pt idx="185">
                  <c:v>73.11125</c:v>
                </c:pt>
                <c:pt idx="186">
                  <c:v>73.11112</c:v>
                </c:pt>
                <c:pt idx="187">
                  <c:v>73.11099</c:v>
                </c:pt>
                <c:pt idx="188">
                  <c:v>73.11086</c:v>
                </c:pt>
                <c:pt idx="189">
                  <c:v>73.11072999999998</c:v>
                </c:pt>
                <c:pt idx="190">
                  <c:v>73.110596</c:v>
                </c:pt>
                <c:pt idx="191">
                  <c:v>73.110466</c:v>
                </c:pt>
                <c:pt idx="192">
                  <c:v>73.11033999999998</c:v>
                </c:pt>
                <c:pt idx="193">
                  <c:v>73.11021</c:v>
                </c:pt>
                <c:pt idx="194">
                  <c:v>73.11007999999998</c:v>
                </c:pt>
                <c:pt idx="195">
                  <c:v>73.10995</c:v>
                </c:pt>
                <c:pt idx="196">
                  <c:v>73.10982</c:v>
                </c:pt>
                <c:pt idx="197">
                  <c:v>73.10969</c:v>
                </c:pt>
                <c:pt idx="198">
                  <c:v>73.10956</c:v>
                </c:pt>
                <c:pt idx="199">
                  <c:v>73.10942999999998</c:v>
                </c:pt>
                <c:pt idx="200">
                  <c:v>73.10930999999998</c:v>
                </c:pt>
                <c:pt idx="201">
                  <c:v>73.10917999999998</c:v>
                </c:pt>
                <c:pt idx="202">
                  <c:v>73.109055</c:v>
                </c:pt>
                <c:pt idx="203">
                  <c:v>73.10892999999998</c:v>
                </c:pt>
                <c:pt idx="204">
                  <c:v>73.10879999999999</c:v>
                </c:pt>
                <c:pt idx="205">
                  <c:v>73.10867999999999</c:v>
                </c:pt>
                <c:pt idx="206">
                  <c:v>73.10855999999998</c:v>
                </c:pt>
                <c:pt idx="207">
                  <c:v>73.10843999999999</c:v>
                </c:pt>
                <c:pt idx="208">
                  <c:v>73.10831499999999</c:v>
                </c:pt>
                <c:pt idx="209">
                  <c:v>73.10818999999998</c:v>
                </c:pt>
                <c:pt idx="210">
                  <c:v>73.10807</c:v>
                </c:pt>
                <c:pt idx="211">
                  <c:v>73.10795</c:v>
                </c:pt>
                <c:pt idx="212">
                  <c:v>73.10783</c:v>
                </c:pt>
                <c:pt idx="213">
                  <c:v>73.107704</c:v>
                </c:pt>
                <c:pt idx="214">
                  <c:v>73.10758</c:v>
                </c:pt>
                <c:pt idx="215">
                  <c:v>73.10747</c:v>
                </c:pt>
                <c:pt idx="216">
                  <c:v>73.10734999999998</c:v>
                </c:pt>
                <c:pt idx="217">
                  <c:v>73.10724</c:v>
                </c:pt>
                <c:pt idx="218">
                  <c:v>73.107124</c:v>
                </c:pt>
                <c:pt idx="219">
                  <c:v>73.10701</c:v>
                </c:pt>
                <c:pt idx="220">
                  <c:v>73.10689499999998</c:v>
                </c:pt>
                <c:pt idx="221">
                  <c:v>73.10677999999999</c:v>
                </c:pt>
                <c:pt idx="222">
                  <c:v>73.10667</c:v>
                </c:pt>
                <c:pt idx="223">
                  <c:v>73.10655</c:v>
                </c:pt>
                <c:pt idx="224">
                  <c:v>73.10643999999999</c:v>
                </c:pt>
                <c:pt idx="225">
                  <c:v>73.10631999999998</c:v>
                </c:pt>
                <c:pt idx="226">
                  <c:v>73.10621</c:v>
                </c:pt>
                <c:pt idx="227">
                  <c:v>73.106094</c:v>
                </c:pt>
                <c:pt idx="228">
                  <c:v>73.10597999999999</c:v>
                </c:pt>
                <c:pt idx="229">
                  <c:v>73.10586499999998</c:v>
                </c:pt>
                <c:pt idx="230">
                  <c:v>73.10574999999999</c:v>
                </c:pt>
                <c:pt idx="231">
                  <c:v>73.10563999999998</c:v>
                </c:pt>
                <c:pt idx="232">
                  <c:v>73.10552</c:v>
                </c:pt>
                <c:pt idx="233">
                  <c:v>73.10540999999999</c:v>
                </c:pt>
                <c:pt idx="234">
                  <c:v>73.10528999999998</c:v>
                </c:pt>
                <c:pt idx="235">
                  <c:v>73.10517999999999</c:v>
                </c:pt>
                <c:pt idx="236">
                  <c:v>73.105064</c:v>
                </c:pt>
                <c:pt idx="237">
                  <c:v>73.10495</c:v>
                </c:pt>
                <c:pt idx="238">
                  <c:v>73.10483599999999</c:v>
                </c:pt>
                <c:pt idx="239">
                  <c:v>73.10472</c:v>
                </c:pt>
                <c:pt idx="240">
                  <c:v>73.10461</c:v>
                </c:pt>
                <c:pt idx="241">
                  <c:v>73.1045</c:v>
                </c:pt>
                <c:pt idx="242">
                  <c:v>73.10438999999998</c:v>
                </c:pt>
                <c:pt idx="243">
                  <c:v>73.10429</c:v>
                </c:pt>
                <c:pt idx="244">
                  <c:v>73.10417</c:v>
                </c:pt>
                <c:pt idx="245">
                  <c:v>73.10406</c:v>
                </c:pt>
                <c:pt idx="246">
                  <c:v>73.10395</c:v>
                </c:pt>
                <c:pt idx="247">
                  <c:v>73.10383999999999</c:v>
                </c:pt>
                <c:pt idx="248">
                  <c:v>73.10373999999999</c:v>
                </c:pt>
                <c:pt idx="249">
                  <c:v>73.10363</c:v>
                </c:pt>
                <c:pt idx="250">
                  <c:v>73.10352</c:v>
                </c:pt>
                <c:pt idx="251">
                  <c:v>73.10342</c:v>
                </c:pt>
                <c:pt idx="252">
                  <c:v>73.10331999999998</c:v>
                </c:pt>
                <c:pt idx="253">
                  <c:v>73.10321</c:v>
                </c:pt>
                <c:pt idx="254">
                  <c:v>73.1031</c:v>
                </c:pt>
                <c:pt idx="255">
                  <c:v>73.103004</c:v>
                </c:pt>
                <c:pt idx="256">
                  <c:v>73.10289999999999</c:v>
                </c:pt>
                <c:pt idx="257">
                  <c:v>73.10279999999999</c:v>
                </c:pt>
                <c:pt idx="258">
                  <c:v>73.1027</c:v>
                </c:pt>
                <c:pt idx="259">
                  <c:v>73.10259999999998</c:v>
                </c:pt>
                <c:pt idx="260">
                  <c:v>73.10249999999999</c:v>
                </c:pt>
                <c:pt idx="261">
                  <c:v>73.10239999999999</c:v>
                </c:pt>
                <c:pt idx="262">
                  <c:v>73.102295</c:v>
                </c:pt>
                <c:pt idx="263">
                  <c:v>73.10219599999999</c:v>
                </c:pt>
                <c:pt idx="264">
                  <c:v>73.10209999999998</c:v>
                </c:pt>
                <c:pt idx="265">
                  <c:v>73.10199999999998</c:v>
                </c:pt>
                <c:pt idx="266">
                  <c:v>73.1019</c:v>
                </c:pt>
                <c:pt idx="267">
                  <c:v>73.10179999999998</c:v>
                </c:pt>
                <c:pt idx="268">
                  <c:v>73.1017</c:v>
                </c:pt>
                <c:pt idx="269">
                  <c:v>73.1016</c:v>
                </c:pt>
                <c:pt idx="270">
                  <c:v>73.1015</c:v>
                </c:pt>
                <c:pt idx="271">
                  <c:v>73.1014</c:v>
                </c:pt>
                <c:pt idx="272">
                  <c:v>73.1013</c:v>
                </c:pt>
                <c:pt idx="273">
                  <c:v>73.101204</c:v>
                </c:pt>
                <c:pt idx="274">
                  <c:v>73.101105</c:v>
                </c:pt>
                <c:pt idx="275">
                  <c:v>73.10101</c:v>
                </c:pt>
                <c:pt idx="276">
                  <c:v>73.100914</c:v>
                </c:pt>
                <c:pt idx="277">
                  <c:v>73.10081499999998</c:v>
                </c:pt>
                <c:pt idx="278">
                  <c:v>73.10071999999998</c:v>
                </c:pt>
                <c:pt idx="279">
                  <c:v>73.100624</c:v>
                </c:pt>
                <c:pt idx="280">
                  <c:v>73.10053</c:v>
                </c:pt>
                <c:pt idx="281">
                  <c:v>73.10043999999999</c:v>
                </c:pt>
                <c:pt idx="282">
                  <c:v>73.10034999999999</c:v>
                </c:pt>
                <c:pt idx="283">
                  <c:v>73.10025</c:v>
                </c:pt>
                <c:pt idx="284">
                  <c:v>73.10016</c:v>
                </c:pt>
                <c:pt idx="285">
                  <c:v>73.10006999999998</c:v>
                </c:pt>
                <c:pt idx="286">
                  <c:v>73.099976</c:v>
                </c:pt>
                <c:pt idx="287">
                  <c:v>73.099884</c:v>
                </c:pt>
                <c:pt idx="288">
                  <c:v>73.0998</c:v>
                </c:pt>
                <c:pt idx="289">
                  <c:v>73.09971</c:v>
                </c:pt>
                <c:pt idx="290">
                  <c:v>73.09962</c:v>
                </c:pt>
                <c:pt idx="291">
                  <c:v>73.099525</c:v>
                </c:pt>
                <c:pt idx="292">
                  <c:v>73.099434</c:v>
                </c:pt>
                <c:pt idx="293">
                  <c:v>73.09934</c:v>
                </c:pt>
                <c:pt idx="294">
                  <c:v>73.09926</c:v>
                </c:pt>
                <c:pt idx="295">
                  <c:v>73.09917</c:v>
                </c:pt>
                <c:pt idx="296">
                  <c:v>73.09908</c:v>
                </c:pt>
                <c:pt idx="297">
                  <c:v>73.099</c:v>
                </c:pt>
                <c:pt idx="298">
                  <c:v>73.098915</c:v>
                </c:pt>
                <c:pt idx="299">
                  <c:v>73.09883</c:v>
                </c:pt>
                <c:pt idx="300">
                  <c:v>73.09873999999999</c:v>
                </c:pt>
                <c:pt idx="301">
                  <c:v>73.098656</c:v>
                </c:pt>
                <c:pt idx="302">
                  <c:v>73.09857</c:v>
                </c:pt>
                <c:pt idx="303">
                  <c:v>73.09849</c:v>
                </c:pt>
                <c:pt idx="304">
                  <c:v>73.0984</c:v>
                </c:pt>
                <c:pt idx="305">
                  <c:v>73.09831</c:v>
                </c:pt>
                <c:pt idx="306">
                  <c:v>73.09823</c:v>
                </c:pt>
                <c:pt idx="307">
                  <c:v>73.098145</c:v>
                </c:pt>
                <c:pt idx="308">
                  <c:v>73.09806</c:v>
                </c:pt>
                <c:pt idx="309">
                  <c:v>73.09798</c:v>
                </c:pt>
                <c:pt idx="310">
                  <c:v>73.09789</c:v>
                </c:pt>
                <c:pt idx="311">
                  <c:v>73.09781</c:v>
                </c:pt>
                <c:pt idx="312">
                  <c:v>73.097725</c:v>
                </c:pt>
                <c:pt idx="313">
                  <c:v>73.09764</c:v>
                </c:pt>
                <c:pt idx="314">
                  <c:v>73.09755</c:v>
                </c:pt>
                <c:pt idx="315">
                  <c:v>73.097466</c:v>
                </c:pt>
                <c:pt idx="316">
                  <c:v>73.09738</c:v>
                </c:pt>
                <c:pt idx="317">
                  <c:v>73.0973</c:v>
                </c:pt>
                <c:pt idx="318">
                  <c:v>73.09721</c:v>
                </c:pt>
                <c:pt idx="319">
                  <c:v>73.09713</c:v>
                </c:pt>
                <c:pt idx="320">
                  <c:v>73.097046</c:v>
                </c:pt>
                <c:pt idx="321">
                  <c:v>73.09696</c:v>
                </c:pt>
                <c:pt idx="322">
                  <c:v>73.09688</c:v>
                </c:pt>
                <c:pt idx="323">
                  <c:v>73.096794</c:v>
                </c:pt>
                <c:pt idx="324">
                  <c:v>73.09672</c:v>
                </c:pt>
                <c:pt idx="325">
                  <c:v>73.09664</c:v>
                </c:pt>
                <c:pt idx="326">
                  <c:v>73.096565</c:v>
                </c:pt>
                <c:pt idx="327">
                  <c:v>73.09649</c:v>
                </c:pt>
                <c:pt idx="328">
                  <c:v>73.09641</c:v>
                </c:pt>
                <c:pt idx="329">
                  <c:v>73.09634</c:v>
                </c:pt>
                <c:pt idx="330">
                  <c:v>73.09625</c:v>
                </c:pt>
                <c:pt idx="331">
                  <c:v>73.096176</c:v>
                </c:pt>
                <c:pt idx="332">
                  <c:v>73.0961</c:v>
                </c:pt>
                <c:pt idx="333">
                  <c:v>73.09602</c:v>
                </c:pt>
                <c:pt idx="334">
                  <c:v>73.09595</c:v>
                </c:pt>
                <c:pt idx="335">
                  <c:v>73.09587</c:v>
                </c:pt>
                <c:pt idx="336">
                  <c:v>73.09579499999998</c:v>
                </c:pt>
                <c:pt idx="337">
                  <c:v>73.09572</c:v>
                </c:pt>
                <c:pt idx="338">
                  <c:v>73.09564</c:v>
                </c:pt>
                <c:pt idx="339">
                  <c:v>73.095566</c:v>
                </c:pt>
                <c:pt idx="340">
                  <c:v>73.09549</c:v>
                </c:pt>
                <c:pt idx="341">
                  <c:v>73.09541</c:v>
                </c:pt>
                <c:pt idx="342">
                  <c:v>73.09533999999998</c:v>
                </c:pt>
                <c:pt idx="343">
                  <c:v>73.09526</c:v>
                </c:pt>
                <c:pt idx="344">
                  <c:v>73.095184</c:v>
                </c:pt>
                <c:pt idx="345">
                  <c:v>73.09511</c:v>
                </c:pt>
                <c:pt idx="346">
                  <c:v>73.09503</c:v>
                </c:pt>
                <c:pt idx="347">
                  <c:v>73.094955</c:v>
                </c:pt>
                <c:pt idx="348">
                  <c:v>73.09488</c:v>
                </c:pt>
                <c:pt idx="349">
                  <c:v>73.0948</c:v>
                </c:pt>
                <c:pt idx="350">
                  <c:v>73.094734</c:v>
                </c:pt>
                <c:pt idx="351">
                  <c:v>73.09466</c:v>
                </c:pt>
                <c:pt idx="352">
                  <c:v>73.09459</c:v>
                </c:pt>
                <c:pt idx="353">
                  <c:v>73.09451</c:v>
                </c:pt>
                <c:pt idx="354">
                  <c:v>73.094444</c:v>
                </c:pt>
                <c:pt idx="355">
                  <c:v>73.09437599999998</c:v>
                </c:pt>
                <c:pt idx="356">
                  <c:v>73.09431</c:v>
                </c:pt>
                <c:pt idx="357">
                  <c:v>73.09423</c:v>
                </c:pt>
                <c:pt idx="358">
                  <c:v>73.09416</c:v>
                </c:pt>
                <c:pt idx="359">
                  <c:v>73.094086</c:v>
                </c:pt>
                <c:pt idx="360">
                  <c:v>73.09402</c:v>
                </c:pt>
                <c:pt idx="361">
                  <c:v>73.09395</c:v>
                </c:pt>
                <c:pt idx="362">
                  <c:v>73.09388</c:v>
                </c:pt>
                <c:pt idx="363">
                  <c:v>73.09381</c:v>
                </c:pt>
                <c:pt idx="364">
                  <c:v>73.09373999999998</c:v>
                </c:pt>
                <c:pt idx="365">
                  <c:v>73.09367</c:v>
                </c:pt>
                <c:pt idx="366">
                  <c:v>73.09605</c:v>
                </c:pt>
                <c:pt idx="367">
                  <c:v>73.09841</c:v>
                </c:pt>
                <c:pt idx="368">
                  <c:v>73.10077999999999</c:v>
                </c:pt>
                <c:pt idx="369">
                  <c:v>73.10315</c:v>
                </c:pt>
                <c:pt idx="370">
                  <c:v>73.10552</c:v>
                </c:pt>
                <c:pt idx="371">
                  <c:v>73.107895</c:v>
                </c:pt>
                <c:pt idx="372">
                  <c:v>73.11027</c:v>
                </c:pt>
                <c:pt idx="373">
                  <c:v>73.11264</c:v>
                </c:pt>
                <c:pt idx="374">
                  <c:v>73.11501</c:v>
                </c:pt>
                <c:pt idx="375">
                  <c:v>73.11738599999998</c:v>
                </c:pt>
                <c:pt idx="376">
                  <c:v>73.11976</c:v>
                </c:pt>
                <c:pt idx="377">
                  <c:v>73.12213</c:v>
                </c:pt>
                <c:pt idx="378">
                  <c:v>73.124504</c:v>
                </c:pt>
                <c:pt idx="379">
                  <c:v>73.12687999999999</c:v>
                </c:pt>
                <c:pt idx="380">
                  <c:v>73.12925</c:v>
                </c:pt>
                <c:pt idx="381">
                  <c:v>73.13162</c:v>
                </c:pt>
                <c:pt idx="382">
                  <c:v>73.133995</c:v>
                </c:pt>
                <c:pt idx="383">
                  <c:v>73.13637</c:v>
                </c:pt>
                <c:pt idx="384">
                  <c:v>73.13873999999998</c:v>
                </c:pt>
                <c:pt idx="385">
                  <c:v>73.14111</c:v>
                </c:pt>
                <c:pt idx="386">
                  <c:v>73.14348599999998</c:v>
                </c:pt>
                <c:pt idx="387">
                  <c:v>73.14586</c:v>
                </c:pt>
                <c:pt idx="388">
                  <c:v>73.148224</c:v>
                </c:pt>
                <c:pt idx="389">
                  <c:v>73.15058999999998</c:v>
                </c:pt>
                <c:pt idx="390">
                  <c:v>73.15295399999998</c:v>
                </c:pt>
                <c:pt idx="391">
                  <c:v>73.15531999999999</c:v>
                </c:pt>
                <c:pt idx="392">
                  <c:v>73.157684</c:v>
                </c:pt>
                <c:pt idx="393">
                  <c:v>73.16005</c:v>
                </c:pt>
                <c:pt idx="394">
                  <c:v>73.16241499999998</c:v>
                </c:pt>
                <c:pt idx="395">
                  <c:v>73.16477</c:v>
                </c:pt>
                <c:pt idx="396">
                  <c:v>73.164696</c:v>
                </c:pt>
                <c:pt idx="397">
                  <c:v>73.16461</c:v>
                </c:pt>
                <c:pt idx="398">
                  <c:v>73.16453000000001</c:v>
                </c:pt>
                <c:pt idx="399">
                  <c:v>73.164444</c:v>
                </c:pt>
                <c:pt idx="400">
                  <c:v>73.16435</c:v>
                </c:pt>
                <c:pt idx="401">
                  <c:v>73.16426</c:v>
                </c:pt>
                <c:pt idx="402">
                  <c:v>73.16417000000001</c:v>
                </c:pt>
                <c:pt idx="403">
                  <c:v>73.16407</c:v>
                </c:pt>
                <c:pt idx="404">
                  <c:v>73.16397</c:v>
                </c:pt>
                <c:pt idx="405">
                  <c:v>73.16386999999998</c:v>
                </c:pt>
                <c:pt idx="406">
                  <c:v>73.16376999999998</c:v>
                </c:pt>
                <c:pt idx="407">
                  <c:v>73.163666</c:v>
                </c:pt>
                <c:pt idx="408">
                  <c:v>73.16356</c:v>
                </c:pt>
                <c:pt idx="409">
                  <c:v>73.16344999999998</c:v>
                </c:pt>
                <c:pt idx="410">
                  <c:v>73.16333999999999</c:v>
                </c:pt>
                <c:pt idx="411">
                  <c:v>73.16322</c:v>
                </c:pt>
                <c:pt idx="412">
                  <c:v>73.1631</c:v>
                </c:pt>
                <c:pt idx="413">
                  <c:v>73.16297999999999</c:v>
                </c:pt>
                <c:pt idx="414">
                  <c:v>73.16285999999998</c:v>
                </c:pt>
                <c:pt idx="415">
                  <c:v>73.16273499999998</c:v>
                </c:pt>
                <c:pt idx="416">
                  <c:v>73.162605</c:v>
                </c:pt>
                <c:pt idx="417">
                  <c:v>73.16247599999998</c:v>
                </c:pt>
                <c:pt idx="418">
                  <c:v>73.16234599999999</c:v>
                </c:pt>
                <c:pt idx="419">
                  <c:v>73.16222</c:v>
                </c:pt>
                <c:pt idx="420">
                  <c:v>73.16207999999999</c:v>
                </c:pt>
                <c:pt idx="421">
                  <c:v>73.16194</c:v>
                </c:pt>
                <c:pt idx="422">
                  <c:v>73.1618</c:v>
                </c:pt>
                <c:pt idx="423">
                  <c:v>73.16165</c:v>
                </c:pt>
                <c:pt idx="424">
                  <c:v>73.16151</c:v>
                </c:pt>
                <c:pt idx="425">
                  <c:v>73.16136</c:v>
                </c:pt>
                <c:pt idx="426">
                  <c:v>73.16122</c:v>
                </c:pt>
                <c:pt idx="427">
                  <c:v>73.161064</c:v>
                </c:pt>
                <c:pt idx="428">
                  <c:v>73.16091</c:v>
                </c:pt>
                <c:pt idx="429">
                  <c:v>73.16074999999998</c:v>
                </c:pt>
                <c:pt idx="430">
                  <c:v>73.1606</c:v>
                </c:pt>
                <c:pt idx="431">
                  <c:v>73.16043999999998</c:v>
                </c:pt>
                <c:pt idx="432">
                  <c:v>73.16028</c:v>
                </c:pt>
                <c:pt idx="433">
                  <c:v>73.16012</c:v>
                </c:pt>
                <c:pt idx="434">
                  <c:v>73.15994999999998</c:v>
                </c:pt>
                <c:pt idx="435">
                  <c:v>73.15977999999998</c:v>
                </c:pt>
                <c:pt idx="436">
                  <c:v>73.159615</c:v>
                </c:pt>
                <c:pt idx="437">
                  <c:v>73.15944999999999</c:v>
                </c:pt>
                <c:pt idx="438">
                  <c:v>73.15927999999998</c:v>
                </c:pt>
                <c:pt idx="439">
                  <c:v>73.15909999999998</c:v>
                </c:pt>
                <c:pt idx="440">
                  <c:v>73.15893599999997</c:v>
                </c:pt>
                <c:pt idx="441">
                  <c:v>73.15875999999999</c:v>
                </c:pt>
                <c:pt idx="442">
                  <c:v>73.15858499999999</c:v>
                </c:pt>
                <c:pt idx="443">
                  <c:v>73.15840999999999</c:v>
                </c:pt>
                <c:pt idx="444">
                  <c:v>73.158226</c:v>
                </c:pt>
                <c:pt idx="445">
                  <c:v>73.15803999999999</c:v>
                </c:pt>
                <c:pt idx="446">
                  <c:v>73.15786</c:v>
                </c:pt>
                <c:pt idx="447">
                  <c:v>73.15768</c:v>
                </c:pt>
                <c:pt idx="448">
                  <c:v>73.15748999999998</c:v>
                </c:pt>
                <c:pt idx="449">
                  <c:v>73.15730999999998</c:v>
                </c:pt>
                <c:pt idx="450">
                  <c:v>73.15713</c:v>
                </c:pt>
                <c:pt idx="451">
                  <c:v>73.15693999999999</c:v>
                </c:pt>
                <c:pt idx="452">
                  <c:v>73.15674999999999</c:v>
                </c:pt>
                <c:pt idx="453">
                  <c:v>73.15656</c:v>
                </c:pt>
                <c:pt idx="454">
                  <c:v>73.15636999999998</c:v>
                </c:pt>
                <c:pt idx="455">
                  <c:v>73.15617999999999</c:v>
                </c:pt>
                <c:pt idx="456">
                  <c:v>73.15598999999999</c:v>
                </c:pt>
                <c:pt idx="457">
                  <c:v>73.15579999999999</c:v>
                </c:pt>
                <c:pt idx="458">
                  <c:v>73.15560999999998</c:v>
                </c:pt>
                <c:pt idx="459">
                  <c:v>73.15540999999999</c:v>
                </c:pt>
                <c:pt idx="460">
                  <c:v>73.15520999999998</c:v>
                </c:pt>
                <c:pt idx="461">
                  <c:v>73.15501399999998</c:v>
                </c:pt>
                <c:pt idx="462">
                  <c:v>73.15482</c:v>
                </c:pt>
                <c:pt idx="463">
                  <c:v>73.15463</c:v>
                </c:pt>
                <c:pt idx="464">
                  <c:v>73.15443399999998</c:v>
                </c:pt>
                <c:pt idx="465">
                  <c:v>73.15423599999998</c:v>
                </c:pt>
                <c:pt idx="466">
                  <c:v>73.15403999999998</c:v>
                </c:pt>
                <c:pt idx="467">
                  <c:v>73.15384999999999</c:v>
                </c:pt>
                <c:pt idx="468">
                  <c:v>73.15365</c:v>
                </c:pt>
                <c:pt idx="469">
                  <c:v>73.15344999999999</c:v>
                </c:pt>
                <c:pt idx="470">
                  <c:v>73.15325</c:v>
                </c:pt>
                <c:pt idx="471">
                  <c:v>73.15304999999998</c:v>
                </c:pt>
                <c:pt idx="472">
                  <c:v>73.15285499999999</c:v>
                </c:pt>
                <c:pt idx="473">
                  <c:v>73.15265999999998</c:v>
                </c:pt>
                <c:pt idx="474">
                  <c:v>73.15245999999999</c:v>
                </c:pt>
                <c:pt idx="475">
                  <c:v>73.15226</c:v>
                </c:pt>
                <c:pt idx="476">
                  <c:v>73.15205999999999</c:v>
                </c:pt>
                <c:pt idx="477">
                  <c:v>73.15186</c:v>
                </c:pt>
                <c:pt idx="478">
                  <c:v>73.151665</c:v>
                </c:pt>
                <c:pt idx="479">
                  <c:v>73.15146999999998</c:v>
                </c:pt>
                <c:pt idx="480">
                  <c:v>73.15127</c:v>
                </c:pt>
                <c:pt idx="481">
                  <c:v>73.15107</c:v>
                </c:pt>
                <c:pt idx="482">
                  <c:v>73.15087</c:v>
                </c:pt>
                <c:pt idx="483">
                  <c:v>73.15067</c:v>
                </c:pt>
                <c:pt idx="484">
                  <c:v>73.15047499999999</c:v>
                </c:pt>
                <c:pt idx="485">
                  <c:v>73.15027599999999</c:v>
                </c:pt>
                <c:pt idx="486">
                  <c:v>73.15007999999999</c:v>
                </c:pt>
                <c:pt idx="487">
                  <c:v>73.14987999999998</c:v>
                </c:pt>
                <c:pt idx="488">
                  <c:v>73.14968</c:v>
                </c:pt>
                <c:pt idx="489">
                  <c:v>73.14947999999998</c:v>
                </c:pt>
                <c:pt idx="490">
                  <c:v>73.149284</c:v>
                </c:pt>
                <c:pt idx="491">
                  <c:v>73.14908599999998</c:v>
                </c:pt>
                <c:pt idx="492">
                  <c:v>73.14888999999998</c:v>
                </c:pt>
                <c:pt idx="493">
                  <c:v>73.14869</c:v>
                </c:pt>
                <c:pt idx="494">
                  <c:v>73.14848999999998</c:v>
                </c:pt>
                <c:pt idx="495">
                  <c:v>73.14829</c:v>
                </c:pt>
                <c:pt idx="496">
                  <c:v>73.148094</c:v>
                </c:pt>
                <c:pt idx="497">
                  <c:v>73.1479</c:v>
                </c:pt>
                <c:pt idx="498">
                  <c:v>73.147705</c:v>
                </c:pt>
                <c:pt idx="499">
                  <c:v>73.14751</c:v>
                </c:pt>
                <c:pt idx="500">
                  <c:v>73.14731</c:v>
                </c:pt>
                <c:pt idx="501">
                  <c:v>73.14712</c:v>
                </c:pt>
                <c:pt idx="502">
                  <c:v>73.14692</c:v>
                </c:pt>
                <c:pt idx="503">
                  <c:v>73.14672</c:v>
                </c:pt>
                <c:pt idx="504">
                  <c:v>73.14653000000001</c:v>
                </c:pt>
                <c:pt idx="505">
                  <c:v>73.14633999999998</c:v>
                </c:pt>
                <c:pt idx="506">
                  <c:v>73.14614</c:v>
                </c:pt>
                <c:pt idx="507">
                  <c:v>73.14593999999998</c:v>
                </c:pt>
                <c:pt idx="508">
                  <c:v>73.14574399999998</c:v>
                </c:pt>
                <c:pt idx="509">
                  <c:v>73.14554599999998</c:v>
                </c:pt>
                <c:pt idx="510">
                  <c:v>73.14535499999998</c:v>
                </c:pt>
                <c:pt idx="511">
                  <c:v>73.145164</c:v>
                </c:pt>
                <c:pt idx="512">
                  <c:v>73.14497</c:v>
                </c:pt>
                <c:pt idx="513">
                  <c:v>73.14477999999998</c:v>
                </c:pt>
                <c:pt idx="514">
                  <c:v>73.14459</c:v>
                </c:pt>
                <c:pt idx="515">
                  <c:v>73.14441</c:v>
                </c:pt>
                <c:pt idx="516">
                  <c:v>73.14422</c:v>
                </c:pt>
                <c:pt idx="517">
                  <c:v>73.14403</c:v>
                </c:pt>
                <c:pt idx="518">
                  <c:v>73.14383999999998</c:v>
                </c:pt>
                <c:pt idx="519">
                  <c:v>73.14365</c:v>
                </c:pt>
                <c:pt idx="520">
                  <c:v>73.143456</c:v>
                </c:pt>
                <c:pt idx="521">
                  <c:v>73.143265</c:v>
                </c:pt>
                <c:pt idx="522">
                  <c:v>73.143074</c:v>
                </c:pt>
                <c:pt idx="523">
                  <c:v>73.14288999999998</c:v>
                </c:pt>
                <c:pt idx="524">
                  <c:v>73.1427</c:v>
                </c:pt>
                <c:pt idx="525">
                  <c:v>73.14252</c:v>
                </c:pt>
                <c:pt idx="526">
                  <c:v>73.14233399999999</c:v>
                </c:pt>
                <c:pt idx="527">
                  <c:v>73.14215</c:v>
                </c:pt>
                <c:pt idx="528">
                  <c:v>73.14196</c:v>
                </c:pt>
                <c:pt idx="529">
                  <c:v>73.14177999999998</c:v>
                </c:pt>
                <c:pt idx="530">
                  <c:v>73.141594</c:v>
                </c:pt>
                <c:pt idx="531">
                  <c:v>73.14141</c:v>
                </c:pt>
                <c:pt idx="532">
                  <c:v>73.14123</c:v>
                </c:pt>
                <c:pt idx="533">
                  <c:v>73.141045</c:v>
                </c:pt>
                <c:pt idx="534">
                  <c:v>73.14086</c:v>
                </c:pt>
                <c:pt idx="535">
                  <c:v>73.14068</c:v>
                </c:pt>
                <c:pt idx="536">
                  <c:v>73.140495</c:v>
                </c:pt>
                <c:pt idx="537">
                  <c:v>73.14031</c:v>
                </c:pt>
                <c:pt idx="538">
                  <c:v>73.14014</c:v>
                </c:pt>
                <c:pt idx="539">
                  <c:v>73.13996</c:v>
                </c:pt>
                <c:pt idx="540">
                  <c:v>73.13977999999999</c:v>
                </c:pt>
                <c:pt idx="541">
                  <c:v>73.1396</c:v>
                </c:pt>
                <c:pt idx="542">
                  <c:v>73.13943</c:v>
                </c:pt>
                <c:pt idx="543">
                  <c:v>73.13925</c:v>
                </c:pt>
                <c:pt idx="544">
                  <c:v>73.13907999999999</c:v>
                </c:pt>
                <c:pt idx="545">
                  <c:v>73.13889999999999</c:v>
                </c:pt>
                <c:pt idx="546">
                  <c:v>73.13871999999999</c:v>
                </c:pt>
                <c:pt idx="547">
                  <c:v>73.13853999999999</c:v>
                </c:pt>
                <c:pt idx="548">
                  <c:v>73.13836999999998</c:v>
                </c:pt>
                <c:pt idx="549">
                  <c:v>73.13818999999998</c:v>
                </c:pt>
                <c:pt idx="550">
                  <c:v>73.13801599999998</c:v>
                </c:pt>
                <c:pt idx="551">
                  <c:v>73.13783999999998</c:v>
                </c:pt>
                <c:pt idx="552">
                  <c:v>73.137665</c:v>
                </c:pt>
                <c:pt idx="553">
                  <c:v>73.13749</c:v>
                </c:pt>
                <c:pt idx="554">
                  <c:v>73.13732</c:v>
                </c:pt>
                <c:pt idx="555">
                  <c:v>73.13715</c:v>
                </c:pt>
                <c:pt idx="556">
                  <c:v>73.13698599999998</c:v>
                </c:pt>
                <c:pt idx="557">
                  <c:v>73.13682</c:v>
                </c:pt>
                <c:pt idx="558">
                  <c:v>73.13664</c:v>
                </c:pt>
                <c:pt idx="559">
                  <c:v>73.13647499999999</c:v>
                </c:pt>
                <c:pt idx="560">
                  <c:v>73.1363</c:v>
                </c:pt>
                <c:pt idx="561">
                  <c:v>73.13613</c:v>
                </c:pt>
                <c:pt idx="562">
                  <c:v>73.13595999999998</c:v>
                </c:pt>
                <c:pt idx="563">
                  <c:v>73.13579599999998</c:v>
                </c:pt>
                <c:pt idx="564">
                  <c:v>73.13563</c:v>
                </c:pt>
                <c:pt idx="565">
                  <c:v>73.13545999999998</c:v>
                </c:pt>
                <c:pt idx="566">
                  <c:v>73.13529999999998</c:v>
                </c:pt>
                <c:pt idx="567">
                  <c:v>73.13512999999998</c:v>
                </c:pt>
                <c:pt idx="568">
                  <c:v>73.13497</c:v>
                </c:pt>
                <c:pt idx="569">
                  <c:v>73.13481</c:v>
                </c:pt>
                <c:pt idx="570">
                  <c:v>73.13465</c:v>
                </c:pt>
                <c:pt idx="571">
                  <c:v>73.13447999999998</c:v>
                </c:pt>
                <c:pt idx="572">
                  <c:v>73.13432</c:v>
                </c:pt>
                <c:pt idx="573">
                  <c:v>73.13416</c:v>
                </c:pt>
                <c:pt idx="574">
                  <c:v>73.134</c:v>
                </c:pt>
                <c:pt idx="575">
                  <c:v>73.13383999999999</c:v>
                </c:pt>
                <c:pt idx="576">
                  <c:v>73.13368</c:v>
                </c:pt>
                <c:pt idx="577">
                  <c:v>73.13352</c:v>
                </c:pt>
                <c:pt idx="578">
                  <c:v>73.13335999999998</c:v>
                </c:pt>
                <c:pt idx="579">
                  <c:v>73.1332</c:v>
                </c:pt>
                <c:pt idx="580">
                  <c:v>73.13303999999998</c:v>
                </c:pt>
                <c:pt idx="581">
                  <c:v>73.13288999999999</c:v>
                </c:pt>
                <c:pt idx="582">
                  <c:v>73.13272999999998</c:v>
                </c:pt>
                <c:pt idx="583">
                  <c:v>73.13257599999999</c:v>
                </c:pt>
                <c:pt idx="584">
                  <c:v>73.13241999999998</c:v>
                </c:pt>
                <c:pt idx="585">
                  <c:v>73.13227</c:v>
                </c:pt>
                <c:pt idx="586">
                  <c:v>73.13212</c:v>
                </c:pt>
                <c:pt idx="587">
                  <c:v>73.131966</c:v>
                </c:pt>
                <c:pt idx="588">
                  <c:v>73.13181</c:v>
                </c:pt>
                <c:pt idx="589">
                  <c:v>73.13166</c:v>
                </c:pt>
                <c:pt idx="590">
                  <c:v>73.13151</c:v>
                </c:pt>
                <c:pt idx="591">
                  <c:v>73.131355</c:v>
                </c:pt>
                <c:pt idx="592">
                  <c:v>73.1312</c:v>
                </c:pt>
                <c:pt idx="593">
                  <c:v>73.13105</c:v>
                </c:pt>
                <c:pt idx="594">
                  <c:v>73.13089999999998</c:v>
                </c:pt>
                <c:pt idx="595">
                  <c:v>73.13074999999999</c:v>
                </c:pt>
                <c:pt idx="596">
                  <c:v>73.1306</c:v>
                </c:pt>
                <c:pt idx="597">
                  <c:v>73.130455</c:v>
                </c:pt>
                <c:pt idx="598">
                  <c:v>73.13030999999998</c:v>
                </c:pt>
                <c:pt idx="599">
                  <c:v>73.130165</c:v>
                </c:pt>
                <c:pt idx="600">
                  <c:v>73.13002</c:v>
                </c:pt>
                <c:pt idx="601">
                  <c:v>73.12987499999998</c:v>
                </c:pt>
                <c:pt idx="602">
                  <c:v>73.12972999999998</c:v>
                </c:pt>
                <c:pt idx="603">
                  <c:v>73.12958499999999</c:v>
                </c:pt>
                <c:pt idx="604">
                  <c:v>73.12943999999999</c:v>
                </c:pt>
                <c:pt idx="605">
                  <c:v>73.129295</c:v>
                </c:pt>
                <c:pt idx="606">
                  <c:v>73.12914999999998</c:v>
                </c:pt>
                <c:pt idx="607">
                  <c:v>73.12900499999999</c:v>
                </c:pt>
                <c:pt idx="608">
                  <c:v>73.12885999999999</c:v>
                </c:pt>
                <c:pt idx="609">
                  <c:v>73.12871599999997</c:v>
                </c:pt>
                <c:pt idx="610">
                  <c:v>73.12856999999998</c:v>
                </c:pt>
                <c:pt idx="611">
                  <c:v>73.12842599999999</c:v>
                </c:pt>
                <c:pt idx="612">
                  <c:v>73.12828999999999</c:v>
                </c:pt>
                <c:pt idx="613">
                  <c:v>73.12814999999999</c:v>
                </c:pt>
                <c:pt idx="614">
                  <c:v>73.12800599999998</c:v>
                </c:pt>
                <c:pt idx="615">
                  <c:v>73.12786</c:v>
                </c:pt>
                <c:pt idx="616">
                  <c:v>73.12771999999998</c:v>
                </c:pt>
                <c:pt idx="617">
                  <c:v>73.12759</c:v>
                </c:pt>
                <c:pt idx="618">
                  <c:v>73.12744999999998</c:v>
                </c:pt>
                <c:pt idx="619">
                  <c:v>73.12730999999998</c:v>
                </c:pt>
                <c:pt idx="620">
                  <c:v>73.12717399999998</c:v>
                </c:pt>
                <c:pt idx="621">
                  <c:v>73.12703999999998</c:v>
                </c:pt>
                <c:pt idx="622">
                  <c:v>73.12689999999999</c:v>
                </c:pt>
                <c:pt idx="623">
                  <c:v>73.12675999999999</c:v>
                </c:pt>
                <c:pt idx="624">
                  <c:v>73.126625</c:v>
                </c:pt>
                <c:pt idx="625">
                  <c:v>73.12649499999999</c:v>
                </c:pt>
                <c:pt idx="626">
                  <c:v>73.12635999999999</c:v>
                </c:pt>
                <c:pt idx="627">
                  <c:v>73.12622</c:v>
                </c:pt>
                <c:pt idx="628">
                  <c:v>73.12608999999999</c:v>
                </c:pt>
                <c:pt idx="629">
                  <c:v>73.12595999999999</c:v>
                </c:pt>
                <c:pt idx="630">
                  <c:v>73.12582999999998</c:v>
                </c:pt>
                <c:pt idx="631">
                  <c:v>73.12569999999998</c:v>
                </c:pt>
                <c:pt idx="632">
                  <c:v>73.12556999999998</c:v>
                </c:pt>
                <c:pt idx="633">
                  <c:v>73.12543999999998</c:v>
                </c:pt>
                <c:pt idx="634">
                  <c:v>73.12530999999998</c:v>
                </c:pt>
                <c:pt idx="635">
                  <c:v>73.12517999999999</c:v>
                </c:pt>
                <c:pt idx="636">
                  <c:v>73.12504999999999</c:v>
                </c:pt>
                <c:pt idx="637">
                  <c:v>73.12492</c:v>
                </c:pt>
                <c:pt idx="638">
                  <c:v>73.12479399999998</c:v>
                </c:pt>
                <c:pt idx="639">
                  <c:v>73.124664</c:v>
                </c:pt>
                <c:pt idx="640">
                  <c:v>73.12453499999998</c:v>
                </c:pt>
                <c:pt idx="641">
                  <c:v>73.12440499999998</c:v>
                </c:pt>
                <c:pt idx="642">
                  <c:v>73.12428</c:v>
                </c:pt>
                <c:pt idx="643">
                  <c:v>73.12416</c:v>
                </c:pt>
                <c:pt idx="644">
                  <c:v>73.12403</c:v>
                </c:pt>
                <c:pt idx="645">
                  <c:v>73.12390999999998</c:v>
                </c:pt>
                <c:pt idx="646">
                  <c:v>73.12378999999999</c:v>
                </c:pt>
                <c:pt idx="647">
                  <c:v>73.12366</c:v>
                </c:pt>
                <c:pt idx="648">
                  <c:v>73.12353499999999</c:v>
                </c:pt>
                <c:pt idx="649">
                  <c:v>73.12340999999999</c:v>
                </c:pt>
                <c:pt idx="650">
                  <c:v>73.12328999999998</c:v>
                </c:pt>
                <c:pt idx="651">
                  <c:v>73.12316999999998</c:v>
                </c:pt>
                <c:pt idx="652">
                  <c:v>73.12304999999999</c:v>
                </c:pt>
                <c:pt idx="653">
                  <c:v>73.12292499999998</c:v>
                </c:pt>
                <c:pt idx="654">
                  <c:v>73.12279999999998</c:v>
                </c:pt>
                <c:pt idx="655">
                  <c:v>73.12268999999999</c:v>
                </c:pt>
                <c:pt idx="656">
                  <c:v>73.12257399999999</c:v>
                </c:pt>
                <c:pt idx="657">
                  <c:v>73.12244999999999</c:v>
                </c:pt>
                <c:pt idx="658">
                  <c:v>73.12232999999998</c:v>
                </c:pt>
                <c:pt idx="659">
                  <c:v>73.12221499999998</c:v>
                </c:pt>
                <c:pt idx="660">
                  <c:v>73.12209999999999</c:v>
                </c:pt>
                <c:pt idx="661">
                  <c:v>73.12198999999998</c:v>
                </c:pt>
                <c:pt idx="662">
                  <c:v>73.12186999999998</c:v>
                </c:pt>
                <c:pt idx="663">
                  <c:v>73.12175999999998</c:v>
                </c:pt>
                <c:pt idx="664">
                  <c:v>73.12164</c:v>
                </c:pt>
                <c:pt idx="665">
                  <c:v>73.12153</c:v>
                </c:pt>
                <c:pt idx="666">
                  <c:v>73.121414</c:v>
                </c:pt>
                <c:pt idx="667">
                  <c:v>73.1213</c:v>
                </c:pt>
                <c:pt idx="668">
                  <c:v>73.12118499999998</c:v>
                </c:pt>
                <c:pt idx="669">
                  <c:v>73.12106999999998</c:v>
                </c:pt>
                <c:pt idx="670">
                  <c:v>73.12095999999998</c:v>
                </c:pt>
                <c:pt idx="671">
                  <c:v>73.12083999999999</c:v>
                </c:pt>
                <c:pt idx="672">
                  <c:v>73.12072999999998</c:v>
                </c:pt>
                <c:pt idx="673">
                  <c:v>73.12061</c:v>
                </c:pt>
                <c:pt idx="674">
                  <c:v>73.12049999999999</c:v>
                </c:pt>
                <c:pt idx="675">
                  <c:v>73.12038399999999</c:v>
                </c:pt>
                <c:pt idx="676">
                  <c:v>73.12027</c:v>
                </c:pt>
                <c:pt idx="677">
                  <c:v>73.12015499999998</c:v>
                </c:pt>
                <c:pt idx="678">
                  <c:v>73.12003999999999</c:v>
                </c:pt>
                <c:pt idx="679">
                  <c:v>73.119934</c:v>
                </c:pt>
                <c:pt idx="680">
                  <c:v>73.11982</c:v>
                </c:pt>
                <c:pt idx="681">
                  <c:v>73.11970499999998</c:v>
                </c:pt>
                <c:pt idx="682">
                  <c:v>73.11959</c:v>
                </c:pt>
                <c:pt idx="683">
                  <c:v>73.11947999999998</c:v>
                </c:pt>
                <c:pt idx="684">
                  <c:v>73.11936</c:v>
                </c:pt>
                <c:pt idx="685">
                  <c:v>73.119255</c:v>
                </c:pt>
                <c:pt idx="686">
                  <c:v>73.11914</c:v>
                </c:pt>
                <c:pt idx="687">
                  <c:v>73.119026</c:v>
                </c:pt>
                <c:pt idx="688">
                  <c:v>73.11891</c:v>
                </c:pt>
                <c:pt idx="689">
                  <c:v>73.11880499999998</c:v>
                </c:pt>
                <c:pt idx="690">
                  <c:v>73.11869999999998</c:v>
                </c:pt>
                <c:pt idx="691">
                  <c:v>73.11859</c:v>
                </c:pt>
                <c:pt idx="692">
                  <c:v>73.11848399999998</c:v>
                </c:pt>
                <c:pt idx="693">
                  <c:v>73.11837999999999</c:v>
                </c:pt>
                <c:pt idx="694">
                  <c:v>73.11827</c:v>
                </c:pt>
                <c:pt idx="695">
                  <c:v>73.118164</c:v>
                </c:pt>
                <c:pt idx="696">
                  <c:v>73.11806</c:v>
                </c:pt>
                <c:pt idx="697">
                  <c:v>73.11795</c:v>
                </c:pt>
                <c:pt idx="698">
                  <c:v>73.11784</c:v>
                </c:pt>
                <c:pt idx="699">
                  <c:v>73.117744</c:v>
                </c:pt>
                <c:pt idx="700">
                  <c:v>73.11764</c:v>
                </c:pt>
                <c:pt idx="701">
                  <c:v>73.11753</c:v>
                </c:pt>
                <c:pt idx="702">
                  <c:v>73.11743000000001</c:v>
                </c:pt>
                <c:pt idx="703">
                  <c:v>73.117325</c:v>
                </c:pt>
                <c:pt idx="704">
                  <c:v>73.117226</c:v>
                </c:pt>
                <c:pt idx="705">
                  <c:v>73.11713</c:v>
                </c:pt>
                <c:pt idx="706">
                  <c:v>73.11703</c:v>
                </c:pt>
                <c:pt idx="707">
                  <c:v>73.11693</c:v>
                </c:pt>
                <c:pt idx="708">
                  <c:v>73.11683</c:v>
                </c:pt>
                <c:pt idx="709">
                  <c:v>73.11672</c:v>
                </c:pt>
                <c:pt idx="710">
                  <c:v>73.11662</c:v>
                </c:pt>
                <c:pt idx="711">
                  <c:v>73.11652</c:v>
                </c:pt>
                <c:pt idx="712">
                  <c:v>73.116425</c:v>
                </c:pt>
                <c:pt idx="713">
                  <c:v>73.116325</c:v>
                </c:pt>
                <c:pt idx="714">
                  <c:v>73.11623</c:v>
                </c:pt>
                <c:pt idx="715">
                  <c:v>73.11613000000001</c:v>
                </c:pt>
                <c:pt idx="716">
                  <c:v>73.11603</c:v>
                </c:pt>
                <c:pt idx="717">
                  <c:v>73.11593</c:v>
                </c:pt>
                <c:pt idx="718">
                  <c:v>73.11582999999998</c:v>
                </c:pt>
                <c:pt idx="719">
                  <c:v>73.11573</c:v>
                </c:pt>
                <c:pt idx="720">
                  <c:v>73.11563</c:v>
                </c:pt>
                <c:pt idx="721">
                  <c:v>73.11553</c:v>
                </c:pt>
                <c:pt idx="722">
                  <c:v>73.11542999999998</c:v>
                </c:pt>
                <c:pt idx="723">
                  <c:v>73.11532999999998</c:v>
                </c:pt>
                <c:pt idx="724">
                  <c:v>73.11524</c:v>
                </c:pt>
                <c:pt idx="725">
                  <c:v>73.11513999999998</c:v>
                </c:pt>
                <c:pt idx="726">
                  <c:v>73.11503999999998</c:v>
                </c:pt>
                <c:pt idx="727">
                  <c:v>73.11495</c:v>
                </c:pt>
                <c:pt idx="728">
                  <c:v>73.11485</c:v>
                </c:pt>
                <c:pt idx="729">
                  <c:v>73.11476</c:v>
                </c:pt>
                <c:pt idx="730">
                  <c:v>73.11467</c:v>
                </c:pt>
                <c:pt idx="731">
                  <c:v>73.11701</c:v>
                </c:pt>
                <c:pt idx="732">
                  <c:v>73.11936</c:v>
                </c:pt>
                <c:pt idx="733">
                  <c:v>73.12170399999998</c:v>
                </c:pt>
                <c:pt idx="734">
                  <c:v>73.124054</c:v>
                </c:pt>
                <c:pt idx="735">
                  <c:v>73.12639999999999</c:v>
                </c:pt>
                <c:pt idx="736">
                  <c:v>73.12874999999997</c:v>
                </c:pt>
                <c:pt idx="737">
                  <c:v>73.131096</c:v>
                </c:pt>
                <c:pt idx="738">
                  <c:v>73.13344599999999</c:v>
                </c:pt>
                <c:pt idx="739">
                  <c:v>73.13579599999998</c:v>
                </c:pt>
                <c:pt idx="740">
                  <c:v>73.13814499999998</c:v>
                </c:pt>
                <c:pt idx="741">
                  <c:v>73.140495</c:v>
                </c:pt>
                <c:pt idx="742">
                  <c:v>73.14283999999999</c:v>
                </c:pt>
                <c:pt idx="743">
                  <c:v>73.14519</c:v>
                </c:pt>
                <c:pt idx="744">
                  <c:v>73.14754</c:v>
                </c:pt>
                <c:pt idx="745">
                  <c:v>73.14987999999998</c:v>
                </c:pt>
                <c:pt idx="746">
                  <c:v>73.15222999999998</c:v>
                </c:pt>
                <c:pt idx="747">
                  <c:v>73.15457999999998</c:v>
                </c:pt>
                <c:pt idx="748">
                  <c:v>73.15692999999998</c:v>
                </c:pt>
                <c:pt idx="749">
                  <c:v>73.15927999999998</c:v>
                </c:pt>
                <c:pt idx="750">
                  <c:v>73.16162</c:v>
                </c:pt>
                <c:pt idx="751">
                  <c:v>73.16397</c:v>
                </c:pt>
                <c:pt idx="752">
                  <c:v>73.16630999999998</c:v>
                </c:pt>
                <c:pt idx="753">
                  <c:v>73.16866</c:v>
                </c:pt>
                <c:pt idx="754">
                  <c:v>73.17100499999998</c:v>
                </c:pt>
                <c:pt idx="755">
                  <c:v>73.17334999999999</c:v>
                </c:pt>
                <c:pt idx="756">
                  <c:v>73.17568999999999</c:v>
                </c:pt>
                <c:pt idx="757">
                  <c:v>73.17802999999998</c:v>
                </c:pt>
                <c:pt idx="758">
                  <c:v>73.18037399999999</c:v>
                </c:pt>
                <c:pt idx="759">
                  <c:v>73.18271999999999</c:v>
                </c:pt>
                <c:pt idx="760">
                  <c:v>73.18504999999999</c:v>
                </c:pt>
                <c:pt idx="761">
                  <c:v>73.184944</c:v>
                </c:pt>
                <c:pt idx="762">
                  <c:v>73.18483999999998</c:v>
                </c:pt>
                <c:pt idx="763">
                  <c:v>73.18472</c:v>
                </c:pt>
                <c:pt idx="764">
                  <c:v>73.18461</c:v>
                </c:pt>
                <c:pt idx="765">
                  <c:v>73.184494</c:v>
                </c:pt>
                <c:pt idx="766">
                  <c:v>73.18437999999999</c:v>
                </c:pt>
                <c:pt idx="767">
                  <c:v>73.18426</c:v>
                </c:pt>
                <c:pt idx="768">
                  <c:v>73.184135</c:v>
                </c:pt>
                <c:pt idx="769">
                  <c:v>73.18401</c:v>
                </c:pt>
                <c:pt idx="770">
                  <c:v>73.18388999999999</c:v>
                </c:pt>
                <c:pt idx="771">
                  <c:v>73.18375999999999</c:v>
                </c:pt>
                <c:pt idx="772">
                  <c:v>73.18363</c:v>
                </c:pt>
                <c:pt idx="773">
                  <c:v>73.18349999999998</c:v>
                </c:pt>
                <c:pt idx="774">
                  <c:v>73.18336999999998</c:v>
                </c:pt>
                <c:pt idx="775">
                  <c:v>73.18323499999998</c:v>
                </c:pt>
                <c:pt idx="776">
                  <c:v>73.18309999999998</c:v>
                </c:pt>
                <c:pt idx="777">
                  <c:v>73.18295999999998</c:v>
                </c:pt>
                <c:pt idx="778">
                  <c:v>73.18281599999999</c:v>
                </c:pt>
                <c:pt idx="779">
                  <c:v>73.18266999999998</c:v>
                </c:pt>
                <c:pt idx="780">
                  <c:v>73.18252599999998</c:v>
                </c:pt>
                <c:pt idx="781">
                  <c:v>73.18236999999998</c:v>
                </c:pt>
                <c:pt idx="782">
                  <c:v>73.18222</c:v>
                </c:pt>
                <c:pt idx="783">
                  <c:v>73.18206999999998</c:v>
                </c:pt>
                <c:pt idx="784">
                  <c:v>73.18191</c:v>
                </c:pt>
                <c:pt idx="785">
                  <c:v>73.18174999999998</c:v>
                </c:pt>
                <c:pt idx="786">
                  <c:v>73.18159</c:v>
                </c:pt>
                <c:pt idx="787">
                  <c:v>73.18142</c:v>
                </c:pt>
                <c:pt idx="788">
                  <c:v>73.18125</c:v>
                </c:pt>
                <c:pt idx="789">
                  <c:v>73.18107999999998</c:v>
                </c:pt>
                <c:pt idx="790">
                  <c:v>73.18091599999998</c:v>
                </c:pt>
                <c:pt idx="791">
                  <c:v>73.18074999999999</c:v>
                </c:pt>
                <c:pt idx="792">
                  <c:v>73.18056999999998</c:v>
                </c:pt>
                <c:pt idx="793">
                  <c:v>73.18039999999999</c:v>
                </c:pt>
                <c:pt idx="794">
                  <c:v>73.18022</c:v>
                </c:pt>
                <c:pt idx="795">
                  <c:v>73.18003999999999</c:v>
                </c:pt>
                <c:pt idx="796">
                  <c:v>73.17985499999999</c:v>
                </c:pt>
                <c:pt idx="797">
                  <c:v>73.17966999999998</c:v>
                </c:pt>
                <c:pt idx="798">
                  <c:v>73.17947999999998</c:v>
                </c:pt>
                <c:pt idx="799">
                  <c:v>73.1793</c:v>
                </c:pt>
                <c:pt idx="800">
                  <c:v>73.17911499999998</c:v>
                </c:pt>
                <c:pt idx="801">
                  <c:v>73.17892499999999</c:v>
                </c:pt>
                <c:pt idx="802">
                  <c:v>73.17873399999998</c:v>
                </c:pt>
                <c:pt idx="803">
                  <c:v>73.17853499999997</c:v>
                </c:pt>
                <c:pt idx="804">
                  <c:v>73.17833999999998</c:v>
                </c:pt>
                <c:pt idx="805">
                  <c:v>73.17813999999998</c:v>
                </c:pt>
                <c:pt idx="806">
                  <c:v>73.17793999999999</c:v>
                </c:pt>
                <c:pt idx="807">
                  <c:v>73.17773999999999</c:v>
                </c:pt>
                <c:pt idx="808">
                  <c:v>73.17753999999998</c:v>
                </c:pt>
                <c:pt idx="809">
                  <c:v>73.17734499999999</c:v>
                </c:pt>
                <c:pt idx="810">
                  <c:v>73.17714999999998</c:v>
                </c:pt>
                <c:pt idx="811">
                  <c:v>73.17694999999999</c:v>
                </c:pt>
                <c:pt idx="812">
                  <c:v>73.17673999999997</c:v>
                </c:pt>
                <c:pt idx="813">
                  <c:v>73.17653999999999</c:v>
                </c:pt>
                <c:pt idx="814">
                  <c:v>73.17632999999998</c:v>
                </c:pt>
                <c:pt idx="815">
                  <c:v>73.176125</c:v>
                </c:pt>
                <c:pt idx="816">
                  <c:v>73.17591999999999</c:v>
                </c:pt>
                <c:pt idx="817">
                  <c:v>73.17570999999997</c:v>
                </c:pt>
                <c:pt idx="818">
                  <c:v>73.17549999999999</c:v>
                </c:pt>
                <c:pt idx="819">
                  <c:v>73.17528999999999</c:v>
                </c:pt>
                <c:pt idx="820">
                  <c:v>73.17507999999997</c:v>
                </c:pt>
                <c:pt idx="821">
                  <c:v>73.17486599999998</c:v>
                </c:pt>
                <c:pt idx="822">
                  <c:v>73.17465</c:v>
                </c:pt>
                <c:pt idx="823">
                  <c:v>73.17443999999999</c:v>
                </c:pt>
                <c:pt idx="824">
                  <c:v>73.174225</c:v>
                </c:pt>
                <c:pt idx="825">
                  <c:v>73.17400999999998</c:v>
                </c:pt>
                <c:pt idx="826">
                  <c:v>73.17379999999999</c:v>
                </c:pt>
                <c:pt idx="827">
                  <c:v>73.17357999999999</c:v>
                </c:pt>
                <c:pt idx="828">
                  <c:v>73.17335499999999</c:v>
                </c:pt>
                <c:pt idx="829">
                  <c:v>73.17313999999999</c:v>
                </c:pt>
                <c:pt idx="830">
                  <c:v>73.17291999999999</c:v>
                </c:pt>
                <c:pt idx="831">
                  <c:v>73.17269999999998</c:v>
                </c:pt>
                <c:pt idx="832">
                  <c:v>73.17248499999997</c:v>
                </c:pt>
                <c:pt idx="833">
                  <c:v>73.17226999999998</c:v>
                </c:pt>
                <c:pt idx="834">
                  <c:v>73.17204999999998</c:v>
                </c:pt>
                <c:pt idx="835">
                  <c:v>73.17183999999999</c:v>
                </c:pt>
                <c:pt idx="836">
                  <c:v>73.171616</c:v>
                </c:pt>
                <c:pt idx="837">
                  <c:v>73.17139399999999</c:v>
                </c:pt>
                <c:pt idx="838">
                  <c:v>73.17117999999999</c:v>
                </c:pt>
                <c:pt idx="839">
                  <c:v>73.17095999999998</c:v>
                </c:pt>
                <c:pt idx="840">
                  <c:v>73.17073999999997</c:v>
                </c:pt>
                <c:pt idx="841">
                  <c:v>73.170525</c:v>
                </c:pt>
                <c:pt idx="842">
                  <c:v>73.17029999999998</c:v>
                </c:pt>
                <c:pt idx="843">
                  <c:v>73.17007999999998</c:v>
                </c:pt>
                <c:pt idx="844">
                  <c:v>73.16986999999998</c:v>
                </c:pt>
                <c:pt idx="845">
                  <c:v>73.16965</c:v>
                </c:pt>
                <c:pt idx="846">
                  <c:v>73.169426</c:v>
                </c:pt>
                <c:pt idx="847">
                  <c:v>73.169205</c:v>
                </c:pt>
                <c:pt idx="848">
                  <c:v>73.16897999999999</c:v>
                </c:pt>
                <c:pt idx="849">
                  <c:v>73.16875999999999</c:v>
                </c:pt>
                <c:pt idx="850">
                  <c:v>73.16853999999998</c:v>
                </c:pt>
                <c:pt idx="851">
                  <c:v>73.16832999999998</c:v>
                </c:pt>
                <c:pt idx="852">
                  <c:v>73.16810599999998</c:v>
                </c:pt>
                <c:pt idx="853">
                  <c:v>73.167885</c:v>
                </c:pt>
                <c:pt idx="854">
                  <c:v>73.16767</c:v>
                </c:pt>
                <c:pt idx="855">
                  <c:v>73.16745</c:v>
                </c:pt>
                <c:pt idx="856">
                  <c:v>73.16723</c:v>
                </c:pt>
                <c:pt idx="857">
                  <c:v>73.167015</c:v>
                </c:pt>
                <c:pt idx="858">
                  <c:v>73.16679399999998</c:v>
                </c:pt>
                <c:pt idx="859">
                  <c:v>73.16657</c:v>
                </c:pt>
                <c:pt idx="860">
                  <c:v>73.16635999999998</c:v>
                </c:pt>
                <c:pt idx="861">
                  <c:v>73.16614</c:v>
                </c:pt>
                <c:pt idx="862">
                  <c:v>73.16592</c:v>
                </c:pt>
                <c:pt idx="863">
                  <c:v>73.16569999999998</c:v>
                </c:pt>
                <c:pt idx="864">
                  <c:v>73.16547999999999</c:v>
                </c:pt>
                <c:pt idx="865">
                  <c:v>73.16527</c:v>
                </c:pt>
                <c:pt idx="866">
                  <c:v>73.165054</c:v>
                </c:pt>
                <c:pt idx="867">
                  <c:v>73.16484</c:v>
                </c:pt>
                <c:pt idx="868">
                  <c:v>73.16463</c:v>
                </c:pt>
                <c:pt idx="869">
                  <c:v>73.16441</c:v>
                </c:pt>
                <c:pt idx="870">
                  <c:v>73.1642</c:v>
                </c:pt>
                <c:pt idx="871">
                  <c:v>73.16399</c:v>
                </c:pt>
                <c:pt idx="872">
                  <c:v>73.16376999999998</c:v>
                </c:pt>
                <c:pt idx="873">
                  <c:v>73.16356</c:v>
                </c:pt>
                <c:pt idx="874">
                  <c:v>73.16334499999999</c:v>
                </c:pt>
                <c:pt idx="875">
                  <c:v>73.16313</c:v>
                </c:pt>
                <c:pt idx="876">
                  <c:v>73.16292</c:v>
                </c:pt>
                <c:pt idx="877">
                  <c:v>73.16270399999999</c:v>
                </c:pt>
                <c:pt idx="878">
                  <c:v>73.16248999999999</c:v>
                </c:pt>
                <c:pt idx="879">
                  <c:v>73.16228499999998</c:v>
                </c:pt>
                <c:pt idx="880">
                  <c:v>73.16206999999998</c:v>
                </c:pt>
                <c:pt idx="881">
                  <c:v>73.161865</c:v>
                </c:pt>
                <c:pt idx="882">
                  <c:v>73.16166</c:v>
                </c:pt>
                <c:pt idx="883">
                  <c:v>73.161446</c:v>
                </c:pt>
                <c:pt idx="884">
                  <c:v>73.16124</c:v>
                </c:pt>
                <c:pt idx="885">
                  <c:v>73.16103</c:v>
                </c:pt>
                <c:pt idx="886">
                  <c:v>73.16083</c:v>
                </c:pt>
                <c:pt idx="887">
                  <c:v>73.160614</c:v>
                </c:pt>
                <c:pt idx="888">
                  <c:v>73.16041</c:v>
                </c:pt>
                <c:pt idx="889">
                  <c:v>73.1602</c:v>
                </c:pt>
                <c:pt idx="890">
                  <c:v>73.15999599999999</c:v>
                </c:pt>
                <c:pt idx="891">
                  <c:v>73.15978999999999</c:v>
                </c:pt>
                <c:pt idx="892">
                  <c:v>73.15958999999998</c:v>
                </c:pt>
                <c:pt idx="893">
                  <c:v>73.15938599999998</c:v>
                </c:pt>
                <c:pt idx="894">
                  <c:v>73.15917999999999</c:v>
                </c:pt>
                <c:pt idx="895">
                  <c:v>73.15896999999998</c:v>
                </c:pt>
                <c:pt idx="896">
                  <c:v>73.15876999999998</c:v>
                </c:pt>
                <c:pt idx="897">
                  <c:v>73.15856999999998</c:v>
                </c:pt>
                <c:pt idx="898">
                  <c:v>73.15836999999998</c:v>
                </c:pt>
                <c:pt idx="899">
                  <c:v>73.15817</c:v>
                </c:pt>
                <c:pt idx="900">
                  <c:v>73.15797</c:v>
                </c:pt>
                <c:pt idx="901">
                  <c:v>73.15777</c:v>
                </c:pt>
                <c:pt idx="902">
                  <c:v>73.15757</c:v>
                </c:pt>
                <c:pt idx="903">
                  <c:v>73.15736999999998</c:v>
                </c:pt>
                <c:pt idx="904">
                  <c:v>73.15717</c:v>
                </c:pt>
                <c:pt idx="905">
                  <c:v>73.15697499999999</c:v>
                </c:pt>
                <c:pt idx="906">
                  <c:v>73.15677999999998</c:v>
                </c:pt>
                <c:pt idx="907">
                  <c:v>73.15657999999999</c:v>
                </c:pt>
                <c:pt idx="908">
                  <c:v>73.15637999999998</c:v>
                </c:pt>
                <c:pt idx="909">
                  <c:v>73.15617999999999</c:v>
                </c:pt>
                <c:pt idx="910">
                  <c:v>73.15597999999999</c:v>
                </c:pt>
                <c:pt idx="911">
                  <c:v>73.15578499999997</c:v>
                </c:pt>
                <c:pt idx="912">
                  <c:v>73.15559399999998</c:v>
                </c:pt>
                <c:pt idx="913">
                  <c:v>73.15539999999999</c:v>
                </c:pt>
                <c:pt idx="914">
                  <c:v>73.15520999999998</c:v>
                </c:pt>
                <c:pt idx="915">
                  <c:v>73.15501999999998</c:v>
                </c:pt>
                <c:pt idx="916">
                  <c:v>73.15482999999998</c:v>
                </c:pt>
                <c:pt idx="917">
                  <c:v>73.15464</c:v>
                </c:pt>
                <c:pt idx="918">
                  <c:v>73.15444999999998</c:v>
                </c:pt>
                <c:pt idx="919">
                  <c:v>73.15426</c:v>
                </c:pt>
                <c:pt idx="920">
                  <c:v>73.15407599999999</c:v>
                </c:pt>
                <c:pt idx="921">
                  <c:v>73.15388499999999</c:v>
                </c:pt>
                <c:pt idx="922">
                  <c:v>73.15369999999998</c:v>
                </c:pt>
                <c:pt idx="923">
                  <c:v>73.15350999999998</c:v>
                </c:pt>
                <c:pt idx="924">
                  <c:v>73.15332999999998</c:v>
                </c:pt>
                <c:pt idx="925">
                  <c:v>73.15313999999998</c:v>
                </c:pt>
                <c:pt idx="926">
                  <c:v>73.15295399999998</c:v>
                </c:pt>
                <c:pt idx="927">
                  <c:v>73.15276999999998</c:v>
                </c:pt>
                <c:pt idx="928">
                  <c:v>73.15258999999999</c:v>
                </c:pt>
                <c:pt idx="929">
                  <c:v>73.15240499999999</c:v>
                </c:pt>
                <c:pt idx="930">
                  <c:v>73.15222</c:v>
                </c:pt>
                <c:pt idx="931">
                  <c:v>73.15203999999999</c:v>
                </c:pt>
                <c:pt idx="932">
                  <c:v>73.151855</c:v>
                </c:pt>
                <c:pt idx="933">
                  <c:v>73.15167</c:v>
                </c:pt>
                <c:pt idx="934">
                  <c:v>73.15148999999998</c:v>
                </c:pt>
                <c:pt idx="935">
                  <c:v>73.15130999999998</c:v>
                </c:pt>
                <c:pt idx="936">
                  <c:v>73.15114</c:v>
                </c:pt>
                <c:pt idx="937">
                  <c:v>73.15095499999998</c:v>
                </c:pt>
                <c:pt idx="938">
                  <c:v>73.15077999999997</c:v>
                </c:pt>
                <c:pt idx="939">
                  <c:v>73.150604</c:v>
                </c:pt>
                <c:pt idx="940">
                  <c:v>73.15042999999998</c:v>
                </c:pt>
                <c:pt idx="941">
                  <c:v>73.15025</c:v>
                </c:pt>
                <c:pt idx="942">
                  <c:v>73.15007999999999</c:v>
                </c:pt>
                <c:pt idx="943">
                  <c:v>73.1499</c:v>
                </c:pt>
                <c:pt idx="944">
                  <c:v>73.14973</c:v>
                </c:pt>
                <c:pt idx="945">
                  <c:v>73.14955</c:v>
                </c:pt>
                <c:pt idx="946">
                  <c:v>73.14937599999999</c:v>
                </c:pt>
                <c:pt idx="947">
                  <c:v>73.1492</c:v>
                </c:pt>
                <c:pt idx="948">
                  <c:v>73.149025</c:v>
                </c:pt>
                <c:pt idx="949">
                  <c:v>73.14884999999998</c:v>
                </c:pt>
                <c:pt idx="950">
                  <c:v>73.148674</c:v>
                </c:pt>
                <c:pt idx="951">
                  <c:v>73.148506</c:v>
                </c:pt>
                <c:pt idx="952">
                  <c:v>73.14833999999999</c:v>
                </c:pt>
                <c:pt idx="953">
                  <c:v>73.14816</c:v>
                </c:pt>
                <c:pt idx="954">
                  <c:v>73.147995</c:v>
                </c:pt>
                <c:pt idx="955">
                  <c:v>73.14782</c:v>
                </c:pt>
                <c:pt idx="956">
                  <c:v>73.14765</c:v>
                </c:pt>
                <c:pt idx="957">
                  <c:v>73.147484</c:v>
                </c:pt>
                <c:pt idx="958">
                  <c:v>73.147316</c:v>
                </c:pt>
                <c:pt idx="959">
                  <c:v>73.14715</c:v>
                </c:pt>
                <c:pt idx="960">
                  <c:v>73.14698</c:v>
                </c:pt>
                <c:pt idx="961">
                  <c:v>73.14682</c:v>
                </c:pt>
                <c:pt idx="962">
                  <c:v>73.14665</c:v>
                </c:pt>
                <c:pt idx="963">
                  <c:v>73.14649</c:v>
                </c:pt>
                <c:pt idx="964">
                  <c:v>73.14633</c:v>
                </c:pt>
                <c:pt idx="965">
                  <c:v>73.14617000000001</c:v>
                </c:pt>
                <c:pt idx="966">
                  <c:v>73.146</c:v>
                </c:pt>
                <c:pt idx="967">
                  <c:v>73.14583999999999</c:v>
                </c:pt>
                <c:pt idx="968">
                  <c:v>73.14568</c:v>
                </c:pt>
                <c:pt idx="969">
                  <c:v>73.14552</c:v>
                </c:pt>
                <c:pt idx="970">
                  <c:v>73.14535999999998</c:v>
                </c:pt>
                <c:pt idx="971">
                  <c:v>73.1452</c:v>
                </c:pt>
                <c:pt idx="972">
                  <c:v>73.14503999999998</c:v>
                </c:pt>
                <c:pt idx="973">
                  <c:v>73.14488</c:v>
                </c:pt>
                <c:pt idx="974">
                  <c:v>73.14472</c:v>
                </c:pt>
                <c:pt idx="975">
                  <c:v>73.14456</c:v>
                </c:pt>
                <c:pt idx="976">
                  <c:v>73.14441</c:v>
                </c:pt>
                <c:pt idx="977">
                  <c:v>73.14425</c:v>
                </c:pt>
                <c:pt idx="978">
                  <c:v>73.1441</c:v>
                </c:pt>
                <c:pt idx="979">
                  <c:v>73.14393599999998</c:v>
                </c:pt>
                <c:pt idx="980">
                  <c:v>73.14377999999999</c:v>
                </c:pt>
                <c:pt idx="981">
                  <c:v>73.14363</c:v>
                </c:pt>
                <c:pt idx="982">
                  <c:v>73.14347</c:v>
                </c:pt>
                <c:pt idx="983">
                  <c:v>73.14332</c:v>
                </c:pt>
                <c:pt idx="984">
                  <c:v>73.143166</c:v>
                </c:pt>
                <c:pt idx="985">
                  <c:v>73.14301</c:v>
                </c:pt>
                <c:pt idx="986">
                  <c:v>73.14286</c:v>
                </c:pt>
                <c:pt idx="987">
                  <c:v>73.14270999999998</c:v>
                </c:pt>
                <c:pt idx="988">
                  <c:v>73.142555</c:v>
                </c:pt>
                <c:pt idx="989">
                  <c:v>73.14239999999998</c:v>
                </c:pt>
                <c:pt idx="990">
                  <c:v>73.14225</c:v>
                </c:pt>
                <c:pt idx="991">
                  <c:v>73.142105</c:v>
                </c:pt>
                <c:pt idx="992">
                  <c:v>73.14195</c:v>
                </c:pt>
                <c:pt idx="993">
                  <c:v>73.1418</c:v>
                </c:pt>
                <c:pt idx="994">
                  <c:v>73.14165</c:v>
                </c:pt>
                <c:pt idx="995">
                  <c:v>73.1415</c:v>
                </c:pt>
                <c:pt idx="996">
                  <c:v>73.14136</c:v>
                </c:pt>
                <c:pt idx="997">
                  <c:v>73.14121</c:v>
                </c:pt>
                <c:pt idx="998">
                  <c:v>73.14107000000001</c:v>
                </c:pt>
                <c:pt idx="999">
                  <c:v>73.140915</c:v>
                </c:pt>
                <c:pt idx="1000">
                  <c:v>73.14076999999998</c:v>
                </c:pt>
                <c:pt idx="1001">
                  <c:v>73.140625</c:v>
                </c:pt>
                <c:pt idx="1002">
                  <c:v>73.14047999999998</c:v>
                </c:pt>
                <c:pt idx="1003">
                  <c:v>73.14033499999998</c:v>
                </c:pt>
                <c:pt idx="1004">
                  <c:v>73.14019</c:v>
                </c:pt>
                <c:pt idx="1005">
                  <c:v>73.140045</c:v>
                </c:pt>
                <c:pt idx="1006">
                  <c:v>73.13989999999998</c:v>
                </c:pt>
                <c:pt idx="1007">
                  <c:v>73.13975499999998</c:v>
                </c:pt>
                <c:pt idx="1008">
                  <c:v>73.13961</c:v>
                </c:pt>
                <c:pt idx="1009">
                  <c:v>73.13946999999998</c:v>
                </c:pt>
                <c:pt idx="1010">
                  <c:v>73.13932999999998</c:v>
                </c:pt>
                <c:pt idx="1011">
                  <c:v>73.13917999999998</c:v>
                </c:pt>
                <c:pt idx="1012">
                  <c:v>73.13903999999998</c:v>
                </c:pt>
                <c:pt idx="1013">
                  <c:v>73.13889999999999</c:v>
                </c:pt>
                <c:pt idx="1014">
                  <c:v>73.13875999999999</c:v>
                </c:pt>
                <c:pt idx="1015">
                  <c:v>73.138626</c:v>
                </c:pt>
                <c:pt idx="1016">
                  <c:v>73.13848999999999</c:v>
                </c:pt>
                <c:pt idx="1017">
                  <c:v>73.13835999999999</c:v>
                </c:pt>
                <c:pt idx="1018">
                  <c:v>73.13822</c:v>
                </c:pt>
                <c:pt idx="1019">
                  <c:v>73.13808399999999</c:v>
                </c:pt>
                <c:pt idx="1020">
                  <c:v>73.13795</c:v>
                </c:pt>
                <c:pt idx="1021">
                  <c:v>73.13782</c:v>
                </c:pt>
                <c:pt idx="1022">
                  <c:v>73.13768</c:v>
                </c:pt>
                <c:pt idx="1023">
                  <c:v>73.13754</c:v>
                </c:pt>
                <c:pt idx="1024">
                  <c:v>73.13741</c:v>
                </c:pt>
                <c:pt idx="1025">
                  <c:v>73.13728</c:v>
                </c:pt>
                <c:pt idx="1026">
                  <c:v>73.13715</c:v>
                </c:pt>
                <c:pt idx="1027">
                  <c:v>73.13702</c:v>
                </c:pt>
                <c:pt idx="1028">
                  <c:v>73.13687999999999</c:v>
                </c:pt>
                <c:pt idx="1029">
                  <c:v>73.13674999999999</c:v>
                </c:pt>
                <c:pt idx="1030">
                  <c:v>73.13662</c:v>
                </c:pt>
                <c:pt idx="1031">
                  <c:v>73.13647999999999</c:v>
                </c:pt>
                <c:pt idx="1032">
                  <c:v>73.13634999999998</c:v>
                </c:pt>
                <c:pt idx="1033">
                  <c:v>73.13622</c:v>
                </c:pt>
                <c:pt idx="1034">
                  <c:v>73.13608999999998</c:v>
                </c:pt>
                <c:pt idx="1035">
                  <c:v>73.13595999999998</c:v>
                </c:pt>
                <c:pt idx="1036">
                  <c:v>73.13583</c:v>
                </c:pt>
                <c:pt idx="1037">
                  <c:v>73.13570399999999</c:v>
                </c:pt>
                <c:pt idx="1038">
                  <c:v>73.13557399999999</c:v>
                </c:pt>
                <c:pt idx="1039">
                  <c:v>73.13544499999999</c:v>
                </c:pt>
                <c:pt idx="1040">
                  <c:v>73.13531499999999</c:v>
                </c:pt>
                <c:pt idx="1041">
                  <c:v>73.13518499999999</c:v>
                </c:pt>
                <c:pt idx="1042">
                  <c:v>73.13505599999999</c:v>
                </c:pt>
                <c:pt idx="1043">
                  <c:v>73.134926</c:v>
                </c:pt>
                <c:pt idx="1044">
                  <c:v>73.1348</c:v>
                </c:pt>
                <c:pt idx="1045">
                  <c:v>73.13468</c:v>
                </c:pt>
                <c:pt idx="1046">
                  <c:v>73.13455</c:v>
                </c:pt>
                <c:pt idx="1047">
                  <c:v>73.13443</c:v>
                </c:pt>
                <c:pt idx="1048">
                  <c:v>73.13431</c:v>
                </c:pt>
                <c:pt idx="1049">
                  <c:v>73.134186</c:v>
                </c:pt>
                <c:pt idx="1050">
                  <c:v>73.13406</c:v>
                </c:pt>
                <c:pt idx="1051">
                  <c:v>73.13393999999998</c:v>
                </c:pt>
                <c:pt idx="1052">
                  <c:v>73.13382</c:v>
                </c:pt>
                <c:pt idx="1053">
                  <c:v>73.1337</c:v>
                </c:pt>
                <c:pt idx="1054">
                  <c:v>73.13357999999998</c:v>
                </c:pt>
                <c:pt idx="1055">
                  <c:v>73.13346999999998</c:v>
                </c:pt>
                <c:pt idx="1056">
                  <c:v>73.13335399999998</c:v>
                </c:pt>
                <c:pt idx="1057">
                  <c:v>73.13324</c:v>
                </c:pt>
                <c:pt idx="1058">
                  <c:v>73.13312</c:v>
                </c:pt>
                <c:pt idx="1059">
                  <c:v>73.13299599999999</c:v>
                </c:pt>
                <c:pt idx="1060">
                  <c:v>73.13286999999998</c:v>
                </c:pt>
                <c:pt idx="1061">
                  <c:v>73.13275999999999</c:v>
                </c:pt>
                <c:pt idx="1062">
                  <c:v>73.13264499999998</c:v>
                </c:pt>
                <c:pt idx="1063">
                  <c:v>73.13252999999998</c:v>
                </c:pt>
                <c:pt idx="1064">
                  <c:v>73.13241599999999</c:v>
                </c:pt>
                <c:pt idx="1065">
                  <c:v>73.13229999999998</c:v>
                </c:pt>
                <c:pt idx="1066">
                  <c:v>73.13218999999998</c:v>
                </c:pt>
                <c:pt idx="1067">
                  <c:v>73.13207</c:v>
                </c:pt>
                <c:pt idx="1068">
                  <c:v>73.13196</c:v>
                </c:pt>
                <c:pt idx="1069">
                  <c:v>73.13183999999998</c:v>
                </c:pt>
                <c:pt idx="1070">
                  <c:v>73.13173</c:v>
                </c:pt>
                <c:pt idx="1071">
                  <c:v>73.131615</c:v>
                </c:pt>
                <c:pt idx="1072">
                  <c:v>73.1315</c:v>
                </c:pt>
                <c:pt idx="1073">
                  <c:v>73.13138599999999</c:v>
                </c:pt>
                <c:pt idx="1074">
                  <c:v>73.13127</c:v>
                </c:pt>
                <c:pt idx="1075">
                  <c:v>73.13116</c:v>
                </c:pt>
                <c:pt idx="1076">
                  <c:v>73.13104</c:v>
                </c:pt>
                <c:pt idx="1077">
                  <c:v>73.13093</c:v>
                </c:pt>
                <c:pt idx="1078">
                  <c:v>73.13080999999998</c:v>
                </c:pt>
                <c:pt idx="1079">
                  <c:v>73.1307</c:v>
                </c:pt>
                <c:pt idx="1080">
                  <c:v>73.13058499999998</c:v>
                </c:pt>
                <c:pt idx="1081">
                  <c:v>73.13046999999998</c:v>
                </c:pt>
                <c:pt idx="1082">
                  <c:v>73.13035599999999</c:v>
                </c:pt>
                <c:pt idx="1083">
                  <c:v>73.13024</c:v>
                </c:pt>
                <c:pt idx="1084">
                  <c:v>73.13013</c:v>
                </c:pt>
                <c:pt idx="1085">
                  <c:v>73.13001</c:v>
                </c:pt>
                <c:pt idx="1086">
                  <c:v>73.12989999999999</c:v>
                </c:pt>
                <c:pt idx="1087">
                  <c:v>73.12977999999997</c:v>
                </c:pt>
                <c:pt idx="1088">
                  <c:v>73.12967</c:v>
                </c:pt>
                <c:pt idx="1089">
                  <c:v>73.12955499999998</c:v>
                </c:pt>
                <c:pt idx="1090">
                  <c:v>73.12943999999999</c:v>
                </c:pt>
                <c:pt idx="1091">
                  <c:v>73.12932599999999</c:v>
                </c:pt>
                <c:pt idx="1092">
                  <c:v>73.12922</c:v>
                </c:pt>
                <c:pt idx="1093">
                  <c:v>73.12910999999998</c:v>
                </c:pt>
                <c:pt idx="1094">
                  <c:v>73.12900499999999</c:v>
                </c:pt>
                <c:pt idx="1095">
                  <c:v>73.12888999999998</c:v>
                </c:pt>
                <c:pt idx="1096">
                  <c:v>73.13122</c:v>
                </c:pt>
                <c:pt idx="1097">
                  <c:v>73.13355</c:v>
                </c:pt>
                <c:pt idx="1098">
                  <c:v>73.13588999999999</c:v>
                </c:pt>
                <c:pt idx="1099">
                  <c:v>73.13822</c:v>
                </c:pt>
                <c:pt idx="1100">
                  <c:v>73.14056</c:v>
                </c:pt>
                <c:pt idx="1101">
                  <c:v>73.14288999999998</c:v>
                </c:pt>
                <c:pt idx="1102">
                  <c:v>73.14522</c:v>
                </c:pt>
                <c:pt idx="1103">
                  <c:v>73.14755</c:v>
                </c:pt>
                <c:pt idx="1104">
                  <c:v>73.14989</c:v>
                </c:pt>
                <c:pt idx="1105">
                  <c:v>73.15222</c:v>
                </c:pt>
                <c:pt idx="1106">
                  <c:v>73.15456</c:v>
                </c:pt>
                <c:pt idx="1107">
                  <c:v>73.15688999999999</c:v>
                </c:pt>
                <c:pt idx="1108">
                  <c:v>73.159225</c:v>
                </c:pt>
                <c:pt idx="1109">
                  <c:v>73.16156</c:v>
                </c:pt>
                <c:pt idx="1110">
                  <c:v>73.16389499999998</c:v>
                </c:pt>
                <c:pt idx="1111">
                  <c:v>73.16624</c:v>
                </c:pt>
                <c:pt idx="1112">
                  <c:v>73.16856999999998</c:v>
                </c:pt>
                <c:pt idx="1113">
                  <c:v>73.17090599999999</c:v>
                </c:pt>
                <c:pt idx="1114">
                  <c:v>73.17323999999999</c:v>
                </c:pt>
                <c:pt idx="1115">
                  <c:v>73.17557499999997</c:v>
                </c:pt>
                <c:pt idx="1116">
                  <c:v>73.17790999999998</c:v>
                </c:pt>
                <c:pt idx="1117">
                  <c:v>73.180244</c:v>
                </c:pt>
                <c:pt idx="1118">
                  <c:v>73.18257</c:v>
                </c:pt>
                <c:pt idx="1119">
                  <c:v>73.184906</c:v>
                </c:pt>
                <c:pt idx="1120">
                  <c:v>73.18724</c:v>
                </c:pt>
                <c:pt idx="1121">
                  <c:v>73.18956999999998</c:v>
                </c:pt>
                <c:pt idx="1122">
                  <c:v>73.191895</c:v>
                </c:pt>
                <c:pt idx="1123">
                  <c:v>73.19422</c:v>
                </c:pt>
                <c:pt idx="1124">
                  <c:v>73.19655</c:v>
                </c:pt>
                <c:pt idx="1125">
                  <c:v>73.19887499999999</c:v>
                </c:pt>
                <c:pt idx="1126">
                  <c:v>73.19875999999998</c:v>
                </c:pt>
                <c:pt idx="1127">
                  <c:v>73.19863999999998</c:v>
                </c:pt>
                <c:pt idx="1128">
                  <c:v>73.19852</c:v>
                </c:pt>
                <c:pt idx="1129">
                  <c:v>73.19839499999999</c:v>
                </c:pt>
                <c:pt idx="1130">
                  <c:v>73.19827</c:v>
                </c:pt>
                <c:pt idx="1131">
                  <c:v>73.19813999999998</c:v>
                </c:pt>
                <c:pt idx="1132">
                  <c:v>73.19800999999998</c:v>
                </c:pt>
                <c:pt idx="1133">
                  <c:v>73.19788</c:v>
                </c:pt>
                <c:pt idx="1134">
                  <c:v>73.19775</c:v>
                </c:pt>
                <c:pt idx="1135">
                  <c:v>73.19761</c:v>
                </c:pt>
                <c:pt idx="1136">
                  <c:v>73.197464</c:v>
                </c:pt>
                <c:pt idx="1137">
                  <c:v>73.19732</c:v>
                </c:pt>
                <c:pt idx="1138">
                  <c:v>73.197174</c:v>
                </c:pt>
                <c:pt idx="1139">
                  <c:v>73.19703000000001</c:v>
                </c:pt>
                <c:pt idx="1140">
                  <c:v>73.19688399999998</c:v>
                </c:pt>
                <c:pt idx="1141">
                  <c:v>73.19673999999999</c:v>
                </c:pt>
                <c:pt idx="1142">
                  <c:v>73.19659</c:v>
                </c:pt>
                <c:pt idx="1143">
                  <c:v>73.19643399999998</c:v>
                </c:pt>
                <c:pt idx="1144">
                  <c:v>73.19627000000001</c:v>
                </c:pt>
                <c:pt idx="1145">
                  <c:v>73.19611</c:v>
                </c:pt>
                <c:pt idx="1146">
                  <c:v>73.19594999999998</c:v>
                </c:pt>
                <c:pt idx="1147">
                  <c:v>73.19578599999998</c:v>
                </c:pt>
                <c:pt idx="1148">
                  <c:v>73.19562</c:v>
                </c:pt>
                <c:pt idx="1149">
                  <c:v>73.19544999999998</c:v>
                </c:pt>
                <c:pt idx="1150">
                  <c:v>73.19527999999998</c:v>
                </c:pt>
                <c:pt idx="1151">
                  <c:v>73.19511</c:v>
                </c:pt>
                <c:pt idx="1152">
                  <c:v>73.19493000000001</c:v>
                </c:pt>
                <c:pt idx="1153">
                  <c:v>73.194756</c:v>
                </c:pt>
                <c:pt idx="1154">
                  <c:v>73.19457000000001</c:v>
                </c:pt>
                <c:pt idx="1155">
                  <c:v>73.19439</c:v>
                </c:pt>
                <c:pt idx="1156">
                  <c:v>73.19421</c:v>
                </c:pt>
                <c:pt idx="1157">
                  <c:v>73.19402</c:v>
                </c:pt>
                <c:pt idx="1158">
                  <c:v>73.19383</c:v>
                </c:pt>
                <c:pt idx="1159">
                  <c:v>73.19364</c:v>
                </c:pt>
                <c:pt idx="1160">
                  <c:v>73.19345</c:v>
                </c:pt>
                <c:pt idx="1161">
                  <c:v>73.19326</c:v>
                </c:pt>
                <c:pt idx="1162">
                  <c:v>73.19307</c:v>
                </c:pt>
                <c:pt idx="1163">
                  <c:v>73.19287</c:v>
                </c:pt>
                <c:pt idx="1164">
                  <c:v>73.19267</c:v>
                </c:pt>
                <c:pt idx="1165">
                  <c:v>73.19246999999998</c:v>
                </c:pt>
                <c:pt idx="1166">
                  <c:v>73.19226</c:v>
                </c:pt>
                <c:pt idx="1167">
                  <c:v>73.19206</c:v>
                </c:pt>
                <c:pt idx="1168">
                  <c:v>73.19186</c:v>
                </c:pt>
                <c:pt idx="1169">
                  <c:v>73.19165</c:v>
                </c:pt>
                <c:pt idx="1170">
                  <c:v>73.19144</c:v>
                </c:pt>
                <c:pt idx="1171">
                  <c:v>73.19123</c:v>
                </c:pt>
                <c:pt idx="1172">
                  <c:v>73.191025</c:v>
                </c:pt>
                <c:pt idx="1173">
                  <c:v>73.19081</c:v>
                </c:pt>
                <c:pt idx="1174">
                  <c:v>73.190605</c:v>
                </c:pt>
                <c:pt idx="1175">
                  <c:v>73.19038999999998</c:v>
                </c:pt>
                <c:pt idx="1176">
                  <c:v>73.19018</c:v>
                </c:pt>
                <c:pt idx="1177">
                  <c:v>73.189964</c:v>
                </c:pt>
                <c:pt idx="1178">
                  <c:v>73.18973999999999</c:v>
                </c:pt>
                <c:pt idx="1179">
                  <c:v>73.18952</c:v>
                </c:pt>
                <c:pt idx="1180">
                  <c:v>73.18929999999998</c:v>
                </c:pt>
                <c:pt idx="1181">
                  <c:v>73.18908999999998</c:v>
                </c:pt>
                <c:pt idx="1182">
                  <c:v>73.18886599999999</c:v>
                </c:pt>
                <c:pt idx="1183">
                  <c:v>73.18864399999998</c:v>
                </c:pt>
                <c:pt idx="1184">
                  <c:v>73.18841999999998</c:v>
                </c:pt>
                <c:pt idx="1185">
                  <c:v>73.18819999999998</c:v>
                </c:pt>
                <c:pt idx="1186">
                  <c:v>73.18797</c:v>
                </c:pt>
                <c:pt idx="1187">
                  <c:v>73.18774399999998</c:v>
                </c:pt>
                <c:pt idx="1188">
                  <c:v>73.187515</c:v>
                </c:pt>
                <c:pt idx="1189">
                  <c:v>73.18729</c:v>
                </c:pt>
                <c:pt idx="1190">
                  <c:v>73.18706</c:v>
                </c:pt>
                <c:pt idx="1191">
                  <c:v>73.18682999999998</c:v>
                </c:pt>
                <c:pt idx="1192">
                  <c:v>73.1866</c:v>
                </c:pt>
                <c:pt idx="1193">
                  <c:v>73.18636999999998</c:v>
                </c:pt>
                <c:pt idx="1194">
                  <c:v>73.18613999999998</c:v>
                </c:pt>
                <c:pt idx="1195">
                  <c:v>73.18590999999999</c:v>
                </c:pt>
                <c:pt idx="1196">
                  <c:v>73.18568399999998</c:v>
                </c:pt>
                <c:pt idx="1197">
                  <c:v>73.18545499999999</c:v>
                </c:pt>
                <c:pt idx="1198">
                  <c:v>73.18522999999998</c:v>
                </c:pt>
                <c:pt idx="1199">
                  <c:v>73.18499999999998</c:v>
                </c:pt>
                <c:pt idx="1200">
                  <c:v>73.18476999999998</c:v>
                </c:pt>
                <c:pt idx="1201">
                  <c:v>73.18454</c:v>
                </c:pt>
                <c:pt idx="1202">
                  <c:v>73.18430999999998</c:v>
                </c:pt>
                <c:pt idx="1203">
                  <c:v>73.18407999999998</c:v>
                </c:pt>
                <c:pt idx="1204">
                  <c:v>73.18384999999999</c:v>
                </c:pt>
                <c:pt idx="1205">
                  <c:v>73.183624</c:v>
                </c:pt>
                <c:pt idx="1206">
                  <c:v>73.18339499999999</c:v>
                </c:pt>
                <c:pt idx="1207">
                  <c:v>73.18316999999998</c:v>
                </c:pt>
                <c:pt idx="1208">
                  <c:v>73.18293999999999</c:v>
                </c:pt>
                <c:pt idx="1209">
                  <c:v>73.18270999999999</c:v>
                </c:pt>
                <c:pt idx="1210">
                  <c:v>73.18247999999998</c:v>
                </c:pt>
                <c:pt idx="1211">
                  <c:v>73.18224999999998</c:v>
                </c:pt>
                <c:pt idx="1212">
                  <c:v>73.18201999999998</c:v>
                </c:pt>
                <c:pt idx="1213">
                  <c:v>73.18178999999999</c:v>
                </c:pt>
                <c:pt idx="1214">
                  <c:v>73.181564</c:v>
                </c:pt>
                <c:pt idx="1215">
                  <c:v>73.18133499999999</c:v>
                </c:pt>
                <c:pt idx="1216">
                  <c:v>73.18111</c:v>
                </c:pt>
                <c:pt idx="1217">
                  <c:v>73.18087999999999</c:v>
                </c:pt>
                <c:pt idx="1218">
                  <c:v>73.18065</c:v>
                </c:pt>
                <c:pt idx="1219">
                  <c:v>73.18040999999998</c:v>
                </c:pt>
                <c:pt idx="1220">
                  <c:v>73.18017599999999</c:v>
                </c:pt>
                <c:pt idx="1221">
                  <c:v>73.17994999999999</c:v>
                </c:pt>
                <c:pt idx="1222">
                  <c:v>73.17971999999999</c:v>
                </c:pt>
                <c:pt idx="1223">
                  <c:v>73.17948999999999</c:v>
                </c:pt>
                <c:pt idx="1224">
                  <c:v>73.17926</c:v>
                </c:pt>
                <c:pt idx="1225">
                  <c:v>73.17902999999998</c:v>
                </c:pt>
                <c:pt idx="1226">
                  <c:v>73.17879999999997</c:v>
                </c:pt>
                <c:pt idx="1227">
                  <c:v>73.17856999999998</c:v>
                </c:pt>
                <c:pt idx="1228">
                  <c:v>73.17834499999996</c:v>
                </c:pt>
                <c:pt idx="1229">
                  <c:v>73.17811599999999</c:v>
                </c:pt>
                <c:pt idx="1230">
                  <c:v>73.17788999999999</c:v>
                </c:pt>
                <c:pt idx="1231">
                  <c:v>73.17766</c:v>
                </c:pt>
                <c:pt idx="1232">
                  <c:v>73.17742999999998</c:v>
                </c:pt>
                <c:pt idx="1233">
                  <c:v>73.1772</c:v>
                </c:pt>
                <c:pt idx="1234">
                  <c:v>73.17697999999999</c:v>
                </c:pt>
                <c:pt idx="1235">
                  <c:v>73.17675999999999</c:v>
                </c:pt>
                <c:pt idx="1236">
                  <c:v>73.17653999999999</c:v>
                </c:pt>
                <c:pt idx="1237">
                  <c:v>73.17630999999999</c:v>
                </c:pt>
                <c:pt idx="1238">
                  <c:v>73.17607999999998</c:v>
                </c:pt>
                <c:pt idx="1239">
                  <c:v>73.17584999999997</c:v>
                </c:pt>
                <c:pt idx="1240">
                  <c:v>73.17563</c:v>
                </c:pt>
                <c:pt idx="1241">
                  <c:v>73.17540999999999</c:v>
                </c:pt>
                <c:pt idx="1242">
                  <c:v>73.17518599999997</c:v>
                </c:pt>
                <c:pt idx="1243">
                  <c:v>73.174965</c:v>
                </c:pt>
                <c:pt idx="1244">
                  <c:v>73.17473999999999</c:v>
                </c:pt>
                <c:pt idx="1245">
                  <c:v>73.17452</c:v>
                </c:pt>
                <c:pt idx="1246">
                  <c:v>73.17429999999998</c:v>
                </c:pt>
                <c:pt idx="1247">
                  <c:v>73.17408999999999</c:v>
                </c:pt>
                <c:pt idx="1248">
                  <c:v>73.17386999999998</c:v>
                </c:pt>
                <c:pt idx="1249">
                  <c:v>73.17364499999998</c:v>
                </c:pt>
                <c:pt idx="1250">
                  <c:v>73.17342999999998</c:v>
                </c:pt>
                <c:pt idx="1251">
                  <c:v>73.17320999999998</c:v>
                </c:pt>
                <c:pt idx="1252">
                  <c:v>73.17298999999998</c:v>
                </c:pt>
                <c:pt idx="1253">
                  <c:v>73.17277499999997</c:v>
                </c:pt>
                <c:pt idx="1254">
                  <c:v>73.17255399999999</c:v>
                </c:pt>
                <c:pt idx="1255">
                  <c:v>73.17233999999998</c:v>
                </c:pt>
                <c:pt idx="1256">
                  <c:v>73.17212999999998</c:v>
                </c:pt>
                <c:pt idx="1257">
                  <c:v>73.17190999999998</c:v>
                </c:pt>
                <c:pt idx="1258">
                  <c:v>73.17169999999998</c:v>
                </c:pt>
                <c:pt idx="1259">
                  <c:v>73.17148599999999</c:v>
                </c:pt>
                <c:pt idx="1260">
                  <c:v>73.17127</c:v>
                </c:pt>
                <c:pt idx="1261">
                  <c:v>73.17105999999998</c:v>
                </c:pt>
                <c:pt idx="1262">
                  <c:v>73.17084499999999</c:v>
                </c:pt>
                <c:pt idx="1263">
                  <c:v>73.17062999999998</c:v>
                </c:pt>
                <c:pt idx="1264">
                  <c:v>73.17041999999998</c:v>
                </c:pt>
                <c:pt idx="1265">
                  <c:v>73.17020999999998</c:v>
                </c:pt>
                <c:pt idx="1266">
                  <c:v>73.16999999999998</c:v>
                </c:pt>
                <c:pt idx="1267">
                  <c:v>73.16978499999999</c:v>
                </c:pt>
                <c:pt idx="1268">
                  <c:v>73.16957999999998</c:v>
                </c:pt>
                <c:pt idx="1269">
                  <c:v>73.169365</c:v>
                </c:pt>
                <c:pt idx="1270">
                  <c:v>73.16916</c:v>
                </c:pt>
                <c:pt idx="1271">
                  <c:v>73.16894999999998</c:v>
                </c:pt>
                <c:pt idx="1272">
                  <c:v>73.16874999999999</c:v>
                </c:pt>
                <c:pt idx="1273">
                  <c:v>73.16853999999998</c:v>
                </c:pt>
                <c:pt idx="1274">
                  <c:v>73.16833499999998</c:v>
                </c:pt>
                <c:pt idx="1275">
                  <c:v>73.16813</c:v>
                </c:pt>
                <c:pt idx="1276">
                  <c:v>73.16792</c:v>
                </c:pt>
                <c:pt idx="1277">
                  <c:v>73.167725</c:v>
                </c:pt>
                <c:pt idx="1278">
                  <c:v>73.16752</c:v>
                </c:pt>
                <c:pt idx="1279">
                  <c:v>73.16731</c:v>
                </c:pt>
                <c:pt idx="1280">
                  <c:v>73.167114</c:v>
                </c:pt>
                <c:pt idx="1281">
                  <c:v>73.166916</c:v>
                </c:pt>
                <c:pt idx="1282">
                  <c:v>73.16672</c:v>
                </c:pt>
                <c:pt idx="1283">
                  <c:v>73.16652</c:v>
                </c:pt>
                <c:pt idx="1284">
                  <c:v>73.16632</c:v>
                </c:pt>
                <c:pt idx="1285">
                  <c:v>73.16612</c:v>
                </c:pt>
                <c:pt idx="1286">
                  <c:v>73.165924</c:v>
                </c:pt>
                <c:pt idx="1287">
                  <c:v>73.16572599999999</c:v>
                </c:pt>
                <c:pt idx="1288">
                  <c:v>73.16552999999998</c:v>
                </c:pt>
                <c:pt idx="1289">
                  <c:v>73.16532999999998</c:v>
                </c:pt>
                <c:pt idx="1290">
                  <c:v>73.16513</c:v>
                </c:pt>
                <c:pt idx="1291">
                  <c:v>73.16493000000001</c:v>
                </c:pt>
                <c:pt idx="1292">
                  <c:v>73.16473399999998</c:v>
                </c:pt>
                <c:pt idx="1293">
                  <c:v>73.164536</c:v>
                </c:pt>
                <c:pt idx="1294">
                  <c:v>73.16433999999998</c:v>
                </c:pt>
                <c:pt idx="1295">
                  <c:v>73.16415</c:v>
                </c:pt>
                <c:pt idx="1296">
                  <c:v>73.163956</c:v>
                </c:pt>
                <c:pt idx="1297">
                  <c:v>73.163765</c:v>
                </c:pt>
                <c:pt idx="1298">
                  <c:v>73.16357399999998</c:v>
                </c:pt>
                <c:pt idx="1299">
                  <c:v>73.16337999999999</c:v>
                </c:pt>
                <c:pt idx="1300">
                  <c:v>73.16319</c:v>
                </c:pt>
                <c:pt idx="1301">
                  <c:v>73.16299999999998</c:v>
                </c:pt>
                <c:pt idx="1302">
                  <c:v>73.16280999999998</c:v>
                </c:pt>
                <c:pt idx="1303">
                  <c:v>73.16263</c:v>
                </c:pt>
                <c:pt idx="1304">
                  <c:v>73.16243999999999</c:v>
                </c:pt>
                <c:pt idx="1305">
                  <c:v>73.162254</c:v>
                </c:pt>
                <c:pt idx="1306">
                  <c:v>73.16205999999998</c:v>
                </c:pt>
                <c:pt idx="1307">
                  <c:v>73.16187999999998</c:v>
                </c:pt>
                <c:pt idx="1308">
                  <c:v>73.16169</c:v>
                </c:pt>
                <c:pt idx="1309">
                  <c:v>73.16151</c:v>
                </c:pt>
                <c:pt idx="1310">
                  <c:v>73.16132</c:v>
                </c:pt>
                <c:pt idx="1311">
                  <c:v>73.16114</c:v>
                </c:pt>
                <c:pt idx="1312">
                  <c:v>73.16096</c:v>
                </c:pt>
                <c:pt idx="1313">
                  <c:v>73.16077999999999</c:v>
                </c:pt>
                <c:pt idx="1314">
                  <c:v>73.1606</c:v>
                </c:pt>
                <c:pt idx="1315">
                  <c:v>73.160416</c:v>
                </c:pt>
                <c:pt idx="1316">
                  <c:v>73.16024</c:v>
                </c:pt>
                <c:pt idx="1317">
                  <c:v>73.160065</c:v>
                </c:pt>
                <c:pt idx="1318">
                  <c:v>73.15987999999999</c:v>
                </c:pt>
                <c:pt idx="1319">
                  <c:v>73.15970599999999</c:v>
                </c:pt>
                <c:pt idx="1320">
                  <c:v>73.15952</c:v>
                </c:pt>
                <c:pt idx="1321">
                  <c:v>73.15934999999999</c:v>
                </c:pt>
                <c:pt idx="1322">
                  <c:v>73.15916999999998</c:v>
                </c:pt>
                <c:pt idx="1323">
                  <c:v>73.15898999999999</c:v>
                </c:pt>
                <c:pt idx="1324">
                  <c:v>73.15880999999999</c:v>
                </c:pt>
                <c:pt idx="1325">
                  <c:v>73.15863999999999</c:v>
                </c:pt>
                <c:pt idx="1326">
                  <c:v>73.15845999999999</c:v>
                </c:pt>
                <c:pt idx="1327">
                  <c:v>73.15828999999998</c:v>
                </c:pt>
                <c:pt idx="1328">
                  <c:v>73.15810999999998</c:v>
                </c:pt>
                <c:pt idx="1329">
                  <c:v>73.15793599999999</c:v>
                </c:pt>
                <c:pt idx="1330">
                  <c:v>73.15777</c:v>
                </c:pt>
                <c:pt idx="1331">
                  <c:v>73.15759</c:v>
                </c:pt>
                <c:pt idx="1332">
                  <c:v>73.157425</c:v>
                </c:pt>
                <c:pt idx="1333">
                  <c:v>73.15725</c:v>
                </c:pt>
                <c:pt idx="1334">
                  <c:v>73.15707999999998</c:v>
                </c:pt>
                <c:pt idx="1335">
                  <c:v>73.15690999999998</c:v>
                </c:pt>
                <c:pt idx="1336">
                  <c:v>73.15674599999998</c:v>
                </c:pt>
                <c:pt idx="1337">
                  <c:v>73.15657999999999</c:v>
                </c:pt>
                <c:pt idx="1338">
                  <c:v>73.15639999999999</c:v>
                </c:pt>
                <c:pt idx="1339">
                  <c:v>73.15623499999998</c:v>
                </c:pt>
                <c:pt idx="1340">
                  <c:v>73.15606999999998</c:v>
                </c:pt>
                <c:pt idx="1341">
                  <c:v>73.15589999999999</c:v>
                </c:pt>
                <c:pt idx="1342">
                  <c:v>73.15572999999998</c:v>
                </c:pt>
                <c:pt idx="1343">
                  <c:v>73.15555999999998</c:v>
                </c:pt>
                <c:pt idx="1344">
                  <c:v>73.15539999999999</c:v>
                </c:pt>
                <c:pt idx="1345">
                  <c:v>73.15523499999999</c:v>
                </c:pt>
                <c:pt idx="1346">
                  <c:v>73.15507499999997</c:v>
                </c:pt>
                <c:pt idx="1347">
                  <c:v>73.154915</c:v>
                </c:pt>
                <c:pt idx="1348">
                  <c:v>73.15474999999999</c:v>
                </c:pt>
                <c:pt idx="1349">
                  <c:v>73.15459</c:v>
                </c:pt>
                <c:pt idx="1350">
                  <c:v>73.15443</c:v>
                </c:pt>
                <c:pt idx="1351">
                  <c:v>73.15427</c:v>
                </c:pt>
                <c:pt idx="1352">
                  <c:v>73.1541</c:v>
                </c:pt>
                <c:pt idx="1353">
                  <c:v>73.15393999999999</c:v>
                </c:pt>
                <c:pt idx="1354">
                  <c:v>73.15377999999998</c:v>
                </c:pt>
                <c:pt idx="1355">
                  <c:v>73.15362</c:v>
                </c:pt>
                <c:pt idx="1356">
                  <c:v>73.15345999999998</c:v>
                </c:pt>
                <c:pt idx="1357">
                  <c:v>73.15330499999999</c:v>
                </c:pt>
                <c:pt idx="1358">
                  <c:v>73.15314499999998</c:v>
                </c:pt>
                <c:pt idx="1359">
                  <c:v>73.15298999999999</c:v>
                </c:pt>
                <c:pt idx="1360">
                  <c:v>73.15282999999998</c:v>
                </c:pt>
                <c:pt idx="1361">
                  <c:v>73.15267999999999</c:v>
                </c:pt>
                <c:pt idx="1362">
                  <c:v>73.15251999999998</c:v>
                </c:pt>
                <c:pt idx="1363">
                  <c:v>73.15236999999998</c:v>
                </c:pt>
                <c:pt idx="1364">
                  <c:v>73.152214</c:v>
                </c:pt>
                <c:pt idx="1365">
                  <c:v>73.15205399999999</c:v>
                </c:pt>
                <c:pt idx="1366">
                  <c:v>73.1519</c:v>
                </c:pt>
                <c:pt idx="1367">
                  <c:v>73.15173999999999</c:v>
                </c:pt>
                <c:pt idx="1368">
                  <c:v>73.15159</c:v>
                </c:pt>
                <c:pt idx="1369">
                  <c:v>73.15143599999999</c:v>
                </c:pt>
                <c:pt idx="1370">
                  <c:v>73.15129</c:v>
                </c:pt>
                <c:pt idx="1371">
                  <c:v>73.15114</c:v>
                </c:pt>
                <c:pt idx="1372">
                  <c:v>73.15098599999999</c:v>
                </c:pt>
                <c:pt idx="1373">
                  <c:v>73.15083</c:v>
                </c:pt>
                <c:pt idx="1374">
                  <c:v>73.15068999999998</c:v>
                </c:pt>
                <c:pt idx="1375">
                  <c:v>73.15053999999999</c:v>
                </c:pt>
                <c:pt idx="1376">
                  <c:v>73.15038999999999</c:v>
                </c:pt>
                <c:pt idx="1377">
                  <c:v>73.15023999999998</c:v>
                </c:pt>
                <c:pt idx="1378">
                  <c:v>73.15008999999999</c:v>
                </c:pt>
                <c:pt idx="1379">
                  <c:v>73.14995</c:v>
                </c:pt>
                <c:pt idx="1380">
                  <c:v>73.1498</c:v>
                </c:pt>
                <c:pt idx="1381">
                  <c:v>73.14966</c:v>
                </c:pt>
                <c:pt idx="1382">
                  <c:v>73.14951</c:v>
                </c:pt>
                <c:pt idx="1383">
                  <c:v>73.14937</c:v>
                </c:pt>
                <c:pt idx="1384">
                  <c:v>73.149216</c:v>
                </c:pt>
                <c:pt idx="1385">
                  <c:v>73.14907</c:v>
                </c:pt>
                <c:pt idx="1386">
                  <c:v>73.148926</c:v>
                </c:pt>
                <c:pt idx="1387">
                  <c:v>73.14877999999999</c:v>
                </c:pt>
                <c:pt idx="1388">
                  <c:v>73.14863599999998</c:v>
                </c:pt>
                <c:pt idx="1389">
                  <c:v>73.14848999999998</c:v>
                </c:pt>
                <c:pt idx="1390">
                  <c:v>73.14834599999999</c:v>
                </c:pt>
                <c:pt idx="1391">
                  <c:v>73.1482</c:v>
                </c:pt>
                <c:pt idx="1392">
                  <c:v>73.14805599999998</c:v>
                </c:pt>
                <c:pt idx="1393">
                  <c:v>73.14791</c:v>
                </c:pt>
                <c:pt idx="1394">
                  <c:v>73.147766</c:v>
                </c:pt>
                <c:pt idx="1395">
                  <c:v>73.14762</c:v>
                </c:pt>
                <c:pt idx="1396">
                  <c:v>73.147484</c:v>
                </c:pt>
                <c:pt idx="1397">
                  <c:v>73.14734</c:v>
                </c:pt>
                <c:pt idx="1398">
                  <c:v>73.1472</c:v>
                </c:pt>
                <c:pt idx="1399">
                  <c:v>73.147064</c:v>
                </c:pt>
                <c:pt idx="1400">
                  <c:v>73.14693000000001</c:v>
                </c:pt>
                <c:pt idx="1401">
                  <c:v>73.14678999999998</c:v>
                </c:pt>
                <c:pt idx="1402">
                  <c:v>73.14665</c:v>
                </c:pt>
                <c:pt idx="1403">
                  <c:v>73.146515</c:v>
                </c:pt>
                <c:pt idx="1404">
                  <c:v>73.14637999999998</c:v>
                </c:pt>
                <c:pt idx="1405">
                  <c:v>73.14624</c:v>
                </c:pt>
                <c:pt idx="1406">
                  <c:v>73.14611</c:v>
                </c:pt>
                <c:pt idx="1407">
                  <c:v>73.14597</c:v>
                </c:pt>
                <c:pt idx="1408">
                  <c:v>73.14583599999999</c:v>
                </c:pt>
                <c:pt idx="1409">
                  <c:v>73.1457</c:v>
                </c:pt>
                <c:pt idx="1410">
                  <c:v>73.14557</c:v>
                </c:pt>
                <c:pt idx="1411">
                  <c:v>73.14543999999998</c:v>
                </c:pt>
                <c:pt idx="1412">
                  <c:v>73.14530999999998</c:v>
                </c:pt>
                <c:pt idx="1413">
                  <c:v>73.14517999999998</c:v>
                </c:pt>
                <c:pt idx="1414">
                  <c:v>73.14505</c:v>
                </c:pt>
                <c:pt idx="1415">
                  <c:v>73.14491</c:v>
                </c:pt>
                <c:pt idx="1416">
                  <c:v>73.14477999999998</c:v>
                </c:pt>
                <c:pt idx="1417">
                  <c:v>73.14465</c:v>
                </c:pt>
                <c:pt idx="1418">
                  <c:v>73.14452</c:v>
                </c:pt>
                <c:pt idx="1419">
                  <c:v>73.144394</c:v>
                </c:pt>
                <c:pt idx="1420">
                  <c:v>73.144264</c:v>
                </c:pt>
                <c:pt idx="1421">
                  <c:v>73.144135</c:v>
                </c:pt>
                <c:pt idx="1422">
                  <c:v>73.144005</c:v>
                </c:pt>
                <c:pt idx="1423">
                  <c:v>73.14387499999998</c:v>
                </c:pt>
                <c:pt idx="1424">
                  <c:v>73.14374499999998</c:v>
                </c:pt>
                <c:pt idx="1425">
                  <c:v>73.143616</c:v>
                </c:pt>
                <c:pt idx="1426">
                  <c:v>73.14348599999998</c:v>
                </c:pt>
                <c:pt idx="1427">
                  <c:v>73.14336</c:v>
                </c:pt>
                <c:pt idx="1428">
                  <c:v>73.14323</c:v>
                </c:pt>
                <c:pt idx="1429">
                  <c:v>73.1431</c:v>
                </c:pt>
                <c:pt idx="1430">
                  <c:v>73.14297</c:v>
                </c:pt>
                <c:pt idx="1431">
                  <c:v>73.14284499999998</c:v>
                </c:pt>
                <c:pt idx="1432">
                  <c:v>73.14271999999998</c:v>
                </c:pt>
                <c:pt idx="1433">
                  <c:v>73.14259</c:v>
                </c:pt>
                <c:pt idx="1434">
                  <c:v>73.14246999999998</c:v>
                </c:pt>
                <c:pt idx="1435">
                  <c:v>73.14234999999998</c:v>
                </c:pt>
                <c:pt idx="1436">
                  <c:v>73.14222</c:v>
                </c:pt>
                <c:pt idx="1437">
                  <c:v>73.1421</c:v>
                </c:pt>
                <c:pt idx="1438">
                  <c:v>73.141975</c:v>
                </c:pt>
                <c:pt idx="1439">
                  <c:v>73.14185</c:v>
                </c:pt>
                <c:pt idx="1440">
                  <c:v>73.14174</c:v>
                </c:pt>
                <c:pt idx="1441">
                  <c:v>73.14162</c:v>
                </c:pt>
                <c:pt idx="1442">
                  <c:v>73.141495</c:v>
                </c:pt>
                <c:pt idx="1443">
                  <c:v>73.14137</c:v>
                </c:pt>
                <c:pt idx="1444">
                  <c:v>73.14125</c:v>
                </c:pt>
                <c:pt idx="1445">
                  <c:v>73.141136</c:v>
                </c:pt>
                <c:pt idx="1446">
                  <c:v>73.14102</c:v>
                </c:pt>
                <c:pt idx="1447">
                  <c:v>73.14091</c:v>
                </c:pt>
                <c:pt idx="1448">
                  <c:v>73.14078999999998</c:v>
                </c:pt>
                <c:pt idx="1449">
                  <c:v>73.14068</c:v>
                </c:pt>
                <c:pt idx="1450">
                  <c:v>73.14056</c:v>
                </c:pt>
                <c:pt idx="1451">
                  <c:v>73.140434</c:v>
                </c:pt>
                <c:pt idx="1452">
                  <c:v>73.14032</c:v>
                </c:pt>
                <c:pt idx="1453">
                  <c:v>73.140205</c:v>
                </c:pt>
                <c:pt idx="1454">
                  <c:v>73.14009</c:v>
                </c:pt>
                <c:pt idx="1455">
                  <c:v>73.13997999999998</c:v>
                </c:pt>
                <c:pt idx="1456">
                  <c:v>73.13986</c:v>
                </c:pt>
                <c:pt idx="1457">
                  <c:v>73.13974999999999</c:v>
                </c:pt>
                <c:pt idx="1458">
                  <c:v>73.13963</c:v>
                </c:pt>
                <c:pt idx="1459">
                  <c:v>73.13951</c:v>
                </c:pt>
                <c:pt idx="1460">
                  <c:v>73.13939999999998</c:v>
                </c:pt>
                <c:pt idx="1461">
                  <c:v>73.14172</c:v>
                </c:pt>
                <c:pt idx="1462">
                  <c:v>73.14404</c:v>
                </c:pt>
                <c:pt idx="1463">
                  <c:v>73.14637</c:v>
                </c:pt>
                <c:pt idx="1464">
                  <c:v>73.14869</c:v>
                </c:pt>
                <c:pt idx="1465">
                  <c:v>73.15102</c:v>
                </c:pt>
                <c:pt idx="1466">
                  <c:v>73.15333599999997</c:v>
                </c:pt>
                <c:pt idx="1467">
                  <c:v>73.15565999999998</c:v>
                </c:pt>
                <c:pt idx="1468">
                  <c:v>73.15799</c:v>
                </c:pt>
                <c:pt idx="1469">
                  <c:v>73.16032</c:v>
                </c:pt>
                <c:pt idx="1470">
                  <c:v>73.16263999999998</c:v>
                </c:pt>
                <c:pt idx="1471">
                  <c:v>73.16497</c:v>
                </c:pt>
                <c:pt idx="1472">
                  <c:v>73.1673</c:v>
                </c:pt>
                <c:pt idx="1473">
                  <c:v>73.169624</c:v>
                </c:pt>
                <c:pt idx="1474">
                  <c:v>73.17196</c:v>
                </c:pt>
                <c:pt idx="1475">
                  <c:v>73.17428599999998</c:v>
                </c:pt>
                <c:pt idx="1476">
                  <c:v>73.17660999999998</c:v>
                </c:pt>
                <c:pt idx="1477">
                  <c:v>73.17893999999997</c:v>
                </c:pt>
                <c:pt idx="1478">
                  <c:v>73.18127000000001</c:v>
                </c:pt>
                <c:pt idx="1479">
                  <c:v>73.18358999999998</c:v>
                </c:pt>
                <c:pt idx="1480">
                  <c:v>73.18591999999998</c:v>
                </c:pt>
                <c:pt idx="1481">
                  <c:v>73.18824999999998</c:v>
                </c:pt>
                <c:pt idx="1482">
                  <c:v>73.19057499999998</c:v>
                </c:pt>
                <c:pt idx="1483">
                  <c:v>73.19289999999998</c:v>
                </c:pt>
                <c:pt idx="1484">
                  <c:v>73.19522</c:v>
                </c:pt>
                <c:pt idx="1485">
                  <c:v>73.19755</c:v>
                </c:pt>
                <c:pt idx="1486">
                  <c:v>73.19986999999998</c:v>
                </c:pt>
                <c:pt idx="1487">
                  <c:v>73.20219</c:v>
                </c:pt>
                <c:pt idx="1488">
                  <c:v>73.20451</c:v>
                </c:pt>
                <c:pt idx="1489">
                  <c:v>73.20683</c:v>
                </c:pt>
                <c:pt idx="1490">
                  <c:v>73.20915</c:v>
                </c:pt>
                <c:pt idx="1491">
                  <c:v>73.20902</c:v>
                </c:pt>
                <c:pt idx="1492">
                  <c:v>73.20888999999998</c:v>
                </c:pt>
                <c:pt idx="1493">
                  <c:v>73.20876</c:v>
                </c:pt>
                <c:pt idx="1494">
                  <c:v>73.20863000000001</c:v>
                </c:pt>
                <c:pt idx="1495">
                  <c:v>73.20849599999998</c:v>
                </c:pt>
                <c:pt idx="1496">
                  <c:v>73.20836</c:v>
                </c:pt>
                <c:pt idx="1497">
                  <c:v>73.20822</c:v>
                </c:pt>
                <c:pt idx="1498">
                  <c:v>73.208084</c:v>
                </c:pt>
                <c:pt idx="1499">
                  <c:v>73.20795</c:v>
                </c:pt>
                <c:pt idx="1500">
                  <c:v>73.2078</c:v>
                </c:pt>
                <c:pt idx="1501">
                  <c:v>73.20766</c:v>
                </c:pt>
                <c:pt idx="1502">
                  <c:v>73.20751</c:v>
                </c:pt>
                <c:pt idx="1503">
                  <c:v>73.20736</c:v>
                </c:pt>
                <c:pt idx="1504">
                  <c:v>73.2072</c:v>
                </c:pt>
                <c:pt idx="1505">
                  <c:v>73.20705</c:v>
                </c:pt>
                <c:pt idx="1506">
                  <c:v>73.20689</c:v>
                </c:pt>
                <c:pt idx="1507">
                  <c:v>73.206726</c:v>
                </c:pt>
                <c:pt idx="1508">
                  <c:v>73.206566</c:v>
                </c:pt>
                <c:pt idx="1509">
                  <c:v>73.2064</c:v>
                </c:pt>
                <c:pt idx="1510">
                  <c:v>73.20623</c:v>
                </c:pt>
                <c:pt idx="1511">
                  <c:v>73.20606</c:v>
                </c:pt>
                <c:pt idx="1512">
                  <c:v>73.205894</c:v>
                </c:pt>
                <c:pt idx="1513">
                  <c:v>73.20572999999998</c:v>
                </c:pt>
                <c:pt idx="1514">
                  <c:v>73.20555</c:v>
                </c:pt>
                <c:pt idx="1515">
                  <c:v>73.20537599999999</c:v>
                </c:pt>
                <c:pt idx="1516">
                  <c:v>73.20519</c:v>
                </c:pt>
                <c:pt idx="1517">
                  <c:v>73.20501</c:v>
                </c:pt>
                <c:pt idx="1518">
                  <c:v>73.20483</c:v>
                </c:pt>
                <c:pt idx="1519">
                  <c:v>73.204636</c:v>
                </c:pt>
                <c:pt idx="1520">
                  <c:v>73.204445</c:v>
                </c:pt>
                <c:pt idx="1521">
                  <c:v>73.204254</c:v>
                </c:pt>
                <c:pt idx="1522">
                  <c:v>73.204056</c:v>
                </c:pt>
                <c:pt idx="1523">
                  <c:v>73.20386</c:v>
                </c:pt>
                <c:pt idx="1524">
                  <c:v>73.20366</c:v>
                </c:pt>
                <c:pt idx="1525">
                  <c:v>73.20346</c:v>
                </c:pt>
                <c:pt idx="1526">
                  <c:v>73.20326</c:v>
                </c:pt>
                <c:pt idx="1527">
                  <c:v>73.20306</c:v>
                </c:pt>
                <c:pt idx="1528">
                  <c:v>73.20285</c:v>
                </c:pt>
                <c:pt idx="1529">
                  <c:v>73.202644</c:v>
                </c:pt>
                <c:pt idx="1530">
                  <c:v>73.20243999999998</c:v>
                </c:pt>
                <c:pt idx="1531">
                  <c:v>73.20223</c:v>
                </c:pt>
                <c:pt idx="1532">
                  <c:v>73.20202</c:v>
                </c:pt>
                <c:pt idx="1533">
                  <c:v>73.201805</c:v>
                </c:pt>
                <c:pt idx="1534">
                  <c:v>73.20159</c:v>
                </c:pt>
                <c:pt idx="1535">
                  <c:v>73.20138</c:v>
                </c:pt>
                <c:pt idx="1536">
                  <c:v>73.20116</c:v>
                </c:pt>
                <c:pt idx="1537">
                  <c:v>73.20094</c:v>
                </c:pt>
                <c:pt idx="1538">
                  <c:v>73.20072</c:v>
                </c:pt>
                <c:pt idx="1539">
                  <c:v>73.2005</c:v>
                </c:pt>
                <c:pt idx="1540">
                  <c:v>73.20028</c:v>
                </c:pt>
                <c:pt idx="1541">
                  <c:v>73.20006</c:v>
                </c:pt>
                <c:pt idx="1542">
                  <c:v>73.19983</c:v>
                </c:pt>
                <c:pt idx="1543">
                  <c:v>73.19961</c:v>
                </c:pt>
                <c:pt idx="1544">
                  <c:v>73.19937999999999</c:v>
                </c:pt>
                <c:pt idx="1545">
                  <c:v>73.19915</c:v>
                </c:pt>
                <c:pt idx="1546">
                  <c:v>73.19892</c:v>
                </c:pt>
                <c:pt idx="1547">
                  <c:v>73.19869</c:v>
                </c:pt>
                <c:pt idx="1548">
                  <c:v>73.19845999999998</c:v>
                </c:pt>
                <c:pt idx="1549">
                  <c:v>73.19823499999998</c:v>
                </c:pt>
                <c:pt idx="1550">
                  <c:v>73.198</c:v>
                </c:pt>
                <c:pt idx="1551">
                  <c:v>73.19777</c:v>
                </c:pt>
                <c:pt idx="1552">
                  <c:v>73.19754</c:v>
                </c:pt>
                <c:pt idx="1553">
                  <c:v>73.19731</c:v>
                </c:pt>
                <c:pt idx="1554">
                  <c:v>73.19708</c:v>
                </c:pt>
                <c:pt idx="1555">
                  <c:v>73.19685</c:v>
                </c:pt>
                <c:pt idx="1556">
                  <c:v>73.196625</c:v>
                </c:pt>
                <c:pt idx="1557">
                  <c:v>73.19638999999998</c:v>
                </c:pt>
                <c:pt idx="1558">
                  <c:v>73.19615</c:v>
                </c:pt>
                <c:pt idx="1559">
                  <c:v>73.195915</c:v>
                </c:pt>
                <c:pt idx="1560">
                  <c:v>73.19567999999998</c:v>
                </c:pt>
                <c:pt idx="1561">
                  <c:v>73.19543999999999</c:v>
                </c:pt>
                <c:pt idx="1562">
                  <c:v>73.195206</c:v>
                </c:pt>
                <c:pt idx="1563">
                  <c:v>73.19497000000001</c:v>
                </c:pt>
                <c:pt idx="1564">
                  <c:v>73.19473</c:v>
                </c:pt>
                <c:pt idx="1565">
                  <c:v>73.194496</c:v>
                </c:pt>
                <c:pt idx="1566">
                  <c:v>73.19426</c:v>
                </c:pt>
                <c:pt idx="1567">
                  <c:v>73.19402</c:v>
                </c:pt>
                <c:pt idx="1568">
                  <c:v>73.19378999999999</c:v>
                </c:pt>
                <c:pt idx="1569">
                  <c:v>73.19354</c:v>
                </c:pt>
                <c:pt idx="1570">
                  <c:v>73.19330599999999</c:v>
                </c:pt>
                <c:pt idx="1571">
                  <c:v>73.19307</c:v>
                </c:pt>
                <c:pt idx="1572">
                  <c:v>73.19282999999998</c:v>
                </c:pt>
                <c:pt idx="1573">
                  <c:v>73.1926</c:v>
                </c:pt>
                <c:pt idx="1574">
                  <c:v>73.19235999999998</c:v>
                </c:pt>
                <c:pt idx="1575">
                  <c:v>73.192116</c:v>
                </c:pt>
                <c:pt idx="1576">
                  <c:v>73.19188</c:v>
                </c:pt>
                <c:pt idx="1577">
                  <c:v>73.19164</c:v>
                </c:pt>
                <c:pt idx="1578">
                  <c:v>73.19141</c:v>
                </c:pt>
                <c:pt idx="1579">
                  <c:v>73.19117</c:v>
                </c:pt>
                <c:pt idx="1580">
                  <c:v>73.19093</c:v>
                </c:pt>
                <c:pt idx="1581">
                  <c:v>73.1907</c:v>
                </c:pt>
                <c:pt idx="1582">
                  <c:v>73.19046</c:v>
                </c:pt>
                <c:pt idx="1583">
                  <c:v>73.19022</c:v>
                </c:pt>
                <c:pt idx="1584">
                  <c:v>73.18998999999998</c:v>
                </c:pt>
                <c:pt idx="1585">
                  <c:v>73.18974999999999</c:v>
                </c:pt>
                <c:pt idx="1586">
                  <c:v>73.189514</c:v>
                </c:pt>
                <c:pt idx="1587">
                  <c:v>73.18927999999998</c:v>
                </c:pt>
                <c:pt idx="1588">
                  <c:v>73.18903999999999</c:v>
                </c:pt>
                <c:pt idx="1589">
                  <c:v>73.18880499999999</c:v>
                </c:pt>
                <c:pt idx="1590">
                  <c:v>73.18857</c:v>
                </c:pt>
                <c:pt idx="1591">
                  <c:v>73.18832999999998</c:v>
                </c:pt>
                <c:pt idx="1592">
                  <c:v>73.18809499999999</c:v>
                </c:pt>
                <c:pt idx="1593">
                  <c:v>73.18786</c:v>
                </c:pt>
                <c:pt idx="1594">
                  <c:v>73.18762</c:v>
                </c:pt>
                <c:pt idx="1595">
                  <c:v>73.18738599999999</c:v>
                </c:pt>
                <c:pt idx="1596">
                  <c:v>73.18716</c:v>
                </c:pt>
                <c:pt idx="1597">
                  <c:v>73.18692999999998</c:v>
                </c:pt>
                <c:pt idx="1598">
                  <c:v>73.18669999999998</c:v>
                </c:pt>
                <c:pt idx="1599">
                  <c:v>73.18646999999998</c:v>
                </c:pt>
                <c:pt idx="1600">
                  <c:v>73.18624</c:v>
                </c:pt>
                <c:pt idx="1601">
                  <c:v>73.18600499999998</c:v>
                </c:pt>
                <c:pt idx="1602">
                  <c:v>73.18576999999998</c:v>
                </c:pt>
                <c:pt idx="1603">
                  <c:v>73.18553999999999</c:v>
                </c:pt>
                <c:pt idx="1604">
                  <c:v>73.18530999999999</c:v>
                </c:pt>
                <c:pt idx="1605">
                  <c:v>73.18507999999999</c:v>
                </c:pt>
                <c:pt idx="1606">
                  <c:v>73.18484999999998</c:v>
                </c:pt>
                <c:pt idx="1607">
                  <c:v>73.18462</c:v>
                </c:pt>
                <c:pt idx="1608">
                  <c:v>73.18439499999998</c:v>
                </c:pt>
                <c:pt idx="1609">
                  <c:v>73.184166</c:v>
                </c:pt>
                <c:pt idx="1610">
                  <c:v>73.18393999999999</c:v>
                </c:pt>
                <c:pt idx="1611">
                  <c:v>73.18370999999999</c:v>
                </c:pt>
                <c:pt idx="1612">
                  <c:v>73.18347999999999</c:v>
                </c:pt>
                <c:pt idx="1613">
                  <c:v>73.18326</c:v>
                </c:pt>
                <c:pt idx="1614">
                  <c:v>73.18302999999998</c:v>
                </c:pt>
                <c:pt idx="1615">
                  <c:v>73.18279999999999</c:v>
                </c:pt>
                <c:pt idx="1616">
                  <c:v>73.18257</c:v>
                </c:pt>
                <c:pt idx="1617">
                  <c:v>73.18234999999999</c:v>
                </c:pt>
                <c:pt idx="1618">
                  <c:v>73.18212999999998</c:v>
                </c:pt>
                <c:pt idx="1619">
                  <c:v>73.1819</c:v>
                </c:pt>
                <c:pt idx="1620">
                  <c:v>73.18167</c:v>
                </c:pt>
                <c:pt idx="1621">
                  <c:v>73.18145</c:v>
                </c:pt>
                <c:pt idx="1622">
                  <c:v>73.18123000000001</c:v>
                </c:pt>
                <c:pt idx="1623">
                  <c:v>73.18101</c:v>
                </c:pt>
                <c:pt idx="1624">
                  <c:v>73.18078599999998</c:v>
                </c:pt>
                <c:pt idx="1625">
                  <c:v>73.180565</c:v>
                </c:pt>
                <c:pt idx="1626">
                  <c:v>73.18033999999999</c:v>
                </c:pt>
                <c:pt idx="1627">
                  <c:v>73.18013</c:v>
                </c:pt>
                <c:pt idx="1628">
                  <c:v>73.17990999999999</c:v>
                </c:pt>
                <c:pt idx="1629">
                  <c:v>73.17968999999998</c:v>
                </c:pt>
                <c:pt idx="1630">
                  <c:v>73.17947399999998</c:v>
                </c:pt>
                <c:pt idx="1631">
                  <c:v>73.17924999999998</c:v>
                </c:pt>
                <c:pt idx="1632">
                  <c:v>73.17903999999999</c:v>
                </c:pt>
                <c:pt idx="1633">
                  <c:v>73.17882499999999</c:v>
                </c:pt>
                <c:pt idx="1634">
                  <c:v>73.17860999999999</c:v>
                </c:pt>
                <c:pt idx="1635">
                  <c:v>73.17839999999997</c:v>
                </c:pt>
                <c:pt idx="1636">
                  <c:v>73.17818499999998</c:v>
                </c:pt>
                <c:pt idx="1637">
                  <c:v>73.17796999999998</c:v>
                </c:pt>
                <c:pt idx="1638">
                  <c:v>73.17775999999999</c:v>
                </c:pt>
                <c:pt idx="1639">
                  <c:v>73.17753999999998</c:v>
                </c:pt>
                <c:pt idx="1640">
                  <c:v>73.17733</c:v>
                </c:pt>
                <c:pt idx="1641">
                  <c:v>73.177124</c:v>
                </c:pt>
                <c:pt idx="1642">
                  <c:v>73.17691999999998</c:v>
                </c:pt>
                <c:pt idx="1643">
                  <c:v>73.17670999999999</c:v>
                </c:pt>
                <c:pt idx="1644">
                  <c:v>73.17649999999999</c:v>
                </c:pt>
                <c:pt idx="1645">
                  <c:v>73.17628999999998</c:v>
                </c:pt>
                <c:pt idx="1646">
                  <c:v>73.17608999999999</c:v>
                </c:pt>
                <c:pt idx="1647">
                  <c:v>73.17587999999998</c:v>
                </c:pt>
                <c:pt idx="1648">
                  <c:v>73.17566999999998</c:v>
                </c:pt>
                <c:pt idx="1649">
                  <c:v>73.17545999999999</c:v>
                </c:pt>
                <c:pt idx="1650">
                  <c:v>73.17525499999999</c:v>
                </c:pt>
                <c:pt idx="1651">
                  <c:v>73.17504999999998</c:v>
                </c:pt>
                <c:pt idx="1652">
                  <c:v>73.17483999999999</c:v>
                </c:pt>
                <c:pt idx="1653">
                  <c:v>73.174644</c:v>
                </c:pt>
                <c:pt idx="1654">
                  <c:v>73.17444599999999</c:v>
                </c:pt>
                <c:pt idx="1655">
                  <c:v>73.17424</c:v>
                </c:pt>
                <c:pt idx="1656">
                  <c:v>73.17403999999999</c:v>
                </c:pt>
                <c:pt idx="1657">
                  <c:v>73.17383999999998</c:v>
                </c:pt>
                <c:pt idx="1658">
                  <c:v>73.17364499999998</c:v>
                </c:pt>
                <c:pt idx="1659">
                  <c:v>73.17344999999999</c:v>
                </c:pt>
                <c:pt idx="1660">
                  <c:v>73.17324999999998</c:v>
                </c:pt>
                <c:pt idx="1661">
                  <c:v>73.17304999999999</c:v>
                </c:pt>
                <c:pt idx="1662">
                  <c:v>73.17284999999997</c:v>
                </c:pt>
                <c:pt idx="1663">
                  <c:v>73.17264999999999</c:v>
                </c:pt>
                <c:pt idx="1664">
                  <c:v>73.17245499999999</c:v>
                </c:pt>
                <c:pt idx="1665">
                  <c:v>73.17225999999998</c:v>
                </c:pt>
                <c:pt idx="1666">
                  <c:v>73.17205999999999</c:v>
                </c:pt>
                <c:pt idx="1667">
                  <c:v>73.17185999999998</c:v>
                </c:pt>
                <c:pt idx="1668">
                  <c:v>73.17166</c:v>
                </c:pt>
                <c:pt idx="1669">
                  <c:v>73.17145999999998</c:v>
                </c:pt>
                <c:pt idx="1670">
                  <c:v>73.171265</c:v>
                </c:pt>
                <c:pt idx="1671">
                  <c:v>73.17107399999999</c:v>
                </c:pt>
                <c:pt idx="1672">
                  <c:v>73.17087999999997</c:v>
                </c:pt>
                <c:pt idx="1673">
                  <c:v>73.17068999999998</c:v>
                </c:pt>
                <c:pt idx="1674">
                  <c:v>73.17049999999999</c:v>
                </c:pt>
                <c:pt idx="1675">
                  <c:v>73.17030999999999</c:v>
                </c:pt>
                <c:pt idx="1676">
                  <c:v>73.17012999999998</c:v>
                </c:pt>
                <c:pt idx="1677">
                  <c:v>73.16993999999998</c:v>
                </c:pt>
                <c:pt idx="1678">
                  <c:v>73.169754</c:v>
                </c:pt>
                <c:pt idx="1679">
                  <c:v>73.16956</c:v>
                </c:pt>
                <c:pt idx="1680">
                  <c:v>73.16937999999999</c:v>
                </c:pt>
                <c:pt idx="1681">
                  <c:v>73.16919</c:v>
                </c:pt>
                <c:pt idx="1682">
                  <c:v>73.16901</c:v>
                </c:pt>
                <c:pt idx="1683">
                  <c:v>73.16881999999998</c:v>
                </c:pt>
                <c:pt idx="1684">
                  <c:v>73.16863999999998</c:v>
                </c:pt>
                <c:pt idx="1685">
                  <c:v>73.16844999999999</c:v>
                </c:pt>
                <c:pt idx="1686">
                  <c:v>73.16827</c:v>
                </c:pt>
                <c:pt idx="1687">
                  <c:v>73.16807999999999</c:v>
                </c:pt>
                <c:pt idx="1688">
                  <c:v>73.1679</c:v>
                </c:pt>
                <c:pt idx="1689">
                  <c:v>73.16772</c:v>
                </c:pt>
                <c:pt idx="1690">
                  <c:v>73.167534</c:v>
                </c:pt>
                <c:pt idx="1691">
                  <c:v>73.16735</c:v>
                </c:pt>
                <c:pt idx="1692">
                  <c:v>73.16717000000001</c:v>
                </c:pt>
                <c:pt idx="1693">
                  <c:v>73.16699</c:v>
                </c:pt>
                <c:pt idx="1694">
                  <c:v>73.16682</c:v>
                </c:pt>
                <c:pt idx="1695">
                  <c:v>73.16663000000001</c:v>
                </c:pt>
                <c:pt idx="1696">
                  <c:v>73.16646</c:v>
                </c:pt>
                <c:pt idx="1697">
                  <c:v>73.16628</c:v>
                </c:pt>
                <c:pt idx="1698">
                  <c:v>73.16611</c:v>
                </c:pt>
                <c:pt idx="1699">
                  <c:v>73.16592999999998</c:v>
                </c:pt>
                <c:pt idx="1700">
                  <c:v>73.16575999999999</c:v>
                </c:pt>
                <c:pt idx="1701">
                  <c:v>73.16557999999999</c:v>
                </c:pt>
                <c:pt idx="1702">
                  <c:v>73.16540499999999</c:v>
                </c:pt>
                <c:pt idx="1703">
                  <c:v>73.16523999999998</c:v>
                </c:pt>
                <c:pt idx="1704">
                  <c:v>73.16505999999998</c:v>
                </c:pt>
                <c:pt idx="1705">
                  <c:v>73.164894</c:v>
                </c:pt>
                <c:pt idx="1706">
                  <c:v>73.16472</c:v>
                </c:pt>
                <c:pt idx="1707">
                  <c:v>73.16455</c:v>
                </c:pt>
                <c:pt idx="1708">
                  <c:v>73.16437999999998</c:v>
                </c:pt>
                <c:pt idx="1709">
                  <c:v>73.16421</c:v>
                </c:pt>
                <c:pt idx="1710">
                  <c:v>73.16404</c:v>
                </c:pt>
                <c:pt idx="1711">
                  <c:v>73.163864</c:v>
                </c:pt>
                <c:pt idx="1712">
                  <c:v>73.1637</c:v>
                </c:pt>
                <c:pt idx="1713">
                  <c:v>73.16353</c:v>
                </c:pt>
                <c:pt idx="1714">
                  <c:v>73.16335999999998</c:v>
                </c:pt>
                <c:pt idx="1715">
                  <c:v>73.16319</c:v>
                </c:pt>
                <c:pt idx="1716">
                  <c:v>73.16302</c:v>
                </c:pt>
                <c:pt idx="1717">
                  <c:v>73.16284999999999</c:v>
                </c:pt>
                <c:pt idx="1718">
                  <c:v>73.16267999999998</c:v>
                </c:pt>
                <c:pt idx="1719">
                  <c:v>73.16250999999998</c:v>
                </c:pt>
                <c:pt idx="1720">
                  <c:v>73.16234599999999</c:v>
                </c:pt>
                <c:pt idx="1721">
                  <c:v>73.16217999999999</c:v>
                </c:pt>
                <c:pt idx="1722">
                  <c:v>73.16202</c:v>
                </c:pt>
                <c:pt idx="1723">
                  <c:v>73.16185</c:v>
                </c:pt>
                <c:pt idx="1724">
                  <c:v>73.16169</c:v>
                </c:pt>
                <c:pt idx="1725">
                  <c:v>73.16153000000001</c:v>
                </c:pt>
                <c:pt idx="1726">
                  <c:v>73.16137</c:v>
                </c:pt>
                <c:pt idx="1727">
                  <c:v>73.1612</c:v>
                </c:pt>
                <c:pt idx="1728">
                  <c:v>73.16104</c:v>
                </c:pt>
                <c:pt idx="1729">
                  <c:v>73.16087999999999</c:v>
                </c:pt>
                <c:pt idx="1730">
                  <c:v>73.16070999999998</c:v>
                </c:pt>
                <c:pt idx="1731">
                  <c:v>73.16055</c:v>
                </c:pt>
                <c:pt idx="1732">
                  <c:v>73.16038999999999</c:v>
                </c:pt>
                <c:pt idx="1733">
                  <c:v>73.16023000000001</c:v>
                </c:pt>
                <c:pt idx="1734">
                  <c:v>73.16007</c:v>
                </c:pt>
                <c:pt idx="1735">
                  <c:v>73.15992</c:v>
                </c:pt>
                <c:pt idx="1736">
                  <c:v>73.15975999999999</c:v>
                </c:pt>
                <c:pt idx="1737">
                  <c:v>73.15961</c:v>
                </c:pt>
                <c:pt idx="1738">
                  <c:v>73.15944999999999</c:v>
                </c:pt>
                <c:pt idx="1739">
                  <c:v>73.159294</c:v>
                </c:pt>
                <c:pt idx="1740">
                  <c:v>73.15913999999998</c:v>
                </c:pt>
                <c:pt idx="1741">
                  <c:v>73.15898999999999</c:v>
                </c:pt>
                <c:pt idx="1742">
                  <c:v>73.15883999999998</c:v>
                </c:pt>
                <c:pt idx="1743">
                  <c:v>73.15867999999999</c:v>
                </c:pt>
                <c:pt idx="1744">
                  <c:v>73.15853</c:v>
                </c:pt>
                <c:pt idx="1745">
                  <c:v>73.15837999999997</c:v>
                </c:pt>
                <c:pt idx="1746">
                  <c:v>73.158226</c:v>
                </c:pt>
                <c:pt idx="1747">
                  <c:v>73.15806999999998</c:v>
                </c:pt>
                <c:pt idx="1748">
                  <c:v>73.15792</c:v>
                </c:pt>
                <c:pt idx="1749">
                  <c:v>73.15777</c:v>
                </c:pt>
                <c:pt idx="1750">
                  <c:v>73.157616</c:v>
                </c:pt>
                <c:pt idx="1751">
                  <c:v>73.15746</c:v>
                </c:pt>
                <c:pt idx="1752">
                  <c:v>73.15730999999998</c:v>
                </c:pt>
                <c:pt idx="1753">
                  <c:v>73.15716</c:v>
                </c:pt>
                <c:pt idx="1754">
                  <c:v>73.15701</c:v>
                </c:pt>
                <c:pt idx="1755">
                  <c:v>73.15687</c:v>
                </c:pt>
                <c:pt idx="1756">
                  <c:v>73.15671499999999</c:v>
                </c:pt>
                <c:pt idx="1757">
                  <c:v>73.15656999999998</c:v>
                </c:pt>
                <c:pt idx="1758">
                  <c:v>73.156425</c:v>
                </c:pt>
                <c:pt idx="1759">
                  <c:v>73.15627999999998</c:v>
                </c:pt>
                <c:pt idx="1760">
                  <c:v>73.15613599999999</c:v>
                </c:pt>
                <c:pt idx="1761">
                  <c:v>73.15598999999999</c:v>
                </c:pt>
                <c:pt idx="1762">
                  <c:v>73.15584599999997</c:v>
                </c:pt>
                <c:pt idx="1763">
                  <c:v>73.15569999999998</c:v>
                </c:pt>
                <c:pt idx="1764">
                  <c:v>73.15555599999999</c:v>
                </c:pt>
                <c:pt idx="1765">
                  <c:v>73.15540999999999</c:v>
                </c:pt>
                <c:pt idx="1766">
                  <c:v>73.15526599999998</c:v>
                </c:pt>
                <c:pt idx="1767">
                  <c:v>73.15511999999998</c:v>
                </c:pt>
                <c:pt idx="1768">
                  <c:v>73.15497599999999</c:v>
                </c:pt>
                <c:pt idx="1769">
                  <c:v>73.15482999999998</c:v>
                </c:pt>
                <c:pt idx="1770">
                  <c:v>73.154686</c:v>
                </c:pt>
                <c:pt idx="1771">
                  <c:v>73.15455</c:v>
                </c:pt>
                <c:pt idx="1772">
                  <c:v>73.15441</c:v>
                </c:pt>
                <c:pt idx="1773">
                  <c:v>73.15427</c:v>
                </c:pt>
                <c:pt idx="1774">
                  <c:v>73.15412</c:v>
                </c:pt>
                <c:pt idx="1775">
                  <c:v>73.15398399999998</c:v>
                </c:pt>
                <c:pt idx="1776">
                  <c:v>73.15383999999999</c:v>
                </c:pt>
                <c:pt idx="1777">
                  <c:v>73.153694</c:v>
                </c:pt>
                <c:pt idx="1778">
                  <c:v>73.15356</c:v>
                </c:pt>
                <c:pt idx="1779">
                  <c:v>73.15341999999998</c:v>
                </c:pt>
                <c:pt idx="1780">
                  <c:v>73.15327999999998</c:v>
                </c:pt>
                <c:pt idx="1781">
                  <c:v>73.15314499999998</c:v>
                </c:pt>
                <c:pt idx="1782">
                  <c:v>73.15301499999998</c:v>
                </c:pt>
                <c:pt idx="1783">
                  <c:v>73.15287999999997</c:v>
                </c:pt>
                <c:pt idx="1784">
                  <c:v>73.15273999999997</c:v>
                </c:pt>
                <c:pt idx="1785">
                  <c:v>73.15259999999999</c:v>
                </c:pt>
                <c:pt idx="1786">
                  <c:v>73.15246999999998</c:v>
                </c:pt>
                <c:pt idx="1787">
                  <c:v>73.15233599999998</c:v>
                </c:pt>
                <c:pt idx="1788">
                  <c:v>73.15219999999998</c:v>
                </c:pt>
                <c:pt idx="1789">
                  <c:v>73.15206999999998</c:v>
                </c:pt>
                <c:pt idx="1790">
                  <c:v>73.15193999999998</c:v>
                </c:pt>
                <c:pt idx="1791">
                  <c:v>73.15181</c:v>
                </c:pt>
                <c:pt idx="1792">
                  <c:v>73.15168</c:v>
                </c:pt>
                <c:pt idx="1793">
                  <c:v>73.15153999999998</c:v>
                </c:pt>
                <c:pt idx="1794">
                  <c:v>73.15141</c:v>
                </c:pt>
                <c:pt idx="1795">
                  <c:v>73.15128</c:v>
                </c:pt>
                <c:pt idx="1796">
                  <c:v>73.15115</c:v>
                </c:pt>
                <c:pt idx="1797">
                  <c:v>73.151024</c:v>
                </c:pt>
                <c:pt idx="1798">
                  <c:v>73.15089399999998</c:v>
                </c:pt>
                <c:pt idx="1799">
                  <c:v>73.15076399999998</c:v>
                </c:pt>
                <c:pt idx="1800">
                  <c:v>73.15063499999998</c:v>
                </c:pt>
                <c:pt idx="1801">
                  <c:v>73.15050499999998</c:v>
                </c:pt>
                <c:pt idx="1802">
                  <c:v>73.15037499999997</c:v>
                </c:pt>
                <c:pt idx="1803">
                  <c:v>73.15024599999998</c:v>
                </c:pt>
                <c:pt idx="1804">
                  <c:v>73.15011599999998</c:v>
                </c:pt>
                <c:pt idx="1805">
                  <c:v>73.14999</c:v>
                </c:pt>
                <c:pt idx="1806">
                  <c:v>73.14986</c:v>
                </c:pt>
                <c:pt idx="1807">
                  <c:v>73.14973</c:v>
                </c:pt>
                <c:pt idx="1808">
                  <c:v>73.1496</c:v>
                </c:pt>
                <c:pt idx="1809">
                  <c:v>73.14947</c:v>
                </c:pt>
                <c:pt idx="1810">
                  <c:v>73.14934499999998</c:v>
                </c:pt>
                <c:pt idx="1811">
                  <c:v>73.14922</c:v>
                </c:pt>
                <c:pt idx="1812">
                  <c:v>73.14909</c:v>
                </c:pt>
                <c:pt idx="1813">
                  <c:v>73.14897</c:v>
                </c:pt>
                <c:pt idx="1814">
                  <c:v>73.14884999999998</c:v>
                </c:pt>
                <c:pt idx="1815">
                  <c:v>73.14871999999998</c:v>
                </c:pt>
                <c:pt idx="1816">
                  <c:v>73.1486</c:v>
                </c:pt>
                <c:pt idx="1817">
                  <c:v>73.14847599999999</c:v>
                </c:pt>
                <c:pt idx="1818">
                  <c:v>73.14834999999998</c:v>
                </c:pt>
                <c:pt idx="1819">
                  <c:v>73.14823000000001</c:v>
                </c:pt>
                <c:pt idx="1820">
                  <c:v>73.14811</c:v>
                </c:pt>
                <c:pt idx="1821">
                  <c:v>73.14799</c:v>
                </c:pt>
                <c:pt idx="1822">
                  <c:v>73.147865</c:v>
                </c:pt>
                <c:pt idx="1823">
                  <c:v>73.14774</c:v>
                </c:pt>
                <c:pt idx="1824">
                  <c:v>73.14762</c:v>
                </c:pt>
                <c:pt idx="1825">
                  <c:v>73.14751</c:v>
                </c:pt>
                <c:pt idx="1826">
                  <c:v>73.149826</c:v>
                </c:pt>
                <c:pt idx="1827">
                  <c:v>73.15214499999999</c:v>
                </c:pt>
                <c:pt idx="1828">
                  <c:v>73.15446999999998</c:v>
                </c:pt>
                <c:pt idx="1829">
                  <c:v>73.15678999999999</c:v>
                </c:pt>
                <c:pt idx="1830">
                  <c:v>73.15912</c:v>
                </c:pt>
                <c:pt idx="1831">
                  <c:v>73.16144</c:v>
                </c:pt>
                <c:pt idx="1832">
                  <c:v>73.163765</c:v>
                </c:pt>
                <c:pt idx="1833">
                  <c:v>73.166084</c:v>
                </c:pt>
                <c:pt idx="1834">
                  <c:v>73.16840999999998</c:v>
                </c:pt>
                <c:pt idx="1835">
                  <c:v>73.17072999999998</c:v>
                </c:pt>
                <c:pt idx="1836">
                  <c:v>73.17305999999999</c:v>
                </c:pt>
                <c:pt idx="1837">
                  <c:v>73.17537999999998</c:v>
                </c:pt>
                <c:pt idx="1838">
                  <c:v>73.17770399999999</c:v>
                </c:pt>
                <c:pt idx="1839">
                  <c:v>73.18002</c:v>
                </c:pt>
                <c:pt idx="1840">
                  <c:v>73.18234999999999</c:v>
                </c:pt>
                <c:pt idx="1841">
                  <c:v>73.18468</c:v>
                </c:pt>
                <c:pt idx="1842">
                  <c:v>73.187004</c:v>
                </c:pt>
                <c:pt idx="1843">
                  <c:v>73.18931999999998</c:v>
                </c:pt>
                <c:pt idx="1844">
                  <c:v>73.19165</c:v>
                </c:pt>
                <c:pt idx="1845">
                  <c:v>73.19397</c:v>
                </c:pt>
                <c:pt idx="1846">
                  <c:v>73.1963</c:v>
                </c:pt>
                <c:pt idx="1847">
                  <c:v>73.198616</c:v>
                </c:pt>
                <c:pt idx="1848">
                  <c:v>73.200935</c:v>
                </c:pt>
                <c:pt idx="1849">
                  <c:v>73.203255</c:v>
                </c:pt>
                <c:pt idx="1850">
                  <c:v>73.205574</c:v>
                </c:pt>
                <c:pt idx="1851">
                  <c:v>73.20789</c:v>
                </c:pt>
                <c:pt idx="1852">
                  <c:v>73.21021</c:v>
                </c:pt>
                <c:pt idx="1853">
                  <c:v>73.212524</c:v>
                </c:pt>
                <c:pt idx="1854">
                  <c:v>73.214836</c:v>
                </c:pt>
                <c:pt idx="1855">
                  <c:v>73.21715</c:v>
                </c:pt>
                <c:pt idx="1856">
                  <c:v>73.21702</c:v>
                </c:pt>
                <c:pt idx="1857">
                  <c:v>73.21689</c:v>
                </c:pt>
                <c:pt idx="1858">
                  <c:v>73.21675</c:v>
                </c:pt>
                <c:pt idx="1859">
                  <c:v>73.21661</c:v>
                </c:pt>
                <c:pt idx="1860">
                  <c:v>73.21648</c:v>
                </c:pt>
                <c:pt idx="1861">
                  <c:v>73.21634</c:v>
                </c:pt>
                <c:pt idx="1862">
                  <c:v>73.216194</c:v>
                </c:pt>
                <c:pt idx="1863">
                  <c:v>73.21605</c:v>
                </c:pt>
                <c:pt idx="1864">
                  <c:v>73.215904</c:v>
                </c:pt>
                <c:pt idx="1865">
                  <c:v>73.21575</c:v>
                </c:pt>
                <c:pt idx="1866">
                  <c:v>73.2156</c:v>
                </c:pt>
                <c:pt idx="1867">
                  <c:v>73.21545</c:v>
                </c:pt>
                <c:pt idx="1868">
                  <c:v>73.215294</c:v>
                </c:pt>
                <c:pt idx="1869">
                  <c:v>73.21513</c:v>
                </c:pt>
                <c:pt idx="1870">
                  <c:v>73.21497</c:v>
                </c:pt>
                <c:pt idx="1871">
                  <c:v>73.214806</c:v>
                </c:pt>
                <c:pt idx="1872">
                  <c:v>73.21464</c:v>
                </c:pt>
                <c:pt idx="1873">
                  <c:v>73.21447</c:v>
                </c:pt>
                <c:pt idx="1874">
                  <c:v>73.2143</c:v>
                </c:pt>
                <c:pt idx="1875">
                  <c:v>73.214134</c:v>
                </c:pt>
                <c:pt idx="1876">
                  <c:v>73.21396</c:v>
                </c:pt>
                <c:pt idx="1877">
                  <c:v>73.21378</c:v>
                </c:pt>
                <c:pt idx="1878">
                  <c:v>73.21361</c:v>
                </c:pt>
                <c:pt idx="1879">
                  <c:v>73.213425</c:v>
                </c:pt>
                <c:pt idx="1880">
                  <c:v>73.21324</c:v>
                </c:pt>
                <c:pt idx="1881">
                  <c:v>73.21306</c:v>
                </c:pt>
                <c:pt idx="1882">
                  <c:v>73.21287</c:v>
                </c:pt>
                <c:pt idx="1883">
                  <c:v>73.21268</c:v>
                </c:pt>
                <c:pt idx="1884">
                  <c:v>73.21249</c:v>
                </c:pt>
                <c:pt idx="1885">
                  <c:v>73.21229</c:v>
                </c:pt>
                <c:pt idx="1886">
                  <c:v>73.21209</c:v>
                </c:pt>
                <c:pt idx="1887">
                  <c:v>73.21189</c:v>
                </c:pt>
                <c:pt idx="1888">
                  <c:v>73.211685</c:v>
                </c:pt>
                <c:pt idx="1889">
                  <c:v>73.21148</c:v>
                </c:pt>
                <c:pt idx="1890">
                  <c:v>73.21128</c:v>
                </c:pt>
                <c:pt idx="1891">
                  <c:v>73.211075</c:v>
                </c:pt>
                <c:pt idx="1892">
                  <c:v>73.21087</c:v>
                </c:pt>
                <c:pt idx="1893">
                  <c:v>73.210655</c:v>
                </c:pt>
                <c:pt idx="1894">
                  <c:v>73.21045</c:v>
                </c:pt>
                <c:pt idx="1895">
                  <c:v>73.210236</c:v>
                </c:pt>
                <c:pt idx="1896">
                  <c:v>73.21002</c:v>
                </c:pt>
                <c:pt idx="1897">
                  <c:v>73.20981</c:v>
                </c:pt>
                <c:pt idx="1898">
                  <c:v>73.209595</c:v>
                </c:pt>
                <c:pt idx="1899">
                  <c:v>73.20937</c:v>
                </c:pt>
                <c:pt idx="1900">
                  <c:v>73.20916</c:v>
                </c:pt>
                <c:pt idx="1901">
                  <c:v>73.20894</c:v>
                </c:pt>
                <c:pt idx="1902">
                  <c:v>73.20872</c:v>
                </c:pt>
                <c:pt idx="1903">
                  <c:v>73.20849599999998</c:v>
                </c:pt>
                <c:pt idx="1904">
                  <c:v>73.208275</c:v>
                </c:pt>
                <c:pt idx="1905">
                  <c:v>73.20804599999998</c:v>
                </c:pt>
                <c:pt idx="1906">
                  <c:v>73.20782</c:v>
                </c:pt>
                <c:pt idx="1907">
                  <c:v>73.20759</c:v>
                </c:pt>
                <c:pt idx="1908">
                  <c:v>73.20736</c:v>
                </c:pt>
                <c:pt idx="1909">
                  <c:v>73.20712</c:v>
                </c:pt>
                <c:pt idx="1910">
                  <c:v>73.206894</c:v>
                </c:pt>
                <c:pt idx="1911">
                  <c:v>73.20666</c:v>
                </c:pt>
                <c:pt idx="1912">
                  <c:v>73.20643</c:v>
                </c:pt>
                <c:pt idx="1913">
                  <c:v>73.20619</c:v>
                </c:pt>
                <c:pt idx="1914">
                  <c:v>73.205956</c:v>
                </c:pt>
                <c:pt idx="1915">
                  <c:v>73.20572</c:v>
                </c:pt>
                <c:pt idx="1916">
                  <c:v>73.20547999999998</c:v>
                </c:pt>
                <c:pt idx="1917">
                  <c:v>73.205246</c:v>
                </c:pt>
                <c:pt idx="1918">
                  <c:v>73.20501</c:v>
                </c:pt>
                <c:pt idx="1919">
                  <c:v>73.20477</c:v>
                </c:pt>
                <c:pt idx="1920">
                  <c:v>73.20454</c:v>
                </c:pt>
                <c:pt idx="1921">
                  <c:v>73.20429</c:v>
                </c:pt>
                <c:pt idx="1922">
                  <c:v>73.204056</c:v>
                </c:pt>
                <c:pt idx="1923">
                  <c:v>73.20381</c:v>
                </c:pt>
                <c:pt idx="1924">
                  <c:v>73.203575</c:v>
                </c:pt>
                <c:pt idx="1925">
                  <c:v>73.20333</c:v>
                </c:pt>
                <c:pt idx="1926">
                  <c:v>73.20309</c:v>
                </c:pt>
                <c:pt idx="1927">
                  <c:v>73.20283999999998</c:v>
                </c:pt>
                <c:pt idx="1928">
                  <c:v>73.20261</c:v>
                </c:pt>
                <c:pt idx="1929">
                  <c:v>73.20236</c:v>
                </c:pt>
                <c:pt idx="1930">
                  <c:v>73.20212</c:v>
                </c:pt>
                <c:pt idx="1931">
                  <c:v>73.20187</c:v>
                </c:pt>
                <c:pt idx="1932">
                  <c:v>73.20164</c:v>
                </c:pt>
                <c:pt idx="1933">
                  <c:v>73.20139</c:v>
                </c:pt>
                <c:pt idx="1934">
                  <c:v>73.20115</c:v>
                </c:pt>
                <c:pt idx="1935">
                  <c:v>73.200905</c:v>
                </c:pt>
                <c:pt idx="1936">
                  <c:v>73.20067</c:v>
                </c:pt>
                <c:pt idx="1937">
                  <c:v>73.200424</c:v>
                </c:pt>
                <c:pt idx="1938">
                  <c:v>73.20018</c:v>
                </c:pt>
                <c:pt idx="1939">
                  <c:v>73.19993599999998</c:v>
                </c:pt>
                <c:pt idx="1940">
                  <c:v>73.1997</c:v>
                </c:pt>
                <c:pt idx="1941">
                  <c:v>73.199455</c:v>
                </c:pt>
                <c:pt idx="1942">
                  <c:v>73.19921</c:v>
                </c:pt>
                <c:pt idx="1943">
                  <c:v>73.19896999999998</c:v>
                </c:pt>
                <c:pt idx="1944">
                  <c:v>73.19871999999998</c:v>
                </c:pt>
                <c:pt idx="1945">
                  <c:v>73.19847999999999</c:v>
                </c:pt>
                <c:pt idx="1946">
                  <c:v>73.19824</c:v>
                </c:pt>
                <c:pt idx="1947">
                  <c:v>73.198</c:v>
                </c:pt>
                <c:pt idx="1948">
                  <c:v>73.197754</c:v>
                </c:pt>
                <c:pt idx="1949">
                  <c:v>73.19751</c:v>
                </c:pt>
                <c:pt idx="1950">
                  <c:v>73.19727</c:v>
                </c:pt>
                <c:pt idx="1951">
                  <c:v>73.19703000000001</c:v>
                </c:pt>
                <c:pt idx="1952">
                  <c:v>73.19678499999999</c:v>
                </c:pt>
                <c:pt idx="1953">
                  <c:v>73.19654</c:v>
                </c:pt>
                <c:pt idx="1954">
                  <c:v>73.196304</c:v>
                </c:pt>
                <c:pt idx="1955">
                  <c:v>73.19607</c:v>
                </c:pt>
                <c:pt idx="1956">
                  <c:v>73.19582</c:v>
                </c:pt>
                <c:pt idx="1957">
                  <c:v>73.19558999999998</c:v>
                </c:pt>
                <c:pt idx="1958">
                  <c:v>73.19534999999999</c:v>
                </c:pt>
                <c:pt idx="1959">
                  <c:v>73.195114</c:v>
                </c:pt>
                <c:pt idx="1960">
                  <c:v>73.19488</c:v>
                </c:pt>
                <c:pt idx="1961">
                  <c:v>73.19464</c:v>
                </c:pt>
                <c:pt idx="1962">
                  <c:v>73.1944</c:v>
                </c:pt>
                <c:pt idx="1963">
                  <c:v>73.19416</c:v>
                </c:pt>
                <c:pt idx="1964">
                  <c:v>73.193924</c:v>
                </c:pt>
                <c:pt idx="1965">
                  <c:v>73.19369</c:v>
                </c:pt>
                <c:pt idx="1966">
                  <c:v>73.19345</c:v>
                </c:pt>
                <c:pt idx="1967">
                  <c:v>73.193214</c:v>
                </c:pt>
                <c:pt idx="1968">
                  <c:v>73.19297999999999</c:v>
                </c:pt>
                <c:pt idx="1969">
                  <c:v>73.19274999999999</c:v>
                </c:pt>
                <c:pt idx="1970">
                  <c:v>73.19252</c:v>
                </c:pt>
                <c:pt idx="1971">
                  <c:v>73.19229</c:v>
                </c:pt>
                <c:pt idx="1972">
                  <c:v>73.19206</c:v>
                </c:pt>
                <c:pt idx="1973">
                  <c:v>73.19183</c:v>
                </c:pt>
                <c:pt idx="1974">
                  <c:v>73.191605</c:v>
                </c:pt>
                <c:pt idx="1975">
                  <c:v>73.19137599999999</c:v>
                </c:pt>
                <c:pt idx="1976">
                  <c:v>73.19115</c:v>
                </c:pt>
                <c:pt idx="1977">
                  <c:v>73.19092</c:v>
                </c:pt>
                <c:pt idx="1978">
                  <c:v>73.19069</c:v>
                </c:pt>
                <c:pt idx="1979">
                  <c:v>73.19046</c:v>
                </c:pt>
                <c:pt idx="1980">
                  <c:v>73.19023</c:v>
                </c:pt>
                <c:pt idx="1981">
                  <c:v>73.19</c:v>
                </c:pt>
                <c:pt idx="1982">
                  <c:v>73.18976999999998</c:v>
                </c:pt>
                <c:pt idx="1983">
                  <c:v>73.18954499999998</c:v>
                </c:pt>
                <c:pt idx="1984">
                  <c:v>73.18931599999999</c:v>
                </c:pt>
                <c:pt idx="1985">
                  <c:v>73.18908999999998</c:v>
                </c:pt>
                <c:pt idx="1986">
                  <c:v>73.18885999999999</c:v>
                </c:pt>
                <c:pt idx="1987">
                  <c:v>73.18862999999998</c:v>
                </c:pt>
                <c:pt idx="1988">
                  <c:v>73.18839999999999</c:v>
                </c:pt>
                <c:pt idx="1989">
                  <c:v>73.18816999999998</c:v>
                </c:pt>
                <c:pt idx="1990">
                  <c:v>73.18794</c:v>
                </c:pt>
                <c:pt idx="1991">
                  <c:v>73.18770999999998</c:v>
                </c:pt>
                <c:pt idx="1992">
                  <c:v>73.18748499999998</c:v>
                </c:pt>
                <c:pt idx="1993">
                  <c:v>73.187256</c:v>
                </c:pt>
                <c:pt idx="1994">
                  <c:v>73.18703499999998</c:v>
                </c:pt>
                <c:pt idx="1995">
                  <c:v>73.18680999999998</c:v>
                </c:pt>
                <c:pt idx="1996">
                  <c:v>73.18658999999998</c:v>
                </c:pt>
                <c:pt idx="1997">
                  <c:v>73.18637999999999</c:v>
                </c:pt>
                <c:pt idx="1998">
                  <c:v>73.18616</c:v>
                </c:pt>
                <c:pt idx="1999">
                  <c:v>73.18593599999998</c:v>
                </c:pt>
                <c:pt idx="2000">
                  <c:v>73.18571999999999</c:v>
                </c:pt>
                <c:pt idx="2001">
                  <c:v>73.18549999999999</c:v>
                </c:pt>
                <c:pt idx="2002">
                  <c:v>73.18528999999998</c:v>
                </c:pt>
                <c:pt idx="2003">
                  <c:v>73.18507399999999</c:v>
                </c:pt>
                <c:pt idx="2004">
                  <c:v>73.18486</c:v>
                </c:pt>
                <c:pt idx="2005">
                  <c:v>73.18464</c:v>
                </c:pt>
                <c:pt idx="2006">
                  <c:v>73.184425</c:v>
                </c:pt>
                <c:pt idx="2007">
                  <c:v>73.18421</c:v>
                </c:pt>
                <c:pt idx="2008">
                  <c:v>73.18399999999998</c:v>
                </c:pt>
                <c:pt idx="2009">
                  <c:v>73.18378399999999</c:v>
                </c:pt>
                <c:pt idx="2010">
                  <c:v>73.18356999999998</c:v>
                </c:pt>
                <c:pt idx="2011">
                  <c:v>73.18335999999998</c:v>
                </c:pt>
                <c:pt idx="2012">
                  <c:v>73.18313999999998</c:v>
                </c:pt>
                <c:pt idx="2013">
                  <c:v>73.18293</c:v>
                </c:pt>
                <c:pt idx="2014">
                  <c:v>73.18272399999998</c:v>
                </c:pt>
                <c:pt idx="2015">
                  <c:v>73.18250999999998</c:v>
                </c:pt>
                <c:pt idx="2016">
                  <c:v>73.18230399999999</c:v>
                </c:pt>
                <c:pt idx="2017">
                  <c:v>73.18209999999999</c:v>
                </c:pt>
                <c:pt idx="2018">
                  <c:v>73.18188999999998</c:v>
                </c:pt>
                <c:pt idx="2019">
                  <c:v>73.18169</c:v>
                </c:pt>
                <c:pt idx="2020">
                  <c:v>73.18147999999998</c:v>
                </c:pt>
                <c:pt idx="2021">
                  <c:v>73.181274</c:v>
                </c:pt>
                <c:pt idx="2022">
                  <c:v>73.18107</c:v>
                </c:pt>
                <c:pt idx="2023">
                  <c:v>73.18085999999998</c:v>
                </c:pt>
                <c:pt idx="2024">
                  <c:v>73.18066</c:v>
                </c:pt>
                <c:pt idx="2025">
                  <c:v>73.18045999999998</c:v>
                </c:pt>
                <c:pt idx="2026">
                  <c:v>73.18026</c:v>
                </c:pt>
                <c:pt idx="2027">
                  <c:v>73.18005999999998</c:v>
                </c:pt>
                <c:pt idx="2028">
                  <c:v>73.17985999999999</c:v>
                </c:pt>
                <c:pt idx="2029">
                  <c:v>73.179665</c:v>
                </c:pt>
                <c:pt idx="2030">
                  <c:v>73.17946999999998</c:v>
                </c:pt>
                <c:pt idx="2031">
                  <c:v>73.17926999999998</c:v>
                </c:pt>
                <c:pt idx="2032">
                  <c:v>73.17906999999998</c:v>
                </c:pt>
                <c:pt idx="2033">
                  <c:v>73.17886999999997</c:v>
                </c:pt>
                <c:pt idx="2034">
                  <c:v>73.17866999999998</c:v>
                </c:pt>
                <c:pt idx="2035">
                  <c:v>73.17847399999997</c:v>
                </c:pt>
                <c:pt idx="2036">
                  <c:v>73.17827599999997</c:v>
                </c:pt>
                <c:pt idx="2037">
                  <c:v>73.17807999999997</c:v>
                </c:pt>
                <c:pt idx="2038">
                  <c:v>73.17787999999999</c:v>
                </c:pt>
                <c:pt idx="2039">
                  <c:v>73.17767999999998</c:v>
                </c:pt>
                <c:pt idx="2040">
                  <c:v>73.17747999999999</c:v>
                </c:pt>
                <c:pt idx="2041">
                  <c:v>73.177284</c:v>
                </c:pt>
                <c:pt idx="2042">
                  <c:v>73.17708999999999</c:v>
                </c:pt>
                <c:pt idx="2043">
                  <c:v>73.17689999999999</c:v>
                </c:pt>
                <c:pt idx="2044">
                  <c:v>73.17670999999999</c:v>
                </c:pt>
                <c:pt idx="2045">
                  <c:v>73.17651999999998</c:v>
                </c:pt>
                <c:pt idx="2046">
                  <c:v>73.17632999999998</c:v>
                </c:pt>
                <c:pt idx="2047">
                  <c:v>73.17613999999999</c:v>
                </c:pt>
                <c:pt idx="2048">
                  <c:v>73.17594999999999</c:v>
                </c:pt>
                <c:pt idx="2049">
                  <c:v>73.17575999999997</c:v>
                </c:pt>
                <c:pt idx="2050">
                  <c:v>73.17556999999998</c:v>
                </c:pt>
                <c:pt idx="2051">
                  <c:v>73.17537999999998</c:v>
                </c:pt>
                <c:pt idx="2052">
                  <c:v>73.17518999999999</c:v>
                </c:pt>
                <c:pt idx="2053">
                  <c:v>73.17500999999999</c:v>
                </c:pt>
                <c:pt idx="2054">
                  <c:v>73.17482999999998</c:v>
                </c:pt>
                <c:pt idx="2055">
                  <c:v>73.17463999999998</c:v>
                </c:pt>
                <c:pt idx="2056">
                  <c:v>73.17444999999998</c:v>
                </c:pt>
                <c:pt idx="2057">
                  <c:v>73.17426</c:v>
                </c:pt>
                <c:pt idx="2058">
                  <c:v>73.17407999999999</c:v>
                </c:pt>
                <c:pt idx="2059">
                  <c:v>73.17389999999999</c:v>
                </c:pt>
                <c:pt idx="2060">
                  <c:v>73.17370999999999</c:v>
                </c:pt>
                <c:pt idx="2061">
                  <c:v>73.17352999999998</c:v>
                </c:pt>
                <c:pt idx="2062">
                  <c:v>73.17335499999999</c:v>
                </c:pt>
                <c:pt idx="2063">
                  <c:v>73.17317</c:v>
                </c:pt>
                <c:pt idx="2064">
                  <c:v>73.17298999999998</c:v>
                </c:pt>
                <c:pt idx="2065">
                  <c:v>73.17280999999998</c:v>
                </c:pt>
                <c:pt idx="2066">
                  <c:v>73.17263999999999</c:v>
                </c:pt>
                <c:pt idx="2067">
                  <c:v>73.17245999999999</c:v>
                </c:pt>
                <c:pt idx="2068">
                  <c:v>73.17227999999999</c:v>
                </c:pt>
                <c:pt idx="2069">
                  <c:v>73.17210399999999</c:v>
                </c:pt>
                <c:pt idx="2070">
                  <c:v>73.17192999999998</c:v>
                </c:pt>
                <c:pt idx="2071">
                  <c:v>73.17174999999999</c:v>
                </c:pt>
                <c:pt idx="2072">
                  <c:v>73.17157999999999</c:v>
                </c:pt>
                <c:pt idx="2073">
                  <c:v>73.17139999999999</c:v>
                </c:pt>
                <c:pt idx="2074">
                  <c:v>73.17123</c:v>
                </c:pt>
                <c:pt idx="2075">
                  <c:v>73.17104999999998</c:v>
                </c:pt>
                <c:pt idx="2076">
                  <c:v>73.17087999999997</c:v>
                </c:pt>
                <c:pt idx="2077">
                  <c:v>73.17070999999999</c:v>
                </c:pt>
                <c:pt idx="2078">
                  <c:v>73.17053999999999</c:v>
                </c:pt>
                <c:pt idx="2079">
                  <c:v>73.17036399999999</c:v>
                </c:pt>
                <c:pt idx="2080">
                  <c:v>73.17019999999998</c:v>
                </c:pt>
                <c:pt idx="2081">
                  <c:v>73.17002999999998</c:v>
                </c:pt>
                <c:pt idx="2082">
                  <c:v>73.16984999999998</c:v>
                </c:pt>
                <c:pt idx="2083">
                  <c:v>73.169685</c:v>
                </c:pt>
                <c:pt idx="2084">
                  <c:v>73.16951</c:v>
                </c:pt>
                <c:pt idx="2085">
                  <c:v>73.16933999999999</c:v>
                </c:pt>
                <c:pt idx="2086">
                  <c:v>73.169174</c:v>
                </c:pt>
                <c:pt idx="2087">
                  <c:v>73.16901</c:v>
                </c:pt>
                <c:pt idx="2088">
                  <c:v>73.16883999999999</c:v>
                </c:pt>
                <c:pt idx="2089">
                  <c:v>73.16867</c:v>
                </c:pt>
                <c:pt idx="2090">
                  <c:v>73.16849999999998</c:v>
                </c:pt>
                <c:pt idx="2091">
                  <c:v>73.16833499999998</c:v>
                </c:pt>
                <c:pt idx="2092">
                  <c:v>73.16816999999998</c:v>
                </c:pt>
                <c:pt idx="2093">
                  <c:v>73.168</c:v>
                </c:pt>
                <c:pt idx="2094">
                  <c:v>73.16784</c:v>
                </c:pt>
                <c:pt idx="2095">
                  <c:v>73.16767</c:v>
                </c:pt>
                <c:pt idx="2096">
                  <c:v>73.1675</c:v>
                </c:pt>
                <c:pt idx="2097">
                  <c:v>73.16733599999999</c:v>
                </c:pt>
                <c:pt idx="2098">
                  <c:v>73.167175</c:v>
                </c:pt>
                <c:pt idx="2099">
                  <c:v>73.167015</c:v>
                </c:pt>
                <c:pt idx="2100">
                  <c:v>73.16684999999998</c:v>
                </c:pt>
                <c:pt idx="2101">
                  <c:v>73.16669</c:v>
                </c:pt>
                <c:pt idx="2102">
                  <c:v>73.16653</c:v>
                </c:pt>
                <c:pt idx="2103">
                  <c:v>73.16636999999998</c:v>
                </c:pt>
                <c:pt idx="2104">
                  <c:v>73.16621</c:v>
                </c:pt>
                <c:pt idx="2105">
                  <c:v>73.16604599999998</c:v>
                </c:pt>
                <c:pt idx="2106">
                  <c:v>73.16588599999999</c:v>
                </c:pt>
                <c:pt idx="2107">
                  <c:v>73.16572999999998</c:v>
                </c:pt>
                <c:pt idx="2108">
                  <c:v>73.16556999999998</c:v>
                </c:pt>
                <c:pt idx="2109">
                  <c:v>73.16541999999998</c:v>
                </c:pt>
                <c:pt idx="2110">
                  <c:v>73.16526</c:v>
                </c:pt>
                <c:pt idx="2111">
                  <c:v>73.16511</c:v>
                </c:pt>
                <c:pt idx="2112">
                  <c:v>73.16495</c:v>
                </c:pt>
                <c:pt idx="2113">
                  <c:v>73.164795</c:v>
                </c:pt>
                <c:pt idx="2114">
                  <c:v>73.16464</c:v>
                </c:pt>
                <c:pt idx="2115">
                  <c:v>73.16449</c:v>
                </c:pt>
                <c:pt idx="2116">
                  <c:v>73.16433999999998</c:v>
                </c:pt>
                <c:pt idx="2117">
                  <c:v>73.164185</c:v>
                </c:pt>
                <c:pt idx="2118">
                  <c:v>73.16403</c:v>
                </c:pt>
                <c:pt idx="2119">
                  <c:v>73.16387999999999</c:v>
                </c:pt>
                <c:pt idx="2120">
                  <c:v>73.16372999999998</c:v>
                </c:pt>
                <c:pt idx="2121">
                  <c:v>73.16357399999998</c:v>
                </c:pt>
                <c:pt idx="2122">
                  <c:v>73.16342</c:v>
                </c:pt>
                <c:pt idx="2123">
                  <c:v>73.16327</c:v>
                </c:pt>
                <c:pt idx="2124">
                  <c:v>73.16312</c:v>
                </c:pt>
                <c:pt idx="2125">
                  <c:v>73.162964</c:v>
                </c:pt>
                <c:pt idx="2126">
                  <c:v>73.16280999999998</c:v>
                </c:pt>
                <c:pt idx="2127">
                  <c:v>73.16267</c:v>
                </c:pt>
                <c:pt idx="2128">
                  <c:v>73.16252</c:v>
                </c:pt>
                <c:pt idx="2129">
                  <c:v>73.16237999999998</c:v>
                </c:pt>
                <c:pt idx="2130">
                  <c:v>73.16223</c:v>
                </c:pt>
                <c:pt idx="2131">
                  <c:v>73.16208999999999</c:v>
                </c:pt>
                <c:pt idx="2132">
                  <c:v>73.161934</c:v>
                </c:pt>
                <c:pt idx="2133">
                  <c:v>73.16178999999998</c:v>
                </c:pt>
                <c:pt idx="2134">
                  <c:v>73.161644</c:v>
                </c:pt>
                <c:pt idx="2135">
                  <c:v>73.1615</c:v>
                </c:pt>
                <c:pt idx="2136">
                  <c:v>73.161354</c:v>
                </c:pt>
                <c:pt idx="2137">
                  <c:v>73.16121</c:v>
                </c:pt>
                <c:pt idx="2138">
                  <c:v>73.161064</c:v>
                </c:pt>
                <c:pt idx="2139">
                  <c:v>73.16092</c:v>
                </c:pt>
                <c:pt idx="2140">
                  <c:v>73.16077399999999</c:v>
                </c:pt>
                <c:pt idx="2141">
                  <c:v>73.16063000000001</c:v>
                </c:pt>
                <c:pt idx="2142">
                  <c:v>73.16048399999998</c:v>
                </c:pt>
                <c:pt idx="2143">
                  <c:v>73.16033999999999</c:v>
                </c:pt>
                <c:pt idx="2144">
                  <c:v>73.160194</c:v>
                </c:pt>
                <c:pt idx="2145">
                  <c:v>73.16005</c:v>
                </c:pt>
                <c:pt idx="2146">
                  <c:v>73.15990399999998</c:v>
                </c:pt>
                <c:pt idx="2147">
                  <c:v>73.15975999999999</c:v>
                </c:pt>
                <c:pt idx="2148">
                  <c:v>73.15962</c:v>
                </c:pt>
                <c:pt idx="2149">
                  <c:v>73.15948499999999</c:v>
                </c:pt>
                <c:pt idx="2150">
                  <c:v>73.15933999999999</c:v>
                </c:pt>
                <c:pt idx="2151">
                  <c:v>73.1592</c:v>
                </c:pt>
                <c:pt idx="2152">
                  <c:v>73.159065</c:v>
                </c:pt>
                <c:pt idx="2153">
                  <c:v>73.15893</c:v>
                </c:pt>
                <c:pt idx="2154">
                  <c:v>73.15878999999997</c:v>
                </c:pt>
                <c:pt idx="2155">
                  <c:v>73.15864999999998</c:v>
                </c:pt>
                <c:pt idx="2156">
                  <c:v>73.15851599999999</c:v>
                </c:pt>
                <c:pt idx="2157">
                  <c:v>73.15837999999997</c:v>
                </c:pt>
                <c:pt idx="2158">
                  <c:v>73.15823999999999</c:v>
                </c:pt>
                <c:pt idx="2159">
                  <c:v>73.15810399999998</c:v>
                </c:pt>
                <c:pt idx="2160">
                  <c:v>73.15797399999998</c:v>
                </c:pt>
                <c:pt idx="2161">
                  <c:v>73.15783999999998</c:v>
                </c:pt>
                <c:pt idx="2162">
                  <c:v>73.1577</c:v>
                </c:pt>
                <c:pt idx="2163">
                  <c:v>73.15757</c:v>
                </c:pt>
                <c:pt idx="2164">
                  <c:v>73.15743</c:v>
                </c:pt>
                <c:pt idx="2165">
                  <c:v>73.157295</c:v>
                </c:pt>
                <c:pt idx="2166">
                  <c:v>73.15716</c:v>
                </c:pt>
                <c:pt idx="2167">
                  <c:v>73.15703</c:v>
                </c:pt>
                <c:pt idx="2168">
                  <c:v>73.15689999999998</c:v>
                </c:pt>
                <c:pt idx="2169">
                  <c:v>73.15676999999998</c:v>
                </c:pt>
                <c:pt idx="2170">
                  <c:v>73.15663999999998</c:v>
                </c:pt>
                <c:pt idx="2171">
                  <c:v>73.15650999999998</c:v>
                </c:pt>
                <c:pt idx="2172">
                  <c:v>73.15637999999998</c:v>
                </c:pt>
                <c:pt idx="2173">
                  <c:v>73.15623999999998</c:v>
                </c:pt>
                <c:pt idx="2174">
                  <c:v>73.15611</c:v>
                </c:pt>
                <c:pt idx="2175">
                  <c:v>73.15597999999999</c:v>
                </c:pt>
                <c:pt idx="2176">
                  <c:v>73.15584999999999</c:v>
                </c:pt>
                <c:pt idx="2177">
                  <c:v>73.15571999999999</c:v>
                </c:pt>
                <c:pt idx="2178">
                  <c:v>73.15559399999998</c:v>
                </c:pt>
                <c:pt idx="2179">
                  <c:v>73.15546399999998</c:v>
                </c:pt>
                <c:pt idx="2180">
                  <c:v>73.15533399999997</c:v>
                </c:pt>
                <c:pt idx="2181">
                  <c:v>73.15520499999998</c:v>
                </c:pt>
                <c:pt idx="2182">
                  <c:v>73.15507499999997</c:v>
                </c:pt>
                <c:pt idx="2183">
                  <c:v>73.154945</c:v>
                </c:pt>
                <c:pt idx="2184">
                  <c:v>73.15481599999998</c:v>
                </c:pt>
                <c:pt idx="2185">
                  <c:v>73.154686</c:v>
                </c:pt>
                <c:pt idx="2186">
                  <c:v>73.154564</c:v>
                </c:pt>
                <c:pt idx="2187">
                  <c:v>73.15443999999998</c:v>
                </c:pt>
                <c:pt idx="2188">
                  <c:v>73.15430999999998</c:v>
                </c:pt>
                <c:pt idx="2189">
                  <c:v>73.15419</c:v>
                </c:pt>
                <c:pt idx="2190">
                  <c:v>73.15407</c:v>
                </c:pt>
                <c:pt idx="2191">
                  <c:v>73.15638999999999</c:v>
                </c:pt>
                <c:pt idx="2192">
                  <c:v>73.15870999999999</c:v>
                </c:pt>
                <c:pt idx="2193">
                  <c:v>73.161026</c:v>
                </c:pt>
                <c:pt idx="2194">
                  <c:v>73.16334499999999</c:v>
                </c:pt>
                <c:pt idx="2195">
                  <c:v>73.165665</c:v>
                </c:pt>
                <c:pt idx="2196">
                  <c:v>73.167984</c:v>
                </c:pt>
                <c:pt idx="2197">
                  <c:v>73.17029999999998</c:v>
                </c:pt>
                <c:pt idx="2198">
                  <c:v>73.17261999999998</c:v>
                </c:pt>
                <c:pt idx="2199">
                  <c:v>73.17493999999999</c:v>
                </c:pt>
                <c:pt idx="2200">
                  <c:v>73.17726</c:v>
                </c:pt>
                <c:pt idx="2201">
                  <c:v>73.17957999999999</c:v>
                </c:pt>
                <c:pt idx="2202">
                  <c:v>73.1819</c:v>
                </c:pt>
                <c:pt idx="2203">
                  <c:v>73.18422</c:v>
                </c:pt>
                <c:pt idx="2204">
                  <c:v>73.18654999999998</c:v>
                </c:pt>
                <c:pt idx="2205">
                  <c:v>73.18886599999999</c:v>
                </c:pt>
                <c:pt idx="2206">
                  <c:v>73.191185</c:v>
                </c:pt>
                <c:pt idx="2207">
                  <c:v>73.193504</c:v>
                </c:pt>
                <c:pt idx="2208">
                  <c:v>73.19582</c:v>
                </c:pt>
                <c:pt idx="2209">
                  <c:v>73.19813999999998</c:v>
                </c:pt>
                <c:pt idx="2210">
                  <c:v>73.20046</c:v>
                </c:pt>
                <c:pt idx="2211">
                  <c:v>73.20277999999999</c:v>
                </c:pt>
                <c:pt idx="2212">
                  <c:v>73.2051</c:v>
                </c:pt>
                <c:pt idx="2213">
                  <c:v>73.20742</c:v>
                </c:pt>
                <c:pt idx="2214">
                  <c:v>73.20973999999998</c:v>
                </c:pt>
                <c:pt idx="2215">
                  <c:v>73.21206</c:v>
                </c:pt>
                <c:pt idx="2216">
                  <c:v>73.21438</c:v>
                </c:pt>
                <c:pt idx="2217">
                  <c:v>73.21669</c:v>
                </c:pt>
                <c:pt idx="2218">
                  <c:v>73.219</c:v>
                </c:pt>
                <c:pt idx="2219">
                  <c:v>73.22131</c:v>
                </c:pt>
                <c:pt idx="2220">
                  <c:v>73.223625</c:v>
                </c:pt>
                <c:pt idx="2221">
                  <c:v>73.223495</c:v>
                </c:pt>
                <c:pt idx="2222">
                  <c:v>73.22336</c:v>
                </c:pt>
                <c:pt idx="2223">
                  <c:v>73.22322</c:v>
                </c:pt>
                <c:pt idx="2224">
                  <c:v>73.22307999999998</c:v>
                </c:pt>
                <c:pt idx="2225">
                  <c:v>73.22294599999998</c:v>
                </c:pt>
                <c:pt idx="2226">
                  <c:v>73.22279999999999</c:v>
                </c:pt>
                <c:pt idx="2227">
                  <c:v>73.22266</c:v>
                </c:pt>
                <c:pt idx="2228">
                  <c:v>73.22251</c:v>
                </c:pt>
                <c:pt idx="2229">
                  <c:v>73.22235999999998</c:v>
                </c:pt>
                <c:pt idx="2230">
                  <c:v>73.222206</c:v>
                </c:pt>
                <c:pt idx="2231">
                  <c:v>73.22204999999998</c:v>
                </c:pt>
                <c:pt idx="2232">
                  <c:v>73.22189</c:v>
                </c:pt>
                <c:pt idx="2233">
                  <c:v>73.22173</c:v>
                </c:pt>
                <c:pt idx="2234">
                  <c:v>73.22157</c:v>
                </c:pt>
                <c:pt idx="2235">
                  <c:v>73.22141</c:v>
                </c:pt>
                <c:pt idx="2236">
                  <c:v>73.221245</c:v>
                </c:pt>
                <c:pt idx="2237">
                  <c:v>73.22107</c:v>
                </c:pt>
                <c:pt idx="2238">
                  <c:v>73.2209</c:v>
                </c:pt>
                <c:pt idx="2239">
                  <c:v>73.220726</c:v>
                </c:pt>
                <c:pt idx="2240">
                  <c:v>73.22055</c:v>
                </c:pt>
                <c:pt idx="2241">
                  <c:v>73.22037499999999</c:v>
                </c:pt>
                <c:pt idx="2242">
                  <c:v>73.2202</c:v>
                </c:pt>
                <c:pt idx="2243">
                  <c:v>73.22002</c:v>
                </c:pt>
                <c:pt idx="2244">
                  <c:v>73.219826</c:v>
                </c:pt>
                <c:pt idx="2245">
                  <c:v>73.219635</c:v>
                </c:pt>
                <c:pt idx="2246">
                  <c:v>73.21945</c:v>
                </c:pt>
                <c:pt idx="2247">
                  <c:v>73.21926</c:v>
                </c:pt>
                <c:pt idx="2248">
                  <c:v>73.21907</c:v>
                </c:pt>
                <c:pt idx="2249">
                  <c:v>73.21887</c:v>
                </c:pt>
                <c:pt idx="2250">
                  <c:v>73.21867</c:v>
                </c:pt>
                <c:pt idx="2251">
                  <c:v>73.218475</c:v>
                </c:pt>
                <c:pt idx="2252">
                  <c:v>73.21828</c:v>
                </c:pt>
                <c:pt idx="2253">
                  <c:v>73.21807</c:v>
                </c:pt>
                <c:pt idx="2254">
                  <c:v>73.217865</c:v>
                </c:pt>
                <c:pt idx="2255">
                  <c:v>73.21766</c:v>
                </c:pt>
                <c:pt idx="2256">
                  <c:v>73.21745</c:v>
                </c:pt>
                <c:pt idx="2257">
                  <c:v>73.21724</c:v>
                </c:pt>
                <c:pt idx="2258">
                  <c:v>73.217026</c:v>
                </c:pt>
                <c:pt idx="2259">
                  <c:v>73.21681</c:v>
                </c:pt>
                <c:pt idx="2260">
                  <c:v>73.2166</c:v>
                </c:pt>
                <c:pt idx="2261">
                  <c:v>73.21638</c:v>
                </c:pt>
                <c:pt idx="2262">
                  <c:v>73.216156</c:v>
                </c:pt>
                <c:pt idx="2263">
                  <c:v>73.215935</c:v>
                </c:pt>
                <c:pt idx="2264">
                  <c:v>73.21571</c:v>
                </c:pt>
                <c:pt idx="2265">
                  <c:v>73.215485</c:v>
                </c:pt>
                <c:pt idx="2266">
                  <c:v>73.215256</c:v>
                </c:pt>
                <c:pt idx="2267">
                  <c:v>73.21503000000001</c:v>
                </c:pt>
                <c:pt idx="2268">
                  <c:v>73.2148</c:v>
                </c:pt>
                <c:pt idx="2269">
                  <c:v>73.21457</c:v>
                </c:pt>
                <c:pt idx="2270">
                  <c:v>73.21434</c:v>
                </c:pt>
                <c:pt idx="2271">
                  <c:v>73.21411</c:v>
                </c:pt>
                <c:pt idx="2272">
                  <c:v>73.21388</c:v>
                </c:pt>
                <c:pt idx="2273">
                  <c:v>73.21365</c:v>
                </c:pt>
                <c:pt idx="2274">
                  <c:v>73.21342</c:v>
                </c:pt>
                <c:pt idx="2275">
                  <c:v>73.21319</c:v>
                </c:pt>
                <c:pt idx="2276">
                  <c:v>73.21295</c:v>
                </c:pt>
                <c:pt idx="2277">
                  <c:v>73.212715</c:v>
                </c:pt>
                <c:pt idx="2278">
                  <c:v>73.21248</c:v>
                </c:pt>
                <c:pt idx="2279">
                  <c:v>73.21224</c:v>
                </c:pt>
                <c:pt idx="2280">
                  <c:v>73.212006</c:v>
                </c:pt>
                <c:pt idx="2281">
                  <c:v>73.21176</c:v>
                </c:pt>
                <c:pt idx="2282">
                  <c:v>73.211525</c:v>
                </c:pt>
                <c:pt idx="2283">
                  <c:v>73.21128</c:v>
                </c:pt>
                <c:pt idx="2284">
                  <c:v>73.211044</c:v>
                </c:pt>
                <c:pt idx="2285">
                  <c:v>73.2108</c:v>
                </c:pt>
                <c:pt idx="2286">
                  <c:v>73.210556</c:v>
                </c:pt>
                <c:pt idx="2287">
                  <c:v>73.21031</c:v>
                </c:pt>
                <c:pt idx="2288">
                  <c:v>73.210075</c:v>
                </c:pt>
                <c:pt idx="2289">
                  <c:v>73.20983</c:v>
                </c:pt>
                <c:pt idx="2290">
                  <c:v>73.20959</c:v>
                </c:pt>
                <c:pt idx="2291">
                  <c:v>73.20933999999998</c:v>
                </c:pt>
                <c:pt idx="2292">
                  <c:v>73.2091</c:v>
                </c:pt>
                <c:pt idx="2293">
                  <c:v>73.208855</c:v>
                </c:pt>
                <c:pt idx="2294">
                  <c:v>73.20861</c:v>
                </c:pt>
                <c:pt idx="2295">
                  <c:v>73.20836999999998</c:v>
                </c:pt>
                <c:pt idx="2296">
                  <c:v>73.20812</c:v>
                </c:pt>
                <c:pt idx="2297">
                  <c:v>73.20788</c:v>
                </c:pt>
                <c:pt idx="2298">
                  <c:v>73.207634</c:v>
                </c:pt>
                <c:pt idx="2299">
                  <c:v>73.20739</c:v>
                </c:pt>
                <c:pt idx="2300">
                  <c:v>73.20714</c:v>
                </c:pt>
                <c:pt idx="2301">
                  <c:v>73.206894</c:v>
                </c:pt>
                <c:pt idx="2302">
                  <c:v>73.20665</c:v>
                </c:pt>
                <c:pt idx="2303">
                  <c:v>73.2064</c:v>
                </c:pt>
                <c:pt idx="2304">
                  <c:v>73.206154</c:v>
                </c:pt>
                <c:pt idx="2305">
                  <c:v>73.20591</c:v>
                </c:pt>
                <c:pt idx="2306">
                  <c:v>73.20566</c:v>
                </c:pt>
                <c:pt idx="2307">
                  <c:v>73.205414</c:v>
                </c:pt>
                <c:pt idx="2308">
                  <c:v>73.20517</c:v>
                </c:pt>
                <c:pt idx="2309">
                  <c:v>73.204926</c:v>
                </c:pt>
                <c:pt idx="2310">
                  <c:v>73.20468</c:v>
                </c:pt>
                <c:pt idx="2311">
                  <c:v>73.20443</c:v>
                </c:pt>
                <c:pt idx="2312">
                  <c:v>73.204185</c:v>
                </c:pt>
                <c:pt idx="2313">
                  <c:v>73.20394</c:v>
                </c:pt>
                <c:pt idx="2314">
                  <c:v>73.20370000000001</c:v>
                </c:pt>
                <c:pt idx="2315">
                  <c:v>73.20345</c:v>
                </c:pt>
                <c:pt idx="2316">
                  <c:v>73.20321</c:v>
                </c:pt>
                <c:pt idx="2317">
                  <c:v>73.202965</c:v>
                </c:pt>
                <c:pt idx="2318">
                  <c:v>73.20272</c:v>
                </c:pt>
                <c:pt idx="2319">
                  <c:v>73.20247999999998</c:v>
                </c:pt>
                <c:pt idx="2320">
                  <c:v>73.20223</c:v>
                </c:pt>
                <c:pt idx="2321">
                  <c:v>73.20199</c:v>
                </c:pt>
                <c:pt idx="2322">
                  <c:v>73.20175</c:v>
                </c:pt>
                <c:pt idx="2323">
                  <c:v>73.20151</c:v>
                </c:pt>
                <c:pt idx="2324">
                  <c:v>73.20126</c:v>
                </c:pt>
                <c:pt idx="2325">
                  <c:v>73.20102</c:v>
                </c:pt>
                <c:pt idx="2326">
                  <c:v>73.20077999999998</c:v>
                </c:pt>
                <c:pt idx="2327">
                  <c:v>73.20055</c:v>
                </c:pt>
                <c:pt idx="2328">
                  <c:v>73.20030000000001</c:v>
                </c:pt>
                <c:pt idx="2329">
                  <c:v>73.200066</c:v>
                </c:pt>
                <c:pt idx="2330">
                  <c:v>73.19982</c:v>
                </c:pt>
                <c:pt idx="2331">
                  <c:v>73.199585</c:v>
                </c:pt>
                <c:pt idx="2332">
                  <c:v>73.19934999999998</c:v>
                </c:pt>
                <c:pt idx="2333">
                  <c:v>73.199104</c:v>
                </c:pt>
                <c:pt idx="2334">
                  <c:v>73.19887</c:v>
                </c:pt>
                <c:pt idx="2335">
                  <c:v>73.19863</c:v>
                </c:pt>
                <c:pt idx="2336">
                  <c:v>73.19839499999999</c:v>
                </c:pt>
                <c:pt idx="2337">
                  <c:v>73.19816</c:v>
                </c:pt>
                <c:pt idx="2338">
                  <c:v>73.19792</c:v>
                </c:pt>
                <c:pt idx="2339">
                  <c:v>73.197685</c:v>
                </c:pt>
                <c:pt idx="2340">
                  <c:v>73.19745</c:v>
                </c:pt>
                <c:pt idx="2341">
                  <c:v>73.19721</c:v>
                </c:pt>
                <c:pt idx="2342">
                  <c:v>73.19697599999999</c:v>
                </c:pt>
                <c:pt idx="2343">
                  <c:v>73.19673999999999</c:v>
                </c:pt>
                <c:pt idx="2344">
                  <c:v>73.19651</c:v>
                </c:pt>
                <c:pt idx="2345">
                  <c:v>73.19628</c:v>
                </c:pt>
                <c:pt idx="2346">
                  <c:v>73.19605</c:v>
                </c:pt>
                <c:pt idx="2347">
                  <c:v>73.19582</c:v>
                </c:pt>
                <c:pt idx="2348">
                  <c:v>73.19559499999998</c:v>
                </c:pt>
                <c:pt idx="2349">
                  <c:v>73.19536599999999</c:v>
                </c:pt>
                <c:pt idx="2350">
                  <c:v>73.19513999999998</c:v>
                </c:pt>
                <c:pt idx="2351">
                  <c:v>73.19491</c:v>
                </c:pt>
                <c:pt idx="2352">
                  <c:v>73.19468</c:v>
                </c:pt>
                <c:pt idx="2353">
                  <c:v>73.19445</c:v>
                </c:pt>
                <c:pt idx="2354">
                  <c:v>73.19422</c:v>
                </c:pt>
                <c:pt idx="2355">
                  <c:v>73.19399</c:v>
                </c:pt>
                <c:pt idx="2356">
                  <c:v>73.19375999999998</c:v>
                </c:pt>
                <c:pt idx="2357">
                  <c:v>73.19353499999998</c:v>
                </c:pt>
                <c:pt idx="2358">
                  <c:v>73.19330599999999</c:v>
                </c:pt>
                <c:pt idx="2359">
                  <c:v>73.19307999999998</c:v>
                </c:pt>
                <c:pt idx="2360">
                  <c:v>73.19284999999999</c:v>
                </c:pt>
                <c:pt idx="2361">
                  <c:v>73.19262</c:v>
                </c:pt>
                <c:pt idx="2362">
                  <c:v>73.19239999999999</c:v>
                </c:pt>
                <c:pt idx="2363">
                  <c:v>73.19217999999998</c:v>
                </c:pt>
                <c:pt idx="2364">
                  <c:v>73.191956</c:v>
                </c:pt>
                <c:pt idx="2365">
                  <c:v>73.19173399999998</c:v>
                </c:pt>
                <c:pt idx="2366">
                  <c:v>73.19151</c:v>
                </c:pt>
                <c:pt idx="2367">
                  <c:v>73.19129</c:v>
                </c:pt>
                <c:pt idx="2368">
                  <c:v>73.19107</c:v>
                </c:pt>
                <c:pt idx="2369">
                  <c:v>73.19085</c:v>
                </c:pt>
                <c:pt idx="2370">
                  <c:v>73.19063000000001</c:v>
                </c:pt>
                <c:pt idx="2371">
                  <c:v>73.19041</c:v>
                </c:pt>
                <c:pt idx="2372">
                  <c:v>73.19019</c:v>
                </c:pt>
                <c:pt idx="2373">
                  <c:v>73.18996999999998</c:v>
                </c:pt>
                <c:pt idx="2374">
                  <c:v>73.18975999999999</c:v>
                </c:pt>
                <c:pt idx="2375">
                  <c:v>73.18954499999998</c:v>
                </c:pt>
                <c:pt idx="2376">
                  <c:v>73.18933</c:v>
                </c:pt>
                <c:pt idx="2377">
                  <c:v>73.18912</c:v>
                </c:pt>
                <c:pt idx="2378">
                  <c:v>73.18889999999999</c:v>
                </c:pt>
                <c:pt idx="2379">
                  <c:v>73.18868999999998</c:v>
                </c:pt>
                <c:pt idx="2380">
                  <c:v>73.18847999999998</c:v>
                </c:pt>
                <c:pt idx="2381">
                  <c:v>73.18826</c:v>
                </c:pt>
                <c:pt idx="2382">
                  <c:v>73.18804999999999</c:v>
                </c:pt>
                <c:pt idx="2383">
                  <c:v>73.18783599999999</c:v>
                </c:pt>
                <c:pt idx="2384">
                  <c:v>73.18763000000001</c:v>
                </c:pt>
                <c:pt idx="2385">
                  <c:v>73.187416</c:v>
                </c:pt>
                <c:pt idx="2386">
                  <c:v>73.18721</c:v>
                </c:pt>
                <c:pt idx="2387">
                  <c:v>73.187004</c:v>
                </c:pt>
                <c:pt idx="2388">
                  <c:v>73.18679999999999</c:v>
                </c:pt>
                <c:pt idx="2389">
                  <c:v>73.18658999999998</c:v>
                </c:pt>
                <c:pt idx="2390">
                  <c:v>73.18638599999998</c:v>
                </c:pt>
                <c:pt idx="2391">
                  <c:v>73.18617999999998</c:v>
                </c:pt>
                <c:pt idx="2392">
                  <c:v>73.18597399999999</c:v>
                </c:pt>
                <c:pt idx="2393">
                  <c:v>73.18576999999998</c:v>
                </c:pt>
                <c:pt idx="2394">
                  <c:v>73.18555999999998</c:v>
                </c:pt>
                <c:pt idx="2395">
                  <c:v>73.18535999999999</c:v>
                </c:pt>
                <c:pt idx="2396">
                  <c:v>73.185165</c:v>
                </c:pt>
                <c:pt idx="2397">
                  <c:v>73.18497</c:v>
                </c:pt>
                <c:pt idx="2398">
                  <c:v>73.18476999999998</c:v>
                </c:pt>
                <c:pt idx="2399">
                  <c:v>73.18456</c:v>
                </c:pt>
                <c:pt idx="2400">
                  <c:v>73.184364</c:v>
                </c:pt>
                <c:pt idx="2401">
                  <c:v>73.184166</c:v>
                </c:pt>
                <c:pt idx="2402">
                  <c:v>73.18396999999998</c:v>
                </c:pt>
                <c:pt idx="2403">
                  <c:v>73.18376999999998</c:v>
                </c:pt>
                <c:pt idx="2404">
                  <c:v>73.18356999999998</c:v>
                </c:pt>
                <c:pt idx="2405">
                  <c:v>73.18336999999998</c:v>
                </c:pt>
                <c:pt idx="2406">
                  <c:v>73.18317399999998</c:v>
                </c:pt>
                <c:pt idx="2407">
                  <c:v>73.18297599999997</c:v>
                </c:pt>
                <c:pt idx="2408">
                  <c:v>73.18277999999997</c:v>
                </c:pt>
                <c:pt idx="2409">
                  <c:v>73.18258999999999</c:v>
                </c:pt>
                <c:pt idx="2410">
                  <c:v>73.18238999999998</c:v>
                </c:pt>
                <c:pt idx="2411">
                  <c:v>73.18218999999999</c:v>
                </c:pt>
                <c:pt idx="2412">
                  <c:v>73.18199999999998</c:v>
                </c:pt>
                <c:pt idx="2413">
                  <c:v>73.18181</c:v>
                </c:pt>
                <c:pt idx="2414">
                  <c:v>73.18162</c:v>
                </c:pt>
                <c:pt idx="2415">
                  <c:v>73.18143</c:v>
                </c:pt>
                <c:pt idx="2416">
                  <c:v>73.18124</c:v>
                </c:pt>
                <c:pt idx="2417">
                  <c:v>73.18104599999998</c:v>
                </c:pt>
                <c:pt idx="2418">
                  <c:v>73.18085499999998</c:v>
                </c:pt>
                <c:pt idx="2419">
                  <c:v>73.180664</c:v>
                </c:pt>
                <c:pt idx="2420">
                  <c:v>73.18046999999998</c:v>
                </c:pt>
                <c:pt idx="2421">
                  <c:v>73.18027999999998</c:v>
                </c:pt>
                <c:pt idx="2422">
                  <c:v>73.18009999999998</c:v>
                </c:pt>
                <c:pt idx="2423">
                  <c:v>73.17990999999999</c:v>
                </c:pt>
                <c:pt idx="2424">
                  <c:v>73.17972599999999</c:v>
                </c:pt>
                <c:pt idx="2425">
                  <c:v>73.17953999999999</c:v>
                </c:pt>
                <c:pt idx="2426">
                  <c:v>73.17935999999999</c:v>
                </c:pt>
                <c:pt idx="2427">
                  <c:v>73.17917</c:v>
                </c:pt>
                <c:pt idx="2428">
                  <c:v>73.17898599999997</c:v>
                </c:pt>
                <c:pt idx="2429">
                  <c:v>73.17879999999997</c:v>
                </c:pt>
                <c:pt idx="2430">
                  <c:v>73.17861999999998</c:v>
                </c:pt>
                <c:pt idx="2431">
                  <c:v>73.17843999999997</c:v>
                </c:pt>
                <c:pt idx="2432">
                  <c:v>73.17825999999998</c:v>
                </c:pt>
                <c:pt idx="2433">
                  <c:v>73.17808499999997</c:v>
                </c:pt>
                <c:pt idx="2434">
                  <c:v>73.17789999999998</c:v>
                </c:pt>
                <c:pt idx="2435">
                  <c:v>73.17772999999998</c:v>
                </c:pt>
                <c:pt idx="2436">
                  <c:v>73.17753999999998</c:v>
                </c:pt>
                <c:pt idx="2437">
                  <c:v>73.17736999999998</c:v>
                </c:pt>
                <c:pt idx="2438">
                  <c:v>73.17718499999998</c:v>
                </c:pt>
                <c:pt idx="2439">
                  <c:v>73.17700999999998</c:v>
                </c:pt>
                <c:pt idx="2440">
                  <c:v>73.17683399999999</c:v>
                </c:pt>
                <c:pt idx="2441">
                  <c:v>73.17666</c:v>
                </c:pt>
                <c:pt idx="2442">
                  <c:v>73.17647999999998</c:v>
                </c:pt>
                <c:pt idx="2443">
                  <c:v>73.17630999999999</c:v>
                </c:pt>
                <c:pt idx="2444">
                  <c:v>73.17612999999998</c:v>
                </c:pt>
                <c:pt idx="2445">
                  <c:v>73.17595999999999</c:v>
                </c:pt>
                <c:pt idx="2446">
                  <c:v>73.17578999999998</c:v>
                </c:pt>
                <c:pt idx="2447">
                  <c:v>73.17560999999999</c:v>
                </c:pt>
                <c:pt idx="2448">
                  <c:v>73.17544599999997</c:v>
                </c:pt>
                <c:pt idx="2449">
                  <c:v>73.17527</c:v>
                </c:pt>
                <c:pt idx="2450">
                  <c:v>73.17509999999999</c:v>
                </c:pt>
                <c:pt idx="2451">
                  <c:v>73.17492999999998</c:v>
                </c:pt>
                <c:pt idx="2452">
                  <c:v>73.17475999999999</c:v>
                </c:pt>
                <c:pt idx="2453">
                  <c:v>73.17458999999998</c:v>
                </c:pt>
                <c:pt idx="2454">
                  <c:v>73.17441599999998</c:v>
                </c:pt>
                <c:pt idx="2455">
                  <c:v>73.17425</c:v>
                </c:pt>
                <c:pt idx="2456">
                  <c:v>73.17407999999999</c:v>
                </c:pt>
                <c:pt idx="2457">
                  <c:v>73.17390999999999</c:v>
                </c:pt>
                <c:pt idx="2458">
                  <c:v>73.17373999999997</c:v>
                </c:pt>
                <c:pt idx="2459">
                  <c:v>73.17357</c:v>
                </c:pt>
                <c:pt idx="2460">
                  <c:v>73.17339999999999</c:v>
                </c:pt>
                <c:pt idx="2461">
                  <c:v>73.17322999999998</c:v>
                </c:pt>
                <c:pt idx="2462">
                  <c:v>73.17306499999998</c:v>
                </c:pt>
                <c:pt idx="2463">
                  <c:v>73.17289999999998</c:v>
                </c:pt>
                <c:pt idx="2464">
                  <c:v>73.17272999999997</c:v>
                </c:pt>
                <c:pt idx="2465">
                  <c:v>73.17256999999998</c:v>
                </c:pt>
                <c:pt idx="2466">
                  <c:v>73.17240999999999</c:v>
                </c:pt>
                <c:pt idx="2467">
                  <c:v>73.17223999999999</c:v>
                </c:pt>
                <c:pt idx="2468">
                  <c:v>73.17207999999997</c:v>
                </c:pt>
                <c:pt idx="2469">
                  <c:v>73.17192</c:v>
                </c:pt>
                <c:pt idx="2470">
                  <c:v>73.17174999999999</c:v>
                </c:pt>
                <c:pt idx="2471">
                  <c:v>73.17158999999998</c:v>
                </c:pt>
                <c:pt idx="2472">
                  <c:v>73.17142999999998</c:v>
                </c:pt>
                <c:pt idx="2473">
                  <c:v>73.17127</c:v>
                </c:pt>
                <c:pt idx="2474">
                  <c:v>73.17111</c:v>
                </c:pt>
                <c:pt idx="2475">
                  <c:v>73.17094999999999</c:v>
                </c:pt>
                <c:pt idx="2476">
                  <c:v>73.17078999999997</c:v>
                </c:pt>
                <c:pt idx="2477">
                  <c:v>73.17062999999998</c:v>
                </c:pt>
                <c:pt idx="2478">
                  <c:v>73.17046999999998</c:v>
                </c:pt>
                <c:pt idx="2479">
                  <c:v>73.17030999999999</c:v>
                </c:pt>
                <c:pt idx="2480">
                  <c:v>73.17015999999998</c:v>
                </c:pt>
                <c:pt idx="2481">
                  <c:v>73.16999999999998</c:v>
                </c:pt>
                <c:pt idx="2482">
                  <c:v>73.16983999999998</c:v>
                </c:pt>
                <c:pt idx="2483">
                  <c:v>73.16968</c:v>
                </c:pt>
                <c:pt idx="2484">
                  <c:v>73.169525</c:v>
                </c:pt>
                <c:pt idx="2485">
                  <c:v>73.16936999999998</c:v>
                </c:pt>
                <c:pt idx="2486">
                  <c:v>73.16922</c:v>
                </c:pt>
                <c:pt idx="2487">
                  <c:v>73.16907</c:v>
                </c:pt>
                <c:pt idx="2488">
                  <c:v>73.168915</c:v>
                </c:pt>
                <c:pt idx="2489">
                  <c:v>73.16875999999999</c:v>
                </c:pt>
                <c:pt idx="2490">
                  <c:v>73.16861</c:v>
                </c:pt>
                <c:pt idx="2491">
                  <c:v>73.16845999999998</c:v>
                </c:pt>
                <c:pt idx="2492">
                  <c:v>73.16830999999999</c:v>
                </c:pt>
                <c:pt idx="2493">
                  <c:v>73.16816</c:v>
                </c:pt>
                <c:pt idx="2494">
                  <c:v>73.16800999999998</c:v>
                </c:pt>
                <c:pt idx="2495">
                  <c:v>73.167854</c:v>
                </c:pt>
                <c:pt idx="2496">
                  <c:v>73.16771</c:v>
                </c:pt>
                <c:pt idx="2497">
                  <c:v>73.167564</c:v>
                </c:pt>
                <c:pt idx="2498">
                  <c:v>73.16741</c:v>
                </c:pt>
                <c:pt idx="2499">
                  <c:v>73.16726</c:v>
                </c:pt>
                <c:pt idx="2500">
                  <c:v>73.167114</c:v>
                </c:pt>
                <c:pt idx="2501">
                  <c:v>73.16697</c:v>
                </c:pt>
                <c:pt idx="2502">
                  <c:v>73.166824</c:v>
                </c:pt>
                <c:pt idx="2503">
                  <c:v>73.16668</c:v>
                </c:pt>
                <c:pt idx="2504">
                  <c:v>73.166534</c:v>
                </c:pt>
                <c:pt idx="2505">
                  <c:v>73.16637999999999</c:v>
                </c:pt>
                <c:pt idx="2506">
                  <c:v>73.16624</c:v>
                </c:pt>
                <c:pt idx="2507">
                  <c:v>73.16608999999998</c:v>
                </c:pt>
                <c:pt idx="2508">
                  <c:v>73.16594999999998</c:v>
                </c:pt>
                <c:pt idx="2509">
                  <c:v>73.16579999999999</c:v>
                </c:pt>
                <c:pt idx="2510">
                  <c:v>73.16566</c:v>
                </c:pt>
                <c:pt idx="2511">
                  <c:v>73.16551</c:v>
                </c:pt>
                <c:pt idx="2512">
                  <c:v>73.16536999999998</c:v>
                </c:pt>
                <c:pt idx="2513">
                  <c:v>73.16522</c:v>
                </c:pt>
                <c:pt idx="2514">
                  <c:v>73.16507999999999</c:v>
                </c:pt>
                <c:pt idx="2515">
                  <c:v>73.16493000000001</c:v>
                </c:pt>
                <c:pt idx="2516">
                  <c:v>73.16478999999998</c:v>
                </c:pt>
                <c:pt idx="2517">
                  <c:v>73.16464</c:v>
                </c:pt>
                <c:pt idx="2518">
                  <c:v>73.164505</c:v>
                </c:pt>
                <c:pt idx="2519">
                  <c:v>73.16436</c:v>
                </c:pt>
                <c:pt idx="2520">
                  <c:v>73.164215</c:v>
                </c:pt>
                <c:pt idx="2521">
                  <c:v>73.16408</c:v>
                </c:pt>
                <c:pt idx="2522">
                  <c:v>73.16393</c:v>
                </c:pt>
                <c:pt idx="2523">
                  <c:v>73.16378999999999</c:v>
                </c:pt>
                <c:pt idx="2524">
                  <c:v>73.16365</c:v>
                </c:pt>
                <c:pt idx="2525">
                  <c:v>73.16351</c:v>
                </c:pt>
                <c:pt idx="2526">
                  <c:v>73.16337599999999</c:v>
                </c:pt>
                <c:pt idx="2527">
                  <c:v>73.16324</c:v>
                </c:pt>
                <c:pt idx="2528">
                  <c:v>73.16311</c:v>
                </c:pt>
                <c:pt idx="2529">
                  <c:v>73.16296999999998</c:v>
                </c:pt>
                <c:pt idx="2530">
                  <c:v>73.16283399999999</c:v>
                </c:pt>
                <c:pt idx="2531">
                  <c:v>73.16269999999998</c:v>
                </c:pt>
                <c:pt idx="2532">
                  <c:v>73.16256999999998</c:v>
                </c:pt>
                <c:pt idx="2533">
                  <c:v>73.16242999999998</c:v>
                </c:pt>
                <c:pt idx="2534">
                  <c:v>73.16229</c:v>
                </c:pt>
                <c:pt idx="2535">
                  <c:v>73.16216</c:v>
                </c:pt>
                <c:pt idx="2536">
                  <c:v>73.16202999999998</c:v>
                </c:pt>
                <c:pt idx="2537">
                  <c:v>73.1619</c:v>
                </c:pt>
                <c:pt idx="2538">
                  <c:v>73.16176999999998</c:v>
                </c:pt>
                <c:pt idx="2539">
                  <c:v>73.16164</c:v>
                </c:pt>
                <c:pt idx="2540">
                  <c:v>73.16151</c:v>
                </c:pt>
                <c:pt idx="2541">
                  <c:v>73.16137999999998</c:v>
                </c:pt>
                <c:pt idx="2542">
                  <c:v>73.16125</c:v>
                </c:pt>
                <c:pt idx="2543">
                  <c:v>73.16112</c:v>
                </c:pt>
                <c:pt idx="2544">
                  <c:v>73.16099</c:v>
                </c:pt>
                <c:pt idx="2545">
                  <c:v>73.16086</c:v>
                </c:pt>
                <c:pt idx="2546">
                  <c:v>73.16072999999998</c:v>
                </c:pt>
                <c:pt idx="2547">
                  <c:v>73.1606</c:v>
                </c:pt>
                <c:pt idx="2548">
                  <c:v>73.16046999999998</c:v>
                </c:pt>
                <c:pt idx="2549">
                  <c:v>73.16033999999999</c:v>
                </c:pt>
                <c:pt idx="2550">
                  <c:v>73.16021</c:v>
                </c:pt>
                <c:pt idx="2551">
                  <c:v>73.16007999999998</c:v>
                </c:pt>
                <c:pt idx="2552">
                  <c:v>73.15994999999998</c:v>
                </c:pt>
                <c:pt idx="2553">
                  <c:v>73.15981999999998</c:v>
                </c:pt>
                <c:pt idx="2554">
                  <c:v>73.15969</c:v>
                </c:pt>
                <c:pt idx="2555">
                  <c:v>73.15956</c:v>
                </c:pt>
                <c:pt idx="2556">
                  <c:v>73.16187999999998</c:v>
                </c:pt>
                <c:pt idx="2557">
                  <c:v>73.16419</c:v>
                </c:pt>
                <c:pt idx="2558">
                  <c:v>73.166504</c:v>
                </c:pt>
                <c:pt idx="2559">
                  <c:v>73.16881599999999</c:v>
                </c:pt>
                <c:pt idx="2560">
                  <c:v>73.17113499999999</c:v>
                </c:pt>
                <c:pt idx="2561">
                  <c:v>73.17345399999999</c:v>
                </c:pt>
                <c:pt idx="2562">
                  <c:v>73.17576999999997</c:v>
                </c:pt>
                <c:pt idx="2563">
                  <c:v>73.17808999999997</c:v>
                </c:pt>
                <c:pt idx="2564">
                  <c:v>73.18040999999998</c:v>
                </c:pt>
                <c:pt idx="2565">
                  <c:v>73.18272399999998</c:v>
                </c:pt>
                <c:pt idx="2566">
                  <c:v>73.18503599999997</c:v>
                </c:pt>
                <c:pt idx="2567">
                  <c:v>73.18735499999998</c:v>
                </c:pt>
                <c:pt idx="2568">
                  <c:v>73.18967399999998</c:v>
                </c:pt>
                <c:pt idx="2569">
                  <c:v>73.19199</c:v>
                </c:pt>
                <c:pt idx="2570">
                  <c:v>73.19431</c:v>
                </c:pt>
                <c:pt idx="2571">
                  <c:v>73.19663000000001</c:v>
                </c:pt>
                <c:pt idx="2572">
                  <c:v>73.19894999999998</c:v>
                </c:pt>
                <c:pt idx="2573">
                  <c:v>73.20127</c:v>
                </c:pt>
                <c:pt idx="2574">
                  <c:v>73.20359</c:v>
                </c:pt>
                <c:pt idx="2575">
                  <c:v>73.20591</c:v>
                </c:pt>
                <c:pt idx="2576">
                  <c:v>73.20822</c:v>
                </c:pt>
                <c:pt idx="2577">
                  <c:v>73.21054</c:v>
                </c:pt>
                <c:pt idx="2578">
                  <c:v>73.21286</c:v>
                </c:pt>
                <c:pt idx="2579">
                  <c:v>73.21517</c:v>
                </c:pt>
                <c:pt idx="2580">
                  <c:v>73.21748</c:v>
                </c:pt>
                <c:pt idx="2581">
                  <c:v>73.219795</c:v>
                </c:pt>
                <c:pt idx="2582">
                  <c:v>73.22211</c:v>
                </c:pt>
                <c:pt idx="2583">
                  <c:v>73.22442</c:v>
                </c:pt>
                <c:pt idx="2584">
                  <c:v>73.22672999999998</c:v>
                </c:pt>
                <c:pt idx="2585">
                  <c:v>73.22904</c:v>
                </c:pt>
                <c:pt idx="2586">
                  <c:v>73.22890499999998</c:v>
                </c:pt>
                <c:pt idx="2587">
                  <c:v>73.22876999999998</c:v>
                </c:pt>
                <c:pt idx="2588">
                  <c:v>73.22862</c:v>
                </c:pt>
                <c:pt idx="2589">
                  <c:v>73.22847999999999</c:v>
                </c:pt>
                <c:pt idx="2590">
                  <c:v>73.22832999999998</c:v>
                </c:pt>
                <c:pt idx="2591">
                  <c:v>73.22819</c:v>
                </c:pt>
                <c:pt idx="2592">
                  <c:v>73.22803999999998</c:v>
                </c:pt>
                <c:pt idx="2593">
                  <c:v>73.22789</c:v>
                </c:pt>
                <c:pt idx="2594">
                  <c:v>73.22773999999998</c:v>
                </c:pt>
                <c:pt idx="2595">
                  <c:v>73.227585</c:v>
                </c:pt>
                <c:pt idx="2596">
                  <c:v>73.227425</c:v>
                </c:pt>
                <c:pt idx="2597">
                  <c:v>73.227264</c:v>
                </c:pt>
                <c:pt idx="2598">
                  <c:v>73.227104</c:v>
                </c:pt>
                <c:pt idx="2599">
                  <c:v>73.226944</c:v>
                </c:pt>
                <c:pt idx="2600">
                  <c:v>73.22677599999999</c:v>
                </c:pt>
                <c:pt idx="2601">
                  <c:v>73.2266</c:v>
                </c:pt>
                <c:pt idx="2602">
                  <c:v>73.22643</c:v>
                </c:pt>
                <c:pt idx="2603">
                  <c:v>73.22626</c:v>
                </c:pt>
                <c:pt idx="2604">
                  <c:v>73.22607999999998</c:v>
                </c:pt>
                <c:pt idx="2605">
                  <c:v>73.22591</c:v>
                </c:pt>
                <c:pt idx="2606">
                  <c:v>73.22573</c:v>
                </c:pt>
                <c:pt idx="2607">
                  <c:v>73.22555</c:v>
                </c:pt>
                <c:pt idx="2608">
                  <c:v>73.22536499999998</c:v>
                </c:pt>
                <c:pt idx="2609">
                  <c:v>73.22517999999998</c:v>
                </c:pt>
                <c:pt idx="2610">
                  <c:v>73.22499</c:v>
                </c:pt>
                <c:pt idx="2611">
                  <c:v>73.2248</c:v>
                </c:pt>
                <c:pt idx="2612">
                  <c:v>73.2246</c:v>
                </c:pt>
                <c:pt idx="2613">
                  <c:v>73.2244</c:v>
                </c:pt>
                <c:pt idx="2614">
                  <c:v>73.224205</c:v>
                </c:pt>
                <c:pt idx="2615">
                  <c:v>73.22401</c:v>
                </c:pt>
                <c:pt idx="2616">
                  <c:v>73.22379999999998</c:v>
                </c:pt>
                <c:pt idx="2617">
                  <c:v>73.2236</c:v>
                </c:pt>
                <c:pt idx="2618">
                  <c:v>73.2234</c:v>
                </c:pt>
                <c:pt idx="2619">
                  <c:v>73.22319</c:v>
                </c:pt>
                <c:pt idx="2620">
                  <c:v>73.22297999999999</c:v>
                </c:pt>
                <c:pt idx="2621">
                  <c:v>73.22275999999998</c:v>
                </c:pt>
                <c:pt idx="2622">
                  <c:v>73.22255</c:v>
                </c:pt>
                <c:pt idx="2623">
                  <c:v>73.22233599999998</c:v>
                </c:pt>
                <c:pt idx="2624">
                  <c:v>73.222115</c:v>
                </c:pt>
                <c:pt idx="2625">
                  <c:v>73.2219</c:v>
                </c:pt>
                <c:pt idx="2626">
                  <c:v>73.22168</c:v>
                </c:pt>
                <c:pt idx="2627">
                  <c:v>73.22146</c:v>
                </c:pt>
                <c:pt idx="2628">
                  <c:v>73.22124</c:v>
                </c:pt>
                <c:pt idx="2629">
                  <c:v>73.22101</c:v>
                </c:pt>
                <c:pt idx="2630">
                  <c:v>73.22077999999999</c:v>
                </c:pt>
                <c:pt idx="2631">
                  <c:v>73.22055</c:v>
                </c:pt>
                <c:pt idx="2632">
                  <c:v>73.22032999999998</c:v>
                </c:pt>
                <c:pt idx="2633">
                  <c:v>73.2201</c:v>
                </c:pt>
                <c:pt idx="2634">
                  <c:v>73.21987</c:v>
                </c:pt>
                <c:pt idx="2635">
                  <c:v>73.21964</c:v>
                </c:pt>
                <c:pt idx="2636">
                  <c:v>73.219406</c:v>
                </c:pt>
                <c:pt idx="2637">
                  <c:v>73.21917</c:v>
                </c:pt>
                <c:pt idx="2638">
                  <c:v>73.21893</c:v>
                </c:pt>
                <c:pt idx="2639">
                  <c:v>73.21870000000001</c:v>
                </c:pt>
                <c:pt idx="2640">
                  <c:v>73.21846</c:v>
                </c:pt>
                <c:pt idx="2641">
                  <c:v>73.21822</c:v>
                </c:pt>
                <c:pt idx="2642">
                  <c:v>73.21798</c:v>
                </c:pt>
                <c:pt idx="2643">
                  <c:v>73.21774</c:v>
                </c:pt>
                <c:pt idx="2644">
                  <c:v>73.2175</c:v>
                </c:pt>
                <c:pt idx="2645">
                  <c:v>73.21726</c:v>
                </c:pt>
                <c:pt idx="2646">
                  <c:v>73.21702</c:v>
                </c:pt>
                <c:pt idx="2647">
                  <c:v>73.216774</c:v>
                </c:pt>
                <c:pt idx="2648">
                  <c:v>73.21653</c:v>
                </c:pt>
                <c:pt idx="2649">
                  <c:v>73.21629</c:v>
                </c:pt>
                <c:pt idx="2650">
                  <c:v>73.21605</c:v>
                </c:pt>
                <c:pt idx="2651">
                  <c:v>73.215805</c:v>
                </c:pt>
                <c:pt idx="2652">
                  <c:v>73.21556</c:v>
                </c:pt>
                <c:pt idx="2653">
                  <c:v>73.21532</c:v>
                </c:pt>
                <c:pt idx="2654">
                  <c:v>73.215065</c:v>
                </c:pt>
                <c:pt idx="2655">
                  <c:v>73.21482</c:v>
                </c:pt>
                <c:pt idx="2656">
                  <c:v>73.21458</c:v>
                </c:pt>
                <c:pt idx="2657">
                  <c:v>73.214325</c:v>
                </c:pt>
                <c:pt idx="2658">
                  <c:v>73.21408</c:v>
                </c:pt>
                <c:pt idx="2659">
                  <c:v>73.21383</c:v>
                </c:pt>
                <c:pt idx="2660">
                  <c:v>73.213585</c:v>
                </c:pt>
                <c:pt idx="2661">
                  <c:v>73.21334</c:v>
                </c:pt>
                <c:pt idx="2662">
                  <c:v>73.21309</c:v>
                </c:pt>
                <c:pt idx="2663">
                  <c:v>73.21284</c:v>
                </c:pt>
                <c:pt idx="2664">
                  <c:v>73.212585</c:v>
                </c:pt>
                <c:pt idx="2665">
                  <c:v>73.21234</c:v>
                </c:pt>
                <c:pt idx="2666">
                  <c:v>73.21209</c:v>
                </c:pt>
                <c:pt idx="2667">
                  <c:v>73.211845</c:v>
                </c:pt>
                <c:pt idx="2668">
                  <c:v>73.21159</c:v>
                </c:pt>
                <c:pt idx="2669">
                  <c:v>73.21135</c:v>
                </c:pt>
                <c:pt idx="2670">
                  <c:v>73.2111</c:v>
                </c:pt>
                <c:pt idx="2671">
                  <c:v>73.210846</c:v>
                </c:pt>
                <c:pt idx="2672">
                  <c:v>73.2106</c:v>
                </c:pt>
                <c:pt idx="2673">
                  <c:v>73.21035</c:v>
                </c:pt>
                <c:pt idx="2674">
                  <c:v>73.210106</c:v>
                </c:pt>
                <c:pt idx="2675">
                  <c:v>73.20986</c:v>
                </c:pt>
                <c:pt idx="2676">
                  <c:v>73.20961</c:v>
                </c:pt>
                <c:pt idx="2677">
                  <c:v>73.20936</c:v>
                </c:pt>
                <c:pt idx="2678">
                  <c:v>73.20911</c:v>
                </c:pt>
                <c:pt idx="2679">
                  <c:v>73.20886</c:v>
                </c:pt>
                <c:pt idx="2680">
                  <c:v>73.20862</c:v>
                </c:pt>
                <c:pt idx="2681">
                  <c:v>73.20837399999999</c:v>
                </c:pt>
                <c:pt idx="2682">
                  <c:v>73.20813</c:v>
                </c:pt>
                <c:pt idx="2683">
                  <c:v>73.20788</c:v>
                </c:pt>
                <c:pt idx="2684">
                  <c:v>73.207634</c:v>
                </c:pt>
                <c:pt idx="2685">
                  <c:v>73.20739</c:v>
                </c:pt>
                <c:pt idx="2686">
                  <c:v>73.207146</c:v>
                </c:pt>
                <c:pt idx="2687">
                  <c:v>73.2069</c:v>
                </c:pt>
                <c:pt idx="2688">
                  <c:v>73.20665</c:v>
                </c:pt>
                <c:pt idx="2689">
                  <c:v>73.206406</c:v>
                </c:pt>
                <c:pt idx="2690">
                  <c:v>73.20616</c:v>
                </c:pt>
                <c:pt idx="2691">
                  <c:v>73.20592</c:v>
                </c:pt>
                <c:pt idx="2692">
                  <c:v>73.20567000000001</c:v>
                </c:pt>
                <c:pt idx="2693">
                  <c:v>73.20543</c:v>
                </c:pt>
                <c:pt idx="2694">
                  <c:v>73.205185</c:v>
                </c:pt>
                <c:pt idx="2695">
                  <c:v>73.20494</c:v>
                </c:pt>
                <c:pt idx="2696">
                  <c:v>73.2047</c:v>
                </c:pt>
                <c:pt idx="2697">
                  <c:v>73.20446</c:v>
                </c:pt>
                <c:pt idx="2698">
                  <c:v>73.20422</c:v>
                </c:pt>
                <c:pt idx="2699">
                  <c:v>73.20398</c:v>
                </c:pt>
                <c:pt idx="2700">
                  <c:v>73.20373999999998</c:v>
                </c:pt>
                <c:pt idx="2701">
                  <c:v>73.20351</c:v>
                </c:pt>
                <c:pt idx="2702">
                  <c:v>73.20327</c:v>
                </c:pt>
                <c:pt idx="2703">
                  <c:v>73.20303000000001</c:v>
                </c:pt>
                <c:pt idx="2704">
                  <c:v>73.20279999999998</c:v>
                </c:pt>
                <c:pt idx="2705">
                  <c:v>73.20255</c:v>
                </c:pt>
                <c:pt idx="2706">
                  <c:v>73.20232</c:v>
                </c:pt>
                <c:pt idx="2707">
                  <c:v>73.20207999999998</c:v>
                </c:pt>
                <c:pt idx="2708">
                  <c:v>73.20184</c:v>
                </c:pt>
                <c:pt idx="2709">
                  <c:v>73.20161</c:v>
                </c:pt>
                <c:pt idx="2710">
                  <c:v>73.20137</c:v>
                </c:pt>
                <c:pt idx="2711">
                  <c:v>73.20113</c:v>
                </c:pt>
                <c:pt idx="2712">
                  <c:v>73.200905</c:v>
                </c:pt>
                <c:pt idx="2713">
                  <c:v>73.200676</c:v>
                </c:pt>
                <c:pt idx="2714">
                  <c:v>73.20045</c:v>
                </c:pt>
                <c:pt idx="2715">
                  <c:v>73.20022</c:v>
                </c:pt>
                <c:pt idx="2716">
                  <c:v>73.19999</c:v>
                </c:pt>
                <c:pt idx="2717">
                  <c:v>73.19976</c:v>
                </c:pt>
                <c:pt idx="2718">
                  <c:v>73.19953</c:v>
                </c:pt>
                <c:pt idx="2719">
                  <c:v>73.1993</c:v>
                </c:pt>
                <c:pt idx="2720">
                  <c:v>73.19907</c:v>
                </c:pt>
                <c:pt idx="2721">
                  <c:v>73.19884499999999</c:v>
                </c:pt>
                <c:pt idx="2722">
                  <c:v>73.198616</c:v>
                </c:pt>
                <c:pt idx="2723">
                  <c:v>73.19838999999999</c:v>
                </c:pt>
                <c:pt idx="2724">
                  <c:v>73.19816</c:v>
                </c:pt>
                <c:pt idx="2725">
                  <c:v>73.19793000000001</c:v>
                </c:pt>
                <c:pt idx="2726">
                  <c:v>73.19770000000001</c:v>
                </c:pt>
                <c:pt idx="2727">
                  <c:v>73.19747</c:v>
                </c:pt>
                <c:pt idx="2728">
                  <c:v>73.19724</c:v>
                </c:pt>
                <c:pt idx="2729">
                  <c:v>73.197014</c:v>
                </c:pt>
                <c:pt idx="2730">
                  <c:v>73.19678999999998</c:v>
                </c:pt>
                <c:pt idx="2731">
                  <c:v>73.19657</c:v>
                </c:pt>
                <c:pt idx="2732">
                  <c:v>73.19634999999998</c:v>
                </c:pt>
                <c:pt idx="2733">
                  <c:v>73.19613</c:v>
                </c:pt>
                <c:pt idx="2734">
                  <c:v>73.19591</c:v>
                </c:pt>
                <c:pt idx="2735">
                  <c:v>73.19569</c:v>
                </c:pt>
                <c:pt idx="2736">
                  <c:v>73.19546999999998</c:v>
                </c:pt>
                <c:pt idx="2737">
                  <c:v>73.19525</c:v>
                </c:pt>
                <c:pt idx="2738">
                  <c:v>73.19502999999998</c:v>
                </c:pt>
                <c:pt idx="2739">
                  <c:v>73.19482</c:v>
                </c:pt>
                <c:pt idx="2740">
                  <c:v>73.194595</c:v>
                </c:pt>
                <c:pt idx="2741">
                  <c:v>73.19437999999998</c:v>
                </c:pt>
                <c:pt idx="2742">
                  <c:v>73.19417</c:v>
                </c:pt>
                <c:pt idx="2743">
                  <c:v>73.193954</c:v>
                </c:pt>
                <c:pt idx="2744">
                  <c:v>73.19373999999999</c:v>
                </c:pt>
                <c:pt idx="2745">
                  <c:v>73.19353</c:v>
                </c:pt>
                <c:pt idx="2746">
                  <c:v>73.19330999999998</c:v>
                </c:pt>
                <c:pt idx="2747">
                  <c:v>73.1931</c:v>
                </c:pt>
                <c:pt idx="2748">
                  <c:v>73.19288999999999</c:v>
                </c:pt>
                <c:pt idx="2749">
                  <c:v>73.19267</c:v>
                </c:pt>
                <c:pt idx="2750">
                  <c:v>73.19245999999998</c:v>
                </c:pt>
                <c:pt idx="2751">
                  <c:v>73.192245</c:v>
                </c:pt>
                <c:pt idx="2752">
                  <c:v>73.19202999999998</c:v>
                </c:pt>
                <c:pt idx="2753">
                  <c:v>73.191826</c:v>
                </c:pt>
                <c:pt idx="2754">
                  <c:v>73.19161</c:v>
                </c:pt>
                <c:pt idx="2755">
                  <c:v>73.19141</c:v>
                </c:pt>
                <c:pt idx="2756">
                  <c:v>73.1912</c:v>
                </c:pt>
                <c:pt idx="2757">
                  <c:v>73.190994</c:v>
                </c:pt>
                <c:pt idx="2758">
                  <c:v>73.19077999999999</c:v>
                </c:pt>
                <c:pt idx="2759">
                  <c:v>73.19057499999998</c:v>
                </c:pt>
                <c:pt idx="2760">
                  <c:v>73.19036999999998</c:v>
                </c:pt>
                <c:pt idx="2761">
                  <c:v>73.19016</c:v>
                </c:pt>
                <c:pt idx="2762">
                  <c:v>73.18996</c:v>
                </c:pt>
                <c:pt idx="2763">
                  <c:v>73.18975999999999</c:v>
                </c:pt>
                <c:pt idx="2764">
                  <c:v>73.18954999999998</c:v>
                </c:pt>
                <c:pt idx="2765">
                  <c:v>73.18935399999998</c:v>
                </c:pt>
                <c:pt idx="2766">
                  <c:v>73.18915599999998</c:v>
                </c:pt>
                <c:pt idx="2767">
                  <c:v>73.18895999999998</c:v>
                </c:pt>
                <c:pt idx="2768">
                  <c:v>73.18875999999999</c:v>
                </c:pt>
                <c:pt idx="2769">
                  <c:v>73.18855999999998</c:v>
                </c:pt>
                <c:pt idx="2770">
                  <c:v>73.18835999999999</c:v>
                </c:pt>
                <c:pt idx="2771">
                  <c:v>73.18815999999998</c:v>
                </c:pt>
                <c:pt idx="2772">
                  <c:v>73.187965</c:v>
                </c:pt>
                <c:pt idx="2773">
                  <c:v>73.18776999999998</c:v>
                </c:pt>
                <c:pt idx="2774">
                  <c:v>73.18757</c:v>
                </c:pt>
                <c:pt idx="2775">
                  <c:v>73.18736999999998</c:v>
                </c:pt>
                <c:pt idx="2776">
                  <c:v>73.18717</c:v>
                </c:pt>
                <c:pt idx="2777">
                  <c:v>73.18696999999998</c:v>
                </c:pt>
                <c:pt idx="2778">
                  <c:v>73.18677499999997</c:v>
                </c:pt>
                <c:pt idx="2779">
                  <c:v>73.18657999999999</c:v>
                </c:pt>
                <c:pt idx="2780">
                  <c:v>73.18637999999999</c:v>
                </c:pt>
                <c:pt idx="2781">
                  <c:v>73.18617999999998</c:v>
                </c:pt>
                <c:pt idx="2782">
                  <c:v>73.18598999999999</c:v>
                </c:pt>
                <c:pt idx="2783">
                  <c:v>73.18579999999999</c:v>
                </c:pt>
                <c:pt idx="2784">
                  <c:v>73.18560999999998</c:v>
                </c:pt>
                <c:pt idx="2785">
                  <c:v>73.18541999999998</c:v>
                </c:pt>
                <c:pt idx="2786">
                  <c:v>73.18522999999998</c:v>
                </c:pt>
                <c:pt idx="2787">
                  <c:v>73.18503599999997</c:v>
                </c:pt>
                <c:pt idx="2788">
                  <c:v>73.18484499999998</c:v>
                </c:pt>
                <c:pt idx="2789">
                  <c:v>73.184654</c:v>
                </c:pt>
                <c:pt idx="2790">
                  <c:v>73.18446</c:v>
                </c:pt>
                <c:pt idx="2791">
                  <c:v>73.18427000000001</c:v>
                </c:pt>
                <c:pt idx="2792">
                  <c:v>73.18409</c:v>
                </c:pt>
                <c:pt idx="2793">
                  <c:v>73.18390999999998</c:v>
                </c:pt>
                <c:pt idx="2794">
                  <c:v>73.18371999999998</c:v>
                </c:pt>
                <c:pt idx="2795">
                  <c:v>73.18353</c:v>
                </c:pt>
                <c:pt idx="2796">
                  <c:v>73.18334999999999</c:v>
                </c:pt>
                <c:pt idx="2797">
                  <c:v>73.18316999999998</c:v>
                </c:pt>
                <c:pt idx="2798">
                  <c:v>73.18297999999999</c:v>
                </c:pt>
                <c:pt idx="2799">
                  <c:v>73.18279999999999</c:v>
                </c:pt>
                <c:pt idx="2800">
                  <c:v>73.18262</c:v>
                </c:pt>
                <c:pt idx="2801">
                  <c:v>73.18243399999999</c:v>
                </c:pt>
                <c:pt idx="2802">
                  <c:v>73.18224999999998</c:v>
                </c:pt>
                <c:pt idx="2803">
                  <c:v>73.18207599999997</c:v>
                </c:pt>
                <c:pt idx="2804">
                  <c:v>73.18188999999998</c:v>
                </c:pt>
                <c:pt idx="2805">
                  <c:v>73.18172</c:v>
                </c:pt>
                <c:pt idx="2806">
                  <c:v>73.18153</c:v>
                </c:pt>
                <c:pt idx="2807">
                  <c:v>73.18136</c:v>
                </c:pt>
                <c:pt idx="2808">
                  <c:v>73.18118</c:v>
                </c:pt>
                <c:pt idx="2809">
                  <c:v>73.18099999999998</c:v>
                </c:pt>
                <c:pt idx="2810">
                  <c:v>73.180824</c:v>
                </c:pt>
                <c:pt idx="2811">
                  <c:v>73.18065</c:v>
                </c:pt>
                <c:pt idx="2812">
                  <c:v>73.18046999999998</c:v>
                </c:pt>
                <c:pt idx="2813">
                  <c:v>73.18029999999998</c:v>
                </c:pt>
                <c:pt idx="2814">
                  <c:v>73.18012</c:v>
                </c:pt>
                <c:pt idx="2815">
                  <c:v>73.17994999999999</c:v>
                </c:pt>
                <c:pt idx="2816">
                  <c:v>73.17977999999997</c:v>
                </c:pt>
                <c:pt idx="2817">
                  <c:v>73.17959999999998</c:v>
                </c:pt>
                <c:pt idx="2818">
                  <c:v>73.17943599999997</c:v>
                </c:pt>
                <c:pt idx="2819">
                  <c:v>73.17926</c:v>
                </c:pt>
                <c:pt idx="2820">
                  <c:v>73.17908999999999</c:v>
                </c:pt>
                <c:pt idx="2821">
                  <c:v>73.17892499999999</c:v>
                </c:pt>
                <c:pt idx="2822">
                  <c:v>73.17874999999997</c:v>
                </c:pt>
                <c:pt idx="2823">
                  <c:v>73.17857999999997</c:v>
                </c:pt>
                <c:pt idx="2824">
                  <c:v>73.17840999999999</c:v>
                </c:pt>
                <c:pt idx="2825">
                  <c:v>73.17824599999999</c:v>
                </c:pt>
                <c:pt idx="2826">
                  <c:v>73.17806999999998</c:v>
                </c:pt>
                <c:pt idx="2827">
                  <c:v>73.17789999999998</c:v>
                </c:pt>
                <c:pt idx="2828">
                  <c:v>73.17773399999999</c:v>
                </c:pt>
                <c:pt idx="2829">
                  <c:v>73.17756999999998</c:v>
                </c:pt>
                <c:pt idx="2830">
                  <c:v>73.17739999999999</c:v>
                </c:pt>
                <c:pt idx="2831">
                  <c:v>73.17723</c:v>
                </c:pt>
                <c:pt idx="2832">
                  <c:v>73.17705999999998</c:v>
                </c:pt>
                <c:pt idx="2833">
                  <c:v>73.17689999999999</c:v>
                </c:pt>
                <c:pt idx="2834">
                  <c:v>73.17673499999997</c:v>
                </c:pt>
                <c:pt idx="2835">
                  <c:v>73.17657</c:v>
                </c:pt>
                <c:pt idx="2836">
                  <c:v>73.17639999999999</c:v>
                </c:pt>
                <c:pt idx="2837">
                  <c:v>73.17623999999999</c:v>
                </c:pt>
                <c:pt idx="2838">
                  <c:v>73.17607999999998</c:v>
                </c:pt>
                <c:pt idx="2839">
                  <c:v>73.17590999999999</c:v>
                </c:pt>
                <c:pt idx="2840">
                  <c:v>73.17574999999997</c:v>
                </c:pt>
                <c:pt idx="2841">
                  <c:v>73.17558999999999</c:v>
                </c:pt>
                <c:pt idx="2842">
                  <c:v>73.17542999999998</c:v>
                </c:pt>
                <c:pt idx="2843">
                  <c:v>73.17527</c:v>
                </c:pt>
                <c:pt idx="2844">
                  <c:v>73.17511999999999</c:v>
                </c:pt>
                <c:pt idx="2845">
                  <c:v>73.17496</c:v>
                </c:pt>
                <c:pt idx="2846">
                  <c:v>73.17480499999999</c:v>
                </c:pt>
                <c:pt idx="2847">
                  <c:v>73.174644</c:v>
                </c:pt>
                <c:pt idx="2848">
                  <c:v>73.17448999999999</c:v>
                </c:pt>
                <c:pt idx="2849">
                  <c:v>73.17433</c:v>
                </c:pt>
                <c:pt idx="2850">
                  <c:v>73.17417999999999</c:v>
                </c:pt>
                <c:pt idx="2851">
                  <c:v>73.17402</c:v>
                </c:pt>
                <c:pt idx="2852">
                  <c:v>73.17385999999999</c:v>
                </c:pt>
                <c:pt idx="2853">
                  <c:v>73.17369999999998</c:v>
                </c:pt>
                <c:pt idx="2854">
                  <c:v>73.17354599999999</c:v>
                </c:pt>
                <c:pt idx="2855">
                  <c:v>73.17338599999997</c:v>
                </c:pt>
                <c:pt idx="2856">
                  <c:v>73.17322999999998</c:v>
                </c:pt>
                <c:pt idx="2857">
                  <c:v>73.17307999999998</c:v>
                </c:pt>
                <c:pt idx="2858">
                  <c:v>73.17292999999998</c:v>
                </c:pt>
                <c:pt idx="2859">
                  <c:v>73.17277499999997</c:v>
                </c:pt>
                <c:pt idx="2860">
                  <c:v>73.17261999999998</c:v>
                </c:pt>
                <c:pt idx="2861">
                  <c:v>73.17246999999998</c:v>
                </c:pt>
                <c:pt idx="2862">
                  <c:v>73.17231999999998</c:v>
                </c:pt>
                <c:pt idx="2863">
                  <c:v>73.17216499999999</c:v>
                </c:pt>
                <c:pt idx="2864">
                  <c:v>73.17200999999999</c:v>
                </c:pt>
                <c:pt idx="2865">
                  <c:v>73.17185999999998</c:v>
                </c:pt>
                <c:pt idx="2866">
                  <c:v>73.17170999999999</c:v>
                </c:pt>
                <c:pt idx="2867">
                  <c:v>73.17156</c:v>
                </c:pt>
                <c:pt idx="2868">
                  <c:v>73.17142</c:v>
                </c:pt>
                <c:pt idx="2869">
                  <c:v>73.17127</c:v>
                </c:pt>
                <c:pt idx="2870">
                  <c:v>73.17113</c:v>
                </c:pt>
                <c:pt idx="2871">
                  <c:v>73.17097999999999</c:v>
                </c:pt>
                <c:pt idx="2872">
                  <c:v>73.17082999999998</c:v>
                </c:pt>
                <c:pt idx="2873">
                  <c:v>73.17068499999999</c:v>
                </c:pt>
                <c:pt idx="2874">
                  <c:v>73.17053999999999</c:v>
                </c:pt>
                <c:pt idx="2875">
                  <c:v>73.17039499999998</c:v>
                </c:pt>
                <c:pt idx="2876">
                  <c:v>73.17024999999998</c:v>
                </c:pt>
                <c:pt idx="2877">
                  <c:v>73.17010499999999</c:v>
                </c:pt>
                <c:pt idx="2878">
                  <c:v>73.16996</c:v>
                </c:pt>
                <c:pt idx="2879">
                  <c:v>73.169815</c:v>
                </c:pt>
                <c:pt idx="2880">
                  <c:v>73.16967</c:v>
                </c:pt>
                <c:pt idx="2881">
                  <c:v>73.169525</c:v>
                </c:pt>
                <c:pt idx="2882">
                  <c:v>73.16937999999999</c:v>
                </c:pt>
                <c:pt idx="2883">
                  <c:v>73.169235</c:v>
                </c:pt>
                <c:pt idx="2884">
                  <c:v>73.16908999999998</c:v>
                </c:pt>
                <c:pt idx="2885">
                  <c:v>73.16894499999998</c:v>
                </c:pt>
                <c:pt idx="2886">
                  <c:v>73.16879999999999</c:v>
                </c:pt>
                <c:pt idx="2887">
                  <c:v>73.168655</c:v>
                </c:pt>
                <c:pt idx="2888">
                  <c:v>73.16852</c:v>
                </c:pt>
                <c:pt idx="2889">
                  <c:v>73.16836999999998</c:v>
                </c:pt>
                <c:pt idx="2890">
                  <c:v>73.16823</c:v>
                </c:pt>
                <c:pt idx="2891">
                  <c:v>73.16808999999999</c:v>
                </c:pt>
                <c:pt idx="2892">
                  <c:v>73.16795</c:v>
                </c:pt>
                <c:pt idx="2893">
                  <c:v>73.16781</c:v>
                </c:pt>
                <c:pt idx="2894">
                  <c:v>73.16767</c:v>
                </c:pt>
                <c:pt idx="2895">
                  <c:v>73.167534</c:v>
                </c:pt>
                <c:pt idx="2896">
                  <c:v>73.1674</c:v>
                </c:pt>
                <c:pt idx="2897">
                  <c:v>73.16726</c:v>
                </c:pt>
                <c:pt idx="2898">
                  <c:v>73.16713</c:v>
                </c:pt>
                <c:pt idx="2899">
                  <c:v>73.16699</c:v>
                </c:pt>
                <c:pt idx="2900">
                  <c:v>73.166855</c:v>
                </c:pt>
                <c:pt idx="2901">
                  <c:v>73.16672</c:v>
                </c:pt>
                <c:pt idx="2902">
                  <c:v>73.16659</c:v>
                </c:pt>
                <c:pt idx="2903">
                  <c:v>73.16645</c:v>
                </c:pt>
                <c:pt idx="2904">
                  <c:v>73.16630999999998</c:v>
                </c:pt>
                <c:pt idx="2905">
                  <c:v>73.16617999999998</c:v>
                </c:pt>
                <c:pt idx="2906">
                  <c:v>73.16605</c:v>
                </c:pt>
                <c:pt idx="2907">
                  <c:v>73.16592</c:v>
                </c:pt>
                <c:pt idx="2908">
                  <c:v>73.16578999999999</c:v>
                </c:pt>
                <c:pt idx="2909">
                  <c:v>73.16565</c:v>
                </c:pt>
                <c:pt idx="2910">
                  <c:v>73.16551</c:v>
                </c:pt>
                <c:pt idx="2911">
                  <c:v>73.16537999999998</c:v>
                </c:pt>
                <c:pt idx="2912">
                  <c:v>73.16525</c:v>
                </c:pt>
                <c:pt idx="2913">
                  <c:v>73.16512</c:v>
                </c:pt>
                <c:pt idx="2914">
                  <c:v>73.16499</c:v>
                </c:pt>
                <c:pt idx="2915">
                  <c:v>73.16486</c:v>
                </c:pt>
                <c:pt idx="2916">
                  <c:v>73.16473399999998</c:v>
                </c:pt>
                <c:pt idx="2917">
                  <c:v>73.164604</c:v>
                </c:pt>
                <c:pt idx="2918">
                  <c:v>73.164474</c:v>
                </c:pt>
                <c:pt idx="2919">
                  <c:v>73.16434499999998</c:v>
                </c:pt>
                <c:pt idx="2920">
                  <c:v>73.164215</c:v>
                </c:pt>
                <c:pt idx="2921">
                  <c:v>73.16653</c:v>
                </c:pt>
                <c:pt idx="2922">
                  <c:v>73.16883999999999</c:v>
                </c:pt>
                <c:pt idx="2923">
                  <c:v>73.17114999999998</c:v>
                </c:pt>
                <c:pt idx="2924">
                  <c:v>73.17345999999999</c:v>
                </c:pt>
                <c:pt idx="2925">
                  <c:v>73.17576999999997</c:v>
                </c:pt>
                <c:pt idx="2926">
                  <c:v>73.17808499999997</c:v>
                </c:pt>
                <c:pt idx="2927">
                  <c:v>73.18040499999998</c:v>
                </c:pt>
                <c:pt idx="2928">
                  <c:v>73.18272399999998</c:v>
                </c:pt>
                <c:pt idx="2929">
                  <c:v>73.18503599999997</c:v>
                </c:pt>
                <c:pt idx="2930">
                  <c:v>73.18734999999998</c:v>
                </c:pt>
                <c:pt idx="2931">
                  <c:v>73.18966</c:v>
                </c:pt>
                <c:pt idx="2932">
                  <c:v>73.19198</c:v>
                </c:pt>
                <c:pt idx="2933">
                  <c:v>73.19430000000001</c:v>
                </c:pt>
                <c:pt idx="2934">
                  <c:v>73.19662</c:v>
                </c:pt>
                <c:pt idx="2935">
                  <c:v>73.19893999999998</c:v>
                </c:pt>
                <c:pt idx="2936">
                  <c:v>73.201256</c:v>
                </c:pt>
                <c:pt idx="2937">
                  <c:v>73.20357000000001</c:v>
                </c:pt>
                <c:pt idx="2938">
                  <c:v>73.20587999999998</c:v>
                </c:pt>
                <c:pt idx="2939">
                  <c:v>73.20819</c:v>
                </c:pt>
                <c:pt idx="2940">
                  <c:v>73.2105</c:v>
                </c:pt>
                <c:pt idx="2941">
                  <c:v>73.212814</c:v>
                </c:pt>
                <c:pt idx="2942">
                  <c:v>73.215126</c:v>
                </c:pt>
                <c:pt idx="2943">
                  <c:v>73.21744</c:v>
                </c:pt>
                <c:pt idx="2944">
                  <c:v>73.21976</c:v>
                </c:pt>
                <c:pt idx="2945">
                  <c:v>73.22206999999998</c:v>
                </c:pt>
                <c:pt idx="2946">
                  <c:v>73.22437999999998</c:v>
                </c:pt>
                <c:pt idx="2947">
                  <c:v>73.226685</c:v>
                </c:pt>
                <c:pt idx="2948">
                  <c:v>73.229</c:v>
                </c:pt>
                <c:pt idx="2949">
                  <c:v>73.23131</c:v>
                </c:pt>
                <c:pt idx="2950">
                  <c:v>73.23361</c:v>
                </c:pt>
                <c:pt idx="2951">
                  <c:v>73.233475</c:v>
                </c:pt>
                <c:pt idx="2952">
                  <c:v>73.23333</c:v>
                </c:pt>
                <c:pt idx="2953">
                  <c:v>73.233185</c:v>
                </c:pt>
                <c:pt idx="2954">
                  <c:v>73.23304</c:v>
                </c:pt>
                <c:pt idx="2955">
                  <c:v>73.232895</c:v>
                </c:pt>
                <c:pt idx="2956">
                  <c:v>73.23274999999998</c:v>
                </c:pt>
                <c:pt idx="2957">
                  <c:v>73.232605</c:v>
                </c:pt>
                <c:pt idx="2958">
                  <c:v>73.23245</c:v>
                </c:pt>
                <c:pt idx="2959">
                  <c:v>73.2323</c:v>
                </c:pt>
                <c:pt idx="2960">
                  <c:v>73.23214</c:v>
                </c:pt>
                <c:pt idx="2961">
                  <c:v>73.23198</c:v>
                </c:pt>
                <c:pt idx="2962">
                  <c:v>73.23182</c:v>
                </c:pt>
                <c:pt idx="2963">
                  <c:v>73.23166</c:v>
                </c:pt>
                <c:pt idx="2964">
                  <c:v>73.23149</c:v>
                </c:pt>
                <c:pt idx="2965">
                  <c:v>73.23132</c:v>
                </c:pt>
                <c:pt idx="2966">
                  <c:v>73.231155</c:v>
                </c:pt>
                <c:pt idx="2967">
                  <c:v>73.23099</c:v>
                </c:pt>
                <c:pt idx="2968">
                  <c:v>73.23081</c:v>
                </c:pt>
                <c:pt idx="2969">
                  <c:v>73.23064</c:v>
                </c:pt>
                <c:pt idx="2970">
                  <c:v>73.23045</c:v>
                </c:pt>
                <c:pt idx="2971">
                  <c:v>73.23027</c:v>
                </c:pt>
                <c:pt idx="2972">
                  <c:v>73.23009</c:v>
                </c:pt>
                <c:pt idx="2973">
                  <c:v>73.2299</c:v>
                </c:pt>
                <c:pt idx="2974">
                  <c:v>73.22970599999998</c:v>
                </c:pt>
                <c:pt idx="2975">
                  <c:v>73.229515</c:v>
                </c:pt>
                <c:pt idx="2976">
                  <c:v>73.22932</c:v>
                </c:pt>
                <c:pt idx="2977">
                  <c:v>73.22912</c:v>
                </c:pt>
                <c:pt idx="2978">
                  <c:v>73.22892</c:v>
                </c:pt>
                <c:pt idx="2979">
                  <c:v>73.22871999999998</c:v>
                </c:pt>
                <c:pt idx="2980">
                  <c:v>73.22852</c:v>
                </c:pt>
                <c:pt idx="2981">
                  <c:v>73.22831999999998</c:v>
                </c:pt>
                <c:pt idx="2982">
                  <c:v>73.22811</c:v>
                </c:pt>
                <c:pt idx="2983">
                  <c:v>73.227905</c:v>
                </c:pt>
                <c:pt idx="2984">
                  <c:v>73.22770000000001</c:v>
                </c:pt>
                <c:pt idx="2985">
                  <c:v>73.227486</c:v>
                </c:pt>
                <c:pt idx="2986">
                  <c:v>73.22727</c:v>
                </c:pt>
                <c:pt idx="2987">
                  <c:v>73.22706</c:v>
                </c:pt>
                <c:pt idx="2988">
                  <c:v>73.22684499999998</c:v>
                </c:pt>
                <c:pt idx="2989">
                  <c:v>73.22663</c:v>
                </c:pt>
                <c:pt idx="2990">
                  <c:v>73.22641</c:v>
                </c:pt>
                <c:pt idx="2991">
                  <c:v>73.22619</c:v>
                </c:pt>
                <c:pt idx="2992">
                  <c:v>73.22596999999998</c:v>
                </c:pt>
                <c:pt idx="2993">
                  <c:v>73.22574599999999</c:v>
                </c:pt>
                <c:pt idx="2994">
                  <c:v>73.22552</c:v>
                </c:pt>
                <c:pt idx="2995">
                  <c:v>73.22529</c:v>
                </c:pt>
                <c:pt idx="2996">
                  <c:v>73.22506</c:v>
                </c:pt>
                <c:pt idx="2997">
                  <c:v>73.22483</c:v>
                </c:pt>
                <c:pt idx="2998">
                  <c:v>73.2246</c:v>
                </c:pt>
                <c:pt idx="2999">
                  <c:v>73.224365</c:v>
                </c:pt>
                <c:pt idx="3000">
                  <c:v>73.22413</c:v>
                </c:pt>
                <c:pt idx="3001">
                  <c:v>73.22388999999998</c:v>
                </c:pt>
                <c:pt idx="3002">
                  <c:v>73.223656</c:v>
                </c:pt>
                <c:pt idx="3003">
                  <c:v>73.22342</c:v>
                </c:pt>
                <c:pt idx="3004">
                  <c:v>73.22318</c:v>
                </c:pt>
                <c:pt idx="3005">
                  <c:v>73.22293999999998</c:v>
                </c:pt>
                <c:pt idx="3006">
                  <c:v>73.22269999999998</c:v>
                </c:pt>
                <c:pt idx="3007">
                  <c:v>73.22246</c:v>
                </c:pt>
                <c:pt idx="3008">
                  <c:v>73.22222</c:v>
                </c:pt>
                <c:pt idx="3009">
                  <c:v>73.22198</c:v>
                </c:pt>
                <c:pt idx="3010">
                  <c:v>73.22173</c:v>
                </c:pt>
                <c:pt idx="3011">
                  <c:v>73.22149</c:v>
                </c:pt>
                <c:pt idx="3012">
                  <c:v>73.221245</c:v>
                </c:pt>
                <c:pt idx="3013">
                  <c:v>73.221</c:v>
                </c:pt>
                <c:pt idx="3014">
                  <c:v>73.22076</c:v>
                </c:pt>
                <c:pt idx="3015">
                  <c:v>73.22051</c:v>
                </c:pt>
                <c:pt idx="3016">
                  <c:v>73.22027000000001</c:v>
                </c:pt>
                <c:pt idx="3017">
                  <c:v>73.220024</c:v>
                </c:pt>
                <c:pt idx="3018">
                  <c:v>73.21977</c:v>
                </c:pt>
                <c:pt idx="3019">
                  <c:v>73.21953</c:v>
                </c:pt>
                <c:pt idx="3020">
                  <c:v>73.21928</c:v>
                </c:pt>
                <c:pt idx="3021">
                  <c:v>73.219025</c:v>
                </c:pt>
                <c:pt idx="3022">
                  <c:v>73.21877</c:v>
                </c:pt>
                <c:pt idx="3023">
                  <c:v>73.21852</c:v>
                </c:pt>
                <c:pt idx="3024">
                  <c:v>73.21828</c:v>
                </c:pt>
                <c:pt idx="3025">
                  <c:v>73.218025</c:v>
                </c:pt>
                <c:pt idx="3026">
                  <c:v>73.21777</c:v>
                </c:pt>
                <c:pt idx="3027">
                  <c:v>73.21752</c:v>
                </c:pt>
                <c:pt idx="3028">
                  <c:v>73.21728</c:v>
                </c:pt>
                <c:pt idx="3029">
                  <c:v>73.217026</c:v>
                </c:pt>
                <c:pt idx="3030">
                  <c:v>73.216774</c:v>
                </c:pt>
                <c:pt idx="3031">
                  <c:v>73.21652</c:v>
                </c:pt>
                <c:pt idx="3032">
                  <c:v>73.21627</c:v>
                </c:pt>
                <c:pt idx="3033">
                  <c:v>73.21603</c:v>
                </c:pt>
                <c:pt idx="3034">
                  <c:v>73.21577499999998</c:v>
                </c:pt>
                <c:pt idx="3035">
                  <c:v>73.21552</c:v>
                </c:pt>
                <c:pt idx="3036">
                  <c:v>73.21527</c:v>
                </c:pt>
                <c:pt idx="3037">
                  <c:v>73.21503000000001</c:v>
                </c:pt>
                <c:pt idx="3038">
                  <c:v>73.214775</c:v>
                </c:pt>
                <c:pt idx="3039">
                  <c:v>73.21452</c:v>
                </c:pt>
                <c:pt idx="3040">
                  <c:v>73.21427000000002</c:v>
                </c:pt>
                <c:pt idx="3041">
                  <c:v>73.21403</c:v>
                </c:pt>
                <c:pt idx="3042">
                  <c:v>73.21377599999998</c:v>
                </c:pt>
                <c:pt idx="3043">
                  <c:v>73.213524</c:v>
                </c:pt>
                <c:pt idx="3044">
                  <c:v>73.21327</c:v>
                </c:pt>
                <c:pt idx="3045">
                  <c:v>73.21303</c:v>
                </c:pt>
                <c:pt idx="3046">
                  <c:v>73.21277599999999</c:v>
                </c:pt>
                <c:pt idx="3047">
                  <c:v>73.212524</c:v>
                </c:pt>
                <c:pt idx="3048">
                  <c:v>73.21227</c:v>
                </c:pt>
                <c:pt idx="3049">
                  <c:v>73.21203000000001</c:v>
                </c:pt>
                <c:pt idx="3050">
                  <c:v>73.211784</c:v>
                </c:pt>
                <c:pt idx="3051">
                  <c:v>73.21153</c:v>
                </c:pt>
                <c:pt idx="3052">
                  <c:v>73.21129</c:v>
                </c:pt>
                <c:pt idx="3053">
                  <c:v>73.211044</c:v>
                </c:pt>
                <c:pt idx="3054">
                  <c:v>73.2108</c:v>
                </c:pt>
                <c:pt idx="3055">
                  <c:v>73.210556</c:v>
                </c:pt>
                <c:pt idx="3056">
                  <c:v>73.21031</c:v>
                </c:pt>
                <c:pt idx="3057">
                  <c:v>73.21007</c:v>
                </c:pt>
                <c:pt idx="3058">
                  <c:v>73.209816</c:v>
                </c:pt>
                <c:pt idx="3059">
                  <c:v>73.20957000000001</c:v>
                </c:pt>
                <c:pt idx="3060">
                  <c:v>73.20933</c:v>
                </c:pt>
                <c:pt idx="3061">
                  <c:v>73.20908</c:v>
                </c:pt>
                <c:pt idx="3062">
                  <c:v>73.20883999999998</c:v>
                </c:pt>
                <c:pt idx="3063">
                  <c:v>73.208595</c:v>
                </c:pt>
                <c:pt idx="3064">
                  <c:v>73.20834999999998</c:v>
                </c:pt>
                <c:pt idx="3065">
                  <c:v>73.20811</c:v>
                </c:pt>
                <c:pt idx="3066">
                  <c:v>73.20786</c:v>
                </c:pt>
                <c:pt idx="3067">
                  <c:v>73.20762</c:v>
                </c:pt>
                <c:pt idx="3068">
                  <c:v>73.20738</c:v>
                </c:pt>
                <c:pt idx="3069">
                  <c:v>73.207146</c:v>
                </c:pt>
                <c:pt idx="3070">
                  <c:v>73.20691</c:v>
                </c:pt>
                <c:pt idx="3071">
                  <c:v>73.20667</c:v>
                </c:pt>
                <c:pt idx="3072">
                  <c:v>73.20643</c:v>
                </c:pt>
                <c:pt idx="3073">
                  <c:v>73.20619</c:v>
                </c:pt>
                <c:pt idx="3074">
                  <c:v>73.205956</c:v>
                </c:pt>
                <c:pt idx="3075">
                  <c:v>73.20572</c:v>
                </c:pt>
                <c:pt idx="3076">
                  <c:v>73.20547999999998</c:v>
                </c:pt>
                <c:pt idx="3077">
                  <c:v>73.205246</c:v>
                </c:pt>
                <c:pt idx="3078">
                  <c:v>73.20501</c:v>
                </c:pt>
                <c:pt idx="3079">
                  <c:v>73.20478</c:v>
                </c:pt>
                <c:pt idx="3080">
                  <c:v>73.20455</c:v>
                </c:pt>
                <c:pt idx="3081">
                  <c:v>73.20432</c:v>
                </c:pt>
                <c:pt idx="3082">
                  <c:v>73.204094</c:v>
                </c:pt>
                <c:pt idx="3083">
                  <c:v>73.203865</c:v>
                </c:pt>
                <c:pt idx="3084">
                  <c:v>73.203636</c:v>
                </c:pt>
                <c:pt idx="3085">
                  <c:v>73.20341</c:v>
                </c:pt>
                <c:pt idx="3086">
                  <c:v>73.20318</c:v>
                </c:pt>
                <c:pt idx="3087">
                  <c:v>73.20295</c:v>
                </c:pt>
                <c:pt idx="3088">
                  <c:v>73.20272</c:v>
                </c:pt>
                <c:pt idx="3089">
                  <c:v>73.20248999999998</c:v>
                </c:pt>
                <c:pt idx="3090">
                  <c:v>73.20226</c:v>
                </c:pt>
                <c:pt idx="3091">
                  <c:v>73.202034</c:v>
                </c:pt>
                <c:pt idx="3092">
                  <c:v>73.201805</c:v>
                </c:pt>
                <c:pt idx="3093">
                  <c:v>73.20158</c:v>
                </c:pt>
                <c:pt idx="3094">
                  <c:v>73.20135</c:v>
                </c:pt>
                <c:pt idx="3095">
                  <c:v>73.20112</c:v>
                </c:pt>
                <c:pt idx="3096">
                  <c:v>73.20089</c:v>
                </c:pt>
                <c:pt idx="3097">
                  <c:v>73.20066</c:v>
                </c:pt>
                <c:pt idx="3098">
                  <c:v>73.20043</c:v>
                </c:pt>
                <c:pt idx="3099">
                  <c:v>73.20021</c:v>
                </c:pt>
                <c:pt idx="3100">
                  <c:v>73.19999</c:v>
                </c:pt>
                <c:pt idx="3101">
                  <c:v>73.19976999999998</c:v>
                </c:pt>
                <c:pt idx="3102">
                  <c:v>73.19955</c:v>
                </c:pt>
                <c:pt idx="3103">
                  <c:v>73.199326</c:v>
                </c:pt>
                <c:pt idx="3104">
                  <c:v>73.199104</c:v>
                </c:pt>
                <c:pt idx="3105">
                  <c:v>73.19887999999999</c:v>
                </c:pt>
                <c:pt idx="3106">
                  <c:v>73.19866</c:v>
                </c:pt>
                <c:pt idx="3107">
                  <c:v>73.19843999999999</c:v>
                </c:pt>
                <c:pt idx="3108">
                  <c:v>73.19822</c:v>
                </c:pt>
                <c:pt idx="3109">
                  <c:v>73.19800599999999</c:v>
                </c:pt>
                <c:pt idx="3110">
                  <c:v>73.197784</c:v>
                </c:pt>
                <c:pt idx="3111">
                  <c:v>73.19757000000001</c:v>
                </c:pt>
                <c:pt idx="3112">
                  <c:v>73.19736</c:v>
                </c:pt>
                <c:pt idx="3113">
                  <c:v>73.19714</c:v>
                </c:pt>
                <c:pt idx="3114">
                  <c:v>73.19693</c:v>
                </c:pt>
                <c:pt idx="3115">
                  <c:v>73.19672</c:v>
                </c:pt>
                <c:pt idx="3116">
                  <c:v>73.1965</c:v>
                </c:pt>
                <c:pt idx="3117">
                  <c:v>73.19629</c:v>
                </c:pt>
                <c:pt idx="3118">
                  <c:v>73.19607499999998</c:v>
                </c:pt>
                <c:pt idx="3119">
                  <c:v>73.19587</c:v>
                </c:pt>
                <c:pt idx="3120">
                  <c:v>73.195656</c:v>
                </c:pt>
                <c:pt idx="3121">
                  <c:v>73.19544999999998</c:v>
                </c:pt>
                <c:pt idx="3122">
                  <c:v>73.195244</c:v>
                </c:pt>
                <c:pt idx="3123">
                  <c:v>73.19503999999999</c:v>
                </c:pt>
                <c:pt idx="3124">
                  <c:v>73.19483</c:v>
                </c:pt>
                <c:pt idx="3125">
                  <c:v>73.194626</c:v>
                </c:pt>
                <c:pt idx="3126">
                  <c:v>73.19442</c:v>
                </c:pt>
                <c:pt idx="3127">
                  <c:v>73.194214</c:v>
                </c:pt>
                <c:pt idx="3128">
                  <c:v>73.19401</c:v>
                </c:pt>
                <c:pt idx="3129">
                  <c:v>73.19379999999998</c:v>
                </c:pt>
                <c:pt idx="3130">
                  <c:v>73.1936</c:v>
                </c:pt>
                <c:pt idx="3131">
                  <c:v>73.193405</c:v>
                </c:pt>
                <c:pt idx="3132">
                  <c:v>73.19321</c:v>
                </c:pt>
                <c:pt idx="3133">
                  <c:v>73.19301</c:v>
                </c:pt>
                <c:pt idx="3134">
                  <c:v>73.19279999999999</c:v>
                </c:pt>
                <c:pt idx="3135">
                  <c:v>73.192604</c:v>
                </c:pt>
                <c:pt idx="3136">
                  <c:v>73.19240599999999</c:v>
                </c:pt>
                <c:pt idx="3137">
                  <c:v>73.19221</c:v>
                </c:pt>
                <c:pt idx="3138">
                  <c:v>73.19200999999998</c:v>
                </c:pt>
                <c:pt idx="3139">
                  <c:v>73.19181</c:v>
                </c:pt>
                <c:pt idx="3140">
                  <c:v>73.19161</c:v>
                </c:pt>
                <c:pt idx="3141">
                  <c:v>73.191414</c:v>
                </c:pt>
                <c:pt idx="3142">
                  <c:v>73.191216</c:v>
                </c:pt>
                <c:pt idx="3143">
                  <c:v>73.19102</c:v>
                </c:pt>
                <c:pt idx="3144">
                  <c:v>73.19082</c:v>
                </c:pt>
                <c:pt idx="3145">
                  <c:v>73.19062</c:v>
                </c:pt>
                <c:pt idx="3146">
                  <c:v>73.19042</c:v>
                </c:pt>
                <c:pt idx="3147">
                  <c:v>73.19022</c:v>
                </c:pt>
                <c:pt idx="3148">
                  <c:v>73.190025</c:v>
                </c:pt>
                <c:pt idx="3149">
                  <c:v>73.18982999999998</c:v>
                </c:pt>
                <c:pt idx="3150">
                  <c:v>73.18963999999998</c:v>
                </c:pt>
                <c:pt idx="3151">
                  <c:v>73.18944499999999</c:v>
                </c:pt>
                <c:pt idx="3152">
                  <c:v>73.189255</c:v>
                </c:pt>
                <c:pt idx="3153">
                  <c:v>73.189064</c:v>
                </c:pt>
                <c:pt idx="3154">
                  <c:v>73.18886999999998</c:v>
                </c:pt>
                <c:pt idx="3155">
                  <c:v>73.18868999999998</c:v>
                </c:pt>
                <c:pt idx="3156">
                  <c:v>73.18849999999999</c:v>
                </c:pt>
                <c:pt idx="3157">
                  <c:v>73.18831999999999</c:v>
                </c:pt>
                <c:pt idx="3158">
                  <c:v>73.18812599999998</c:v>
                </c:pt>
                <c:pt idx="3159">
                  <c:v>73.18794</c:v>
                </c:pt>
                <c:pt idx="3160">
                  <c:v>73.18774999999998</c:v>
                </c:pt>
                <c:pt idx="3161">
                  <c:v>73.18757</c:v>
                </c:pt>
                <c:pt idx="3162">
                  <c:v>73.18738599999999</c:v>
                </c:pt>
                <c:pt idx="3163">
                  <c:v>73.1872</c:v>
                </c:pt>
                <c:pt idx="3164">
                  <c:v>73.18701</c:v>
                </c:pt>
                <c:pt idx="3165">
                  <c:v>73.18682999999998</c:v>
                </c:pt>
                <c:pt idx="3166">
                  <c:v>73.18663999999998</c:v>
                </c:pt>
                <c:pt idx="3167">
                  <c:v>73.18645499999998</c:v>
                </c:pt>
                <c:pt idx="3168">
                  <c:v>73.18627</c:v>
                </c:pt>
                <c:pt idx="3169">
                  <c:v>73.18608999999998</c:v>
                </c:pt>
                <c:pt idx="3170">
                  <c:v>73.18590499999999</c:v>
                </c:pt>
                <c:pt idx="3171">
                  <c:v>73.18572999999998</c:v>
                </c:pt>
                <c:pt idx="3172">
                  <c:v>73.18555499999998</c:v>
                </c:pt>
                <c:pt idx="3173">
                  <c:v>73.18536999999998</c:v>
                </c:pt>
                <c:pt idx="3174">
                  <c:v>73.18519599999999</c:v>
                </c:pt>
                <c:pt idx="3175">
                  <c:v>73.18501999999998</c:v>
                </c:pt>
                <c:pt idx="3176">
                  <c:v>73.18484499999998</c:v>
                </c:pt>
                <c:pt idx="3177">
                  <c:v>73.18467</c:v>
                </c:pt>
                <c:pt idx="3178">
                  <c:v>73.184494</c:v>
                </c:pt>
                <c:pt idx="3179">
                  <c:v>73.18432</c:v>
                </c:pt>
                <c:pt idx="3180">
                  <c:v>73.184135</c:v>
                </c:pt>
                <c:pt idx="3181">
                  <c:v>73.18396</c:v>
                </c:pt>
                <c:pt idx="3182">
                  <c:v>73.18378399999999</c:v>
                </c:pt>
                <c:pt idx="3183">
                  <c:v>73.18361</c:v>
                </c:pt>
                <c:pt idx="3184">
                  <c:v>73.18342999999998</c:v>
                </c:pt>
                <c:pt idx="3185">
                  <c:v>73.18326</c:v>
                </c:pt>
                <c:pt idx="3186">
                  <c:v>73.18307999999999</c:v>
                </c:pt>
                <c:pt idx="3187">
                  <c:v>73.18291499999998</c:v>
                </c:pt>
                <c:pt idx="3188">
                  <c:v>73.18273999999997</c:v>
                </c:pt>
                <c:pt idx="3189">
                  <c:v>73.18257</c:v>
                </c:pt>
                <c:pt idx="3190">
                  <c:v>73.18239999999999</c:v>
                </c:pt>
                <c:pt idx="3191">
                  <c:v>73.18223599999999</c:v>
                </c:pt>
                <c:pt idx="3192">
                  <c:v>73.18206999999998</c:v>
                </c:pt>
                <c:pt idx="3193">
                  <c:v>73.18188999999998</c:v>
                </c:pt>
                <c:pt idx="3194">
                  <c:v>73.181725</c:v>
                </c:pt>
                <c:pt idx="3195">
                  <c:v>73.18155</c:v>
                </c:pt>
                <c:pt idx="3196">
                  <c:v>73.18137999999999</c:v>
                </c:pt>
                <c:pt idx="3197">
                  <c:v>73.18121</c:v>
                </c:pt>
                <c:pt idx="3198">
                  <c:v>73.18104599999998</c:v>
                </c:pt>
                <c:pt idx="3199">
                  <c:v>73.18087999999999</c:v>
                </c:pt>
                <c:pt idx="3200">
                  <c:v>73.18070999999999</c:v>
                </c:pt>
                <c:pt idx="3201">
                  <c:v>73.18053999999998</c:v>
                </c:pt>
                <c:pt idx="3202">
                  <c:v>73.18037999999999</c:v>
                </c:pt>
                <c:pt idx="3203">
                  <c:v>73.18022</c:v>
                </c:pt>
                <c:pt idx="3204">
                  <c:v>73.18004999999998</c:v>
                </c:pt>
                <c:pt idx="3205">
                  <c:v>73.17988999999999</c:v>
                </c:pt>
                <c:pt idx="3206">
                  <c:v>73.17972999999998</c:v>
                </c:pt>
                <c:pt idx="3207">
                  <c:v>73.17956499999998</c:v>
                </c:pt>
                <c:pt idx="3208">
                  <c:v>73.17940499999999</c:v>
                </c:pt>
                <c:pt idx="3209">
                  <c:v>73.17924499999998</c:v>
                </c:pt>
                <c:pt idx="3210">
                  <c:v>73.17907999999998</c:v>
                </c:pt>
                <c:pt idx="3211">
                  <c:v>73.17891999999999</c:v>
                </c:pt>
                <c:pt idx="3212">
                  <c:v>73.17875999999997</c:v>
                </c:pt>
                <c:pt idx="3213">
                  <c:v>73.17859999999999</c:v>
                </c:pt>
                <c:pt idx="3214">
                  <c:v>73.17843999999997</c:v>
                </c:pt>
                <c:pt idx="3215">
                  <c:v>73.17827999999999</c:v>
                </c:pt>
                <c:pt idx="3216">
                  <c:v>73.17811999999999</c:v>
                </c:pt>
                <c:pt idx="3217">
                  <c:v>73.17796999999998</c:v>
                </c:pt>
                <c:pt idx="3218">
                  <c:v>73.17780999999998</c:v>
                </c:pt>
                <c:pt idx="3219">
                  <c:v>73.17765</c:v>
                </c:pt>
                <c:pt idx="3220">
                  <c:v>73.17748999999999</c:v>
                </c:pt>
                <c:pt idx="3221">
                  <c:v>73.17733999999999</c:v>
                </c:pt>
                <c:pt idx="3222">
                  <c:v>73.17717999999999</c:v>
                </c:pt>
                <c:pt idx="3223">
                  <c:v>73.177025</c:v>
                </c:pt>
                <c:pt idx="3224">
                  <c:v>73.17686999999998</c:v>
                </c:pt>
                <c:pt idx="3225">
                  <c:v>73.17671999999999</c:v>
                </c:pt>
                <c:pt idx="3226">
                  <c:v>73.17657</c:v>
                </c:pt>
                <c:pt idx="3227">
                  <c:v>73.17641399999998</c:v>
                </c:pt>
                <c:pt idx="3228">
                  <c:v>73.17626</c:v>
                </c:pt>
                <c:pt idx="3229">
                  <c:v>73.17610999999998</c:v>
                </c:pt>
                <c:pt idx="3230">
                  <c:v>73.17595999999999</c:v>
                </c:pt>
                <c:pt idx="3231">
                  <c:v>73.17580999999998</c:v>
                </c:pt>
                <c:pt idx="3232">
                  <c:v>73.17565999999998</c:v>
                </c:pt>
                <c:pt idx="3233">
                  <c:v>73.17550999999999</c:v>
                </c:pt>
                <c:pt idx="3234">
                  <c:v>73.17535399999998</c:v>
                </c:pt>
                <c:pt idx="3235">
                  <c:v>73.17520999999999</c:v>
                </c:pt>
                <c:pt idx="3236">
                  <c:v>73.17506399999999</c:v>
                </c:pt>
                <c:pt idx="3237">
                  <c:v>73.17490999999998</c:v>
                </c:pt>
                <c:pt idx="3238">
                  <c:v>73.17475999999999</c:v>
                </c:pt>
                <c:pt idx="3239">
                  <c:v>73.174614</c:v>
                </c:pt>
                <c:pt idx="3240">
                  <c:v>73.17447</c:v>
                </c:pt>
                <c:pt idx="3241">
                  <c:v>73.174324</c:v>
                </c:pt>
                <c:pt idx="3242">
                  <c:v>73.17417999999999</c:v>
                </c:pt>
                <c:pt idx="3243">
                  <c:v>73.17403399999999</c:v>
                </c:pt>
                <c:pt idx="3244">
                  <c:v>73.17388999999999</c:v>
                </c:pt>
                <c:pt idx="3245">
                  <c:v>73.17373999999997</c:v>
                </c:pt>
                <c:pt idx="3246">
                  <c:v>73.17358999999999</c:v>
                </c:pt>
                <c:pt idx="3247">
                  <c:v>73.17344999999999</c:v>
                </c:pt>
                <c:pt idx="3248">
                  <c:v>73.1733</c:v>
                </c:pt>
                <c:pt idx="3249">
                  <c:v>73.17315999999998</c:v>
                </c:pt>
                <c:pt idx="3250">
                  <c:v>73.17300999999999</c:v>
                </c:pt>
                <c:pt idx="3251">
                  <c:v>73.17286999999997</c:v>
                </c:pt>
                <c:pt idx="3252">
                  <c:v>73.17271999999998</c:v>
                </c:pt>
                <c:pt idx="3253">
                  <c:v>73.17257999999997</c:v>
                </c:pt>
                <c:pt idx="3254">
                  <c:v>73.17242999999998</c:v>
                </c:pt>
                <c:pt idx="3255">
                  <c:v>73.17228999999999</c:v>
                </c:pt>
                <c:pt idx="3256">
                  <c:v>73.17213999999998</c:v>
                </c:pt>
                <c:pt idx="3257">
                  <c:v>73.17200499999998</c:v>
                </c:pt>
                <c:pt idx="3258">
                  <c:v>73.17185999999998</c:v>
                </c:pt>
                <c:pt idx="3259">
                  <c:v>73.17171499999999</c:v>
                </c:pt>
                <c:pt idx="3260">
                  <c:v>73.17157999999999</c:v>
                </c:pt>
                <c:pt idx="3261">
                  <c:v>73.17142999999998</c:v>
                </c:pt>
                <c:pt idx="3262">
                  <c:v>73.17129</c:v>
                </c:pt>
                <c:pt idx="3263">
                  <c:v>73.17114999999998</c:v>
                </c:pt>
                <c:pt idx="3264">
                  <c:v>73.17100999999998</c:v>
                </c:pt>
                <c:pt idx="3265">
                  <c:v>73.17087599999998</c:v>
                </c:pt>
                <c:pt idx="3266">
                  <c:v>73.17073999999997</c:v>
                </c:pt>
                <c:pt idx="3267">
                  <c:v>73.17060999999998</c:v>
                </c:pt>
                <c:pt idx="3268">
                  <c:v>73.17046999999998</c:v>
                </c:pt>
                <c:pt idx="3269">
                  <c:v>73.17033399999997</c:v>
                </c:pt>
                <c:pt idx="3270">
                  <c:v>73.17019999999998</c:v>
                </c:pt>
                <c:pt idx="3271">
                  <c:v>73.17006999999998</c:v>
                </c:pt>
                <c:pt idx="3272">
                  <c:v>73.16993</c:v>
                </c:pt>
                <c:pt idx="3273">
                  <c:v>73.16978999999999</c:v>
                </c:pt>
                <c:pt idx="3274">
                  <c:v>73.16966</c:v>
                </c:pt>
                <c:pt idx="3275">
                  <c:v>73.16953</c:v>
                </c:pt>
                <c:pt idx="3276">
                  <c:v>73.16939499999998</c:v>
                </c:pt>
                <c:pt idx="3277">
                  <c:v>73.169266</c:v>
                </c:pt>
                <c:pt idx="3278">
                  <c:v>73.16913</c:v>
                </c:pt>
                <c:pt idx="3279">
                  <c:v>73.16898999999998</c:v>
                </c:pt>
                <c:pt idx="3280">
                  <c:v>73.16885999999998</c:v>
                </c:pt>
                <c:pt idx="3281">
                  <c:v>73.16872999999998</c:v>
                </c:pt>
                <c:pt idx="3282">
                  <c:v>73.1686</c:v>
                </c:pt>
                <c:pt idx="3283">
                  <c:v>73.16847</c:v>
                </c:pt>
                <c:pt idx="3284">
                  <c:v>73.16833999999999</c:v>
                </c:pt>
                <c:pt idx="3285">
                  <c:v>73.16821</c:v>
                </c:pt>
                <c:pt idx="3286">
                  <c:v>73.17051999999998</c:v>
                </c:pt>
                <c:pt idx="3287">
                  <c:v>73.17282999999998</c:v>
                </c:pt>
                <c:pt idx="3288">
                  <c:v>73.17513999999998</c:v>
                </c:pt>
                <c:pt idx="3289">
                  <c:v>73.17744999999998</c:v>
                </c:pt>
                <c:pt idx="3290">
                  <c:v>73.17975999999999</c:v>
                </c:pt>
                <c:pt idx="3291">
                  <c:v>73.18207599999997</c:v>
                </c:pt>
                <c:pt idx="3292">
                  <c:v>73.18438999999998</c:v>
                </c:pt>
                <c:pt idx="3293">
                  <c:v>73.18669999999998</c:v>
                </c:pt>
                <c:pt idx="3294">
                  <c:v>73.18902</c:v>
                </c:pt>
                <c:pt idx="3295">
                  <c:v>73.19133</c:v>
                </c:pt>
                <c:pt idx="3296">
                  <c:v>73.19364</c:v>
                </c:pt>
                <c:pt idx="3297">
                  <c:v>73.19596</c:v>
                </c:pt>
                <c:pt idx="3298">
                  <c:v>73.19827</c:v>
                </c:pt>
                <c:pt idx="3299">
                  <c:v>73.200584</c:v>
                </c:pt>
                <c:pt idx="3300">
                  <c:v>73.2029</c:v>
                </c:pt>
                <c:pt idx="3301">
                  <c:v>73.205215</c:v>
                </c:pt>
                <c:pt idx="3302">
                  <c:v>73.20753</c:v>
                </c:pt>
                <c:pt idx="3303">
                  <c:v>73.20985</c:v>
                </c:pt>
                <c:pt idx="3304">
                  <c:v>73.21216</c:v>
                </c:pt>
                <c:pt idx="3305">
                  <c:v>73.21447</c:v>
                </c:pt>
                <c:pt idx="3306">
                  <c:v>73.21678</c:v>
                </c:pt>
                <c:pt idx="3307">
                  <c:v>73.21909</c:v>
                </c:pt>
                <c:pt idx="3308">
                  <c:v>73.221405</c:v>
                </c:pt>
                <c:pt idx="3309">
                  <c:v>73.22372</c:v>
                </c:pt>
                <c:pt idx="3310">
                  <c:v>73.22603</c:v>
                </c:pt>
                <c:pt idx="3311">
                  <c:v>73.22833999999999</c:v>
                </c:pt>
                <c:pt idx="3312">
                  <c:v>73.23065</c:v>
                </c:pt>
                <c:pt idx="3313">
                  <c:v>73.232956</c:v>
                </c:pt>
                <c:pt idx="3314">
                  <c:v>73.23526</c:v>
                </c:pt>
                <c:pt idx="3315">
                  <c:v>73.237564</c:v>
                </c:pt>
                <c:pt idx="3316">
                  <c:v>73.23743</c:v>
                </c:pt>
                <c:pt idx="3317">
                  <c:v>73.23729</c:v>
                </c:pt>
                <c:pt idx="3318">
                  <c:v>73.237144</c:v>
                </c:pt>
                <c:pt idx="3319">
                  <c:v>73.237</c:v>
                </c:pt>
                <c:pt idx="3320">
                  <c:v>73.236855</c:v>
                </c:pt>
                <c:pt idx="3321">
                  <c:v>73.23671</c:v>
                </c:pt>
                <c:pt idx="3322">
                  <c:v>73.23656</c:v>
                </c:pt>
                <c:pt idx="3323">
                  <c:v>73.2364</c:v>
                </c:pt>
                <c:pt idx="3324">
                  <c:v>73.236244</c:v>
                </c:pt>
                <c:pt idx="3325">
                  <c:v>73.236084</c:v>
                </c:pt>
                <c:pt idx="3326">
                  <c:v>73.23592</c:v>
                </c:pt>
                <c:pt idx="3327">
                  <c:v>73.23576</c:v>
                </c:pt>
                <c:pt idx="3328">
                  <c:v>73.235596</c:v>
                </c:pt>
                <c:pt idx="3329">
                  <c:v>73.23543</c:v>
                </c:pt>
                <c:pt idx="3330">
                  <c:v>73.23526</c:v>
                </c:pt>
                <c:pt idx="3331">
                  <c:v>73.23509</c:v>
                </c:pt>
                <c:pt idx="3332">
                  <c:v>73.234924</c:v>
                </c:pt>
                <c:pt idx="3333">
                  <c:v>73.23475</c:v>
                </c:pt>
                <c:pt idx="3334">
                  <c:v>73.23457</c:v>
                </c:pt>
                <c:pt idx="3335">
                  <c:v>73.23439</c:v>
                </c:pt>
                <c:pt idx="3336">
                  <c:v>73.2342</c:v>
                </c:pt>
                <c:pt idx="3337">
                  <c:v>73.23402</c:v>
                </c:pt>
                <c:pt idx="3338">
                  <c:v>73.233826</c:v>
                </c:pt>
                <c:pt idx="3339">
                  <c:v>73.233635</c:v>
                </c:pt>
                <c:pt idx="3340">
                  <c:v>73.233444</c:v>
                </c:pt>
                <c:pt idx="3341">
                  <c:v>73.233246</c:v>
                </c:pt>
                <c:pt idx="3342">
                  <c:v>73.23305</c:v>
                </c:pt>
                <c:pt idx="3343">
                  <c:v>73.23283999999998</c:v>
                </c:pt>
                <c:pt idx="3344">
                  <c:v>73.232635</c:v>
                </c:pt>
                <c:pt idx="3345">
                  <c:v>73.23243999999998</c:v>
                </c:pt>
                <c:pt idx="3346">
                  <c:v>73.23223</c:v>
                </c:pt>
                <c:pt idx="3347">
                  <c:v>73.232025</c:v>
                </c:pt>
                <c:pt idx="3348">
                  <c:v>73.23181</c:v>
                </c:pt>
                <c:pt idx="3349">
                  <c:v>73.231606</c:v>
                </c:pt>
                <c:pt idx="3350">
                  <c:v>73.23139</c:v>
                </c:pt>
                <c:pt idx="3351">
                  <c:v>73.23118</c:v>
                </c:pt>
                <c:pt idx="3352">
                  <c:v>73.230965</c:v>
                </c:pt>
                <c:pt idx="3353">
                  <c:v>73.23073999999998</c:v>
                </c:pt>
                <c:pt idx="3354">
                  <c:v>73.23052</c:v>
                </c:pt>
                <c:pt idx="3355">
                  <c:v>73.2303</c:v>
                </c:pt>
                <c:pt idx="3356">
                  <c:v>73.23008</c:v>
                </c:pt>
                <c:pt idx="3357">
                  <c:v>73.22985</c:v>
                </c:pt>
                <c:pt idx="3358">
                  <c:v>73.22962</c:v>
                </c:pt>
                <c:pt idx="3359">
                  <c:v>73.22938999999998</c:v>
                </c:pt>
                <c:pt idx="3360">
                  <c:v>73.229164</c:v>
                </c:pt>
                <c:pt idx="3361">
                  <c:v>73.22893499999999</c:v>
                </c:pt>
                <c:pt idx="3362">
                  <c:v>73.22869999999998</c:v>
                </c:pt>
                <c:pt idx="3363">
                  <c:v>73.22846999999998</c:v>
                </c:pt>
                <c:pt idx="3364">
                  <c:v>73.22823</c:v>
                </c:pt>
                <c:pt idx="3365">
                  <c:v>73.228</c:v>
                </c:pt>
                <c:pt idx="3366">
                  <c:v>73.22776</c:v>
                </c:pt>
                <c:pt idx="3367">
                  <c:v>73.22752</c:v>
                </c:pt>
                <c:pt idx="3368">
                  <c:v>73.22729</c:v>
                </c:pt>
                <c:pt idx="3369">
                  <c:v>73.22704</c:v>
                </c:pt>
                <c:pt idx="3370">
                  <c:v>73.22681</c:v>
                </c:pt>
                <c:pt idx="3371">
                  <c:v>73.22656</c:v>
                </c:pt>
                <c:pt idx="3372">
                  <c:v>73.226326</c:v>
                </c:pt>
                <c:pt idx="3373">
                  <c:v>73.22607999999998</c:v>
                </c:pt>
                <c:pt idx="3374">
                  <c:v>73.22583999999999</c:v>
                </c:pt>
                <c:pt idx="3375">
                  <c:v>73.22558999999998</c:v>
                </c:pt>
                <c:pt idx="3376">
                  <c:v>73.22534999999999</c:v>
                </c:pt>
                <c:pt idx="3377">
                  <c:v>73.2251</c:v>
                </c:pt>
                <c:pt idx="3378">
                  <c:v>73.22485</c:v>
                </c:pt>
                <c:pt idx="3379">
                  <c:v>73.22461</c:v>
                </c:pt>
                <c:pt idx="3380">
                  <c:v>73.22436</c:v>
                </c:pt>
                <c:pt idx="3381">
                  <c:v>73.224106</c:v>
                </c:pt>
                <c:pt idx="3382">
                  <c:v>73.22386</c:v>
                </c:pt>
                <c:pt idx="3383">
                  <c:v>73.22361</c:v>
                </c:pt>
                <c:pt idx="3384">
                  <c:v>73.22336</c:v>
                </c:pt>
                <c:pt idx="3385">
                  <c:v>73.22311</c:v>
                </c:pt>
                <c:pt idx="3386">
                  <c:v>73.22285499999998</c:v>
                </c:pt>
                <c:pt idx="3387">
                  <c:v>73.22261</c:v>
                </c:pt>
                <c:pt idx="3388">
                  <c:v>73.22235999999998</c:v>
                </c:pt>
                <c:pt idx="3389">
                  <c:v>73.22211</c:v>
                </c:pt>
                <c:pt idx="3390">
                  <c:v>73.221855</c:v>
                </c:pt>
                <c:pt idx="3391">
                  <c:v>73.2216</c:v>
                </c:pt>
                <c:pt idx="3392">
                  <c:v>73.22135</c:v>
                </c:pt>
                <c:pt idx="3393">
                  <c:v>73.2211</c:v>
                </c:pt>
                <c:pt idx="3394">
                  <c:v>73.22085</c:v>
                </c:pt>
                <c:pt idx="3395">
                  <c:v>73.2206</c:v>
                </c:pt>
                <c:pt idx="3396">
                  <c:v>73.22034499999998</c:v>
                </c:pt>
                <c:pt idx="3397">
                  <c:v>73.22009</c:v>
                </c:pt>
                <c:pt idx="3398">
                  <c:v>73.21984</c:v>
                </c:pt>
                <c:pt idx="3399">
                  <c:v>73.21959</c:v>
                </c:pt>
                <c:pt idx="3400">
                  <c:v>73.21934</c:v>
                </c:pt>
                <c:pt idx="3401">
                  <c:v>73.219086</c:v>
                </c:pt>
                <c:pt idx="3402">
                  <c:v>73.218834</c:v>
                </c:pt>
                <c:pt idx="3403">
                  <c:v>73.21858</c:v>
                </c:pt>
                <c:pt idx="3404">
                  <c:v>73.21834</c:v>
                </c:pt>
                <c:pt idx="3405">
                  <c:v>73.21809</c:v>
                </c:pt>
                <c:pt idx="3406">
                  <c:v>73.217834</c:v>
                </c:pt>
                <c:pt idx="3407">
                  <c:v>73.21758</c:v>
                </c:pt>
                <c:pt idx="3408">
                  <c:v>73.21734</c:v>
                </c:pt>
                <c:pt idx="3409">
                  <c:v>73.21709</c:v>
                </c:pt>
                <c:pt idx="3410">
                  <c:v>73.216835</c:v>
                </c:pt>
                <c:pt idx="3411">
                  <c:v>73.21658</c:v>
                </c:pt>
                <c:pt idx="3412">
                  <c:v>73.21634</c:v>
                </c:pt>
                <c:pt idx="3413">
                  <c:v>73.21609</c:v>
                </c:pt>
                <c:pt idx="3414">
                  <c:v>73.21583599999998</c:v>
                </c:pt>
                <c:pt idx="3415">
                  <c:v>73.21558</c:v>
                </c:pt>
                <c:pt idx="3416">
                  <c:v>73.21534</c:v>
                </c:pt>
                <c:pt idx="3417">
                  <c:v>73.21509</c:v>
                </c:pt>
                <c:pt idx="3418">
                  <c:v>73.214836</c:v>
                </c:pt>
                <c:pt idx="3419">
                  <c:v>73.214584</c:v>
                </c:pt>
                <c:pt idx="3420">
                  <c:v>73.21434</c:v>
                </c:pt>
                <c:pt idx="3421">
                  <c:v>73.214096</c:v>
                </c:pt>
                <c:pt idx="3422">
                  <c:v>73.21385</c:v>
                </c:pt>
                <c:pt idx="3423">
                  <c:v>73.21361</c:v>
                </c:pt>
                <c:pt idx="3424">
                  <c:v>73.21336</c:v>
                </c:pt>
                <c:pt idx="3425">
                  <c:v>73.21312</c:v>
                </c:pt>
                <c:pt idx="3426">
                  <c:v>73.21287499999998</c:v>
                </c:pt>
                <c:pt idx="3427">
                  <c:v>73.21263</c:v>
                </c:pt>
                <c:pt idx="3428">
                  <c:v>73.21239</c:v>
                </c:pt>
                <c:pt idx="3429">
                  <c:v>73.21214</c:v>
                </c:pt>
                <c:pt idx="3430">
                  <c:v>73.2119</c:v>
                </c:pt>
                <c:pt idx="3431">
                  <c:v>73.211655</c:v>
                </c:pt>
                <c:pt idx="3432">
                  <c:v>73.21142</c:v>
                </c:pt>
                <c:pt idx="3433">
                  <c:v>73.211174</c:v>
                </c:pt>
                <c:pt idx="3434">
                  <c:v>73.21093</c:v>
                </c:pt>
                <c:pt idx="3435">
                  <c:v>73.210686</c:v>
                </c:pt>
                <c:pt idx="3436">
                  <c:v>73.21045</c:v>
                </c:pt>
                <c:pt idx="3437">
                  <c:v>73.21021</c:v>
                </c:pt>
                <c:pt idx="3438">
                  <c:v>73.20997000000001</c:v>
                </c:pt>
                <c:pt idx="3439">
                  <c:v>73.20973</c:v>
                </c:pt>
                <c:pt idx="3440">
                  <c:v>73.209496</c:v>
                </c:pt>
                <c:pt idx="3441">
                  <c:v>73.20925</c:v>
                </c:pt>
                <c:pt idx="3442">
                  <c:v>73.209015</c:v>
                </c:pt>
                <c:pt idx="3443">
                  <c:v>73.20877999999999</c:v>
                </c:pt>
                <c:pt idx="3444">
                  <c:v>73.20854</c:v>
                </c:pt>
                <c:pt idx="3445">
                  <c:v>73.20830499999998</c:v>
                </c:pt>
                <c:pt idx="3446">
                  <c:v>73.20807</c:v>
                </c:pt>
                <c:pt idx="3447">
                  <c:v>73.20783</c:v>
                </c:pt>
                <c:pt idx="3448">
                  <c:v>73.2076</c:v>
                </c:pt>
                <c:pt idx="3449">
                  <c:v>73.207375</c:v>
                </c:pt>
                <c:pt idx="3450">
                  <c:v>73.207146</c:v>
                </c:pt>
                <c:pt idx="3451">
                  <c:v>73.20692</c:v>
                </c:pt>
                <c:pt idx="3452">
                  <c:v>73.20669</c:v>
                </c:pt>
                <c:pt idx="3453">
                  <c:v>73.20646</c:v>
                </c:pt>
                <c:pt idx="3454">
                  <c:v>73.20623</c:v>
                </c:pt>
                <c:pt idx="3455">
                  <c:v>73.206</c:v>
                </c:pt>
                <c:pt idx="3456">
                  <c:v>73.20576999999998</c:v>
                </c:pt>
                <c:pt idx="3457">
                  <c:v>73.20554</c:v>
                </c:pt>
                <c:pt idx="3458">
                  <c:v>73.205315</c:v>
                </c:pt>
                <c:pt idx="3459">
                  <c:v>73.20508599999998</c:v>
                </c:pt>
                <c:pt idx="3460">
                  <c:v>73.20486</c:v>
                </c:pt>
                <c:pt idx="3461">
                  <c:v>73.20463</c:v>
                </c:pt>
                <c:pt idx="3462">
                  <c:v>73.2044</c:v>
                </c:pt>
                <c:pt idx="3463">
                  <c:v>73.20417</c:v>
                </c:pt>
                <c:pt idx="3464">
                  <c:v>73.20394</c:v>
                </c:pt>
                <c:pt idx="3465">
                  <c:v>73.20371</c:v>
                </c:pt>
                <c:pt idx="3466">
                  <c:v>73.20349</c:v>
                </c:pt>
                <c:pt idx="3467">
                  <c:v>73.20327</c:v>
                </c:pt>
                <c:pt idx="3468">
                  <c:v>73.20305</c:v>
                </c:pt>
                <c:pt idx="3469">
                  <c:v>73.20283</c:v>
                </c:pt>
                <c:pt idx="3470">
                  <c:v>73.20261</c:v>
                </c:pt>
                <c:pt idx="3471">
                  <c:v>73.20238499999999</c:v>
                </c:pt>
                <c:pt idx="3472">
                  <c:v>73.20217</c:v>
                </c:pt>
                <c:pt idx="3473">
                  <c:v>73.20195</c:v>
                </c:pt>
                <c:pt idx="3474">
                  <c:v>73.20173000000001</c:v>
                </c:pt>
                <c:pt idx="3475">
                  <c:v>73.201515</c:v>
                </c:pt>
                <c:pt idx="3476">
                  <c:v>73.201294</c:v>
                </c:pt>
                <c:pt idx="3477">
                  <c:v>73.20108</c:v>
                </c:pt>
                <c:pt idx="3478">
                  <c:v>73.20087</c:v>
                </c:pt>
                <c:pt idx="3479">
                  <c:v>73.20065</c:v>
                </c:pt>
                <c:pt idx="3480">
                  <c:v>73.20044</c:v>
                </c:pt>
                <c:pt idx="3481">
                  <c:v>73.200226</c:v>
                </c:pt>
                <c:pt idx="3482">
                  <c:v>73.20001</c:v>
                </c:pt>
                <c:pt idx="3483">
                  <c:v>73.19979999999998</c:v>
                </c:pt>
                <c:pt idx="3484">
                  <c:v>73.199585</c:v>
                </c:pt>
                <c:pt idx="3485">
                  <c:v>73.19936999999998</c:v>
                </c:pt>
                <c:pt idx="3486">
                  <c:v>73.199165</c:v>
                </c:pt>
                <c:pt idx="3487">
                  <c:v>73.19896</c:v>
                </c:pt>
                <c:pt idx="3488">
                  <c:v>73.19874999999999</c:v>
                </c:pt>
                <c:pt idx="3489">
                  <c:v>73.19853999999998</c:v>
                </c:pt>
                <c:pt idx="3490">
                  <c:v>73.19832599999998</c:v>
                </c:pt>
                <c:pt idx="3491">
                  <c:v>73.19812</c:v>
                </c:pt>
                <c:pt idx="3492">
                  <c:v>73.19791</c:v>
                </c:pt>
                <c:pt idx="3493">
                  <c:v>73.19770000000001</c:v>
                </c:pt>
                <c:pt idx="3494">
                  <c:v>73.197495</c:v>
                </c:pt>
                <c:pt idx="3495">
                  <c:v>73.19729</c:v>
                </c:pt>
                <c:pt idx="3496">
                  <c:v>73.19708</c:v>
                </c:pt>
                <c:pt idx="3497">
                  <c:v>73.19688399999998</c:v>
                </c:pt>
                <c:pt idx="3498">
                  <c:v>73.196686</c:v>
                </c:pt>
                <c:pt idx="3499">
                  <c:v>73.19648999999998</c:v>
                </c:pt>
                <c:pt idx="3500">
                  <c:v>73.19628</c:v>
                </c:pt>
                <c:pt idx="3501">
                  <c:v>73.19607999999998</c:v>
                </c:pt>
                <c:pt idx="3502">
                  <c:v>73.19588499999999</c:v>
                </c:pt>
                <c:pt idx="3503">
                  <c:v>73.19569</c:v>
                </c:pt>
                <c:pt idx="3504">
                  <c:v>73.19548999999999</c:v>
                </c:pt>
                <c:pt idx="3505">
                  <c:v>73.19529</c:v>
                </c:pt>
                <c:pt idx="3506">
                  <c:v>73.19508999999998</c:v>
                </c:pt>
                <c:pt idx="3507">
                  <c:v>73.19489</c:v>
                </c:pt>
                <c:pt idx="3508">
                  <c:v>73.194695</c:v>
                </c:pt>
                <c:pt idx="3509">
                  <c:v>73.194496</c:v>
                </c:pt>
                <c:pt idx="3510">
                  <c:v>73.19430000000001</c:v>
                </c:pt>
                <c:pt idx="3511">
                  <c:v>73.1941</c:v>
                </c:pt>
                <c:pt idx="3512">
                  <c:v>73.1939</c:v>
                </c:pt>
                <c:pt idx="3513">
                  <c:v>73.1937</c:v>
                </c:pt>
                <c:pt idx="3514">
                  <c:v>73.193504</c:v>
                </c:pt>
                <c:pt idx="3515">
                  <c:v>73.19330599999999</c:v>
                </c:pt>
                <c:pt idx="3516">
                  <c:v>73.19311</c:v>
                </c:pt>
                <c:pt idx="3517">
                  <c:v>73.19292</c:v>
                </c:pt>
                <c:pt idx="3518">
                  <c:v>73.19272599999998</c:v>
                </c:pt>
                <c:pt idx="3519">
                  <c:v>73.19253499999999</c:v>
                </c:pt>
                <c:pt idx="3520">
                  <c:v>73.19234499999999</c:v>
                </c:pt>
                <c:pt idx="3521">
                  <c:v>73.192154</c:v>
                </c:pt>
                <c:pt idx="3522">
                  <c:v>73.19196</c:v>
                </c:pt>
                <c:pt idx="3523">
                  <c:v>73.19177</c:v>
                </c:pt>
                <c:pt idx="3524">
                  <c:v>73.19158</c:v>
                </c:pt>
                <c:pt idx="3525">
                  <c:v>73.1914</c:v>
                </c:pt>
                <c:pt idx="3526">
                  <c:v>73.19121</c:v>
                </c:pt>
                <c:pt idx="3527">
                  <c:v>73.191025</c:v>
                </c:pt>
                <c:pt idx="3528">
                  <c:v>73.19083399999998</c:v>
                </c:pt>
                <c:pt idx="3529">
                  <c:v>73.19065</c:v>
                </c:pt>
                <c:pt idx="3530">
                  <c:v>73.19046</c:v>
                </c:pt>
                <c:pt idx="3531">
                  <c:v>73.19028</c:v>
                </c:pt>
                <c:pt idx="3532">
                  <c:v>73.190094</c:v>
                </c:pt>
                <c:pt idx="3533">
                  <c:v>73.18991</c:v>
                </c:pt>
                <c:pt idx="3534">
                  <c:v>73.18972999999998</c:v>
                </c:pt>
                <c:pt idx="3535">
                  <c:v>73.18954499999998</c:v>
                </c:pt>
                <c:pt idx="3536">
                  <c:v>73.18935999999998</c:v>
                </c:pt>
                <c:pt idx="3537">
                  <c:v>73.18917999999998</c:v>
                </c:pt>
                <c:pt idx="3538">
                  <c:v>73.18899499999999</c:v>
                </c:pt>
                <c:pt idx="3539">
                  <c:v>73.18880999999999</c:v>
                </c:pt>
                <c:pt idx="3540">
                  <c:v>73.18863999999999</c:v>
                </c:pt>
                <c:pt idx="3541">
                  <c:v>73.18845999999999</c:v>
                </c:pt>
                <c:pt idx="3542">
                  <c:v>73.18828599999999</c:v>
                </c:pt>
                <c:pt idx="3543">
                  <c:v>73.18809999999999</c:v>
                </c:pt>
                <c:pt idx="3544">
                  <c:v>73.18793</c:v>
                </c:pt>
                <c:pt idx="3545">
                  <c:v>73.18774999999998</c:v>
                </c:pt>
                <c:pt idx="3546">
                  <c:v>73.18757999999998</c:v>
                </c:pt>
                <c:pt idx="3547">
                  <c:v>73.18739999999998</c:v>
                </c:pt>
                <c:pt idx="3548">
                  <c:v>73.187225</c:v>
                </c:pt>
                <c:pt idx="3549">
                  <c:v>73.18705</c:v>
                </c:pt>
                <c:pt idx="3550">
                  <c:v>73.18687399999999</c:v>
                </c:pt>
                <c:pt idx="3551">
                  <c:v>73.18669999999998</c:v>
                </c:pt>
                <c:pt idx="3552">
                  <c:v>73.18652</c:v>
                </c:pt>
                <c:pt idx="3553">
                  <c:v>73.18634999999999</c:v>
                </c:pt>
                <c:pt idx="3554">
                  <c:v>73.18616999999998</c:v>
                </c:pt>
                <c:pt idx="3555">
                  <c:v>73.18599999999999</c:v>
                </c:pt>
                <c:pt idx="3556">
                  <c:v>73.18582999999998</c:v>
                </c:pt>
                <c:pt idx="3557">
                  <c:v>73.18566</c:v>
                </c:pt>
                <c:pt idx="3558">
                  <c:v>73.18548599999997</c:v>
                </c:pt>
                <c:pt idx="3559">
                  <c:v>73.18531999999999</c:v>
                </c:pt>
                <c:pt idx="3560">
                  <c:v>73.18513999999999</c:v>
                </c:pt>
                <c:pt idx="3561">
                  <c:v>73.18497499999998</c:v>
                </c:pt>
                <c:pt idx="3562">
                  <c:v>73.18479999999998</c:v>
                </c:pt>
                <c:pt idx="3563">
                  <c:v>73.18463000000001</c:v>
                </c:pt>
                <c:pt idx="3564">
                  <c:v>73.18446</c:v>
                </c:pt>
                <c:pt idx="3565">
                  <c:v>73.184296</c:v>
                </c:pt>
                <c:pt idx="3566">
                  <c:v>73.18413</c:v>
                </c:pt>
                <c:pt idx="3567">
                  <c:v>73.18396</c:v>
                </c:pt>
                <c:pt idx="3568">
                  <c:v>73.18378999999999</c:v>
                </c:pt>
                <c:pt idx="3569">
                  <c:v>73.18363</c:v>
                </c:pt>
                <c:pt idx="3570">
                  <c:v>73.18346999999998</c:v>
                </c:pt>
                <c:pt idx="3571">
                  <c:v>73.18330399999999</c:v>
                </c:pt>
                <c:pt idx="3572">
                  <c:v>73.18313999999998</c:v>
                </c:pt>
                <c:pt idx="3573">
                  <c:v>73.18297999999999</c:v>
                </c:pt>
                <c:pt idx="3574">
                  <c:v>73.18281599999999</c:v>
                </c:pt>
                <c:pt idx="3575">
                  <c:v>73.18265499999998</c:v>
                </c:pt>
                <c:pt idx="3576">
                  <c:v>73.18249499999999</c:v>
                </c:pt>
                <c:pt idx="3577">
                  <c:v>73.18232999999998</c:v>
                </c:pt>
                <c:pt idx="3578">
                  <c:v>73.18217</c:v>
                </c:pt>
                <c:pt idx="3579">
                  <c:v>73.18200999999999</c:v>
                </c:pt>
                <c:pt idx="3580">
                  <c:v>73.18184999999998</c:v>
                </c:pt>
                <c:pt idx="3581">
                  <c:v>73.18169</c:v>
                </c:pt>
                <c:pt idx="3582">
                  <c:v>73.18153</c:v>
                </c:pt>
                <c:pt idx="3583">
                  <c:v>73.18136999999998</c:v>
                </c:pt>
                <c:pt idx="3584">
                  <c:v>73.18122</c:v>
                </c:pt>
                <c:pt idx="3585">
                  <c:v>73.18106</c:v>
                </c:pt>
                <c:pt idx="3586">
                  <c:v>73.18090999999998</c:v>
                </c:pt>
                <c:pt idx="3587">
                  <c:v>73.18075599999999</c:v>
                </c:pt>
                <c:pt idx="3588">
                  <c:v>73.18059499999998</c:v>
                </c:pt>
                <c:pt idx="3589">
                  <c:v>73.18043999999999</c:v>
                </c:pt>
                <c:pt idx="3590">
                  <c:v>73.18027999999998</c:v>
                </c:pt>
                <c:pt idx="3591">
                  <c:v>73.18013</c:v>
                </c:pt>
                <c:pt idx="3592">
                  <c:v>73.17996999999998</c:v>
                </c:pt>
                <c:pt idx="3593">
                  <c:v>73.17981999999999</c:v>
                </c:pt>
                <c:pt idx="3594">
                  <c:v>73.179665</c:v>
                </c:pt>
                <c:pt idx="3595">
                  <c:v>73.17950999999998</c:v>
                </c:pt>
                <c:pt idx="3596">
                  <c:v>73.17935999999999</c:v>
                </c:pt>
                <c:pt idx="3597">
                  <c:v>73.17921</c:v>
                </c:pt>
                <c:pt idx="3598">
                  <c:v>73.17905999999999</c:v>
                </c:pt>
                <c:pt idx="3599">
                  <c:v>73.17890999999999</c:v>
                </c:pt>
                <c:pt idx="3600">
                  <c:v>73.17875999999997</c:v>
                </c:pt>
                <c:pt idx="3601">
                  <c:v>73.17860399999999</c:v>
                </c:pt>
                <c:pt idx="3602">
                  <c:v>73.17845999999999</c:v>
                </c:pt>
                <c:pt idx="3603">
                  <c:v>73.17830999999997</c:v>
                </c:pt>
                <c:pt idx="3604">
                  <c:v>73.17815399999999</c:v>
                </c:pt>
                <c:pt idx="3605">
                  <c:v>73.17799999999998</c:v>
                </c:pt>
                <c:pt idx="3606">
                  <c:v>73.17785999999998</c:v>
                </c:pt>
                <c:pt idx="3607">
                  <c:v>73.17770999999999</c:v>
                </c:pt>
                <c:pt idx="3608">
                  <c:v>73.17756999999998</c:v>
                </c:pt>
                <c:pt idx="3609">
                  <c:v>73.177414</c:v>
                </c:pt>
                <c:pt idx="3610">
                  <c:v>73.17727</c:v>
                </c:pt>
                <c:pt idx="3611">
                  <c:v>73.177124</c:v>
                </c:pt>
                <c:pt idx="3612">
                  <c:v>73.17697999999999</c:v>
                </c:pt>
                <c:pt idx="3613">
                  <c:v>73.17683399999999</c:v>
                </c:pt>
                <c:pt idx="3614">
                  <c:v>73.17668999999998</c:v>
                </c:pt>
                <c:pt idx="3615">
                  <c:v>73.17654399999999</c:v>
                </c:pt>
                <c:pt idx="3616">
                  <c:v>73.17639999999999</c:v>
                </c:pt>
                <c:pt idx="3617">
                  <c:v>73.176254</c:v>
                </c:pt>
                <c:pt idx="3618">
                  <c:v>73.17610999999998</c:v>
                </c:pt>
                <c:pt idx="3619">
                  <c:v>73.17596399999998</c:v>
                </c:pt>
                <c:pt idx="3620">
                  <c:v>73.17581999999999</c:v>
                </c:pt>
                <c:pt idx="3621">
                  <c:v>73.17567399999999</c:v>
                </c:pt>
                <c:pt idx="3622">
                  <c:v>73.17552999999998</c:v>
                </c:pt>
                <c:pt idx="3623">
                  <c:v>73.17538499999998</c:v>
                </c:pt>
                <c:pt idx="3624">
                  <c:v>73.17524999999999</c:v>
                </c:pt>
                <c:pt idx="3625">
                  <c:v>73.17509999999999</c:v>
                </c:pt>
                <c:pt idx="3626">
                  <c:v>73.17496</c:v>
                </c:pt>
                <c:pt idx="3627">
                  <c:v>73.17481999999998</c:v>
                </c:pt>
                <c:pt idx="3628">
                  <c:v>73.17467999999998</c:v>
                </c:pt>
                <c:pt idx="3629">
                  <c:v>73.17453999999998</c:v>
                </c:pt>
                <c:pt idx="3630">
                  <c:v>73.17439999999999</c:v>
                </c:pt>
                <c:pt idx="3631">
                  <c:v>73.17426</c:v>
                </c:pt>
                <c:pt idx="3632">
                  <c:v>73.174126</c:v>
                </c:pt>
                <c:pt idx="3633">
                  <c:v>73.17398999999999</c:v>
                </c:pt>
                <c:pt idx="3634">
                  <c:v>73.17384999999999</c:v>
                </c:pt>
                <c:pt idx="3635">
                  <c:v>73.17370999999999</c:v>
                </c:pt>
                <c:pt idx="3636">
                  <c:v>73.17357999999999</c:v>
                </c:pt>
                <c:pt idx="3637">
                  <c:v>73.17343999999999</c:v>
                </c:pt>
                <c:pt idx="3638">
                  <c:v>73.1733</c:v>
                </c:pt>
                <c:pt idx="3639">
                  <c:v>73.17317</c:v>
                </c:pt>
                <c:pt idx="3640">
                  <c:v>73.17303499999998</c:v>
                </c:pt>
                <c:pt idx="3641">
                  <c:v>73.17289999999998</c:v>
                </c:pt>
                <c:pt idx="3642">
                  <c:v>73.17275999999997</c:v>
                </c:pt>
                <c:pt idx="3643">
                  <c:v>73.17263</c:v>
                </c:pt>
                <c:pt idx="3644">
                  <c:v>73.17248999999997</c:v>
                </c:pt>
                <c:pt idx="3645">
                  <c:v>73.17235599999997</c:v>
                </c:pt>
                <c:pt idx="3646">
                  <c:v>73.17222599999998</c:v>
                </c:pt>
                <c:pt idx="3647">
                  <c:v>73.17209999999999</c:v>
                </c:pt>
                <c:pt idx="3648">
                  <c:v>73.17196999999998</c:v>
                </c:pt>
                <c:pt idx="3649">
                  <c:v>73.17183999999999</c:v>
                </c:pt>
                <c:pt idx="3650">
                  <c:v>73.17169999999998</c:v>
                </c:pt>
                <c:pt idx="3651">
                  <c:v>73.17400999999998</c:v>
                </c:pt>
                <c:pt idx="3652">
                  <c:v>73.17631999999999</c:v>
                </c:pt>
                <c:pt idx="3653">
                  <c:v>73.17863499999999</c:v>
                </c:pt>
                <c:pt idx="3654">
                  <c:v>73.18094999999998</c:v>
                </c:pt>
                <c:pt idx="3655">
                  <c:v>73.18326</c:v>
                </c:pt>
                <c:pt idx="3656">
                  <c:v>73.18557</c:v>
                </c:pt>
                <c:pt idx="3657">
                  <c:v>73.18787999999999</c:v>
                </c:pt>
                <c:pt idx="3658">
                  <c:v>73.19019</c:v>
                </c:pt>
                <c:pt idx="3659">
                  <c:v>73.19250499999998</c:v>
                </c:pt>
                <c:pt idx="3660">
                  <c:v>73.19482</c:v>
                </c:pt>
                <c:pt idx="3661">
                  <c:v>73.19713</c:v>
                </c:pt>
                <c:pt idx="3662">
                  <c:v>73.19943999999998</c:v>
                </c:pt>
                <c:pt idx="3663">
                  <c:v>73.20175</c:v>
                </c:pt>
                <c:pt idx="3664">
                  <c:v>73.20406</c:v>
                </c:pt>
                <c:pt idx="3665">
                  <c:v>73.20637999999998</c:v>
                </c:pt>
                <c:pt idx="3666">
                  <c:v>73.208694</c:v>
                </c:pt>
                <c:pt idx="3667">
                  <c:v>73.211006</c:v>
                </c:pt>
                <c:pt idx="3668">
                  <c:v>73.21332</c:v>
                </c:pt>
                <c:pt idx="3669">
                  <c:v>73.21563</c:v>
                </c:pt>
                <c:pt idx="3670">
                  <c:v>73.21794</c:v>
                </c:pt>
                <c:pt idx="3671">
                  <c:v>73.22025</c:v>
                </c:pt>
                <c:pt idx="3672">
                  <c:v>73.222565</c:v>
                </c:pt>
                <c:pt idx="3673">
                  <c:v>73.22488</c:v>
                </c:pt>
                <c:pt idx="3674">
                  <c:v>73.22719</c:v>
                </c:pt>
                <c:pt idx="3675">
                  <c:v>73.2295</c:v>
                </c:pt>
                <c:pt idx="3676">
                  <c:v>73.23181</c:v>
                </c:pt>
                <c:pt idx="3677">
                  <c:v>73.23412</c:v>
                </c:pt>
                <c:pt idx="3678">
                  <c:v>73.23643000000001</c:v>
                </c:pt>
                <c:pt idx="3679">
                  <c:v>73.23872999999998</c:v>
                </c:pt>
                <c:pt idx="3680">
                  <c:v>73.241035</c:v>
                </c:pt>
                <c:pt idx="3681">
                  <c:v>73.24089</c:v>
                </c:pt>
                <c:pt idx="3682">
                  <c:v>73.240746</c:v>
                </c:pt>
                <c:pt idx="3683">
                  <c:v>73.2406</c:v>
                </c:pt>
                <c:pt idx="3684">
                  <c:v>73.240456</c:v>
                </c:pt>
                <c:pt idx="3685">
                  <c:v>73.2403</c:v>
                </c:pt>
                <c:pt idx="3686">
                  <c:v>73.24015</c:v>
                </c:pt>
                <c:pt idx="3687">
                  <c:v>73.24</c:v>
                </c:pt>
                <c:pt idx="3688">
                  <c:v>73.239845</c:v>
                </c:pt>
                <c:pt idx="3689">
                  <c:v>73.239685</c:v>
                </c:pt>
                <c:pt idx="3690">
                  <c:v>73.239525</c:v>
                </c:pt>
                <c:pt idx="3691">
                  <c:v>73.239365</c:v>
                </c:pt>
                <c:pt idx="3692">
                  <c:v>73.239204</c:v>
                </c:pt>
                <c:pt idx="3693">
                  <c:v>73.23904</c:v>
                </c:pt>
                <c:pt idx="3694">
                  <c:v>73.23886</c:v>
                </c:pt>
                <c:pt idx="3695">
                  <c:v>73.23869</c:v>
                </c:pt>
                <c:pt idx="3696">
                  <c:v>73.23852</c:v>
                </c:pt>
                <c:pt idx="3697">
                  <c:v>73.23833999999998</c:v>
                </c:pt>
                <c:pt idx="3698">
                  <c:v>73.23817</c:v>
                </c:pt>
                <c:pt idx="3699">
                  <c:v>73.23799</c:v>
                </c:pt>
                <c:pt idx="3700">
                  <c:v>73.23781</c:v>
                </c:pt>
                <c:pt idx="3701">
                  <c:v>73.237625</c:v>
                </c:pt>
                <c:pt idx="3702">
                  <c:v>73.23744</c:v>
                </c:pt>
                <c:pt idx="3703">
                  <c:v>73.23725</c:v>
                </c:pt>
                <c:pt idx="3704">
                  <c:v>73.23706</c:v>
                </c:pt>
                <c:pt idx="3705">
                  <c:v>73.23686</c:v>
                </c:pt>
                <c:pt idx="3706">
                  <c:v>73.236664</c:v>
                </c:pt>
                <c:pt idx="3707">
                  <c:v>73.236465</c:v>
                </c:pt>
                <c:pt idx="3708">
                  <c:v>73.23627</c:v>
                </c:pt>
                <c:pt idx="3709">
                  <c:v>73.23607000000001</c:v>
                </c:pt>
                <c:pt idx="3710">
                  <c:v>73.23586</c:v>
                </c:pt>
                <c:pt idx="3711">
                  <c:v>73.23566</c:v>
                </c:pt>
                <c:pt idx="3712">
                  <c:v>73.23545</c:v>
                </c:pt>
                <c:pt idx="3713">
                  <c:v>73.23524</c:v>
                </c:pt>
                <c:pt idx="3714">
                  <c:v>73.23502</c:v>
                </c:pt>
                <c:pt idx="3715">
                  <c:v>73.23481</c:v>
                </c:pt>
                <c:pt idx="3716">
                  <c:v>73.2346</c:v>
                </c:pt>
                <c:pt idx="3717">
                  <c:v>73.234375</c:v>
                </c:pt>
                <c:pt idx="3718">
                  <c:v>73.23416</c:v>
                </c:pt>
                <c:pt idx="3719">
                  <c:v>73.23394</c:v>
                </c:pt>
                <c:pt idx="3720">
                  <c:v>73.23372</c:v>
                </c:pt>
                <c:pt idx="3721">
                  <c:v>73.2335</c:v>
                </c:pt>
                <c:pt idx="3722">
                  <c:v>73.23327</c:v>
                </c:pt>
                <c:pt idx="3723">
                  <c:v>73.23304</c:v>
                </c:pt>
                <c:pt idx="3724">
                  <c:v>73.23281</c:v>
                </c:pt>
                <c:pt idx="3725">
                  <c:v>73.23258</c:v>
                </c:pt>
                <c:pt idx="3726">
                  <c:v>73.23234999999998</c:v>
                </c:pt>
                <c:pt idx="3727">
                  <c:v>73.232124</c:v>
                </c:pt>
                <c:pt idx="3728">
                  <c:v>73.23189</c:v>
                </c:pt>
                <c:pt idx="3729">
                  <c:v>73.23165</c:v>
                </c:pt>
                <c:pt idx="3730">
                  <c:v>73.23141</c:v>
                </c:pt>
                <c:pt idx="3731">
                  <c:v>73.23117</c:v>
                </c:pt>
                <c:pt idx="3732">
                  <c:v>73.23093</c:v>
                </c:pt>
                <c:pt idx="3733">
                  <c:v>73.23069</c:v>
                </c:pt>
                <c:pt idx="3734">
                  <c:v>73.230446</c:v>
                </c:pt>
                <c:pt idx="3735">
                  <c:v>73.2302</c:v>
                </c:pt>
                <c:pt idx="3736">
                  <c:v>73.22996</c:v>
                </c:pt>
                <c:pt idx="3737">
                  <c:v>73.22970999999998</c:v>
                </c:pt>
                <c:pt idx="3738">
                  <c:v>73.22947</c:v>
                </c:pt>
                <c:pt idx="3739">
                  <c:v>73.229225</c:v>
                </c:pt>
                <c:pt idx="3740">
                  <c:v>73.22897999999999</c:v>
                </c:pt>
                <c:pt idx="3741">
                  <c:v>73.22873999999999</c:v>
                </c:pt>
                <c:pt idx="3742">
                  <c:v>73.22848999999998</c:v>
                </c:pt>
                <c:pt idx="3743">
                  <c:v>73.22824</c:v>
                </c:pt>
                <c:pt idx="3744">
                  <c:v>73.228</c:v>
                </c:pt>
                <c:pt idx="3745">
                  <c:v>73.227745</c:v>
                </c:pt>
                <c:pt idx="3746">
                  <c:v>73.22749</c:v>
                </c:pt>
                <c:pt idx="3747">
                  <c:v>73.22724</c:v>
                </c:pt>
                <c:pt idx="3748">
                  <c:v>73.22699</c:v>
                </c:pt>
                <c:pt idx="3749">
                  <c:v>73.22674599999999</c:v>
                </c:pt>
                <c:pt idx="3750">
                  <c:v>73.226494</c:v>
                </c:pt>
                <c:pt idx="3751">
                  <c:v>73.22624</c:v>
                </c:pt>
                <c:pt idx="3752">
                  <c:v>73.22598999999998</c:v>
                </c:pt>
                <c:pt idx="3753">
                  <c:v>73.22573999999999</c:v>
                </c:pt>
                <c:pt idx="3754">
                  <c:v>73.22548999999998</c:v>
                </c:pt>
                <c:pt idx="3755">
                  <c:v>73.225235</c:v>
                </c:pt>
                <c:pt idx="3756">
                  <c:v>73.22498</c:v>
                </c:pt>
                <c:pt idx="3757">
                  <c:v>73.22473</c:v>
                </c:pt>
                <c:pt idx="3758">
                  <c:v>73.22448</c:v>
                </c:pt>
                <c:pt idx="3759">
                  <c:v>73.22423</c:v>
                </c:pt>
                <c:pt idx="3760">
                  <c:v>73.22397599999998</c:v>
                </c:pt>
                <c:pt idx="3761">
                  <c:v>73.223724</c:v>
                </c:pt>
                <c:pt idx="3762">
                  <c:v>73.223465</c:v>
                </c:pt>
                <c:pt idx="3763">
                  <c:v>73.22321</c:v>
                </c:pt>
                <c:pt idx="3764">
                  <c:v>73.22296</c:v>
                </c:pt>
                <c:pt idx="3765">
                  <c:v>73.22270999999999</c:v>
                </c:pt>
                <c:pt idx="3766">
                  <c:v>73.22246</c:v>
                </c:pt>
                <c:pt idx="3767">
                  <c:v>73.222206</c:v>
                </c:pt>
                <c:pt idx="3768">
                  <c:v>73.221954</c:v>
                </c:pt>
                <c:pt idx="3769">
                  <c:v>73.22170000000001</c:v>
                </c:pt>
                <c:pt idx="3770">
                  <c:v>73.22145</c:v>
                </c:pt>
                <c:pt idx="3771">
                  <c:v>73.2212</c:v>
                </c:pt>
                <c:pt idx="3772">
                  <c:v>73.22095</c:v>
                </c:pt>
                <c:pt idx="3773">
                  <c:v>73.220695</c:v>
                </c:pt>
                <c:pt idx="3774">
                  <c:v>73.22043999999998</c:v>
                </c:pt>
                <c:pt idx="3775">
                  <c:v>73.22019</c:v>
                </c:pt>
                <c:pt idx="3776">
                  <c:v>73.21994</c:v>
                </c:pt>
                <c:pt idx="3777">
                  <c:v>73.21969</c:v>
                </c:pt>
                <c:pt idx="3778">
                  <c:v>73.21944</c:v>
                </c:pt>
                <c:pt idx="3779">
                  <c:v>73.219185</c:v>
                </c:pt>
                <c:pt idx="3780">
                  <c:v>73.21893</c:v>
                </c:pt>
                <c:pt idx="3781">
                  <c:v>73.21868</c:v>
                </c:pt>
                <c:pt idx="3782">
                  <c:v>73.21843000000001</c:v>
                </c:pt>
                <c:pt idx="3783">
                  <c:v>73.21818</c:v>
                </c:pt>
                <c:pt idx="3784">
                  <c:v>73.21793</c:v>
                </c:pt>
                <c:pt idx="3785">
                  <c:v>73.21769</c:v>
                </c:pt>
                <c:pt idx="3786">
                  <c:v>73.21744</c:v>
                </c:pt>
                <c:pt idx="3787">
                  <c:v>73.21719</c:v>
                </c:pt>
                <c:pt idx="3788">
                  <c:v>73.21695</c:v>
                </c:pt>
                <c:pt idx="3789">
                  <c:v>73.216705</c:v>
                </c:pt>
                <c:pt idx="3790">
                  <c:v>73.21646</c:v>
                </c:pt>
                <c:pt idx="3791">
                  <c:v>73.21621</c:v>
                </c:pt>
                <c:pt idx="3792">
                  <c:v>73.215965</c:v>
                </c:pt>
                <c:pt idx="3793">
                  <c:v>73.21572</c:v>
                </c:pt>
                <c:pt idx="3794">
                  <c:v>73.21548</c:v>
                </c:pt>
                <c:pt idx="3795">
                  <c:v>73.21523</c:v>
                </c:pt>
                <c:pt idx="3796">
                  <c:v>73.21499</c:v>
                </c:pt>
                <c:pt idx="3797">
                  <c:v>73.214745</c:v>
                </c:pt>
                <c:pt idx="3798">
                  <c:v>73.2145</c:v>
                </c:pt>
                <c:pt idx="3799">
                  <c:v>73.21426</c:v>
                </c:pt>
                <c:pt idx="3800">
                  <c:v>73.21401</c:v>
                </c:pt>
                <c:pt idx="3801">
                  <c:v>73.21377</c:v>
                </c:pt>
                <c:pt idx="3802">
                  <c:v>73.213524</c:v>
                </c:pt>
                <c:pt idx="3803">
                  <c:v>73.21328</c:v>
                </c:pt>
                <c:pt idx="3804">
                  <c:v>73.21304</c:v>
                </c:pt>
                <c:pt idx="3805">
                  <c:v>73.21281</c:v>
                </c:pt>
                <c:pt idx="3806">
                  <c:v>73.21256</c:v>
                </c:pt>
                <c:pt idx="3807">
                  <c:v>73.212326</c:v>
                </c:pt>
                <c:pt idx="3808">
                  <c:v>73.21209</c:v>
                </c:pt>
                <c:pt idx="3809">
                  <c:v>73.21185</c:v>
                </c:pt>
                <c:pt idx="3810">
                  <c:v>73.21162</c:v>
                </c:pt>
                <c:pt idx="3811">
                  <c:v>73.21138</c:v>
                </c:pt>
                <c:pt idx="3812">
                  <c:v>73.21114</c:v>
                </c:pt>
                <c:pt idx="3813">
                  <c:v>73.21091</c:v>
                </c:pt>
                <c:pt idx="3814">
                  <c:v>73.21067</c:v>
                </c:pt>
                <c:pt idx="3815">
                  <c:v>73.210434</c:v>
                </c:pt>
                <c:pt idx="3816">
                  <c:v>73.210205</c:v>
                </c:pt>
                <c:pt idx="3817">
                  <c:v>73.20998</c:v>
                </c:pt>
                <c:pt idx="3818">
                  <c:v>73.20975</c:v>
                </c:pt>
                <c:pt idx="3819">
                  <c:v>73.20952</c:v>
                </c:pt>
                <c:pt idx="3820">
                  <c:v>73.20929</c:v>
                </c:pt>
                <c:pt idx="3821">
                  <c:v>73.20906</c:v>
                </c:pt>
                <c:pt idx="3822">
                  <c:v>73.20883</c:v>
                </c:pt>
                <c:pt idx="3823">
                  <c:v>73.2086</c:v>
                </c:pt>
                <c:pt idx="3824">
                  <c:v>73.20837399999999</c:v>
                </c:pt>
                <c:pt idx="3825">
                  <c:v>73.208145</c:v>
                </c:pt>
                <c:pt idx="3826">
                  <c:v>73.20792</c:v>
                </c:pt>
                <c:pt idx="3827">
                  <c:v>73.20769</c:v>
                </c:pt>
                <c:pt idx="3828">
                  <c:v>73.207466</c:v>
                </c:pt>
                <c:pt idx="3829">
                  <c:v>73.20724</c:v>
                </c:pt>
                <c:pt idx="3830">
                  <c:v>73.20701</c:v>
                </c:pt>
                <c:pt idx="3831">
                  <c:v>73.20677999999998</c:v>
                </c:pt>
                <c:pt idx="3832">
                  <c:v>73.20655</c:v>
                </c:pt>
                <c:pt idx="3833">
                  <c:v>73.20633</c:v>
                </c:pt>
                <c:pt idx="3834">
                  <c:v>73.20611</c:v>
                </c:pt>
                <c:pt idx="3835">
                  <c:v>73.20588999999998</c:v>
                </c:pt>
                <c:pt idx="3836">
                  <c:v>73.205666</c:v>
                </c:pt>
                <c:pt idx="3837">
                  <c:v>73.205444</c:v>
                </c:pt>
                <c:pt idx="3838">
                  <c:v>73.20522</c:v>
                </c:pt>
                <c:pt idx="3839">
                  <c:v>73.20500000000001</c:v>
                </c:pt>
                <c:pt idx="3840">
                  <c:v>73.20478</c:v>
                </c:pt>
                <c:pt idx="3841">
                  <c:v>73.20457</c:v>
                </c:pt>
                <c:pt idx="3842">
                  <c:v>73.204346</c:v>
                </c:pt>
                <c:pt idx="3843">
                  <c:v>73.20413</c:v>
                </c:pt>
                <c:pt idx="3844">
                  <c:v>73.20392</c:v>
                </c:pt>
                <c:pt idx="3845">
                  <c:v>73.203705</c:v>
                </c:pt>
                <c:pt idx="3846">
                  <c:v>73.20349</c:v>
                </c:pt>
                <c:pt idx="3847">
                  <c:v>73.20328</c:v>
                </c:pt>
                <c:pt idx="3848">
                  <c:v>73.203064</c:v>
                </c:pt>
                <c:pt idx="3849">
                  <c:v>73.20285</c:v>
                </c:pt>
                <c:pt idx="3850">
                  <c:v>73.20264</c:v>
                </c:pt>
                <c:pt idx="3851">
                  <c:v>73.20242</c:v>
                </c:pt>
                <c:pt idx="3852">
                  <c:v>73.20221</c:v>
                </c:pt>
                <c:pt idx="3853">
                  <c:v>73.201996</c:v>
                </c:pt>
                <c:pt idx="3854">
                  <c:v>73.20179</c:v>
                </c:pt>
                <c:pt idx="3855">
                  <c:v>73.20158</c:v>
                </c:pt>
                <c:pt idx="3856">
                  <c:v>73.20136</c:v>
                </c:pt>
                <c:pt idx="3857">
                  <c:v>73.20116</c:v>
                </c:pt>
                <c:pt idx="3858">
                  <c:v>73.20095</c:v>
                </c:pt>
                <c:pt idx="3859">
                  <c:v>73.200745</c:v>
                </c:pt>
                <c:pt idx="3860">
                  <c:v>73.20054</c:v>
                </c:pt>
                <c:pt idx="3861">
                  <c:v>73.20033</c:v>
                </c:pt>
                <c:pt idx="3862">
                  <c:v>73.20013</c:v>
                </c:pt>
                <c:pt idx="3863">
                  <c:v>73.19992</c:v>
                </c:pt>
                <c:pt idx="3864">
                  <c:v>73.199715</c:v>
                </c:pt>
                <c:pt idx="3865">
                  <c:v>73.19951</c:v>
                </c:pt>
                <c:pt idx="3866">
                  <c:v>73.1993</c:v>
                </c:pt>
                <c:pt idx="3867">
                  <c:v>73.199104</c:v>
                </c:pt>
                <c:pt idx="3868">
                  <c:v>73.19890599999998</c:v>
                </c:pt>
                <c:pt idx="3869">
                  <c:v>73.19870999999999</c:v>
                </c:pt>
                <c:pt idx="3870">
                  <c:v>73.19851</c:v>
                </c:pt>
                <c:pt idx="3871">
                  <c:v>73.19830999999999</c:v>
                </c:pt>
                <c:pt idx="3872">
                  <c:v>73.19811</c:v>
                </c:pt>
                <c:pt idx="3873">
                  <c:v>73.197914</c:v>
                </c:pt>
                <c:pt idx="3874">
                  <c:v>73.197716</c:v>
                </c:pt>
                <c:pt idx="3875">
                  <c:v>73.19752</c:v>
                </c:pt>
                <c:pt idx="3876">
                  <c:v>73.19732</c:v>
                </c:pt>
                <c:pt idx="3877">
                  <c:v>73.19712</c:v>
                </c:pt>
                <c:pt idx="3878">
                  <c:v>73.19692</c:v>
                </c:pt>
                <c:pt idx="3879">
                  <c:v>73.196724</c:v>
                </c:pt>
                <c:pt idx="3880">
                  <c:v>73.196526</c:v>
                </c:pt>
                <c:pt idx="3881">
                  <c:v>73.19632999999998</c:v>
                </c:pt>
                <c:pt idx="3882">
                  <c:v>73.19613</c:v>
                </c:pt>
                <c:pt idx="3883">
                  <c:v>73.19593999999998</c:v>
                </c:pt>
                <c:pt idx="3884">
                  <c:v>73.19574999999999</c:v>
                </c:pt>
                <c:pt idx="3885">
                  <c:v>73.19556</c:v>
                </c:pt>
                <c:pt idx="3886">
                  <c:v>73.19536599999999</c:v>
                </c:pt>
                <c:pt idx="3887">
                  <c:v>73.19517499999999</c:v>
                </c:pt>
                <c:pt idx="3888">
                  <c:v>73.194984</c:v>
                </c:pt>
                <c:pt idx="3889">
                  <c:v>73.19479</c:v>
                </c:pt>
                <c:pt idx="3890">
                  <c:v>73.1946</c:v>
                </c:pt>
                <c:pt idx="3891">
                  <c:v>73.19442</c:v>
                </c:pt>
                <c:pt idx="3892">
                  <c:v>73.19423</c:v>
                </c:pt>
                <c:pt idx="3893">
                  <c:v>73.194046</c:v>
                </c:pt>
                <c:pt idx="3894">
                  <c:v>73.193855</c:v>
                </c:pt>
                <c:pt idx="3895">
                  <c:v>73.19367</c:v>
                </c:pt>
                <c:pt idx="3896">
                  <c:v>73.19347999999998</c:v>
                </c:pt>
                <c:pt idx="3897">
                  <c:v>73.1933</c:v>
                </c:pt>
                <c:pt idx="3898">
                  <c:v>73.193115</c:v>
                </c:pt>
                <c:pt idx="3899">
                  <c:v>73.19292999999998</c:v>
                </c:pt>
                <c:pt idx="3900">
                  <c:v>73.19274999999999</c:v>
                </c:pt>
                <c:pt idx="3901">
                  <c:v>73.192566</c:v>
                </c:pt>
                <c:pt idx="3902">
                  <c:v>73.19237999999999</c:v>
                </c:pt>
                <c:pt idx="3903">
                  <c:v>73.1922</c:v>
                </c:pt>
                <c:pt idx="3904">
                  <c:v>73.19202</c:v>
                </c:pt>
                <c:pt idx="3905">
                  <c:v>73.19183</c:v>
                </c:pt>
                <c:pt idx="3906">
                  <c:v>73.19166</c:v>
                </c:pt>
                <c:pt idx="3907">
                  <c:v>73.19148</c:v>
                </c:pt>
                <c:pt idx="3908">
                  <c:v>73.19130000000001</c:v>
                </c:pt>
                <c:pt idx="3909">
                  <c:v>73.191124</c:v>
                </c:pt>
                <c:pt idx="3910">
                  <c:v>73.19095</c:v>
                </c:pt>
                <c:pt idx="3911">
                  <c:v>73.19076999999998</c:v>
                </c:pt>
                <c:pt idx="3912">
                  <c:v>73.1906</c:v>
                </c:pt>
                <c:pt idx="3913">
                  <c:v>73.19042</c:v>
                </c:pt>
                <c:pt idx="3914">
                  <c:v>73.19024</c:v>
                </c:pt>
                <c:pt idx="3915">
                  <c:v>73.19006</c:v>
                </c:pt>
                <c:pt idx="3916">
                  <c:v>73.18988999999999</c:v>
                </c:pt>
                <c:pt idx="3917">
                  <c:v>73.18970999999999</c:v>
                </c:pt>
                <c:pt idx="3918">
                  <c:v>73.18953999999998</c:v>
                </c:pt>
                <c:pt idx="3919">
                  <c:v>73.18935999999998</c:v>
                </c:pt>
                <c:pt idx="3920">
                  <c:v>73.18918599999999</c:v>
                </c:pt>
                <c:pt idx="3921">
                  <c:v>73.18902</c:v>
                </c:pt>
                <c:pt idx="3922">
                  <c:v>73.18883999999998</c:v>
                </c:pt>
                <c:pt idx="3923">
                  <c:v>73.18867499999999</c:v>
                </c:pt>
                <c:pt idx="3924">
                  <c:v>73.18849999999999</c:v>
                </c:pt>
                <c:pt idx="3925">
                  <c:v>73.18832999999998</c:v>
                </c:pt>
                <c:pt idx="3926">
                  <c:v>73.18815999999998</c:v>
                </c:pt>
                <c:pt idx="3927">
                  <c:v>73.187996</c:v>
                </c:pt>
                <c:pt idx="3928">
                  <c:v>73.18783</c:v>
                </c:pt>
                <c:pt idx="3929">
                  <c:v>73.18765</c:v>
                </c:pt>
                <c:pt idx="3930">
                  <c:v>73.18748499999998</c:v>
                </c:pt>
                <c:pt idx="3931">
                  <c:v>73.18732</c:v>
                </c:pt>
                <c:pt idx="3932">
                  <c:v>73.18715</c:v>
                </c:pt>
                <c:pt idx="3933">
                  <c:v>73.18697999999999</c:v>
                </c:pt>
                <c:pt idx="3934">
                  <c:v>73.18680999999998</c:v>
                </c:pt>
                <c:pt idx="3935">
                  <c:v>73.18664599999998</c:v>
                </c:pt>
                <c:pt idx="3936">
                  <c:v>73.18648499999999</c:v>
                </c:pt>
                <c:pt idx="3937">
                  <c:v>73.18632499999998</c:v>
                </c:pt>
                <c:pt idx="3938">
                  <c:v>73.18616</c:v>
                </c:pt>
                <c:pt idx="3939">
                  <c:v>73.18599999999999</c:v>
                </c:pt>
                <c:pt idx="3940">
                  <c:v>73.18583999999998</c:v>
                </c:pt>
                <c:pt idx="3941">
                  <c:v>73.18566999999998</c:v>
                </c:pt>
                <c:pt idx="3942">
                  <c:v>73.18550999999998</c:v>
                </c:pt>
                <c:pt idx="3943">
                  <c:v>73.18534999999999</c:v>
                </c:pt>
                <c:pt idx="3944">
                  <c:v>73.18517999999999</c:v>
                </c:pt>
                <c:pt idx="3945">
                  <c:v>73.18501999999998</c:v>
                </c:pt>
                <c:pt idx="3946">
                  <c:v>73.18486</c:v>
                </c:pt>
                <c:pt idx="3947">
                  <c:v>73.1847</c:v>
                </c:pt>
                <c:pt idx="3948">
                  <c:v>73.18454</c:v>
                </c:pt>
                <c:pt idx="3949">
                  <c:v>73.18437999999999</c:v>
                </c:pt>
                <c:pt idx="3950">
                  <c:v>73.18422</c:v>
                </c:pt>
                <c:pt idx="3951">
                  <c:v>73.18406</c:v>
                </c:pt>
                <c:pt idx="3952">
                  <c:v>73.18389999999998</c:v>
                </c:pt>
                <c:pt idx="3953">
                  <c:v>73.18373999999999</c:v>
                </c:pt>
                <c:pt idx="3954">
                  <c:v>73.18358599999999</c:v>
                </c:pt>
                <c:pt idx="3955">
                  <c:v>73.18342599999998</c:v>
                </c:pt>
                <c:pt idx="3956">
                  <c:v>73.18327</c:v>
                </c:pt>
                <c:pt idx="3957">
                  <c:v>73.18312</c:v>
                </c:pt>
                <c:pt idx="3958">
                  <c:v>73.18296999999998</c:v>
                </c:pt>
                <c:pt idx="3959">
                  <c:v>73.18281599999999</c:v>
                </c:pt>
                <c:pt idx="3960">
                  <c:v>73.18266</c:v>
                </c:pt>
                <c:pt idx="3961">
                  <c:v>73.18250999999998</c:v>
                </c:pt>
                <c:pt idx="3962">
                  <c:v>73.18235999999999</c:v>
                </c:pt>
                <c:pt idx="3963">
                  <c:v>73.18220499999998</c:v>
                </c:pt>
                <c:pt idx="3964">
                  <c:v>73.18204999999999</c:v>
                </c:pt>
                <c:pt idx="3965">
                  <c:v>73.1819</c:v>
                </c:pt>
                <c:pt idx="3966">
                  <c:v>73.18174999999998</c:v>
                </c:pt>
                <c:pt idx="3967">
                  <c:v>73.181595</c:v>
                </c:pt>
                <c:pt idx="3968">
                  <c:v>73.18143999999998</c:v>
                </c:pt>
                <c:pt idx="3969">
                  <c:v>73.18129</c:v>
                </c:pt>
                <c:pt idx="3970">
                  <c:v>73.18114</c:v>
                </c:pt>
                <c:pt idx="3971">
                  <c:v>73.18098399999998</c:v>
                </c:pt>
                <c:pt idx="3972">
                  <c:v>73.18082999999998</c:v>
                </c:pt>
                <c:pt idx="3973">
                  <c:v>73.18069</c:v>
                </c:pt>
                <c:pt idx="3974">
                  <c:v>73.18053999999998</c:v>
                </c:pt>
                <c:pt idx="3975">
                  <c:v>73.18039999999999</c:v>
                </c:pt>
                <c:pt idx="3976">
                  <c:v>73.18025</c:v>
                </c:pt>
                <c:pt idx="3977">
                  <c:v>73.18011</c:v>
                </c:pt>
                <c:pt idx="3978">
                  <c:v>73.17995999999998</c:v>
                </c:pt>
                <c:pt idx="3979">
                  <c:v>73.17980999999999</c:v>
                </c:pt>
                <c:pt idx="3980">
                  <c:v>73.179665</c:v>
                </c:pt>
                <c:pt idx="3981">
                  <c:v>73.17951999999998</c:v>
                </c:pt>
                <c:pt idx="3982">
                  <c:v>73.17937499999996</c:v>
                </c:pt>
                <c:pt idx="3983">
                  <c:v>73.17922999999998</c:v>
                </c:pt>
                <c:pt idx="3984">
                  <c:v>73.17908499999999</c:v>
                </c:pt>
                <c:pt idx="3985">
                  <c:v>73.17893999999997</c:v>
                </c:pt>
                <c:pt idx="3986">
                  <c:v>73.17879499999997</c:v>
                </c:pt>
                <c:pt idx="3987">
                  <c:v>73.17864999999999</c:v>
                </c:pt>
                <c:pt idx="3988">
                  <c:v>73.17850499999999</c:v>
                </c:pt>
                <c:pt idx="3989">
                  <c:v>73.17835999999998</c:v>
                </c:pt>
                <c:pt idx="3990">
                  <c:v>73.17821499999998</c:v>
                </c:pt>
                <c:pt idx="3991">
                  <c:v>73.17806999999998</c:v>
                </c:pt>
                <c:pt idx="3992">
                  <c:v>73.177925</c:v>
                </c:pt>
                <c:pt idx="3993">
                  <c:v>73.17777999999998</c:v>
                </c:pt>
                <c:pt idx="3994">
                  <c:v>73.17763999999998</c:v>
                </c:pt>
                <c:pt idx="3995">
                  <c:v>73.17750499999998</c:v>
                </c:pt>
                <c:pt idx="3996">
                  <c:v>73.17735999999998</c:v>
                </c:pt>
                <c:pt idx="3997">
                  <c:v>73.17722</c:v>
                </c:pt>
                <c:pt idx="3998">
                  <c:v>73.17707999999999</c:v>
                </c:pt>
                <c:pt idx="3999">
                  <c:v>73.17693</c:v>
                </c:pt>
                <c:pt idx="4000">
                  <c:v>73.17679599999997</c:v>
                </c:pt>
                <c:pt idx="4001">
                  <c:v>73.17666</c:v>
                </c:pt>
                <c:pt idx="4002">
                  <c:v>73.17651999999998</c:v>
                </c:pt>
                <c:pt idx="4003">
                  <c:v>73.17638399999998</c:v>
                </c:pt>
                <c:pt idx="4004">
                  <c:v>73.176254</c:v>
                </c:pt>
                <c:pt idx="4005">
                  <c:v>73.17611999999998</c:v>
                </c:pt>
                <c:pt idx="4006">
                  <c:v>73.17597999999997</c:v>
                </c:pt>
                <c:pt idx="4007">
                  <c:v>73.17583999999997</c:v>
                </c:pt>
                <c:pt idx="4008">
                  <c:v>73.17570999999997</c:v>
                </c:pt>
                <c:pt idx="4009">
                  <c:v>73.17557499999997</c:v>
                </c:pt>
                <c:pt idx="4010">
                  <c:v>73.17543999999997</c:v>
                </c:pt>
                <c:pt idx="4011">
                  <c:v>73.17530999999997</c:v>
                </c:pt>
                <c:pt idx="4012">
                  <c:v>73.17517999999997</c:v>
                </c:pt>
                <c:pt idx="4013">
                  <c:v>73.17504999999998</c:v>
                </c:pt>
                <c:pt idx="4014">
                  <c:v>73.17490999999998</c:v>
                </c:pt>
                <c:pt idx="4015">
                  <c:v>73.17477399999999</c:v>
                </c:pt>
                <c:pt idx="4016">
                  <c:v>73.17708599999999</c:v>
                </c:pt>
                <c:pt idx="4017">
                  <c:v>73.17939999999999</c:v>
                </c:pt>
                <c:pt idx="4018">
                  <c:v>73.18170999999998</c:v>
                </c:pt>
                <c:pt idx="4019">
                  <c:v>73.18402</c:v>
                </c:pt>
                <c:pt idx="4020">
                  <c:v>73.18633</c:v>
                </c:pt>
                <c:pt idx="4021">
                  <c:v>73.18864399999998</c:v>
                </c:pt>
                <c:pt idx="4022">
                  <c:v>73.190956</c:v>
                </c:pt>
                <c:pt idx="4023">
                  <c:v>73.19327000000001</c:v>
                </c:pt>
                <c:pt idx="4024">
                  <c:v>73.19557999999999</c:v>
                </c:pt>
                <c:pt idx="4025">
                  <c:v>73.19789</c:v>
                </c:pt>
                <c:pt idx="4026">
                  <c:v>73.2002</c:v>
                </c:pt>
                <c:pt idx="4027">
                  <c:v>73.202515</c:v>
                </c:pt>
                <c:pt idx="4028">
                  <c:v>73.20483</c:v>
                </c:pt>
                <c:pt idx="4029">
                  <c:v>73.20714</c:v>
                </c:pt>
                <c:pt idx="4030">
                  <c:v>73.20945</c:v>
                </c:pt>
                <c:pt idx="4031">
                  <c:v>73.21176</c:v>
                </c:pt>
                <c:pt idx="4032">
                  <c:v>73.21407</c:v>
                </c:pt>
                <c:pt idx="4033">
                  <c:v>73.216385</c:v>
                </c:pt>
                <c:pt idx="4034">
                  <c:v>73.21870000000001</c:v>
                </c:pt>
                <c:pt idx="4035">
                  <c:v>73.221016</c:v>
                </c:pt>
                <c:pt idx="4036">
                  <c:v>73.22333</c:v>
                </c:pt>
                <c:pt idx="4037">
                  <c:v>73.22564</c:v>
                </c:pt>
                <c:pt idx="4038">
                  <c:v>73.22794</c:v>
                </c:pt>
                <c:pt idx="4039">
                  <c:v>73.23025</c:v>
                </c:pt>
                <c:pt idx="4040">
                  <c:v>73.23256</c:v>
                </c:pt>
                <c:pt idx="4041">
                  <c:v>73.23487</c:v>
                </c:pt>
                <c:pt idx="4042">
                  <c:v>73.237175</c:v>
                </c:pt>
                <c:pt idx="4043">
                  <c:v>73.23948</c:v>
                </c:pt>
                <c:pt idx="4044">
                  <c:v>73.24178</c:v>
                </c:pt>
                <c:pt idx="4045">
                  <c:v>73.24409</c:v>
                </c:pt>
                <c:pt idx="4046">
                  <c:v>73.24394</c:v>
                </c:pt>
                <c:pt idx="4047">
                  <c:v>73.2438</c:v>
                </c:pt>
                <c:pt idx="4048">
                  <c:v>73.243645</c:v>
                </c:pt>
                <c:pt idx="4049">
                  <c:v>73.2435</c:v>
                </c:pt>
                <c:pt idx="4050">
                  <c:v>73.243355</c:v>
                </c:pt>
                <c:pt idx="4051">
                  <c:v>73.2432</c:v>
                </c:pt>
                <c:pt idx="4052">
                  <c:v>73.24305</c:v>
                </c:pt>
                <c:pt idx="4053">
                  <c:v>73.24289</c:v>
                </c:pt>
                <c:pt idx="4054">
                  <c:v>73.24273</c:v>
                </c:pt>
                <c:pt idx="4055">
                  <c:v>73.24257</c:v>
                </c:pt>
                <c:pt idx="4056">
                  <c:v>73.24241</c:v>
                </c:pt>
                <c:pt idx="4057">
                  <c:v>73.24224</c:v>
                </c:pt>
                <c:pt idx="4058">
                  <c:v>73.24207000000001</c:v>
                </c:pt>
                <c:pt idx="4059">
                  <c:v>73.241905</c:v>
                </c:pt>
                <c:pt idx="4060">
                  <c:v>73.24174</c:v>
                </c:pt>
                <c:pt idx="4061">
                  <c:v>73.24156</c:v>
                </c:pt>
                <c:pt idx="4062">
                  <c:v>73.24139</c:v>
                </c:pt>
                <c:pt idx="4063">
                  <c:v>73.24121</c:v>
                </c:pt>
                <c:pt idx="4064">
                  <c:v>73.24103</c:v>
                </c:pt>
                <c:pt idx="4065">
                  <c:v>73.240845</c:v>
                </c:pt>
                <c:pt idx="4066">
                  <c:v>73.24066</c:v>
                </c:pt>
                <c:pt idx="4067">
                  <c:v>73.24047</c:v>
                </c:pt>
                <c:pt idx="4068">
                  <c:v>73.24028</c:v>
                </c:pt>
                <c:pt idx="4069">
                  <c:v>73.24009</c:v>
                </c:pt>
                <c:pt idx="4070">
                  <c:v>73.23989</c:v>
                </c:pt>
                <c:pt idx="4071">
                  <c:v>73.23969</c:v>
                </c:pt>
                <c:pt idx="4072">
                  <c:v>73.23949</c:v>
                </c:pt>
                <c:pt idx="4073">
                  <c:v>73.23929</c:v>
                </c:pt>
                <c:pt idx="4074">
                  <c:v>73.23908</c:v>
                </c:pt>
                <c:pt idx="4075">
                  <c:v>73.23887999999998</c:v>
                </c:pt>
                <c:pt idx="4076">
                  <c:v>73.23867000000001</c:v>
                </c:pt>
                <c:pt idx="4077">
                  <c:v>73.23846</c:v>
                </c:pt>
                <c:pt idx="4078">
                  <c:v>73.23825</c:v>
                </c:pt>
                <c:pt idx="4079">
                  <c:v>73.23804</c:v>
                </c:pt>
                <c:pt idx="4080">
                  <c:v>73.237816</c:v>
                </c:pt>
                <c:pt idx="4081">
                  <c:v>73.237595</c:v>
                </c:pt>
                <c:pt idx="4082">
                  <c:v>73.23738</c:v>
                </c:pt>
                <c:pt idx="4083">
                  <c:v>73.23716</c:v>
                </c:pt>
                <c:pt idx="4084">
                  <c:v>73.23694</c:v>
                </c:pt>
                <c:pt idx="4085">
                  <c:v>73.23672</c:v>
                </c:pt>
                <c:pt idx="4086">
                  <c:v>73.236496</c:v>
                </c:pt>
                <c:pt idx="4087">
                  <c:v>73.23627</c:v>
                </c:pt>
                <c:pt idx="4088">
                  <c:v>73.23604</c:v>
                </c:pt>
                <c:pt idx="4089">
                  <c:v>73.23581</c:v>
                </c:pt>
                <c:pt idx="4090">
                  <c:v>73.23558</c:v>
                </c:pt>
                <c:pt idx="4091">
                  <c:v>73.235344</c:v>
                </c:pt>
                <c:pt idx="4092">
                  <c:v>73.235115</c:v>
                </c:pt>
                <c:pt idx="4093">
                  <c:v>73.23488</c:v>
                </c:pt>
                <c:pt idx="4094">
                  <c:v>73.23464</c:v>
                </c:pt>
                <c:pt idx="4095">
                  <c:v>73.234406</c:v>
                </c:pt>
                <c:pt idx="4096">
                  <c:v>73.23417</c:v>
                </c:pt>
                <c:pt idx="4097">
                  <c:v>73.23393</c:v>
                </c:pt>
                <c:pt idx="4098">
                  <c:v>73.23369</c:v>
                </c:pt>
                <c:pt idx="4099">
                  <c:v>73.233444</c:v>
                </c:pt>
                <c:pt idx="4100">
                  <c:v>73.2332</c:v>
                </c:pt>
                <c:pt idx="4101">
                  <c:v>73.232956</c:v>
                </c:pt>
                <c:pt idx="4102">
                  <c:v>73.23270999999998</c:v>
                </c:pt>
                <c:pt idx="4103">
                  <c:v>73.23247</c:v>
                </c:pt>
                <c:pt idx="4104">
                  <c:v>73.23222</c:v>
                </c:pt>
                <c:pt idx="4105">
                  <c:v>73.23197</c:v>
                </c:pt>
                <c:pt idx="4106">
                  <c:v>73.23172</c:v>
                </c:pt>
                <c:pt idx="4107">
                  <c:v>73.231476</c:v>
                </c:pt>
                <c:pt idx="4108">
                  <c:v>73.231224</c:v>
                </c:pt>
                <c:pt idx="4109">
                  <c:v>73.23097000000001</c:v>
                </c:pt>
                <c:pt idx="4110">
                  <c:v>73.23072</c:v>
                </c:pt>
                <c:pt idx="4111">
                  <c:v>73.23047</c:v>
                </c:pt>
                <c:pt idx="4112">
                  <c:v>73.230225</c:v>
                </c:pt>
                <c:pt idx="4113">
                  <c:v>73.22997</c:v>
                </c:pt>
                <c:pt idx="4114">
                  <c:v>73.22972</c:v>
                </c:pt>
                <c:pt idx="4115">
                  <c:v>73.22947</c:v>
                </c:pt>
                <c:pt idx="4116">
                  <c:v>73.22922</c:v>
                </c:pt>
                <c:pt idx="4117">
                  <c:v>73.228966</c:v>
                </c:pt>
                <c:pt idx="4118">
                  <c:v>73.22871399999998</c:v>
                </c:pt>
                <c:pt idx="4119">
                  <c:v>73.22845499999998</c:v>
                </c:pt>
                <c:pt idx="4120">
                  <c:v>73.2282</c:v>
                </c:pt>
                <c:pt idx="4121">
                  <c:v>73.22795</c:v>
                </c:pt>
                <c:pt idx="4122">
                  <c:v>73.22770000000001</c:v>
                </c:pt>
                <c:pt idx="4123">
                  <c:v>73.22745</c:v>
                </c:pt>
                <c:pt idx="4124">
                  <c:v>73.227196</c:v>
                </c:pt>
                <c:pt idx="4125">
                  <c:v>73.226944</c:v>
                </c:pt>
                <c:pt idx="4126">
                  <c:v>73.22669</c:v>
                </c:pt>
                <c:pt idx="4127">
                  <c:v>73.22643</c:v>
                </c:pt>
                <c:pt idx="4128">
                  <c:v>73.22617</c:v>
                </c:pt>
                <c:pt idx="4129">
                  <c:v>73.22592</c:v>
                </c:pt>
                <c:pt idx="4130">
                  <c:v>73.22566</c:v>
                </c:pt>
                <c:pt idx="4131">
                  <c:v>73.22539999999998</c:v>
                </c:pt>
                <c:pt idx="4132">
                  <c:v>73.22515</c:v>
                </c:pt>
                <c:pt idx="4133">
                  <c:v>73.2249</c:v>
                </c:pt>
                <c:pt idx="4134">
                  <c:v>73.22465</c:v>
                </c:pt>
                <c:pt idx="4135">
                  <c:v>73.224396</c:v>
                </c:pt>
                <c:pt idx="4136">
                  <c:v>73.224144</c:v>
                </c:pt>
                <c:pt idx="4137">
                  <c:v>73.22388999999998</c:v>
                </c:pt>
                <c:pt idx="4138">
                  <c:v>73.22364</c:v>
                </c:pt>
                <c:pt idx="4139">
                  <c:v>73.22338999999998</c:v>
                </c:pt>
                <c:pt idx="4140">
                  <c:v>73.22314</c:v>
                </c:pt>
                <c:pt idx="4141">
                  <c:v>73.22288499999999</c:v>
                </c:pt>
                <c:pt idx="4142">
                  <c:v>73.22263</c:v>
                </c:pt>
                <c:pt idx="4143">
                  <c:v>73.22237999999999</c:v>
                </c:pt>
                <c:pt idx="4144">
                  <c:v>73.22213</c:v>
                </c:pt>
                <c:pt idx="4145">
                  <c:v>73.22188</c:v>
                </c:pt>
                <c:pt idx="4146">
                  <c:v>73.22163</c:v>
                </c:pt>
                <c:pt idx="4147">
                  <c:v>73.22137499999998</c:v>
                </c:pt>
                <c:pt idx="4148">
                  <c:v>73.22113</c:v>
                </c:pt>
                <c:pt idx="4149">
                  <c:v>73.22087999999998</c:v>
                </c:pt>
                <c:pt idx="4150">
                  <c:v>73.22063</c:v>
                </c:pt>
                <c:pt idx="4151">
                  <c:v>73.22037499999999</c:v>
                </c:pt>
                <c:pt idx="4152">
                  <c:v>73.22013</c:v>
                </c:pt>
                <c:pt idx="4153">
                  <c:v>73.21988</c:v>
                </c:pt>
                <c:pt idx="4154">
                  <c:v>73.21963</c:v>
                </c:pt>
                <c:pt idx="4155">
                  <c:v>73.21938</c:v>
                </c:pt>
                <c:pt idx="4156">
                  <c:v>73.21913</c:v>
                </c:pt>
                <c:pt idx="4157">
                  <c:v>73.21889</c:v>
                </c:pt>
                <c:pt idx="4158">
                  <c:v>73.21864</c:v>
                </c:pt>
                <c:pt idx="4159">
                  <c:v>73.2184</c:v>
                </c:pt>
                <c:pt idx="4160">
                  <c:v>73.218155</c:v>
                </c:pt>
                <c:pt idx="4161">
                  <c:v>73.21791</c:v>
                </c:pt>
                <c:pt idx="4162">
                  <c:v>73.21767000000002</c:v>
                </c:pt>
                <c:pt idx="4163">
                  <c:v>73.21742</c:v>
                </c:pt>
                <c:pt idx="4164">
                  <c:v>73.21718</c:v>
                </c:pt>
                <c:pt idx="4165">
                  <c:v>73.216934</c:v>
                </c:pt>
                <c:pt idx="4166">
                  <c:v>73.21669</c:v>
                </c:pt>
                <c:pt idx="4167">
                  <c:v>73.216446</c:v>
                </c:pt>
                <c:pt idx="4168">
                  <c:v>73.2162</c:v>
                </c:pt>
                <c:pt idx="4169">
                  <c:v>73.21596</c:v>
                </c:pt>
                <c:pt idx="4170">
                  <c:v>73.21572</c:v>
                </c:pt>
                <c:pt idx="4171">
                  <c:v>73.215485</c:v>
                </c:pt>
                <c:pt idx="4172">
                  <c:v>73.21524</c:v>
                </c:pt>
                <c:pt idx="4173">
                  <c:v>73.215004</c:v>
                </c:pt>
                <c:pt idx="4174">
                  <c:v>73.21477</c:v>
                </c:pt>
                <c:pt idx="4175">
                  <c:v>73.21453</c:v>
                </c:pt>
                <c:pt idx="4176">
                  <c:v>73.214294</c:v>
                </c:pt>
                <c:pt idx="4177">
                  <c:v>73.21406</c:v>
                </c:pt>
                <c:pt idx="4178">
                  <c:v>73.21382</c:v>
                </c:pt>
                <c:pt idx="4179">
                  <c:v>73.21359</c:v>
                </c:pt>
                <c:pt idx="4180">
                  <c:v>73.21336</c:v>
                </c:pt>
                <c:pt idx="4181">
                  <c:v>73.213135</c:v>
                </c:pt>
                <c:pt idx="4182">
                  <c:v>73.212906</c:v>
                </c:pt>
                <c:pt idx="4183">
                  <c:v>73.21268</c:v>
                </c:pt>
                <c:pt idx="4184">
                  <c:v>73.21245</c:v>
                </c:pt>
                <c:pt idx="4185">
                  <c:v>73.21222</c:v>
                </c:pt>
                <c:pt idx="4186">
                  <c:v>73.21199</c:v>
                </c:pt>
                <c:pt idx="4187">
                  <c:v>73.21176</c:v>
                </c:pt>
                <c:pt idx="4188">
                  <c:v>73.21153</c:v>
                </c:pt>
                <c:pt idx="4189">
                  <c:v>73.2113</c:v>
                </c:pt>
                <c:pt idx="4190">
                  <c:v>73.211075</c:v>
                </c:pt>
                <c:pt idx="4191">
                  <c:v>73.210846</c:v>
                </c:pt>
                <c:pt idx="4192">
                  <c:v>73.21062</c:v>
                </c:pt>
                <c:pt idx="4193">
                  <c:v>73.21039</c:v>
                </c:pt>
                <c:pt idx="4194">
                  <c:v>73.21016</c:v>
                </c:pt>
                <c:pt idx="4195">
                  <c:v>73.20993</c:v>
                </c:pt>
                <c:pt idx="4196">
                  <c:v>73.20970000000001</c:v>
                </c:pt>
                <c:pt idx="4197">
                  <c:v>73.20947</c:v>
                </c:pt>
                <c:pt idx="4198">
                  <c:v>73.20924</c:v>
                </c:pt>
                <c:pt idx="4199">
                  <c:v>73.209015</c:v>
                </c:pt>
                <c:pt idx="4200">
                  <c:v>73.20878999999998</c:v>
                </c:pt>
                <c:pt idx="4201">
                  <c:v>73.20857</c:v>
                </c:pt>
                <c:pt idx="4202">
                  <c:v>73.20834999999998</c:v>
                </c:pt>
                <c:pt idx="4203">
                  <c:v>73.20813</c:v>
                </c:pt>
                <c:pt idx="4204">
                  <c:v>73.20791</c:v>
                </c:pt>
                <c:pt idx="4205">
                  <c:v>73.20769</c:v>
                </c:pt>
                <c:pt idx="4206">
                  <c:v>73.207466</c:v>
                </c:pt>
                <c:pt idx="4207">
                  <c:v>73.207245</c:v>
                </c:pt>
                <c:pt idx="4208">
                  <c:v>73.20702</c:v>
                </c:pt>
                <c:pt idx="4209">
                  <c:v>73.2068</c:v>
                </c:pt>
                <c:pt idx="4210">
                  <c:v>73.20659</c:v>
                </c:pt>
                <c:pt idx="4211">
                  <c:v>73.20637</c:v>
                </c:pt>
                <c:pt idx="4212">
                  <c:v>73.206154</c:v>
                </c:pt>
                <c:pt idx="4213">
                  <c:v>73.20594</c:v>
                </c:pt>
                <c:pt idx="4214">
                  <c:v>73.20572999999998</c:v>
                </c:pt>
                <c:pt idx="4215">
                  <c:v>73.20551</c:v>
                </c:pt>
                <c:pt idx="4216">
                  <c:v>73.2053</c:v>
                </c:pt>
                <c:pt idx="4217">
                  <c:v>73.20508599999998</c:v>
                </c:pt>
                <c:pt idx="4218">
                  <c:v>73.20487</c:v>
                </c:pt>
                <c:pt idx="4219">
                  <c:v>73.20466</c:v>
                </c:pt>
                <c:pt idx="4220">
                  <c:v>73.20445</c:v>
                </c:pt>
                <c:pt idx="4221">
                  <c:v>73.20424</c:v>
                </c:pt>
                <c:pt idx="4222">
                  <c:v>73.20403</c:v>
                </c:pt>
                <c:pt idx="4223">
                  <c:v>73.20383</c:v>
                </c:pt>
                <c:pt idx="4224">
                  <c:v>73.20362</c:v>
                </c:pt>
                <c:pt idx="4225">
                  <c:v>73.203415</c:v>
                </c:pt>
                <c:pt idx="4226">
                  <c:v>73.20321</c:v>
                </c:pt>
                <c:pt idx="4227">
                  <c:v>73.203</c:v>
                </c:pt>
                <c:pt idx="4228">
                  <c:v>73.20279999999998</c:v>
                </c:pt>
                <c:pt idx="4229">
                  <c:v>73.20259</c:v>
                </c:pt>
                <c:pt idx="4230">
                  <c:v>73.20238499999999</c:v>
                </c:pt>
                <c:pt idx="4231">
                  <c:v>73.20219</c:v>
                </c:pt>
                <c:pt idx="4232">
                  <c:v>73.20199</c:v>
                </c:pt>
                <c:pt idx="4233">
                  <c:v>73.20179</c:v>
                </c:pt>
                <c:pt idx="4234">
                  <c:v>73.201584</c:v>
                </c:pt>
                <c:pt idx="4235">
                  <c:v>73.201385</c:v>
                </c:pt>
                <c:pt idx="4236">
                  <c:v>73.20119</c:v>
                </c:pt>
                <c:pt idx="4237">
                  <c:v>73.20099</c:v>
                </c:pt>
                <c:pt idx="4238">
                  <c:v>73.20079</c:v>
                </c:pt>
                <c:pt idx="4239">
                  <c:v>73.20059</c:v>
                </c:pt>
                <c:pt idx="4240">
                  <c:v>73.20039</c:v>
                </c:pt>
                <c:pt idx="4241">
                  <c:v>73.200195</c:v>
                </c:pt>
                <c:pt idx="4242">
                  <c:v>73.2</c:v>
                </c:pt>
                <c:pt idx="4243">
                  <c:v>73.19979999999998</c:v>
                </c:pt>
                <c:pt idx="4244">
                  <c:v>73.1996</c:v>
                </c:pt>
                <c:pt idx="4245">
                  <c:v>73.19939999999998</c:v>
                </c:pt>
                <c:pt idx="4246">
                  <c:v>73.1992</c:v>
                </c:pt>
                <c:pt idx="4247">
                  <c:v>73.199005</c:v>
                </c:pt>
                <c:pt idx="4248">
                  <c:v>73.19880999999998</c:v>
                </c:pt>
                <c:pt idx="4249">
                  <c:v>73.19861</c:v>
                </c:pt>
                <c:pt idx="4250">
                  <c:v>73.19840999999998</c:v>
                </c:pt>
                <c:pt idx="4251">
                  <c:v>73.19822</c:v>
                </c:pt>
                <c:pt idx="4252">
                  <c:v>73.19802999999998</c:v>
                </c:pt>
                <c:pt idx="4253">
                  <c:v>73.19784</c:v>
                </c:pt>
                <c:pt idx="4254">
                  <c:v>73.19765</c:v>
                </c:pt>
                <c:pt idx="4255">
                  <c:v>73.19746</c:v>
                </c:pt>
                <c:pt idx="4256">
                  <c:v>73.197266</c:v>
                </c:pt>
                <c:pt idx="4257">
                  <c:v>73.197075</c:v>
                </c:pt>
                <c:pt idx="4258">
                  <c:v>73.19688399999998</c:v>
                </c:pt>
                <c:pt idx="4259">
                  <c:v>73.1967</c:v>
                </c:pt>
                <c:pt idx="4260">
                  <c:v>73.19651</c:v>
                </c:pt>
                <c:pt idx="4261">
                  <c:v>73.19632999999998</c:v>
                </c:pt>
                <c:pt idx="4262">
                  <c:v>73.19614</c:v>
                </c:pt>
                <c:pt idx="4263">
                  <c:v>73.19594999999998</c:v>
                </c:pt>
                <c:pt idx="4264">
                  <c:v>73.19575999999999</c:v>
                </c:pt>
                <c:pt idx="4265">
                  <c:v>73.19557999999999</c:v>
                </c:pt>
                <c:pt idx="4266">
                  <c:v>73.19539999999999</c:v>
                </c:pt>
                <c:pt idx="4267">
                  <c:v>73.19521</c:v>
                </c:pt>
                <c:pt idx="4268">
                  <c:v>73.19502999999998</c:v>
                </c:pt>
                <c:pt idx="4269">
                  <c:v>73.194855</c:v>
                </c:pt>
                <c:pt idx="4270">
                  <c:v>73.19467</c:v>
                </c:pt>
                <c:pt idx="4271">
                  <c:v>73.19449</c:v>
                </c:pt>
                <c:pt idx="4272">
                  <c:v>73.19431</c:v>
                </c:pt>
                <c:pt idx="4273">
                  <c:v>73.19414</c:v>
                </c:pt>
                <c:pt idx="4274">
                  <c:v>73.193954</c:v>
                </c:pt>
                <c:pt idx="4275">
                  <c:v>73.19377999999999</c:v>
                </c:pt>
                <c:pt idx="4276">
                  <c:v>73.193596</c:v>
                </c:pt>
                <c:pt idx="4277">
                  <c:v>73.19342</c:v>
                </c:pt>
                <c:pt idx="4278">
                  <c:v>73.193245</c:v>
                </c:pt>
                <c:pt idx="4279">
                  <c:v>73.19306</c:v>
                </c:pt>
                <c:pt idx="4280">
                  <c:v>73.19288999999999</c:v>
                </c:pt>
                <c:pt idx="4281">
                  <c:v>73.19270999999999</c:v>
                </c:pt>
                <c:pt idx="4282">
                  <c:v>73.19253499999999</c:v>
                </c:pt>
                <c:pt idx="4283">
                  <c:v>73.19235999999998</c:v>
                </c:pt>
                <c:pt idx="4284">
                  <c:v>73.19218399999998</c:v>
                </c:pt>
                <c:pt idx="4285">
                  <c:v>73.19200999999998</c:v>
                </c:pt>
                <c:pt idx="4286">
                  <c:v>73.19184</c:v>
                </c:pt>
                <c:pt idx="4287">
                  <c:v>73.191666</c:v>
                </c:pt>
                <c:pt idx="4288">
                  <c:v>73.1915</c:v>
                </c:pt>
                <c:pt idx="4289">
                  <c:v>73.19132</c:v>
                </c:pt>
                <c:pt idx="4290">
                  <c:v>73.191154</c:v>
                </c:pt>
                <c:pt idx="4291">
                  <c:v>73.19097999999998</c:v>
                </c:pt>
                <c:pt idx="4292">
                  <c:v>73.19081</c:v>
                </c:pt>
                <c:pt idx="4293">
                  <c:v>73.19064</c:v>
                </c:pt>
                <c:pt idx="4294">
                  <c:v>73.19047499999999</c:v>
                </c:pt>
                <c:pt idx="4295">
                  <c:v>73.19030999999998</c:v>
                </c:pt>
                <c:pt idx="4296">
                  <c:v>73.19013</c:v>
                </c:pt>
                <c:pt idx="4297">
                  <c:v>73.189964</c:v>
                </c:pt>
                <c:pt idx="4298">
                  <c:v>73.18978999999999</c:v>
                </c:pt>
                <c:pt idx="4299">
                  <c:v>73.18962</c:v>
                </c:pt>
                <c:pt idx="4300">
                  <c:v>73.18944999999998</c:v>
                </c:pt>
                <c:pt idx="4301">
                  <c:v>73.189285</c:v>
                </c:pt>
                <c:pt idx="4302">
                  <c:v>73.18912</c:v>
                </c:pt>
                <c:pt idx="4303">
                  <c:v>73.18894999999999</c:v>
                </c:pt>
                <c:pt idx="4304">
                  <c:v>73.18878999999997</c:v>
                </c:pt>
                <c:pt idx="4305">
                  <c:v>73.18862</c:v>
                </c:pt>
                <c:pt idx="4306">
                  <c:v>73.18845999999999</c:v>
                </c:pt>
                <c:pt idx="4307">
                  <c:v>73.18828999999998</c:v>
                </c:pt>
                <c:pt idx="4308">
                  <c:v>73.18812999999998</c:v>
                </c:pt>
                <c:pt idx="4309">
                  <c:v>73.18797</c:v>
                </c:pt>
                <c:pt idx="4310">
                  <c:v>73.18781</c:v>
                </c:pt>
                <c:pt idx="4311">
                  <c:v>73.18765</c:v>
                </c:pt>
                <c:pt idx="4312">
                  <c:v>73.18748999999998</c:v>
                </c:pt>
                <c:pt idx="4313">
                  <c:v>73.18732999999998</c:v>
                </c:pt>
                <c:pt idx="4314">
                  <c:v>73.18717</c:v>
                </c:pt>
                <c:pt idx="4315">
                  <c:v>73.18701</c:v>
                </c:pt>
                <c:pt idx="4316">
                  <c:v>73.18684999999999</c:v>
                </c:pt>
                <c:pt idx="4317">
                  <c:v>73.18669</c:v>
                </c:pt>
                <c:pt idx="4318">
                  <c:v>73.18653</c:v>
                </c:pt>
                <c:pt idx="4319">
                  <c:v>73.18637999999999</c:v>
                </c:pt>
                <c:pt idx="4320">
                  <c:v>73.18622</c:v>
                </c:pt>
                <c:pt idx="4321">
                  <c:v>73.18606599999998</c:v>
                </c:pt>
                <c:pt idx="4322">
                  <c:v>73.18590499999999</c:v>
                </c:pt>
                <c:pt idx="4323">
                  <c:v>73.18574999999998</c:v>
                </c:pt>
                <c:pt idx="4324">
                  <c:v>73.18558999999999</c:v>
                </c:pt>
                <c:pt idx="4325">
                  <c:v>73.18543999999999</c:v>
                </c:pt>
                <c:pt idx="4326">
                  <c:v>73.18528999999998</c:v>
                </c:pt>
                <c:pt idx="4327">
                  <c:v>73.18513499999999</c:v>
                </c:pt>
                <c:pt idx="4328">
                  <c:v>73.18497999999998</c:v>
                </c:pt>
                <c:pt idx="4329">
                  <c:v>73.18483</c:v>
                </c:pt>
                <c:pt idx="4330">
                  <c:v>73.18468</c:v>
                </c:pt>
                <c:pt idx="4331">
                  <c:v>73.184525</c:v>
                </c:pt>
                <c:pt idx="4332">
                  <c:v>73.18436999999998</c:v>
                </c:pt>
                <c:pt idx="4333">
                  <c:v>73.18422</c:v>
                </c:pt>
                <c:pt idx="4334">
                  <c:v>73.18407</c:v>
                </c:pt>
                <c:pt idx="4335">
                  <c:v>73.183914</c:v>
                </c:pt>
                <c:pt idx="4336">
                  <c:v>73.18375999999999</c:v>
                </c:pt>
                <c:pt idx="4337">
                  <c:v>73.18361</c:v>
                </c:pt>
                <c:pt idx="4338">
                  <c:v>73.18345999999998</c:v>
                </c:pt>
                <c:pt idx="4339">
                  <c:v>73.18330399999999</c:v>
                </c:pt>
                <c:pt idx="4340">
                  <c:v>73.18316</c:v>
                </c:pt>
                <c:pt idx="4341">
                  <c:v>73.183014</c:v>
                </c:pt>
                <c:pt idx="4342">
                  <c:v>73.18285999999999</c:v>
                </c:pt>
                <c:pt idx="4343">
                  <c:v>73.18271999999999</c:v>
                </c:pt>
                <c:pt idx="4344">
                  <c:v>73.18257</c:v>
                </c:pt>
                <c:pt idx="4345">
                  <c:v>73.18242999999998</c:v>
                </c:pt>
                <c:pt idx="4346">
                  <c:v>73.18227999999999</c:v>
                </c:pt>
                <c:pt idx="4347">
                  <c:v>73.18213999999999</c:v>
                </c:pt>
                <c:pt idx="4348">
                  <c:v>73.18199</c:v>
                </c:pt>
                <c:pt idx="4349">
                  <c:v>73.18184999999998</c:v>
                </c:pt>
                <c:pt idx="4350">
                  <c:v>73.1817</c:v>
                </c:pt>
                <c:pt idx="4351">
                  <c:v>73.18156</c:v>
                </c:pt>
                <c:pt idx="4352">
                  <c:v>73.18141</c:v>
                </c:pt>
                <c:pt idx="4353">
                  <c:v>73.18127000000001</c:v>
                </c:pt>
                <c:pt idx="4354">
                  <c:v>73.18112</c:v>
                </c:pt>
                <c:pt idx="4355">
                  <c:v>73.18097999999999</c:v>
                </c:pt>
                <c:pt idx="4356">
                  <c:v>73.18082999999998</c:v>
                </c:pt>
                <c:pt idx="4357">
                  <c:v>73.180695</c:v>
                </c:pt>
                <c:pt idx="4358">
                  <c:v>73.18054999999998</c:v>
                </c:pt>
                <c:pt idx="4359">
                  <c:v>73.18040499999998</c:v>
                </c:pt>
                <c:pt idx="4360">
                  <c:v>73.18027</c:v>
                </c:pt>
                <c:pt idx="4361">
                  <c:v>73.18012</c:v>
                </c:pt>
                <c:pt idx="4362">
                  <c:v>73.17997999999999</c:v>
                </c:pt>
                <c:pt idx="4363">
                  <c:v>73.17982999999998</c:v>
                </c:pt>
                <c:pt idx="4364">
                  <c:v>73.17969499999998</c:v>
                </c:pt>
                <c:pt idx="4365">
                  <c:v>73.17955999999998</c:v>
                </c:pt>
                <c:pt idx="4366">
                  <c:v>73.17940999999999</c:v>
                </c:pt>
                <c:pt idx="4367">
                  <c:v>73.17927599999999</c:v>
                </c:pt>
                <c:pt idx="4368">
                  <c:v>73.17913999999999</c:v>
                </c:pt>
                <c:pt idx="4369">
                  <c:v>73.17899999999999</c:v>
                </c:pt>
                <c:pt idx="4370">
                  <c:v>73.17885999999999</c:v>
                </c:pt>
                <c:pt idx="4371">
                  <c:v>73.17872999999997</c:v>
                </c:pt>
                <c:pt idx="4372">
                  <c:v>73.17858999999999</c:v>
                </c:pt>
                <c:pt idx="4373">
                  <c:v>73.17844999999998</c:v>
                </c:pt>
                <c:pt idx="4374">
                  <c:v>73.17831399999999</c:v>
                </c:pt>
                <c:pt idx="4375">
                  <c:v>73.17817999999998</c:v>
                </c:pt>
                <c:pt idx="4376">
                  <c:v>73.17804999999998</c:v>
                </c:pt>
                <c:pt idx="4377">
                  <c:v>73.17790999999998</c:v>
                </c:pt>
                <c:pt idx="4378">
                  <c:v>73.17776999999998</c:v>
                </c:pt>
                <c:pt idx="4379">
                  <c:v>73.17763999999998</c:v>
                </c:pt>
                <c:pt idx="4380">
                  <c:v>73.17751</c:v>
                </c:pt>
                <c:pt idx="4381">
                  <c:v>73.17982499999998</c:v>
                </c:pt>
                <c:pt idx="4382">
                  <c:v>73.18213999999999</c:v>
                </c:pt>
                <c:pt idx="4383">
                  <c:v>73.18445</c:v>
                </c:pt>
                <c:pt idx="4384">
                  <c:v>73.18675999999999</c:v>
                </c:pt>
                <c:pt idx="4385">
                  <c:v>73.18906999999998</c:v>
                </c:pt>
                <c:pt idx="4386">
                  <c:v>73.19137999999998</c:v>
                </c:pt>
                <c:pt idx="4387">
                  <c:v>73.193695</c:v>
                </c:pt>
                <c:pt idx="4388">
                  <c:v>73.19601</c:v>
                </c:pt>
                <c:pt idx="4389">
                  <c:v>73.19831999999998</c:v>
                </c:pt>
                <c:pt idx="4390">
                  <c:v>73.20062</c:v>
                </c:pt>
                <c:pt idx="4391">
                  <c:v>73.202934</c:v>
                </c:pt>
                <c:pt idx="4392">
                  <c:v>73.205246</c:v>
                </c:pt>
                <c:pt idx="4393">
                  <c:v>73.20756</c:v>
                </c:pt>
                <c:pt idx="4394">
                  <c:v>73.20987</c:v>
                </c:pt>
                <c:pt idx="4395">
                  <c:v>73.21218</c:v>
                </c:pt>
                <c:pt idx="4396">
                  <c:v>73.21449</c:v>
                </c:pt>
                <c:pt idx="4397">
                  <c:v>73.216805</c:v>
                </c:pt>
                <c:pt idx="4398">
                  <c:v>73.21912</c:v>
                </c:pt>
                <c:pt idx="4399">
                  <c:v>73.22143000000001</c:v>
                </c:pt>
                <c:pt idx="4400">
                  <c:v>73.22373999999999</c:v>
                </c:pt>
                <c:pt idx="4401">
                  <c:v>73.22605</c:v>
                </c:pt>
                <c:pt idx="4402">
                  <c:v>73.22835999999998</c:v>
                </c:pt>
                <c:pt idx="4403">
                  <c:v>73.230675</c:v>
                </c:pt>
                <c:pt idx="4404">
                  <c:v>73.23298</c:v>
                </c:pt>
                <c:pt idx="4405">
                  <c:v>73.23529</c:v>
                </c:pt>
                <c:pt idx="4406">
                  <c:v>73.2376</c:v>
                </c:pt>
                <c:pt idx="4407">
                  <c:v>73.23991</c:v>
                </c:pt>
                <c:pt idx="4408">
                  <c:v>73.24221</c:v>
                </c:pt>
                <c:pt idx="4409">
                  <c:v>73.244514</c:v>
                </c:pt>
                <c:pt idx="4410">
                  <c:v>73.24681</c:v>
                </c:pt>
                <c:pt idx="4411">
                  <c:v>73.246666</c:v>
                </c:pt>
                <c:pt idx="4412">
                  <c:v>73.24652</c:v>
                </c:pt>
                <c:pt idx="4413">
                  <c:v>73.246376</c:v>
                </c:pt>
                <c:pt idx="4414">
                  <c:v>73.24622</c:v>
                </c:pt>
                <c:pt idx="4415">
                  <c:v>73.24607</c:v>
                </c:pt>
                <c:pt idx="4416">
                  <c:v>73.24592</c:v>
                </c:pt>
                <c:pt idx="4417">
                  <c:v>73.245766</c:v>
                </c:pt>
                <c:pt idx="4418">
                  <c:v>73.245605</c:v>
                </c:pt>
                <c:pt idx="4419">
                  <c:v>73.245445</c:v>
                </c:pt>
                <c:pt idx="4420">
                  <c:v>73.245285</c:v>
                </c:pt>
                <c:pt idx="4421">
                  <c:v>73.24512</c:v>
                </c:pt>
                <c:pt idx="4422">
                  <c:v>73.24495</c:v>
                </c:pt>
                <c:pt idx="4423">
                  <c:v>73.24478</c:v>
                </c:pt>
                <c:pt idx="4424">
                  <c:v>73.24461</c:v>
                </c:pt>
                <c:pt idx="4425">
                  <c:v>73.244446</c:v>
                </c:pt>
                <c:pt idx="4426">
                  <c:v>73.24427</c:v>
                </c:pt>
                <c:pt idx="4427">
                  <c:v>73.244095</c:v>
                </c:pt>
                <c:pt idx="4428">
                  <c:v>73.24391</c:v>
                </c:pt>
                <c:pt idx="4429">
                  <c:v>73.24373000000001</c:v>
                </c:pt>
                <c:pt idx="4430">
                  <c:v>73.243546</c:v>
                </c:pt>
                <c:pt idx="4431">
                  <c:v>73.243355</c:v>
                </c:pt>
                <c:pt idx="4432">
                  <c:v>73.243164</c:v>
                </c:pt>
                <c:pt idx="4433">
                  <c:v>73.24297</c:v>
                </c:pt>
                <c:pt idx="4434">
                  <c:v>73.24277499999998</c:v>
                </c:pt>
                <c:pt idx="4435">
                  <c:v>73.24258</c:v>
                </c:pt>
                <c:pt idx="4436">
                  <c:v>73.24237999999998</c:v>
                </c:pt>
                <c:pt idx="4437">
                  <c:v>73.24218</c:v>
                </c:pt>
                <c:pt idx="4438">
                  <c:v>73.241974</c:v>
                </c:pt>
                <c:pt idx="4439">
                  <c:v>73.24177</c:v>
                </c:pt>
                <c:pt idx="4440">
                  <c:v>73.24156</c:v>
                </c:pt>
                <c:pt idx="4441">
                  <c:v>73.241356</c:v>
                </c:pt>
                <c:pt idx="4442">
                  <c:v>73.24114</c:v>
                </c:pt>
                <c:pt idx="4443">
                  <c:v>73.24093</c:v>
                </c:pt>
                <c:pt idx="4444">
                  <c:v>73.240715</c:v>
                </c:pt>
                <c:pt idx="4445">
                  <c:v>73.2405</c:v>
                </c:pt>
                <c:pt idx="4446">
                  <c:v>73.24029</c:v>
                </c:pt>
                <c:pt idx="4447">
                  <c:v>73.24007</c:v>
                </c:pt>
                <c:pt idx="4448">
                  <c:v>73.239845</c:v>
                </c:pt>
                <c:pt idx="4449">
                  <c:v>73.239624</c:v>
                </c:pt>
                <c:pt idx="4450">
                  <c:v>73.2394</c:v>
                </c:pt>
                <c:pt idx="4451">
                  <c:v>73.239174</c:v>
                </c:pt>
                <c:pt idx="4452">
                  <c:v>73.238945</c:v>
                </c:pt>
                <c:pt idx="4453">
                  <c:v>73.23871599999998</c:v>
                </c:pt>
                <c:pt idx="4454">
                  <c:v>73.23849</c:v>
                </c:pt>
                <c:pt idx="4455">
                  <c:v>73.23825</c:v>
                </c:pt>
                <c:pt idx="4456">
                  <c:v>73.23802</c:v>
                </c:pt>
                <c:pt idx="4457">
                  <c:v>73.237785</c:v>
                </c:pt>
                <c:pt idx="4458">
                  <c:v>73.23755</c:v>
                </c:pt>
                <c:pt idx="4459">
                  <c:v>73.23731</c:v>
                </c:pt>
                <c:pt idx="4460">
                  <c:v>73.237076</c:v>
                </c:pt>
                <c:pt idx="4461">
                  <c:v>73.23683000000001</c:v>
                </c:pt>
                <c:pt idx="4462">
                  <c:v>73.236595</c:v>
                </c:pt>
                <c:pt idx="4463">
                  <c:v>73.23635</c:v>
                </c:pt>
                <c:pt idx="4464">
                  <c:v>73.23611</c:v>
                </c:pt>
                <c:pt idx="4465">
                  <c:v>73.23586</c:v>
                </c:pt>
                <c:pt idx="4466">
                  <c:v>73.23562</c:v>
                </c:pt>
                <c:pt idx="4467">
                  <c:v>73.23537399999998</c:v>
                </c:pt>
                <c:pt idx="4468">
                  <c:v>73.23513000000001</c:v>
                </c:pt>
                <c:pt idx="4469">
                  <c:v>73.23488</c:v>
                </c:pt>
                <c:pt idx="4470">
                  <c:v>73.23463</c:v>
                </c:pt>
                <c:pt idx="4471">
                  <c:v>73.23438</c:v>
                </c:pt>
                <c:pt idx="4472">
                  <c:v>73.23413</c:v>
                </c:pt>
                <c:pt idx="4473">
                  <c:v>73.23388</c:v>
                </c:pt>
                <c:pt idx="4474">
                  <c:v>73.23363</c:v>
                </c:pt>
                <c:pt idx="4475">
                  <c:v>73.23337599999999</c:v>
                </c:pt>
                <c:pt idx="4476">
                  <c:v>73.23312</c:v>
                </c:pt>
                <c:pt idx="4477">
                  <c:v>73.23287999999998</c:v>
                </c:pt>
                <c:pt idx="4478">
                  <c:v>73.23263</c:v>
                </c:pt>
                <c:pt idx="4479">
                  <c:v>73.23237599999999</c:v>
                </c:pt>
                <c:pt idx="4480">
                  <c:v>73.232124</c:v>
                </c:pt>
                <c:pt idx="4481">
                  <c:v>73.23187</c:v>
                </c:pt>
                <c:pt idx="4482">
                  <c:v>73.23162</c:v>
                </c:pt>
                <c:pt idx="4483">
                  <c:v>73.23137000000001</c:v>
                </c:pt>
                <c:pt idx="4484">
                  <c:v>73.23111</c:v>
                </c:pt>
                <c:pt idx="4485">
                  <c:v>73.23085</c:v>
                </c:pt>
                <c:pt idx="4486">
                  <c:v>73.2306</c:v>
                </c:pt>
                <c:pt idx="4487">
                  <c:v>73.23034</c:v>
                </c:pt>
                <c:pt idx="4488">
                  <c:v>73.23008</c:v>
                </c:pt>
                <c:pt idx="4489">
                  <c:v>73.22983</c:v>
                </c:pt>
                <c:pt idx="4490">
                  <c:v>73.22957599999998</c:v>
                </c:pt>
                <c:pt idx="4491">
                  <c:v>73.229324</c:v>
                </c:pt>
                <c:pt idx="4492">
                  <c:v>73.22907</c:v>
                </c:pt>
                <c:pt idx="4493">
                  <c:v>73.22882</c:v>
                </c:pt>
                <c:pt idx="4494">
                  <c:v>73.22857</c:v>
                </c:pt>
                <c:pt idx="4495">
                  <c:v>73.22831999999998</c:v>
                </c:pt>
                <c:pt idx="4496">
                  <c:v>73.22806</c:v>
                </c:pt>
                <c:pt idx="4497">
                  <c:v>73.2278</c:v>
                </c:pt>
                <c:pt idx="4498">
                  <c:v>73.22755</c:v>
                </c:pt>
                <c:pt idx="4499">
                  <c:v>73.22729</c:v>
                </c:pt>
                <c:pt idx="4500">
                  <c:v>73.22703000000001</c:v>
                </c:pt>
                <c:pt idx="4501">
                  <c:v>73.22677599999999</c:v>
                </c:pt>
                <c:pt idx="4502">
                  <c:v>73.226524</c:v>
                </c:pt>
                <c:pt idx="4503">
                  <c:v>73.22627</c:v>
                </c:pt>
                <c:pt idx="4504">
                  <c:v>73.22602</c:v>
                </c:pt>
                <c:pt idx="4505">
                  <c:v>73.22576999999998</c:v>
                </c:pt>
                <c:pt idx="4506">
                  <c:v>73.22552</c:v>
                </c:pt>
                <c:pt idx="4507">
                  <c:v>73.225266</c:v>
                </c:pt>
                <c:pt idx="4508">
                  <c:v>73.22500999999998</c:v>
                </c:pt>
                <c:pt idx="4509">
                  <c:v>73.22476</c:v>
                </c:pt>
                <c:pt idx="4510">
                  <c:v>73.22451</c:v>
                </c:pt>
                <c:pt idx="4511">
                  <c:v>73.22426</c:v>
                </c:pt>
                <c:pt idx="4512">
                  <c:v>73.22401</c:v>
                </c:pt>
                <c:pt idx="4513">
                  <c:v>73.22375499999998</c:v>
                </c:pt>
                <c:pt idx="4514">
                  <c:v>73.2235</c:v>
                </c:pt>
                <c:pt idx="4515">
                  <c:v>73.22325</c:v>
                </c:pt>
                <c:pt idx="4516">
                  <c:v>73.223</c:v>
                </c:pt>
                <c:pt idx="4517">
                  <c:v>73.22275499999999</c:v>
                </c:pt>
                <c:pt idx="4518">
                  <c:v>73.22249999999998</c:v>
                </c:pt>
                <c:pt idx="4519">
                  <c:v>73.22225</c:v>
                </c:pt>
                <c:pt idx="4520">
                  <c:v>73.22200999999998</c:v>
                </c:pt>
                <c:pt idx="4521">
                  <c:v>73.221756</c:v>
                </c:pt>
                <c:pt idx="4522">
                  <c:v>73.221504</c:v>
                </c:pt>
                <c:pt idx="4523">
                  <c:v>73.22125</c:v>
                </c:pt>
                <c:pt idx="4524">
                  <c:v>73.22101</c:v>
                </c:pt>
                <c:pt idx="4525">
                  <c:v>73.220764</c:v>
                </c:pt>
                <c:pt idx="4526">
                  <c:v>73.22052</c:v>
                </c:pt>
                <c:pt idx="4527">
                  <c:v>73.220276</c:v>
                </c:pt>
                <c:pt idx="4528">
                  <c:v>73.22003</c:v>
                </c:pt>
                <c:pt idx="4529">
                  <c:v>73.21979</c:v>
                </c:pt>
                <c:pt idx="4530">
                  <c:v>73.21954</c:v>
                </c:pt>
                <c:pt idx="4531">
                  <c:v>73.2193</c:v>
                </c:pt>
                <c:pt idx="4532">
                  <c:v>73.219055</c:v>
                </c:pt>
                <c:pt idx="4533">
                  <c:v>73.21881</c:v>
                </c:pt>
                <c:pt idx="4534">
                  <c:v>73.218575</c:v>
                </c:pt>
                <c:pt idx="4535">
                  <c:v>73.21834</c:v>
                </c:pt>
                <c:pt idx="4536">
                  <c:v>73.218094</c:v>
                </c:pt>
                <c:pt idx="4537">
                  <c:v>73.21786</c:v>
                </c:pt>
                <c:pt idx="4538">
                  <c:v>73.21762</c:v>
                </c:pt>
                <c:pt idx="4539">
                  <c:v>73.217384</c:v>
                </c:pt>
                <c:pt idx="4540">
                  <c:v>73.21715</c:v>
                </c:pt>
                <c:pt idx="4541">
                  <c:v>73.21691</c:v>
                </c:pt>
                <c:pt idx="4542">
                  <c:v>73.21667</c:v>
                </c:pt>
                <c:pt idx="4543">
                  <c:v>73.21643</c:v>
                </c:pt>
                <c:pt idx="4544">
                  <c:v>73.216194</c:v>
                </c:pt>
                <c:pt idx="4545">
                  <c:v>73.21596</c:v>
                </c:pt>
                <c:pt idx="4546">
                  <c:v>73.21572</c:v>
                </c:pt>
                <c:pt idx="4547">
                  <c:v>73.215485</c:v>
                </c:pt>
                <c:pt idx="4548">
                  <c:v>73.21525</c:v>
                </c:pt>
                <c:pt idx="4549">
                  <c:v>73.21501</c:v>
                </c:pt>
                <c:pt idx="4550">
                  <c:v>73.21478</c:v>
                </c:pt>
                <c:pt idx="4551">
                  <c:v>73.214554</c:v>
                </c:pt>
                <c:pt idx="4552">
                  <c:v>73.214325</c:v>
                </c:pt>
                <c:pt idx="4553">
                  <c:v>73.214096</c:v>
                </c:pt>
                <c:pt idx="4554">
                  <c:v>73.21387</c:v>
                </c:pt>
                <c:pt idx="4555">
                  <c:v>73.21364</c:v>
                </c:pt>
                <c:pt idx="4556">
                  <c:v>73.21341</c:v>
                </c:pt>
                <c:pt idx="4557">
                  <c:v>73.21318</c:v>
                </c:pt>
                <c:pt idx="4558">
                  <c:v>73.21295</c:v>
                </c:pt>
                <c:pt idx="4559">
                  <c:v>73.21272</c:v>
                </c:pt>
                <c:pt idx="4560">
                  <c:v>73.212494</c:v>
                </c:pt>
                <c:pt idx="4561">
                  <c:v>73.212265</c:v>
                </c:pt>
                <c:pt idx="4562">
                  <c:v>73.212036</c:v>
                </c:pt>
                <c:pt idx="4563">
                  <c:v>73.21181</c:v>
                </c:pt>
                <c:pt idx="4564">
                  <c:v>73.21158</c:v>
                </c:pt>
                <c:pt idx="4565">
                  <c:v>73.21135</c:v>
                </c:pt>
                <c:pt idx="4566">
                  <c:v>73.21112</c:v>
                </c:pt>
                <c:pt idx="4567">
                  <c:v>73.2109</c:v>
                </c:pt>
                <c:pt idx="4568">
                  <c:v>73.21068</c:v>
                </c:pt>
                <c:pt idx="4569">
                  <c:v>73.21046</c:v>
                </c:pt>
                <c:pt idx="4570">
                  <c:v>73.21024</c:v>
                </c:pt>
                <c:pt idx="4571">
                  <c:v>73.21002</c:v>
                </c:pt>
                <c:pt idx="4572">
                  <c:v>73.2098</c:v>
                </c:pt>
                <c:pt idx="4573">
                  <c:v>73.20959</c:v>
                </c:pt>
                <c:pt idx="4574">
                  <c:v>73.209366</c:v>
                </c:pt>
                <c:pt idx="4575">
                  <c:v>73.20915</c:v>
                </c:pt>
                <c:pt idx="4576">
                  <c:v>73.20894</c:v>
                </c:pt>
                <c:pt idx="4577">
                  <c:v>73.208725</c:v>
                </c:pt>
                <c:pt idx="4578">
                  <c:v>73.20851</c:v>
                </c:pt>
                <c:pt idx="4579">
                  <c:v>73.2083</c:v>
                </c:pt>
                <c:pt idx="4580">
                  <c:v>73.20807999999998</c:v>
                </c:pt>
                <c:pt idx="4581">
                  <c:v>73.20786</c:v>
                </c:pt>
                <c:pt idx="4582">
                  <c:v>73.20765</c:v>
                </c:pt>
                <c:pt idx="4583">
                  <c:v>73.207436</c:v>
                </c:pt>
                <c:pt idx="4584">
                  <c:v>73.20722</c:v>
                </c:pt>
                <c:pt idx="4585">
                  <c:v>73.20701</c:v>
                </c:pt>
                <c:pt idx="4586">
                  <c:v>73.206795</c:v>
                </c:pt>
                <c:pt idx="4587">
                  <c:v>73.20658</c:v>
                </c:pt>
                <c:pt idx="4588">
                  <c:v>73.20637499999998</c:v>
                </c:pt>
                <c:pt idx="4589">
                  <c:v>73.20617</c:v>
                </c:pt>
                <c:pt idx="4590">
                  <c:v>73.20596</c:v>
                </c:pt>
                <c:pt idx="4591">
                  <c:v>73.20576</c:v>
                </c:pt>
                <c:pt idx="4592">
                  <c:v>73.20555</c:v>
                </c:pt>
                <c:pt idx="4593">
                  <c:v>73.20534499999998</c:v>
                </c:pt>
                <c:pt idx="4594">
                  <c:v>73.20514</c:v>
                </c:pt>
                <c:pt idx="4595">
                  <c:v>73.20493</c:v>
                </c:pt>
                <c:pt idx="4596">
                  <c:v>73.20473000000001</c:v>
                </c:pt>
                <c:pt idx="4597">
                  <c:v>73.20452</c:v>
                </c:pt>
                <c:pt idx="4598">
                  <c:v>73.20432</c:v>
                </c:pt>
                <c:pt idx="4599">
                  <c:v>73.204124</c:v>
                </c:pt>
                <c:pt idx="4600">
                  <c:v>73.203926</c:v>
                </c:pt>
                <c:pt idx="4601">
                  <c:v>73.20373</c:v>
                </c:pt>
                <c:pt idx="4602">
                  <c:v>73.20353</c:v>
                </c:pt>
                <c:pt idx="4603">
                  <c:v>73.20332</c:v>
                </c:pt>
                <c:pt idx="4604">
                  <c:v>73.203125</c:v>
                </c:pt>
                <c:pt idx="4605">
                  <c:v>73.20293</c:v>
                </c:pt>
                <c:pt idx="4606">
                  <c:v>73.20272999999998</c:v>
                </c:pt>
                <c:pt idx="4607">
                  <c:v>73.20253</c:v>
                </c:pt>
                <c:pt idx="4608">
                  <c:v>73.20232999999998</c:v>
                </c:pt>
                <c:pt idx="4609">
                  <c:v>73.20213</c:v>
                </c:pt>
                <c:pt idx="4610">
                  <c:v>73.201935</c:v>
                </c:pt>
                <c:pt idx="4611">
                  <c:v>73.20174</c:v>
                </c:pt>
                <c:pt idx="4612">
                  <c:v>73.20154</c:v>
                </c:pt>
                <c:pt idx="4613">
                  <c:v>73.20134</c:v>
                </c:pt>
                <c:pt idx="4614">
                  <c:v>73.20115</c:v>
                </c:pt>
                <c:pt idx="4615">
                  <c:v>73.20095</c:v>
                </c:pt>
                <c:pt idx="4616">
                  <c:v>73.20076</c:v>
                </c:pt>
                <c:pt idx="4617">
                  <c:v>73.20057000000001</c:v>
                </c:pt>
                <c:pt idx="4618">
                  <c:v>73.20037999999998</c:v>
                </c:pt>
                <c:pt idx="4619">
                  <c:v>73.20019</c:v>
                </c:pt>
                <c:pt idx="4620">
                  <c:v>73.2</c:v>
                </c:pt>
                <c:pt idx="4621">
                  <c:v>73.19981</c:v>
                </c:pt>
                <c:pt idx="4622">
                  <c:v>73.199615</c:v>
                </c:pt>
                <c:pt idx="4623">
                  <c:v>73.199425</c:v>
                </c:pt>
                <c:pt idx="4624">
                  <c:v>73.199234</c:v>
                </c:pt>
                <c:pt idx="4625">
                  <c:v>73.19903999999998</c:v>
                </c:pt>
                <c:pt idx="4626">
                  <c:v>73.19884999999998</c:v>
                </c:pt>
                <c:pt idx="4627">
                  <c:v>73.19867</c:v>
                </c:pt>
                <c:pt idx="4628">
                  <c:v>73.19847999999999</c:v>
                </c:pt>
                <c:pt idx="4629">
                  <c:v>73.198296</c:v>
                </c:pt>
                <c:pt idx="4630">
                  <c:v>73.198105</c:v>
                </c:pt>
                <c:pt idx="4631">
                  <c:v>73.19792</c:v>
                </c:pt>
                <c:pt idx="4632">
                  <c:v>73.19773999999998</c:v>
                </c:pt>
                <c:pt idx="4633">
                  <c:v>73.197556</c:v>
                </c:pt>
                <c:pt idx="4634">
                  <c:v>73.19737</c:v>
                </c:pt>
                <c:pt idx="4635">
                  <c:v>73.19719</c:v>
                </c:pt>
                <c:pt idx="4636">
                  <c:v>73.19701</c:v>
                </c:pt>
                <c:pt idx="4637">
                  <c:v>73.19682</c:v>
                </c:pt>
                <c:pt idx="4638">
                  <c:v>73.19665</c:v>
                </c:pt>
                <c:pt idx="4639">
                  <c:v>73.196465</c:v>
                </c:pt>
                <c:pt idx="4640">
                  <c:v>73.19629</c:v>
                </c:pt>
                <c:pt idx="4641">
                  <c:v>73.196106</c:v>
                </c:pt>
                <c:pt idx="4642">
                  <c:v>73.19592999999998</c:v>
                </c:pt>
                <c:pt idx="4643">
                  <c:v>73.19575499999999</c:v>
                </c:pt>
                <c:pt idx="4644">
                  <c:v>73.19556999999998</c:v>
                </c:pt>
                <c:pt idx="4645">
                  <c:v>73.19539999999999</c:v>
                </c:pt>
                <c:pt idx="4646">
                  <c:v>73.19522</c:v>
                </c:pt>
                <c:pt idx="4647">
                  <c:v>73.19504499999998</c:v>
                </c:pt>
                <c:pt idx="4648">
                  <c:v>73.19487</c:v>
                </c:pt>
                <c:pt idx="4649">
                  <c:v>73.194695</c:v>
                </c:pt>
                <c:pt idx="4650">
                  <c:v>73.19452</c:v>
                </c:pt>
                <c:pt idx="4651">
                  <c:v>73.19433999999998</c:v>
                </c:pt>
                <c:pt idx="4652">
                  <c:v>73.19417</c:v>
                </c:pt>
                <c:pt idx="4653">
                  <c:v>73.19399</c:v>
                </c:pt>
                <c:pt idx="4654">
                  <c:v>73.19382</c:v>
                </c:pt>
                <c:pt idx="4655">
                  <c:v>73.19364</c:v>
                </c:pt>
                <c:pt idx="4656">
                  <c:v>73.19347399999998</c:v>
                </c:pt>
                <c:pt idx="4657">
                  <c:v>73.1933</c:v>
                </c:pt>
                <c:pt idx="4658">
                  <c:v>73.19313</c:v>
                </c:pt>
                <c:pt idx="4659">
                  <c:v>73.192955</c:v>
                </c:pt>
                <c:pt idx="4660">
                  <c:v>73.19278999999999</c:v>
                </c:pt>
                <c:pt idx="4661">
                  <c:v>73.19261</c:v>
                </c:pt>
                <c:pt idx="4662">
                  <c:v>73.19244399999998</c:v>
                </c:pt>
                <c:pt idx="4663">
                  <c:v>73.19227599999999</c:v>
                </c:pt>
                <c:pt idx="4664">
                  <c:v>73.19211</c:v>
                </c:pt>
                <c:pt idx="4665">
                  <c:v>73.19194</c:v>
                </c:pt>
                <c:pt idx="4666">
                  <c:v>73.19177</c:v>
                </c:pt>
                <c:pt idx="4667">
                  <c:v>73.191605</c:v>
                </c:pt>
                <c:pt idx="4668">
                  <c:v>73.191444</c:v>
                </c:pt>
                <c:pt idx="4669">
                  <c:v>73.19128</c:v>
                </c:pt>
                <c:pt idx="4670">
                  <c:v>73.19111</c:v>
                </c:pt>
                <c:pt idx="4671">
                  <c:v>73.19094</c:v>
                </c:pt>
                <c:pt idx="4672">
                  <c:v>73.19076999999998</c:v>
                </c:pt>
                <c:pt idx="4673">
                  <c:v>73.19061</c:v>
                </c:pt>
                <c:pt idx="4674">
                  <c:v>73.19045</c:v>
                </c:pt>
                <c:pt idx="4675">
                  <c:v>73.19029</c:v>
                </c:pt>
                <c:pt idx="4676">
                  <c:v>73.19013</c:v>
                </c:pt>
                <c:pt idx="4677">
                  <c:v>73.18996999999998</c:v>
                </c:pt>
                <c:pt idx="4678">
                  <c:v>73.18980999999998</c:v>
                </c:pt>
                <c:pt idx="4679">
                  <c:v>73.18965</c:v>
                </c:pt>
                <c:pt idx="4680">
                  <c:v>73.18948999999999</c:v>
                </c:pt>
                <c:pt idx="4681">
                  <c:v>73.18933</c:v>
                </c:pt>
                <c:pt idx="4682">
                  <c:v>73.18917</c:v>
                </c:pt>
                <c:pt idx="4683">
                  <c:v>73.18900999999998</c:v>
                </c:pt>
                <c:pt idx="4684">
                  <c:v>73.18884999999999</c:v>
                </c:pt>
                <c:pt idx="4685">
                  <c:v>73.18868999999998</c:v>
                </c:pt>
                <c:pt idx="4686">
                  <c:v>73.18852999999998</c:v>
                </c:pt>
                <c:pt idx="4687">
                  <c:v>73.18837999999997</c:v>
                </c:pt>
                <c:pt idx="4688">
                  <c:v>73.18822</c:v>
                </c:pt>
                <c:pt idx="4689">
                  <c:v>73.18806499999998</c:v>
                </c:pt>
                <c:pt idx="4690">
                  <c:v>73.18791</c:v>
                </c:pt>
                <c:pt idx="4691">
                  <c:v>73.18774999999998</c:v>
                </c:pt>
                <c:pt idx="4692">
                  <c:v>73.1876</c:v>
                </c:pt>
                <c:pt idx="4693">
                  <c:v>73.18743999999998</c:v>
                </c:pt>
                <c:pt idx="4694">
                  <c:v>73.18729</c:v>
                </c:pt>
                <c:pt idx="4695">
                  <c:v>73.18713</c:v>
                </c:pt>
                <c:pt idx="4696">
                  <c:v>73.18697999999999</c:v>
                </c:pt>
                <c:pt idx="4697">
                  <c:v>73.18682999999998</c:v>
                </c:pt>
                <c:pt idx="4698">
                  <c:v>73.18667599999999</c:v>
                </c:pt>
                <c:pt idx="4699">
                  <c:v>73.18652</c:v>
                </c:pt>
                <c:pt idx="4700">
                  <c:v>73.18636999999998</c:v>
                </c:pt>
                <c:pt idx="4701">
                  <c:v>73.18622</c:v>
                </c:pt>
                <c:pt idx="4702">
                  <c:v>73.18606999999998</c:v>
                </c:pt>
                <c:pt idx="4703">
                  <c:v>73.18591999999998</c:v>
                </c:pt>
                <c:pt idx="4704">
                  <c:v>73.18576999999998</c:v>
                </c:pt>
                <c:pt idx="4705">
                  <c:v>73.18561599999998</c:v>
                </c:pt>
                <c:pt idx="4706">
                  <c:v>73.18546999999998</c:v>
                </c:pt>
                <c:pt idx="4707">
                  <c:v>73.18532599999999</c:v>
                </c:pt>
                <c:pt idx="4708">
                  <c:v>73.18517</c:v>
                </c:pt>
                <c:pt idx="4709">
                  <c:v>73.18503</c:v>
                </c:pt>
                <c:pt idx="4710">
                  <c:v>73.18487999999999</c:v>
                </c:pt>
                <c:pt idx="4711">
                  <c:v>73.18473999999999</c:v>
                </c:pt>
                <c:pt idx="4712">
                  <c:v>73.18459</c:v>
                </c:pt>
                <c:pt idx="4713">
                  <c:v>73.18445</c:v>
                </c:pt>
                <c:pt idx="4714">
                  <c:v>73.1843</c:v>
                </c:pt>
                <c:pt idx="4715">
                  <c:v>73.18416</c:v>
                </c:pt>
                <c:pt idx="4716">
                  <c:v>73.18401</c:v>
                </c:pt>
                <c:pt idx="4717">
                  <c:v>73.18387</c:v>
                </c:pt>
                <c:pt idx="4718">
                  <c:v>73.18371999999998</c:v>
                </c:pt>
                <c:pt idx="4719">
                  <c:v>73.18357999999999</c:v>
                </c:pt>
                <c:pt idx="4720">
                  <c:v>73.18342599999998</c:v>
                </c:pt>
                <c:pt idx="4721">
                  <c:v>73.18327999999998</c:v>
                </c:pt>
                <c:pt idx="4722">
                  <c:v>73.18313599999999</c:v>
                </c:pt>
                <c:pt idx="4723">
                  <c:v>73.18298999999999</c:v>
                </c:pt>
                <c:pt idx="4724">
                  <c:v>73.18284599999998</c:v>
                </c:pt>
                <c:pt idx="4725">
                  <c:v>73.18269999999998</c:v>
                </c:pt>
                <c:pt idx="4726">
                  <c:v>73.18255599999999</c:v>
                </c:pt>
                <c:pt idx="4727">
                  <c:v>73.18240999999999</c:v>
                </c:pt>
                <c:pt idx="4728">
                  <c:v>73.18226999999998</c:v>
                </c:pt>
                <c:pt idx="4729">
                  <c:v>73.18212</c:v>
                </c:pt>
                <c:pt idx="4730">
                  <c:v>73.181984</c:v>
                </c:pt>
                <c:pt idx="4731">
                  <c:v>73.18183999999998</c:v>
                </c:pt>
                <c:pt idx="4732">
                  <c:v>73.181694</c:v>
                </c:pt>
                <c:pt idx="4733">
                  <c:v>73.18156</c:v>
                </c:pt>
                <c:pt idx="4734">
                  <c:v>73.18142</c:v>
                </c:pt>
                <c:pt idx="4735">
                  <c:v>73.18128</c:v>
                </c:pt>
                <c:pt idx="4736">
                  <c:v>73.181145</c:v>
                </c:pt>
                <c:pt idx="4737">
                  <c:v>73.18101</c:v>
                </c:pt>
                <c:pt idx="4738">
                  <c:v>73.18087</c:v>
                </c:pt>
                <c:pt idx="4739">
                  <c:v>73.18072999999998</c:v>
                </c:pt>
                <c:pt idx="4740">
                  <c:v>73.18059499999998</c:v>
                </c:pt>
                <c:pt idx="4741">
                  <c:v>73.18045999999998</c:v>
                </c:pt>
                <c:pt idx="4742">
                  <c:v>73.18033</c:v>
                </c:pt>
                <c:pt idx="4743">
                  <c:v>73.18018999999998</c:v>
                </c:pt>
                <c:pt idx="4744">
                  <c:v>73.18004999999998</c:v>
                </c:pt>
                <c:pt idx="4745">
                  <c:v>73.179924</c:v>
                </c:pt>
                <c:pt idx="4746">
                  <c:v>73.18223599999999</c:v>
                </c:pt>
                <c:pt idx="4747">
                  <c:v>73.18455</c:v>
                </c:pt>
                <c:pt idx="4748">
                  <c:v>73.18684999999999</c:v>
                </c:pt>
                <c:pt idx="4749">
                  <c:v>73.18916</c:v>
                </c:pt>
                <c:pt idx="4750">
                  <c:v>73.19147499999998</c:v>
                </c:pt>
                <c:pt idx="4751">
                  <c:v>73.19378999999999</c:v>
                </c:pt>
                <c:pt idx="4752">
                  <c:v>73.19609</c:v>
                </c:pt>
                <c:pt idx="4753">
                  <c:v>73.19839999999999</c:v>
                </c:pt>
                <c:pt idx="4754">
                  <c:v>73.200714</c:v>
                </c:pt>
                <c:pt idx="4755">
                  <c:v>73.203026</c:v>
                </c:pt>
                <c:pt idx="4756">
                  <c:v>73.20533999999999</c:v>
                </c:pt>
                <c:pt idx="4757">
                  <c:v>73.20765</c:v>
                </c:pt>
                <c:pt idx="4758">
                  <c:v>73.20996</c:v>
                </c:pt>
                <c:pt idx="4759">
                  <c:v>73.21227</c:v>
                </c:pt>
                <c:pt idx="4760">
                  <c:v>73.214584</c:v>
                </c:pt>
                <c:pt idx="4761">
                  <c:v>73.216896</c:v>
                </c:pt>
                <c:pt idx="4762">
                  <c:v>73.21921</c:v>
                </c:pt>
                <c:pt idx="4763">
                  <c:v>73.22152</c:v>
                </c:pt>
                <c:pt idx="4764">
                  <c:v>73.22383</c:v>
                </c:pt>
                <c:pt idx="4765">
                  <c:v>73.22614</c:v>
                </c:pt>
                <c:pt idx="4766">
                  <c:v>73.22845499999998</c:v>
                </c:pt>
                <c:pt idx="4767">
                  <c:v>73.23077</c:v>
                </c:pt>
                <c:pt idx="4768">
                  <c:v>73.23307000000001</c:v>
                </c:pt>
                <c:pt idx="4769">
                  <c:v>73.23537399999998</c:v>
                </c:pt>
                <c:pt idx="4770">
                  <c:v>73.237686</c:v>
                </c:pt>
                <c:pt idx="4771">
                  <c:v>73.24</c:v>
                </c:pt>
                <c:pt idx="4772">
                  <c:v>73.2423</c:v>
                </c:pt>
                <c:pt idx="4773">
                  <c:v>73.244606</c:v>
                </c:pt>
                <c:pt idx="4774">
                  <c:v>73.24691</c:v>
                </c:pt>
                <c:pt idx="4775">
                  <c:v>73.24921</c:v>
                </c:pt>
                <c:pt idx="4776">
                  <c:v>73.24906</c:v>
                </c:pt>
                <c:pt idx="4777">
                  <c:v>73.24892</c:v>
                </c:pt>
                <c:pt idx="4778">
                  <c:v>73.24877</c:v>
                </c:pt>
                <c:pt idx="4779">
                  <c:v>73.24862</c:v>
                </c:pt>
                <c:pt idx="4780">
                  <c:v>73.24847000000001</c:v>
                </c:pt>
                <c:pt idx="4781">
                  <c:v>73.248314</c:v>
                </c:pt>
                <c:pt idx="4782">
                  <c:v>73.24816</c:v>
                </c:pt>
                <c:pt idx="4783">
                  <c:v>73.248</c:v>
                </c:pt>
                <c:pt idx="4784">
                  <c:v>73.24784</c:v>
                </c:pt>
                <c:pt idx="4785">
                  <c:v>73.24768</c:v>
                </c:pt>
                <c:pt idx="4786">
                  <c:v>73.24751</c:v>
                </c:pt>
                <c:pt idx="4787">
                  <c:v>73.247345</c:v>
                </c:pt>
                <c:pt idx="4788">
                  <c:v>73.24718</c:v>
                </c:pt>
                <c:pt idx="4789">
                  <c:v>73.24701</c:v>
                </c:pt>
                <c:pt idx="4790">
                  <c:v>73.24684</c:v>
                </c:pt>
                <c:pt idx="4791">
                  <c:v>73.246666</c:v>
                </c:pt>
                <c:pt idx="4792">
                  <c:v>73.24649</c:v>
                </c:pt>
                <c:pt idx="4793">
                  <c:v>73.24631</c:v>
                </c:pt>
                <c:pt idx="4794">
                  <c:v>73.246124</c:v>
                </c:pt>
                <c:pt idx="4795">
                  <c:v>73.24594</c:v>
                </c:pt>
                <c:pt idx="4796">
                  <c:v>73.24575</c:v>
                </c:pt>
                <c:pt idx="4797">
                  <c:v>73.24556</c:v>
                </c:pt>
                <c:pt idx="4798">
                  <c:v>73.24537</c:v>
                </c:pt>
                <c:pt idx="4799">
                  <c:v>73.24517</c:v>
                </c:pt>
                <c:pt idx="4800">
                  <c:v>73.24497</c:v>
                </c:pt>
                <c:pt idx="4801">
                  <c:v>73.244774</c:v>
                </c:pt>
                <c:pt idx="4802">
                  <c:v>73.24457</c:v>
                </c:pt>
                <c:pt idx="4803">
                  <c:v>73.24436</c:v>
                </c:pt>
                <c:pt idx="4804">
                  <c:v>73.244156</c:v>
                </c:pt>
                <c:pt idx="4805">
                  <c:v>73.24395</c:v>
                </c:pt>
                <c:pt idx="4806">
                  <c:v>73.243744</c:v>
                </c:pt>
                <c:pt idx="4807">
                  <c:v>73.24353</c:v>
                </c:pt>
                <c:pt idx="4808">
                  <c:v>73.24332</c:v>
                </c:pt>
                <c:pt idx="4809">
                  <c:v>73.2431</c:v>
                </c:pt>
                <c:pt idx="4810">
                  <c:v>73.24289</c:v>
                </c:pt>
                <c:pt idx="4811">
                  <c:v>73.24267</c:v>
                </c:pt>
                <c:pt idx="4812">
                  <c:v>73.24245</c:v>
                </c:pt>
                <c:pt idx="4813">
                  <c:v>73.242226</c:v>
                </c:pt>
                <c:pt idx="4814">
                  <c:v>73.242004</c:v>
                </c:pt>
                <c:pt idx="4815">
                  <c:v>73.241776</c:v>
                </c:pt>
                <c:pt idx="4816">
                  <c:v>73.24155</c:v>
                </c:pt>
                <c:pt idx="4817">
                  <c:v>73.24132</c:v>
                </c:pt>
                <c:pt idx="4818">
                  <c:v>73.24108</c:v>
                </c:pt>
                <c:pt idx="4819">
                  <c:v>73.24085</c:v>
                </c:pt>
                <c:pt idx="4820">
                  <c:v>73.240616</c:v>
                </c:pt>
                <c:pt idx="4821">
                  <c:v>73.24038</c:v>
                </c:pt>
                <c:pt idx="4822">
                  <c:v>73.24014</c:v>
                </c:pt>
                <c:pt idx="4823">
                  <c:v>73.23991</c:v>
                </c:pt>
                <c:pt idx="4824">
                  <c:v>73.23967</c:v>
                </c:pt>
                <c:pt idx="4825">
                  <c:v>73.23943000000001</c:v>
                </c:pt>
                <c:pt idx="4826">
                  <c:v>73.2392</c:v>
                </c:pt>
                <c:pt idx="4827">
                  <c:v>73.23896</c:v>
                </c:pt>
                <c:pt idx="4828">
                  <c:v>73.23871599999998</c:v>
                </c:pt>
                <c:pt idx="4829">
                  <c:v>73.23847</c:v>
                </c:pt>
                <c:pt idx="4830">
                  <c:v>73.23823</c:v>
                </c:pt>
                <c:pt idx="4831">
                  <c:v>73.23798</c:v>
                </c:pt>
                <c:pt idx="4832">
                  <c:v>73.23773000000001</c:v>
                </c:pt>
                <c:pt idx="4833">
                  <c:v>73.23749</c:v>
                </c:pt>
                <c:pt idx="4834">
                  <c:v>73.237236</c:v>
                </c:pt>
                <c:pt idx="4835">
                  <c:v>73.23699</c:v>
                </c:pt>
                <c:pt idx="4836">
                  <c:v>73.23674</c:v>
                </c:pt>
                <c:pt idx="4837">
                  <c:v>73.23649</c:v>
                </c:pt>
                <c:pt idx="4838">
                  <c:v>73.236244</c:v>
                </c:pt>
                <c:pt idx="4839">
                  <c:v>73.23599</c:v>
                </c:pt>
                <c:pt idx="4840">
                  <c:v>73.23573999999999</c:v>
                </c:pt>
                <c:pt idx="4841">
                  <c:v>73.23549</c:v>
                </c:pt>
                <c:pt idx="4842">
                  <c:v>73.23524</c:v>
                </c:pt>
                <c:pt idx="4843">
                  <c:v>73.234985</c:v>
                </c:pt>
                <c:pt idx="4844">
                  <c:v>73.23473000000001</c:v>
                </c:pt>
                <c:pt idx="4845">
                  <c:v>73.234474</c:v>
                </c:pt>
                <c:pt idx="4846">
                  <c:v>73.234215</c:v>
                </c:pt>
                <c:pt idx="4847">
                  <c:v>73.23396</c:v>
                </c:pt>
                <c:pt idx="4848">
                  <c:v>73.23370000000001</c:v>
                </c:pt>
                <c:pt idx="4849">
                  <c:v>73.233444</c:v>
                </c:pt>
                <c:pt idx="4850">
                  <c:v>73.23319</c:v>
                </c:pt>
                <c:pt idx="4851">
                  <c:v>73.23293</c:v>
                </c:pt>
                <c:pt idx="4852">
                  <c:v>73.23267000000001</c:v>
                </c:pt>
                <c:pt idx="4853">
                  <c:v>73.23242</c:v>
                </c:pt>
                <c:pt idx="4854">
                  <c:v>73.23216</c:v>
                </c:pt>
                <c:pt idx="4855">
                  <c:v>73.23191</c:v>
                </c:pt>
                <c:pt idx="4856">
                  <c:v>73.23165</c:v>
                </c:pt>
                <c:pt idx="4857">
                  <c:v>73.23139</c:v>
                </c:pt>
                <c:pt idx="4858">
                  <c:v>73.23114</c:v>
                </c:pt>
                <c:pt idx="4859">
                  <c:v>73.23088</c:v>
                </c:pt>
                <c:pt idx="4860">
                  <c:v>73.23062</c:v>
                </c:pt>
                <c:pt idx="4861">
                  <c:v>73.23037</c:v>
                </c:pt>
                <c:pt idx="4862">
                  <c:v>73.23011</c:v>
                </c:pt>
                <c:pt idx="4863">
                  <c:v>73.22985</c:v>
                </c:pt>
                <c:pt idx="4864">
                  <c:v>73.2296</c:v>
                </c:pt>
                <c:pt idx="4865">
                  <c:v>73.22934999999998</c:v>
                </c:pt>
                <c:pt idx="4866">
                  <c:v>73.229095</c:v>
                </c:pt>
                <c:pt idx="4867">
                  <c:v>73.22883999999999</c:v>
                </c:pt>
                <c:pt idx="4868">
                  <c:v>73.22858999999998</c:v>
                </c:pt>
                <c:pt idx="4869">
                  <c:v>73.22833999999999</c:v>
                </c:pt>
                <c:pt idx="4870">
                  <c:v>73.22808999999998</c:v>
                </c:pt>
                <c:pt idx="4871">
                  <c:v>73.22784</c:v>
                </c:pt>
                <c:pt idx="4872">
                  <c:v>73.227585</c:v>
                </c:pt>
                <c:pt idx="4873">
                  <c:v>73.22733</c:v>
                </c:pt>
                <c:pt idx="4874">
                  <c:v>73.22708</c:v>
                </c:pt>
                <c:pt idx="4875">
                  <c:v>73.22683</c:v>
                </c:pt>
                <c:pt idx="4876">
                  <c:v>73.22658</c:v>
                </c:pt>
                <c:pt idx="4877">
                  <c:v>73.226326</c:v>
                </c:pt>
                <c:pt idx="4878">
                  <c:v>73.22607399999998</c:v>
                </c:pt>
                <c:pt idx="4879">
                  <c:v>73.22582</c:v>
                </c:pt>
                <c:pt idx="4880">
                  <c:v>73.22557</c:v>
                </c:pt>
                <c:pt idx="4881">
                  <c:v>73.22531999999998</c:v>
                </c:pt>
                <c:pt idx="4882">
                  <c:v>73.22506999999998</c:v>
                </c:pt>
                <c:pt idx="4883">
                  <c:v>73.224815</c:v>
                </c:pt>
                <c:pt idx="4884">
                  <c:v>73.22456</c:v>
                </c:pt>
                <c:pt idx="4885">
                  <c:v>73.22432</c:v>
                </c:pt>
                <c:pt idx="4886">
                  <c:v>73.22407000000001</c:v>
                </c:pt>
                <c:pt idx="4887">
                  <c:v>73.223816</c:v>
                </c:pt>
                <c:pt idx="4888">
                  <c:v>73.223564</c:v>
                </c:pt>
                <c:pt idx="4889">
                  <c:v>73.22332</c:v>
                </c:pt>
                <c:pt idx="4890">
                  <c:v>73.22307599999999</c:v>
                </c:pt>
                <c:pt idx="4891">
                  <c:v>73.22282999999998</c:v>
                </c:pt>
                <c:pt idx="4892">
                  <c:v>73.22258999999998</c:v>
                </c:pt>
                <c:pt idx="4893">
                  <c:v>73.22233999999999</c:v>
                </c:pt>
                <c:pt idx="4894">
                  <c:v>73.2221</c:v>
                </c:pt>
                <c:pt idx="4895">
                  <c:v>73.221855</c:v>
                </c:pt>
                <c:pt idx="4896">
                  <c:v>73.22161</c:v>
                </c:pt>
                <c:pt idx="4897">
                  <c:v>73.22137</c:v>
                </c:pt>
                <c:pt idx="4898">
                  <c:v>73.22112</c:v>
                </c:pt>
                <c:pt idx="4899">
                  <c:v>73.22087999999998</c:v>
                </c:pt>
                <c:pt idx="4900">
                  <c:v>73.220634</c:v>
                </c:pt>
                <c:pt idx="4901">
                  <c:v>73.2204</c:v>
                </c:pt>
                <c:pt idx="4902">
                  <c:v>73.22016</c:v>
                </c:pt>
                <c:pt idx="4903">
                  <c:v>73.21992</c:v>
                </c:pt>
                <c:pt idx="4904">
                  <c:v>73.21968</c:v>
                </c:pt>
                <c:pt idx="4905">
                  <c:v>73.219444</c:v>
                </c:pt>
                <c:pt idx="4906">
                  <c:v>73.21921</c:v>
                </c:pt>
                <c:pt idx="4907">
                  <c:v>73.21897000000001</c:v>
                </c:pt>
                <c:pt idx="4908">
                  <c:v>73.21873499999998</c:v>
                </c:pt>
                <c:pt idx="4909">
                  <c:v>73.21849</c:v>
                </c:pt>
                <c:pt idx="4910">
                  <c:v>73.218254</c:v>
                </c:pt>
                <c:pt idx="4911">
                  <c:v>73.21802</c:v>
                </c:pt>
                <c:pt idx="4912">
                  <c:v>73.21778</c:v>
                </c:pt>
                <c:pt idx="4913">
                  <c:v>73.21755</c:v>
                </c:pt>
                <c:pt idx="4914">
                  <c:v>73.21732</c:v>
                </c:pt>
                <c:pt idx="4915">
                  <c:v>73.217094</c:v>
                </c:pt>
                <c:pt idx="4916">
                  <c:v>73.216866</c:v>
                </c:pt>
                <c:pt idx="4917">
                  <c:v>73.21664</c:v>
                </c:pt>
                <c:pt idx="4918">
                  <c:v>73.21641</c:v>
                </c:pt>
                <c:pt idx="4919">
                  <c:v>73.21618</c:v>
                </c:pt>
                <c:pt idx="4920">
                  <c:v>73.21595</c:v>
                </c:pt>
                <c:pt idx="4921">
                  <c:v>73.21572</c:v>
                </c:pt>
                <c:pt idx="4922">
                  <c:v>73.21549</c:v>
                </c:pt>
                <c:pt idx="4923">
                  <c:v>73.21526</c:v>
                </c:pt>
                <c:pt idx="4924">
                  <c:v>73.215034</c:v>
                </c:pt>
                <c:pt idx="4925">
                  <c:v>73.214806</c:v>
                </c:pt>
                <c:pt idx="4926">
                  <c:v>73.21458</c:v>
                </c:pt>
                <c:pt idx="4927">
                  <c:v>73.21435</c:v>
                </c:pt>
                <c:pt idx="4928">
                  <c:v>73.21412</c:v>
                </c:pt>
                <c:pt idx="4929">
                  <c:v>73.21389</c:v>
                </c:pt>
                <c:pt idx="4930">
                  <c:v>73.21366</c:v>
                </c:pt>
                <c:pt idx="4931">
                  <c:v>73.21343</c:v>
                </c:pt>
                <c:pt idx="4932">
                  <c:v>73.2132</c:v>
                </c:pt>
                <c:pt idx="4933">
                  <c:v>73.212975</c:v>
                </c:pt>
                <c:pt idx="4934">
                  <c:v>73.21275</c:v>
                </c:pt>
                <c:pt idx="4935">
                  <c:v>73.21253</c:v>
                </c:pt>
                <c:pt idx="4936">
                  <c:v>73.21231</c:v>
                </c:pt>
                <c:pt idx="4937">
                  <c:v>73.2121</c:v>
                </c:pt>
                <c:pt idx="4938">
                  <c:v>73.211876</c:v>
                </c:pt>
                <c:pt idx="4939">
                  <c:v>73.211655</c:v>
                </c:pt>
                <c:pt idx="4940">
                  <c:v>73.21144</c:v>
                </c:pt>
                <c:pt idx="4941">
                  <c:v>73.21122</c:v>
                </c:pt>
                <c:pt idx="4942">
                  <c:v>73.211006</c:v>
                </c:pt>
                <c:pt idx="4943">
                  <c:v>73.21079</c:v>
                </c:pt>
                <c:pt idx="4944">
                  <c:v>73.21058</c:v>
                </c:pt>
                <c:pt idx="4945">
                  <c:v>73.21036</c:v>
                </c:pt>
                <c:pt idx="4946">
                  <c:v>73.210144</c:v>
                </c:pt>
                <c:pt idx="4947">
                  <c:v>73.20993</c:v>
                </c:pt>
                <c:pt idx="4948">
                  <c:v>73.20972</c:v>
                </c:pt>
                <c:pt idx="4949">
                  <c:v>73.2095</c:v>
                </c:pt>
                <c:pt idx="4950">
                  <c:v>73.20929</c:v>
                </c:pt>
                <c:pt idx="4951">
                  <c:v>73.20907599999998</c:v>
                </c:pt>
                <c:pt idx="4952">
                  <c:v>73.20886</c:v>
                </c:pt>
                <c:pt idx="4953">
                  <c:v>73.20865</c:v>
                </c:pt>
                <c:pt idx="4954">
                  <c:v>73.20843999999998</c:v>
                </c:pt>
                <c:pt idx="4955">
                  <c:v>73.20823</c:v>
                </c:pt>
                <c:pt idx="4956">
                  <c:v>73.20802</c:v>
                </c:pt>
                <c:pt idx="4957">
                  <c:v>73.20782</c:v>
                </c:pt>
                <c:pt idx="4958">
                  <c:v>73.20761</c:v>
                </c:pt>
                <c:pt idx="4959">
                  <c:v>73.207405</c:v>
                </c:pt>
                <c:pt idx="4960">
                  <c:v>73.2072</c:v>
                </c:pt>
                <c:pt idx="4961">
                  <c:v>73.20699</c:v>
                </c:pt>
                <c:pt idx="4962">
                  <c:v>73.20679</c:v>
                </c:pt>
                <c:pt idx="4963">
                  <c:v>73.20658</c:v>
                </c:pt>
                <c:pt idx="4964">
                  <c:v>73.20637499999998</c:v>
                </c:pt>
                <c:pt idx="4965">
                  <c:v>73.20618</c:v>
                </c:pt>
                <c:pt idx="4966">
                  <c:v>73.20597999999998</c:v>
                </c:pt>
                <c:pt idx="4967">
                  <c:v>73.20577999999999</c:v>
                </c:pt>
                <c:pt idx="4968">
                  <c:v>73.20558</c:v>
                </c:pt>
                <c:pt idx="4969">
                  <c:v>73.20537999999999</c:v>
                </c:pt>
                <c:pt idx="4970">
                  <c:v>73.205185</c:v>
                </c:pt>
                <c:pt idx="4971">
                  <c:v>73.20499</c:v>
                </c:pt>
                <c:pt idx="4972">
                  <c:v>73.20479</c:v>
                </c:pt>
                <c:pt idx="4973">
                  <c:v>73.20459</c:v>
                </c:pt>
                <c:pt idx="4974">
                  <c:v>73.20439</c:v>
                </c:pt>
                <c:pt idx="4975">
                  <c:v>73.20419</c:v>
                </c:pt>
                <c:pt idx="4976">
                  <c:v>73.203995</c:v>
                </c:pt>
                <c:pt idx="4977">
                  <c:v>73.2038</c:v>
                </c:pt>
                <c:pt idx="4978">
                  <c:v>73.2036</c:v>
                </c:pt>
                <c:pt idx="4979">
                  <c:v>73.2034</c:v>
                </c:pt>
                <c:pt idx="4980">
                  <c:v>73.2032</c:v>
                </c:pt>
                <c:pt idx="4981">
                  <c:v>73.203</c:v>
                </c:pt>
                <c:pt idx="4982">
                  <c:v>73.20281</c:v>
                </c:pt>
                <c:pt idx="4983">
                  <c:v>73.20262</c:v>
                </c:pt>
                <c:pt idx="4984">
                  <c:v>73.20243</c:v>
                </c:pt>
                <c:pt idx="4985">
                  <c:v>73.20224</c:v>
                </c:pt>
                <c:pt idx="4986">
                  <c:v>73.20205</c:v>
                </c:pt>
                <c:pt idx="4987">
                  <c:v>73.20186</c:v>
                </c:pt>
                <c:pt idx="4988">
                  <c:v>73.20167</c:v>
                </c:pt>
                <c:pt idx="4989">
                  <c:v>73.20148</c:v>
                </c:pt>
                <c:pt idx="4990">
                  <c:v>73.20129</c:v>
                </c:pt>
                <c:pt idx="4991">
                  <c:v>73.201096</c:v>
                </c:pt>
                <c:pt idx="4992">
                  <c:v>73.20091</c:v>
                </c:pt>
                <c:pt idx="4993">
                  <c:v>73.20073</c:v>
                </c:pt>
                <c:pt idx="4994">
                  <c:v>73.20055</c:v>
                </c:pt>
                <c:pt idx="4995">
                  <c:v>73.200356</c:v>
                </c:pt>
                <c:pt idx="4996">
                  <c:v>73.20017</c:v>
                </c:pt>
                <c:pt idx="4997">
                  <c:v>73.19997999999998</c:v>
                </c:pt>
                <c:pt idx="4998">
                  <c:v>73.19979999999998</c:v>
                </c:pt>
                <c:pt idx="4999">
                  <c:v>73.199615</c:v>
                </c:pt>
                <c:pt idx="5000">
                  <c:v>73.19943</c:v>
                </c:pt>
                <c:pt idx="5001">
                  <c:v>73.19925</c:v>
                </c:pt>
                <c:pt idx="5002">
                  <c:v>73.199066</c:v>
                </c:pt>
                <c:pt idx="5003">
                  <c:v>73.19887999999999</c:v>
                </c:pt>
                <c:pt idx="5004">
                  <c:v>73.19869999999998</c:v>
                </c:pt>
                <c:pt idx="5005">
                  <c:v>73.19852</c:v>
                </c:pt>
                <c:pt idx="5006">
                  <c:v>73.19833999999999</c:v>
                </c:pt>
                <c:pt idx="5007">
                  <c:v>73.19816</c:v>
                </c:pt>
                <c:pt idx="5008">
                  <c:v>73.19798</c:v>
                </c:pt>
                <c:pt idx="5009">
                  <c:v>73.1978</c:v>
                </c:pt>
                <c:pt idx="5010">
                  <c:v>73.197624</c:v>
                </c:pt>
                <c:pt idx="5011">
                  <c:v>73.19745</c:v>
                </c:pt>
                <c:pt idx="5012">
                  <c:v>73.19727</c:v>
                </c:pt>
                <c:pt idx="5013">
                  <c:v>73.1971</c:v>
                </c:pt>
                <c:pt idx="5014">
                  <c:v>73.19692</c:v>
                </c:pt>
                <c:pt idx="5015">
                  <c:v>73.19674999999998</c:v>
                </c:pt>
                <c:pt idx="5016">
                  <c:v>73.19657</c:v>
                </c:pt>
                <c:pt idx="5017">
                  <c:v>73.19639999999998</c:v>
                </c:pt>
                <c:pt idx="5018">
                  <c:v>73.19623</c:v>
                </c:pt>
                <c:pt idx="5019">
                  <c:v>73.19606</c:v>
                </c:pt>
                <c:pt idx="5020">
                  <c:v>73.19588499999999</c:v>
                </c:pt>
                <c:pt idx="5021">
                  <c:v>73.19571999999998</c:v>
                </c:pt>
                <c:pt idx="5022">
                  <c:v>73.19553999999998</c:v>
                </c:pt>
                <c:pt idx="5023">
                  <c:v>73.19536999999998</c:v>
                </c:pt>
                <c:pt idx="5024">
                  <c:v>73.195206</c:v>
                </c:pt>
                <c:pt idx="5025">
                  <c:v>73.19502999999998</c:v>
                </c:pt>
                <c:pt idx="5026">
                  <c:v>73.19486</c:v>
                </c:pt>
                <c:pt idx="5027">
                  <c:v>73.194695</c:v>
                </c:pt>
                <c:pt idx="5028">
                  <c:v>73.19453</c:v>
                </c:pt>
                <c:pt idx="5029">
                  <c:v>73.19435</c:v>
                </c:pt>
                <c:pt idx="5030">
                  <c:v>73.19418</c:v>
                </c:pt>
                <c:pt idx="5031">
                  <c:v>73.194016</c:v>
                </c:pt>
                <c:pt idx="5032">
                  <c:v>73.19385</c:v>
                </c:pt>
                <c:pt idx="5033">
                  <c:v>73.19368</c:v>
                </c:pt>
                <c:pt idx="5034">
                  <c:v>73.19351</c:v>
                </c:pt>
                <c:pt idx="5035">
                  <c:v>73.19334399999998</c:v>
                </c:pt>
                <c:pt idx="5036">
                  <c:v>73.19318</c:v>
                </c:pt>
                <c:pt idx="5037">
                  <c:v>73.193016</c:v>
                </c:pt>
                <c:pt idx="5038">
                  <c:v>73.19284999999999</c:v>
                </c:pt>
                <c:pt idx="5039">
                  <c:v>73.19267999999998</c:v>
                </c:pt>
                <c:pt idx="5040">
                  <c:v>73.19251</c:v>
                </c:pt>
                <c:pt idx="5041">
                  <c:v>73.19234999999999</c:v>
                </c:pt>
                <c:pt idx="5042">
                  <c:v>73.19218999999998</c:v>
                </c:pt>
                <c:pt idx="5043">
                  <c:v>73.192024</c:v>
                </c:pt>
                <c:pt idx="5044">
                  <c:v>73.191864</c:v>
                </c:pt>
                <c:pt idx="5045">
                  <c:v>73.1917</c:v>
                </c:pt>
                <c:pt idx="5046">
                  <c:v>73.19154</c:v>
                </c:pt>
                <c:pt idx="5047">
                  <c:v>73.19137999999998</c:v>
                </c:pt>
                <c:pt idx="5048">
                  <c:v>73.19122</c:v>
                </c:pt>
                <c:pt idx="5049">
                  <c:v>73.19106</c:v>
                </c:pt>
                <c:pt idx="5050">
                  <c:v>73.1909</c:v>
                </c:pt>
                <c:pt idx="5051">
                  <c:v>73.19073999999999</c:v>
                </c:pt>
                <c:pt idx="5052">
                  <c:v>73.19057999999998</c:v>
                </c:pt>
                <c:pt idx="5053">
                  <c:v>73.19043</c:v>
                </c:pt>
                <c:pt idx="5054">
                  <c:v>73.19027000000001</c:v>
                </c:pt>
                <c:pt idx="5055">
                  <c:v>73.19012</c:v>
                </c:pt>
                <c:pt idx="5056">
                  <c:v>73.189964</c:v>
                </c:pt>
                <c:pt idx="5057">
                  <c:v>73.18980399999998</c:v>
                </c:pt>
                <c:pt idx="5058">
                  <c:v>73.18965</c:v>
                </c:pt>
                <c:pt idx="5059">
                  <c:v>73.18948999999999</c:v>
                </c:pt>
                <c:pt idx="5060">
                  <c:v>73.18933999999999</c:v>
                </c:pt>
                <c:pt idx="5061">
                  <c:v>73.18918599999999</c:v>
                </c:pt>
                <c:pt idx="5062">
                  <c:v>73.18902999999998</c:v>
                </c:pt>
                <c:pt idx="5063">
                  <c:v>73.18887999999997</c:v>
                </c:pt>
                <c:pt idx="5064">
                  <c:v>73.18872999999998</c:v>
                </c:pt>
                <c:pt idx="5065">
                  <c:v>73.18857599999998</c:v>
                </c:pt>
                <c:pt idx="5066">
                  <c:v>73.18841999999998</c:v>
                </c:pt>
                <c:pt idx="5067">
                  <c:v>73.18826999999998</c:v>
                </c:pt>
                <c:pt idx="5068">
                  <c:v>73.18812599999998</c:v>
                </c:pt>
                <c:pt idx="5069">
                  <c:v>73.18797</c:v>
                </c:pt>
                <c:pt idx="5070">
                  <c:v>73.18782</c:v>
                </c:pt>
                <c:pt idx="5071">
                  <c:v>73.18767</c:v>
                </c:pt>
                <c:pt idx="5072">
                  <c:v>73.18752</c:v>
                </c:pt>
                <c:pt idx="5073">
                  <c:v>73.18737999999999</c:v>
                </c:pt>
                <c:pt idx="5074">
                  <c:v>73.187225</c:v>
                </c:pt>
                <c:pt idx="5075">
                  <c:v>73.18707999999998</c:v>
                </c:pt>
                <c:pt idx="5076">
                  <c:v>73.18693499999999</c:v>
                </c:pt>
                <c:pt idx="5077">
                  <c:v>73.18678999999999</c:v>
                </c:pt>
                <c:pt idx="5078">
                  <c:v>73.18664599999998</c:v>
                </c:pt>
                <c:pt idx="5079">
                  <c:v>73.18649999999998</c:v>
                </c:pt>
                <c:pt idx="5080">
                  <c:v>73.18635599999999</c:v>
                </c:pt>
                <c:pt idx="5081">
                  <c:v>73.18621</c:v>
                </c:pt>
                <c:pt idx="5082">
                  <c:v>73.18606599999998</c:v>
                </c:pt>
                <c:pt idx="5083">
                  <c:v>73.18591999999998</c:v>
                </c:pt>
                <c:pt idx="5084">
                  <c:v>73.18577599999998</c:v>
                </c:pt>
                <c:pt idx="5085">
                  <c:v>73.18562</c:v>
                </c:pt>
                <c:pt idx="5086">
                  <c:v>73.18547999999998</c:v>
                </c:pt>
                <c:pt idx="5087">
                  <c:v>73.18532999999998</c:v>
                </c:pt>
                <c:pt idx="5088">
                  <c:v>73.18518999999999</c:v>
                </c:pt>
                <c:pt idx="5089">
                  <c:v>73.18503999999999</c:v>
                </c:pt>
                <c:pt idx="5090">
                  <c:v>73.1849</c:v>
                </c:pt>
                <c:pt idx="5091">
                  <c:v>73.18474999999998</c:v>
                </c:pt>
                <c:pt idx="5092">
                  <c:v>73.18461</c:v>
                </c:pt>
                <c:pt idx="5093">
                  <c:v>73.18446</c:v>
                </c:pt>
                <c:pt idx="5094">
                  <c:v>73.18432</c:v>
                </c:pt>
                <c:pt idx="5095">
                  <c:v>73.18417</c:v>
                </c:pt>
                <c:pt idx="5096">
                  <c:v>73.18403999999998</c:v>
                </c:pt>
                <c:pt idx="5097">
                  <c:v>73.18388999999999</c:v>
                </c:pt>
                <c:pt idx="5098">
                  <c:v>73.18374999999999</c:v>
                </c:pt>
                <c:pt idx="5099">
                  <c:v>73.18361</c:v>
                </c:pt>
                <c:pt idx="5100">
                  <c:v>73.18346999999998</c:v>
                </c:pt>
                <c:pt idx="5101">
                  <c:v>73.18333399999999</c:v>
                </c:pt>
                <c:pt idx="5102">
                  <c:v>73.1832</c:v>
                </c:pt>
                <c:pt idx="5103">
                  <c:v>73.18306</c:v>
                </c:pt>
                <c:pt idx="5104">
                  <c:v>73.18291999999998</c:v>
                </c:pt>
                <c:pt idx="5105">
                  <c:v>73.18278499999997</c:v>
                </c:pt>
                <c:pt idx="5106">
                  <c:v>73.18264999999998</c:v>
                </c:pt>
                <c:pt idx="5107">
                  <c:v>73.18250999999998</c:v>
                </c:pt>
                <c:pt idx="5108">
                  <c:v>73.18237999999997</c:v>
                </c:pt>
                <c:pt idx="5109">
                  <c:v>73.18223999999998</c:v>
                </c:pt>
                <c:pt idx="5110">
                  <c:v>73.18210599999999</c:v>
                </c:pt>
                <c:pt idx="5111">
                  <c:v>73.18442</c:v>
                </c:pt>
                <c:pt idx="5112">
                  <c:v>73.18672999999998</c:v>
                </c:pt>
                <c:pt idx="5113">
                  <c:v>73.18903999999999</c:v>
                </c:pt>
                <c:pt idx="5114">
                  <c:v>73.19135</c:v>
                </c:pt>
                <c:pt idx="5115">
                  <c:v>73.193665</c:v>
                </c:pt>
                <c:pt idx="5116">
                  <c:v>73.19596999999998</c:v>
                </c:pt>
                <c:pt idx="5117">
                  <c:v>73.19827999999998</c:v>
                </c:pt>
                <c:pt idx="5118">
                  <c:v>73.20059</c:v>
                </c:pt>
                <c:pt idx="5119">
                  <c:v>73.2029</c:v>
                </c:pt>
                <c:pt idx="5120">
                  <c:v>73.205215</c:v>
                </c:pt>
                <c:pt idx="5121">
                  <c:v>73.20753</c:v>
                </c:pt>
                <c:pt idx="5122">
                  <c:v>73.20984</c:v>
                </c:pt>
                <c:pt idx="5123">
                  <c:v>73.21214</c:v>
                </c:pt>
                <c:pt idx="5124">
                  <c:v>73.214455</c:v>
                </c:pt>
                <c:pt idx="5125">
                  <c:v>73.21677</c:v>
                </c:pt>
                <c:pt idx="5126">
                  <c:v>73.21907</c:v>
                </c:pt>
                <c:pt idx="5127">
                  <c:v>73.22137999999998</c:v>
                </c:pt>
                <c:pt idx="5128">
                  <c:v>73.223694</c:v>
                </c:pt>
                <c:pt idx="5129">
                  <c:v>73.226006</c:v>
                </c:pt>
                <c:pt idx="5130">
                  <c:v>73.22830999999998</c:v>
                </c:pt>
                <c:pt idx="5131">
                  <c:v>73.23062</c:v>
                </c:pt>
                <c:pt idx="5132">
                  <c:v>73.23293</c:v>
                </c:pt>
                <c:pt idx="5133">
                  <c:v>73.23524</c:v>
                </c:pt>
                <c:pt idx="5134">
                  <c:v>73.23754</c:v>
                </c:pt>
                <c:pt idx="5135">
                  <c:v>73.23985</c:v>
                </c:pt>
                <c:pt idx="5136">
                  <c:v>73.242165</c:v>
                </c:pt>
                <c:pt idx="5137">
                  <c:v>73.24447</c:v>
                </c:pt>
                <c:pt idx="5138">
                  <c:v>73.24677000000001</c:v>
                </c:pt>
                <c:pt idx="5139">
                  <c:v>73.24908</c:v>
                </c:pt>
                <c:pt idx="5140">
                  <c:v>73.25137</c:v>
                </c:pt>
                <c:pt idx="5141">
                  <c:v>73.25123</c:v>
                </c:pt>
                <c:pt idx="5142">
                  <c:v>73.25108</c:v>
                </c:pt>
                <c:pt idx="5143">
                  <c:v>73.25094</c:v>
                </c:pt>
                <c:pt idx="5144">
                  <c:v>73.25078599999999</c:v>
                </c:pt>
                <c:pt idx="5145">
                  <c:v>73.25063</c:v>
                </c:pt>
                <c:pt idx="5146">
                  <c:v>73.25047999999998</c:v>
                </c:pt>
                <c:pt idx="5147">
                  <c:v>73.25032</c:v>
                </c:pt>
                <c:pt idx="5148">
                  <c:v>73.25016</c:v>
                </c:pt>
                <c:pt idx="5149">
                  <c:v>73.25</c:v>
                </c:pt>
                <c:pt idx="5150">
                  <c:v>73.24984</c:v>
                </c:pt>
                <c:pt idx="5151">
                  <c:v>73.24967</c:v>
                </c:pt>
                <c:pt idx="5152">
                  <c:v>73.249504</c:v>
                </c:pt>
                <c:pt idx="5153">
                  <c:v>73.24933</c:v>
                </c:pt>
                <c:pt idx="5154">
                  <c:v>73.24915</c:v>
                </c:pt>
                <c:pt idx="5155">
                  <c:v>73.24898</c:v>
                </c:pt>
                <c:pt idx="5156">
                  <c:v>73.2488</c:v>
                </c:pt>
                <c:pt idx="5157">
                  <c:v>73.24863</c:v>
                </c:pt>
                <c:pt idx="5158">
                  <c:v>73.24844</c:v>
                </c:pt>
                <c:pt idx="5159">
                  <c:v>73.24826</c:v>
                </c:pt>
                <c:pt idx="5160">
                  <c:v>73.24808</c:v>
                </c:pt>
                <c:pt idx="5161">
                  <c:v>73.24789</c:v>
                </c:pt>
                <c:pt idx="5162">
                  <c:v>73.247696</c:v>
                </c:pt>
                <c:pt idx="5163">
                  <c:v>73.247505</c:v>
                </c:pt>
                <c:pt idx="5164">
                  <c:v>73.24731</c:v>
                </c:pt>
                <c:pt idx="5165">
                  <c:v>73.24711</c:v>
                </c:pt>
                <c:pt idx="5166">
                  <c:v>73.24691</c:v>
                </c:pt>
                <c:pt idx="5167">
                  <c:v>73.246704</c:v>
                </c:pt>
                <c:pt idx="5168">
                  <c:v>73.2465</c:v>
                </c:pt>
                <c:pt idx="5169">
                  <c:v>73.24629</c:v>
                </c:pt>
                <c:pt idx="5170">
                  <c:v>73.246086</c:v>
                </c:pt>
                <c:pt idx="5171">
                  <c:v>73.24587</c:v>
                </c:pt>
                <c:pt idx="5172">
                  <c:v>73.24566</c:v>
                </c:pt>
                <c:pt idx="5173">
                  <c:v>73.245445</c:v>
                </c:pt>
                <c:pt idx="5174">
                  <c:v>73.24523</c:v>
                </c:pt>
                <c:pt idx="5175">
                  <c:v>73.24502</c:v>
                </c:pt>
                <c:pt idx="5176">
                  <c:v>73.2448</c:v>
                </c:pt>
                <c:pt idx="5177">
                  <c:v>73.244576</c:v>
                </c:pt>
                <c:pt idx="5178">
                  <c:v>73.244354</c:v>
                </c:pt>
                <c:pt idx="5179">
                  <c:v>73.24413000000002</c:v>
                </c:pt>
                <c:pt idx="5180">
                  <c:v>73.243904</c:v>
                </c:pt>
                <c:pt idx="5181">
                  <c:v>73.243675</c:v>
                </c:pt>
                <c:pt idx="5182">
                  <c:v>73.24345</c:v>
                </c:pt>
                <c:pt idx="5183">
                  <c:v>73.24322</c:v>
                </c:pt>
                <c:pt idx="5184">
                  <c:v>73.24299</c:v>
                </c:pt>
                <c:pt idx="5185">
                  <c:v>73.24276</c:v>
                </c:pt>
                <c:pt idx="5186">
                  <c:v>73.24252</c:v>
                </c:pt>
                <c:pt idx="5187">
                  <c:v>73.24229</c:v>
                </c:pt>
                <c:pt idx="5188">
                  <c:v>73.24204</c:v>
                </c:pt>
                <c:pt idx="5189">
                  <c:v>73.241806</c:v>
                </c:pt>
                <c:pt idx="5190">
                  <c:v>73.24156</c:v>
                </c:pt>
                <c:pt idx="5191">
                  <c:v>73.241325</c:v>
                </c:pt>
                <c:pt idx="5192">
                  <c:v>73.24108</c:v>
                </c:pt>
                <c:pt idx="5193">
                  <c:v>73.24084</c:v>
                </c:pt>
                <c:pt idx="5194">
                  <c:v>73.24059</c:v>
                </c:pt>
                <c:pt idx="5195">
                  <c:v>73.24035</c:v>
                </c:pt>
                <c:pt idx="5196">
                  <c:v>73.2401</c:v>
                </c:pt>
                <c:pt idx="5197">
                  <c:v>73.23985</c:v>
                </c:pt>
                <c:pt idx="5198">
                  <c:v>73.23961</c:v>
                </c:pt>
                <c:pt idx="5199">
                  <c:v>73.23936</c:v>
                </c:pt>
                <c:pt idx="5200">
                  <c:v>73.239105</c:v>
                </c:pt>
                <c:pt idx="5201">
                  <c:v>73.23885</c:v>
                </c:pt>
                <c:pt idx="5202">
                  <c:v>73.23861</c:v>
                </c:pt>
                <c:pt idx="5203">
                  <c:v>73.23836</c:v>
                </c:pt>
                <c:pt idx="5204">
                  <c:v>73.238106</c:v>
                </c:pt>
                <c:pt idx="5205">
                  <c:v>73.237854</c:v>
                </c:pt>
                <c:pt idx="5206">
                  <c:v>73.2376</c:v>
                </c:pt>
                <c:pt idx="5207">
                  <c:v>73.23735</c:v>
                </c:pt>
                <c:pt idx="5208">
                  <c:v>73.2371</c:v>
                </c:pt>
                <c:pt idx="5209">
                  <c:v>73.23684</c:v>
                </c:pt>
                <c:pt idx="5210">
                  <c:v>73.23658</c:v>
                </c:pt>
                <c:pt idx="5211">
                  <c:v>73.23633</c:v>
                </c:pt>
                <c:pt idx="5212">
                  <c:v>73.23607000000001</c:v>
                </c:pt>
                <c:pt idx="5213">
                  <c:v>73.23582</c:v>
                </c:pt>
                <c:pt idx="5214">
                  <c:v>73.23556</c:v>
                </c:pt>
                <c:pt idx="5215">
                  <c:v>73.2353</c:v>
                </c:pt>
                <c:pt idx="5216">
                  <c:v>73.23505</c:v>
                </c:pt>
                <c:pt idx="5217">
                  <c:v>73.23479</c:v>
                </c:pt>
                <c:pt idx="5218">
                  <c:v>73.23453</c:v>
                </c:pt>
                <c:pt idx="5219">
                  <c:v>73.234276</c:v>
                </c:pt>
                <c:pt idx="5220">
                  <c:v>73.23402</c:v>
                </c:pt>
                <c:pt idx="5221">
                  <c:v>73.23376</c:v>
                </c:pt>
                <c:pt idx="5222">
                  <c:v>73.233505</c:v>
                </c:pt>
                <c:pt idx="5223">
                  <c:v>73.233246</c:v>
                </c:pt>
                <c:pt idx="5224">
                  <c:v>73.232994</c:v>
                </c:pt>
                <c:pt idx="5225">
                  <c:v>73.23273499999999</c:v>
                </c:pt>
                <c:pt idx="5226">
                  <c:v>73.23247499999998</c:v>
                </c:pt>
                <c:pt idx="5227">
                  <c:v>73.23222</c:v>
                </c:pt>
                <c:pt idx="5228">
                  <c:v>73.231964</c:v>
                </c:pt>
                <c:pt idx="5229">
                  <c:v>73.231705</c:v>
                </c:pt>
                <c:pt idx="5230">
                  <c:v>73.23145</c:v>
                </c:pt>
                <c:pt idx="5231">
                  <c:v>73.23119</c:v>
                </c:pt>
                <c:pt idx="5232">
                  <c:v>73.230934</c:v>
                </c:pt>
                <c:pt idx="5233">
                  <c:v>73.23068</c:v>
                </c:pt>
                <c:pt idx="5234">
                  <c:v>73.23043000000001</c:v>
                </c:pt>
                <c:pt idx="5235">
                  <c:v>73.23018</c:v>
                </c:pt>
                <c:pt idx="5236">
                  <c:v>73.22993</c:v>
                </c:pt>
                <c:pt idx="5237">
                  <c:v>73.229675</c:v>
                </c:pt>
                <c:pt idx="5238">
                  <c:v>73.22942</c:v>
                </c:pt>
                <c:pt idx="5239">
                  <c:v>73.22917</c:v>
                </c:pt>
                <c:pt idx="5240">
                  <c:v>73.22892</c:v>
                </c:pt>
                <c:pt idx="5241">
                  <c:v>73.22867</c:v>
                </c:pt>
                <c:pt idx="5242">
                  <c:v>73.22842</c:v>
                </c:pt>
                <c:pt idx="5243">
                  <c:v>73.228165</c:v>
                </c:pt>
                <c:pt idx="5244">
                  <c:v>73.22791</c:v>
                </c:pt>
                <c:pt idx="5245">
                  <c:v>73.22766</c:v>
                </c:pt>
                <c:pt idx="5246">
                  <c:v>73.22741</c:v>
                </c:pt>
                <c:pt idx="5247">
                  <c:v>73.22716</c:v>
                </c:pt>
                <c:pt idx="5248">
                  <c:v>73.226906</c:v>
                </c:pt>
                <c:pt idx="5249">
                  <c:v>73.22666</c:v>
                </c:pt>
                <c:pt idx="5250">
                  <c:v>73.22641</c:v>
                </c:pt>
                <c:pt idx="5251">
                  <c:v>73.22616</c:v>
                </c:pt>
                <c:pt idx="5252">
                  <c:v>73.22591</c:v>
                </c:pt>
                <c:pt idx="5253">
                  <c:v>73.22566</c:v>
                </c:pt>
                <c:pt idx="5254">
                  <c:v>73.22540999999998</c:v>
                </c:pt>
                <c:pt idx="5255">
                  <c:v>73.22516</c:v>
                </c:pt>
                <c:pt idx="5256">
                  <c:v>73.224915</c:v>
                </c:pt>
                <c:pt idx="5257">
                  <c:v>73.22467</c:v>
                </c:pt>
                <c:pt idx="5258">
                  <c:v>73.22443000000001</c:v>
                </c:pt>
                <c:pt idx="5259">
                  <c:v>73.22418</c:v>
                </c:pt>
                <c:pt idx="5260">
                  <c:v>73.22394</c:v>
                </c:pt>
                <c:pt idx="5261">
                  <c:v>73.223694</c:v>
                </c:pt>
                <c:pt idx="5262">
                  <c:v>73.22345</c:v>
                </c:pt>
                <c:pt idx="5263">
                  <c:v>73.223206</c:v>
                </c:pt>
                <c:pt idx="5264">
                  <c:v>73.22296</c:v>
                </c:pt>
                <c:pt idx="5265">
                  <c:v>73.22271999999998</c:v>
                </c:pt>
                <c:pt idx="5266">
                  <c:v>73.22247999999999</c:v>
                </c:pt>
                <c:pt idx="5267">
                  <c:v>73.22224</c:v>
                </c:pt>
                <c:pt idx="5268">
                  <c:v>73.222</c:v>
                </c:pt>
                <c:pt idx="5269">
                  <c:v>73.22176</c:v>
                </c:pt>
                <c:pt idx="5270">
                  <c:v>73.22152</c:v>
                </c:pt>
                <c:pt idx="5271">
                  <c:v>73.22128</c:v>
                </c:pt>
                <c:pt idx="5272">
                  <c:v>73.22105</c:v>
                </c:pt>
                <c:pt idx="5273">
                  <c:v>73.22079999999998</c:v>
                </c:pt>
                <c:pt idx="5274">
                  <c:v>73.220566</c:v>
                </c:pt>
                <c:pt idx="5275">
                  <c:v>73.22032999999998</c:v>
                </c:pt>
                <c:pt idx="5276">
                  <c:v>73.22009</c:v>
                </c:pt>
                <c:pt idx="5277">
                  <c:v>73.21986</c:v>
                </c:pt>
                <c:pt idx="5278">
                  <c:v>73.21962</c:v>
                </c:pt>
                <c:pt idx="5279">
                  <c:v>73.21938</c:v>
                </c:pt>
                <c:pt idx="5280">
                  <c:v>73.21915</c:v>
                </c:pt>
                <c:pt idx="5281">
                  <c:v>73.21892</c:v>
                </c:pt>
                <c:pt idx="5282">
                  <c:v>73.21869</c:v>
                </c:pt>
                <c:pt idx="5283">
                  <c:v>73.21846</c:v>
                </c:pt>
                <c:pt idx="5284">
                  <c:v>73.21823</c:v>
                </c:pt>
                <c:pt idx="5285">
                  <c:v>73.218</c:v>
                </c:pt>
                <c:pt idx="5286">
                  <c:v>73.21777</c:v>
                </c:pt>
                <c:pt idx="5287">
                  <c:v>73.217545</c:v>
                </c:pt>
                <c:pt idx="5288">
                  <c:v>73.217316</c:v>
                </c:pt>
                <c:pt idx="5289">
                  <c:v>73.21709</c:v>
                </c:pt>
                <c:pt idx="5290">
                  <c:v>73.21686</c:v>
                </c:pt>
                <c:pt idx="5291">
                  <c:v>73.21663</c:v>
                </c:pt>
                <c:pt idx="5292">
                  <c:v>73.2164</c:v>
                </c:pt>
                <c:pt idx="5293">
                  <c:v>73.21617</c:v>
                </c:pt>
                <c:pt idx="5294">
                  <c:v>73.21594</c:v>
                </c:pt>
                <c:pt idx="5295">
                  <c:v>73.21571</c:v>
                </c:pt>
                <c:pt idx="5296">
                  <c:v>73.215485</c:v>
                </c:pt>
                <c:pt idx="5297">
                  <c:v>73.215256</c:v>
                </c:pt>
                <c:pt idx="5298">
                  <c:v>73.21503000000001</c:v>
                </c:pt>
                <c:pt idx="5299">
                  <c:v>73.2148</c:v>
                </c:pt>
                <c:pt idx="5300">
                  <c:v>73.21458</c:v>
                </c:pt>
                <c:pt idx="5301">
                  <c:v>73.214355</c:v>
                </c:pt>
                <c:pt idx="5302">
                  <c:v>73.214134</c:v>
                </c:pt>
                <c:pt idx="5303">
                  <c:v>73.21392</c:v>
                </c:pt>
                <c:pt idx="5304">
                  <c:v>73.2137</c:v>
                </c:pt>
                <c:pt idx="5305">
                  <c:v>73.21348</c:v>
                </c:pt>
                <c:pt idx="5306">
                  <c:v>73.213264</c:v>
                </c:pt>
                <c:pt idx="5307">
                  <c:v>73.21304</c:v>
                </c:pt>
                <c:pt idx="5308">
                  <c:v>73.21283</c:v>
                </c:pt>
                <c:pt idx="5309">
                  <c:v>73.212616</c:v>
                </c:pt>
                <c:pt idx="5310">
                  <c:v>73.2124</c:v>
                </c:pt>
                <c:pt idx="5311">
                  <c:v>73.21219</c:v>
                </c:pt>
                <c:pt idx="5312">
                  <c:v>73.211975</c:v>
                </c:pt>
                <c:pt idx="5313">
                  <c:v>73.21176</c:v>
                </c:pt>
                <c:pt idx="5314">
                  <c:v>73.21155</c:v>
                </c:pt>
                <c:pt idx="5315">
                  <c:v>73.211334</c:v>
                </c:pt>
                <c:pt idx="5316">
                  <c:v>73.21112</c:v>
                </c:pt>
                <c:pt idx="5317">
                  <c:v>73.21091</c:v>
                </c:pt>
                <c:pt idx="5318">
                  <c:v>73.2107</c:v>
                </c:pt>
                <c:pt idx="5319">
                  <c:v>73.21049</c:v>
                </c:pt>
                <c:pt idx="5320">
                  <c:v>73.21028</c:v>
                </c:pt>
                <c:pt idx="5321">
                  <c:v>73.210075</c:v>
                </c:pt>
                <c:pt idx="5322">
                  <c:v>73.20987</c:v>
                </c:pt>
                <c:pt idx="5323">
                  <c:v>73.209656</c:v>
                </c:pt>
                <c:pt idx="5324">
                  <c:v>73.20945</c:v>
                </c:pt>
                <c:pt idx="5325">
                  <c:v>73.20924</c:v>
                </c:pt>
                <c:pt idx="5326">
                  <c:v>73.20904</c:v>
                </c:pt>
                <c:pt idx="5327">
                  <c:v>73.20883</c:v>
                </c:pt>
                <c:pt idx="5328">
                  <c:v>73.20863000000001</c:v>
                </c:pt>
                <c:pt idx="5329">
                  <c:v>73.20843</c:v>
                </c:pt>
                <c:pt idx="5330">
                  <c:v>73.20822</c:v>
                </c:pt>
                <c:pt idx="5331">
                  <c:v>73.208015</c:v>
                </c:pt>
                <c:pt idx="5332">
                  <c:v>73.20781</c:v>
                </c:pt>
                <c:pt idx="5333">
                  <c:v>73.20761</c:v>
                </c:pt>
                <c:pt idx="5334">
                  <c:v>73.20741</c:v>
                </c:pt>
                <c:pt idx="5335">
                  <c:v>73.207214</c:v>
                </c:pt>
                <c:pt idx="5336">
                  <c:v>73.20701</c:v>
                </c:pt>
                <c:pt idx="5337">
                  <c:v>73.20681</c:v>
                </c:pt>
                <c:pt idx="5338">
                  <c:v>73.20661</c:v>
                </c:pt>
                <c:pt idx="5339">
                  <c:v>73.20641</c:v>
                </c:pt>
                <c:pt idx="5340">
                  <c:v>73.206215</c:v>
                </c:pt>
                <c:pt idx="5341">
                  <c:v>73.20602</c:v>
                </c:pt>
                <c:pt idx="5342">
                  <c:v>73.20582</c:v>
                </c:pt>
                <c:pt idx="5343">
                  <c:v>73.20562</c:v>
                </c:pt>
                <c:pt idx="5344">
                  <c:v>73.20542</c:v>
                </c:pt>
                <c:pt idx="5345">
                  <c:v>73.20522</c:v>
                </c:pt>
                <c:pt idx="5346">
                  <c:v>73.205025</c:v>
                </c:pt>
                <c:pt idx="5347">
                  <c:v>73.20483</c:v>
                </c:pt>
                <c:pt idx="5348">
                  <c:v>73.204636</c:v>
                </c:pt>
                <c:pt idx="5349">
                  <c:v>73.204445</c:v>
                </c:pt>
                <c:pt idx="5350">
                  <c:v>73.204254</c:v>
                </c:pt>
                <c:pt idx="5351">
                  <c:v>73.20406</c:v>
                </c:pt>
                <c:pt idx="5352">
                  <c:v>73.20387</c:v>
                </c:pt>
                <c:pt idx="5353">
                  <c:v>73.20368</c:v>
                </c:pt>
                <c:pt idx="5354">
                  <c:v>73.20349</c:v>
                </c:pt>
                <c:pt idx="5355">
                  <c:v>73.20330000000001</c:v>
                </c:pt>
                <c:pt idx="5356">
                  <c:v>73.20312</c:v>
                </c:pt>
                <c:pt idx="5357">
                  <c:v>73.20293</c:v>
                </c:pt>
                <c:pt idx="5358">
                  <c:v>73.20273999999999</c:v>
                </c:pt>
                <c:pt idx="5359">
                  <c:v>73.20255</c:v>
                </c:pt>
                <c:pt idx="5360">
                  <c:v>73.20236999999998</c:v>
                </c:pt>
                <c:pt idx="5361">
                  <c:v>73.20218</c:v>
                </c:pt>
                <c:pt idx="5362">
                  <c:v>73.201996</c:v>
                </c:pt>
                <c:pt idx="5363">
                  <c:v>73.20181</c:v>
                </c:pt>
                <c:pt idx="5364">
                  <c:v>73.20163</c:v>
                </c:pt>
                <c:pt idx="5365">
                  <c:v>73.20145</c:v>
                </c:pt>
                <c:pt idx="5366">
                  <c:v>73.20126</c:v>
                </c:pt>
                <c:pt idx="5367">
                  <c:v>73.20108</c:v>
                </c:pt>
                <c:pt idx="5368">
                  <c:v>73.2009</c:v>
                </c:pt>
                <c:pt idx="5369">
                  <c:v>73.200714</c:v>
                </c:pt>
                <c:pt idx="5370">
                  <c:v>73.20053</c:v>
                </c:pt>
                <c:pt idx="5371">
                  <c:v>73.200356</c:v>
                </c:pt>
                <c:pt idx="5372">
                  <c:v>73.20017</c:v>
                </c:pt>
                <c:pt idx="5373">
                  <c:v>73.19999</c:v>
                </c:pt>
                <c:pt idx="5374">
                  <c:v>73.199814</c:v>
                </c:pt>
                <c:pt idx="5375">
                  <c:v>73.19964</c:v>
                </c:pt>
                <c:pt idx="5376">
                  <c:v>73.19946</c:v>
                </c:pt>
                <c:pt idx="5377">
                  <c:v>73.19928</c:v>
                </c:pt>
                <c:pt idx="5378">
                  <c:v>73.199104</c:v>
                </c:pt>
                <c:pt idx="5379">
                  <c:v>73.19893</c:v>
                </c:pt>
                <c:pt idx="5380">
                  <c:v>73.19874999999999</c:v>
                </c:pt>
                <c:pt idx="5381">
                  <c:v>73.19857999999999</c:v>
                </c:pt>
                <c:pt idx="5382">
                  <c:v>73.19839999999999</c:v>
                </c:pt>
                <c:pt idx="5383">
                  <c:v>73.19823</c:v>
                </c:pt>
                <c:pt idx="5384">
                  <c:v>73.19804999999998</c:v>
                </c:pt>
                <c:pt idx="5385">
                  <c:v>73.19788</c:v>
                </c:pt>
                <c:pt idx="5386">
                  <c:v>73.19771</c:v>
                </c:pt>
                <c:pt idx="5387">
                  <c:v>73.19754</c:v>
                </c:pt>
                <c:pt idx="5388">
                  <c:v>73.19737</c:v>
                </c:pt>
                <c:pt idx="5389">
                  <c:v>73.1972</c:v>
                </c:pt>
                <c:pt idx="5390">
                  <c:v>73.19703000000001</c:v>
                </c:pt>
                <c:pt idx="5391">
                  <c:v>73.19685</c:v>
                </c:pt>
                <c:pt idx="5392">
                  <c:v>73.196686</c:v>
                </c:pt>
                <c:pt idx="5393">
                  <c:v>73.19652</c:v>
                </c:pt>
                <c:pt idx="5394">
                  <c:v>73.19634999999998</c:v>
                </c:pt>
                <c:pt idx="5395">
                  <c:v>73.19618</c:v>
                </c:pt>
                <c:pt idx="5396">
                  <c:v>73.19601</c:v>
                </c:pt>
                <c:pt idx="5397">
                  <c:v>73.19583999999999</c:v>
                </c:pt>
                <c:pt idx="5398">
                  <c:v>73.19567</c:v>
                </c:pt>
                <c:pt idx="5399">
                  <c:v>73.19549999999998</c:v>
                </c:pt>
                <c:pt idx="5400">
                  <c:v>73.19533499999999</c:v>
                </c:pt>
                <c:pt idx="5401">
                  <c:v>73.19517</c:v>
                </c:pt>
                <c:pt idx="5402">
                  <c:v>73.195</c:v>
                </c:pt>
                <c:pt idx="5403">
                  <c:v>73.19484</c:v>
                </c:pt>
                <c:pt idx="5404">
                  <c:v>73.19468</c:v>
                </c:pt>
                <c:pt idx="5405">
                  <c:v>73.19451</c:v>
                </c:pt>
                <c:pt idx="5406">
                  <c:v>73.19435</c:v>
                </c:pt>
                <c:pt idx="5407">
                  <c:v>73.19419</c:v>
                </c:pt>
                <c:pt idx="5408">
                  <c:v>73.19402</c:v>
                </c:pt>
                <c:pt idx="5409">
                  <c:v>73.19386</c:v>
                </c:pt>
                <c:pt idx="5410">
                  <c:v>73.1937</c:v>
                </c:pt>
                <c:pt idx="5411">
                  <c:v>73.19353499999998</c:v>
                </c:pt>
                <c:pt idx="5412">
                  <c:v>73.19337499999999</c:v>
                </c:pt>
                <c:pt idx="5413">
                  <c:v>73.193214</c:v>
                </c:pt>
                <c:pt idx="5414">
                  <c:v>73.193054</c:v>
                </c:pt>
                <c:pt idx="5415">
                  <c:v>73.19289399999998</c:v>
                </c:pt>
                <c:pt idx="5416">
                  <c:v>73.19272999999998</c:v>
                </c:pt>
                <c:pt idx="5417">
                  <c:v>73.19256999999998</c:v>
                </c:pt>
                <c:pt idx="5418">
                  <c:v>73.19240999999998</c:v>
                </c:pt>
                <c:pt idx="5419">
                  <c:v>73.19225</c:v>
                </c:pt>
                <c:pt idx="5420">
                  <c:v>73.19208999999998</c:v>
                </c:pt>
                <c:pt idx="5421">
                  <c:v>73.19194</c:v>
                </c:pt>
                <c:pt idx="5422">
                  <c:v>73.19178999999998</c:v>
                </c:pt>
                <c:pt idx="5423">
                  <c:v>73.191635</c:v>
                </c:pt>
                <c:pt idx="5424">
                  <c:v>73.19148</c:v>
                </c:pt>
                <c:pt idx="5425">
                  <c:v>73.19132</c:v>
                </c:pt>
                <c:pt idx="5426">
                  <c:v>73.19117</c:v>
                </c:pt>
                <c:pt idx="5427">
                  <c:v>73.19102</c:v>
                </c:pt>
                <c:pt idx="5428">
                  <c:v>73.190865</c:v>
                </c:pt>
                <c:pt idx="5429">
                  <c:v>73.19070999999998</c:v>
                </c:pt>
                <c:pt idx="5430">
                  <c:v>73.19056</c:v>
                </c:pt>
                <c:pt idx="5431">
                  <c:v>73.19041</c:v>
                </c:pt>
                <c:pt idx="5432">
                  <c:v>73.190254</c:v>
                </c:pt>
                <c:pt idx="5433">
                  <c:v>73.1901</c:v>
                </c:pt>
                <c:pt idx="5434">
                  <c:v>73.18994999999998</c:v>
                </c:pt>
                <c:pt idx="5435">
                  <c:v>73.18979999999999</c:v>
                </c:pt>
                <c:pt idx="5436">
                  <c:v>73.189644</c:v>
                </c:pt>
                <c:pt idx="5437">
                  <c:v>73.18948999999999</c:v>
                </c:pt>
                <c:pt idx="5438">
                  <c:v>73.18934999999999</c:v>
                </c:pt>
                <c:pt idx="5439">
                  <c:v>73.18918999999998</c:v>
                </c:pt>
                <c:pt idx="5440">
                  <c:v>73.18904999999998</c:v>
                </c:pt>
                <c:pt idx="5441">
                  <c:v>73.18889999999999</c:v>
                </c:pt>
                <c:pt idx="5442">
                  <c:v>73.18874999999998</c:v>
                </c:pt>
                <c:pt idx="5443">
                  <c:v>73.18860999999998</c:v>
                </c:pt>
                <c:pt idx="5444">
                  <c:v>73.18845999999999</c:v>
                </c:pt>
                <c:pt idx="5445">
                  <c:v>73.18831999999999</c:v>
                </c:pt>
                <c:pt idx="5446">
                  <c:v>73.18815999999998</c:v>
                </c:pt>
                <c:pt idx="5447">
                  <c:v>73.18801999999998</c:v>
                </c:pt>
                <c:pt idx="5448">
                  <c:v>73.18787399999998</c:v>
                </c:pt>
                <c:pt idx="5449">
                  <c:v>73.18772999999998</c:v>
                </c:pt>
                <c:pt idx="5450">
                  <c:v>73.187584</c:v>
                </c:pt>
                <c:pt idx="5451">
                  <c:v>73.18743999999998</c:v>
                </c:pt>
                <c:pt idx="5452">
                  <c:v>73.187294</c:v>
                </c:pt>
                <c:pt idx="5453">
                  <c:v>73.18715</c:v>
                </c:pt>
                <c:pt idx="5454">
                  <c:v>73.187004</c:v>
                </c:pt>
                <c:pt idx="5455">
                  <c:v>73.18685999999998</c:v>
                </c:pt>
                <c:pt idx="5456">
                  <c:v>73.18671399999998</c:v>
                </c:pt>
                <c:pt idx="5457">
                  <c:v>73.18656999999998</c:v>
                </c:pt>
                <c:pt idx="5458">
                  <c:v>73.186424</c:v>
                </c:pt>
                <c:pt idx="5459">
                  <c:v>73.18627999999998</c:v>
                </c:pt>
                <c:pt idx="5460">
                  <c:v>73.18613399999998</c:v>
                </c:pt>
                <c:pt idx="5461">
                  <c:v>73.18599999999999</c:v>
                </c:pt>
                <c:pt idx="5462">
                  <c:v>73.18585999999999</c:v>
                </c:pt>
                <c:pt idx="5463">
                  <c:v>73.18571499999999</c:v>
                </c:pt>
                <c:pt idx="5464">
                  <c:v>73.18557999999999</c:v>
                </c:pt>
                <c:pt idx="5465">
                  <c:v>73.18542999999998</c:v>
                </c:pt>
                <c:pt idx="5466">
                  <c:v>73.18528999999998</c:v>
                </c:pt>
                <c:pt idx="5467">
                  <c:v>73.18514999999998</c:v>
                </c:pt>
                <c:pt idx="5468">
                  <c:v>73.18500999999999</c:v>
                </c:pt>
                <c:pt idx="5469">
                  <c:v>73.18487499999999</c:v>
                </c:pt>
                <c:pt idx="5470">
                  <c:v>73.18473999999999</c:v>
                </c:pt>
                <c:pt idx="5471">
                  <c:v>73.1846</c:v>
                </c:pt>
                <c:pt idx="5472">
                  <c:v>73.18446</c:v>
                </c:pt>
                <c:pt idx="5473">
                  <c:v>73.184326</c:v>
                </c:pt>
                <c:pt idx="5474">
                  <c:v>73.18419</c:v>
                </c:pt>
                <c:pt idx="5475">
                  <c:v>73.18405</c:v>
                </c:pt>
                <c:pt idx="5476">
                  <c:v>73.18635999999998</c:v>
                </c:pt>
                <c:pt idx="5477">
                  <c:v>73.18867499999999</c:v>
                </c:pt>
                <c:pt idx="5478">
                  <c:v>73.19097999999998</c:v>
                </c:pt>
                <c:pt idx="5479">
                  <c:v>73.19329</c:v>
                </c:pt>
                <c:pt idx="5480">
                  <c:v>73.1956</c:v>
                </c:pt>
                <c:pt idx="5481">
                  <c:v>73.19791</c:v>
                </c:pt>
                <c:pt idx="5482">
                  <c:v>73.20022</c:v>
                </c:pt>
                <c:pt idx="5483">
                  <c:v>73.20253</c:v>
                </c:pt>
                <c:pt idx="5484">
                  <c:v>73.20484</c:v>
                </c:pt>
                <c:pt idx="5485">
                  <c:v>73.20715</c:v>
                </c:pt>
                <c:pt idx="5486">
                  <c:v>73.209465</c:v>
                </c:pt>
                <c:pt idx="5487">
                  <c:v>73.21178</c:v>
                </c:pt>
                <c:pt idx="5488">
                  <c:v>73.21408</c:v>
                </c:pt>
                <c:pt idx="5489">
                  <c:v>73.21639</c:v>
                </c:pt>
                <c:pt idx="5490">
                  <c:v>73.218704</c:v>
                </c:pt>
                <c:pt idx="5491">
                  <c:v>73.221016</c:v>
                </c:pt>
                <c:pt idx="5492">
                  <c:v>73.22332</c:v>
                </c:pt>
                <c:pt idx="5493">
                  <c:v>73.22563</c:v>
                </c:pt>
                <c:pt idx="5494">
                  <c:v>73.22794</c:v>
                </c:pt>
                <c:pt idx="5495">
                  <c:v>73.23025</c:v>
                </c:pt>
                <c:pt idx="5496">
                  <c:v>73.23256</c:v>
                </c:pt>
                <c:pt idx="5497">
                  <c:v>73.23486</c:v>
                </c:pt>
                <c:pt idx="5498">
                  <c:v>73.237175</c:v>
                </c:pt>
                <c:pt idx="5499">
                  <c:v>73.23948</c:v>
                </c:pt>
                <c:pt idx="5500">
                  <c:v>73.24178</c:v>
                </c:pt>
                <c:pt idx="5501">
                  <c:v>73.24409</c:v>
                </c:pt>
                <c:pt idx="5502">
                  <c:v>73.24639</c:v>
                </c:pt>
                <c:pt idx="5503">
                  <c:v>73.24869</c:v>
                </c:pt>
                <c:pt idx="5504">
                  <c:v>73.25099</c:v>
                </c:pt>
                <c:pt idx="5505">
                  <c:v>73.25329</c:v>
                </c:pt>
                <c:pt idx="5506">
                  <c:v>73.25314</c:v>
                </c:pt>
                <c:pt idx="5507">
                  <c:v>73.253</c:v>
                </c:pt>
                <c:pt idx="5508">
                  <c:v>73.25284999999998</c:v>
                </c:pt>
                <c:pt idx="5509">
                  <c:v>73.2527</c:v>
                </c:pt>
                <c:pt idx="5510">
                  <c:v>73.25255</c:v>
                </c:pt>
                <c:pt idx="5511">
                  <c:v>73.25239599999999</c:v>
                </c:pt>
                <c:pt idx="5512">
                  <c:v>73.25224</c:v>
                </c:pt>
                <c:pt idx="5513">
                  <c:v>73.25207999999999</c:v>
                </c:pt>
                <c:pt idx="5514">
                  <c:v>73.25192</c:v>
                </c:pt>
                <c:pt idx="5515">
                  <c:v>73.251755</c:v>
                </c:pt>
                <c:pt idx="5516">
                  <c:v>73.25159</c:v>
                </c:pt>
                <c:pt idx="5517">
                  <c:v>73.25142</c:v>
                </c:pt>
                <c:pt idx="5518">
                  <c:v>73.25125</c:v>
                </c:pt>
                <c:pt idx="5519">
                  <c:v>73.251076</c:v>
                </c:pt>
                <c:pt idx="5520">
                  <c:v>73.2509</c:v>
                </c:pt>
                <c:pt idx="5521">
                  <c:v>73.25072</c:v>
                </c:pt>
                <c:pt idx="5522">
                  <c:v>73.25054</c:v>
                </c:pt>
                <c:pt idx="5523">
                  <c:v>73.25036</c:v>
                </c:pt>
                <c:pt idx="5524">
                  <c:v>73.250175</c:v>
                </c:pt>
                <c:pt idx="5525">
                  <c:v>73.24999</c:v>
                </c:pt>
                <c:pt idx="5526">
                  <c:v>73.2498</c:v>
                </c:pt>
                <c:pt idx="5527">
                  <c:v>73.24961</c:v>
                </c:pt>
                <c:pt idx="5528">
                  <c:v>73.24942</c:v>
                </c:pt>
                <c:pt idx="5529">
                  <c:v>73.24922</c:v>
                </c:pt>
                <c:pt idx="5530">
                  <c:v>73.24902</c:v>
                </c:pt>
                <c:pt idx="5531">
                  <c:v>73.248825</c:v>
                </c:pt>
                <c:pt idx="5532">
                  <c:v>73.24862</c:v>
                </c:pt>
                <c:pt idx="5533">
                  <c:v>73.24841</c:v>
                </c:pt>
                <c:pt idx="5534">
                  <c:v>73.24821</c:v>
                </c:pt>
                <c:pt idx="5535">
                  <c:v>73.248</c:v>
                </c:pt>
                <c:pt idx="5536">
                  <c:v>73.247795</c:v>
                </c:pt>
                <c:pt idx="5537">
                  <c:v>73.24758</c:v>
                </c:pt>
                <c:pt idx="5538">
                  <c:v>73.24737</c:v>
                </c:pt>
                <c:pt idx="5539">
                  <c:v>73.24715</c:v>
                </c:pt>
                <c:pt idx="5540">
                  <c:v>73.24693</c:v>
                </c:pt>
                <c:pt idx="5541">
                  <c:v>73.24671</c:v>
                </c:pt>
                <c:pt idx="5542">
                  <c:v>73.24649</c:v>
                </c:pt>
                <c:pt idx="5543">
                  <c:v>73.24627</c:v>
                </c:pt>
                <c:pt idx="5544">
                  <c:v>73.24605</c:v>
                </c:pt>
                <c:pt idx="5545">
                  <c:v>73.24582</c:v>
                </c:pt>
                <c:pt idx="5546">
                  <c:v>73.24559</c:v>
                </c:pt>
                <c:pt idx="5547">
                  <c:v>73.24536</c:v>
                </c:pt>
                <c:pt idx="5548">
                  <c:v>73.24513</c:v>
                </c:pt>
                <c:pt idx="5549">
                  <c:v>73.244896</c:v>
                </c:pt>
                <c:pt idx="5550">
                  <c:v>73.24466</c:v>
                </c:pt>
                <c:pt idx="5551">
                  <c:v>73.24442</c:v>
                </c:pt>
                <c:pt idx="5552">
                  <c:v>73.24419</c:v>
                </c:pt>
                <c:pt idx="5553">
                  <c:v>73.24395</c:v>
                </c:pt>
                <c:pt idx="5554">
                  <c:v>73.24371</c:v>
                </c:pt>
                <c:pt idx="5555">
                  <c:v>73.24347</c:v>
                </c:pt>
                <c:pt idx="5556">
                  <c:v>73.243225</c:v>
                </c:pt>
                <c:pt idx="5557">
                  <c:v>73.24298</c:v>
                </c:pt>
                <c:pt idx="5558">
                  <c:v>73.24274</c:v>
                </c:pt>
                <c:pt idx="5559">
                  <c:v>73.24249</c:v>
                </c:pt>
                <c:pt idx="5560">
                  <c:v>73.24225</c:v>
                </c:pt>
                <c:pt idx="5561">
                  <c:v>73.242004</c:v>
                </c:pt>
                <c:pt idx="5562">
                  <c:v>73.24175</c:v>
                </c:pt>
                <c:pt idx="5563">
                  <c:v>73.2415</c:v>
                </c:pt>
                <c:pt idx="5564">
                  <c:v>73.24126</c:v>
                </c:pt>
                <c:pt idx="5565">
                  <c:v>73.241005</c:v>
                </c:pt>
                <c:pt idx="5566">
                  <c:v>73.24075</c:v>
                </c:pt>
                <c:pt idx="5567">
                  <c:v>73.2405</c:v>
                </c:pt>
                <c:pt idx="5568">
                  <c:v>73.24025</c:v>
                </c:pt>
                <c:pt idx="5569">
                  <c:v>73.24</c:v>
                </c:pt>
                <c:pt idx="5570">
                  <c:v>73.23974599999998</c:v>
                </c:pt>
                <c:pt idx="5571">
                  <c:v>73.239494</c:v>
                </c:pt>
                <c:pt idx="5572">
                  <c:v>73.239235</c:v>
                </c:pt>
                <c:pt idx="5573">
                  <c:v>73.23897599999998</c:v>
                </c:pt>
                <c:pt idx="5574">
                  <c:v>73.23872</c:v>
                </c:pt>
                <c:pt idx="5575">
                  <c:v>73.238464</c:v>
                </c:pt>
                <c:pt idx="5576">
                  <c:v>73.238205</c:v>
                </c:pt>
                <c:pt idx="5577">
                  <c:v>73.23795</c:v>
                </c:pt>
                <c:pt idx="5578">
                  <c:v>73.23769</c:v>
                </c:pt>
                <c:pt idx="5579">
                  <c:v>73.23744</c:v>
                </c:pt>
                <c:pt idx="5580">
                  <c:v>73.23718</c:v>
                </c:pt>
                <c:pt idx="5581">
                  <c:v>73.23692</c:v>
                </c:pt>
                <c:pt idx="5582">
                  <c:v>73.23667</c:v>
                </c:pt>
                <c:pt idx="5583">
                  <c:v>73.23641</c:v>
                </c:pt>
                <c:pt idx="5584">
                  <c:v>73.23615</c:v>
                </c:pt>
                <c:pt idx="5585">
                  <c:v>73.2359</c:v>
                </c:pt>
                <c:pt idx="5586">
                  <c:v>73.23564</c:v>
                </c:pt>
                <c:pt idx="5587">
                  <c:v>73.23537999999999</c:v>
                </c:pt>
                <c:pt idx="5588">
                  <c:v>73.23513000000001</c:v>
                </c:pt>
                <c:pt idx="5589">
                  <c:v>73.23487</c:v>
                </c:pt>
                <c:pt idx="5590">
                  <c:v>73.23462</c:v>
                </c:pt>
                <c:pt idx="5591">
                  <c:v>73.23436</c:v>
                </c:pt>
                <c:pt idx="5592">
                  <c:v>73.2341</c:v>
                </c:pt>
                <c:pt idx="5593">
                  <c:v>73.23385</c:v>
                </c:pt>
                <c:pt idx="5594">
                  <c:v>73.23359</c:v>
                </c:pt>
                <c:pt idx="5595">
                  <c:v>73.23333</c:v>
                </c:pt>
                <c:pt idx="5596">
                  <c:v>73.23308</c:v>
                </c:pt>
                <c:pt idx="5597">
                  <c:v>73.23282</c:v>
                </c:pt>
                <c:pt idx="5598">
                  <c:v>73.23257</c:v>
                </c:pt>
                <c:pt idx="5599">
                  <c:v>73.23231</c:v>
                </c:pt>
                <c:pt idx="5600">
                  <c:v>73.23205</c:v>
                </c:pt>
                <c:pt idx="5601">
                  <c:v>73.2318</c:v>
                </c:pt>
                <c:pt idx="5602">
                  <c:v>73.231544</c:v>
                </c:pt>
                <c:pt idx="5603">
                  <c:v>73.23129</c:v>
                </c:pt>
                <c:pt idx="5604">
                  <c:v>73.23104</c:v>
                </c:pt>
                <c:pt idx="5605">
                  <c:v>73.23079</c:v>
                </c:pt>
                <c:pt idx="5606">
                  <c:v>73.23054</c:v>
                </c:pt>
                <c:pt idx="5607">
                  <c:v>73.230286</c:v>
                </c:pt>
                <c:pt idx="5608">
                  <c:v>73.230034</c:v>
                </c:pt>
                <c:pt idx="5609">
                  <c:v>73.22977999999999</c:v>
                </c:pt>
                <c:pt idx="5610">
                  <c:v>73.22953</c:v>
                </c:pt>
                <c:pt idx="5611">
                  <c:v>73.22928</c:v>
                </c:pt>
                <c:pt idx="5612">
                  <c:v>73.22903</c:v>
                </c:pt>
                <c:pt idx="5613">
                  <c:v>73.22877499999998</c:v>
                </c:pt>
                <c:pt idx="5614">
                  <c:v>73.22852</c:v>
                </c:pt>
                <c:pt idx="5615">
                  <c:v>73.22827</c:v>
                </c:pt>
                <c:pt idx="5616">
                  <c:v>73.22802</c:v>
                </c:pt>
                <c:pt idx="5617">
                  <c:v>73.22777599999999</c:v>
                </c:pt>
                <c:pt idx="5618">
                  <c:v>73.22752</c:v>
                </c:pt>
                <c:pt idx="5619">
                  <c:v>73.22727</c:v>
                </c:pt>
                <c:pt idx="5620">
                  <c:v>73.22703000000001</c:v>
                </c:pt>
                <c:pt idx="5621">
                  <c:v>73.22677999999999</c:v>
                </c:pt>
                <c:pt idx="5622">
                  <c:v>73.22654</c:v>
                </c:pt>
                <c:pt idx="5623">
                  <c:v>73.22629</c:v>
                </c:pt>
                <c:pt idx="5624">
                  <c:v>73.22604</c:v>
                </c:pt>
                <c:pt idx="5625">
                  <c:v>73.22579999999999</c:v>
                </c:pt>
                <c:pt idx="5626">
                  <c:v>73.225555</c:v>
                </c:pt>
                <c:pt idx="5627">
                  <c:v>73.22530999999998</c:v>
                </c:pt>
                <c:pt idx="5628">
                  <c:v>73.22506999999998</c:v>
                </c:pt>
                <c:pt idx="5629">
                  <c:v>73.22482</c:v>
                </c:pt>
                <c:pt idx="5630">
                  <c:v>73.22458</c:v>
                </c:pt>
                <c:pt idx="5631">
                  <c:v>73.22433499999998</c:v>
                </c:pt>
                <c:pt idx="5632">
                  <c:v>73.22409</c:v>
                </c:pt>
                <c:pt idx="5633">
                  <c:v>73.22385</c:v>
                </c:pt>
                <c:pt idx="5634">
                  <c:v>73.22361</c:v>
                </c:pt>
                <c:pt idx="5635">
                  <c:v>73.223366</c:v>
                </c:pt>
                <c:pt idx="5636">
                  <c:v>73.22313000000001</c:v>
                </c:pt>
                <c:pt idx="5637">
                  <c:v>73.22288499999999</c:v>
                </c:pt>
                <c:pt idx="5638">
                  <c:v>73.22265</c:v>
                </c:pt>
                <c:pt idx="5639">
                  <c:v>73.22240999999998</c:v>
                </c:pt>
                <c:pt idx="5640">
                  <c:v>73.22217599999999</c:v>
                </c:pt>
                <c:pt idx="5641">
                  <c:v>73.22194</c:v>
                </c:pt>
                <c:pt idx="5642">
                  <c:v>73.22170000000001</c:v>
                </c:pt>
                <c:pt idx="5643">
                  <c:v>73.221466</c:v>
                </c:pt>
                <c:pt idx="5644">
                  <c:v>73.22123</c:v>
                </c:pt>
                <c:pt idx="5645">
                  <c:v>73.221</c:v>
                </c:pt>
                <c:pt idx="5646">
                  <c:v>73.220764</c:v>
                </c:pt>
                <c:pt idx="5647">
                  <c:v>73.22053</c:v>
                </c:pt>
                <c:pt idx="5648">
                  <c:v>73.2203</c:v>
                </c:pt>
                <c:pt idx="5649">
                  <c:v>73.22007</c:v>
                </c:pt>
                <c:pt idx="5650">
                  <c:v>73.21984</c:v>
                </c:pt>
                <c:pt idx="5651">
                  <c:v>73.21961</c:v>
                </c:pt>
                <c:pt idx="5652">
                  <c:v>73.21938</c:v>
                </c:pt>
                <c:pt idx="5653">
                  <c:v>73.219154</c:v>
                </c:pt>
                <c:pt idx="5654">
                  <c:v>73.218925</c:v>
                </c:pt>
                <c:pt idx="5655">
                  <c:v>73.21870000000001</c:v>
                </c:pt>
                <c:pt idx="5656">
                  <c:v>73.218475</c:v>
                </c:pt>
                <c:pt idx="5657">
                  <c:v>73.21825</c:v>
                </c:pt>
                <c:pt idx="5658">
                  <c:v>73.21802</c:v>
                </c:pt>
                <c:pt idx="5659">
                  <c:v>73.21779</c:v>
                </c:pt>
                <c:pt idx="5660">
                  <c:v>73.21756</c:v>
                </c:pt>
                <c:pt idx="5661">
                  <c:v>73.21733</c:v>
                </c:pt>
                <c:pt idx="5662">
                  <c:v>73.21711</c:v>
                </c:pt>
                <c:pt idx="5663">
                  <c:v>73.21688</c:v>
                </c:pt>
                <c:pt idx="5664">
                  <c:v>73.21665</c:v>
                </c:pt>
                <c:pt idx="5665">
                  <c:v>73.21642</c:v>
                </c:pt>
                <c:pt idx="5666">
                  <c:v>73.2162</c:v>
                </c:pt>
                <c:pt idx="5667">
                  <c:v>73.21598</c:v>
                </c:pt>
                <c:pt idx="5668">
                  <c:v>73.21576</c:v>
                </c:pt>
                <c:pt idx="5669">
                  <c:v>73.215546</c:v>
                </c:pt>
                <c:pt idx="5670">
                  <c:v>73.215324</c:v>
                </c:pt>
                <c:pt idx="5671">
                  <c:v>73.2151</c:v>
                </c:pt>
                <c:pt idx="5672">
                  <c:v>73.21489</c:v>
                </c:pt>
                <c:pt idx="5673">
                  <c:v>73.21467000000002</c:v>
                </c:pt>
                <c:pt idx="5674">
                  <c:v>73.214455</c:v>
                </c:pt>
                <c:pt idx="5675">
                  <c:v>73.21424</c:v>
                </c:pt>
                <c:pt idx="5676">
                  <c:v>73.21403</c:v>
                </c:pt>
                <c:pt idx="5677">
                  <c:v>73.21381</c:v>
                </c:pt>
                <c:pt idx="5678">
                  <c:v>73.2136</c:v>
                </c:pt>
                <c:pt idx="5679">
                  <c:v>73.21339</c:v>
                </c:pt>
                <c:pt idx="5680">
                  <c:v>73.21317</c:v>
                </c:pt>
                <c:pt idx="5681">
                  <c:v>73.21296</c:v>
                </c:pt>
                <c:pt idx="5682">
                  <c:v>73.21274599999998</c:v>
                </c:pt>
                <c:pt idx="5683">
                  <c:v>73.21253</c:v>
                </c:pt>
                <c:pt idx="5684">
                  <c:v>73.212326</c:v>
                </c:pt>
                <c:pt idx="5685">
                  <c:v>73.21211</c:v>
                </c:pt>
                <c:pt idx="5686">
                  <c:v>73.21191</c:v>
                </c:pt>
                <c:pt idx="5687">
                  <c:v>73.2117</c:v>
                </c:pt>
                <c:pt idx="5688">
                  <c:v>73.211494</c:v>
                </c:pt>
                <c:pt idx="5689">
                  <c:v>73.21128</c:v>
                </c:pt>
                <c:pt idx="5690">
                  <c:v>73.211075</c:v>
                </c:pt>
                <c:pt idx="5691">
                  <c:v>73.21087</c:v>
                </c:pt>
                <c:pt idx="5692">
                  <c:v>73.21066</c:v>
                </c:pt>
                <c:pt idx="5693">
                  <c:v>73.21046</c:v>
                </c:pt>
                <c:pt idx="5694">
                  <c:v>73.21026</c:v>
                </c:pt>
                <c:pt idx="5695">
                  <c:v>73.21005</c:v>
                </c:pt>
                <c:pt idx="5696">
                  <c:v>73.20985</c:v>
                </c:pt>
                <c:pt idx="5697">
                  <c:v>73.20964</c:v>
                </c:pt>
                <c:pt idx="5698">
                  <c:v>73.209435</c:v>
                </c:pt>
                <c:pt idx="5699">
                  <c:v>73.209236</c:v>
                </c:pt>
                <c:pt idx="5700">
                  <c:v>73.20904</c:v>
                </c:pt>
                <c:pt idx="5701">
                  <c:v>73.20883999999998</c:v>
                </c:pt>
                <c:pt idx="5702">
                  <c:v>73.20863000000001</c:v>
                </c:pt>
                <c:pt idx="5703">
                  <c:v>73.20843499999998</c:v>
                </c:pt>
                <c:pt idx="5704">
                  <c:v>73.20824</c:v>
                </c:pt>
                <c:pt idx="5705">
                  <c:v>73.20803999999998</c:v>
                </c:pt>
                <c:pt idx="5706">
                  <c:v>73.20784</c:v>
                </c:pt>
                <c:pt idx="5707">
                  <c:v>73.20764</c:v>
                </c:pt>
                <c:pt idx="5708">
                  <c:v>73.20744</c:v>
                </c:pt>
                <c:pt idx="5709">
                  <c:v>73.207245</c:v>
                </c:pt>
                <c:pt idx="5710">
                  <c:v>73.20705</c:v>
                </c:pt>
                <c:pt idx="5711">
                  <c:v>73.20685</c:v>
                </c:pt>
                <c:pt idx="5712">
                  <c:v>73.20665</c:v>
                </c:pt>
                <c:pt idx="5713">
                  <c:v>73.20646</c:v>
                </c:pt>
                <c:pt idx="5714">
                  <c:v>73.20627</c:v>
                </c:pt>
                <c:pt idx="5715">
                  <c:v>73.20608</c:v>
                </c:pt>
                <c:pt idx="5716">
                  <c:v>73.20588999999998</c:v>
                </c:pt>
                <c:pt idx="5717">
                  <c:v>73.205696</c:v>
                </c:pt>
                <c:pt idx="5718">
                  <c:v>73.205505</c:v>
                </c:pt>
                <c:pt idx="5719">
                  <c:v>73.205315</c:v>
                </c:pt>
                <c:pt idx="5720">
                  <c:v>73.205124</c:v>
                </c:pt>
                <c:pt idx="5721">
                  <c:v>73.20494</c:v>
                </c:pt>
                <c:pt idx="5722">
                  <c:v>73.20475</c:v>
                </c:pt>
                <c:pt idx="5723">
                  <c:v>73.20457</c:v>
                </c:pt>
                <c:pt idx="5724">
                  <c:v>73.20438</c:v>
                </c:pt>
                <c:pt idx="5725">
                  <c:v>73.20419</c:v>
                </c:pt>
                <c:pt idx="5726">
                  <c:v>73.204</c:v>
                </c:pt>
                <c:pt idx="5727">
                  <c:v>73.20382</c:v>
                </c:pt>
                <c:pt idx="5728">
                  <c:v>73.203636</c:v>
                </c:pt>
                <c:pt idx="5729">
                  <c:v>73.20345</c:v>
                </c:pt>
                <c:pt idx="5730">
                  <c:v>73.20326</c:v>
                </c:pt>
                <c:pt idx="5731">
                  <c:v>73.20308</c:v>
                </c:pt>
                <c:pt idx="5732">
                  <c:v>73.20289599999998</c:v>
                </c:pt>
                <c:pt idx="5733">
                  <c:v>73.20270999999998</c:v>
                </c:pt>
                <c:pt idx="5734">
                  <c:v>73.20253</c:v>
                </c:pt>
                <c:pt idx="5735">
                  <c:v>73.202354</c:v>
                </c:pt>
                <c:pt idx="5736">
                  <c:v>73.20217</c:v>
                </c:pt>
                <c:pt idx="5737">
                  <c:v>73.20199</c:v>
                </c:pt>
                <c:pt idx="5738">
                  <c:v>73.20181</c:v>
                </c:pt>
                <c:pt idx="5739">
                  <c:v>73.20164</c:v>
                </c:pt>
                <c:pt idx="5740">
                  <c:v>73.201454</c:v>
                </c:pt>
                <c:pt idx="5741">
                  <c:v>73.20128</c:v>
                </c:pt>
                <c:pt idx="5742">
                  <c:v>73.201096</c:v>
                </c:pt>
                <c:pt idx="5743">
                  <c:v>73.20092</c:v>
                </c:pt>
                <c:pt idx="5744">
                  <c:v>73.20073999999998</c:v>
                </c:pt>
                <c:pt idx="5745">
                  <c:v>73.20056</c:v>
                </c:pt>
                <c:pt idx="5746">
                  <c:v>73.20038599999998</c:v>
                </c:pt>
                <c:pt idx="5747">
                  <c:v>73.20021</c:v>
                </c:pt>
                <c:pt idx="5748">
                  <c:v>73.200035</c:v>
                </c:pt>
                <c:pt idx="5749">
                  <c:v>73.19986</c:v>
                </c:pt>
                <c:pt idx="5750">
                  <c:v>73.199684</c:v>
                </c:pt>
                <c:pt idx="5751">
                  <c:v>73.19951</c:v>
                </c:pt>
                <c:pt idx="5752">
                  <c:v>73.19932999999998</c:v>
                </c:pt>
                <c:pt idx="5753">
                  <c:v>73.199165</c:v>
                </c:pt>
                <c:pt idx="5754">
                  <c:v>73.199</c:v>
                </c:pt>
                <c:pt idx="5755">
                  <c:v>73.19882</c:v>
                </c:pt>
                <c:pt idx="5756">
                  <c:v>73.198654</c:v>
                </c:pt>
                <c:pt idx="5757">
                  <c:v>73.19847999999999</c:v>
                </c:pt>
                <c:pt idx="5758">
                  <c:v>73.19830999999999</c:v>
                </c:pt>
                <c:pt idx="5759">
                  <c:v>73.19813999999998</c:v>
                </c:pt>
                <c:pt idx="5760">
                  <c:v>73.197975</c:v>
                </c:pt>
                <c:pt idx="5761">
                  <c:v>73.19781</c:v>
                </c:pt>
                <c:pt idx="5762">
                  <c:v>73.19763</c:v>
                </c:pt>
                <c:pt idx="5763">
                  <c:v>73.197464</c:v>
                </c:pt>
                <c:pt idx="5764">
                  <c:v>73.197296</c:v>
                </c:pt>
                <c:pt idx="5765">
                  <c:v>73.19713</c:v>
                </c:pt>
                <c:pt idx="5766">
                  <c:v>73.19696</c:v>
                </c:pt>
                <c:pt idx="5767">
                  <c:v>73.19678999999998</c:v>
                </c:pt>
                <c:pt idx="5768">
                  <c:v>73.196625</c:v>
                </c:pt>
                <c:pt idx="5769">
                  <c:v>73.196465</c:v>
                </c:pt>
                <c:pt idx="5770">
                  <c:v>73.196304</c:v>
                </c:pt>
                <c:pt idx="5771">
                  <c:v>73.19614</c:v>
                </c:pt>
                <c:pt idx="5772">
                  <c:v>73.19597999999999</c:v>
                </c:pt>
                <c:pt idx="5773">
                  <c:v>73.19580999999998</c:v>
                </c:pt>
                <c:pt idx="5774">
                  <c:v>73.19565</c:v>
                </c:pt>
                <c:pt idx="5775">
                  <c:v>73.19548999999999</c:v>
                </c:pt>
                <c:pt idx="5776">
                  <c:v>73.19533</c:v>
                </c:pt>
                <c:pt idx="5777">
                  <c:v>73.19516</c:v>
                </c:pt>
                <c:pt idx="5778">
                  <c:v>73.195</c:v>
                </c:pt>
                <c:pt idx="5779">
                  <c:v>73.19484</c:v>
                </c:pt>
                <c:pt idx="5780">
                  <c:v>73.19468</c:v>
                </c:pt>
                <c:pt idx="5781">
                  <c:v>73.19452</c:v>
                </c:pt>
                <c:pt idx="5782">
                  <c:v>73.19436</c:v>
                </c:pt>
                <c:pt idx="5783">
                  <c:v>73.1942</c:v>
                </c:pt>
                <c:pt idx="5784">
                  <c:v>73.19404</c:v>
                </c:pt>
                <c:pt idx="5785">
                  <c:v>73.19387999999998</c:v>
                </c:pt>
                <c:pt idx="5786">
                  <c:v>73.19372</c:v>
                </c:pt>
                <c:pt idx="5787">
                  <c:v>73.193565</c:v>
                </c:pt>
                <c:pt idx="5788">
                  <c:v>73.193405</c:v>
                </c:pt>
                <c:pt idx="5789">
                  <c:v>73.19325</c:v>
                </c:pt>
                <c:pt idx="5790">
                  <c:v>73.1931</c:v>
                </c:pt>
                <c:pt idx="5791">
                  <c:v>73.19294999999998</c:v>
                </c:pt>
                <c:pt idx="5792">
                  <c:v>73.19279499999999</c:v>
                </c:pt>
                <c:pt idx="5793">
                  <c:v>73.19263999999998</c:v>
                </c:pt>
                <c:pt idx="5794">
                  <c:v>73.19248999999999</c:v>
                </c:pt>
                <c:pt idx="5795">
                  <c:v>73.19233999999999</c:v>
                </c:pt>
                <c:pt idx="5796">
                  <c:v>73.19218399999998</c:v>
                </c:pt>
                <c:pt idx="5797">
                  <c:v>73.19202999999998</c:v>
                </c:pt>
                <c:pt idx="5798">
                  <c:v>73.19188</c:v>
                </c:pt>
                <c:pt idx="5799">
                  <c:v>73.19173</c:v>
                </c:pt>
                <c:pt idx="5800">
                  <c:v>73.191574</c:v>
                </c:pt>
                <c:pt idx="5801">
                  <c:v>73.19142</c:v>
                </c:pt>
                <c:pt idx="5802">
                  <c:v>73.19127</c:v>
                </c:pt>
                <c:pt idx="5803">
                  <c:v>73.19112</c:v>
                </c:pt>
                <c:pt idx="5804">
                  <c:v>73.19096</c:v>
                </c:pt>
                <c:pt idx="5805">
                  <c:v>73.19081</c:v>
                </c:pt>
                <c:pt idx="5806">
                  <c:v>73.19067</c:v>
                </c:pt>
                <c:pt idx="5807">
                  <c:v>73.19052</c:v>
                </c:pt>
                <c:pt idx="5808">
                  <c:v>73.19037999999999</c:v>
                </c:pt>
                <c:pt idx="5809">
                  <c:v>73.19023</c:v>
                </c:pt>
                <c:pt idx="5810">
                  <c:v>73.19009</c:v>
                </c:pt>
                <c:pt idx="5811">
                  <c:v>73.18992999999998</c:v>
                </c:pt>
                <c:pt idx="5812">
                  <c:v>73.18978999999999</c:v>
                </c:pt>
                <c:pt idx="5813">
                  <c:v>73.189644</c:v>
                </c:pt>
                <c:pt idx="5814">
                  <c:v>73.18949999999998</c:v>
                </c:pt>
                <c:pt idx="5815">
                  <c:v>73.18935399999998</c:v>
                </c:pt>
                <c:pt idx="5816">
                  <c:v>73.18921</c:v>
                </c:pt>
                <c:pt idx="5817">
                  <c:v>73.189064</c:v>
                </c:pt>
                <c:pt idx="5818">
                  <c:v>73.18891999999998</c:v>
                </c:pt>
                <c:pt idx="5819">
                  <c:v>73.18877399999997</c:v>
                </c:pt>
                <c:pt idx="5820">
                  <c:v>73.18862999999998</c:v>
                </c:pt>
                <c:pt idx="5821">
                  <c:v>73.18848399999999</c:v>
                </c:pt>
                <c:pt idx="5822">
                  <c:v>73.18833999999997</c:v>
                </c:pt>
                <c:pt idx="5823">
                  <c:v>73.18819399999998</c:v>
                </c:pt>
                <c:pt idx="5824">
                  <c:v>73.18804999999999</c:v>
                </c:pt>
                <c:pt idx="5825">
                  <c:v>73.187904</c:v>
                </c:pt>
                <c:pt idx="5826">
                  <c:v>73.18775999999998</c:v>
                </c:pt>
                <c:pt idx="5827">
                  <c:v>73.18762</c:v>
                </c:pt>
                <c:pt idx="5828">
                  <c:v>73.18747999999998</c:v>
                </c:pt>
                <c:pt idx="5829">
                  <c:v>73.18732999999998</c:v>
                </c:pt>
                <c:pt idx="5830">
                  <c:v>73.187195</c:v>
                </c:pt>
                <c:pt idx="5831">
                  <c:v>73.18706</c:v>
                </c:pt>
                <c:pt idx="5832">
                  <c:v>73.18690999999998</c:v>
                </c:pt>
                <c:pt idx="5833">
                  <c:v>73.18677499999997</c:v>
                </c:pt>
                <c:pt idx="5834">
                  <c:v>73.18663</c:v>
                </c:pt>
                <c:pt idx="5835">
                  <c:v>73.18648499999999</c:v>
                </c:pt>
                <c:pt idx="5836">
                  <c:v>73.18634999999999</c:v>
                </c:pt>
                <c:pt idx="5837">
                  <c:v>73.18621</c:v>
                </c:pt>
                <c:pt idx="5838">
                  <c:v>73.18606999999998</c:v>
                </c:pt>
                <c:pt idx="5839">
                  <c:v>73.18593599999998</c:v>
                </c:pt>
                <c:pt idx="5840">
                  <c:v>73.18580999999999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6FBE-480D-9F3C-7FF5386322E2}"/>
            </c:ext>
          </c:extLst>
        </c:ser>
        <c:ser>
          <c:idx val="5"/>
          <c:order val="5"/>
          <c:tx>
            <c:v>SS_et =1ET2 (Trans 2)</c:v>
          </c:tx>
          <c:spPr>
            <a:ln w="19050" cap="rnd">
              <a:solidFill>
                <a:schemeClr val="accent4">
                  <a:lumMod val="40000"/>
                  <a:lumOff val="60000"/>
                </a:schemeClr>
              </a:solidFill>
              <a:round/>
            </a:ln>
            <a:effectLst/>
          </c:spPr>
          <c:marker>
            <c:symbol val="none"/>
          </c:marker>
          <c:xVal>
            <c:numRef>
              <c:f>tseries_heads!$R$5:$R$5845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tseries_heads!$U$5:$U$5845</c:f>
              <c:numCache>
                <c:formatCode>General</c:formatCode>
                <c:ptCount val="5841"/>
                <c:pt idx="0">
                  <c:v>70.61932</c:v>
                </c:pt>
                <c:pt idx="1">
                  <c:v>70.62403999999998</c:v>
                </c:pt>
                <c:pt idx="2">
                  <c:v>70.62874599999998</c:v>
                </c:pt>
                <c:pt idx="3">
                  <c:v>70.63346</c:v>
                </c:pt>
                <c:pt idx="4">
                  <c:v>70.63817599999999</c:v>
                </c:pt>
                <c:pt idx="5">
                  <c:v>70.64288999999998</c:v>
                </c:pt>
                <c:pt idx="6">
                  <c:v>70.6476</c:v>
                </c:pt>
                <c:pt idx="7">
                  <c:v>70.65230999999999</c:v>
                </c:pt>
                <c:pt idx="8">
                  <c:v>70.65703</c:v>
                </c:pt>
                <c:pt idx="9">
                  <c:v>70.66173999999998</c:v>
                </c:pt>
                <c:pt idx="10">
                  <c:v>70.66646</c:v>
                </c:pt>
                <c:pt idx="11">
                  <c:v>70.67116999999998</c:v>
                </c:pt>
                <c:pt idx="12">
                  <c:v>70.67588999999997</c:v>
                </c:pt>
                <c:pt idx="13">
                  <c:v>70.6806</c:v>
                </c:pt>
                <c:pt idx="14">
                  <c:v>70.68531999999999</c:v>
                </c:pt>
                <c:pt idx="15">
                  <c:v>70.69003</c:v>
                </c:pt>
                <c:pt idx="16">
                  <c:v>70.69475</c:v>
                </c:pt>
                <c:pt idx="17">
                  <c:v>70.69946</c:v>
                </c:pt>
                <c:pt idx="18">
                  <c:v>70.70417</c:v>
                </c:pt>
                <c:pt idx="19">
                  <c:v>70.70888499999998</c:v>
                </c:pt>
                <c:pt idx="20">
                  <c:v>70.7136</c:v>
                </c:pt>
                <c:pt idx="21">
                  <c:v>70.71831</c:v>
                </c:pt>
                <c:pt idx="22">
                  <c:v>70.723015</c:v>
                </c:pt>
                <c:pt idx="23">
                  <c:v>70.72772</c:v>
                </c:pt>
                <c:pt idx="24">
                  <c:v>70.73243</c:v>
                </c:pt>
                <c:pt idx="25">
                  <c:v>70.73714</c:v>
                </c:pt>
                <c:pt idx="26">
                  <c:v>70.74184</c:v>
                </c:pt>
                <c:pt idx="27">
                  <c:v>70.74654</c:v>
                </c:pt>
                <c:pt idx="28">
                  <c:v>70.75123</c:v>
                </c:pt>
                <c:pt idx="29">
                  <c:v>70.75593</c:v>
                </c:pt>
                <c:pt idx="30">
                  <c:v>70.76062</c:v>
                </c:pt>
                <c:pt idx="31">
                  <c:v>70.76059</c:v>
                </c:pt>
                <c:pt idx="32">
                  <c:v>70.76056</c:v>
                </c:pt>
                <c:pt idx="33">
                  <c:v>70.76053</c:v>
                </c:pt>
                <c:pt idx="34">
                  <c:v>70.76049</c:v>
                </c:pt>
                <c:pt idx="35">
                  <c:v>70.76045</c:v>
                </c:pt>
                <c:pt idx="36">
                  <c:v>70.76041</c:v>
                </c:pt>
                <c:pt idx="37">
                  <c:v>70.76036</c:v>
                </c:pt>
                <c:pt idx="38">
                  <c:v>70.76031</c:v>
                </c:pt>
                <c:pt idx="39">
                  <c:v>70.76025</c:v>
                </c:pt>
                <c:pt idx="40">
                  <c:v>70.760185</c:v>
                </c:pt>
                <c:pt idx="41">
                  <c:v>70.76012</c:v>
                </c:pt>
                <c:pt idx="42">
                  <c:v>70.76004</c:v>
                </c:pt>
                <c:pt idx="43">
                  <c:v>70.759964</c:v>
                </c:pt>
                <c:pt idx="44">
                  <c:v>70.75987999999998</c:v>
                </c:pt>
                <c:pt idx="45">
                  <c:v>70.75978999999998</c:v>
                </c:pt>
                <c:pt idx="46">
                  <c:v>70.7597</c:v>
                </c:pt>
                <c:pt idx="47">
                  <c:v>70.759605</c:v>
                </c:pt>
                <c:pt idx="48">
                  <c:v>70.75951</c:v>
                </c:pt>
                <c:pt idx="49">
                  <c:v>70.7594</c:v>
                </c:pt>
                <c:pt idx="50">
                  <c:v>70.759285</c:v>
                </c:pt>
                <c:pt idx="51">
                  <c:v>70.75917</c:v>
                </c:pt>
                <c:pt idx="52">
                  <c:v>70.75905</c:v>
                </c:pt>
                <c:pt idx="53">
                  <c:v>70.75893</c:v>
                </c:pt>
                <c:pt idx="54">
                  <c:v>70.75879999999998</c:v>
                </c:pt>
                <c:pt idx="55">
                  <c:v>70.75866</c:v>
                </c:pt>
                <c:pt idx="56">
                  <c:v>70.75852</c:v>
                </c:pt>
                <c:pt idx="57">
                  <c:v>70.75837999999999</c:v>
                </c:pt>
                <c:pt idx="58">
                  <c:v>70.75823000000001</c:v>
                </c:pt>
                <c:pt idx="59">
                  <c:v>70.75807999999999</c:v>
                </c:pt>
                <c:pt idx="60">
                  <c:v>70.75792</c:v>
                </c:pt>
                <c:pt idx="61">
                  <c:v>70.75776</c:v>
                </c:pt>
                <c:pt idx="62">
                  <c:v>70.7576</c:v>
                </c:pt>
                <c:pt idx="63">
                  <c:v>70.75742</c:v>
                </c:pt>
                <c:pt idx="64">
                  <c:v>70.75725</c:v>
                </c:pt>
                <c:pt idx="65">
                  <c:v>70.757065</c:v>
                </c:pt>
                <c:pt idx="66">
                  <c:v>70.75687999999998</c:v>
                </c:pt>
                <c:pt idx="67">
                  <c:v>70.7567</c:v>
                </c:pt>
                <c:pt idx="68">
                  <c:v>70.75651</c:v>
                </c:pt>
                <c:pt idx="69">
                  <c:v>70.75632</c:v>
                </c:pt>
                <c:pt idx="70">
                  <c:v>70.75612</c:v>
                </c:pt>
                <c:pt idx="71">
                  <c:v>70.75591</c:v>
                </c:pt>
                <c:pt idx="72">
                  <c:v>70.75570999999998</c:v>
                </c:pt>
                <c:pt idx="73">
                  <c:v>70.7555</c:v>
                </c:pt>
                <c:pt idx="74">
                  <c:v>70.755295</c:v>
                </c:pt>
                <c:pt idx="75">
                  <c:v>70.75507999999999</c:v>
                </c:pt>
                <c:pt idx="76">
                  <c:v>70.75486</c:v>
                </c:pt>
                <c:pt idx="77">
                  <c:v>70.75464</c:v>
                </c:pt>
                <c:pt idx="78">
                  <c:v>70.75442</c:v>
                </c:pt>
                <c:pt idx="79">
                  <c:v>70.754196</c:v>
                </c:pt>
                <c:pt idx="80">
                  <c:v>70.75397</c:v>
                </c:pt>
                <c:pt idx="81">
                  <c:v>70.75373999999998</c:v>
                </c:pt>
                <c:pt idx="82">
                  <c:v>70.75351</c:v>
                </c:pt>
                <c:pt idx="83">
                  <c:v>70.75327</c:v>
                </c:pt>
                <c:pt idx="84">
                  <c:v>70.75304</c:v>
                </c:pt>
                <c:pt idx="85">
                  <c:v>70.75278999999999</c:v>
                </c:pt>
                <c:pt idx="86">
                  <c:v>70.75255</c:v>
                </c:pt>
                <c:pt idx="87">
                  <c:v>70.75230399999998</c:v>
                </c:pt>
                <c:pt idx="88">
                  <c:v>70.75204999999998</c:v>
                </c:pt>
                <c:pt idx="89">
                  <c:v>70.7518</c:v>
                </c:pt>
                <c:pt idx="90">
                  <c:v>70.75155</c:v>
                </c:pt>
                <c:pt idx="91">
                  <c:v>70.75424</c:v>
                </c:pt>
                <c:pt idx="92">
                  <c:v>70.756935</c:v>
                </c:pt>
                <c:pt idx="93">
                  <c:v>70.75963</c:v>
                </c:pt>
                <c:pt idx="94">
                  <c:v>70.762314</c:v>
                </c:pt>
                <c:pt idx="95">
                  <c:v>70.76501</c:v>
                </c:pt>
                <c:pt idx="96">
                  <c:v>70.76769</c:v>
                </c:pt>
                <c:pt idx="97">
                  <c:v>70.77037999999999</c:v>
                </c:pt>
                <c:pt idx="98">
                  <c:v>70.77306</c:v>
                </c:pt>
                <c:pt idx="99">
                  <c:v>70.77574999999999</c:v>
                </c:pt>
                <c:pt idx="100">
                  <c:v>70.77843499999999</c:v>
                </c:pt>
                <c:pt idx="101">
                  <c:v>70.78111</c:v>
                </c:pt>
                <c:pt idx="102">
                  <c:v>70.78378999999998</c:v>
                </c:pt>
                <c:pt idx="103">
                  <c:v>70.78647</c:v>
                </c:pt>
                <c:pt idx="104">
                  <c:v>70.78915</c:v>
                </c:pt>
                <c:pt idx="105">
                  <c:v>70.791824</c:v>
                </c:pt>
                <c:pt idx="106">
                  <c:v>70.7945</c:v>
                </c:pt>
                <c:pt idx="107">
                  <c:v>70.79717</c:v>
                </c:pt>
                <c:pt idx="108">
                  <c:v>70.79984</c:v>
                </c:pt>
                <c:pt idx="109">
                  <c:v>70.80251</c:v>
                </c:pt>
                <c:pt idx="110">
                  <c:v>70.80517999999998</c:v>
                </c:pt>
                <c:pt idx="111">
                  <c:v>70.80785</c:v>
                </c:pt>
                <c:pt idx="112">
                  <c:v>70.810524</c:v>
                </c:pt>
                <c:pt idx="113">
                  <c:v>70.81319</c:v>
                </c:pt>
                <c:pt idx="114">
                  <c:v>70.81585</c:v>
                </c:pt>
                <c:pt idx="115">
                  <c:v>70.818504</c:v>
                </c:pt>
                <c:pt idx="116">
                  <c:v>70.82116</c:v>
                </c:pt>
                <c:pt idx="117">
                  <c:v>70.823814</c:v>
                </c:pt>
                <c:pt idx="118">
                  <c:v>70.82646999999998</c:v>
                </c:pt>
                <c:pt idx="119">
                  <c:v>70.829124</c:v>
                </c:pt>
                <c:pt idx="120">
                  <c:v>70.83177999999998</c:v>
                </c:pt>
                <c:pt idx="121">
                  <c:v>70.83443000000001</c:v>
                </c:pt>
                <c:pt idx="122">
                  <c:v>70.837074</c:v>
                </c:pt>
                <c:pt idx="123">
                  <c:v>70.83972</c:v>
                </c:pt>
                <c:pt idx="124">
                  <c:v>70.84236</c:v>
                </c:pt>
                <c:pt idx="125">
                  <c:v>70.84500000000001</c:v>
                </c:pt>
                <c:pt idx="126">
                  <c:v>70.84764</c:v>
                </c:pt>
                <c:pt idx="127">
                  <c:v>70.85027</c:v>
                </c:pt>
                <c:pt idx="128">
                  <c:v>70.85290499999999</c:v>
                </c:pt>
                <c:pt idx="129">
                  <c:v>70.85553999999999</c:v>
                </c:pt>
                <c:pt idx="130">
                  <c:v>70.85816</c:v>
                </c:pt>
                <c:pt idx="131">
                  <c:v>70.86078999999998</c:v>
                </c:pt>
                <c:pt idx="132">
                  <c:v>70.8634</c:v>
                </c:pt>
                <c:pt idx="133">
                  <c:v>70.86602</c:v>
                </c:pt>
                <c:pt idx="134">
                  <c:v>70.86864</c:v>
                </c:pt>
                <c:pt idx="135">
                  <c:v>70.871254</c:v>
                </c:pt>
                <c:pt idx="136">
                  <c:v>70.87385999999998</c:v>
                </c:pt>
                <c:pt idx="137">
                  <c:v>70.87647</c:v>
                </c:pt>
                <c:pt idx="138">
                  <c:v>70.87907399999999</c:v>
                </c:pt>
                <c:pt idx="139">
                  <c:v>70.881676</c:v>
                </c:pt>
                <c:pt idx="140">
                  <c:v>70.88428</c:v>
                </c:pt>
                <c:pt idx="141">
                  <c:v>70.88686999999998</c:v>
                </c:pt>
                <c:pt idx="142">
                  <c:v>70.88946</c:v>
                </c:pt>
                <c:pt idx="143">
                  <c:v>70.892044</c:v>
                </c:pt>
                <c:pt idx="144">
                  <c:v>70.89462</c:v>
                </c:pt>
                <c:pt idx="145">
                  <c:v>70.8972</c:v>
                </c:pt>
                <c:pt idx="146">
                  <c:v>70.89976999999998</c:v>
                </c:pt>
                <c:pt idx="147">
                  <c:v>70.90233999999998</c:v>
                </c:pt>
                <c:pt idx="148">
                  <c:v>70.90491</c:v>
                </c:pt>
                <c:pt idx="149">
                  <c:v>70.90747</c:v>
                </c:pt>
                <c:pt idx="150">
                  <c:v>70.91003</c:v>
                </c:pt>
                <c:pt idx="151">
                  <c:v>70.912575</c:v>
                </c:pt>
                <c:pt idx="152">
                  <c:v>70.91512</c:v>
                </c:pt>
                <c:pt idx="153">
                  <c:v>70.91766</c:v>
                </c:pt>
                <c:pt idx="154">
                  <c:v>70.920204</c:v>
                </c:pt>
                <c:pt idx="155">
                  <c:v>70.92273999999999</c:v>
                </c:pt>
                <c:pt idx="156">
                  <c:v>70.92527000000001</c:v>
                </c:pt>
                <c:pt idx="157">
                  <c:v>70.9278</c:v>
                </c:pt>
                <c:pt idx="158">
                  <c:v>70.93033000000001</c:v>
                </c:pt>
                <c:pt idx="159">
                  <c:v>70.932846</c:v>
                </c:pt>
                <c:pt idx="160">
                  <c:v>70.93536</c:v>
                </c:pt>
                <c:pt idx="161">
                  <c:v>70.937874</c:v>
                </c:pt>
                <c:pt idx="162">
                  <c:v>70.940384</c:v>
                </c:pt>
                <c:pt idx="163">
                  <c:v>70.94289</c:v>
                </c:pt>
                <c:pt idx="164">
                  <c:v>70.94538</c:v>
                </c:pt>
                <c:pt idx="165">
                  <c:v>70.94787</c:v>
                </c:pt>
                <c:pt idx="166">
                  <c:v>70.950356</c:v>
                </c:pt>
                <c:pt idx="167">
                  <c:v>70.95283499999998</c:v>
                </c:pt>
                <c:pt idx="168">
                  <c:v>70.955315</c:v>
                </c:pt>
                <c:pt idx="169">
                  <c:v>70.95779</c:v>
                </c:pt>
                <c:pt idx="170">
                  <c:v>70.96025</c:v>
                </c:pt>
                <c:pt idx="171">
                  <c:v>70.962715</c:v>
                </c:pt>
                <c:pt idx="172">
                  <c:v>70.96517</c:v>
                </c:pt>
                <c:pt idx="173">
                  <c:v>70.96762</c:v>
                </c:pt>
                <c:pt idx="174">
                  <c:v>70.97006</c:v>
                </c:pt>
                <c:pt idx="175">
                  <c:v>70.97251</c:v>
                </c:pt>
                <c:pt idx="176">
                  <c:v>70.97495</c:v>
                </c:pt>
                <c:pt idx="177">
                  <c:v>70.97739</c:v>
                </c:pt>
                <c:pt idx="178">
                  <c:v>70.97981</c:v>
                </c:pt>
                <c:pt idx="179">
                  <c:v>70.98224</c:v>
                </c:pt>
                <c:pt idx="180">
                  <c:v>70.98466</c:v>
                </c:pt>
                <c:pt idx="181">
                  <c:v>70.98707</c:v>
                </c:pt>
                <c:pt idx="182">
                  <c:v>70.98947</c:v>
                </c:pt>
                <c:pt idx="183">
                  <c:v>70.991875</c:v>
                </c:pt>
                <c:pt idx="184">
                  <c:v>70.99428</c:v>
                </c:pt>
                <c:pt idx="185">
                  <c:v>70.99667</c:v>
                </c:pt>
                <c:pt idx="186">
                  <c:v>70.99906</c:v>
                </c:pt>
                <c:pt idx="187">
                  <c:v>71.00145</c:v>
                </c:pt>
                <c:pt idx="188">
                  <c:v>71.00383</c:v>
                </c:pt>
                <c:pt idx="189">
                  <c:v>71.0062</c:v>
                </c:pt>
                <c:pt idx="190">
                  <c:v>71.00857</c:v>
                </c:pt>
                <c:pt idx="191">
                  <c:v>71.010925</c:v>
                </c:pt>
                <c:pt idx="192">
                  <c:v>71.01328</c:v>
                </c:pt>
                <c:pt idx="193">
                  <c:v>71.01563</c:v>
                </c:pt>
                <c:pt idx="194">
                  <c:v>71.01798</c:v>
                </c:pt>
                <c:pt idx="195">
                  <c:v>71.020325</c:v>
                </c:pt>
                <c:pt idx="196">
                  <c:v>71.02266</c:v>
                </c:pt>
                <c:pt idx="197">
                  <c:v>71.02499</c:v>
                </c:pt>
                <c:pt idx="198">
                  <c:v>71.02731</c:v>
                </c:pt>
                <c:pt idx="199">
                  <c:v>71.02963</c:v>
                </c:pt>
                <c:pt idx="200">
                  <c:v>71.03195</c:v>
                </c:pt>
                <c:pt idx="201">
                  <c:v>71.03426</c:v>
                </c:pt>
                <c:pt idx="202">
                  <c:v>71.03657000000001</c:v>
                </c:pt>
                <c:pt idx="203">
                  <c:v>71.038864</c:v>
                </c:pt>
                <c:pt idx="204">
                  <c:v>71.04116</c:v>
                </c:pt>
                <c:pt idx="205">
                  <c:v>71.04345</c:v>
                </c:pt>
                <c:pt idx="206">
                  <c:v>71.04573999999998</c:v>
                </c:pt>
                <c:pt idx="207">
                  <c:v>71.04802</c:v>
                </c:pt>
                <c:pt idx="208">
                  <c:v>71.0503</c:v>
                </c:pt>
                <c:pt idx="209">
                  <c:v>71.05257399999999</c:v>
                </c:pt>
                <c:pt idx="210">
                  <c:v>71.05484</c:v>
                </c:pt>
                <c:pt idx="211">
                  <c:v>71.0571</c:v>
                </c:pt>
                <c:pt idx="212">
                  <c:v>71.05934999999998</c:v>
                </c:pt>
                <c:pt idx="213">
                  <c:v>71.06159</c:v>
                </c:pt>
                <c:pt idx="214">
                  <c:v>71.06383499999998</c:v>
                </c:pt>
                <c:pt idx="215">
                  <c:v>71.06608</c:v>
                </c:pt>
                <c:pt idx="216">
                  <c:v>71.06830599999999</c:v>
                </c:pt>
                <c:pt idx="217">
                  <c:v>71.07053</c:v>
                </c:pt>
                <c:pt idx="218">
                  <c:v>71.07275399999999</c:v>
                </c:pt>
                <c:pt idx="219">
                  <c:v>71.07497399999998</c:v>
                </c:pt>
                <c:pt idx="220">
                  <c:v>71.07719</c:v>
                </c:pt>
                <c:pt idx="221">
                  <c:v>71.07939999999999</c:v>
                </c:pt>
                <c:pt idx="222">
                  <c:v>71.081604</c:v>
                </c:pt>
                <c:pt idx="223">
                  <c:v>71.08379999999998</c:v>
                </c:pt>
                <c:pt idx="224">
                  <c:v>71.086</c:v>
                </c:pt>
                <c:pt idx="225">
                  <c:v>71.08818999999998</c:v>
                </c:pt>
                <c:pt idx="226">
                  <c:v>71.09037</c:v>
                </c:pt>
                <c:pt idx="227">
                  <c:v>71.092545</c:v>
                </c:pt>
                <c:pt idx="228">
                  <c:v>71.09472</c:v>
                </c:pt>
                <c:pt idx="229">
                  <c:v>71.096886</c:v>
                </c:pt>
                <c:pt idx="230">
                  <c:v>71.09905</c:v>
                </c:pt>
                <c:pt idx="231">
                  <c:v>71.10121</c:v>
                </c:pt>
                <c:pt idx="232">
                  <c:v>71.10335999999998</c:v>
                </c:pt>
                <c:pt idx="233">
                  <c:v>71.10551499999998</c:v>
                </c:pt>
                <c:pt idx="234">
                  <c:v>71.10765</c:v>
                </c:pt>
                <c:pt idx="235">
                  <c:v>71.10978999999999</c:v>
                </c:pt>
                <c:pt idx="236">
                  <c:v>71.111916</c:v>
                </c:pt>
                <c:pt idx="237">
                  <c:v>71.114044</c:v>
                </c:pt>
                <c:pt idx="238">
                  <c:v>71.116165</c:v>
                </c:pt>
                <c:pt idx="239">
                  <c:v>71.118286</c:v>
                </c:pt>
                <c:pt idx="240">
                  <c:v>71.12039999999999</c:v>
                </c:pt>
                <c:pt idx="241">
                  <c:v>71.12250499999999</c:v>
                </c:pt>
                <c:pt idx="242">
                  <c:v>71.1246</c:v>
                </c:pt>
                <c:pt idx="243">
                  <c:v>71.12669999999998</c:v>
                </c:pt>
                <c:pt idx="244">
                  <c:v>71.12878999999997</c:v>
                </c:pt>
                <c:pt idx="245">
                  <c:v>71.13087999999999</c:v>
                </c:pt>
                <c:pt idx="246">
                  <c:v>71.132965</c:v>
                </c:pt>
                <c:pt idx="247">
                  <c:v>71.13504999999999</c:v>
                </c:pt>
                <c:pt idx="248">
                  <c:v>71.137115</c:v>
                </c:pt>
                <c:pt idx="249">
                  <c:v>71.13919</c:v>
                </c:pt>
                <c:pt idx="250">
                  <c:v>71.14126</c:v>
                </c:pt>
                <c:pt idx="251">
                  <c:v>71.14332</c:v>
                </c:pt>
                <c:pt idx="252">
                  <c:v>71.14536999999998</c:v>
                </c:pt>
                <c:pt idx="253">
                  <c:v>71.147415</c:v>
                </c:pt>
                <c:pt idx="254">
                  <c:v>71.14947</c:v>
                </c:pt>
                <c:pt idx="255">
                  <c:v>71.15151</c:v>
                </c:pt>
                <c:pt idx="256">
                  <c:v>71.15354999999998</c:v>
                </c:pt>
                <c:pt idx="257">
                  <c:v>71.15557999999999</c:v>
                </c:pt>
                <c:pt idx="258">
                  <c:v>71.1576</c:v>
                </c:pt>
                <c:pt idx="259">
                  <c:v>71.15962</c:v>
                </c:pt>
                <c:pt idx="260">
                  <c:v>71.16164</c:v>
                </c:pt>
                <c:pt idx="261">
                  <c:v>71.16365</c:v>
                </c:pt>
                <c:pt idx="262">
                  <c:v>71.16566</c:v>
                </c:pt>
                <c:pt idx="263">
                  <c:v>71.16766</c:v>
                </c:pt>
                <c:pt idx="264">
                  <c:v>71.16966</c:v>
                </c:pt>
                <c:pt idx="265">
                  <c:v>71.17165</c:v>
                </c:pt>
                <c:pt idx="266">
                  <c:v>71.17364499999998</c:v>
                </c:pt>
                <c:pt idx="267">
                  <c:v>71.17563999999999</c:v>
                </c:pt>
                <c:pt idx="268">
                  <c:v>71.17762</c:v>
                </c:pt>
                <c:pt idx="269">
                  <c:v>71.17959599999999</c:v>
                </c:pt>
                <c:pt idx="270">
                  <c:v>71.181564</c:v>
                </c:pt>
                <c:pt idx="271">
                  <c:v>71.18353</c:v>
                </c:pt>
                <c:pt idx="272">
                  <c:v>71.18548999999999</c:v>
                </c:pt>
                <c:pt idx="273">
                  <c:v>71.18745</c:v>
                </c:pt>
                <c:pt idx="274">
                  <c:v>71.18940999999998</c:v>
                </c:pt>
                <c:pt idx="275">
                  <c:v>71.19136</c:v>
                </c:pt>
                <c:pt idx="276">
                  <c:v>71.19330599999999</c:v>
                </c:pt>
                <c:pt idx="277">
                  <c:v>71.195244</c:v>
                </c:pt>
                <c:pt idx="278">
                  <c:v>71.197174</c:v>
                </c:pt>
                <c:pt idx="279">
                  <c:v>71.199104</c:v>
                </c:pt>
                <c:pt idx="280">
                  <c:v>71.201035</c:v>
                </c:pt>
                <c:pt idx="281">
                  <c:v>71.20296</c:v>
                </c:pt>
                <c:pt idx="282">
                  <c:v>71.20488</c:v>
                </c:pt>
                <c:pt idx="283">
                  <c:v>71.206795</c:v>
                </c:pt>
                <c:pt idx="284">
                  <c:v>71.2087</c:v>
                </c:pt>
                <c:pt idx="285">
                  <c:v>71.21061</c:v>
                </c:pt>
                <c:pt idx="286">
                  <c:v>71.21251</c:v>
                </c:pt>
                <c:pt idx="287">
                  <c:v>71.21441</c:v>
                </c:pt>
                <c:pt idx="288">
                  <c:v>71.2163</c:v>
                </c:pt>
                <c:pt idx="289">
                  <c:v>71.21819</c:v>
                </c:pt>
                <c:pt idx="290">
                  <c:v>71.22007999999998</c:v>
                </c:pt>
                <c:pt idx="291">
                  <c:v>71.221954</c:v>
                </c:pt>
                <c:pt idx="292">
                  <c:v>71.22383</c:v>
                </c:pt>
                <c:pt idx="293">
                  <c:v>71.22569999999998</c:v>
                </c:pt>
                <c:pt idx="294">
                  <c:v>71.22757</c:v>
                </c:pt>
                <c:pt idx="295">
                  <c:v>71.22943</c:v>
                </c:pt>
                <c:pt idx="296">
                  <c:v>71.231285</c:v>
                </c:pt>
                <c:pt idx="297">
                  <c:v>71.23314</c:v>
                </c:pt>
                <c:pt idx="298">
                  <c:v>71.234985</c:v>
                </c:pt>
                <c:pt idx="299">
                  <c:v>71.23683000000001</c:v>
                </c:pt>
                <c:pt idx="300">
                  <c:v>71.23867000000001</c:v>
                </c:pt>
                <c:pt idx="301">
                  <c:v>71.24051</c:v>
                </c:pt>
                <c:pt idx="302">
                  <c:v>71.24235</c:v>
                </c:pt>
                <c:pt idx="303">
                  <c:v>71.24418</c:v>
                </c:pt>
                <c:pt idx="304">
                  <c:v>71.24601</c:v>
                </c:pt>
                <c:pt idx="305">
                  <c:v>71.24783</c:v>
                </c:pt>
                <c:pt idx="306">
                  <c:v>71.24966</c:v>
                </c:pt>
                <c:pt idx="307">
                  <c:v>71.25147000000001</c:v>
                </c:pt>
                <c:pt idx="308">
                  <c:v>71.25328</c:v>
                </c:pt>
                <c:pt idx="309">
                  <c:v>71.25508999999998</c:v>
                </c:pt>
                <c:pt idx="310">
                  <c:v>71.25689</c:v>
                </c:pt>
                <c:pt idx="311">
                  <c:v>71.25868</c:v>
                </c:pt>
                <c:pt idx="312">
                  <c:v>71.260475</c:v>
                </c:pt>
                <c:pt idx="313">
                  <c:v>71.26227</c:v>
                </c:pt>
                <c:pt idx="314">
                  <c:v>71.26405</c:v>
                </c:pt>
                <c:pt idx="315">
                  <c:v>71.26583999999998</c:v>
                </c:pt>
                <c:pt idx="316">
                  <c:v>71.26762</c:v>
                </c:pt>
                <c:pt idx="317">
                  <c:v>71.269394</c:v>
                </c:pt>
                <c:pt idx="318">
                  <c:v>71.271164</c:v>
                </c:pt>
                <c:pt idx="319">
                  <c:v>71.27293399999999</c:v>
                </c:pt>
                <c:pt idx="320">
                  <c:v>71.2747</c:v>
                </c:pt>
                <c:pt idx="321">
                  <c:v>71.27646</c:v>
                </c:pt>
                <c:pt idx="322">
                  <c:v>71.27821</c:v>
                </c:pt>
                <c:pt idx="323">
                  <c:v>71.27996</c:v>
                </c:pt>
                <c:pt idx="324">
                  <c:v>71.28171</c:v>
                </c:pt>
                <c:pt idx="325">
                  <c:v>71.283455</c:v>
                </c:pt>
                <c:pt idx="326">
                  <c:v>71.285194</c:v>
                </c:pt>
                <c:pt idx="327">
                  <c:v>71.286934</c:v>
                </c:pt>
                <c:pt idx="328">
                  <c:v>71.288666</c:v>
                </c:pt>
                <c:pt idx="329">
                  <c:v>71.2904</c:v>
                </c:pt>
                <c:pt idx="330">
                  <c:v>71.29212</c:v>
                </c:pt>
                <c:pt idx="331">
                  <c:v>71.293846</c:v>
                </c:pt>
                <c:pt idx="332">
                  <c:v>71.29556</c:v>
                </c:pt>
                <c:pt idx="333">
                  <c:v>71.29728</c:v>
                </c:pt>
                <c:pt idx="334">
                  <c:v>71.29899</c:v>
                </c:pt>
                <c:pt idx="335">
                  <c:v>71.3007</c:v>
                </c:pt>
                <c:pt idx="336">
                  <c:v>71.30240999999998</c:v>
                </c:pt>
                <c:pt idx="337">
                  <c:v>71.30411</c:v>
                </c:pt>
                <c:pt idx="338">
                  <c:v>71.30579999999999</c:v>
                </c:pt>
                <c:pt idx="339">
                  <c:v>71.307495</c:v>
                </c:pt>
                <c:pt idx="340">
                  <c:v>71.30918</c:v>
                </c:pt>
                <c:pt idx="341">
                  <c:v>71.31087</c:v>
                </c:pt>
                <c:pt idx="342">
                  <c:v>71.31255</c:v>
                </c:pt>
                <c:pt idx="343">
                  <c:v>71.31423</c:v>
                </c:pt>
                <c:pt idx="344">
                  <c:v>71.31591</c:v>
                </c:pt>
                <c:pt idx="345">
                  <c:v>71.31758</c:v>
                </c:pt>
                <c:pt idx="346">
                  <c:v>71.31925</c:v>
                </c:pt>
                <c:pt idx="347">
                  <c:v>71.320915</c:v>
                </c:pt>
                <c:pt idx="348">
                  <c:v>71.32257999999999</c:v>
                </c:pt>
                <c:pt idx="349">
                  <c:v>71.324234</c:v>
                </c:pt>
                <c:pt idx="350">
                  <c:v>71.32588999999999</c:v>
                </c:pt>
                <c:pt idx="351">
                  <c:v>71.32754</c:v>
                </c:pt>
                <c:pt idx="352">
                  <c:v>71.32918499999998</c:v>
                </c:pt>
                <c:pt idx="353">
                  <c:v>71.33083</c:v>
                </c:pt>
                <c:pt idx="354">
                  <c:v>71.33246999999998</c:v>
                </c:pt>
                <c:pt idx="355">
                  <c:v>71.33411</c:v>
                </c:pt>
                <c:pt idx="356">
                  <c:v>71.33573999999999</c:v>
                </c:pt>
                <c:pt idx="357">
                  <c:v>71.33737</c:v>
                </c:pt>
                <c:pt idx="358">
                  <c:v>71.339</c:v>
                </c:pt>
                <c:pt idx="359">
                  <c:v>71.34062</c:v>
                </c:pt>
                <c:pt idx="360">
                  <c:v>71.34225</c:v>
                </c:pt>
                <c:pt idx="361">
                  <c:v>71.343864</c:v>
                </c:pt>
                <c:pt idx="362">
                  <c:v>71.34547999999998</c:v>
                </c:pt>
                <c:pt idx="363">
                  <c:v>71.34709</c:v>
                </c:pt>
                <c:pt idx="364">
                  <c:v>71.3487</c:v>
                </c:pt>
                <c:pt idx="365">
                  <c:v>71.3503</c:v>
                </c:pt>
                <c:pt idx="366">
                  <c:v>71.35369</c:v>
                </c:pt>
                <c:pt idx="367">
                  <c:v>71.35707</c:v>
                </c:pt>
                <c:pt idx="368">
                  <c:v>71.36045</c:v>
                </c:pt>
                <c:pt idx="369">
                  <c:v>71.36382</c:v>
                </c:pt>
                <c:pt idx="370">
                  <c:v>71.367195</c:v>
                </c:pt>
                <c:pt idx="371">
                  <c:v>71.37056999999998</c:v>
                </c:pt>
                <c:pt idx="372">
                  <c:v>71.37392999999998</c:v>
                </c:pt>
                <c:pt idx="373">
                  <c:v>71.3773</c:v>
                </c:pt>
                <c:pt idx="374">
                  <c:v>71.38065</c:v>
                </c:pt>
                <c:pt idx="375">
                  <c:v>71.38401</c:v>
                </c:pt>
                <c:pt idx="376">
                  <c:v>71.38736999999998</c:v>
                </c:pt>
                <c:pt idx="377">
                  <c:v>71.39072</c:v>
                </c:pt>
                <c:pt idx="378">
                  <c:v>71.394066</c:v>
                </c:pt>
                <c:pt idx="379">
                  <c:v>71.39741</c:v>
                </c:pt>
                <c:pt idx="380">
                  <c:v>71.40075</c:v>
                </c:pt>
                <c:pt idx="381">
                  <c:v>71.40409</c:v>
                </c:pt>
                <c:pt idx="382">
                  <c:v>71.407425</c:v>
                </c:pt>
                <c:pt idx="383">
                  <c:v>71.41075</c:v>
                </c:pt>
                <c:pt idx="384">
                  <c:v>71.41408</c:v>
                </c:pt>
                <c:pt idx="385">
                  <c:v>71.4174</c:v>
                </c:pt>
                <c:pt idx="386">
                  <c:v>71.420715</c:v>
                </c:pt>
                <c:pt idx="387">
                  <c:v>71.424034</c:v>
                </c:pt>
                <c:pt idx="388">
                  <c:v>71.427345</c:v>
                </c:pt>
                <c:pt idx="389">
                  <c:v>71.43066</c:v>
                </c:pt>
                <c:pt idx="390">
                  <c:v>71.43397</c:v>
                </c:pt>
                <c:pt idx="391">
                  <c:v>71.43727000000002</c:v>
                </c:pt>
                <c:pt idx="392">
                  <c:v>71.440575</c:v>
                </c:pt>
                <c:pt idx="393">
                  <c:v>71.44387</c:v>
                </c:pt>
                <c:pt idx="394">
                  <c:v>71.44716</c:v>
                </c:pt>
                <c:pt idx="395">
                  <c:v>71.45045</c:v>
                </c:pt>
                <c:pt idx="396">
                  <c:v>71.44897</c:v>
                </c:pt>
                <c:pt idx="397">
                  <c:v>71.44748</c:v>
                </c:pt>
                <c:pt idx="398">
                  <c:v>71.44599</c:v>
                </c:pt>
                <c:pt idx="399">
                  <c:v>71.444496</c:v>
                </c:pt>
                <c:pt idx="400">
                  <c:v>71.443</c:v>
                </c:pt>
                <c:pt idx="401">
                  <c:v>71.4415</c:v>
                </c:pt>
                <c:pt idx="402">
                  <c:v>71.43999</c:v>
                </c:pt>
                <c:pt idx="403">
                  <c:v>71.43848</c:v>
                </c:pt>
                <c:pt idx="404">
                  <c:v>71.43696</c:v>
                </c:pt>
                <c:pt idx="405">
                  <c:v>71.43544</c:v>
                </c:pt>
                <c:pt idx="406">
                  <c:v>71.433914</c:v>
                </c:pt>
                <c:pt idx="407">
                  <c:v>71.43239</c:v>
                </c:pt>
                <c:pt idx="408">
                  <c:v>71.430855</c:v>
                </c:pt>
                <c:pt idx="409">
                  <c:v>71.42932</c:v>
                </c:pt>
                <c:pt idx="410">
                  <c:v>71.42778</c:v>
                </c:pt>
                <c:pt idx="411">
                  <c:v>71.42624</c:v>
                </c:pt>
                <c:pt idx="412">
                  <c:v>71.42469</c:v>
                </c:pt>
                <c:pt idx="413">
                  <c:v>71.423134</c:v>
                </c:pt>
                <c:pt idx="414">
                  <c:v>71.42158</c:v>
                </c:pt>
                <c:pt idx="415">
                  <c:v>71.42001</c:v>
                </c:pt>
                <c:pt idx="416">
                  <c:v>71.41845</c:v>
                </c:pt>
                <c:pt idx="417">
                  <c:v>71.416885</c:v>
                </c:pt>
                <c:pt idx="418">
                  <c:v>71.41531</c:v>
                </c:pt>
                <c:pt idx="419">
                  <c:v>71.41374</c:v>
                </c:pt>
                <c:pt idx="420">
                  <c:v>71.41216</c:v>
                </c:pt>
                <c:pt idx="421">
                  <c:v>71.41058</c:v>
                </c:pt>
                <c:pt idx="422">
                  <c:v>71.409004</c:v>
                </c:pt>
                <c:pt idx="423">
                  <c:v>71.40742</c:v>
                </c:pt>
                <c:pt idx="424">
                  <c:v>71.40583</c:v>
                </c:pt>
                <c:pt idx="425">
                  <c:v>71.404236</c:v>
                </c:pt>
                <c:pt idx="426">
                  <c:v>71.40264</c:v>
                </c:pt>
                <c:pt idx="427">
                  <c:v>71.40104</c:v>
                </c:pt>
                <c:pt idx="428">
                  <c:v>71.399445</c:v>
                </c:pt>
                <c:pt idx="429">
                  <c:v>71.39784</c:v>
                </c:pt>
                <c:pt idx="430">
                  <c:v>71.39625</c:v>
                </c:pt>
                <c:pt idx="431">
                  <c:v>71.394646</c:v>
                </c:pt>
                <c:pt idx="432">
                  <c:v>71.39304</c:v>
                </c:pt>
                <c:pt idx="433">
                  <c:v>71.39144</c:v>
                </c:pt>
                <c:pt idx="434">
                  <c:v>71.38982999999998</c:v>
                </c:pt>
                <c:pt idx="435">
                  <c:v>71.38822</c:v>
                </c:pt>
                <c:pt idx="436">
                  <c:v>71.38661</c:v>
                </c:pt>
                <c:pt idx="437">
                  <c:v>71.385</c:v>
                </c:pt>
                <c:pt idx="438">
                  <c:v>71.38338999999999</c:v>
                </c:pt>
                <c:pt idx="439">
                  <c:v>71.38177999999999</c:v>
                </c:pt>
                <c:pt idx="440">
                  <c:v>71.38017</c:v>
                </c:pt>
                <c:pt idx="441">
                  <c:v>71.37855999999998</c:v>
                </c:pt>
                <c:pt idx="442">
                  <c:v>71.37694999999998</c:v>
                </c:pt>
                <c:pt idx="443">
                  <c:v>71.37533999999997</c:v>
                </c:pt>
                <c:pt idx="444">
                  <c:v>71.37372999999998</c:v>
                </c:pt>
                <c:pt idx="445">
                  <c:v>71.37211999999998</c:v>
                </c:pt>
                <c:pt idx="446">
                  <c:v>71.37052</c:v>
                </c:pt>
                <c:pt idx="447">
                  <c:v>71.36892</c:v>
                </c:pt>
                <c:pt idx="448">
                  <c:v>71.36731</c:v>
                </c:pt>
                <c:pt idx="449">
                  <c:v>71.36570999999999</c:v>
                </c:pt>
                <c:pt idx="450">
                  <c:v>71.364105</c:v>
                </c:pt>
                <c:pt idx="451">
                  <c:v>71.36249999999998</c:v>
                </c:pt>
                <c:pt idx="452">
                  <c:v>71.3609</c:v>
                </c:pt>
                <c:pt idx="453">
                  <c:v>71.3593</c:v>
                </c:pt>
                <c:pt idx="454">
                  <c:v>71.3577</c:v>
                </c:pt>
                <c:pt idx="455">
                  <c:v>71.3561</c:v>
                </c:pt>
                <c:pt idx="456">
                  <c:v>71.35747499999998</c:v>
                </c:pt>
                <c:pt idx="457">
                  <c:v>71.35885999999999</c:v>
                </c:pt>
                <c:pt idx="458">
                  <c:v>71.36024</c:v>
                </c:pt>
                <c:pt idx="459">
                  <c:v>71.36162</c:v>
                </c:pt>
                <c:pt idx="460">
                  <c:v>71.363</c:v>
                </c:pt>
                <c:pt idx="461">
                  <c:v>71.36439</c:v>
                </c:pt>
                <c:pt idx="462">
                  <c:v>71.36577599999997</c:v>
                </c:pt>
                <c:pt idx="463">
                  <c:v>71.367165</c:v>
                </c:pt>
                <c:pt idx="464">
                  <c:v>71.36856</c:v>
                </c:pt>
                <c:pt idx="465">
                  <c:v>71.36996</c:v>
                </c:pt>
                <c:pt idx="466">
                  <c:v>71.37135999999998</c:v>
                </c:pt>
                <c:pt idx="467">
                  <c:v>71.37276499999999</c:v>
                </c:pt>
                <c:pt idx="468">
                  <c:v>71.37417</c:v>
                </c:pt>
                <c:pt idx="469">
                  <c:v>71.37556999999998</c:v>
                </c:pt>
                <c:pt idx="470">
                  <c:v>71.37697999999999</c:v>
                </c:pt>
                <c:pt idx="471">
                  <c:v>71.37838999999997</c:v>
                </c:pt>
                <c:pt idx="472">
                  <c:v>71.37979999999999</c:v>
                </c:pt>
                <c:pt idx="473">
                  <c:v>71.38121</c:v>
                </c:pt>
                <c:pt idx="474">
                  <c:v>71.38263</c:v>
                </c:pt>
                <c:pt idx="475">
                  <c:v>71.38405</c:v>
                </c:pt>
                <c:pt idx="476">
                  <c:v>71.38547</c:v>
                </c:pt>
                <c:pt idx="477">
                  <c:v>71.386894</c:v>
                </c:pt>
                <c:pt idx="478">
                  <c:v>71.38831999999998</c:v>
                </c:pt>
                <c:pt idx="479">
                  <c:v>71.38974999999999</c:v>
                </c:pt>
                <c:pt idx="480">
                  <c:v>71.391174</c:v>
                </c:pt>
                <c:pt idx="481">
                  <c:v>71.39261</c:v>
                </c:pt>
                <c:pt idx="482">
                  <c:v>71.39404</c:v>
                </c:pt>
                <c:pt idx="483">
                  <c:v>71.39547999999999</c:v>
                </c:pt>
                <c:pt idx="484">
                  <c:v>71.39691</c:v>
                </c:pt>
                <c:pt idx="485">
                  <c:v>71.39834599999999</c:v>
                </c:pt>
                <c:pt idx="486">
                  <c:v>71.39978999999998</c:v>
                </c:pt>
                <c:pt idx="487">
                  <c:v>71.40123000000002</c:v>
                </c:pt>
                <c:pt idx="488">
                  <c:v>71.40268</c:v>
                </c:pt>
                <c:pt idx="489">
                  <c:v>71.40412</c:v>
                </c:pt>
                <c:pt idx="490">
                  <c:v>71.40557</c:v>
                </c:pt>
                <c:pt idx="491">
                  <c:v>71.40702</c:v>
                </c:pt>
                <c:pt idx="492">
                  <c:v>71.40847</c:v>
                </c:pt>
                <c:pt idx="493">
                  <c:v>71.40992</c:v>
                </c:pt>
                <c:pt idx="494">
                  <c:v>71.41137</c:v>
                </c:pt>
                <c:pt idx="495">
                  <c:v>71.41282</c:v>
                </c:pt>
                <c:pt idx="496">
                  <c:v>71.414276</c:v>
                </c:pt>
                <c:pt idx="497">
                  <c:v>71.415726</c:v>
                </c:pt>
                <c:pt idx="498">
                  <c:v>71.41718</c:v>
                </c:pt>
                <c:pt idx="499">
                  <c:v>71.41863</c:v>
                </c:pt>
                <c:pt idx="500">
                  <c:v>71.42009</c:v>
                </c:pt>
                <c:pt idx="501">
                  <c:v>71.42155</c:v>
                </c:pt>
                <c:pt idx="502">
                  <c:v>71.423004</c:v>
                </c:pt>
                <c:pt idx="503">
                  <c:v>71.42446</c:v>
                </c:pt>
                <c:pt idx="504">
                  <c:v>71.42592</c:v>
                </c:pt>
                <c:pt idx="505">
                  <c:v>71.42737599999998</c:v>
                </c:pt>
                <c:pt idx="506">
                  <c:v>71.42883</c:v>
                </c:pt>
                <c:pt idx="507">
                  <c:v>71.43029</c:v>
                </c:pt>
                <c:pt idx="508">
                  <c:v>71.431755</c:v>
                </c:pt>
                <c:pt idx="509">
                  <c:v>71.43321</c:v>
                </c:pt>
                <c:pt idx="510">
                  <c:v>71.43467</c:v>
                </c:pt>
                <c:pt idx="511">
                  <c:v>71.43613</c:v>
                </c:pt>
                <c:pt idx="512">
                  <c:v>71.437584</c:v>
                </c:pt>
                <c:pt idx="513">
                  <c:v>71.43904</c:v>
                </c:pt>
                <c:pt idx="514">
                  <c:v>71.4405</c:v>
                </c:pt>
                <c:pt idx="515">
                  <c:v>71.441956</c:v>
                </c:pt>
                <c:pt idx="516">
                  <c:v>71.44341</c:v>
                </c:pt>
                <c:pt idx="517">
                  <c:v>71.44487</c:v>
                </c:pt>
                <c:pt idx="518">
                  <c:v>71.44632</c:v>
                </c:pt>
                <c:pt idx="519">
                  <c:v>71.44778</c:v>
                </c:pt>
                <c:pt idx="520">
                  <c:v>71.44923</c:v>
                </c:pt>
                <c:pt idx="521">
                  <c:v>71.450676</c:v>
                </c:pt>
                <c:pt idx="522">
                  <c:v>71.45213</c:v>
                </c:pt>
                <c:pt idx="523">
                  <c:v>71.45358</c:v>
                </c:pt>
                <c:pt idx="524">
                  <c:v>71.45503</c:v>
                </c:pt>
                <c:pt idx="525">
                  <c:v>71.45648</c:v>
                </c:pt>
                <c:pt idx="526">
                  <c:v>71.45793</c:v>
                </c:pt>
                <c:pt idx="527">
                  <c:v>71.45937</c:v>
                </c:pt>
                <c:pt idx="528">
                  <c:v>71.46082</c:v>
                </c:pt>
                <c:pt idx="529">
                  <c:v>71.46227</c:v>
                </c:pt>
                <c:pt idx="530">
                  <c:v>71.463715</c:v>
                </c:pt>
                <c:pt idx="531">
                  <c:v>71.46516</c:v>
                </c:pt>
                <c:pt idx="532">
                  <c:v>71.4666</c:v>
                </c:pt>
                <c:pt idx="533">
                  <c:v>71.46803000000001</c:v>
                </c:pt>
                <c:pt idx="534">
                  <c:v>71.469475</c:v>
                </c:pt>
                <c:pt idx="535">
                  <c:v>71.47091</c:v>
                </c:pt>
                <c:pt idx="536">
                  <c:v>71.47233999999999</c:v>
                </c:pt>
                <c:pt idx="537">
                  <c:v>71.47377999999999</c:v>
                </c:pt>
                <c:pt idx="538">
                  <c:v>71.47521</c:v>
                </c:pt>
                <c:pt idx="539">
                  <c:v>71.47664</c:v>
                </c:pt>
                <c:pt idx="540">
                  <c:v>71.478065</c:v>
                </c:pt>
                <c:pt idx="541">
                  <c:v>71.47949</c:v>
                </c:pt>
                <c:pt idx="542">
                  <c:v>71.48092</c:v>
                </c:pt>
                <c:pt idx="543">
                  <c:v>71.48234599999999</c:v>
                </c:pt>
                <c:pt idx="544">
                  <c:v>71.48377</c:v>
                </c:pt>
                <c:pt idx="545">
                  <c:v>71.48519</c:v>
                </c:pt>
                <c:pt idx="546">
                  <c:v>71.48661</c:v>
                </c:pt>
                <c:pt idx="547">
                  <c:v>71.48803</c:v>
                </c:pt>
                <c:pt idx="548">
                  <c:v>71.48945</c:v>
                </c:pt>
                <c:pt idx="549">
                  <c:v>71.49087</c:v>
                </c:pt>
                <c:pt idx="550">
                  <c:v>71.49228</c:v>
                </c:pt>
                <c:pt idx="551">
                  <c:v>71.49369</c:v>
                </c:pt>
                <c:pt idx="552">
                  <c:v>71.4951</c:v>
                </c:pt>
                <c:pt idx="553">
                  <c:v>71.496506</c:v>
                </c:pt>
                <c:pt idx="554">
                  <c:v>71.49791</c:v>
                </c:pt>
                <c:pt idx="555">
                  <c:v>71.49931</c:v>
                </c:pt>
                <c:pt idx="556">
                  <c:v>71.50072</c:v>
                </c:pt>
                <c:pt idx="557">
                  <c:v>71.50212</c:v>
                </c:pt>
                <c:pt idx="558">
                  <c:v>71.50352</c:v>
                </c:pt>
                <c:pt idx="559">
                  <c:v>71.50491</c:v>
                </c:pt>
                <c:pt idx="560">
                  <c:v>71.50631</c:v>
                </c:pt>
                <c:pt idx="561">
                  <c:v>71.5077</c:v>
                </c:pt>
                <c:pt idx="562">
                  <c:v>71.50909</c:v>
                </c:pt>
                <c:pt idx="563">
                  <c:v>71.510475</c:v>
                </c:pt>
                <c:pt idx="564">
                  <c:v>71.51186</c:v>
                </c:pt>
                <c:pt idx="565">
                  <c:v>71.51325</c:v>
                </c:pt>
                <c:pt idx="566">
                  <c:v>71.51463</c:v>
                </c:pt>
                <c:pt idx="567">
                  <c:v>71.516014</c:v>
                </c:pt>
                <c:pt idx="568">
                  <c:v>71.51739</c:v>
                </c:pt>
                <c:pt idx="569">
                  <c:v>71.51876</c:v>
                </c:pt>
                <c:pt idx="570">
                  <c:v>71.520134</c:v>
                </c:pt>
                <c:pt idx="571">
                  <c:v>71.52151</c:v>
                </c:pt>
                <c:pt idx="572">
                  <c:v>71.52287</c:v>
                </c:pt>
                <c:pt idx="573">
                  <c:v>71.52424</c:v>
                </c:pt>
                <c:pt idx="574">
                  <c:v>71.525604</c:v>
                </c:pt>
                <c:pt idx="575">
                  <c:v>71.52697</c:v>
                </c:pt>
                <c:pt idx="576">
                  <c:v>71.52832999999998</c:v>
                </c:pt>
                <c:pt idx="577">
                  <c:v>71.529686</c:v>
                </c:pt>
                <c:pt idx="578">
                  <c:v>71.531044</c:v>
                </c:pt>
                <c:pt idx="579">
                  <c:v>71.53239399999998</c:v>
                </c:pt>
                <c:pt idx="580">
                  <c:v>71.53374499999998</c:v>
                </c:pt>
                <c:pt idx="581">
                  <c:v>71.53508999999998</c:v>
                </c:pt>
                <c:pt idx="582">
                  <c:v>71.53643</c:v>
                </c:pt>
                <c:pt idx="583">
                  <c:v>71.53777</c:v>
                </c:pt>
                <c:pt idx="584">
                  <c:v>71.539116</c:v>
                </c:pt>
                <c:pt idx="585">
                  <c:v>71.54046</c:v>
                </c:pt>
                <c:pt idx="586">
                  <c:v>71.5418</c:v>
                </c:pt>
                <c:pt idx="587">
                  <c:v>71.54314</c:v>
                </c:pt>
                <c:pt idx="588">
                  <c:v>71.54447</c:v>
                </c:pt>
                <c:pt idx="589">
                  <c:v>71.5458</c:v>
                </c:pt>
                <c:pt idx="590">
                  <c:v>71.54713</c:v>
                </c:pt>
                <c:pt idx="591">
                  <c:v>71.548454</c:v>
                </c:pt>
                <c:pt idx="592">
                  <c:v>71.54978</c:v>
                </c:pt>
                <c:pt idx="593">
                  <c:v>71.5511</c:v>
                </c:pt>
                <c:pt idx="594">
                  <c:v>71.55242</c:v>
                </c:pt>
                <c:pt idx="595">
                  <c:v>71.55373399999999</c:v>
                </c:pt>
                <c:pt idx="596">
                  <c:v>71.55504599999999</c:v>
                </c:pt>
                <c:pt idx="597">
                  <c:v>71.55636</c:v>
                </c:pt>
                <c:pt idx="598">
                  <c:v>71.55767</c:v>
                </c:pt>
                <c:pt idx="599">
                  <c:v>71.55897499999999</c:v>
                </c:pt>
                <c:pt idx="600">
                  <c:v>71.56028</c:v>
                </c:pt>
                <c:pt idx="601">
                  <c:v>71.56159</c:v>
                </c:pt>
                <c:pt idx="602">
                  <c:v>71.5629</c:v>
                </c:pt>
                <c:pt idx="603">
                  <c:v>71.56419</c:v>
                </c:pt>
                <c:pt idx="604">
                  <c:v>71.56548999999998</c:v>
                </c:pt>
                <c:pt idx="605">
                  <c:v>71.56678999999998</c:v>
                </c:pt>
                <c:pt idx="606">
                  <c:v>71.56808499999998</c:v>
                </c:pt>
                <c:pt idx="607">
                  <c:v>71.56937399999998</c:v>
                </c:pt>
                <c:pt idx="608">
                  <c:v>71.57066</c:v>
                </c:pt>
                <c:pt idx="609">
                  <c:v>71.57195</c:v>
                </c:pt>
                <c:pt idx="610">
                  <c:v>71.57323499999998</c:v>
                </c:pt>
                <c:pt idx="611">
                  <c:v>71.57452</c:v>
                </c:pt>
                <c:pt idx="612">
                  <c:v>71.57578999999998</c:v>
                </c:pt>
                <c:pt idx="613">
                  <c:v>71.57707</c:v>
                </c:pt>
                <c:pt idx="614">
                  <c:v>71.57834999999999</c:v>
                </c:pt>
                <c:pt idx="615">
                  <c:v>71.57962</c:v>
                </c:pt>
                <c:pt idx="616">
                  <c:v>71.58088999999998</c:v>
                </c:pt>
                <c:pt idx="617">
                  <c:v>71.58215</c:v>
                </c:pt>
                <c:pt idx="618">
                  <c:v>71.58342</c:v>
                </c:pt>
                <c:pt idx="619">
                  <c:v>71.58468</c:v>
                </c:pt>
                <c:pt idx="620">
                  <c:v>71.58593999999998</c:v>
                </c:pt>
                <c:pt idx="621">
                  <c:v>71.5872</c:v>
                </c:pt>
                <c:pt idx="622">
                  <c:v>71.58845499999998</c:v>
                </c:pt>
                <c:pt idx="623">
                  <c:v>71.58970999999998</c:v>
                </c:pt>
                <c:pt idx="624">
                  <c:v>71.59096</c:v>
                </c:pt>
                <c:pt idx="625">
                  <c:v>71.59221</c:v>
                </c:pt>
                <c:pt idx="626">
                  <c:v>71.59346</c:v>
                </c:pt>
                <c:pt idx="627">
                  <c:v>71.5947</c:v>
                </c:pt>
                <c:pt idx="628">
                  <c:v>71.59595</c:v>
                </c:pt>
                <c:pt idx="629">
                  <c:v>71.59719</c:v>
                </c:pt>
                <c:pt idx="630">
                  <c:v>71.59843</c:v>
                </c:pt>
                <c:pt idx="631">
                  <c:v>71.59966</c:v>
                </c:pt>
                <c:pt idx="632">
                  <c:v>71.60089999999998</c:v>
                </c:pt>
                <c:pt idx="633">
                  <c:v>71.60212999999998</c:v>
                </c:pt>
                <c:pt idx="634">
                  <c:v>71.60335499999998</c:v>
                </c:pt>
                <c:pt idx="635">
                  <c:v>71.60458</c:v>
                </c:pt>
                <c:pt idx="636">
                  <c:v>71.60580999999999</c:v>
                </c:pt>
                <c:pt idx="637">
                  <c:v>71.60704</c:v>
                </c:pt>
                <c:pt idx="638">
                  <c:v>71.60826</c:v>
                </c:pt>
                <c:pt idx="639">
                  <c:v>71.60947999999999</c:v>
                </c:pt>
                <c:pt idx="640">
                  <c:v>71.610695</c:v>
                </c:pt>
                <c:pt idx="641">
                  <c:v>71.61191</c:v>
                </c:pt>
                <c:pt idx="642">
                  <c:v>71.61312</c:v>
                </c:pt>
                <c:pt idx="643">
                  <c:v>71.614334</c:v>
                </c:pt>
                <c:pt idx="644">
                  <c:v>71.61553999999998</c:v>
                </c:pt>
                <c:pt idx="645">
                  <c:v>71.61674499999998</c:v>
                </c:pt>
                <c:pt idx="646">
                  <c:v>71.61794</c:v>
                </c:pt>
                <c:pt idx="647">
                  <c:v>71.61914</c:v>
                </c:pt>
                <c:pt idx="648">
                  <c:v>71.62033999999998</c:v>
                </c:pt>
                <c:pt idx="649">
                  <c:v>71.62153999999998</c:v>
                </c:pt>
                <c:pt idx="650">
                  <c:v>71.62272999999998</c:v>
                </c:pt>
                <c:pt idx="651">
                  <c:v>71.62392</c:v>
                </c:pt>
                <c:pt idx="652">
                  <c:v>71.62510999999999</c:v>
                </c:pt>
                <c:pt idx="653">
                  <c:v>71.62629999999998</c:v>
                </c:pt>
                <c:pt idx="654">
                  <c:v>71.62747999999999</c:v>
                </c:pt>
                <c:pt idx="655">
                  <c:v>71.62866999999998</c:v>
                </c:pt>
                <c:pt idx="656">
                  <c:v>71.62984999999999</c:v>
                </c:pt>
                <c:pt idx="657">
                  <c:v>71.63103499999998</c:v>
                </c:pt>
                <c:pt idx="658">
                  <c:v>71.63221</c:v>
                </c:pt>
                <c:pt idx="659">
                  <c:v>71.63338499999999</c:v>
                </c:pt>
                <c:pt idx="660">
                  <c:v>71.63456</c:v>
                </c:pt>
                <c:pt idx="661">
                  <c:v>71.63573499999997</c:v>
                </c:pt>
                <c:pt idx="662">
                  <c:v>71.63689999999998</c:v>
                </c:pt>
                <c:pt idx="663">
                  <c:v>71.63807</c:v>
                </c:pt>
                <c:pt idx="664">
                  <c:v>71.63924</c:v>
                </c:pt>
                <c:pt idx="665">
                  <c:v>71.6404</c:v>
                </c:pt>
                <c:pt idx="666">
                  <c:v>71.64156</c:v>
                </c:pt>
                <c:pt idx="667">
                  <c:v>71.64271999999998</c:v>
                </c:pt>
                <c:pt idx="668">
                  <c:v>71.64387999999998</c:v>
                </c:pt>
                <c:pt idx="669">
                  <c:v>71.64503499999998</c:v>
                </c:pt>
                <c:pt idx="670">
                  <c:v>71.64619</c:v>
                </c:pt>
                <c:pt idx="671">
                  <c:v>71.64734</c:v>
                </c:pt>
                <c:pt idx="672">
                  <c:v>71.64847999999999</c:v>
                </c:pt>
                <c:pt idx="673">
                  <c:v>71.64963</c:v>
                </c:pt>
                <c:pt idx="674">
                  <c:v>71.65076999999998</c:v>
                </c:pt>
                <c:pt idx="675">
                  <c:v>71.65192</c:v>
                </c:pt>
                <c:pt idx="676">
                  <c:v>71.65305999999998</c:v>
                </c:pt>
                <c:pt idx="677">
                  <c:v>71.654205</c:v>
                </c:pt>
                <c:pt idx="678">
                  <c:v>71.65533999999997</c:v>
                </c:pt>
                <c:pt idx="679">
                  <c:v>71.65647999999999</c:v>
                </c:pt>
                <c:pt idx="680">
                  <c:v>71.657616</c:v>
                </c:pt>
                <c:pt idx="681">
                  <c:v>71.65874499999997</c:v>
                </c:pt>
                <c:pt idx="682">
                  <c:v>71.65987399999999</c:v>
                </c:pt>
                <c:pt idx="683">
                  <c:v>71.661</c:v>
                </c:pt>
                <c:pt idx="684">
                  <c:v>71.662125</c:v>
                </c:pt>
                <c:pt idx="685">
                  <c:v>71.66325</c:v>
                </c:pt>
                <c:pt idx="686">
                  <c:v>71.66437499999999</c:v>
                </c:pt>
                <c:pt idx="687">
                  <c:v>71.66549999999998</c:v>
                </c:pt>
                <c:pt idx="688">
                  <c:v>71.66662</c:v>
                </c:pt>
                <c:pt idx="689">
                  <c:v>71.66773</c:v>
                </c:pt>
                <c:pt idx="690">
                  <c:v>71.66884599999999</c:v>
                </c:pt>
                <c:pt idx="691">
                  <c:v>71.66996</c:v>
                </c:pt>
                <c:pt idx="692">
                  <c:v>71.67107399999999</c:v>
                </c:pt>
                <c:pt idx="693">
                  <c:v>71.67217999999997</c:v>
                </c:pt>
                <c:pt idx="694">
                  <c:v>71.67328999999998</c:v>
                </c:pt>
                <c:pt idx="695">
                  <c:v>71.67438499999999</c:v>
                </c:pt>
                <c:pt idx="696">
                  <c:v>71.67548999999997</c:v>
                </c:pt>
                <c:pt idx="697">
                  <c:v>71.67658999999999</c:v>
                </c:pt>
                <c:pt idx="698">
                  <c:v>71.67769</c:v>
                </c:pt>
                <c:pt idx="699">
                  <c:v>71.67878999999998</c:v>
                </c:pt>
                <c:pt idx="700">
                  <c:v>71.67987999999997</c:v>
                </c:pt>
                <c:pt idx="701">
                  <c:v>71.68096999999998</c:v>
                </c:pt>
                <c:pt idx="702">
                  <c:v>71.68205999999999</c:v>
                </c:pt>
                <c:pt idx="703">
                  <c:v>71.68315</c:v>
                </c:pt>
                <c:pt idx="704">
                  <c:v>71.684235</c:v>
                </c:pt>
                <c:pt idx="705">
                  <c:v>71.68531999999999</c:v>
                </c:pt>
                <c:pt idx="706">
                  <c:v>71.68639999999999</c:v>
                </c:pt>
                <c:pt idx="707">
                  <c:v>71.68748499999998</c:v>
                </c:pt>
                <c:pt idx="708">
                  <c:v>71.68855999999998</c:v>
                </c:pt>
                <c:pt idx="709">
                  <c:v>71.68963999999998</c:v>
                </c:pt>
                <c:pt idx="710">
                  <c:v>71.69072</c:v>
                </c:pt>
                <c:pt idx="711">
                  <c:v>71.691795</c:v>
                </c:pt>
                <c:pt idx="712">
                  <c:v>71.69287</c:v>
                </c:pt>
                <c:pt idx="713">
                  <c:v>71.69395</c:v>
                </c:pt>
                <c:pt idx="714">
                  <c:v>71.69502</c:v>
                </c:pt>
                <c:pt idx="715">
                  <c:v>71.69609</c:v>
                </c:pt>
                <c:pt idx="716">
                  <c:v>71.69716</c:v>
                </c:pt>
                <c:pt idx="717">
                  <c:v>71.69822</c:v>
                </c:pt>
                <c:pt idx="718">
                  <c:v>71.69929</c:v>
                </c:pt>
                <c:pt idx="719">
                  <c:v>71.70035</c:v>
                </c:pt>
                <c:pt idx="720">
                  <c:v>71.70141</c:v>
                </c:pt>
                <c:pt idx="721">
                  <c:v>71.70247</c:v>
                </c:pt>
                <c:pt idx="722">
                  <c:v>71.70353</c:v>
                </c:pt>
                <c:pt idx="723">
                  <c:v>71.70458</c:v>
                </c:pt>
                <c:pt idx="724">
                  <c:v>71.705635</c:v>
                </c:pt>
                <c:pt idx="725">
                  <c:v>71.70669</c:v>
                </c:pt>
                <c:pt idx="726">
                  <c:v>71.70773000000001</c:v>
                </c:pt>
                <c:pt idx="727">
                  <c:v>71.70877999999999</c:v>
                </c:pt>
                <c:pt idx="728">
                  <c:v>71.70982</c:v>
                </c:pt>
                <c:pt idx="729">
                  <c:v>71.71087</c:v>
                </c:pt>
                <c:pt idx="730">
                  <c:v>71.71191</c:v>
                </c:pt>
                <c:pt idx="731">
                  <c:v>71.71474</c:v>
                </c:pt>
                <c:pt idx="732">
                  <c:v>71.71757</c:v>
                </c:pt>
                <c:pt idx="733">
                  <c:v>71.72038999999998</c:v>
                </c:pt>
                <c:pt idx="734">
                  <c:v>71.72321</c:v>
                </c:pt>
                <c:pt idx="735">
                  <c:v>71.72603599999998</c:v>
                </c:pt>
                <c:pt idx="736">
                  <c:v>71.72885999999998</c:v>
                </c:pt>
                <c:pt idx="737">
                  <c:v>71.73168</c:v>
                </c:pt>
                <c:pt idx="738">
                  <c:v>71.7345</c:v>
                </c:pt>
                <c:pt idx="739">
                  <c:v>71.73732</c:v>
                </c:pt>
                <c:pt idx="740">
                  <c:v>71.740135</c:v>
                </c:pt>
                <c:pt idx="741">
                  <c:v>71.74295</c:v>
                </c:pt>
                <c:pt idx="742">
                  <c:v>71.745766</c:v>
                </c:pt>
                <c:pt idx="743">
                  <c:v>71.74857</c:v>
                </c:pt>
                <c:pt idx="744">
                  <c:v>71.75139</c:v>
                </c:pt>
                <c:pt idx="745">
                  <c:v>71.754196</c:v>
                </c:pt>
                <c:pt idx="746">
                  <c:v>71.757</c:v>
                </c:pt>
                <c:pt idx="747">
                  <c:v>71.75981</c:v>
                </c:pt>
                <c:pt idx="748">
                  <c:v>71.76262</c:v>
                </c:pt>
                <c:pt idx="749">
                  <c:v>71.76542</c:v>
                </c:pt>
                <c:pt idx="750">
                  <c:v>71.76822</c:v>
                </c:pt>
                <c:pt idx="751">
                  <c:v>71.77102</c:v>
                </c:pt>
                <c:pt idx="752">
                  <c:v>71.77380999999998</c:v>
                </c:pt>
                <c:pt idx="753">
                  <c:v>71.7766</c:v>
                </c:pt>
                <c:pt idx="754">
                  <c:v>71.77939599999999</c:v>
                </c:pt>
                <c:pt idx="755">
                  <c:v>71.78219</c:v>
                </c:pt>
                <c:pt idx="756">
                  <c:v>71.78497</c:v>
                </c:pt>
                <c:pt idx="757">
                  <c:v>71.78775</c:v>
                </c:pt>
                <c:pt idx="758">
                  <c:v>71.790535</c:v>
                </c:pt>
                <c:pt idx="759">
                  <c:v>71.79331</c:v>
                </c:pt>
                <c:pt idx="760">
                  <c:v>71.79609</c:v>
                </c:pt>
                <c:pt idx="761">
                  <c:v>71.794075</c:v>
                </c:pt>
                <c:pt idx="762">
                  <c:v>71.79206</c:v>
                </c:pt>
                <c:pt idx="763">
                  <c:v>71.79004</c:v>
                </c:pt>
                <c:pt idx="764">
                  <c:v>71.78802</c:v>
                </c:pt>
                <c:pt idx="765">
                  <c:v>71.785995</c:v>
                </c:pt>
                <c:pt idx="766">
                  <c:v>71.783966</c:v>
                </c:pt>
                <c:pt idx="767">
                  <c:v>71.78194</c:v>
                </c:pt>
                <c:pt idx="768">
                  <c:v>71.77991</c:v>
                </c:pt>
                <c:pt idx="769">
                  <c:v>71.77787</c:v>
                </c:pt>
                <c:pt idx="770">
                  <c:v>71.77582599999998</c:v>
                </c:pt>
                <c:pt idx="771">
                  <c:v>71.77377999999999</c:v>
                </c:pt>
                <c:pt idx="772">
                  <c:v>71.77173599999999</c:v>
                </c:pt>
                <c:pt idx="773">
                  <c:v>71.769684</c:v>
                </c:pt>
                <c:pt idx="774">
                  <c:v>71.76763</c:v>
                </c:pt>
                <c:pt idx="775">
                  <c:v>71.76558</c:v>
                </c:pt>
                <c:pt idx="776">
                  <c:v>71.76352</c:v>
                </c:pt>
                <c:pt idx="777">
                  <c:v>71.76146</c:v>
                </c:pt>
                <c:pt idx="778">
                  <c:v>71.7594</c:v>
                </c:pt>
                <c:pt idx="779">
                  <c:v>71.75733</c:v>
                </c:pt>
                <c:pt idx="780">
                  <c:v>71.755264</c:v>
                </c:pt>
                <c:pt idx="781">
                  <c:v>71.75319</c:v>
                </c:pt>
                <c:pt idx="782">
                  <c:v>71.751114</c:v>
                </c:pt>
                <c:pt idx="783">
                  <c:v>71.74904</c:v>
                </c:pt>
                <c:pt idx="784">
                  <c:v>71.74696</c:v>
                </c:pt>
                <c:pt idx="785">
                  <c:v>71.74488</c:v>
                </c:pt>
                <c:pt idx="786">
                  <c:v>71.7428</c:v>
                </c:pt>
                <c:pt idx="787">
                  <c:v>71.740715</c:v>
                </c:pt>
                <c:pt idx="788">
                  <c:v>71.73863</c:v>
                </c:pt>
                <c:pt idx="789">
                  <c:v>71.73655</c:v>
                </c:pt>
                <c:pt idx="790">
                  <c:v>71.73447</c:v>
                </c:pt>
                <c:pt idx="791">
                  <c:v>71.73237599999999</c:v>
                </c:pt>
                <c:pt idx="792">
                  <c:v>71.73029</c:v>
                </c:pt>
                <c:pt idx="793">
                  <c:v>71.7282</c:v>
                </c:pt>
                <c:pt idx="794">
                  <c:v>71.72611</c:v>
                </c:pt>
                <c:pt idx="795">
                  <c:v>71.72402</c:v>
                </c:pt>
                <c:pt idx="796">
                  <c:v>71.72193</c:v>
                </c:pt>
                <c:pt idx="797">
                  <c:v>71.71984</c:v>
                </c:pt>
                <c:pt idx="798">
                  <c:v>71.71775</c:v>
                </c:pt>
                <c:pt idx="799">
                  <c:v>71.71567</c:v>
                </c:pt>
                <c:pt idx="800">
                  <c:v>71.713585</c:v>
                </c:pt>
                <c:pt idx="801">
                  <c:v>71.711494</c:v>
                </c:pt>
                <c:pt idx="802">
                  <c:v>71.709404</c:v>
                </c:pt>
                <c:pt idx="803">
                  <c:v>71.70732</c:v>
                </c:pt>
                <c:pt idx="804">
                  <c:v>71.70524</c:v>
                </c:pt>
                <c:pt idx="805">
                  <c:v>71.703156</c:v>
                </c:pt>
                <c:pt idx="806">
                  <c:v>71.70107</c:v>
                </c:pt>
                <c:pt idx="807">
                  <c:v>71.69898999999998</c:v>
                </c:pt>
                <c:pt idx="808">
                  <c:v>71.696915</c:v>
                </c:pt>
                <c:pt idx="809">
                  <c:v>71.69483</c:v>
                </c:pt>
                <c:pt idx="810">
                  <c:v>71.69275999999999</c:v>
                </c:pt>
                <c:pt idx="811">
                  <c:v>71.69068</c:v>
                </c:pt>
                <c:pt idx="812">
                  <c:v>71.68860999999998</c:v>
                </c:pt>
                <c:pt idx="813">
                  <c:v>71.68653</c:v>
                </c:pt>
                <c:pt idx="814">
                  <c:v>71.68446</c:v>
                </c:pt>
                <c:pt idx="815">
                  <c:v>71.68239599999997</c:v>
                </c:pt>
                <c:pt idx="816">
                  <c:v>71.68033599999997</c:v>
                </c:pt>
                <c:pt idx="817">
                  <c:v>71.67827599999997</c:v>
                </c:pt>
                <c:pt idx="818">
                  <c:v>71.67621599999998</c:v>
                </c:pt>
                <c:pt idx="819">
                  <c:v>71.67416</c:v>
                </c:pt>
                <c:pt idx="820">
                  <c:v>71.67210399999999</c:v>
                </c:pt>
                <c:pt idx="821">
                  <c:v>71.67303999999999</c:v>
                </c:pt>
                <c:pt idx="822">
                  <c:v>71.67397999999999</c:v>
                </c:pt>
                <c:pt idx="823">
                  <c:v>71.67492</c:v>
                </c:pt>
                <c:pt idx="824">
                  <c:v>71.67586499999999</c:v>
                </c:pt>
                <c:pt idx="825">
                  <c:v>71.67680999999999</c:v>
                </c:pt>
                <c:pt idx="826">
                  <c:v>71.67776499999998</c:v>
                </c:pt>
                <c:pt idx="827">
                  <c:v>71.67871999999998</c:v>
                </c:pt>
                <c:pt idx="828">
                  <c:v>71.67967999999999</c:v>
                </c:pt>
                <c:pt idx="829">
                  <c:v>71.68063999999998</c:v>
                </c:pt>
                <c:pt idx="830">
                  <c:v>71.6816</c:v>
                </c:pt>
                <c:pt idx="831">
                  <c:v>71.68255999999998</c:v>
                </c:pt>
                <c:pt idx="832">
                  <c:v>71.68353</c:v>
                </c:pt>
                <c:pt idx="833">
                  <c:v>71.68451</c:v>
                </c:pt>
                <c:pt idx="834">
                  <c:v>71.68548599999997</c:v>
                </c:pt>
                <c:pt idx="835">
                  <c:v>71.68646999999998</c:v>
                </c:pt>
                <c:pt idx="836">
                  <c:v>71.687454</c:v>
                </c:pt>
                <c:pt idx="837">
                  <c:v>71.68843999999999</c:v>
                </c:pt>
                <c:pt idx="838">
                  <c:v>71.68942999999998</c:v>
                </c:pt>
                <c:pt idx="839">
                  <c:v>71.69042</c:v>
                </c:pt>
                <c:pt idx="840">
                  <c:v>71.691414</c:v>
                </c:pt>
                <c:pt idx="841">
                  <c:v>71.69240999999998</c:v>
                </c:pt>
                <c:pt idx="842">
                  <c:v>71.69342</c:v>
                </c:pt>
                <c:pt idx="843">
                  <c:v>71.69443</c:v>
                </c:pt>
                <c:pt idx="844">
                  <c:v>71.69543999999999</c:v>
                </c:pt>
                <c:pt idx="845">
                  <c:v>71.69646</c:v>
                </c:pt>
                <c:pt idx="846">
                  <c:v>71.69748</c:v>
                </c:pt>
                <c:pt idx="847">
                  <c:v>71.69849999999998</c:v>
                </c:pt>
                <c:pt idx="848">
                  <c:v>71.699524</c:v>
                </c:pt>
                <c:pt idx="849">
                  <c:v>71.70055</c:v>
                </c:pt>
                <c:pt idx="850">
                  <c:v>71.70157</c:v>
                </c:pt>
                <c:pt idx="851">
                  <c:v>71.7026</c:v>
                </c:pt>
                <c:pt idx="852">
                  <c:v>71.70363</c:v>
                </c:pt>
                <c:pt idx="853">
                  <c:v>71.704666</c:v>
                </c:pt>
                <c:pt idx="854">
                  <c:v>71.7057</c:v>
                </c:pt>
                <c:pt idx="855">
                  <c:v>71.70673999999998</c:v>
                </c:pt>
                <c:pt idx="856">
                  <c:v>71.70779</c:v>
                </c:pt>
                <c:pt idx="857">
                  <c:v>71.70883</c:v>
                </c:pt>
                <c:pt idx="858">
                  <c:v>71.709885</c:v>
                </c:pt>
                <c:pt idx="859">
                  <c:v>71.71094</c:v>
                </c:pt>
                <c:pt idx="860">
                  <c:v>71.71199</c:v>
                </c:pt>
                <c:pt idx="861">
                  <c:v>71.71304</c:v>
                </c:pt>
                <c:pt idx="862">
                  <c:v>71.714096</c:v>
                </c:pt>
                <c:pt idx="863">
                  <c:v>71.71515</c:v>
                </c:pt>
                <c:pt idx="864">
                  <c:v>71.7162</c:v>
                </c:pt>
                <c:pt idx="865">
                  <c:v>71.71726</c:v>
                </c:pt>
                <c:pt idx="866">
                  <c:v>71.71832</c:v>
                </c:pt>
                <c:pt idx="867">
                  <c:v>71.71938</c:v>
                </c:pt>
                <c:pt idx="868">
                  <c:v>71.72043999999998</c:v>
                </c:pt>
                <c:pt idx="869">
                  <c:v>71.72151</c:v>
                </c:pt>
                <c:pt idx="870">
                  <c:v>71.72257999999998</c:v>
                </c:pt>
                <c:pt idx="871">
                  <c:v>71.72365</c:v>
                </c:pt>
                <c:pt idx="872">
                  <c:v>71.72472</c:v>
                </c:pt>
                <c:pt idx="873">
                  <c:v>71.72578399999999</c:v>
                </c:pt>
                <c:pt idx="874">
                  <c:v>71.72685</c:v>
                </c:pt>
                <c:pt idx="875">
                  <c:v>71.72792</c:v>
                </c:pt>
                <c:pt idx="876">
                  <c:v>71.72898999999998</c:v>
                </c:pt>
                <c:pt idx="877">
                  <c:v>71.730064</c:v>
                </c:pt>
                <c:pt idx="878">
                  <c:v>71.73113</c:v>
                </c:pt>
                <c:pt idx="879">
                  <c:v>71.7322</c:v>
                </c:pt>
                <c:pt idx="880">
                  <c:v>71.73328</c:v>
                </c:pt>
                <c:pt idx="881">
                  <c:v>71.734344</c:v>
                </c:pt>
                <c:pt idx="882">
                  <c:v>71.73542</c:v>
                </c:pt>
                <c:pt idx="883">
                  <c:v>71.736496</c:v>
                </c:pt>
                <c:pt idx="884">
                  <c:v>71.73757</c:v>
                </c:pt>
                <c:pt idx="885">
                  <c:v>71.73865</c:v>
                </c:pt>
                <c:pt idx="886">
                  <c:v>71.73972</c:v>
                </c:pt>
                <c:pt idx="887">
                  <c:v>71.74079</c:v>
                </c:pt>
                <c:pt idx="888">
                  <c:v>71.74187</c:v>
                </c:pt>
                <c:pt idx="889">
                  <c:v>71.74294</c:v>
                </c:pt>
                <c:pt idx="890">
                  <c:v>71.74401</c:v>
                </c:pt>
                <c:pt idx="891">
                  <c:v>71.74509</c:v>
                </c:pt>
                <c:pt idx="892">
                  <c:v>71.74616</c:v>
                </c:pt>
                <c:pt idx="893">
                  <c:v>71.74723</c:v>
                </c:pt>
                <c:pt idx="894">
                  <c:v>71.74831</c:v>
                </c:pt>
                <c:pt idx="895">
                  <c:v>71.749374</c:v>
                </c:pt>
                <c:pt idx="896">
                  <c:v>71.75045</c:v>
                </c:pt>
                <c:pt idx="897">
                  <c:v>71.75152</c:v>
                </c:pt>
                <c:pt idx="898">
                  <c:v>71.75259</c:v>
                </c:pt>
                <c:pt idx="899">
                  <c:v>71.753654</c:v>
                </c:pt>
                <c:pt idx="900">
                  <c:v>71.75472</c:v>
                </c:pt>
                <c:pt idx="901">
                  <c:v>71.75578999999999</c:v>
                </c:pt>
                <c:pt idx="902">
                  <c:v>71.75687</c:v>
                </c:pt>
                <c:pt idx="903">
                  <c:v>71.757935</c:v>
                </c:pt>
                <c:pt idx="904">
                  <c:v>71.759</c:v>
                </c:pt>
                <c:pt idx="905">
                  <c:v>71.76007000000001</c:v>
                </c:pt>
                <c:pt idx="906">
                  <c:v>71.76114</c:v>
                </c:pt>
                <c:pt idx="907">
                  <c:v>71.7622</c:v>
                </c:pt>
                <c:pt idx="908">
                  <c:v>71.76327</c:v>
                </c:pt>
                <c:pt idx="909">
                  <c:v>71.76433</c:v>
                </c:pt>
                <c:pt idx="910">
                  <c:v>71.76538999999998</c:v>
                </c:pt>
                <c:pt idx="911">
                  <c:v>71.76645</c:v>
                </c:pt>
                <c:pt idx="912">
                  <c:v>71.76751</c:v>
                </c:pt>
                <c:pt idx="913">
                  <c:v>71.76857</c:v>
                </c:pt>
                <c:pt idx="914">
                  <c:v>71.76963</c:v>
                </c:pt>
                <c:pt idx="915">
                  <c:v>71.77068</c:v>
                </c:pt>
                <c:pt idx="916">
                  <c:v>71.77173999999998</c:v>
                </c:pt>
                <c:pt idx="917">
                  <c:v>71.77279999999999</c:v>
                </c:pt>
                <c:pt idx="918">
                  <c:v>71.77384999999998</c:v>
                </c:pt>
                <c:pt idx="919">
                  <c:v>71.7749</c:v>
                </c:pt>
                <c:pt idx="920">
                  <c:v>71.77595499999998</c:v>
                </c:pt>
                <c:pt idx="921">
                  <c:v>71.77701</c:v>
                </c:pt>
                <c:pt idx="922">
                  <c:v>71.77805999999998</c:v>
                </c:pt>
                <c:pt idx="923">
                  <c:v>71.77911</c:v>
                </c:pt>
                <c:pt idx="924">
                  <c:v>71.78017000000001</c:v>
                </c:pt>
                <c:pt idx="925">
                  <c:v>71.78121</c:v>
                </c:pt>
                <c:pt idx="926">
                  <c:v>71.78226</c:v>
                </c:pt>
                <c:pt idx="927">
                  <c:v>71.7833</c:v>
                </c:pt>
                <c:pt idx="928">
                  <c:v>71.78435</c:v>
                </c:pt>
                <c:pt idx="929">
                  <c:v>71.78538499999999</c:v>
                </c:pt>
                <c:pt idx="930">
                  <c:v>71.78643</c:v>
                </c:pt>
                <c:pt idx="931">
                  <c:v>71.78747000000001</c:v>
                </c:pt>
                <c:pt idx="932">
                  <c:v>71.788506</c:v>
                </c:pt>
                <c:pt idx="933">
                  <c:v>71.789536</c:v>
                </c:pt>
                <c:pt idx="934">
                  <c:v>71.790565</c:v>
                </c:pt>
                <c:pt idx="935">
                  <c:v>71.791595</c:v>
                </c:pt>
                <c:pt idx="936">
                  <c:v>71.792625</c:v>
                </c:pt>
                <c:pt idx="937">
                  <c:v>71.793655</c:v>
                </c:pt>
                <c:pt idx="938">
                  <c:v>71.794685</c:v>
                </c:pt>
                <c:pt idx="939">
                  <c:v>71.795715</c:v>
                </c:pt>
                <c:pt idx="940">
                  <c:v>71.79674</c:v>
                </c:pt>
                <c:pt idx="941">
                  <c:v>71.79776</c:v>
                </c:pt>
                <c:pt idx="942">
                  <c:v>71.79877999999998</c:v>
                </c:pt>
                <c:pt idx="943">
                  <c:v>71.799805</c:v>
                </c:pt>
                <c:pt idx="944">
                  <c:v>71.80083</c:v>
                </c:pt>
                <c:pt idx="945">
                  <c:v>71.80184</c:v>
                </c:pt>
                <c:pt idx="946">
                  <c:v>71.80285999999998</c:v>
                </c:pt>
                <c:pt idx="947">
                  <c:v>71.80386999999998</c:v>
                </c:pt>
                <c:pt idx="948">
                  <c:v>71.80488599999998</c:v>
                </c:pt>
                <c:pt idx="949">
                  <c:v>71.80589999999998</c:v>
                </c:pt>
                <c:pt idx="950">
                  <c:v>71.80691</c:v>
                </c:pt>
                <c:pt idx="951">
                  <c:v>71.807915</c:v>
                </c:pt>
                <c:pt idx="952">
                  <c:v>71.80892</c:v>
                </c:pt>
                <c:pt idx="953">
                  <c:v>71.80993</c:v>
                </c:pt>
                <c:pt idx="954">
                  <c:v>71.810936</c:v>
                </c:pt>
                <c:pt idx="955">
                  <c:v>71.81194</c:v>
                </c:pt>
                <c:pt idx="956">
                  <c:v>71.81294</c:v>
                </c:pt>
                <c:pt idx="957">
                  <c:v>71.81394</c:v>
                </c:pt>
                <c:pt idx="958">
                  <c:v>71.81494</c:v>
                </c:pt>
                <c:pt idx="959">
                  <c:v>71.81593</c:v>
                </c:pt>
                <c:pt idx="960">
                  <c:v>71.816925</c:v>
                </c:pt>
                <c:pt idx="961">
                  <c:v>71.81792</c:v>
                </c:pt>
                <c:pt idx="962">
                  <c:v>71.81891</c:v>
                </c:pt>
                <c:pt idx="963">
                  <c:v>71.8199</c:v>
                </c:pt>
                <c:pt idx="964">
                  <c:v>71.82088499999999</c:v>
                </c:pt>
                <c:pt idx="965">
                  <c:v>71.82187999999998</c:v>
                </c:pt>
                <c:pt idx="966">
                  <c:v>71.82285999999999</c:v>
                </c:pt>
                <c:pt idx="967">
                  <c:v>71.82384499999999</c:v>
                </c:pt>
                <c:pt idx="968">
                  <c:v>71.82483</c:v>
                </c:pt>
                <c:pt idx="969">
                  <c:v>71.82580599999999</c:v>
                </c:pt>
                <c:pt idx="970">
                  <c:v>71.82677999999999</c:v>
                </c:pt>
                <c:pt idx="971">
                  <c:v>71.82776</c:v>
                </c:pt>
                <c:pt idx="972">
                  <c:v>71.82873499999997</c:v>
                </c:pt>
                <c:pt idx="973">
                  <c:v>71.82970399999999</c:v>
                </c:pt>
                <c:pt idx="974">
                  <c:v>71.83068</c:v>
                </c:pt>
                <c:pt idx="975">
                  <c:v>71.83165</c:v>
                </c:pt>
                <c:pt idx="976">
                  <c:v>71.83262</c:v>
                </c:pt>
                <c:pt idx="977">
                  <c:v>71.83359</c:v>
                </c:pt>
                <c:pt idx="978">
                  <c:v>71.83455</c:v>
                </c:pt>
                <c:pt idx="979">
                  <c:v>71.83551</c:v>
                </c:pt>
                <c:pt idx="980">
                  <c:v>71.83647</c:v>
                </c:pt>
                <c:pt idx="981">
                  <c:v>71.83743000000001</c:v>
                </c:pt>
                <c:pt idx="982">
                  <c:v>71.83838999999999</c:v>
                </c:pt>
                <c:pt idx="983">
                  <c:v>71.83934999999998</c:v>
                </c:pt>
                <c:pt idx="984">
                  <c:v>71.84030000000001</c:v>
                </c:pt>
                <c:pt idx="985">
                  <c:v>71.841255</c:v>
                </c:pt>
                <c:pt idx="986">
                  <c:v>71.84221</c:v>
                </c:pt>
                <c:pt idx="987">
                  <c:v>71.84316</c:v>
                </c:pt>
                <c:pt idx="988">
                  <c:v>71.84412</c:v>
                </c:pt>
                <c:pt idx="989">
                  <c:v>71.84506</c:v>
                </c:pt>
                <c:pt idx="990">
                  <c:v>71.84601</c:v>
                </c:pt>
                <c:pt idx="991">
                  <c:v>71.846954</c:v>
                </c:pt>
                <c:pt idx="992">
                  <c:v>71.8479</c:v>
                </c:pt>
                <c:pt idx="993">
                  <c:v>71.84883999999998</c:v>
                </c:pt>
                <c:pt idx="994">
                  <c:v>71.84977999999998</c:v>
                </c:pt>
                <c:pt idx="995">
                  <c:v>71.85071599999999</c:v>
                </c:pt>
                <c:pt idx="996">
                  <c:v>71.851654</c:v>
                </c:pt>
                <c:pt idx="997">
                  <c:v>71.85258499999999</c:v>
                </c:pt>
                <c:pt idx="998">
                  <c:v>71.853516</c:v>
                </c:pt>
                <c:pt idx="999">
                  <c:v>71.85445</c:v>
                </c:pt>
                <c:pt idx="1000">
                  <c:v>71.85537999999997</c:v>
                </c:pt>
                <c:pt idx="1001">
                  <c:v>71.85630999999998</c:v>
                </c:pt>
                <c:pt idx="1002">
                  <c:v>71.85723</c:v>
                </c:pt>
                <c:pt idx="1003">
                  <c:v>71.858154</c:v>
                </c:pt>
                <c:pt idx="1004">
                  <c:v>71.85907999999999</c:v>
                </c:pt>
                <c:pt idx="1005">
                  <c:v>71.86</c:v>
                </c:pt>
                <c:pt idx="1006">
                  <c:v>71.86092</c:v>
                </c:pt>
                <c:pt idx="1007">
                  <c:v>71.86184</c:v>
                </c:pt>
                <c:pt idx="1008">
                  <c:v>71.86275499999999</c:v>
                </c:pt>
                <c:pt idx="1009">
                  <c:v>71.86367000000001</c:v>
                </c:pt>
                <c:pt idx="1010">
                  <c:v>71.864586</c:v>
                </c:pt>
                <c:pt idx="1011">
                  <c:v>71.86549999999998</c:v>
                </c:pt>
                <c:pt idx="1012">
                  <c:v>71.86641</c:v>
                </c:pt>
                <c:pt idx="1013">
                  <c:v>71.86732</c:v>
                </c:pt>
                <c:pt idx="1014">
                  <c:v>71.868225</c:v>
                </c:pt>
                <c:pt idx="1015">
                  <c:v>71.86913000000001</c:v>
                </c:pt>
                <c:pt idx="1016">
                  <c:v>71.87002999999998</c:v>
                </c:pt>
                <c:pt idx="1017">
                  <c:v>71.87092999999998</c:v>
                </c:pt>
                <c:pt idx="1018">
                  <c:v>71.87182999999998</c:v>
                </c:pt>
                <c:pt idx="1019">
                  <c:v>71.87273399999997</c:v>
                </c:pt>
                <c:pt idx="1020">
                  <c:v>71.87363</c:v>
                </c:pt>
                <c:pt idx="1021">
                  <c:v>71.87453</c:v>
                </c:pt>
                <c:pt idx="1022">
                  <c:v>71.87541999999999</c:v>
                </c:pt>
                <c:pt idx="1023">
                  <c:v>71.87630999999999</c:v>
                </c:pt>
                <c:pt idx="1024">
                  <c:v>71.877205</c:v>
                </c:pt>
                <c:pt idx="1025">
                  <c:v>71.87809999999999</c:v>
                </c:pt>
                <c:pt idx="1026">
                  <c:v>71.87897999999998</c:v>
                </c:pt>
                <c:pt idx="1027">
                  <c:v>71.87986999999998</c:v>
                </c:pt>
                <c:pt idx="1028">
                  <c:v>71.88074999999999</c:v>
                </c:pt>
                <c:pt idx="1029">
                  <c:v>71.88164</c:v>
                </c:pt>
                <c:pt idx="1030">
                  <c:v>71.88252</c:v>
                </c:pt>
                <c:pt idx="1031">
                  <c:v>71.88341</c:v>
                </c:pt>
                <c:pt idx="1032">
                  <c:v>71.884285</c:v>
                </c:pt>
                <c:pt idx="1033">
                  <c:v>71.88516</c:v>
                </c:pt>
                <c:pt idx="1034">
                  <c:v>71.88603999999998</c:v>
                </c:pt>
                <c:pt idx="1035">
                  <c:v>71.88692</c:v>
                </c:pt>
                <c:pt idx="1036">
                  <c:v>71.887794</c:v>
                </c:pt>
                <c:pt idx="1037">
                  <c:v>71.888664</c:v>
                </c:pt>
                <c:pt idx="1038">
                  <c:v>71.889534</c:v>
                </c:pt>
                <c:pt idx="1039">
                  <c:v>71.8904</c:v>
                </c:pt>
                <c:pt idx="1040">
                  <c:v>71.89127</c:v>
                </c:pt>
                <c:pt idx="1041">
                  <c:v>71.89214</c:v>
                </c:pt>
                <c:pt idx="1042">
                  <c:v>71.893005</c:v>
                </c:pt>
                <c:pt idx="1043">
                  <c:v>71.89387</c:v>
                </c:pt>
                <c:pt idx="1044">
                  <c:v>71.89473</c:v>
                </c:pt>
                <c:pt idx="1045">
                  <c:v>71.89559</c:v>
                </c:pt>
                <c:pt idx="1046">
                  <c:v>71.896454</c:v>
                </c:pt>
                <c:pt idx="1047">
                  <c:v>71.89731</c:v>
                </c:pt>
                <c:pt idx="1048">
                  <c:v>71.89816</c:v>
                </c:pt>
                <c:pt idx="1049">
                  <c:v>71.89902</c:v>
                </c:pt>
                <c:pt idx="1050">
                  <c:v>71.89987</c:v>
                </c:pt>
                <c:pt idx="1051">
                  <c:v>71.90073</c:v>
                </c:pt>
                <c:pt idx="1052">
                  <c:v>71.90158</c:v>
                </c:pt>
                <c:pt idx="1053">
                  <c:v>71.90243</c:v>
                </c:pt>
                <c:pt idx="1054">
                  <c:v>71.903275</c:v>
                </c:pt>
                <c:pt idx="1055">
                  <c:v>71.90412</c:v>
                </c:pt>
                <c:pt idx="1056">
                  <c:v>71.90497</c:v>
                </c:pt>
                <c:pt idx="1057">
                  <c:v>71.905815</c:v>
                </c:pt>
                <c:pt idx="1058">
                  <c:v>71.906654</c:v>
                </c:pt>
                <c:pt idx="1059">
                  <c:v>71.90749</c:v>
                </c:pt>
                <c:pt idx="1060">
                  <c:v>71.90833</c:v>
                </c:pt>
                <c:pt idx="1061">
                  <c:v>71.90917</c:v>
                </c:pt>
                <c:pt idx="1062">
                  <c:v>71.91</c:v>
                </c:pt>
                <c:pt idx="1063">
                  <c:v>71.910835</c:v>
                </c:pt>
                <c:pt idx="1064">
                  <c:v>71.911674</c:v>
                </c:pt>
                <c:pt idx="1065">
                  <c:v>71.912506</c:v>
                </c:pt>
                <c:pt idx="1066">
                  <c:v>71.91334</c:v>
                </c:pt>
                <c:pt idx="1067">
                  <c:v>71.91417000000002</c:v>
                </c:pt>
                <c:pt idx="1068">
                  <c:v>71.915</c:v>
                </c:pt>
                <c:pt idx="1069">
                  <c:v>71.91583</c:v>
                </c:pt>
                <c:pt idx="1070">
                  <c:v>71.916664</c:v>
                </c:pt>
                <c:pt idx="1071">
                  <c:v>71.91749</c:v>
                </c:pt>
                <c:pt idx="1072">
                  <c:v>71.91831</c:v>
                </c:pt>
                <c:pt idx="1073">
                  <c:v>71.919136</c:v>
                </c:pt>
                <c:pt idx="1074">
                  <c:v>71.91996</c:v>
                </c:pt>
                <c:pt idx="1075">
                  <c:v>71.92077999999998</c:v>
                </c:pt>
                <c:pt idx="1076">
                  <c:v>71.92159</c:v>
                </c:pt>
                <c:pt idx="1077">
                  <c:v>71.92241</c:v>
                </c:pt>
                <c:pt idx="1078">
                  <c:v>71.923225</c:v>
                </c:pt>
                <c:pt idx="1079">
                  <c:v>71.92404</c:v>
                </c:pt>
                <c:pt idx="1080">
                  <c:v>71.92486</c:v>
                </c:pt>
                <c:pt idx="1081">
                  <c:v>71.92567</c:v>
                </c:pt>
                <c:pt idx="1082">
                  <c:v>71.92647599999998</c:v>
                </c:pt>
                <c:pt idx="1083">
                  <c:v>71.927284</c:v>
                </c:pt>
                <c:pt idx="1084">
                  <c:v>71.92808999999998</c:v>
                </c:pt>
                <c:pt idx="1085">
                  <c:v>71.9289</c:v>
                </c:pt>
                <c:pt idx="1086">
                  <c:v>71.9297</c:v>
                </c:pt>
                <c:pt idx="1087">
                  <c:v>71.930504</c:v>
                </c:pt>
                <c:pt idx="1088">
                  <c:v>71.931305</c:v>
                </c:pt>
                <c:pt idx="1089">
                  <c:v>71.932106</c:v>
                </c:pt>
                <c:pt idx="1090">
                  <c:v>71.93291</c:v>
                </c:pt>
                <c:pt idx="1091">
                  <c:v>71.93371</c:v>
                </c:pt>
                <c:pt idx="1092">
                  <c:v>71.93451</c:v>
                </c:pt>
                <c:pt idx="1093">
                  <c:v>71.93531</c:v>
                </c:pt>
                <c:pt idx="1094">
                  <c:v>71.936104</c:v>
                </c:pt>
                <c:pt idx="1095">
                  <c:v>71.9369</c:v>
                </c:pt>
                <c:pt idx="1096">
                  <c:v>71.93948</c:v>
                </c:pt>
                <c:pt idx="1097">
                  <c:v>71.94207</c:v>
                </c:pt>
                <c:pt idx="1098">
                  <c:v>71.94466</c:v>
                </c:pt>
                <c:pt idx="1099">
                  <c:v>71.94724</c:v>
                </c:pt>
                <c:pt idx="1100">
                  <c:v>71.94982</c:v>
                </c:pt>
                <c:pt idx="1101">
                  <c:v>71.95241</c:v>
                </c:pt>
                <c:pt idx="1102">
                  <c:v>71.95499</c:v>
                </c:pt>
                <c:pt idx="1103">
                  <c:v>71.957565</c:v>
                </c:pt>
                <c:pt idx="1104">
                  <c:v>71.960144</c:v>
                </c:pt>
                <c:pt idx="1105">
                  <c:v>71.96272</c:v>
                </c:pt>
                <c:pt idx="1106">
                  <c:v>71.96530000000001</c:v>
                </c:pt>
                <c:pt idx="1107">
                  <c:v>71.96788</c:v>
                </c:pt>
                <c:pt idx="1108">
                  <c:v>71.97045</c:v>
                </c:pt>
                <c:pt idx="1109">
                  <c:v>71.97302</c:v>
                </c:pt>
                <c:pt idx="1110">
                  <c:v>71.97558999999998</c:v>
                </c:pt>
                <c:pt idx="1111">
                  <c:v>71.978165</c:v>
                </c:pt>
                <c:pt idx="1112">
                  <c:v>71.98073599999998</c:v>
                </c:pt>
                <c:pt idx="1113">
                  <c:v>71.98331</c:v>
                </c:pt>
                <c:pt idx="1114">
                  <c:v>71.98587</c:v>
                </c:pt>
                <c:pt idx="1115">
                  <c:v>71.988434</c:v>
                </c:pt>
                <c:pt idx="1116">
                  <c:v>71.991</c:v>
                </c:pt>
                <c:pt idx="1117">
                  <c:v>71.99356</c:v>
                </c:pt>
                <c:pt idx="1118">
                  <c:v>71.99612</c:v>
                </c:pt>
                <c:pt idx="1119">
                  <c:v>71.99867</c:v>
                </c:pt>
                <c:pt idx="1120">
                  <c:v>72.00123</c:v>
                </c:pt>
                <c:pt idx="1121">
                  <c:v>72.00378399999998</c:v>
                </c:pt>
                <c:pt idx="1122">
                  <c:v>72.00633</c:v>
                </c:pt>
                <c:pt idx="1123">
                  <c:v>72.00888999999998</c:v>
                </c:pt>
                <c:pt idx="1124">
                  <c:v>72.01144</c:v>
                </c:pt>
                <c:pt idx="1125">
                  <c:v>72.013985</c:v>
                </c:pt>
                <c:pt idx="1126">
                  <c:v>72.01173</c:v>
                </c:pt>
                <c:pt idx="1127">
                  <c:v>72.00947</c:v>
                </c:pt>
                <c:pt idx="1128">
                  <c:v>72.00721</c:v>
                </c:pt>
                <c:pt idx="1129">
                  <c:v>72.004944</c:v>
                </c:pt>
                <c:pt idx="1130">
                  <c:v>72.00268</c:v>
                </c:pt>
                <c:pt idx="1131">
                  <c:v>72.000404</c:v>
                </c:pt>
                <c:pt idx="1132">
                  <c:v>71.99813</c:v>
                </c:pt>
                <c:pt idx="1133">
                  <c:v>71.99585</c:v>
                </c:pt>
                <c:pt idx="1134">
                  <c:v>71.99357</c:v>
                </c:pt>
                <c:pt idx="1135">
                  <c:v>71.99129</c:v>
                </c:pt>
                <c:pt idx="1136">
                  <c:v>71.989</c:v>
                </c:pt>
                <c:pt idx="1137">
                  <c:v>71.98672</c:v>
                </c:pt>
                <c:pt idx="1138">
                  <c:v>71.98443</c:v>
                </c:pt>
                <c:pt idx="1139">
                  <c:v>71.98214</c:v>
                </c:pt>
                <c:pt idx="1140">
                  <c:v>71.97983999999998</c:v>
                </c:pt>
                <c:pt idx="1141">
                  <c:v>71.97755</c:v>
                </c:pt>
                <c:pt idx="1142">
                  <c:v>71.97524</c:v>
                </c:pt>
                <c:pt idx="1143">
                  <c:v>71.97294599999998</c:v>
                </c:pt>
                <c:pt idx="1144">
                  <c:v>71.97064</c:v>
                </c:pt>
                <c:pt idx="1145">
                  <c:v>71.96834</c:v>
                </c:pt>
                <c:pt idx="1146">
                  <c:v>71.966034</c:v>
                </c:pt>
                <c:pt idx="1147">
                  <c:v>71.96373000000001</c:v>
                </c:pt>
                <c:pt idx="1148">
                  <c:v>71.961426</c:v>
                </c:pt>
                <c:pt idx="1149">
                  <c:v>71.959114</c:v>
                </c:pt>
                <c:pt idx="1150">
                  <c:v>71.9568</c:v>
                </c:pt>
                <c:pt idx="1151">
                  <c:v>71.95449</c:v>
                </c:pt>
                <c:pt idx="1152">
                  <c:v>71.95218</c:v>
                </c:pt>
                <c:pt idx="1153">
                  <c:v>71.94986</c:v>
                </c:pt>
                <c:pt idx="1154">
                  <c:v>71.94754</c:v>
                </c:pt>
                <c:pt idx="1155">
                  <c:v>71.94523</c:v>
                </c:pt>
                <c:pt idx="1156">
                  <c:v>71.94291</c:v>
                </c:pt>
                <c:pt idx="1157">
                  <c:v>71.94059</c:v>
                </c:pt>
                <c:pt idx="1158">
                  <c:v>71.93827</c:v>
                </c:pt>
                <c:pt idx="1159">
                  <c:v>71.93595</c:v>
                </c:pt>
                <c:pt idx="1160">
                  <c:v>71.93363</c:v>
                </c:pt>
                <c:pt idx="1161">
                  <c:v>71.93131</c:v>
                </c:pt>
                <c:pt idx="1162">
                  <c:v>71.929</c:v>
                </c:pt>
                <c:pt idx="1163">
                  <c:v>71.92668</c:v>
                </c:pt>
                <c:pt idx="1164">
                  <c:v>71.92436</c:v>
                </c:pt>
                <c:pt idx="1165">
                  <c:v>71.92203999999998</c:v>
                </c:pt>
                <c:pt idx="1166">
                  <c:v>71.91973</c:v>
                </c:pt>
                <c:pt idx="1167">
                  <c:v>71.91742</c:v>
                </c:pt>
                <c:pt idx="1168">
                  <c:v>71.91511</c:v>
                </c:pt>
                <c:pt idx="1169">
                  <c:v>71.912796</c:v>
                </c:pt>
                <c:pt idx="1170">
                  <c:v>71.910484</c:v>
                </c:pt>
                <c:pt idx="1171">
                  <c:v>71.90817000000001</c:v>
                </c:pt>
                <c:pt idx="1172">
                  <c:v>71.90586</c:v>
                </c:pt>
                <c:pt idx="1173">
                  <c:v>71.90356</c:v>
                </c:pt>
                <c:pt idx="1174">
                  <c:v>71.90125</c:v>
                </c:pt>
                <c:pt idx="1175">
                  <c:v>71.89896</c:v>
                </c:pt>
                <c:pt idx="1176">
                  <c:v>71.89666</c:v>
                </c:pt>
                <c:pt idx="1177">
                  <c:v>71.89436</c:v>
                </c:pt>
                <c:pt idx="1178">
                  <c:v>71.89207499999999</c:v>
                </c:pt>
                <c:pt idx="1179">
                  <c:v>71.88978599999999</c:v>
                </c:pt>
                <c:pt idx="1180">
                  <c:v>71.8875</c:v>
                </c:pt>
                <c:pt idx="1181">
                  <c:v>71.88521</c:v>
                </c:pt>
                <c:pt idx="1182">
                  <c:v>71.88292999999998</c:v>
                </c:pt>
                <c:pt idx="1183">
                  <c:v>71.88065</c:v>
                </c:pt>
                <c:pt idx="1184">
                  <c:v>71.87837999999998</c:v>
                </c:pt>
                <c:pt idx="1185">
                  <c:v>71.87610999999998</c:v>
                </c:pt>
                <c:pt idx="1186">
                  <c:v>71.87683</c:v>
                </c:pt>
                <c:pt idx="1187">
                  <c:v>71.877556</c:v>
                </c:pt>
                <c:pt idx="1188">
                  <c:v>71.87828999999999</c:v>
                </c:pt>
                <c:pt idx="1189">
                  <c:v>71.87901999999998</c:v>
                </c:pt>
                <c:pt idx="1190">
                  <c:v>71.87975999999999</c:v>
                </c:pt>
                <c:pt idx="1191">
                  <c:v>71.88051</c:v>
                </c:pt>
                <c:pt idx="1192">
                  <c:v>71.881256</c:v>
                </c:pt>
                <c:pt idx="1193">
                  <c:v>71.882</c:v>
                </c:pt>
                <c:pt idx="1194">
                  <c:v>71.88275999999999</c:v>
                </c:pt>
                <c:pt idx="1195">
                  <c:v>71.88352</c:v>
                </c:pt>
                <c:pt idx="1196">
                  <c:v>71.884285</c:v>
                </c:pt>
                <c:pt idx="1197">
                  <c:v>71.88504999999999</c:v>
                </c:pt>
                <c:pt idx="1198">
                  <c:v>71.88581999999998</c:v>
                </c:pt>
                <c:pt idx="1199">
                  <c:v>71.88659</c:v>
                </c:pt>
                <c:pt idx="1200">
                  <c:v>71.88736</c:v>
                </c:pt>
                <c:pt idx="1201">
                  <c:v>71.88813999999999</c:v>
                </c:pt>
                <c:pt idx="1202">
                  <c:v>71.88892</c:v>
                </c:pt>
                <c:pt idx="1203">
                  <c:v>71.88970999999998</c:v>
                </c:pt>
                <c:pt idx="1204">
                  <c:v>71.8905</c:v>
                </c:pt>
                <c:pt idx="1205">
                  <c:v>71.8913</c:v>
                </c:pt>
                <c:pt idx="1206">
                  <c:v>71.89208999999998</c:v>
                </c:pt>
                <c:pt idx="1207">
                  <c:v>71.89288999999998</c:v>
                </c:pt>
                <c:pt idx="1208">
                  <c:v>71.89369</c:v>
                </c:pt>
                <c:pt idx="1209">
                  <c:v>71.8945</c:v>
                </c:pt>
                <c:pt idx="1210">
                  <c:v>71.89532</c:v>
                </c:pt>
                <c:pt idx="1211">
                  <c:v>71.89613000000001</c:v>
                </c:pt>
                <c:pt idx="1212">
                  <c:v>71.89695</c:v>
                </c:pt>
                <c:pt idx="1213">
                  <c:v>71.89777</c:v>
                </c:pt>
                <c:pt idx="1214">
                  <c:v>71.8986</c:v>
                </c:pt>
                <c:pt idx="1215">
                  <c:v>71.89943</c:v>
                </c:pt>
                <c:pt idx="1216">
                  <c:v>71.90026</c:v>
                </c:pt>
                <c:pt idx="1217">
                  <c:v>71.9011</c:v>
                </c:pt>
                <c:pt idx="1218">
                  <c:v>71.90194</c:v>
                </c:pt>
                <c:pt idx="1219">
                  <c:v>71.90277999999999</c:v>
                </c:pt>
                <c:pt idx="1220">
                  <c:v>71.903625</c:v>
                </c:pt>
                <c:pt idx="1221">
                  <c:v>71.90447</c:v>
                </c:pt>
                <c:pt idx="1222">
                  <c:v>71.90532</c:v>
                </c:pt>
                <c:pt idx="1223">
                  <c:v>71.90617</c:v>
                </c:pt>
                <c:pt idx="1224">
                  <c:v>71.90703</c:v>
                </c:pt>
                <c:pt idx="1225">
                  <c:v>71.90788</c:v>
                </c:pt>
                <c:pt idx="1226">
                  <c:v>71.90873999999998</c:v>
                </c:pt>
                <c:pt idx="1227">
                  <c:v>71.90959</c:v>
                </c:pt>
                <c:pt idx="1228">
                  <c:v>71.91045</c:v>
                </c:pt>
                <c:pt idx="1229">
                  <c:v>71.911316</c:v>
                </c:pt>
                <c:pt idx="1230">
                  <c:v>71.91218</c:v>
                </c:pt>
                <c:pt idx="1231">
                  <c:v>71.91305</c:v>
                </c:pt>
                <c:pt idx="1232">
                  <c:v>71.91391</c:v>
                </c:pt>
                <c:pt idx="1233">
                  <c:v>71.91478</c:v>
                </c:pt>
                <c:pt idx="1234">
                  <c:v>71.91566</c:v>
                </c:pt>
                <c:pt idx="1235">
                  <c:v>71.916534</c:v>
                </c:pt>
                <c:pt idx="1236">
                  <c:v>71.917404</c:v>
                </c:pt>
                <c:pt idx="1237">
                  <c:v>71.91828</c:v>
                </c:pt>
                <c:pt idx="1238">
                  <c:v>71.91916</c:v>
                </c:pt>
                <c:pt idx="1239">
                  <c:v>71.92004</c:v>
                </c:pt>
                <c:pt idx="1240">
                  <c:v>71.92091</c:v>
                </c:pt>
                <c:pt idx="1241">
                  <c:v>71.92179</c:v>
                </c:pt>
                <c:pt idx="1242">
                  <c:v>71.92267599999998</c:v>
                </c:pt>
                <c:pt idx="1243">
                  <c:v>71.92356</c:v>
                </c:pt>
                <c:pt idx="1244">
                  <c:v>71.924446</c:v>
                </c:pt>
                <c:pt idx="1245">
                  <c:v>71.92532999999998</c:v>
                </c:pt>
                <c:pt idx="1246">
                  <c:v>71.926216</c:v>
                </c:pt>
                <c:pt idx="1247">
                  <c:v>71.9271</c:v>
                </c:pt>
                <c:pt idx="1248">
                  <c:v>71.927986</c:v>
                </c:pt>
                <c:pt idx="1249">
                  <c:v>71.92886999999998</c:v>
                </c:pt>
                <c:pt idx="1250">
                  <c:v>71.929756</c:v>
                </c:pt>
                <c:pt idx="1251">
                  <c:v>71.93064</c:v>
                </c:pt>
                <c:pt idx="1252">
                  <c:v>71.931526</c:v>
                </c:pt>
                <c:pt idx="1253">
                  <c:v>71.93241</c:v>
                </c:pt>
                <c:pt idx="1254">
                  <c:v>71.9333</c:v>
                </c:pt>
                <c:pt idx="1255">
                  <c:v>71.93418</c:v>
                </c:pt>
                <c:pt idx="1256">
                  <c:v>71.93507</c:v>
                </c:pt>
                <c:pt idx="1257">
                  <c:v>71.93595</c:v>
                </c:pt>
                <c:pt idx="1258">
                  <c:v>71.93684</c:v>
                </c:pt>
                <c:pt idx="1259">
                  <c:v>71.93772</c:v>
                </c:pt>
                <c:pt idx="1260">
                  <c:v>71.938614</c:v>
                </c:pt>
                <c:pt idx="1261">
                  <c:v>71.93951</c:v>
                </c:pt>
                <c:pt idx="1262">
                  <c:v>71.9404</c:v>
                </c:pt>
                <c:pt idx="1263">
                  <c:v>71.941284</c:v>
                </c:pt>
                <c:pt idx="1264">
                  <c:v>71.94217</c:v>
                </c:pt>
                <c:pt idx="1265">
                  <c:v>71.943054</c:v>
                </c:pt>
                <c:pt idx="1266">
                  <c:v>71.94394</c:v>
                </c:pt>
                <c:pt idx="1267">
                  <c:v>71.944824</c:v>
                </c:pt>
                <c:pt idx="1268">
                  <c:v>71.94571</c:v>
                </c:pt>
                <c:pt idx="1269">
                  <c:v>71.946594</c:v>
                </c:pt>
                <c:pt idx="1270">
                  <c:v>71.94748</c:v>
                </c:pt>
                <c:pt idx="1271">
                  <c:v>71.948364</c:v>
                </c:pt>
                <c:pt idx="1272">
                  <c:v>71.94925</c:v>
                </c:pt>
                <c:pt idx="1273">
                  <c:v>71.950134</c:v>
                </c:pt>
                <c:pt idx="1274">
                  <c:v>71.95102</c:v>
                </c:pt>
                <c:pt idx="1275">
                  <c:v>71.951904</c:v>
                </c:pt>
                <c:pt idx="1276">
                  <c:v>71.95277999999999</c:v>
                </c:pt>
                <c:pt idx="1277">
                  <c:v>71.95367</c:v>
                </c:pt>
                <c:pt idx="1278">
                  <c:v>71.95455</c:v>
                </c:pt>
                <c:pt idx="1279">
                  <c:v>71.95543999999998</c:v>
                </c:pt>
                <c:pt idx="1280">
                  <c:v>71.956314</c:v>
                </c:pt>
                <c:pt idx="1281">
                  <c:v>71.95719</c:v>
                </c:pt>
                <c:pt idx="1282">
                  <c:v>71.95807</c:v>
                </c:pt>
                <c:pt idx="1283">
                  <c:v>71.95895</c:v>
                </c:pt>
                <c:pt idx="1284">
                  <c:v>71.95982</c:v>
                </c:pt>
                <c:pt idx="1285">
                  <c:v>71.9607</c:v>
                </c:pt>
                <c:pt idx="1286">
                  <c:v>71.96157</c:v>
                </c:pt>
                <c:pt idx="1287">
                  <c:v>71.96244</c:v>
                </c:pt>
                <c:pt idx="1288">
                  <c:v>71.96331</c:v>
                </c:pt>
                <c:pt idx="1289">
                  <c:v>71.96418</c:v>
                </c:pt>
                <c:pt idx="1290">
                  <c:v>71.96505</c:v>
                </c:pt>
                <c:pt idx="1291">
                  <c:v>71.96592</c:v>
                </c:pt>
                <c:pt idx="1292">
                  <c:v>71.96679</c:v>
                </c:pt>
                <c:pt idx="1293">
                  <c:v>71.96765</c:v>
                </c:pt>
                <c:pt idx="1294">
                  <c:v>71.96851</c:v>
                </c:pt>
                <c:pt idx="1295">
                  <c:v>71.96937599999998</c:v>
                </c:pt>
                <c:pt idx="1296">
                  <c:v>71.97024</c:v>
                </c:pt>
                <c:pt idx="1297">
                  <c:v>71.9711</c:v>
                </c:pt>
                <c:pt idx="1298">
                  <c:v>71.971954</c:v>
                </c:pt>
                <c:pt idx="1299">
                  <c:v>71.97282</c:v>
                </c:pt>
                <c:pt idx="1300">
                  <c:v>71.97368</c:v>
                </c:pt>
                <c:pt idx="1301">
                  <c:v>71.97454</c:v>
                </c:pt>
                <c:pt idx="1302">
                  <c:v>71.97539999999998</c:v>
                </c:pt>
                <c:pt idx="1303">
                  <c:v>71.97626</c:v>
                </c:pt>
                <c:pt idx="1304">
                  <c:v>71.97711</c:v>
                </c:pt>
                <c:pt idx="1305">
                  <c:v>71.97797000000001</c:v>
                </c:pt>
                <c:pt idx="1306">
                  <c:v>71.97882</c:v>
                </c:pt>
                <c:pt idx="1307">
                  <c:v>71.97967000000001</c:v>
                </c:pt>
                <c:pt idx="1308">
                  <c:v>71.98052</c:v>
                </c:pt>
                <c:pt idx="1309">
                  <c:v>71.98137000000001</c:v>
                </c:pt>
                <c:pt idx="1310">
                  <c:v>71.982216</c:v>
                </c:pt>
                <c:pt idx="1311">
                  <c:v>71.98306</c:v>
                </c:pt>
                <c:pt idx="1312">
                  <c:v>71.98391</c:v>
                </c:pt>
                <c:pt idx="1313">
                  <c:v>71.98475</c:v>
                </c:pt>
                <c:pt idx="1314">
                  <c:v>71.985596</c:v>
                </c:pt>
                <c:pt idx="1315">
                  <c:v>71.986435</c:v>
                </c:pt>
                <c:pt idx="1316">
                  <c:v>71.987274</c:v>
                </c:pt>
                <c:pt idx="1317">
                  <c:v>71.98811</c:v>
                </c:pt>
                <c:pt idx="1318">
                  <c:v>71.98895</c:v>
                </c:pt>
                <c:pt idx="1319">
                  <c:v>71.989784</c:v>
                </c:pt>
                <c:pt idx="1320">
                  <c:v>71.990616</c:v>
                </c:pt>
                <c:pt idx="1321">
                  <c:v>71.99145</c:v>
                </c:pt>
                <c:pt idx="1322">
                  <c:v>71.99228</c:v>
                </c:pt>
                <c:pt idx="1323">
                  <c:v>71.99311</c:v>
                </c:pt>
                <c:pt idx="1324">
                  <c:v>71.99394</c:v>
                </c:pt>
                <c:pt idx="1325">
                  <c:v>71.99477</c:v>
                </c:pt>
                <c:pt idx="1326">
                  <c:v>71.99559</c:v>
                </c:pt>
                <c:pt idx="1327">
                  <c:v>71.996414</c:v>
                </c:pt>
                <c:pt idx="1328">
                  <c:v>71.99724</c:v>
                </c:pt>
                <c:pt idx="1329">
                  <c:v>71.99806</c:v>
                </c:pt>
                <c:pt idx="1330">
                  <c:v>71.998886</c:v>
                </c:pt>
                <c:pt idx="1331">
                  <c:v>71.99971</c:v>
                </c:pt>
                <c:pt idx="1332">
                  <c:v>72.00053000000001</c:v>
                </c:pt>
                <c:pt idx="1333">
                  <c:v>72.00134</c:v>
                </c:pt>
                <c:pt idx="1334">
                  <c:v>72.00216</c:v>
                </c:pt>
                <c:pt idx="1335">
                  <c:v>72.00297499999999</c:v>
                </c:pt>
                <c:pt idx="1336">
                  <c:v>72.00378999999998</c:v>
                </c:pt>
                <c:pt idx="1337">
                  <c:v>72.00461</c:v>
                </c:pt>
                <c:pt idx="1338">
                  <c:v>72.00542</c:v>
                </c:pt>
                <c:pt idx="1339">
                  <c:v>72.006226</c:v>
                </c:pt>
                <c:pt idx="1340">
                  <c:v>72.007034</c:v>
                </c:pt>
                <c:pt idx="1341">
                  <c:v>72.007835</c:v>
                </c:pt>
                <c:pt idx="1342">
                  <c:v>72.00864</c:v>
                </c:pt>
                <c:pt idx="1343">
                  <c:v>72.00944</c:v>
                </c:pt>
                <c:pt idx="1344">
                  <c:v>72.01024</c:v>
                </c:pt>
                <c:pt idx="1345">
                  <c:v>72.01104</c:v>
                </c:pt>
                <c:pt idx="1346">
                  <c:v>72.01184</c:v>
                </c:pt>
                <c:pt idx="1347">
                  <c:v>72.012634</c:v>
                </c:pt>
                <c:pt idx="1348">
                  <c:v>72.013435</c:v>
                </c:pt>
                <c:pt idx="1349">
                  <c:v>72.01423000000002</c:v>
                </c:pt>
                <c:pt idx="1350">
                  <c:v>72.01502</c:v>
                </c:pt>
                <c:pt idx="1351">
                  <c:v>72.015816</c:v>
                </c:pt>
                <c:pt idx="1352">
                  <c:v>72.0166</c:v>
                </c:pt>
                <c:pt idx="1353">
                  <c:v>72.01739</c:v>
                </c:pt>
                <c:pt idx="1354">
                  <c:v>72.01817000000001</c:v>
                </c:pt>
                <c:pt idx="1355">
                  <c:v>72.01896</c:v>
                </c:pt>
                <c:pt idx="1356">
                  <c:v>72.019745</c:v>
                </c:pt>
                <c:pt idx="1357">
                  <c:v>72.02052</c:v>
                </c:pt>
                <c:pt idx="1358">
                  <c:v>72.02131</c:v>
                </c:pt>
                <c:pt idx="1359">
                  <c:v>72.02208999999999</c:v>
                </c:pt>
                <c:pt idx="1360">
                  <c:v>72.02286499999998</c:v>
                </c:pt>
                <c:pt idx="1361">
                  <c:v>72.02364</c:v>
                </c:pt>
                <c:pt idx="1362">
                  <c:v>72.02442</c:v>
                </c:pt>
                <c:pt idx="1363">
                  <c:v>72.02518999999998</c:v>
                </c:pt>
                <c:pt idx="1364">
                  <c:v>72.02596</c:v>
                </c:pt>
                <c:pt idx="1365">
                  <c:v>72.02672999999998</c:v>
                </c:pt>
                <c:pt idx="1366">
                  <c:v>72.027504</c:v>
                </c:pt>
                <c:pt idx="1367">
                  <c:v>72.02827499999998</c:v>
                </c:pt>
                <c:pt idx="1368">
                  <c:v>72.02904499999998</c:v>
                </c:pt>
                <c:pt idx="1369">
                  <c:v>72.02981</c:v>
                </c:pt>
                <c:pt idx="1370">
                  <c:v>72.03057</c:v>
                </c:pt>
                <c:pt idx="1371">
                  <c:v>72.031334</c:v>
                </c:pt>
                <c:pt idx="1372">
                  <c:v>72.0321</c:v>
                </c:pt>
                <c:pt idx="1373">
                  <c:v>72.03286</c:v>
                </c:pt>
                <c:pt idx="1374">
                  <c:v>72.033615</c:v>
                </c:pt>
                <c:pt idx="1375">
                  <c:v>72.03438</c:v>
                </c:pt>
                <c:pt idx="1376">
                  <c:v>72.03513</c:v>
                </c:pt>
                <c:pt idx="1377">
                  <c:v>72.03588999999998</c:v>
                </c:pt>
                <c:pt idx="1378">
                  <c:v>72.036644</c:v>
                </c:pt>
                <c:pt idx="1379">
                  <c:v>72.0374</c:v>
                </c:pt>
                <c:pt idx="1380">
                  <c:v>72.038155</c:v>
                </c:pt>
                <c:pt idx="1381">
                  <c:v>72.0389</c:v>
                </c:pt>
                <c:pt idx="1382">
                  <c:v>72.03966</c:v>
                </c:pt>
                <c:pt idx="1383">
                  <c:v>72.040405</c:v>
                </c:pt>
                <c:pt idx="1384">
                  <c:v>72.04115</c:v>
                </c:pt>
                <c:pt idx="1385">
                  <c:v>72.0419</c:v>
                </c:pt>
                <c:pt idx="1386">
                  <c:v>72.04264</c:v>
                </c:pt>
                <c:pt idx="1387">
                  <c:v>72.04338</c:v>
                </c:pt>
                <c:pt idx="1388">
                  <c:v>72.04412</c:v>
                </c:pt>
                <c:pt idx="1389">
                  <c:v>72.04486</c:v>
                </c:pt>
                <c:pt idx="1390">
                  <c:v>72.0456</c:v>
                </c:pt>
                <c:pt idx="1391">
                  <c:v>72.04634</c:v>
                </c:pt>
                <c:pt idx="1392">
                  <c:v>72.04708</c:v>
                </c:pt>
                <c:pt idx="1393">
                  <c:v>72.04781</c:v>
                </c:pt>
                <c:pt idx="1394">
                  <c:v>72.048546</c:v>
                </c:pt>
                <c:pt idx="1395">
                  <c:v>72.04928</c:v>
                </c:pt>
                <c:pt idx="1396">
                  <c:v>72.05001</c:v>
                </c:pt>
                <c:pt idx="1397">
                  <c:v>72.05073999999999</c:v>
                </c:pt>
                <c:pt idx="1398">
                  <c:v>72.05147</c:v>
                </c:pt>
                <c:pt idx="1399">
                  <c:v>72.0522</c:v>
                </c:pt>
                <c:pt idx="1400">
                  <c:v>72.052925</c:v>
                </c:pt>
                <c:pt idx="1401">
                  <c:v>72.05365</c:v>
                </c:pt>
                <c:pt idx="1402">
                  <c:v>72.05437499999998</c:v>
                </c:pt>
                <c:pt idx="1403">
                  <c:v>72.05509999999998</c:v>
                </c:pt>
                <c:pt idx="1404">
                  <c:v>72.05581999999998</c:v>
                </c:pt>
                <c:pt idx="1405">
                  <c:v>72.05653</c:v>
                </c:pt>
                <c:pt idx="1406">
                  <c:v>72.05725</c:v>
                </c:pt>
                <c:pt idx="1407">
                  <c:v>72.05797</c:v>
                </c:pt>
                <c:pt idx="1408">
                  <c:v>72.05868499999998</c:v>
                </c:pt>
                <c:pt idx="1409">
                  <c:v>72.05939999999998</c:v>
                </c:pt>
                <c:pt idx="1410">
                  <c:v>72.06012</c:v>
                </c:pt>
                <c:pt idx="1411">
                  <c:v>72.06083</c:v>
                </c:pt>
                <c:pt idx="1412">
                  <c:v>72.06154</c:v>
                </c:pt>
                <c:pt idx="1413">
                  <c:v>72.06225</c:v>
                </c:pt>
                <c:pt idx="1414">
                  <c:v>72.06296</c:v>
                </c:pt>
                <c:pt idx="1415">
                  <c:v>72.06367</c:v>
                </c:pt>
                <c:pt idx="1416">
                  <c:v>72.06438</c:v>
                </c:pt>
                <c:pt idx="1417">
                  <c:v>72.06509</c:v>
                </c:pt>
                <c:pt idx="1418">
                  <c:v>72.06578999999999</c:v>
                </c:pt>
                <c:pt idx="1419">
                  <c:v>72.06649</c:v>
                </c:pt>
                <c:pt idx="1420">
                  <c:v>72.06719</c:v>
                </c:pt>
                <c:pt idx="1421">
                  <c:v>72.067894</c:v>
                </c:pt>
                <c:pt idx="1422">
                  <c:v>72.068596</c:v>
                </c:pt>
                <c:pt idx="1423">
                  <c:v>72.06929</c:v>
                </c:pt>
                <c:pt idx="1424">
                  <c:v>72.06999</c:v>
                </c:pt>
                <c:pt idx="1425">
                  <c:v>72.07069</c:v>
                </c:pt>
                <c:pt idx="1426">
                  <c:v>72.07137999999999</c:v>
                </c:pt>
                <c:pt idx="1427">
                  <c:v>72.07206999999998</c:v>
                </c:pt>
                <c:pt idx="1428">
                  <c:v>72.07275399999999</c:v>
                </c:pt>
                <c:pt idx="1429">
                  <c:v>72.07343999999999</c:v>
                </c:pt>
                <c:pt idx="1430">
                  <c:v>72.07413</c:v>
                </c:pt>
                <c:pt idx="1431">
                  <c:v>72.074814</c:v>
                </c:pt>
                <c:pt idx="1432">
                  <c:v>72.07549999999999</c:v>
                </c:pt>
                <c:pt idx="1433">
                  <c:v>72.07618999999998</c:v>
                </c:pt>
                <c:pt idx="1434">
                  <c:v>72.07686999999998</c:v>
                </c:pt>
                <c:pt idx="1435">
                  <c:v>72.07756</c:v>
                </c:pt>
                <c:pt idx="1436">
                  <c:v>72.07824999999998</c:v>
                </c:pt>
                <c:pt idx="1437">
                  <c:v>72.07892599999998</c:v>
                </c:pt>
                <c:pt idx="1438">
                  <c:v>72.07961</c:v>
                </c:pt>
                <c:pt idx="1439">
                  <c:v>72.08029</c:v>
                </c:pt>
                <c:pt idx="1440">
                  <c:v>72.08097</c:v>
                </c:pt>
                <c:pt idx="1441">
                  <c:v>72.08165</c:v>
                </c:pt>
                <c:pt idx="1442">
                  <c:v>72.08231999999998</c:v>
                </c:pt>
                <c:pt idx="1443">
                  <c:v>72.08298999999998</c:v>
                </c:pt>
                <c:pt idx="1444">
                  <c:v>72.083664</c:v>
                </c:pt>
                <c:pt idx="1445">
                  <c:v>72.08433499999998</c:v>
                </c:pt>
                <c:pt idx="1446">
                  <c:v>72.08500999999998</c:v>
                </c:pt>
                <c:pt idx="1447">
                  <c:v>72.08567999999998</c:v>
                </c:pt>
                <c:pt idx="1448">
                  <c:v>72.08634999999998</c:v>
                </c:pt>
                <c:pt idx="1449">
                  <c:v>72.08701</c:v>
                </c:pt>
                <c:pt idx="1450">
                  <c:v>72.08768</c:v>
                </c:pt>
                <c:pt idx="1451">
                  <c:v>72.08834999999999</c:v>
                </c:pt>
                <c:pt idx="1452">
                  <c:v>72.08901</c:v>
                </c:pt>
                <c:pt idx="1453">
                  <c:v>72.08967599999998</c:v>
                </c:pt>
                <c:pt idx="1454">
                  <c:v>72.09034</c:v>
                </c:pt>
                <c:pt idx="1455">
                  <c:v>72.091</c:v>
                </c:pt>
                <c:pt idx="1456">
                  <c:v>72.09167</c:v>
                </c:pt>
                <c:pt idx="1457">
                  <c:v>72.09232999999998</c:v>
                </c:pt>
                <c:pt idx="1458">
                  <c:v>72.09299</c:v>
                </c:pt>
                <c:pt idx="1459">
                  <c:v>72.09364</c:v>
                </c:pt>
                <c:pt idx="1460">
                  <c:v>72.0943</c:v>
                </c:pt>
                <c:pt idx="1461">
                  <c:v>72.096756</c:v>
                </c:pt>
                <c:pt idx="1462">
                  <c:v>72.09921</c:v>
                </c:pt>
                <c:pt idx="1463">
                  <c:v>72.10167000000001</c:v>
                </c:pt>
                <c:pt idx="1464">
                  <c:v>72.104126</c:v>
                </c:pt>
                <c:pt idx="1465">
                  <c:v>72.10657999999998</c:v>
                </c:pt>
                <c:pt idx="1466">
                  <c:v>72.10903999999998</c:v>
                </c:pt>
                <c:pt idx="1467">
                  <c:v>72.11149</c:v>
                </c:pt>
                <c:pt idx="1468">
                  <c:v>72.113945</c:v>
                </c:pt>
                <c:pt idx="1469">
                  <c:v>72.116394</c:v>
                </c:pt>
                <c:pt idx="1470">
                  <c:v>72.11883999999999</c:v>
                </c:pt>
                <c:pt idx="1471">
                  <c:v>72.12129</c:v>
                </c:pt>
                <c:pt idx="1472">
                  <c:v>72.12373999999998</c:v>
                </c:pt>
                <c:pt idx="1473">
                  <c:v>72.12617999999999</c:v>
                </c:pt>
                <c:pt idx="1474">
                  <c:v>72.128624</c:v>
                </c:pt>
                <c:pt idx="1475">
                  <c:v>72.131065</c:v>
                </c:pt>
                <c:pt idx="1476">
                  <c:v>72.13351</c:v>
                </c:pt>
                <c:pt idx="1477">
                  <c:v>72.13594999999998</c:v>
                </c:pt>
                <c:pt idx="1478">
                  <c:v>72.13838999999999</c:v>
                </c:pt>
                <c:pt idx="1479">
                  <c:v>72.14082</c:v>
                </c:pt>
                <c:pt idx="1480">
                  <c:v>72.14326</c:v>
                </c:pt>
                <c:pt idx="1481">
                  <c:v>72.14569</c:v>
                </c:pt>
                <c:pt idx="1482">
                  <c:v>72.148125</c:v>
                </c:pt>
                <c:pt idx="1483">
                  <c:v>72.15056</c:v>
                </c:pt>
                <c:pt idx="1484">
                  <c:v>72.15298499999999</c:v>
                </c:pt>
                <c:pt idx="1485">
                  <c:v>72.15540999999999</c:v>
                </c:pt>
                <c:pt idx="1486">
                  <c:v>72.15783999999998</c:v>
                </c:pt>
                <c:pt idx="1487">
                  <c:v>72.160255</c:v>
                </c:pt>
                <c:pt idx="1488">
                  <c:v>72.16267399999998</c:v>
                </c:pt>
                <c:pt idx="1489">
                  <c:v>72.16508999999999</c:v>
                </c:pt>
                <c:pt idx="1490">
                  <c:v>72.16751</c:v>
                </c:pt>
                <c:pt idx="1491">
                  <c:v>72.165115</c:v>
                </c:pt>
                <c:pt idx="1492">
                  <c:v>72.16271999999998</c:v>
                </c:pt>
                <c:pt idx="1493">
                  <c:v>72.160324</c:v>
                </c:pt>
                <c:pt idx="1494">
                  <c:v>72.15792</c:v>
                </c:pt>
                <c:pt idx="1495">
                  <c:v>72.15551999999998</c:v>
                </c:pt>
                <c:pt idx="1496">
                  <c:v>72.153114</c:v>
                </c:pt>
                <c:pt idx="1497">
                  <c:v>72.15069999999998</c:v>
                </c:pt>
                <c:pt idx="1498">
                  <c:v>72.148285</c:v>
                </c:pt>
                <c:pt idx="1499">
                  <c:v>72.14586999999998</c:v>
                </c:pt>
                <c:pt idx="1500">
                  <c:v>72.14345</c:v>
                </c:pt>
                <c:pt idx="1501">
                  <c:v>72.14103</c:v>
                </c:pt>
                <c:pt idx="1502">
                  <c:v>72.13861</c:v>
                </c:pt>
                <c:pt idx="1503">
                  <c:v>72.13619</c:v>
                </c:pt>
                <c:pt idx="1504">
                  <c:v>72.13376599999998</c:v>
                </c:pt>
                <c:pt idx="1505">
                  <c:v>72.13133</c:v>
                </c:pt>
                <c:pt idx="1506">
                  <c:v>72.12890999999999</c:v>
                </c:pt>
                <c:pt idx="1507">
                  <c:v>72.12647</c:v>
                </c:pt>
                <c:pt idx="1508">
                  <c:v>72.12403999999998</c:v>
                </c:pt>
                <c:pt idx="1509">
                  <c:v>72.121605</c:v>
                </c:pt>
                <c:pt idx="1510">
                  <c:v>72.11917</c:v>
                </c:pt>
                <c:pt idx="1511">
                  <c:v>72.11672999999998</c:v>
                </c:pt>
                <c:pt idx="1512">
                  <c:v>72.11429</c:v>
                </c:pt>
                <c:pt idx="1513">
                  <c:v>72.11185</c:v>
                </c:pt>
                <c:pt idx="1514">
                  <c:v>72.10940599999999</c:v>
                </c:pt>
                <c:pt idx="1515">
                  <c:v>72.106964</c:v>
                </c:pt>
                <c:pt idx="1516">
                  <c:v>72.104515</c:v>
                </c:pt>
                <c:pt idx="1517">
                  <c:v>72.10206599999998</c:v>
                </c:pt>
                <c:pt idx="1518">
                  <c:v>72.09962</c:v>
                </c:pt>
                <c:pt idx="1519">
                  <c:v>72.09717</c:v>
                </c:pt>
                <c:pt idx="1520">
                  <c:v>72.09472</c:v>
                </c:pt>
                <c:pt idx="1521">
                  <c:v>72.09227000000001</c:v>
                </c:pt>
                <c:pt idx="1522">
                  <c:v>72.08982</c:v>
                </c:pt>
                <c:pt idx="1523">
                  <c:v>72.08737</c:v>
                </c:pt>
                <c:pt idx="1524">
                  <c:v>72.08492</c:v>
                </c:pt>
                <c:pt idx="1525">
                  <c:v>72.08246999999998</c:v>
                </c:pt>
                <c:pt idx="1526">
                  <c:v>72.080025</c:v>
                </c:pt>
                <c:pt idx="1527">
                  <c:v>72.07757599999998</c:v>
                </c:pt>
                <c:pt idx="1528">
                  <c:v>72.07512999999998</c:v>
                </c:pt>
                <c:pt idx="1529">
                  <c:v>72.07268499999999</c:v>
                </c:pt>
                <c:pt idx="1530">
                  <c:v>72.07024</c:v>
                </c:pt>
                <c:pt idx="1531">
                  <c:v>72.067795</c:v>
                </c:pt>
                <c:pt idx="1532">
                  <c:v>72.06534999999998</c:v>
                </c:pt>
                <c:pt idx="1533">
                  <c:v>72.06291</c:v>
                </c:pt>
                <c:pt idx="1534">
                  <c:v>72.06047</c:v>
                </c:pt>
                <c:pt idx="1535">
                  <c:v>72.05802999999998</c:v>
                </c:pt>
                <c:pt idx="1536">
                  <c:v>72.05559499999998</c:v>
                </c:pt>
                <c:pt idx="1537">
                  <c:v>72.05316</c:v>
                </c:pt>
                <c:pt idx="1538">
                  <c:v>72.05072999999998</c:v>
                </c:pt>
                <c:pt idx="1539">
                  <c:v>72.04830000000001</c:v>
                </c:pt>
                <c:pt idx="1540">
                  <c:v>72.04587599999999</c:v>
                </c:pt>
                <c:pt idx="1541">
                  <c:v>72.04345</c:v>
                </c:pt>
                <c:pt idx="1542">
                  <c:v>72.04102</c:v>
                </c:pt>
                <c:pt idx="1543">
                  <c:v>72.038605</c:v>
                </c:pt>
                <c:pt idx="1544">
                  <c:v>72.03619</c:v>
                </c:pt>
                <c:pt idx="1545">
                  <c:v>72.03377499999999</c:v>
                </c:pt>
                <c:pt idx="1546">
                  <c:v>72.031364</c:v>
                </c:pt>
                <c:pt idx="1547">
                  <c:v>72.02894999999998</c:v>
                </c:pt>
                <c:pt idx="1548">
                  <c:v>72.02653999999998</c:v>
                </c:pt>
                <c:pt idx="1549">
                  <c:v>72.02414</c:v>
                </c:pt>
                <c:pt idx="1550">
                  <c:v>72.02173599999999</c:v>
                </c:pt>
                <c:pt idx="1551">
                  <c:v>72.02233999999999</c:v>
                </c:pt>
                <c:pt idx="1552">
                  <c:v>72.02294999999998</c:v>
                </c:pt>
                <c:pt idx="1553">
                  <c:v>72.02357</c:v>
                </c:pt>
                <c:pt idx="1554">
                  <c:v>72.024185</c:v>
                </c:pt>
                <c:pt idx="1555">
                  <c:v>72.0248</c:v>
                </c:pt>
                <c:pt idx="1556">
                  <c:v>72.02542999999998</c:v>
                </c:pt>
                <c:pt idx="1557">
                  <c:v>72.026054</c:v>
                </c:pt>
                <c:pt idx="1558">
                  <c:v>72.02669</c:v>
                </c:pt>
                <c:pt idx="1559">
                  <c:v>72.02733</c:v>
                </c:pt>
                <c:pt idx="1560">
                  <c:v>72.02796</c:v>
                </c:pt>
                <c:pt idx="1561">
                  <c:v>72.02859999999998</c:v>
                </c:pt>
                <c:pt idx="1562">
                  <c:v>72.02925</c:v>
                </c:pt>
                <c:pt idx="1563">
                  <c:v>72.02991</c:v>
                </c:pt>
                <c:pt idx="1564">
                  <c:v>72.03056</c:v>
                </c:pt>
                <c:pt idx="1565">
                  <c:v>72.03123</c:v>
                </c:pt>
                <c:pt idx="1566">
                  <c:v>72.03189</c:v>
                </c:pt>
                <c:pt idx="1567">
                  <c:v>72.032555</c:v>
                </c:pt>
                <c:pt idx="1568">
                  <c:v>72.033226</c:v>
                </c:pt>
                <c:pt idx="1569">
                  <c:v>72.033905</c:v>
                </c:pt>
                <c:pt idx="1570">
                  <c:v>72.034584</c:v>
                </c:pt>
                <c:pt idx="1571">
                  <c:v>72.03527</c:v>
                </c:pt>
                <c:pt idx="1572">
                  <c:v>72.03596</c:v>
                </c:pt>
                <c:pt idx="1573">
                  <c:v>72.03665</c:v>
                </c:pt>
                <c:pt idx="1574">
                  <c:v>72.03734</c:v>
                </c:pt>
                <c:pt idx="1575">
                  <c:v>72.03803</c:v>
                </c:pt>
                <c:pt idx="1576">
                  <c:v>72.03873399999999</c:v>
                </c:pt>
                <c:pt idx="1577">
                  <c:v>72.03944</c:v>
                </c:pt>
                <c:pt idx="1578">
                  <c:v>72.040146</c:v>
                </c:pt>
                <c:pt idx="1579">
                  <c:v>72.04086</c:v>
                </c:pt>
                <c:pt idx="1580">
                  <c:v>72.04158</c:v>
                </c:pt>
                <c:pt idx="1581">
                  <c:v>72.0423</c:v>
                </c:pt>
                <c:pt idx="1582">
                  <c:v>72.043015</c:v>
                </c:pt>
                <c:pt idx="1583">
                  <c:v>72.04374</c:v>
                </c:pt>
                <c:pt idx="1584">
                  <c:v>72.04447</c:v>
                </c:pt>
                <c:pt idx="1585">
                  <c:v>72.0452</c:v>
                </c:pt>
                <c:pt idx="1586">
                  <c:v>72.04593000000001</c:v>
                </c:pt>
                <c:pt idx="1587">
                  <c:v>72.04666</c:v>
                </c:pt>
                <c:pt idx="1588">
                  <c:v>72.04739</c:v>
                </c:pt>
                <c:pt idx="1589">
                  <c:v>72.048134</c:v>
                </c:pt>
                <c:pt idx="1590">
                  <c:v>72.04887999999998</c:v>
                </c:pt>
                <c:pt idx="1591">
                  <c:v>72.04963</c:v>
                </c:pt>
                <c:pt idx="1592">
                  <c:v>72.05037999999999</c:v>
                </c:pt>
                <c:pt idx="1593">
                  <c:v>72.051125</c:v>
                </c:pt>
                <c:pt idx="1594">
                  <c:v>72.05187999999998</c:v>
                </c:pt>
                <c:pt idx="1595">
                  <c:v>72.05263</c:v>
                </c:pt>
                <c:pt idx="1596">
                  <c:v>72.05337999999999</c:v>
                </c:pt>
                <c:pt idx="1597">
                  <c:v>72.05414</c:v>
                </c:pt>
                <c:pt idx="1598">
                  <c:v>72.05489</c:v>
                </c:pt>
                <c:pt idx="1599">
                  <c:v>72.05566</c:v>
                </c:pt>
                <c:pt idx="1600">
                  <c:v>72.05642</c:v>
                </c:pt>
                <c:pt idx="1601">
                  <c:v>72.05718</c:v>
                </c:pt>
                <c:pt idx="1602">
                  <c:v>72.057945</c:v>
                </c:pt>
                <c:pt idx="1603">
                  <c:v>72.05870999999999</c:v>
                </c:pt>
                <c:pt idx="1604">
                  <c:v>72.05947999999998</c:v>
                </c:pt>
                <c:pt idx="1605">
                  <c:v>72.06025</c:v>
                </c:pt>
                <c:pt idx="1606">
                  <c:v>72.06102</c:v>
                </c:pt>
                <c:pt idx="1607">
                  <c:v>72.06179</c:v>
                </c:pt>
                <c:pt idx="1608">
                  <c:v>72.06257</c:v>
                </c:pt>
                <c:pt idx="1609">
                  <c:v>72.06333999999998</c:v>
                </c:pt>
                <c:pt idx="1610">
                  <c:v>72.06411</c:v>
                </c:pt>
                <c:pt idx="1611">
                  <c:v>72.06488</c:v>
                </c:pt>
                <c:pt idx="1612">
                  <c:v>72.06565</c:v>
                </c:pt>
                <c:pt idx="1613">
                  <c:v>72.06642</c:v>
                </c:pt>
                <c:pt idx="1614">
                  <c:v>72.0672</c:v>
                </c:pt>
                <c:pt idx="1615">
                  <c:v>72.06798</c:v>
                </c:pt>
                <c:pt idx="1616">
                  <c:v>72.06875599999998</c:v>
                </c:pt>
                <c:pt idx="1617">
                  <c:v>72.069534</c:v>
                </c:pt>
                <c:pt idx="1618">
                  <c:v>72.07030999999999</c:v>
                </c:pt>
                <c:pt idx="1619">
                  <c:v>72.07109</c:v>
                </c:pt>
                <c:pt idx="1620">
                  <c:v>72.07186999999998</c:v>
                </c:pt>
                <c:pt idx="1621">
                  <c:v>72.07264999999998</c:v>
                </c:pt>
                <c:pt idx="1622">
                  <c:v>72.073425</c:v>
                </c:pt>
                <c:pt idx="1623">
                  <c:v>72.0742</c:v>
                </c:pt>
                <c:pt idx="1624">
                  <c:v>72.07497999999998</c:v>
                </c:pt>
                <c:pt idx="1625">
                  <c:v>72.07575999999999</c:v>
                </c:pt>
                <c:pt idx="1626">
                  <c:v>72.07654599999998</c:v>
                </c:pt>
                <c:pt idx="1627">
                  <c:v>72.077324</c:v>
                </c:pt>
                <c:pt idx="1628">
                  <c:v>72.07809999999999</c:v>
                </c:pt>
                <c:pt idx="1629">
                  <c:v>72.07887999999998</c:v>
                </c:pt>
                <c:pt idx="1630">
                  <c:v>72.07966</c:v>
                </c:pt>
                <c:pt idx="1631">
                  <c:v>72.08043999999998</c:v>
                </c:pt>
                <c:pt idx="1632">
                  <c:v>72.08122</c:v>
                </c:pt>
                <c:pt idx="1633">
                  <c:v>72.082</c:v>
                </c:pt>
                <c:pt idx="1634">
                  <c:v>72.08277999999999</c:v>
                </c:pt>
                <c:pt idx="1635">
                  <c:v>72.08356</c:v>
                </c:pt>
                <c:pt idx="1636">
                  <c:v>72.08433499999998</c:v>
                </c:pt>
                <c:pt idx="1637">
                  <c:v>72.08511</c:v>
                </c:pt>
                <c:pt idx="1638">
                  <c:v>72.08588999999999</c:v>
                </c:pt>
                <c:pt idx="1639">
                  <c:v>72.08667000000001</c:v>
                </c:pt>
                <c:pt idx="1640">
                  <c:v>72.08745</c:v>
                </c:pt>
                <c:pt idx="1641">
                  <c:v>72.08823</c:v>
                </c:pt>
                <c:pt idx="1642">
                  <c:v>72.089005</c:v>
                </c:pt>
                <c:pt idx="1643">
                  <c:v>72.08977499999999</c:v>
                </c:pt>
                <c:pt idx="1644">
                  <c:v>72.090546</c:v>
                </c:pt>
                <c:pt idx="1645">
                  <c:v>72.09132</c:v>
                </c:pt>
                <c:pt idx="1646">
                  <c:v>72.09209</c:v>
                </c:pt>
                <c:pt idx="1647">
                  <c:v>72.09286</c:v>
                </c:pt>
                <c:pt idx="1648">
                  <c:v>72.09363</c:v>
                </c:pt>
                <c:pt idx="1649">
                  <c:v>72.0944</c:v>
                </c:pt>
                <c:pt idx="1650">
                  <c:v>72.09517</c:v>
                </c:pt>
                <c:pt idx="1651">
                  <c:v>72.09594</c:v>
                </c:pt>
                <c:pt idx="1652">
                  <c:v>72.09671</c:v>
                </c:pt>
                <c:pt idx="1653">
                  <c:v>72.09748</c:v>
                </c:pt>
                <c:pt idx="1654">
                  <c:v>72.09825</c:v>
                </c:pt>
                <c:pt idx="1655">
                  <c:v>72.09902</c:v>
                </c:pt>
                <c:pt idx="1656">
                  <c:v>72.09979</c:v>
                </c:pt>
                <c:pt idx="1657">
                  <c:v>72.100555</c:v>
                </c:pt>
                <c:pt idx="1658">
                  <c:v>72.10132</c:v>
                </c:pt>
                <c:pt idx="1659">
                  <c:v>72.10207999999999</c:v>
                </c:pt>
                <c:pt idx="1660">
                  <c:v>72.10284399999999</c:v>
                </c:pt>
                <c:pt idx="1661">
                  <c:v>72.10361</c:v>
                </c:pt>
                <c:pt idx="1662">
                  <c:v>72.10436999999998</c:v>
                </c:pt>
                <c:pt idx="1663">
                  <c:v>72.105125</c:v>
                </c:pt>
                <c:pt idx="1664">
                  <c:v>72.10588999999999</c:v>
                </c:pt>
                <c:pt idx="1665">
                  <c:v>72.10664</c:v>
                </c:pt>
                <c:pt idx="1666">
                  <c:v>72.1074</c:v>
                </c:pt>
                <c:pt idx="1667">
                  <c:v>72.108154</c:v>
                </c:pt>
                <c:pt idx="1668">
                  <c:v>72.10890999999998</c:v>
                </c:pt>
                <c:pt idx="1669">
                  <c:v>72.109665</c:v>
                </c:pt>
                <c:pt idx="1670">
                  <c:v>72.11041</c:v>
                </c:pt>
                <c:pt idx="1671">
                  <c:v>72.11117</c:v>
                </c:pt>
                <c:pt idx="1672">
                  <c:v>72.111916</c:v>
                </c:pt>
                <c:pt idx="1673">
                  <c:v>72.11266</c:v>
                </c:pt>
                <c:pt idx="1674">
                  <c:v>72.11341</c:v>
                </c:pt>
                <c:pt idx="1675">
                  <c:v>72.11416</c:v>
                </c:pt>
                <c:pt idx="1676">
                  <c:v>72.11491</c:v>
                </c:pt>
                <c:pt idx="1677">
                  <c:v>72.115654</c:v>
                </c:pt>
                <c:pt idx="1678">
                  <c:v>72.116394</c:v>
                </c:pt>
                <c:pt idx="1679">
                  <c:v>72.117134</c:v>
                </c:pt>
                <c:pt idx="1680">
                  <c:v>72.117874</c:v>
                </c:pt>
                <c:pt idx="1681">
                  <c:v>72.118614</c:v>
                </c:pt>
                <c:pt idx="1682">
                  <c:v>72.119354</c:v>
                </c:pt>
                <c:pt idx="1683">
                  <c:v>72.12009399999998</c:v>
                </c:pt>
                <c:pt idx="1684">
                  <c:v>72.12083399999999</c:v>
                </c:pt>
                <c:pt idx="1685">
                  <c:v>72.12157</c:v>
                </c:pt>
                <c:pt idx="1686">
                  <c:v>72.12229999999998</c:v>
                </c:pt>
                <c:pt idx="1687">
                  <c:v>72.12302999999998</c:v>
                </c:pt>
                <c:pt idx="1688">
                  <c:v>72.12376399999998</c:v>
                </c:pt>
                <c:pt idx="1689">
                  <c:v>72.12448999999998</c:v>
                </c:pt>
                <c:pt idx="1690">
                  <c:v>72.12522</c:v>
                </c:pt>
                <c:pt idx="1691">
                  <c:v>72.12594599999998</c:v>
                </c:pt>
                <c:pt idx="1692">
                  <c:v>72.12667</c:v>
                </c:pt>
                <c:pt idx="1693">
                  <c:v>72.12739599999999</c:v>
                </c:pt>
                <c:pt idx="1694">
                  <c:v>72.12811999999998</c:v>
                </c:pt>
                <c:pt idx="1695">
                  <c:v>72.12883999999997</c:v>
                </c:pt>
                <c:pt idx="1696">
                  <c:v>72.12955499999998</c:v>
                </c:pt>
                <c:pt idx="1697">
                  <c:v>72.13027</c:v>
                </c:pt>
                <c:pt idx="1698">
                  <c:v>72.13098999999998</c:v>
                </c:pt>
                <c:pt idx="1699">
                  <c:v>72.13171</c:v>
                </c:pt>
                <c:pt idx="1700">
                  <c:v>72.13241999999998</c:v>
                </c:pt>
                <c:pt idx="1701">
                  <c:v>72.13313999999998</c:v>
                </c:pt>
                <c:pt idx="1702">
                  <c:v>72.13384999999998</c:v>
                </c:pt>
                <c:pt idx="1703">
                  <c:v>72.13457</c:v>
                </c:pt>
                <c:pt idx="1704">
                  <c:v>72.13527999999998</c:v>
                </c:pt>
                <c:pt idx="1705">
                  <c:v>72.13598999999999</c:v>
                </c:pt>
                <c:pt idx="1706">
                  <c:v>72.136696</c:v>
                </c:pt>
                <c:pt idx="1707">
                  <c:v>72.137405</c:v>
                </c:pt>
                <c:pt idx="1708">
                  <c:v>72.138115</c:v>
                </c:pt>
                <c:pt idx="1709">
                  <c:v>72.138824</c:v>
                </c:pt>
                <c:pt idx="1710">
                  <c:v>72.13953</c:v>
                </c:pt>
                <c:pt idx="1711">
                  <c:v>72.14023</c:v>
                </c:pt>
                <c:pt idx="1712">
                  <c:v>72.14093</c:v>
                </c:pt>
                <c:pt idx="1713">
                  <c:v>72.14163</c:v>
                </c:pt>
                <c:pt idx="1714">
                  <c:v>72.14232999999998</c:v>
                </c:pt>
                <c:pt idx="1715">
                  <c:v>72.14302</c:v>
                </c:pt>
                <c:pt idx="1716">
                  <c:v>72.143715</c:v>
                </c:pt>
                <c:pt idx="1717">
                  <c:v>72.14441</c:v>
                </c:pt>
                <c:pt idx="1718">
                  <c:v>72.1451</c:v>
                </c:pt>
                <c:pt idx="1719">
                  <c:v>72.14579999999998</c:v>
                </c:pt>
                <c:pt idx="1720">
                  <c:v>72.146484</c:v>
                </c:pt>
                <c:pt idx="1721">
                  <c:v>72.14717</c:v>
                </c:pt>
                <c:pt idx="1722">
                  <c:v>72.14786</c:v>
                </c:pt>
                <c:pt idx="1723">
                  <c:v>72.148544</c:v>
                </c:pt>
                <c:pt idx="1724">
                  <c:v>72.14923</c:v>
                </c:pt>
                <c:pt idx="1725">
                  <c:v>72.14992</c:v>
                </c:pt>
                <c:pt idx="1726">
                  <c:v>72.150604</c:v>
                </c:pt>
                <c:pt idx="1727">
                  <c:v>72.15128</c:v>
                </c:pt>
                <c:pt idx="1728">
                  <c:v>72.15196</c:v>
                </c:pt>
                <c:pt idx="1729">
                  <c:v>72.15263999999999</c:v>
                </c:pt>
                <c:pt idx="1730">
                  <c:v>72.15330999999999</c:v>
                </c:pt>
                <c:pt idx="1731">
                  <c:v>72.15398999999998</c:v>
                </c:pt>
                <c:pt idx="1732">
                  <c:v>72.15466</c:v>
                </c:pt>
                <c:pt idx="1733">
                  <c:v>72.15533399999997</c:v>
                </c:pt>
                <c:pt idx="1734">
                  <c:v>72.15600599999999</c:v>
                </c:pt>
                <c:pt idx="1735">
                  <c:v>72.15667999999998</c:v>
                </c:pt>
                <c:pt idx="1736">
                  <c:v>72.15734999999998</c:v>
                </c:pt>
                <c:pt idx="1737">
                  <c:v>72.15800999999999</c:v>
                </c:pt>
                <c:pt idx="1738">
                  <c:v>72.15867999999999</c:v>
                </c:pt>
                <c:pt idx="1739">
                  <c:v>72.15935499999999</c:v>
                </c:pt>
                <c:pt idx="1740">
                  <c:v>72.16002</c:v>
                </c:pt>
                <c:pt idx="1741">
                  <c:v>72.16068</c:v>
                </c:pt>
                <c:pt idx="1742">
                  <c:v>72.16135</c:v>
                </c:pt>
                <c:pt idx="1743">
                  <c:v>72.16200999999998</c:v>
                </c:pt>
                <c:pt idx="1744">
                  <c:v>72.16267399999998</c:v>
                </c:pt>
                <c:pt idx="1745">
                  <c:v>72.16332999999998</c:v>
                </c:pt>
                <c:pt idx="1746">
                  <c:v>72.16399</c:v>
                </c:pt>
                <c:pt idx="1747">
                  <c:v>72.16464</c:v>
                </c:pt>
                <c:pt idx="1748">
                  <c:v>72.16529999999998</c:v>
                </c:pt>
                <c:pt idx="1749">
                  <c:v>72.16595499999998</c:v>
                </c:pt>
                <c:pt idx="1750">
                  <c:v>72.16661</c:v>
                </c:pt>
                <c:pt idx="1751">
                  <c:v>72.16727</c:v>
                </c:pt>
                <c:pt idx="1752">
                  <c:v>72.167915</c:v>
                </c:pt>
                <c:pt idx="1753">
                  <c:v>72.16856999999998</c:v>
                </c:pt>
                <c:pt idx="1754">
                  <c:v>72.16922</c:v>
                </c:pt>
                <c:pt idx="1755">
                  <c:v>72.16986999999998</c:v>
                </c:pt>
                <c:pt idx="1756">
                  <c:v>72.17050999999998</c:v>
                </c:pt>
                <c:pt idx="1757">
                  <c:v>72.17116</c:v>
                </c:pt>
                <c:pt idx="1758">
                  <c:v>72.17179999999999</c:v>
                </c:pt>
                <c:pt idx="1759">
                  <c:v>72.17243999999997</c:v>
                </c:pt>
                <c:pt idx="1760">
                  <c:v>72.17307999999998</c:v>
                </c:pt>
                <c:pt idx="1761">
                  <c:v>72.17371999999999</c:v>
                </c:pt>
                <c:pt idx="1762">
                  <c:v>72.17435999999998</c:v>
                </c:pt>
                <c:pt idx="1763">
                  <c:v>72.17499999999998</c:v>
                </c:pt>
                <c:pt idx="1764">
                  <c:v>72.17563999999999</c:v>
                </c:pt>
                <c:pt idx="1765">
                  <c:v>72.17627999999999</c:v>
                </c:pt>
                <c:pt idx="1766">
                  <c:v>72.17690999999999</c:v>
                </c:pt>
                <c:pt idx="1767">
                  <c:v>72.17753999999998</c:v>
                </c:pt>
                <c:pt idx="1768">
                  <c:v>72.17817999999998</c:v>
                </c:pt>
                <c:pt idx="1769">
                  <c:v>72.17880999999998</c:v>
                </c:pt>
                <c:pt idx="1770">
                  <c:v>72.17943599999997</c:v>
                </c:pt>
                <c:pt idx="1771">
                  <c:v>72.18005999999998</c:v>
                </c:pt>
                <c:pt idx="1772">
                  <c:v>72.180695</c:v>
                </c:pt>
                <c:pt idx="1773">
                  <c:v>72.18132</c:v>
                </c:pt>
                <c:pt idx="1774">
                  <c:v>72.18194599999998</c:v>
                </c:pt>
                <c:pt idx="1775">
                  <c:v>72.18257</c:v>
                </c:pt>
                <c:pt idx="1776">
                  <c:v>72.1832</c:v>
                </c:pt>
                <c:pt idx="1777">
                  <c:v>72.18381999999998</c:v>
                </c:pt>
                <c:pt idx="1778">
                  <c:v>72.18445</c:v>
                </c:pt>
                <c:pt idx="1779">
                  <c:v>72.18506999999998</c:v>
                </c:pt>
                <c:pt idx="1780">
                  <c:v>72.18568399999998</c:v>
                </c:pt>
                <c:pt idx="1781">
                  <c:v>72.18629999999998</c:v>
                </c:pt>
                <c:pt idx="1782">
                  <c:v>72.18692</c:v>
                </c:pt>
                <c:pt idx="1783">
                  <c:v>72.18753</c:v>
                </c:pt>
                <c:pt idx="1784">
                  <c:v>72.18814999999998</c:v>
                </c:pt>
                <c:pt idx="1785">
                  <c:v>72.18875999999999</c:v>
                </c:pt>
                <c:pt idx="1786">
                  <c:v>72.18937999999999</c:v>
                </c:pt>
                <c:pt idx="1787">
                  <c:v>72.18998999999998</c:v>
                </c:pt>
                <c:pt idx="1788">
                  <c:v>72.1906</c:v>
                </c:pt>
                <c:pt idx="1789">
                  <c:v>72.19121</c:v>
                </c:pt>
                <c:pt idx="1790">
                  <c:v>72.19182</c:v>
                </c:pt>
                <c:pt idx="1791">
                  <c:v>72.19242</c:v>
                </c:pt>
                <c:pt idx="1792">
                  <c:v>72.19302</c:v>
                </c:pt>
                <c:pt idx="1793">
                  <c:v>72.19363000000001</c:v>
                </c:pt>
                <c:pt idx="1794">
                  <c:v>72.19423</c:v>
                </c:pt>
                <c:pt idx="1795">
                  <c:v>72.19483</c:v>
                </c:pt>
                <c:pt idx="1796">
                  <c:v>72.19543499999999</c:v>
                </c:pt>
                <c:pt idx="1797">
                  <c:v>72.19603999999998</c:v>
                </c:pt>
                <c:pt idx="1798">
                  <c:v>72.19663000000001</c:v>
                </c:pt>
                <c:pt idx="1799">
                  <c:v>72.197235</c:v>
                </c:pt>
                <c:pt idx="1800">
                  <c:v>72.19783</c:v>
                </c:pt>
                <c:pt idx="1801">
                  <c:v>72.198425</c:v>
                </c:pt>
                <c:pt idx="1802">
                  <c:v>72.19902</c:v>
                </c:pt>
                <c:pt idx="1803">
                  <c:v>72.199615</c:v>
                </c:pt>
                <c:pt idx="1804">
                  <c:v>72.20021</c:v>
                </c:pt>
                <c:pt idx="1805">
                  <c:v>72.200806</c:v>
                </c:pt>
                <c:pt idx="1806">
                  <c:v>72.20139</c:v>
                </c:pt>
                <c:pt idx="1807">
                  <c:v>72.20198</c:v>
                </c:pt>
                <c:pt idx="1808">
                  <c:v>72.20257</c:v>
                </c:pt>
                <c:pt idx="1809">
                  <c:v>72.203156</c:v>
                </c:pt>
                <c:pt idx="1810">
                  <c:v>72.20373999999998</c:v>
                </c:pt>
                <c:pt idx="1811">
                  <c:v>72.20433000000001</c:v>
                </c:pt>
                <c:pt idx="1812">
                  <c:v>72.20492</c:v>
                </c:pt>
                <c:pt idx="1813">
                  <c:v>72.205505</c:v>
                </c:pt>
                <c:pt idx="1814">
                  <c:v>72.206085</c:v>
                </c:pt>
                <c:pt idx="1815">
                  <c:v>72.206665</c:v>
                </c:pt>
                <c:pt idx="1816">
                  <c:v>72.20725</c:v>
                </c:pt>
                <c:pt idx="1817">
                  <c:v>72.20783</c:v>
                </c:pt>
                <c:pt idx="1818">
                  <c:v>72.20841</c:v>
                </c:pt>
                <c:pt idx="1819">
                  <c:v>72.208984</c:v>
                </c:pt>
                <c:pt idx="1820">
                  <c:v>72.20956</c:v>
                </c:pt>
                <c:pt idx="1821">
                  <c:v>72.21013</c:v>
                </c:pt>
                <c:pt idx="1822">
                  <c:v>72.2107</c:v>
                </c:pt>
                <c:pt idx="1823">
                  <c:v>72.21127000000002</c:v>
                </c:pt>
                <c:pt idx="1824">
                  <c:v>72.211845</c:v>
                </c:pt>
                <c:pt idx="1825">
                  <c:v>72.21242</c:v>
                </c:pt>
                <c:pt idx="1826">
                  <c:v>72.2148</c:v>
                </c:pt>
                <c:pt idx="1827">
                  <c:v>72.21717</c:v>
                </c:pt>
                <c:pt idx="1828">
                  <c:v>72.21954</c:v>
                </c:pt>
                <c:pt idx="1829">
                  <c:v>72.22192</c:v>
                </c:pt>
                <c:pt idx="1830">
                  <c:v>72.22429</c:v>
                </c:pt>
                <c:pt idx="1831">
                  <c:v>72.22666</c:v>
                </c:pt>
                <c:pt idx="1832">
                  <c:v>72.22903</c:v>
                </c:pt>
                <c:pt idx="1833">
                  <c:v>72.23139</c:v>
                </c:pt>
                <c:pt idx="1834">
                  <c:v>72.233765</c:v>
                </c:pt>
                <c:pt idx="1835">
                  <c:v>72.23613</c:v>
                </c:pt>
                <c:pt idx="1836">
                  <c:v>72.238495</c:v>
                </c:pt>
                <c:pt idx="1837">
                  <c:v>72.24086</c:v>
                </c:pt>
                <c:pt idx="1838">
                  <c:v>72.243225</c:v>
                </c:pt>
                <c:pt idx="1839">
                  <c:v>72.24559</c:v>
                </c:pt>
                <c:pt idx="1840">
                  <c:v>72.247955</c:v>
                </c:pt>
                <c:pt idx="1841">
                  <c:v>72.25032</c:v>
                </c:pt>
                <c:pt idx="1842">
                  <c:v>72.25268</c:v>
                </c:pt>
                <c:pt idx="1843">
                  <c:v>72.25503499999999</c:v>
                </c:pt>
                <c:pt idx="1844">
                  <c:v>72.25739</c:v>
                </c:pt>
                <c:pt idx="1845">
                  <c:v>72.25974999999998</c:v>
                </c:pt>
                <c:pt idx="1846">
                  <c:v>72.26211</c:v>
                </c:pt>
                <c:pt idx="1847">
                  <c:v>72.26446</c:v>
                </c:pt>
                <c:pt idx="1848">
                  <c:v>72.266815</c:v>
                </c:pt>
                <c:pt idx="1849">
                  <c:v>72.269165</c:v>
                </c:pt>
                <c:pt idx="1850">
                  <c:v>72.271515</c:v>
                </c:pt>
                <c:pt idx="1851">
                  <c:v>72.27386</c:v>
                </c:pt>
                <c:pt idx="1852">
                  <c:v>72.2762</c:v>
                </c:pt>
                <c:pt idx="1853">
                  <c:v>72.27853999999999</c:v>
                </c:pt>
                <c:pt idx="1854">
                  <c:v>72.28087999999998</c:v>
                </c:pt>
                <c:pt idx="1855">
                  <c:v>72.283226</c:v>
                </c:pt>
                <c:pt idx="1856">
                  <c:v>72.28075</c:v>
                </c:pt>
                <c:pt idx="1857">
                  <c:v>72.27827</c:v>
                </c:pt>
                <c:pt idx="1858">
                  <c:v>72.27577999999997</c:v>
                </c:pt>
                <c:pt idx="1859">
                  <c:v>72.27329</c:v>
                </c:pt>
                <c:pt idx="1860">
                  <c:v>72.27080499999998</c:v>
                </c:pt>
                <c:pt idx="1861">
                  <c:v>72.26831</c:v>
                </c:pt>
                <c:pt idx="1862">
                  <c:v>72.265816</c:v>
                </c:pt>
                <c:pt idx="1863">
                  <c:v>72.26332</c:v>
                </c:pt>
                <c:pt idx="1864">
                  <c:v>72.26082</c:v>
                </c:pt>
                <c:pt idx="1865">
                  <c:v>72.25831599999998</c:v>
                </c:pt>
                <c:pt idx="1866">
                  <c:v>72.25580999999998</c:v>
                </c:pt>
                <c:pt idx="1867">
                  <c:v>72.25331</c:v>
                </c:pt>
                <c:pt idx="1868">
                  <c:v>72.25081</c:v>
                </c:pt>
                <c:pt idx="1869">
                  <c:v>72.2483</c:v>
                </c:pt>
                <c:pt idx="1870">
                  <c:v>72.24579</c:v>
                </c:pt>
                <c:pt idx="1871">
                  <c:v>72.24327</c:v>
                </c:pt>
                <c:pt idx="1872">
                  <c:v>72.24075</c:v>
                </c:pt>
                <c:pt idx="1873">
                  <c:v>72.238235</c:v>
                </c:pt>
                <c:pt idx="1874">
                  <c:v>72.23572</c:v>
                </c:pt>
                <c:pt idx="1875">
                  <c:v>72.2332</c:v>
                </c:pt>
                <c:pt idx="1876">
                  <c:v>72.230675</c:v>
                </c:pt>
                <c:pt idx="1877">
                  <c:v>72.22815</c:v>
                </c:pt>
                <c:pt idx="1878">
                  <c:v>72.225624</c:v>
                </c:pt>
                <c:pt idx="1879">
                  <c:v>72.2231</c:v>
                </c:pt>
                <c:pt idx="1880">
                  <c:v>72.220566</c:v>
                </c:pt>
                <c:pt idx="1881">
                  <c:v>72.21803000000001</c:v>
                </c:pt>
                <c:pt idx="1882">
                  <c:v>72.2155</c:v>
                </c:pt>
                <c:pt idx="1883">
                  <c:v>72.21297000000001</c:v>
                </c:pt>
                <c:pt idx="1884">
                  <c:v>72.210434</c:v>
                </c:pt>
                <c:pt idx="1885">
                  <c:v>72.2079</c:v>
                </c:pt>
                <c:pt idx="1886">
                  <c:v>72.20536999999998</c:v>
                </c:pt>
                <c:pt idx="1887">
                  <c:v>72.20283499999998</c:v>
                </c:pt>
                <c:pt idx="1888">
                  <c:v>72.20030000000001</c:v>
                </c:pt>
                <c:pt idx="1889">
                  <c:v>72.19777</c:v>
                </c:pt>
                <c:pt idx="1890">
                  <c:v>72.19524</c:v>
                </c:pt>
                <c:pt idx="1891">
                  <c:v>72.19269999999998</c:v>
                </c:pt>
                <c:pt idx="1892">
                  <c:v>72.19017</c:v>
                </c:pt>
                <c:pt idx="1893">
                  <c:v>72.18764</c:v>
                </c:pt>
                <c:pt idx="1894">
                  <c:v>72.18510999999998</c:v>
                </c:pt>
                <c:pt idx="1895">
                  <c:v>72.18258999999999</c:v>
                </c:pt>
                <c:pt idx="1896">
                  <c:v>72.18005999999998</c:v>
                </c:pt>
                <c:pt idx="1897">
                  <c:v>72.17753999999998</c:v>
                </c:pt>
                <c:pt idx="1898">
                  <c:v>72.17501999999999</c:v>
                </c:pt>
                <c:pt idx="1899">
                  <c:v>72.17248999999997</c:v>
                </c:pt>
                <c:pt idx="1900">
                  <c:v>72.16997499999998</c:v>
                </c:pt>
                <c:pt idx="1901">
                  <c:v>72.16746</c:v>
                </c:pt>
                <c:pt idx="1902">
                  <c:v>72.16495</c:v>
                </c:pt>
                <c:pt idx="1903">
                  <c:v>72.16243999999999</c:v>
                </c:pt>
                <c:pt idx="1904">
                  <c:v>72.15992999999998</c:v>
                </c:pt>
                <c:pt idx="1905">
                  <c:v>72.15742</c:v>
                </c:pt>
                <c:pt idx="1906">
                  <c:v>72.154915</c:v>
                </c:pt>
                <c:pt idx="1907">
                  <c:v>72.15240499999999</c:v>
                </c:pt>
                <c:pt idx="1908">
                  <c:v>72.1499</c:v>
                </c:pt>
                <c:pt idx="1909">
                  <c:v>72.14741</c:v>
                </c:pt>
                <c:pt idx="1910">
                  <c:v>72.14491</c:v>
                </c:pt>
                <c:pt idx="1911">
                  <c:v>72.14242</c:v>
                </c:pt>
                <c:pt idx="1912">
                  <c:v>72.13993</c:v>
                </c:pt>
                <c:pt idx="1913">
                  <c:v>72.13744</c:v>
                </c:pt>
                <c:pt idx="1914">
                  <c:v>72.13496</c:v>
                </c:pt>
                <c:pt idx="1915">
                  <c:v>72.13247999999999</c:v>
                </c:pt>
                <c:pt idx="1916">
                  <c:v>72.13299999999998</c:v>
                </c:pt>
                <c:pt idx="1917">
                  <c:v>72.13353999999998</c:v>
                </c:pt>
                <c:pt idx="1918">
                  <c:v>72.13407</c:v>
                </c:pt>
                <c:pt idx="1919">
                  <c:v>72.13461</c:v>
                </c:pt>
                <c:pt idx="1920">
                  <c:v>72.13516</c:v>
                </c:pt>
                <c:pt idx="1921">
                  <c:v>72.13570999999999</c:v>
                </c:pt>
                <c:pt idx="1922">
                  <c:v>72.13626</c:v>
                </c:pt>
                <c:pt idx="1923">
                  <c:v>72.13682</c:v>
                </c:pt>
                <c:pt idx="1924">
                  <c:v>72.13737499999999</c:v>
                </c:pt>
                <c:pt idx="1925">
                  <c:v>72.13794</c:v>
                </c:pt>
                <c:pt idx="1926">
                  <c:v>72.13850999999998</c:v>
                </c:pt>
                <c:pt idx="1927">
                  <c:v>72.13908399999998</c:v>
                </c:pt>
                <c:pt idx="1928">
                  <c:v>72.13966</c:v>
                </c:pt>
                <c:pt idx="1929">
                  <c:v>72.14024</c:v>
                </c:pt>
                <c:pt idx="1930">
                  <c:v>72.14083</c:v>
                </c:pt>
                <c:pt idx="1931">
                  <c:v>72.14142</c:v>
                </c:pt>
                <c:pt idx="1932">
                  <c:v>72.14201</c:v>
                </c:pt>
                <c:pt idx="1933">
                  <c:v>72.14261</c:v>
                </c:pt>
                <c:pt idx="1934">
                  <c:v>72.14321</c:v>
                </c:pt>
                <c:pt idx="1935">
                  <c:v>72.143814</c:v>
                </c:pt>
                <c:pt idx="1936">
                  <c:v>72.144424</c:v>
                </c:pt>
                <c:pt idx="1937">
                  <c:v>72.14503999999998</c:v>
                </c:pt>
                <c:pt idx="1938">
                  <c:v>72.14566</c:v>
                </c:pt>
                <c:pt idx="1939">
                  <c:v>72.14628</c:v>
                </c:pt>
                <c:pt idx="1940">
                  <c:v>72.146904</c:v>
                </c:pt>
                <c:pt idx="1941">
                  <c:v>72.14753</c:v>
                </c:pt>
                <c:pt idx="1942">
                  <c:v>72.14816</c:v>
                </c:pt>
                <c:pt idx="1943">
                  <c:v>72.14879999999998</c:v>
                </c:pt>
                <c:pt idx="1944">
                  <c:v>72.149445</c:v>
                </c:pt>
                <c:pt idx="1945">
                  <c:v>72.15008499999999</c:v>
                </c:pt>
                <c:pt idx="1946">
                  <c:v>72.15073399999999</c:v>
                </c:pt>
                <c:pt idx="1947">
                  <c:v>72.15137999999999</c:v>
                </c:pt>
                <c:pt idx="1948">
                  <c:v>72.15202999999998</c:v>
                </c:pt>
                <c:pt idx="1949">
                  <c:v>72.15268999999999</c:v>
                </c:pt>
                <c:pt idx="1950">
                  <c:v>72.15334999999999</c:v>
                </c:pt>
                <c:pt idx="1951">
                  <c:v>72.154015</c:v>
                </c:pt>
                <c:pt idx="1952">
                  <c:v>72.15468</c:v>
                </c:pt>
                <c:pt idx="1953">
                  <c:v>72.15533999999997</c:v>
                </c:pt>
                <c:pt idx="1954">
                  <c:v>72.15600599999999</c:v>
                </c:pt>
                <c:pt idx="1955">
                  <c:v>72.15667999999998</c:v>
                </c:pt>
                <c:pt idx="1956">
                  <c:v>72.15734999999998</c:v>
                </c:pt>
                <c:pt idx="1957">
                  <c:v>72.15801999999998</c:v>
                </c:pt>
                <c:pt idx="1958">
                  <c:v>72.15869999999998</c:v>
                </c:pt>
                <c:pt idx="1959">
                  <c:v>72.15937999999998</c:v>
                </c:pt>
                <c:pt idx="1960">
                  <c:v>72.16006</c:v>
                </c:pt>
                <c:pt idx="1961">
                  <c:v>72.16073599999999</c:v>
                </c:pt>
                <c:pt idx="1962">
                  <c:v>72.16142</c:v>
                </c:pt>
                <c:pt idx="1963">
                  <c:v>72.16211</c:v>
                </c:pt>
                <c:pt idx="1964">
                  <c:v>72.16279599999999</c:v>
                </c:pt>
                <c:pt idx="1965">
                  <c:v>72.16348999999998</c:v>
                </c:pt>
                <c:pt idx="1966">
                  <c:v>72.164185</c:v>
                </c:pt>
                <c:pt idx="1967">
                  <c:v>72.16487999999998</c:v>
                </c:pt>
                <c:pt idx="1968">
                  <c:v>72.16556999999998</c:v>
                </c:pt>
                <c:pt idx="1969">
                  <c:v>72.166275</c:v>
                </c:pt>
                <c:pt idx="1970">
                  <c:v>72.16697</c:v>
                </c:pt>
                <c:pt idx="1971">
                  <c:v>72.16767</c:v>
                </c:pt>
                <c:pt idx="1972">
                  <c:v>72.16836999999998</c:v>
                </c:pt>
                <c:pt idx="1973">
                  <c:v>72.16907499999999</c:v>
                </c:pt>
                <c:pt idx="1974">
                  <c:v>72.16977999999999</c:v>
                </c:pt>
                <c:pt idx="1975">
                  <c:v>72.17047999999998</c:v>
                </c:pt>
                <c:pt idx="1976">
                  <c:v>72.17118999999998</c:v>
                </c:pt>
                <c:pt idx="1977">
                  <c:v>72.17189999999998</c:v>
                </c:pt>
                <c:pt idx="1978">
                  <c:v>72.17260999999999</c:v>
                </c:pt>
                <c:pt idx="1979">
                  <c:v>72.17331999999999</c:v>
                </c:pt>
                <c:pt idx="1980">
                  <c:v>72.17402999999998</c:v>
                </c:pt>
                <c:pt idx="1981">
                  <c:v>72.17472999999998</c:v>
                </c:pt>
                <c:pt idx="1982">
                  <c:v>72.17543999999997</c:v>
                </c:pt>
                <c:pt idx="1983">
                  <c:v>72.17614999999999</c:v>
                </c:pt>
                <c:pt idx="1984">
                  <c:v>72.17685999999999</c:v>
                </c:pt>
                <c:pt idx="1985">
                  <c:v>72.17756999999998</c:v>
                </c:pt>
                <c:pt idx="1986">
                  <c:v>72.17827599999997</c:v>
                </c:pt>
                <c:pt idx="1987">
                  <c:v>72.17898599999997</c:v>
                </c:pt>
                <c:pt idx="1988">
                  <c:v>72.17969999999998</c:v>
                </c:pt>
                <c:pt idx="1989">
                  <c:v>72.18040999999998</c:v>
                </c:pt>
                <c:pt idx="1990">
                  <c:v>72.18112</c:v>
                </c:pt>
                <c:pt idx="1991">
                  <c:v>72.18183</c:v>
                </c:pt>
                <c:pt idx="1992">
                  <c:v>72.18253999999999</c:v>
                </c:pt>
                <c:pt idx="1993">
                  <c:v>72.18326</c:v>
                </c:pt>
                <c:pt idx="1994">
                  <c:v>72.18396999999998</c:v>
                </c:pt>
                <c:pt idx="1995">
                  <c:v>72.184685</c:v>
                </c:pt>
                <c:pt idx="1996">
                  <c:v>72.18539399999999</c:v>
                </c:pt>
                <c:pt idx="1997">
                  <c:v>72.18611</c:v>
                </c:pt>
                <c:pt idx="1998">
                  <c:v>72.18681999999998</c:v>
                </c:pt>
                <c:pt idx="1999">
                  <c:v>72.18753</c:v>
                </c:pt>
                <c:pt idx="2000">
                  <c:v>72.18824999999998</c:v>
                </c:pt>
                <c:pt idx="2001">
                  <c:v>72.18895999999998</c:v>
                </c:pt>
                <c:pt idx="2002">
                  <c:v>72.18967</c:v>
                </c:pt>
                <c:pt idx="2003">
                  <c:v>72.19037999999999</c:v>
                </c:pt>
                <c:pt idx="2004">
                  <c:v>72.191086</c:v>
                </c:pt>
                <c:pt idx="2005">
                  <c:v>72.191795</c:v>
                </c:pt>
                <c:pt idx="2006">
                  <c:v>72.19250499999998</c:v>
                </c:pt>
                <c:pt idx="2007">
                  <c:v>72.19321</c:v>
                </c:pt>
                <c:pt idx="2008">
                  <c:v>72.19392</c:v>
                </c:pt>
                <c:pt idx="2009">
                  <c:v>72.194626</c:v>
                </c:pt>
                <c:pt idx="2010">
                  <c:v>72.19533499999999</c:v>
                </c:pt>
                <c:pt idx="2011">
                  <c:v>72.196045</c:v>
                </c:pt>
                <c:pt idx="2012">
                  <c:v>72.19674999999998</c:v>
                </c:pt>
                <c:pt idx="2013">
                  <c:v>72.19745</c:v>
                </c:pt>
                <c:pt idx="2014">
                  <c:v>72.19815</c:v>
                </c:pt>
                <c:pt idx="2015">
                  <c:v>72.19884999999998</c:v>
                </c:pt>
                <c:pt idx="2016">
                  <c:v>72.19956</c:v>
                </c:pt>
                <c:pt idx="2017">
                  <c:v>72.200264</c:v>
                </c:pt>
                <c:pt idx="2018">
                  <c:v>72.200966</c:v>
                </c:pt>
                <c:pt idx="2019">
                  <c:v>72.20167</c:v>
                </c:pt>
                <c:pt idx="2020">
                  <c:v>72.20236999999998</c:v>
                </c:pt>
                <c:pt idx="2021">
                  <c:v>72.203064</c:v>
                </c:pt>
                <c:pt idx="2022">
                  <c:v>72.203766</c:v>
                </c:pt>
                <c:pt idx="2023">
                  <c:v>72.20446</c:v>
                </c:pt>
                <c:pt idx="2024">
                  <c:v>72.205154</c:v>
                </c:pt>
                <c:pt idx="2025">
                  <c:v>72.20585</c:v>
                </c:pt>
                <c:pt idx="2026">
                  <c:v>72.20654</c:v>
                </c:pt>
                <c:pt idx="2027">
                  <c:v>72.20724</c:v>
                </c:pt>
                <c:pt idx="2028">
                  <c:v>72.20793</c:v>
                </c:pt>
                <c:pt idx="2029">
                  <c:v>72.20862</c:v>
                </c:pt>
                <c:pt idx="2030">
                  <c:v>72.209305</c:v>
                </c:pt>
                <c:pt idx="2031">
                  <c:v>72.20999</c:v>
                </c:pt>
                <c:pt idx="2032">
                  <c:v>72.21068</c:v>
                </c:pt>
                <c:pt idx="2033">
                  <c:v>72.211365</c:v>
                </c:pt>
                <c:pt idx="2034">
                  <c:v>72.21205</c:v>
                </c:pt>
                <c:pt idx="2035">
                  <c:v>72.21273999999998</c:v>
                </c:pt>
                <c:pt idx="2036">
                  <c:v>72.213425</c:v>
                </c:pt>
                <c:pt idx="2037">
                  <c:v>72.21411</c:v>
                </c:pt>
                <c:pt idx="2038">
                  <c:v>72.2148</c:v>
                </c:pt>
                <c:pt idx="2039">
                  <c:v>72.215485</c:v>
                </c:pt>
                <c:pt idx="2040">
                  <c:v>72.21616</c:v>
                </c:pt>
                <c:pt idx="2041">
                  <c:v>72.21684</c:v>
                </c:pt>
                <c:pt idx="2042">
                  <c:v>72.21752</c:v>
                </c:pt>
                <c:pt idx="2043">
                  <c:v>72.2182</c:v>
                </c:pt>
                <c:pt idx="2044">
                  <c:v>72.21888</c:v>
                </c:pt>
                <c:pt idx="2045">
                  <c:v>72.21955</c:v>
                </c:pt>
                <c:pt idx="2046">
                  <c:v>72.22023</c:v>
                </c:pt>
                <c:pt idx="2047">
                  <c:v>72.2209</c:v>
                </c:pt>
                <c:pt idx="2048">
                  <c:v>72.22157</c:v>
                </c:pt>
                <c:pt idx="2049">
                  <c:v>72.222244</c:v>
                </c:pt>
                <c:pt idx="2050">
                  <c:v>72.22291</c:v>
                </c:pt>
                <c:pt idx="2051">
                  <c:v>72.22358</c:v>
                </c:pt>
                <c:pt idx="2052">
                  <c:v>72.22425</c:v>
                </c:pt>
                <c:pt idx="2053">
                  <c:v>72.224915</c:v>
                </c:pt>
                <c:pt idx="2054">
                  <c:v>72.22557999999998</c:v>
                </c:pt>
                <c:pt idx="2055">
                  <c:v>72.22624</c:v>
                </c:pt>
                <c:pt idx="2056">
                  <c:v>72.226906</c:v>
                </c:pt>
                <c:pt idx="2057">
                  <c:v>72.22757</c:v>
                </c:pt>
                <c:pt idx="2058">
                  <c:v>72.22823</c:v>
                </c:pt>
                <c:pt idx="2059">
                  <c:v>72.22888999999999</c:v>
                </c:pt>
                <c:pt idx="2060">
                  <c:v>72.229546</c:v>
                </c:pt>
                <c:pt idx="2061">
                  <c:v>72.2302</c:v>
                </c:pt>
                <c:pt idx="2062">
                  <c:v>72.23086</c:v>
                </c:pt>
                <c:pt idx="2063">
                  <c:v>72.231514</c:v>
                </c:pt>
                <c:pt idx="2064">
                  <c:v>72.23216</c:v>
                </c:pt>
                <c:pt idx="2065">
                  <c:v>72.23282</c:v>
                </c:pt>
                <c:pt idx="2066">
                  <c:v>72.23347</c:v>
                </c:pt>
                <c:pt idx="2067">
                  <c:v>72.234116</c:v>
                </c:pt>
                <c:pt idx="2068">
                  <c:v>72.234764</c:v>
                </c:pt>
                <c:pt idx="2069">
                  <c:v>72.23541</c:v>
                </c:pt>
                <c:pt idx="2070">
                  <c:v>72.23606</c:v>
                </c:pt>
                <c:pt idx="2071">
                  <c:v>72.23671</c:v>
                </c:pt>
                <c:pt idx="2072">
                  <c:v>72.23735</c:v>
                </c:pt>
                <c:pt idx="2073">
                  <c:v>72.23799</c:v>
                </c:pt>
                <c:pt idx="2074">
                  <c:v>72.23863</c:v>
                </c:pt>
                <c:pt idx="2075">
                  <c:v>72.23927</c:v>
                </c:pt>
                <c:pt idx="2076">
                  <c:v>72.239914</c:v>
                </c:pt>
                <c:pt idx="2077">
                  <c:v>72.240555</c:v>
                </c:pt>
                <c:pt idx="2078">
                  <c:v>72.24119</c:v>
                </c:pt>
                <c:pt idx="2079">
                  <c:v>72.24183</c:v>
                </c:pt>
                <c:pt idx="2080">
                  <c:v>72.24246</c:v>
                </c:pt>
                <c:pt idx="2081">
                  <c:v>72.243095</c:v>
                </c:pt>
                <c:pt idx="2082">
                  <c:v>72.24373000000001</c:v>
                </c:pt>
                <c:pt idx="2083">
                  <c:v>72.24436</c:v>
                </c:pt>
                <c:pt idx="2084">
                  <c:v>72.24499</c:v>
                </c:pt>
                <c:pt idx="2085">
                  <c:v>72.24561</c:v>
                </c:pt>
                <c:pt idx="2086">
                  <c:v>72.24625</c:v>
                </c:pt>
                <c:pt idx="2087">
                  <c:v>72.24687</c:v>
                </c:pt>
                <c:pt idx="2088">
                  <c:v>72.2475</c:v>
                </c:pt>
                <c:pt idx="2089">
                  <c:v>72.24812</c:v>
                </c:pt>
                <c:pt idx="2090">
                  <c:v>72.24874</c:v>
                </c:pt>
                <c:pt idx="2091">
                  <c:v>72.24936</c:v>
                </c:pt>
                <c:pt idx="2092">
                  <c:v>72.24998</c:v>
                </c:pt>
                <c:pt idx="2093">
                  <c:v>72.250595</c:v>
                </c:pt>
                <c:pt idx="2094">
                  <c:v>72.25121</c:v>
                </c:pt>
                <c:pt idx="2095">
                  <c:v>72.25183000000001</c:v>
                </c:pt>
                <c:pt idx="2096">
                  <c:v>72.25244999999998</c:v>
                </c:pt>
                <c:pt idx="2097">
                  <c:v>72.25307</c:v>
                </c:pt>
                <c:pt idx="2098">
                  <c:v>72.25368</c:v>
                </c:pt>
                <c:pt idx="2099">
                  <c:v>72.25429</c:v>
                </c:pt>
                <c:pt idx="2100">
                  <c:v>72.2549</c:v>
                </c:pt>
                <c:pt idx="2101">
                  <c:v>72.25551</c:v>
                </c:pt>
                <c:pt idx="2102">
                  <c:v>72.25612</c:v>
                </c:pt>
                <c:pt idx="2103">
                  <c:v>72.25672</c:v>
                </c:pt>
                <c:pt idx="2104">
                  <c:v>72.257324</c:v>
                </c:pt>
                <c:pt idx="2105">
                  <c:v>72.25793</c:v>
                </c:pt>
                <c:pt idx="2106">
                  <c:v>72.25853</c:v>
                </c:pt>
                <c:pt idx="2107">
                  <c:v>72.25913000000001</c:v>
                </c:pt>
                <c:pt idx="2108">
                  <c:v>72.25973499999999</c:v>
                </c:pt>
                <c:pt idx="2109">
                  <c:v>72.26033</c:v>
                </c:pt>
                <c:pt idx="2110">
                  <c:v>72.26093</c:v>
                </c:pt>
                <c:pt idx="2111">
                  <c:v>72.26153</c:v>
                </c:pt>
                <c:pt idx="2112">
                  <c:v>72.26212</c:v>
                </c:pt>
                <c:pt idx="2113">
                  <c:v>72.26272</c:v>
                </c:pt>
                <c:pt idx="2114">
                  <c:v>72.26331</c:v>
                </c:pt>
                <c:pt idx="2115">
                  <c:v>72.26391</c:v>
                </c:pt>
                <c:pt idx="2116">
                  <c:v>72.2645</c:v>
                </c:pt>
                <c:pt idx="2117">
                  <c:v>72.26509</c:v>
                </c:pt>
                <c:pt idx="2118">
                  <c:v>72.26568</c:v>
                </c:pt>
                <c:pt idx="2119">
                  <c:v>72.266266</c:v>
                </c:pt>
                <c:pt idx="2120">
                  <c:v>72.26685</c:v>
                </c:pt>
                <c:pt idx="2121">
                  <c:v>72.26744</c:v>
                </c:pt>
                <c:pt idx="2122">
                  <c:v>72.26803</c:v>
                </c:pt>
                <c:pt idx="2123">
                  <c:v>72.268616</c:v>
                </c:pt>
                <c:pt idx="2124">
                  <c:v>72.269196</c:v>
                </c:pt>
                <c:pt idx="2125">
                  <c:v>72.26977499999998</c:v>
                </c:pt>
                <c:pt idx="2126">
                  <c:v>72.27035499999998</c:v>
                </c:pt>
                <c:pt idx="2127">
                  <c:v>72.27093499999998</c:v>
                </c:pt>
                <c:pt idx="2128">
                  <c:v>72.271515</c:v>
                </c:pt>
                <c:pt idx="2129">
                  <c:v>72.27208999999999</c:v>
                </c:pt>
                <c:pt idx="2130">
                  <c:v>72.27266</c:v>
                </c:pt>
                <c:pt idx="2131">
                  <c:v>72.27323000000001</c:v>
                </c:pt>
                <c:pt idx="2132">
                  <c:v>72.27379999999998</c:v>
                </c:pt>
                <c:pt idx="2133">
                  <c:v>72.27437599999999</c:v>
                </c:pt>
                <c:pt idx="2134">
                  <c:v>72.27495</c:v>
                </c:pt>
                <c:pt idx="2135">
                  <c:v>72.27552</c:v>
                </c:pt>
                <c:pt idx="2136">
                  <c:v>72.27608999999998</c:v>
                </c:pt>
                <c:pt idx="2137">
                  <c:v>72.276665</c:v>
                </c:pt>
                <c:pt idx="2138">
                  <c:v>72.27723</c:v>
                </c:pt>
                <c:pt idx="2139">
                  <c:v>72.2778</c:v>
                </c:pt>
                <c:pt idx="2140">
                  <c:v>72.27836599999999</c:v>
                </c:pt>
                <c:pt idx="2141">
                  <c:v>72.27892999999998</c:v>
                </c:pt>
                <c:pt idx="2142">
                  <c:v>72.27949499999998</c:v>
                </c:pt>
                <c:pt idx="2143">
                  <c:v>72.28005</c:v>
                </c:pt>
                <c:pt idx="2144">
                  <c:v>72.28062</c:v>
                </c:pt>
                <c:pt idx="2145">
                  <c:v>72.28117</c:v>
                </c:pt>
                <c:pt idx="2146">
                  <c:v>72.28173</c:v>
                </c:pt>
                <c:pt idx="2147">
                  <c:v>72.28229</c:v>
                </c:pt>
                <c:pt idx="2148">
                  <c:v>72.28284499999998</c:v>
                </c:pt>
                <c:pt idx="2149">
                  <c:v>72.2834</c:v>
                </c:pt>
                <c:pt idx="2150">
                  <c:v>72.28395</c:v>
                </c:pt>
                <c:pt idx="2151">
                  <c:v>72.28451</c:v>
                </c:pt>
                <c:pt idx="2152">
                  <c:v>72.28506</c:v>
                </c:pt>
                <c:pt idx="2153">
                  <c:v>72.28561</c:v>
                </c:pt>
                <c:pt idx="2154">
                  <c:v>72.286156</c:v>
                </c:pt>
                <c:pt idx="2155">
                  <c:v>72.28671</c:v>
                </c:pt>
                <c:pt idx="2156">
                  <c:v>72.28726</c:v>
                </c:pt>
                <c:pt idx="2157">
                  <c:v>72.28781</c:v>
                </c:pt>
                <c:pt idx="2158">
                  <c:v>72.28835999999998</c:v>
                </c:pt>
                <c:pt idx="2159">
                  <c:v>72.28891</c:v>
                </c:pt>
                <c:pt idx="2160">
                  <c:v>72.28945</c:v>
                </c:pt>
                <c:pt idx="2161">
                  <c:v>72.28999</c:v>
                </c:pt>
                <c:pt idx="2162">
                  <c:v>72.290535</c:v>
                </c:pt>
                <c:pt idx="2163">
                  <c:v>72.29108</c:v>
                </c:pt>
                <c:pt idx="2164">
                  <c:v>72.29162</c:v>
                </c:pt>
                <c:pt idx="2165">
                  <c:v>72.29216</c:v>
                </c:pt>
                <c:pt idx="2166">
                  <c:v>72.292694</c:v>
                </c:pt>
                <c:pt idx="2167">
                  <c:v>72.293236</c:v>
                </c:pt>
                <c:pt idx="2168">
                  <c:v>72.29378</c:v>
                </c:pt>
                <c:pt idx="2169">
                  <c:v>72.29431</c:v>
                </c:pt>
                <c:pt idx="2170">
                  <c:v>72.29485</c:v>
                </c:pt>
                <c:pt idx="2171">
                  <c:v>72.29539</c:v>
                </c:pt>
                <c:pt idx="2172">
                  <c:v>72.29592</c:v>
                </c:pt>
                <c:pt idx="2173">
                  <c:v>72.29645</c:v>
                </c:pt>
                <c:pt idx="2174">
                  <c:v>72.29698</c:v>
                </c:pt>
                <c:pt idx="2175">
                  <c:v>72.29751</c:v>
                </c:pt>
                <c:pt idx="2176">
                  <c:v>72.298035</c:v>
                </c:pt>
                <c:pt idx="2177">
                  <c:v>72.29856</c:v>
                </c:pt>
                <c:pt idx="2178">
                  <c:v>72.299095</c:v>
                </c:pt>
                <c:pt idx="2179">
                  <c:v>72.29962</c:v>
                </c:pt>
                <c:pt idx="2180">
                  <c:v>72.30015</c:v>
                </c:pt>
                <c:pt idx="2181">
                  <c:v>72.300674</c:v>
                </c:pt>
                <c:pt idx="2182">
                  <c:v>72.3012</c:v>
                </c:pt>
                <c:pt idx="2183">
                  <c:v>72.30172</c:v>
                </c:pt>
                <c:pt idx="2184">
                  <c:v>72.30224599999998</c:v>
                </c:pt>
                <c:pt idx="2185">
                  <c:v>72.30276499999998</c:v>
                </c:pt>
                <c:pt idx="2186">
                  <c:v>72.30328</c:v>
                </c:pt>
                <c:pt idx="2187">
                  <c:v>72.30379999999998</c:v>
                </c:pt>
                <c:pt idx="2188">
                  <c:v>72.30432</c:v>
                </c:pt>
                <c:pt idx="2189">
                  <c:v>72.30484</c:v>
                </c:pt>
                <c:pt idx="2190">
                  <c:v>72.30535999999998</c:v>
                </c:pt>
                <c:pt idx="2191">
                  <c:v>72.30768</c:v>
                </c:pt>
                <c:pt idx="2192">
                  <c:v>72.31</c:v>
                </c:pt>
                <c:pt idx="2193">
                  <c:v>72.31232</c:v>
                </c:pt>
                <c:pt idx="2194">
                  <c:v>72.31464</c:v>
                </c:pt>
                <c:pt idx="2195">
                  <c:v>72.316956</c:v>
                </c:pt>
                <c:pt idx="2196">
                  <c:v>72.319275</c:v>
                </c:pt>
                <c:pt idx="2197">
                  <c:v>72.321594</c:v>
                </c:pt>
                <c:pt idx="2198">
                  <c:v>72.32391</c:v>
                </c:pt>
                <c:pt idx="2199">
                  <c:v>72.32623</c:v>
                </c:pt>
                <c:pt idx="2200">
                  <c:v>72.32854499999999</c:v>
                </c:pt>
                <c:pt idx="2201">
                  <c:v>72.33086</c:v>
                </c:pt>
                <c:pt idx="2202">
                  <c:v>72.33317</c:v>
                </c:pt>
                <c:pt idx="2203">
                  <c:v>72.33547999999999</c:v>
                </c:pt>
                <c:pt idx="2204">
                  <c:v>72.33779</c:v>
                </c:pt>
                <c:pt idx="2205">
                  <c:v>72.3401</c:v>
                </c:pt>
                <c:pt idx="2206">
                  <c:v>72.342415</c:v>
                </c:pt>
                <c:pt idx="2207">
                  <c:v>72.34472</c:v>
                </c:pt>
                <c:pt idx="2208">
                  <c:v>72.34703</c:v>
                </c:pt>
                <c:pt idx="2209">
                  <c:v>72.34933499999998</c:v>
                </c:pt>
                <c:pt idx="2210">
                  <c:v>72.35164</c:v>
                </c:pt>
                <c:pt idx="2211">
                  <c:v>72.35393999999998</c:v>
                </c:pt>
                <c:pt idx="2212">
                  <c:v>72.35624</c:v>
                </c:pt>
                <c:pt idx="2213">
                  <c:v>72.35853999999999</c:v>
                </c:pt>
                <c:pt idx="2214">
                  <c:v>72.36083999999998</c:v>
                </c:pt>
                <c:pt idx="2215">
                  <c:v>72.36314</c:v>
                </c:pt>
                <c:pt idx="2216">
                  <c:v>72.36542999999998</c:v>
                </c:pt>
                <c:pt idx="2217">
                  <c:v>72.36772</c:v>
                </c:pt>
                <c:pt idx="2218">
                  <c:v>72.37000999999998</c:v>
                </c:pt>
                <c:pt idx="2219">
                  <c:v>72.37229999999998</c:v>
                </c:pt>
                <c:pt idx="2220">
                  <c:v>72.37459</c:v>
                </c:pt>
                <c:pt idx="2221">
                  <c:v>72.37204999999999</c:v>
                </c:pt>
                <c:pt idx="2222">
                  <c:v>72.3695</c:v>
                </c:pt>
                <c:pt idx="2223">
                  <c:v>72.36696</c:v>
                </c:pt>
                <c:pt idx="2224">
                  <c:v>72.36442</c:v>
                </c:pt>
                <c:pt idx="2225">
                  <c:v>72.36187</c:v>
                </c:pt>
                <c:pt idx="2226">
                  <c:v>72.359314</c:v>
                </c:pt>
                <c:pt idx="2227">
                  <c:v>72.35676599999998</c:v>
                </c:pt>
                <c:pt idx="2228">
                  <c:v>72.35421</c:v>
                </c:pt>
                <c:pt idx="2229">
                  <c:v>72.351654</c:v>
                </c:pt>
                <c:pt idx="2230">
                  <c:v>72.34909</c:v>
                </c:pt>
                <c:pt idx="2231">
                  <c:v>72.34653</c:v>
                </c:pt>
                <c:pt idx="2232">
                  <c:v>72.34396</c:v>
                </c:pt>
                <c:pt idx="2233">
                  <c:v>72.34139</c:v>
                </c:pt>
                <c:pt idx="2234">
                  <c:v>72.33882</c:v>
                </c:pt>
                <c:pt idx="2235">
                  <c:v>72.33626</c:v>
                </c:pt>
                <c:pt idx="2236">
                  <c:v>72.33369</c:v>
                </c:pt>
                <c:pt idx="2237">
                  <c:v>72.331116</c:v>
                </c:pt>
                <c:pt idx="2238">
                  <c:v>72.32853999999999</c:v>
                </c:pt>
                <c:pt idx="2239">
                  <c:v>72.32595999999998</c:v>
                </c:pt>
                <c:pt idx="2240">
                  <c:v>72.32337999999999</c:v>
                </c:pt>
                <c:pt idx="2241">
                  <c:v>72.32078999999999</c:v>
                </c:pt>
                <c:pt idx="2242">
                  <c:v>72.318214</c:v>
                </c:pt>
                <c:pt idx="2243">
                  <c:v>72.31563000000001</c:v>
                </c:pt>
                <c:pt idx="2244">
                  <c:v>72.31304</c:v>
                </c:pt>
                <c:pt idx="2245">
                  <c:v>72.310455</c:v>
                </c:pt>
                <c:pt idx="2246">
                  <c:v>72.30787</c:v>
                </c:pt>
                <c:pt idx="2247">
                  <c:v>72.30527999999998</c:v>
                </c:pt>
                <c:pt idx="2248">
                  <c:v>72.30269999999998</c:v>
                </c:pt>
                <c:pt idx="2249">
                  <c:v>72.30011</c:v>
                </c:pt>
                <c:pt idx="2250">
                  <c:v>72.297516</c:v>
                </c:pt>
                <c:pt idx="2251">
                  <c:v>72.29492</c:v>
                </c:pt>
                <c:pt idx="2252">
                  <c:v>72.29233</c:v>
                </c:pt>
                <c:pt idx="2253">
                  <c:v>72.28973999999998</c:v>
                </c:pt>
                <c:pt idx="2254">
                  <c:v>72.287155</c:v>
                </c:pt>
                <c:pt idx="2255">
                  <c:v>72.28457</c:v>
                </c:pt>
                <c:pt idx="2256">
                  <c:v>72.28198</c:v>
                </c:pt>
                <c:pt idx="2257">
                  <c:v>72.27939599999999</c:v>
                </c:pt>
                <c:pt idx="2258">
                  <c:v>72.27681</c:v>
                </c:pt>
                <c:pt idx="2259">
                  <c:v>72.27422</c:v>
                </c:pt>
                <c:pt idx="2260">
                  <c:v>72.27164</c:v>
                </c:pt>
                <c:pt idx="2261">
                  <c:v>72.26906</c:v>
                </c:pt>
                <c:pt idx="2262">
                  <c:v>72.26647000000001</c:v>
                </c:pt>
                <c:pt idx="2263">
                  <c:v>72.26389</c:v>
                </c:pt>
                <c:pt idx="2264">
                  <c:v>72.261314</c:v>
                </c:pt>
                <c:pt idx="2265">
                  <c:v>72.25873999999999</c:v>
                </c:pt>
                <c:pt idx="2266">
                  <c:v>72.25617</c:v>
                </c:pt>
                <c:pt idx="2267">
                  <c:v>72.2536</c:v>
                </c:pt>
                <c:pt idx="2268">
                  <c:v>72.25103</c:v>
                </c:pt>
                <c:pt idx="2269">
                  <c:v>72.24847000000001</c:v>
                </c:pt>
                <c:pt idx="2270">
                  <c:v>72.2459</c:v>
                </c:pt>
                <c:pt idx="2271">
                  <c:v>72.24334</c:v>
                </c:pt>
                <c:pt idx="2272">
                  <c:v>72.24078</c:v>
                </c:pt>
                <c:pt idx="2273">
                  <c:v>72.23823</c:v>
                </c:pt>
                <c:pt idx="2274">
                  <c:v>72.23568</c:v>
                </c:pt>
                <c:pt idx="2275">
                  <c:v>72.23313</c:v>
                </c:pt>
                <c:pt idx="2276">
                  <c:v>72.23058</c:v>
                </c:pt>
                <c:pt idx="2277">
                  <c:v>72.22803999999998</c:v>
                </c:pt>
                <c:pt idx="2278">
                  <c:v>72.22549999999998</c:v>
                </c:pt>
                <c:pt idx="2279">
                  <c:v>72.22296</c:v>
                </c:pt>
                <c:pt idx="2280">
                  <c:v>72.22043</c:v>
                </c:pt>
                <c:pt idx="2281">
                  <c:v>72.22091</c:v>
                </c:pt>
                <c:pt idx="2282">
                  <c:v>72.22139</c:v>
                </c:pt>
                <c:pt idx="2283">
                  <c:v>72.22188</c:v>
                </c:pt>
                <c:pt idx="2284">
                  <c:v>72.22237</c:v>
                </c:pt>
                <c:pt idx="2285">
                  <c:v>72.22285999999998</c:v>
                </c:pt>
                <c:pt idx="2286">
                  <c:v>72.22336</c:v>
                </c:pt>
                <c:pt idx="2287">
                  <c:v>72.22386</c:v>
                </c:pt>
                <c:pt idx="2288">
                  <c:v>72.22437</c:v>
                </c:pt>
                <c:pt idx="2289">
                  <c:v>72.224884</c:v>
                </c:pt>
                <c:pt idx="2290">
                  <c:v>72.22539999999998</c:v>
                </c:pt>
                <c:pt idx="2291">
                  <c:v>72.22592</c:v>
                </c:pt>
                <c:pt idx="2292">
                  <c:v>72.22643999999998</c:v>
                </c:pt>
                <c:pt idx="2293">
                  <c:v>72.22697</c:v>
                </c:pt>
                <c:pt idx="2294">
                  <c:v>72.2275</c:v>
                </c:pt>
                <c:pt idx="2295">
                  <c:v>72.22803499999999</c:v>
                </c:pt>
                <c:pt idx="2296">
                  <c:v>72.22857999999998</c:v>
                </c:pt>
                <c:pt idx="2297">
                  <c:v>72.22912</c:v>
                </c:pt>
                <c:pt idx="2298">
                  <c:v>72.22967000000001</c:v>
                </c:pt>
                <c:pt idx="2299">
                  <c:v>72.230225</c:v>
                </c:pt>
                <c:pt idx="2300">
                  <c:v>72.23077999999998</c:v>
                </c:pt>
                <c:pt idx="2301">
                  <c:v>72.231346</c:v>
                </c:pt>
                <c:pt idx="2302">
                  <c:v>72.23191</c:v>
                </c:pt>
                <c:pt idx="2303">
                  <c:v>72.23247499999998</c:v>
                </c:pt>
                <c:pt idx="2304">
                  <c:v>72.23305</c:v>
                </c:pt>
                <c:pt idx="2305">
                  <c:v>72.23362</c:v>
                </c:pt>
                <c:pt idx="2306">
                  <c:v>72.2342</c:v>
                </c:pt>
                <c:pt idx="2307">
                  <c:v>72.23479</c:v>
                </c:pt>
                <c:pt idx="2308">
                  <c:v>72.23537399999998</c:v>
                </c:pt>
                <c:pt idx="2309">
                  <c:v>72.23597</c:v>
                </c:pt>
                <c:pt idx="2310">
                  <c:v>72.236565</c:v>
                </c:pt>
                <c:pt idx="2311">
                  <c:v>72.23716</c:v>
                </c:pt>
                <c:pt idx="2312">
                  <c:v>72.23776</c:v>
                </c:pt>
                <c:pt idx="2313">
                  <c:v>72.238365</c:v>
                </c:pt>
                <c:pt idx="2314">
                  <c:v>72.23897599999998</c:v>
                </c:pt>
                <c:pt idx="2315">
                  <c:v>72.239586</c:v>
                </c:pt>
                <c:pt idx="2316">
                  <c:v>72.2402</c:v>
                </c:pt>
                <c:pt idx="2317">
                  <c:v>72.24081</c:v>
                </c:pt>
                <c:pt idx="2318">
                  <c:v>72.241425</c:v>
                </c:pt>
                <c:pt idx="2319">
                  <c:v>72.24204</c:v>
                </c:pt>
                <c:pt idx="2320">
                  <c:v>72.24267</c:v>
                </c:pt>
                <c:pt idx="2321">
                  <c:v>72.24329</c:v>
                </c:pt>
                <c:pt idx="2322">
                  <c:v>72.24392</c:v>
                </c:pt>
                <c:pt idx="2323">
                  <c:v>72.244545</c:v>
                </c:pt>
                <c:pt idx="2324">
                  <c:v>72.24518</c:v>
                </c:pt>
                <c:pt idx="2325">
                  <c:v>72.24581</c:v>
                </c:pt>
                <c:pt idx="2326">
                  <c:v>72.24645</c:v>
                </c:pt>
                <c:pt idx="2327">
                  <c:v>72.247086</c:v>
                </c:pt>
                <c:pt idx="2328">
                  <c:v>72.24773</c:v>
                </c:pt>
                <c:pt idx="2329">
                  <c:v>72.24837</c:v>
                </c:pt>
                <c:pt idx="2330">
                  <c:v>72.24901</c:v>
                </c:pt>
                <c:pt idx="2331">
                  <c:v>72.24966</c:v>
                </c:pt>
                <c:pt idx="2332">
                  <c:v>72.25030499999998</c:v>
                </c:pt>
                <c:pt idx="2333">
                  <c:v>72.25095</c:v>
                </c:pt>
                <c:pt idx="2334">
                  <c:v>72.2516</c:v>
                </c:pt>
                <c:pt idx="2335">
                  <c:v>72.25225</c:v>
                </c:pt>
                <c:pt idx="2336">
                  <c:v>72.25291</c:v>
                </c:pt>
                <c:pt idx="2337">
                  <c:v>72.25356</c:v>
                </c:pt>
                <c:pt idx="2338">
                  <c:v>72.25422</c:v>
                </c:pt>
                <c:pt idx="2339">
                  <c:v>72.254875</c:v>
                </c:pt>
                <c:pt idx="2340">
                  <c:v>72.25553</c:v>
                </c:pt>
                <c:pt idx="2341">
                  <c:v>72.25619</c:v>
                </c:pt>
                <c:pt idx="2342">
                  <c:v>72.25685</c:v>
                </c:pt>
                <c:pt idx="2343">
                  <c:v>72.25751</c:v>
                </c:pt>
                <c:pt idx="2344">
                  <c:v>72.25816</c:v>
                </c:pt>
                <c:pt idx="2345">
                  <c:v>72.25882999999998</c:v>
                </c:pt>
                <c:pt idx="2346">
                  <c:v>72.25947999999998</c:v>
                </c:pt>
                <c:pt idx="2347">
                  <c:v>72.26015</c:v>
                </c:pt>
                <c:pt idx="2348">
                  <c:v>72.26081</c:v>
                </c:pt>
                <c:pt idx="2349">
                  <c:v>72.261475</c:v>
                </c:pt>
                <c:pt idx="2350">
                  <c:v>72.26213000000001</c:v>
                </c:pt>
                <c:pt idx="2351">
                  <c:v>72.262794</c:v>
                </c:pt>
                <c:pt idx="2352">
                  <c:v>72.26346</c:v>
                </c:pt>
                <c:pt idx="2353">
                  <c:v>72.26412</c:v>
                </c:pt>
                <c:pt idx="2354">
                  <c:v>72.264786</c:v>
                </c:pt>
                <c:pt idx="2355">
                  <c:v>72.26545</c:v>
                </c:pt>
                <c:pt idx="2356">
                  <c:v>72.26611</c:v>
                </c:pt>
                <c:pt idx="2357">
                  <c:v>72.266785</c:v>
                </c:pt>
                <c:pt idx="2358">
                  <c:v>72.26745</c:v>
                </c:pt>
                <c:pt idx="2359">
                  <c:v>72.26811</c:v>
                </c:pt>
                <c:pt idx="2360">
                  <c:v>72.26877599999999</c:v>
                </c:pt>
                <c:pt idx="2361">
                  <c:v>72.26944</c:v>
                </c:pt>
                <c:pt idx="2362">
                  <c:v>72.2701</c:v>
                </c:pt>
                <c:pt idx="2363">
                  <c:v>72.27077</c:v>
                </c:pt>
                <c:pt idx="2364">
                  <c:v>72.27143</c:v>
                </c:pt>
                <c:pt idx="2365">
                  <c:v>72.27209499999998</c:v>
                </c:pt>
                <c:pt idx="2366">
                  <c:v>72.27275999999999</c:v>
                </c:pt>
                <c:pt idx="2367">
                  <c:v>72.27342</c:v>
                </c:pt>
                <c:pt idx="2368">
                  <c:v>72.27408599999998</c:v>
                </c:pt>
                <c:pt idx="2369">
                  <c:v>72.27474999999998</c:v>
                </c:pt>
                <c:pt idx="2370">
                  <c:v>72.27540999999998</c:v>
                </c:pt>
                <c:pt idx="2371">
                  <c:v>72.27607999999998</c:v>
                </c:pt>
                <c:pt idx="2372">
                  <c:v>72.27673999999999</c:v>
                </c:pt>
                <c:pt idx="2373">
                  <c:v>72.277405</c:v>
                </c:pt>
                <c:pt idx="2374">
                  <c:v>72.27806999999998</c:v>
                </c:pt>
                <c:pt idx="2375">
                  <c:v>72.27872499999998</c:v>
                </c:pt>
                <c:pt idx="2376">
                  <c:v>72.27937999999999</c:v>
                </c:pt>
                <c:pt idx="2377">
                  <c:v>72.28004</c:v>
                </c:pt>
                <c:pt idx="2378">
                  <c:v>72.28069</c:v>
                </c:pt>
                <c:pt idx="2379">
                  <c:v>72.28135</c:v>
                </c:pt>
                <c:pt idx="2380">
                  <c:v>72.282005</c:v>
                </c:pt>
                <c:pt idx="2381">
                  <c:v>72.28266</c:v>
                </c:pt>
                <c:pt idx="2382">
                  <c:v>72.28332</c:v>
                </c:pt>
                <c:pt idx="2383">
                  <c:v>72.28397</c:v>
                </c:pt>
                <c:pt idx="2384">
                  <c:v>72.28463</c:v>
                </c:pt>
                <c:pt idx="2385">
                  <c:v>72.285286</c:v>
                </c:pt>
                <c:pt idx="2386">
                  <c:v>72.28593399999998</c:v>
                </c:pt>
                <c:pt idx="2387">
                  <c:v>72.28659</c:v>
                </c:pt>
                <c:pt idx="2388">
                  <c:v>72.28725</c:v>
                </c:pt>
                <c:pt idx="2389">
                  <c:v>72.287895</c:v>
                </c:pt>
                <c:pt idx="2390">
                  <c:v>72.28855</c:v>
                </c:pt>
                <c:pt idx="2391">
                  <c:v>72.2892</c:v>
                </c:pt>
                <c:pt idx="2392">
                  <c:v>72.28985</c:v>
                </c:pt>
                <c:pt idx="2393">
                  <c:v>72.2905</c:v>
                </c:pt>
                <c:pt idx="2394">
                  <c:v>72.291145</c:v>
                </c:pt>
                <c:pt idx="2395">
                  <c:v>72.291794</c:v>
                </c:pt>
                <c:pt idx="2396">
                  <c:v>72.292435</c:v>
                </c:pt>
                <c:pt idx="2397">
                  <c:v>72.293076</c:v>
                </c:pt>
                <c:pt idx="2398">
                  <c:v>72.29372</c:v>
                </c:pt>
                <c:pt idx="2399">
                  <c:v>72.29436</c:v>
                </c:pt>
                <c:pt idx="2400">
                  <c:v>72.295</c:v>
                </c:pt>
                <c:pt idx="2401">
                  <c:v>72.29564</c:v>
                </c:pt>
                <c:pt idx="2402">
                  <c:v>72.29628</c:v>
                </c:pt>
                <c:pt idx="2403">
                  <c:v>72.29692</c:v>
                </c:pt>
                <c:pt idx="2404">
                  <c:v>72.297554</c:v>
                </c:pt>
                <c:pt idx="2405">
                  <c:v>72.29819</c:v>
                </c:pt>
                <c:pt idx="2406">
                  <c:v>72.29883</c:v>
                </c:pt>
                <c:pt idx="2407">
                  <c:v>72.29946</c:v>
                </c:pt>
                <c:pt idx="2408">
                  <c:v>72.300095</c:v>
                </c:pt>
                <c:pt idx="2409">
                  <c:v>72.30072999999998</c:v>
                </c:pt>
                <c:pt idx="2410">
                  <c:v>72.30136</c:v>
                </c:pt>
                <c:pt idx="2411">
                  <c:v>72.301994</c:v>
                </c:pt>
                <c:pt idx="2412">
                  <c:v>72.30262</c:v>
                </c:pt>
                <c:pt idx="2413">
                  <c:v>72.303246</c:v>
                </c:pt>
                <c:pt idx="2414">
                  <c:v>72.30386999999998</c:v>
                </c:pt>
                <c:pt idx="2415">
                  <c:v>72.3045</c:v>
                </c:pt>
                <c:pt idx="2416">
                  <c:v>72.30512</c:v>
                </c:pt>
                <c:pt idx="2417">
                  <c:v>72.30574999999999</c:v>
                </c:pt>
                <c:pt idx="2418">
                  <c:v>72.30636599999998</c:v>
                </c:pt>
                <c:pt idx="2419">
                  <c:v>72.30699</c:v>
                </c:pt>
                <c:pt idx="2420">
                  <c:v>72.30761</c:v>
                </c:pt>
                <c:pt idx="2421">
                  <c:v>72.30823</c:v>
                </c:pt>
                <c:pt idx="2422">
                  <c:v>72.30884599999999</c:v>
                </c:pt>
                <c:pt idx="2423">
                  <c:v>72.30946</c:v>
                </c:pt>
                <c:pt idx="2424">
                  <c:v>72.310074</c:v>
                </c:pt>
                <c:pt idx="2425">
                  <c:v>72.31069</c:v>
                </c:pt>
                <c:pt idx="2426">
                  <c:v>72.3113</c:v>
                </c:pt>
                <c:pt idx="2427">
                  <c:v>72.31191</c:v>
                </c:pt>
                <c:pt idx="2428">
                  <c:v>72.31252</c:v>
                </c:pt>
                <c:pt idx="2429">
                  <c:v>72.31313</c:v>
                </c:pt>
                <c:pt idx="2430">
                  <c:v>72.31373999999998</c:v>
                </c:pt>
                <c:pt idx="2431">
                  <c:v>72.31435</c:v>
                </c:pt>
                <c:pt idx="2432">
                  <c:v>72.31496</c:v>
                </c:pt>
                <c:pt idx="2433">
                  <c:v>72.31556</c:v>
                </c:pt>
                <c:pt idx="2434">
                  <c:v>72.31616</c:v>
                </c:pt>
                <c:pt idx="2435">
                  <c:v>72.316765</c:v>
                </c:pt>
                <c:pt idx="2436">
                  <c:v>72.31737</c:v>
                </c:pt>
                <c:pt idx="2437">
                  <c:v>72.31797</c:v>
                </c:pt>
                <c:pt idx="2438">
                  <c:v>72.31857</c:v>
                </c:pt>
                <c:pt idx="2439">
                  <c:v>72.319176</c:v>
                </c:pt>
                <c:pt idx="2440">
                  <c:v>72.31977999999998</c:v>
                </c:pt>
                <c:pt idx="2441">
                  <c:v>72.32036999999998</c:v>
                </c:pt>
                <c:pt idx="2442">
                  <c:v>72.32096999999998</c:v>
                </c:pt>
                <c:pt idx="2443">
                  <c:v>72.32156</c:v>
                </c:pt>
                <c:pt idx="2444">
                  <c:v>72.32215999999998</c:v>
                </c:pt>
                <c:pt idx="2445">
                  <c:v>72.32274999999998</c:v>
                </c:pt>
                <c:pt idx="2446">
                  <c:v>72.32333</c:v>
                </c:pt>
                <c:pt idx="2447">
                  <c:v>72.32392</c:v>
                </c:pt>
                <c:pt idx="2448">
                  <c:v>72.32451</c:v>
                </c:pt>
                <c:pt idx="2449">
                  <c:v>72.32509599999999</c:v>
                </c:pt>
                <c:pt idx="2450">
                  <c:v>72.32567999999999</c:v>
                </c:pt>
                <c:pt idx="2451">
                  <c:v>72.32627</c:v>
                </c:pt>
                <c:pt idx="2452">
                  <c:v>72.32685999999998</c:v>
                </c:pt>
                <c:pt idx="2453">
                  <c:v>72.32743999999998</c:v>
                </c:pt>
                <c:pt idx="2454">
                  <c:v>72.32801999999998</c:v>
                </c:pt>
                <c:pt idx="2455">
                  <c:v>72.32859999999998</c:v>
                </c:pt>
                <c:pt idx="2456">
                  <c:v>72.32917</c:v>
                </c:pt>
                <c:pt idx="2457">
                  <c:v>72.32973999999999</c:v>
                </c:pt>
                <c:pt idx="2458">
                  <c:v>72.330315</c:v>
                </c:pt>
                <c:pt idx="2459">
                  <c:v>72.33088999999998</c:v>
                </c:pt>
                <c:pt idx="2460">
                  <c:v>72.33146</c:v>
                </c:pt>
                <c:pt idx="2461">
                  <c:v>72.33202999999998</c:v>
                </c:pt>
                <c:pt idx="2462">
                  <c:v>72.3326</c:v>
                </c:pt>
                <c:pt idx="2463">
                  <c:v>72.33317599999998</c:v>
                </c:pt>
                <c:pt idx="2464">
                  <c:v>72.33374999999998</c:v>
                </c:pt>
                <c:pt idx="2465">
                  <c:v>72.33431</c:v>
                </c:pt>
                <c:pt idx="2466">
                  <c:v>72.334885</c:v>
                </c:pt>
                <c:pt idx="2467">
                  <c:v>72.33544999999998</c:v>
                </c:pt>
                <c:pt idx="2468">
                  <c:v>72.33601</c:v>
                </c:pt>
                <c:pt idx="2469">
                  <c:v>72.33658</c:v>
                </c:pt>
                <c:pt idx="2470">
                  <c:v>72.337135</c:v>
                </c:pt>
                <c:pt idx="2471">
                  <c:v>72.33770000000001</c:v>
                </c:pt>
                <c:pt idx="2472">
                  <c:v>72.33826</c:v>
                </c:pt>
                <c:pt idx="2473">
                  <c:v>72.33880999999998</c:v>
                </c:pt>
                <c:pt idx="2474">
                  <c:v>72.33936999999998</c:v>
                </c:pt>
                <c:pt idx="2475">
                  <c:v>72.33992</c:v>
                </c:pt>
                <c:pt idx="2476">
                  <c:v>72.34048</c:v>
                </c:pt>
                <c:pt idx="2477">
                  <c:v>72.341034</c:v>
                </c:pt>
                <c:pt idx="2478">
                  <c:v>72.34158</c:v>
                </c:pt>
                <c:pt idx="2479">
                  <c:v>72.34214</c:v>
                </c:pt>
                <c:pt idx="2480">
                  <c:v>72.34269</c:v>
                </c:pt>
                <c:pt idx="2481">
                  <c:v>72.34324</c:v>
                </c:pt>
                <c:pt idx="2482">
                  <c:v>72.34379</c:v>
                </c:pt>
                <c:pt idx="2483">
                  <c:v>72.34434</c:v>
                </c:pt>
                <c:pt idx="2484">
                  <c:v>72.34488</c:v>
                </c:pt>
                <c:pt idx="2485">
                  <c:v>72.34542</c:v>
                </c:pt>
                <c:pt idx="2486">
                  <c:v>72.34596</c:v>
                </c:pt>
                <c:pt idx="2487">
                  <c:v>72.346504</c:v>
                </c:pt>
                <c:pt idx="2488">
                  <c:v>72.347046</c:v>
                </c:pt>
                <c:pt idx="2489">
                  <c:v>72.34759</c:v>
                </c:pt>
                <c:pt idx="2490">
                  <c:v>72.34813000000001</c:v>
                </c:pt>
                <c:pt idx="2491">
                  <c:v>72.34866</c:v>
                </c:pt>
                <c:pt idx="2492">
                  <c:v>72.349205</c:v>
                </c:pt>
                <c:pt idx="2493">
                  <c:v>72.34973999999998</c:v>
                </c:pt>
                <c:pt idx="2494">
                  <c:v>72.35028</c:v>
                </c:pt>
                <c:pt idx="2495">
                  <c:v>72.35081499999998</c:v>
                </c:pt>
                <c:pt idx="2496">
                  <c:v>72.35134999999998</c:v>
                </c:pt>
                <c:pt idx="2497">
                  <c:v>72.35187499999999</c:v>
                </c:pt>
                <c:pt idx="2498">
                  <c:v>72.35240999999999</c:v>
                </c:pt>
                <c:pt idx="2499">
                  <c:v>72.35293999999999</c:v>
                </c:pt>
                <c:pt idx="2500">
                  <c:v>72.35346999999998</c:v>
                </c:pt>
                <c:pt idx="2501">
                  <c:v>72.354</c:v>
                </c:pt>
                <c:pt idx="2502">
                  <c:v>72.35452</c:v>
                </c:pt>
                <c:pt idx="2503">
                  <c:v>72.35504999999999</c:v>
                </c:pt>
                <c:pt idx="2504">
                  <c:v>72.35557599999998</c:v>
                </c:pt>
                <c:pt idx="2505">
                  <c:v>72.3561</c:v>
                </c:pt>
                <c:pt idx="2506">
                  <c:v>72.35663</c:v>
                </c:pt>
                <c:pt idx="2507">
                  <c:v>72.35715</c:v>
                </c:pt>
                <c:pt idx="2508">
                  <c:v>72.35767000000001</c:v>
                </c:pt>
                <c:pt idx="2509">
                  <c:v>72.35818999999998</c:v>
                </c:pt>
                <c:pt idx="2510">
                  <c:v>72.35870999999999</c:v>
                </c:pt>
                <c:pt idx="2511">
                  <c:v>72.35923</c:v>
                </c:pt>
                <c:pt idx="2512">
                  <c:v>72.35974999999999</c:v>
                </c:pt>
                <c:pt idx="2513">
                  <c:v>72.36027</c:v>
                </c:pt>
                <c:pt idx="2514">
                  <c:v>72.36078999999998</c:v>
                </c:pt>
                <c:pt idx="2515">
                  <c:v>72.3613</c:v>
                </c:pt>
                <c:pt idx="2516">
                  <c:v>72.36181</c:v>
                </c:pt>
                <c:pt idx="2517">
                  <c:v>72.36231999999998</c:v>
                </c:pt>
                <c:pt idx="2518">
                  <c:v>72.36282999999998</c:v>
                </c:pt>
                <c:pt idx="2519">
                  <c:v>72.36333999999998</c:v>
                </c:pt>
                <c:pt idx="2520">
                  <c:v>72.36385</c:v>
                </c:pt>
                <c:pt idx="2521">
                  <c:v>72.364365</c:v>
                </c:pt>
                <c:pt idx="2522">
                  <c:v>72.36487599999998</c:v>
                </c:pt>
                <c:pt idx="2523">
                  <c:v>72.36537999999999</c:v>
                </c:pt>
                <c:pt idx="2524">
                  <c:v>72.36587999999999</c:v>
                </c:pt>
                <c:pt idx="2525">
                  <c:v>72.36638999999998</c:v>
                </c:pt>
                <c:pt idx="2526">
                  <c:v>72.36689</c:v>
                </c:pt>
                <c:pt idx="2527">
                  <c:v>72.36739</c:v>
                </c:pt>
                <c:pt idx="2528">
                  <c:v>72.3679</c:v>
                </c:pt>
                <c:pt idx="2529">
                  <c:v>72.36839999999998</c:v>
                </c:pt>
                <c:pt idx="2530">
                  <c:v>72.36889999999998</c:v>
                </c:pt>
                <c:pt idx="2531">
                  <c:v>72.3694</c:v>
                </c:pt>
                <c:pt idx="2532">
                  <c:v>72.36989599999998</c:v>
                </c:pt>
                <c:pt idx="2533">
                  <c:v>72.37038999999999</c:v>
                </c:pt>
                <c:pt idx="2534">
                  <c:v>72.37088999999999</c:v>
                </c:pt>
                <c:pt idx="2535">
                  <c:v>72.37137999999999</c:v>
                </c:pt>
                <c:pt idx="2536">
                  <c:v>72.37187999999999</c:v>
                </c:pt>
                <c:pt idx="2537">
                  <c:v>72.37236999999998</c:v>
                </c:pt>
                <c:pt idx="2538">
                  <c:v>72.37285599999998</c:v>
                </c:pt>
                <c:pt idx="2539">
                  <c:v>72.37334399999999</c:v>
                </c:pt>
                <c:pt idx="2540">
                  <c:v>72.37383999999999</c:v>
                </c:pt>
                <c:pt idx="2541">
                  <c:v>72.37432999999998</c:v>
                </c:pt>
                <c:pt idx="2542">
                  <c:v>72.37482</c:v>
                </c:pt>
                <c:pt idx="2543">
                  <c:v>72.37530499999997</c:v>
                </c:pt>
                <c:pt idx="2544">
                  <c:v>72.37578999999997</c:v>
                </c:pt>
                <c:pt idx="2545">
                  <c:v>72.37627999999998</c:v>
                </c:pt>
                <c:pt idx="2546">
                  <c:v>72.37676999999998</c:v>
                </c:pt>
                <c:pt idx="2547">
                  <c:v>72.37726</c:v>
                </c:pt>
                <c:pt idx="2548">
                  <c:v>72.37773999999999</c:v>
                </c:pt>
                <c:pt idx="2549">
                  <c:v>72.37822</c:v>
                </c:pt>
                <c:pt idx="2550">
                  <c:v>72.37869999999998</c:v>
                </c:pt>
                <c:pt idx="2551">
                  <c:v>72.37917999999999</c:v>
                </c:pt>
                <c:pt idx="2552">
                  <c:v>72.37966</c:v>
                </c:pt>
                <c:pt idx="2553">
                  <c:v>72.38013499999998</c:v>
                </c:pt>
                <c:pt idx="2554">
                  <c:v>72.380615</c:v>
                </c:pt>
                <c:pt idx="2555">
                  <c:v>72.381096</c:v>
                </c:pt>
                <c:pt idx="2556">
                  <c:v>72.38337999999999</c:v>
                </c:pt>
                <c:pt idx="2557">
                  <c:v>72.38566</c:v>
                </c:pt>
                <c:pt idx="2558">
                  <c:v>72.38794</c:v>
                </c:pt>
                <c:pt idx="2559">
                  <c:v>72.39022</c:v>
                </c:pt>
                <c:pt idx="2560">
                  <c:v>72.3925</c:v>
                </c:pt>
                <c:pt idx="2561">
                  <c:v>72.39477999999998</c:v>
                </c:pt>
                <c:pt idx="2562">
                  <c:v>72.397064</c:v>
                </c:pt>
                <c:pt idx="2563">
                  <c:v>72.39934499999998</c:v>
                </c:pt>
                <c:pt idx="2564">
                  <c:v>72.40163</c:v>
                </c:pt>
                <c:pt idx="2565">
                  <c:v>72.4039</c:v>
                </c:pt>
                <c:pt idx="2566">
                  <c:v>72.40617</c:v>
                </c:pt>
                <c:pt idx="2567">
                  <c:v>72.40845</c:v>
                </c:pt>
                <c:pt idx="2568">
                  <c:v>72.41072</c:v>
                </c:pt>
                <c:pt idx="2569">
                  <c:v>72.412994</c:v>
                </c:pt>
                <c:pt idx="2570">
                  <c:v>72.41527</c:v>
                </c:pt>
                <c:pt idx="2571">
                  <c:v>72.41754</c:v>
                </c:pt>
                <c:pt idx="2572">
                  <c:v>72.419815</c:v>
                </c:pt>
                <c:pt idx="2573">
                  <c:v>72.42207999999998</c:v>
                </c:pt>
                <c:pt idx="2574">
                  <c:v>72.42435</c:v>
                </c:pt>
                <c:pt idx="2575">
                  <c:v>72.42661</c:v>
                </c:pt>
                <c:pt idx="2576">
                  <c:v>72.42887999999999</c:v>
                </c:pt>
                <c:pt idx="2577">
                  <c:v>72.431145</c:v>
                </c:pt>
                <c:pt idx="2578">
                  <c:v>72.43341</c:v>
                </c:pt>
                <c:pt idx="2579">
                  <c:v>72.43567</c:v>
                </c:pt>
                <c:pt idx="2580">
                  <c:v>72.43793</c:v>
                </c:pt>
                <c:pt idx="2581">
                  <c:v>72.440186</c:v>
                </c:pt>
                <c:pt idx="2582">
                  <c:v>72.44244</c:v>
                </c:pt>
                <c:pt idx="2583">
                  <c:v>72.444695</c:v>
                </c:pt>
                <c:pt idx="2584">
                  <c:v>72.446945</c:v>
                </c:pt>
                <c:pt idx="2585">
                  <c:v>72.449196</c:v>
                </c:pt>
                <c:pt idx="2586">
                  <c:v>72.44662</c:v>
                </c:pt>
                <c:pt idx="2587">
                  <c:v>72.44403000000002</c:v>
                </c:pt>
                <c:pt idx="2588">
                  <c:v>72.441444</c:v>
                </c:pt>
                <c:pt idx="2589">
                  <c:v>72.43886</c:v>
                </c:pt>
                <c:pt idx="2590">
                  <c:v>72.436264</c:v>
                </c:pt>
                <c:pt idx="2591">
                  <c:v>72.43367</c:v>
                </c:pt>
                <c:pt idx="2592">
                  <c:v>72.431076</c:v>
                </c:pt>
                <c:pt idx="2593">
                  <c:v>72.42847999999998</c:v>
                </c:pt>
                <c:pt idx="2594">
                  <c:v>72.42587999999999</c:v>
                </c:pt>
                <c:pt idx="2595">
                  <c:v>72.42328</c:v>
                </c:pt>
                <c:pt idx="2596">
                  <c:v>72.42068</c:v>
                </c:pt>
                <c:pt idx="2597">
                  <c:v>72.418076</c:v>
                </c:pt>
                <c:pt idx="2598">
                  <c:v>72.41547000000001</c:v>
                </c:pt>
                <c:pt idx="2599">
                  <c:v>72.41286</c:v>
                </c:pt>
                <c:pt idx="2600">
                  <c:v>72.41025</c:v>
                </c:pt>
                <c:pt idx="2601">
                  <c:v>72.40763</c:v>
                </c:pt>
                <c:pt idx="2602">
                  <c:v>72.405014</c:v>
                </c:pt>
                <c:pt idx="2603">
                  <c:v>72.4024</c:v>
                </c:pt>
                <c:pt idx="2604">
                  <c:v>72.39977999999999</c:v>
                </c:pt>
                <c:pt idx="2605">
                  <c:v>72.39716</c:v>
                </c:pt>
                <c:pt idx="2606">
                  <c:v>72.39454</c:v>
                </c:pt>
                <c:pt idx="2607">
                  <c:v>72.391914</c:v>
                </c:pt>
                <c:pt idx="2608">
                  <c:v>72.38929</c:v>
                </c:pt>
                <c:pt idx="2609">
                  <c:v>72.386665</c:v>
                </c:pt>
                <c:pt idx="2610">
                  <c:v>72.38404</c:v>
                </c:pt>
                <c:pt idx="2611">
                  <c:v>72.38142</c:v>
                </c:pt>
                <c:pt idx="2612">
                  <c:v>72.37878999999997</c:v>
                </c:pt>
                <c:pt idx="2613">
                  <c:v>72.37616999999998</c:v>
                </c:pt>
                <c:pt idx="2614">
                  <c:v>72.37353499999999</c:v>
                </c:pt>
                <c:pt idx="2615">
                  <c:v>72.37089999999999</c:v>
                </c:pt>
                <c:pt idx="2616">
                  <c:v>72.36827</c:v>
                </c:pt>
                <c:pt idx="2617">
                  <c:v>72.36565</c:v>
                </c:pt>
                <c:pt idx="2618">
                  <c:v>72.36302</c:v>
                </c:pt>
                <c:pt idx="2619">
                  <c:v>72.36038999999998</c:v>
                </c:pt>
                <c:pt idx="2620">
                  <c:v>72.35776</c:v>
                </c:pt>
                <c:pt idx="2621">
                  <c:v>72.35512999999998</c:v>
                </c:pt>
                <c:pt idx="2622">
                  <c:v>72.35250999999998</c:v>
                </c:pt>
                <c:pt idx="2623">
                  <c:v>72.349884</c:v>
                </c:pt>
                <c:pt idx="2624">
                  <c:v>72.34726</c:v>
                </c:pt>
                <c:pt idx="2625">
                  <c:v>72.344635</c:v>
                </c:pt>
                <c:pt idx="2626">
                  <c:v>72.34202</c:v>
                </c:pt>
                <c:pt idx="2627">
                  <c:v>72.33938999999998</c:v>
                </c:pt>
                <c:pt idx="2628">
                  <c:v>72.33677999999999</c:v>
                </c:pt>
                <c:pt idx="2629">
                  <c:v>72.33415</c:v>
                </c:pt>
                <c:pt idx="2630">
                  <c:v>72.331535</c:v>
                </c:pt>
                <c:pt idx="2631">
                  <c:v>72.32891999999998</c:v>
                </c:pt>
                <c:pt idx="2632">
                  <c:v>72.32630999999999</c:v>
                </c:pt>
                <c:pt idx="2633">
                  <c:v>72.32369999999998</c:v>
                </c:pt>
                <c:pt idx="2634">
                  <c:v>72.32109</c:v>
                </c:pt>
                <c:pt idx="2635">
                  <c:v>72.31848999999998</c:v>
                </c:pt>
                <c:pt idx="2636">
                  <c:v>72.31588999999998</c:v>
                </c:pt>
                <c:pt idx="2637">
                  <c:v>72.313286</c:v>
                </c:pt>
                <c:pt idx="2638">
                  <c:v>72.31069</c:v>
                </c:pt>
                <c:pt idx="2639">
                  <c:v>72.30809999999998</c:v>
                </c:pt>
                <c:pt idx="2640">
                  <c:v>72.305504</c:v>
                </c:pt>
                <c:pt idx="2641">
                  <c:v>72.30292</c:v>
                </c:pt>
                <c:pt idx="2642">
                  <c:v>72.30033999999999</c:v>
                </c:pt>
                <c:pt idx="2643">
                  <c:v>72.29776</c:v>
                </c:pt>
                <c:pt idx="2644">
                  <c:v>72.29519</c:v>
                </c:pt>
                <c:pt idx="2645">
                  <c:v>72.29262</c:v>
                </c:pt>
                <c:pt idx="2646">
                  <c:v>72.29306</c:v>
                </c:pt>
                <c:pt idx="2647">
                  <c:v>72.2935</c:v>
                </c:pt>
                <c:pt idx="2648">
                  <c:v>72.29395</c:v>
                </c:pt>
                <c:pt idx="2649">
                  <c:v>72.2944</c:v>
                </c:pt>
                <c:pt idx="2650">
                  <c:v>72.29486</c:v>
                </c:pt>
                <c:pt idx="2651">
                  <c:v>72.29533</c:v>
                </c:pt>
                <c:pt idx="2652">
                  <c:v>72.29578999999998</c:v>
                </c:pt>
                <c:pt idx="2653">
                  <c:v>72.296265</c:v>
                </c:pt>
                <c:pt idx="2654">
                  <c:v>72.29674</c:v>
                </c:pt>
                <c:pt idx="2655">
                  <c:v>72.29722</c:v>
                </c:pt>
                <c:pt idx="2656">
                  <c:v>72.29771</c:v>
                </c:pt>
                <c:pt idx="2657">
                  <c:v>72.298195</c:v>
                </c:pt>
                <c:pt idx="2658">
                  <c:v>72.29869</c:v>
                </c:pt>
                <c:pt idx="2659">
                  <c:v>72.29919</c:v>
                </c:pt>
                <c:pt idx="2660">
                  <c:v>72.29969</c:v>
                </c:pt>
                <c:pt idx="2661">
                  <c:v>72.30019</c:v>
                </c:pt>
                <c:pt idx="2662">
                  <c:v>72.30070499999998</c:v>
                </c:pt>
                <c:pt idx="2663">
                  <c:v>72.301216</c:v>
                </c:pt>
                <c:pt idx="2664">
                  <c:v>72.30173499999998</c:v>
                </c:pt>
                <c:pt idx="2665">
                  <c:v>72.30225</c:v>
                </c:pt>
                <c:pt idx="2666">
                  <c:v>72.30277999999998</c:v>
                </c:pt>
                <c:pt idx="2667">
                  <c:v>72.303314</c:v>
                </c:pt>
                <c:pt idx="2668">
                  <c:v>72.30384999999998</c:v>
                </c:pt>
                <c:pt idx="2669">
                  <c:v>72.30437999999998</c:v>
                </c:pt>
                <c:pt idx="2670">
                  <c:v>72.304924</c:v>
                </c:pt>
                <c:pt idx="2671">
                  <c:v>72.30546599999998</c:v>
                </c:pt>
                <c:pt idx="2672">
                  <c:v>72.306015</c:v>
                </c:pt>
                <c:pt idx="2673">
                  <c:v>72.306564</c:v>
                </c:pt>
                <c:pt idx="2674">
                  <c:v>72.30712</c:v>
                </c:pt>
                <c:pt idx="2675">
                  <c:v>72.30768</c:v>
                </c:pt>
                <c:pt idx="2676">
                  <c:v>72.30824</c:v>
                </c:pt>
                <c:pt idx="2677">
                  <c:v>72.30880999999998</c:v>
                </c:pt>
                <c:pt idx="2678">
                  <c:v>72.30936999999998</c:v>
                </c:pt>
                <c:pt idx="2679">
                  <c:v>72.309944</c:v>
                </c:pt>
                <c:pt idx="2680">
                  <c:v>72.31052</c:v>
                </c:pt>
                <c:pt idx="2681">
                  <c:v>72.31109</c:v>
                </c:pt>
                <c:pt idx="2682">
                  <c:v>72.31167</c:v>
                </c:pt>
                <c:pt idx="2683">
                  <c:v>72.312256</c:v>
                </c:pt>
                <c:pt idx="2684">
                  <c:v>72.31283599999999</c:v>
                </c:pt>
                <c:pt idx="2685">
                  <c:v>72.31342</c:v>
                </c:pt>
                <c:pt idx="2686">
                  <c:v>72.31402</c:v>
                </c:pt>
                <c:pt idx="2687">
                  <c:v>72.31461</c:v>
                </c:pt>
                <c:pt idx="2688">
                  <c:v>72.31521</c:v>
                </c:pt>
                <c:pt idx="2689">
                  <c:v>72.31581</c:v>
                </c:pt>
                <c:pt idx="2690">
                  <c:v>72.316414</c:v>
                </c:pt>
                <c:pt idx="2691">
                  <c:v>72.31702</c:v>
                </c:pt>
                <c:pt idx="2692">
                  <c:v>72.31762</c:v>
                </c:pt>
                <c:pt idx="2693">
                  <c:v>72.31822</c:v>
                </c:pt>
                <c:pt idx="2694">
                  <c:v>72.318825</c:v>
                </c:pt>
                <c:pt idx="2695">
                  <c:v>72.319435</c:v>
                </c:pt>
                <c:pt idx="2696">
                  <c:v>72.32004499999998</c:v>
                </c:pt>
                <c:pt idx="2697">
                  <c:v>72.320656</c:v>
                </c:pt>
                <c:pt idx="2698">
                  <c:v>72.32127000000001</c:v>
                </c:pt>
                <c:pt idx="2699">
                  <c:v>72.32188399999998</c:v>
                </c:pt>
                <c:pt idx="2700">
                  <c:v>72.32249999999999</c:v>
                </c:pt>
                <c:pt idx="2701">
                  <c:v>72.32312</c:v>
                </c:pt>
                <c:pt idx="2702">
                  <c:v>72.32373999999999</c:v>
                </c:pt>
                <c:pt idx="2703">
                  <c:v>72.32436</c:v>
                </c:pt>
                <c:pt idx="2704">
                  <c:v>72.32499</c:v>
                </c:pt>
                <c:pt idx="2705">
                  <c:v>72.325615</c:v>
                </c:pt>
                <c:pt idx="2706">
                  <c:v>72.32624</c:v>
                </c:pt>
                <c:pt idx="2707">
                  <c:v>72.32686599999998</c:v>
                </c:pt>
                <c:pt idx="2708">
                  <c:v>72.32748999999998</c:v>
                </c:pt>
                <c:pt idx="2709">
                  <c:v>72.32812</c:v>
                </c:pt>
                <c:pt idx="2710">
                  <c:v>72.32873999999997</c:v>
                </c:pt>
                <c:pt idx="2711">
                  <c:v>72.32936999999998</c:v>
                </c:pt>
                <c:pt idx="2712">
                  <c:v>72.329994</c:v>
                </c:pt>
                <c:pt idx="2713">
                  <c:v>72.33062</c:v>
                </c:pt>
                <c:pt idx="2714">
                  <c:v>72.331245</c:v>
                </c:pt>
                <c:pt idx="2715">
                  <c:v>72.33187</c:v>
                </c:pt>
                <c:pt idx="2716">
                  <c:v>72.332504</c:v>
                </c:pt>
                <c:pt idx="2717">
                  <c:v>72.33313</c:v>
                </c:pt>
                <c:pt idx="2718">
                  <c:v>72.33375499999998</c:v>
                </c:pt>
                <c:pt idx="2719">
                  <c:v>72.33437999999998</c:v>
                </c:pt>
                <c:pt idx="2720">
                  <c:v>72.33500999999998</c:v>
                </c:pt>
                <c:pt idx="2721">
                  <c:v>72.33564</c:v>
                </c:pt>
                <c:pt idx="2722">
                  <c:v>72.33627000000001</c:v>
                </c:pt>
                <c:pt idx="2723">
                  <c:v>72.33691</c:v>
                </c:pt>
                <c:pt idx="2724">
                  <c:v>72.33754</c:v>
                </c:pt>
                <c:pt idx="2725">
                  <c:v>72.33817</c:v>
                </c:pt>
                <c:pt idx="2726">
                  <c:v>72.33880599999999</c:v>
                </c:pt>
                <c:pt idx="2727">
                  <c:v>72.33943999999998</c:v>
                </c:pt>
                <c:pt idx="2728">
                  <c:v>72.34007</c:v>
                </c:pt>
                <c:pt idx="2729">
                  <c:v>72.34070599999998</c:v>
                </c:pt>
                <c:pt idx="2730">
                  <c:v>72.34134</c:v>
                </c:pt>
                <c:pt idx="2731">
                  <c:v>72.341965</c:v>
                </c:pt>
                <c:pt idx="2732">
                  <c:v>72.3426</c:v>
                </c:pt>
                <c:pt idx="2733">
                  <c:v>72.34323</c:v>
                </c:pt>
                <c:pt idx="2734">
                  <c:v>72.343864</c:v>
                </c:pt>
                <c:pt idx="2735">
                  <c:v>72.3445</c:v>
                </c:pt>
                <c:pt idx="2736">
                  <c:v>72.34512</c:v>
                </c:pt>
                <c:pt idx="2737">
                  <c:v>72.34574999999998</c:v>
                </c:pt>
                <c:pt idx="2738">
                  <c:v>72.34637999999998</c:v>
                </c:pt>
                <c:pt idx="2739">
                  <c:v>72.34701</c:v>
                </c:pt>
                <c:pt idx="2740">
                  <c:v>72.34763</c:v>
                </c:pt>
                <c:pt idx="2741">
                  <c:v>72.34826</c:v>
                </c:pt>
                <c:pt idx="2742">
                  <c:v>72.34888999999998</c:v>
                </c:pt>
                <c:pt idx="2743">
                  <c:v>72.34952</c:v>
                </c:pt>
                <c:pt idx="2744">
                  <c:v>72.35013999999998</c:v>
                </c:pt>
                <c:pt idx="2745">
                  <c:v>72.35076999999998</c:v>
                </c:pt>
                <c:pt idx="2746">
                  <c:v>72.35139499999998</c:v>
                </c:pt>
                <c:pt idx="2747">
                  <c:v>72.35201999999998</c:v>
                </c:pt>
                <c:pt idx="2748">
                  <c:v>72.35264599999998</c:v>
                </c:pt>
                <c:pt idx="2749">
                  <c:v>72.35327</c:v>
                </c:pt>
                <c:pt idx="2750">
                  <c:v>72.35389999999998</c:v>
                </c:pt>
                <c:pt idx="2751">
                  <c:v>72.354515</c:v>
                </c:pt>
                <c:pt idx="2752">
                  <c:v>72.35512999999998</c:v>
                </c:pt>
                <c:pt idx="2753">
                  <c:v>72.35574999999999</c:v>
                </c:pt>
                <c:pt idx="2754">
                  <c:v>72.35637</c:v>
                </c:pt>
                <c:pt idx="2755">
                  <c:v>72.35698999999998</c:v>
                </c:pt>
                <c:pt idx="2756">
                  <c:v>72.357605</c:v>
                </c:pt>
                <c:pt idx="2757">
                  <c:v>72.35822</c:v>
                </c:pt>
                <c:pt idx="2758">
                  <c:v>72.35883</c:v>
                </c:pt>
                <c:pt idx="2759">
                  <c:v>72.35944999999998</c:v>
                </c:pt>
                <c:pt idx="2760">
                  <c:v>72.36006</c:v>
                </c:pt>
                <c:pt idx="2761">
                  <c:v>72.36068</c:v>
                </c:pt>
                <c:pt idx="2762">
                  <c:v>72.36129</c:v>
                </c:pt>
                <c:pt idx="2763">
                  <c:v>72.3619</c:v>
                </c:pt>
                <c:pt idx="2764">
                  <c:v>72.36249999999998</c:v>
                </c:pt>
                <c:pt idx="2765">
                  <c:v>72.36311</c:v>
                </c:pt>
                <c:pt idx="2766">
                  <c:v>72.36372</c:v>
                </c:pt>
                <c:pt idx="2767">
                  <c:v>72.36433</c:v>
                </c:pt>
                <c:pt idx="2768">
                  <c:v>72.36493</c:v>
                </c:pt>
                <c:pt idx="2769">
                  <c:v>72.36553</c:v>
                </c:pt>
                <c:pt idx="2770">
                  <c:v>72.366135</c:v>
                </c:pt>
                <c:pt idx="2771">
                  <c:v>72.36673999999998</c:v>
                </c:pt>
                <c:pt idx="2772">
                  <c:v>72.36734</c:v>
                </c:pt>
                <c:pt idx="2773">
                  <c:v>72.36794</c:v>
                </c:pt>
                <c:pt idx="2774">
                  <c:v>72.36853999999998</c:v>
                </c:pt>
                <c:pt idx="2775">
                  <c:v>72.36914</c:v>
                </c:pt>
                <c:pt idx="2776">
                  <c:v>72.36973599999999</c:v>
                </c:pt>
                <c:pt idx="2777">
                  <c:v>72.37032999999998</c:v>
                </c:pt>
                <c:pt idx="2778">
                  <c:v>72.37092599999998</c:v>
                </c:pt>
                <c:pt idx="2779">
                  <c:v>72.37152</c:v>
                </c:pt>
                <c:pt idx="2780">
                  <c:v>72.37211599999999</c:v>
                </c:pt>
                <c:pt idx="2781">
                  <c:v>72.37270999999998</c:v>
                </c:pt>
                <c:pt idx="2782">
                  <c:v>72.37329999999998</c:v>
                </c:pt>
                <c:pt idx="2783">
                  <c:v>72.37388599999998</c:v>
                </c:pt>
                <c:pt idx="2784">
                  <c:v>72.37446999999998</c:v>
                </c:pt>
                <c:pt idx="2785">
                  <c:v>72.37505999999999</c:v>
                </c:pt>
                <c:pt idx="2786">
                  <c:v>72.37564999999998</c:v>
                </c:pt>
                <c:pt idx="2787">
                  <c:v>72.37623599999999</c:v>
                </c:pt>
                <c:pt idx="2788">
                  <c:v>72.37681999999998</c:v>
                </c:pt>
                <c:pt idx="2789">
                  <c:v>72.37741</c:v>
                </c:pt>
                <c:pt idx="2790">
                  <c:v>72.37798999999998</c:v>
                </c:pt>
                <c:pt idx="2791">
                  <c:v>72.37856999999998</c:v>
                </c:pt>
                <c:pt idx="2792">
                  <c:v>72.37914999999998</c:v>
                </c:pt>
                <c:pt idx="2793">
                  <c:v>72.37971999999999</c:v>
                </c:pt>
                <c:pt idx="2794">
                  <c:v>72.380295</c:v>
                </c:pt>
                <c:pt idx="2795">
                  <c:v>72.38086999999998</c:v>
                </c:pt>
                <c:pt idx="2796">
                  <c:v>72.38144</c:v>
                </c:pt>
                <c:pt idx="2797">
                  <c:v>72.38200999999998</c:v>
                </c:pt>
                <c:pt idx="2798">
                  <c:v>72.38257999999999</c:v>
                </c:pt>
                <c:pt idx="2799">
                  <c:v>72.383156</c:v>
                </c:pt>
                <c:pt idx="2800">
                  <c:v>72.38372999999998</c:v>
                </c:pt>
                <c:pt idx="2801">
                  <c:v>72.3843</c:v>
                </c:pt>
                <c:pt idx="2802">
                  <c:v>72.384865</c:v>
                </c:pt>
                <c:pt idx="2803">
                  <c:v>72.38543999999999</c:v>
                </c:pt>
                <c:pt idx="2804">
                  <c:v>72.38601</c:v>
                </c:pt>
                <c:pt idx="2805">
                  <c:v>72.38657</c:v>
                </c:pt>
                <c:pt idx="2806">
                  <c:v>72.38714</c:v>
                </c:pt>
                <c:pt idx="2807">
                  <c:v>72.3877</c:v>
                </c:pt>
                <c:pt idx="2808">
                  <c:v>72.38826</c:v>
                </c:pt>
                <c:pt idx="2809">
                  <c:v>72.388824</c:v>
                </c:pt>
                <c:pt idx="2810">
                  <c:v>72.38937999999999</c:v>
                </c:pt>
                <c:pt idx="2811">
                  <c:v>72.38993999999998</c:v>
                </c:pt>
                <c:pt idx="2812">
                  <c:v>72.390495</c:v>
                </c:pt>
                <c:pt idx="2813">
                  <c:v>72.391045</c:v>
                </c:pt>
                <c:pt idx="2814">
                  <c:v>72.3916</c:v>
                </c:pt>
                <c:pt idx="2815">
                  <c:v>72.39216</c:v>
                </c:pt>
                <c:pt idx="2816">
                  <c:v>72.39270999999998</c:v>
                </c:pt>
                <c:pt idx="2817">
                  <c:v>72.393265</c:v>
                </c:pt>
                <c:pt idx="2818">
                  <c:v>72.393814</c:v>
                </c:pt>
                <c:pt idx="2819">
                  <c:v>72.39436</c:v>
                </c:pt>
                <c:pt idx="2820">
                  <c:v>72.39491</c:v>
                </c:pt>
                <c:pt idx="2821">
                  <c:v>72.39546</c:v>
                </c:pt>
                <c:pt idx="2822">
                  <c:v>72.396</c:v>
                </c:pt>
                <c:pt idx="2823">
                  <c:v>72.396545</c:v>
                </c:pt>
                <c:pt idx="2824">
                  <c:v>72.39709</c:v>
                </c:pt>
                <c:pt idx="2825">
                  <c:v>72.39763</c:v>
                </c:pt>
                <c:pt idx="2826">
                  <c:v>72.39817</c:v>
                </c:pt>
                <c:pt idx="2827">
                  <c:v>72.39870999999998</c:v>
                </c:pt>
                <c:pt idx="2828">
                  <c:v>72.399254</c:v>
                </c:pt>
                <c:pt idx="2829">
                  <c:v>72.39978999999998</c:v>
                </c:pt>
                <c:pt idx="2830">
                  <c:v>72.40032</c:v>
                </c:pt>
                <c:pt idx="2831">
                  <c:v>72.40086</c:v>
                </c:pt>
                <c:pt idx="2832">
                  <c:v>72.4014</c:v>
                </c:pt>
                <c:pt idx="2833">
                  <c:v>72.40193</c:v>
                </c:pt>
                <c:pt idx="2834">
                  <c:v>72.40246</c:v>
                </c:pt>
                <c:pt idx="2835">
                  <c:v>72.40299</c:v>
                </c:pt>
                <c:pt idx="2836">
                  <c:v>72.40352</c:v>
                </c:pt>
                <c:pt idx="2837">
                  <c:v>72.404045</c:v>
                </c:pt>
                <c:pt idx="2838">
                  <c:v>72.40457</c:v>
                </c:pt>
                <c:pt idx="2839">
                  <c:v>72.405106</c:v>
                </c:pt>
                <c:pt idx="2840">
                  <c:v>72.40563</c:v>
                </c:pt>
                <c:pt idx="2841">
                  <c:v>72.40616</c:v>
                </c:pt>
                <c:pt idx="2842">
                  <c:v>72.406685</c:v>
                </c:pt>
                <c:pt idx="2843">
                  <c:v>72.4072</c:v>
                </c:pt>
                <c:pt idx="2844">
                  <c:v>72.40772</c:v>
                </c:pt>
                <c:pt idx="2845">
                  <c:v>72.40824</c:v>
                </c:pt>
                <c:pt idx="2846">
                  <c:v>72.40876</c:v>
                </c:pt>
                <c:pt idx="2847">
                  <c:v>72.40928</c:v>
                </c:pt>
                <c:pt idx="2848">
                  <c:v>72.4098</c:v>
                </c:pt>
                <c:pt idx="2849">
                  <c:v>72.41031</c:v>
                </c:pt>
                <c:pt idx="2850">
                  <c:v>72.41083</c:v>
                </c:pt>
                <c:pt idx="2851">
                  <c:v>72.41134</c:v>
                </c:pt>
                <c:pt idx="2852">
                  <c:v>72.41185</c:v>
                </c:pt>
                <c:pt idx="2853">
                  <c:v>72.41236</c:v>
                </c:pt>
                <c:pt idx="2854">
                  <c:v>72.41287000000001</c:v>
                </c:pt>
                <c:pt idx="2855">
                  <c:v>72.41338</c:v>
                </c:pt>
                <c:pt idx="2856">
                  <c:v>72.413895</c:v>
                </c:pt>
                <c:pt idx="2857">
                  <c:v>72.414406</c:v>
                </c:pt>
                <c:pt idx="2858">
                  <c:v>72.41492</c:v>
                </c:pt>
                <c:pt idx="2859">
                  <c:v>72.41542</c:v>
                </c:pt>
                <c:pt idx="2860">
                  <c:v>72.415924</c:v>
                </c:pt>
                <c:pt idx="2861">
                  <c:v>72.41643</c:v>
                </c:pt>
                <c:pt idx="2862">
                  <c:v>72.41693</c:v>
                </c:pt>
                <c:pt idx="2863">
                  <c:v>72.41743</c:v>
                </c:pt>
                <c:pt idx="2864">
                  <c:v>72.41793000000002</c:v>
                </c:pt>
                <c:pt idx="2865">
                  <c:v>72.41843</c:v>
                </c:pt>
                <c:pt idx="2866">
                  <c:v>72.41893</c:v>
                </c:pt>
                <c:pt idx="2867">
                  <c:v>72.419426</c:v>
                </c:pt>
                <c:pt idx="2868">
                  <c:v>72.41992</c:v>
                </c:pt>
                <c:pt idx="2869">
                  <c:v>72.42042</c:v>
                </c:pt>
                <c:pt idx="2870">
                  <c:v>72.42091</c:v>
                </c:pt>
                <c:pt idx="2871">
                  <c:v>72.42141</c:v>
                </c:pt>
                <c:pt idx="2872">
                  <c:v>72.4219</c:v>
                </c:pt>
                <c:pt idx="2873">
                  <c:v>72.42238599999999</c:v>
                </c:pt>
                <c:pt idx="2874">
                  <c:v>72.42287399999998</c:v>
                </c:pt>
                <c:pt idx="2875">
                  <c:v>72.42336</c:v>
                </c:pt>
                <c:pt idx="2876">
                  <c:v>72.42385</c:v>
                </c:pt>
                <c:pt idx="2877">
                  <c:v>72.42434</c:v>
                </c:pt>
                <c:pt idx="2878">
                  <c:v>72.42482</c:v>
                </c:pt>
                <c:pt idx="2879">
                  <c:v>72.42530999999998</c:v>
                </c:pt>
                <c:pt idx="2880">
                  <c:v>72.42578999999999</c:v>
                </c:pt>
                <c:pt idx="2881">
                  <c:v>72.42627</c:v>
                </c:pt>
                <c:pt idx="2882">
                  <c:v>72.42676</c:v>
                </c:pt>
                <c:pt idx="2883">
                  <c:v>72.42724</c:v>
                </c:pt>
                <c:pt idx="2884">
                  <c:v>72.42772</c:v>
                </c:pt>
                <c:pt idx="2885">
                  <c:v>72.4282</c:v>
                </c:pt>
                <c:pt idx="2886">
                  <c:v>72.42868</c:v>
                </c:pt>
                <c:pt idx="2887">
                  <c:v>72.42915</c:v>
                </c:pt>
                <c:pt idx="2888">
                  <c:v>72.42963</c:v>
                </c:pt>
                <c:pt idx="2889">
                  <c:v>72.4301</c:v>
                </c:pt>
                <c:pt idx="2890">
                  <c:v>72.43057</c:v>
                </c:pt>
                <c:pt idx="2891">
                  <c:v>72.431046</c:v>
                </c:pt>
                <c:pt idx="2892">
                  <c:v>72.43152</c:v>
                </c:pt>
                <c:pt idx="2893">
                  <c:v>72.43199</c:v>
                </c:pt>
                <c:pt idx="2894">
                  <c:v>72.432465</c:v>
                </c:pt>
                <c:pt idx="2895">
                  <c:v>72.43294</c:v>
                </c:pt>
                <c:pt idx="2896">
                  <c:v>72.43341</c:v>
                </c:pt>
                <c:pt idx="2897">
                  <c:v>72.433876</c:v>
                </c:pt>
                <c:pt idx="2898">
                  <c:v>72.43434</c:v>
                </c:pt>
                <c:pt idx="2899">
                  <c:v>72.43481</c:v>
                </c:pt>
                <c:pt idx="2900">
                  <c:v>72.43527</c:v>
                </c:pt>
                <c:pt idx="2901">
                  <c:v>72.43573999999998</c:v>
                </c:pt>
                <c:pt idx="2902">
                  <c:v>72.4362</c:v>
                </c:pt>
                <c:pt idx="2903">
                  <c:v>72.43666</c:v>
                </c:pt>
                <c:pt idx="2904">
                  <c:v>72.43712</c:v>
                </c:pt>
                <c:pt idx="2905">
                  <c:v>72.43758</c:v>
                </c:pt>
                <c:pt idx="2906">
                  <c:v>72.438034</c:v>
                </c:pt>
                <c:pt idx="2907">
                  <c:v>72.43849</c:v>
                </c:pt>
                <c:pt idx="2908">
                  <c:v>72.43895</c:v>
                </c:pt>
                <c:pt idx="2909">
                  <c:v>72.43941</c:v>
                </c:pt>
                <c:pt idx="2910">
                  <c:v>72.439865</c:v>
                </c:pt>
                <c:pt idx="2911">
                  <c:v>72.44032</c:v>
                </c:pt>
                <c:pt idx="2912">
                  <c:v>72.44078</c:v>
                </c:pt>
                <c:pt idx="2913">
                  <c:v>72.44124</c:v>
                </c:pt>
                <c:pt idx="2914">
                  <c:v>72.441696</c:v>
                </c:pt>
                <c:pt idx="2915">
                  <c:v>72.44215</c:v>
                </c:pt>
                <c:pt idx="2916">
                  <c:v>72.4426</c:v>
                </c:pt>
                <c:pt idx="2917">
                  <c:v>72.44305</c:v>
                </c:pt>
                <c:pt idx="2918">
                  <c:v>72.4435</c:v>
                </c:pt>
                <c:pt idx="2919">
                  <c:v>72.44395</c:v>
                </c:pt>
                <c:pt idx="2920">
                  <c:v>72.4444</c:v>
                </c:pt>
                <c:pt idx="2921">
                  <c:v>72.446655</c:v>
                </c:pt>
                <c:pt idx="2922">
                  <c:v>72.44891</c:v>
                </c:pt>
                <c:pt idx="2923">
                  <c:v>72.45117</c:v>
                </c:pt>
                <c:pt idx="2924">
                  <c:v>72.45342</c:v>
                </c:pt>
                <c:pt idx="2925">
                  <c:v>72.45567000000001</c:v>
                </c:pt>
                <c:pt idx="2926">
                  <c:v>72.457924</c:v>
                </c:pt>
                <c:pt idx="2927">
                  <c:v>72.460175</c:v>
                </c:pt>
                <c:pt idx="2928">
                  <c:v>72.462425</c:v>
                </c:pt>
                <c:pt idx="2929">
                  <c:v>72.464676</c:v>
                </c:pt>
                <c:pt idx="2930">
                  <c:v>72.46693</c:v>
                </c:pt>
                <c:pt idx="2931">
                  <c:v>72.46918</c:v>
                </c:pt>
                <c:pt idx="2932">
                  <c:v>72.47143000000001</c:v>
                </c:pt>
                <c:pt idx="2933">
                  <c:v>72.47368</c:v>
                </c:pt>
                <c:pt idx="2934">
                  <c:v>72.47592</c:v>
                </c:pt>
                <c:pt idx="2935">
                  <c:v>72.478165</c:v>
                </c:pt>
                <c:pt idx="2936">
                  <c:v>72.48041</c:v>
                </c:pt>
                <c:pt idx="2937">
                  <c:v>72.48265</c:v>
                </c:pt>
                <c:pt idx="2938">
                  <c:v>72.48489</c:v>
                </c:pt>
                <c:pt idx="2939">
                  <c:v>72.48714</c:v>
                </c:pt>
                <c:pt idx="2940">
                  <c:v>72.48937999999998</c:v>
                </c:pt>
                <c:pt idx="2941">
                  <c:v>72.491615</c:v>
                </c:pt>
                <c:pt idx="2942">
                  <c:v>72.49385</c:v>
                </c:pt>
                <c:pt idx="2943">
                  <c:v>72.496086</c:v>
                </c:pt>
                <c:pt idx="2944">
                  <c:v>72.49832</c:v>
                </c:pt>
                <c:pt idx="2945">
                  <c:v>72.50056</c:v>
                </c:pt>
                <c:pt idx="2946">
                  <c:v>72.50278499999999</c:v>
                </c:pt>
                <c:pt idx="2947">
                  <c:v>72.50501</c:v>
                </c:pt>
                <c:pt idx="2948">
                  <c:v>72.50724</c:v>
                </c:pt>
                <c:pt idx="2949">
                  <c:v>72.50947</c:v>
                </c:pt>
                <c:pt idx="2950">
                  <c:v>72.511696</c:v>
                </c:pt>
                <c:pt idx="2951">
                  <c:v>72.50909</c:v>
                </c:pt>
                <c:pt idx="2952">
                  <c:v>72.50647</c:v>
                </c:pt>
                <c:pt idx="2953">
                  <c:v>72.50385</c:v>
                </c:pt>
                <c:pt idx="2954">
                  <c:v>72.501236</c:v>
                </c:pt>
                <c:pt idx="2955">
                  <c:v>72.49862</c:v>
                </c:pt>
                <c:pt idx="2956">
                  <c:v>72.495995</c:v>
                </c:pt>
                <c:pt idx="2957">
                  <c:v>72.49337000000001</c:v>
                </c:pt>
                <c:pt idx="2958">
                  <c:v>72.49074</c:v>
                </c:pt>
                <c:pt idx="2959">
                  <c:v>72.488106</c:v>
                </c:pt>
                <c:pt idx="2960">
                  <c:v>72.48547</c:v>
                </c:pt>
                <c:pt idx="2961">
                  <c:v>72.48283399999998</c:v>
                </c:pt>
                <c:pt idx="2962">
                  <c:v>72.4802</c:v>
                </c:pt>
                <c:pt idx="2963">
                  <c:v>72.47756</c:v>
                </c:pt>
                <c:pt idx="2964">
                  <c:v>72.47492</c:v>
                </c:pt>
                <c:pt idx="2965">
                  <c:v>72.47227499999998</c:v>
                </c:pt>
                <c:pt idx="2966">
                  <c:v>72.46963</c:v>
                </c:pt>
                <c:pt idx="2967">
                  <c:v>72.46698</c:v>
                </c:pt>
                <c:pt idx="2968">
                  <c:v>72.46433</c:v>
                </c:pt>
                <c:pt idx="2969">
                  <c:v>72.461685</c:v>
                </c:pt>
                <c:pt idx="2970">
                  <c:v>72.45904</c:v>
                </c:pt>
                <c:pt idx="2971">
                  <c:v>72.45639</c:v>
                </c:pt>
                <c:pt idx="2972">
                  <c:v>72.45373499999998</c:v>
                </c:pt>
                <c:pt idx="2973">
                  <c:v>72.45108</c:v>
                </c:pt>
                <c:pt idx="2974">
                  <c:v>72.448425</c:v>
                </c:pt>
                <c:pt idx="2975">
                  <c:v>72.44577</c:v>
                </c:pt>
                <c:pt idx="2976">
                  <c:v>72.443115</c:v>
                </c:pt>
                <c:pt idx="2977">
                  <c:v>72.44046</c:v>
                </c:pt>
                <c:pt idx="2978">
                  <c:v>72.4378</c:v>
                </c:pt>
                <c:pt idx="2979">
                  <c:v>72.435135</c:v>
                </c:pt>
                <c:pt idx="2980">
                  <c:v>72.43248</c:v>
                </c:pt>
                <c:pt idx="2981">
                  <c:v>72.429825</c:v>
                </c:pt>
                <c:pt idx="2982">
                  <c:v>72.42716</c:v>
                </c:pt>
                <c:pt idx="2983">
                  <c:v>72.4245</c:v>
                </c:pt>
                <c:pt idx="2984">
                  <c:v>72.421844</c:v>
                </c:pt>
                <c:pt idx="2985">
                  <c:v>72.41919</c:v>
                </c:pt>
                <c:pt idx="2986">
                  <c:v>72.416534</c:v>
                </c:pt>
                <c:pt idx="2987">
                  <c:v>72.41388</c:v>
                </c:pt>
                <c:pt idx="2988">
                  <c:v>72.411224</c:v>
                </c:pt>
                <c:pt idx="2989">
                  <c:v>72.40856</c:v>
                </c:pt>
                <c:pt idx="2990">
                  <c:v>72.405914</c:v>
                </c:pt>
                <c:pt idx="2991">
                  <c:v>72.40326</c:v>
                </c:pt>
                <c:pt idx="2992">
                  <c:v>72.40061</c:v>
                </c:pt>
                <c:pt idx="2993">
                  <c:v>72.397964</c:v>
                </c:pt>
                <c:pt idx="2994">
                  <c:v>72.39530999999998</c:v>
                </c:pt>
                <c:pt idx="2995">
                  <c:v>72.39266</c:v>
                </c:pt>
                <c:pt idx="2996">
                  <c:v>72.390015</c:v>
                </c:pt>
                <c:pt idx="2997">
                  <c:v>72.38737499999999</c:v>
                </c:pt>
                <c:pt idx="2998">
                  <c:v>72.38473499999999</c:v>
                </c:pt>
                <c:pt idx="2999">
                  <c:v>72.38209499999999</c:v>
                </c:pt>
                <c:pt idx="3000">
                  <c:v>72.37945999999998</c:v>
                </c:pt>
                <c:pt idx="3001">
                  <c:v>72.37683</c:v>
                </c:pt>
                <c:pt idx="3002">
                  <c:v>72.3742</c:v>
                </c:pt>
                <c:pt idx="3003">
                  <c:v>72.37157399999998</c:v>
                </c:pt>
                <c:pt idx="3004">
                  <c:v>72.36895</c:v>
                </c:pt>
                <c:pt idx="3005">
                  <c:v>72.36633</c:v>
                </c:pt>
                <c:pt idx="3006">
                  <c:v>72.36371599999998</c:v>
                </c:pt>
                <c:pt idx="3007">
                  <c:v>72.3611</c:v>
                </c:pt>
                <c:pt idx="3008">
                  <c:v>72.35848999999999</c:v>
                </c:pt>
                <c:pt idx="3009">
                  <c:v>72.35588999999999</c:v>
                </c:pt>
                <c:pt idx="3010">
                  <c:v>72.35329</c:v>
                </c:pt>
                <c:pt idx="3011">
                  <c:v>72.35369999999998</c:v>
                </c:pt>
                <c:pt idx="3012">
                  <c:v>72.35412</c:v>
                </c:pt>
                <c:pt idx="3013">
                  <c:v>72.35454</c:v>
                </c:pt>
                <c:pt idx="3014">
                  <c:v>72.354965</c:v>
                </c:pt>
                <c:pt idx="3015">
                  <c:v>72.35539999999999</c:v>
                </c:pt>
                <c:pt idx="3016">
                  <c:v>72.35583499999998</c:v>
                </c:pt>
                <c:pt idx="3017">
                  <c:v>72.35628</c:v>
                </c:pt>
                <c:pt idx="3018">
                  <c:v>72.35671999999998</c:v>
                </c:pt>
                <c:pt idx="3019">
                  <c:v>72.35717</c:v>
                </c:pt>
                <c:pt idx="3020">
                  <c:v>72.35762</c:v>
                </c:pt>
                <c:pt idx="3021">
                  <c:v>72.35807999999999</c:v>
                </c:pt>
                <c:pt idx="3022">
                  <c:v>72.35853599999999</c:v>
                </c:pt>
                <c:pt idx="3023">
                  <c:v>72.35899999999998</c:v>
                </c:pt>
                <c:pt idx="3024">
                  <c:v>72.35947399999999</c:v>
                </c:pt>
                <c:pt idx="3025">
                  <c:v>72.35995</c:v>
                </c:pt>
                <c:pt idx="3026">
                  <c:v>72.36043</c:v>
                </c:pt>
                <c:pt idx="3027">
                  <c:v>72.36091</c:v>
                </c:pt>
                <c:pt idx="3028">
                  <c:v>72.3614</c:v>
                </c:pt>
                <c:pt idx="3029">
                  <c:v>72.36189</c:v>
                </c:pt>
                <c:pt idx="3030">
                  <c:v>72.36238999999999</c:v>
                </c:pt>
                <c:pt idx="3031">
                  <c:v>72.36288499999999</c:v>
                </c:pt>
                <c:pt idx="3032">
                  <c:v>72.36338999999998</c:v>
                </c:pt>
                <c:pt idx="3033">
                  <c:v>72.36389</c:v>
                </c:pt>
                <c:pt idx="3034">
                  <c:v>72.3644</c:v>
                </c:pt>
                <c:pt idx="3035">
                  <c:v>72.36492</c:v>
                </c:pt>
                <c:pt idx="3036">
                  <c:v>72.36543999999999</c:v>
                </c:pt>
                <c:pt idx="3037">
                  <c:v>72.36596</c:v>
                </c:pt>
                <c:pt idx="3038">
                  <c:v>72.36648599999998</c:v>
                </c:pt>
                <c:pt idx="3039">
                  <c:v>72.36701</c:v>
                </c:pt>
                <c:pt idx="3040">
                  <c:v>72.367546</c:v>
                </c:pt>
                <c:pt idx="3041">
                  <c:v>72.36807999999999</c:v>
                </c:pt>
                <c:pt idx="3042">
                  <c:v>72.36862</c:v>
                </c:pt>
                <c:pt idx="3043">
                  <c:v>72.36916</c:v>
                </c:pt>
                <c:pt idx="3044">
                  <c:v>72.36970499999998</c:v>
                </c:pt>
                <c:pt idx="3045">
                  <c:v>72.370255</c:v>
                </c:pt>
                <c:pt idx="3046">
                  <c:v>72.37080399999999</c:v>
                </c:pt>
                <c:pt idx="3047">
                  <c:v>72.37135999999998</c:v>
                </c:pt>
                <c:pt idx="3048">
                  <c:v>72.37192</c:v>
                </c:pt>
                <c:pt idx="3049">
                  <c:v>72.37247499999997</c:v>
                </c:pt>
                <c:pt idx="3050">
                  <c:v>72.37302999999998</c:v>
                </c:pt>
                <c:pt idx="3051">
                  <c:v>72.37359999999998</c:v>
                </c:pt>
                <c:pt idx="3052">
                  <c:v>72.37416</c:v>
                </c:pt>
                <c:pt idx="3053">
                  <c:v>72.374725</c:v>
                </c:pt>
                <c:pt idx="3054">
                  <c:v>72.37529999999998</c:v>
                </c:pt>
                <c:pt idx="3055">
                  <c:v>72.37586999999998</c:v>
                </c:pt>
                <c:pt idx="3056">
                  <c:v>72.37643999999999</c:v>
                </c:pt>
                <c:pt idx="3057">
                  <c:v>72.37702</c:v>
                </c:pt>
                <c:pt idx="3058">
                  <c:v>72.3776</c:v>
                </c:pt>
                <c:pt idx="3059">
                  <c:v>72.37817999999999</c:v>
                </c:pt>
                <c:pt idx="3060">
                  <c:v>72.37875999999999</c:v>
                </c:pt>
                <c:pt idx="3061">
                  <c:v>72.37934999999999</c:v>
                </c:pt>
                <c:pt idx="3062">
                  <c:v>72.37993999999999</c:v>
                </c:pt>
                <c:pt idx="3063">
                  <c:v>72.38053</c:v>
                </c:pt>
                <c:pt idx="3064">
                  <c:v>72.38113000000001</c:v>
                </c:pt>
                <c:pt idx="3065">
                  <c:v>72.38172</c:v>
                </c:pt>
                <c:pt idx="3066">
                  <c:v>72.38231999999999</c:v>
                </c:pt>
                <c:pt idx="3067">
                  <c:v>72.38290999999998</c:v>
                </c:pt>
                <c:pt idx="3068">
                  <c:v>72.38351</c:v>
                </c:pt>
                <c:pt idx="3069">
                  <c:v>72.3841</c:v>
                </c:pt>
                <c:pt idx="3070">
                  <c:v>72.3847</c:v>
                </c:pt>
                <c:pt idx="3071">
                  <c:v>72.38529999999998</c:v>
                </c:pt>
                <c:pt idx="3072">
                  <c:v>72.38589499999999</c:v>
                </c:pt>
                <c:pt idx="3073">
                  <c:v>72.3865</c:v>
                </c:pt>
                <c:pt idx="3074">
                  <c:v>72.3871</c:v>
                </c:pt>
                <c:pt idx="3075">
                  <c:v>72.3877</c:v>
                </c:pt>
                <c:pt idx="3076">
                  <c:v>72.38829999999998</c:v>
                </c:pt>
                <c:pt idx="3077">
                  <c:v>72.38889999999999</c:v>
                </c:pt>
                <c:pt idx="3078">
                  <c:v>72.3895</c:v>
                </c:pt>
                <c:pt idx="3079">
                  <c:v>72.39011</c:v>
                </c:pt>
                <c:pt idx="3080">
                  <c:v>72.39071</c:v>
                </c:pt>
                <c:pt idx="3081">
                  <c:v>72.39131</c:v>
                </c:pt>
                <c:pt idx="3082">
                  <c:v>72.39192</c:v>
                </c:pt>
                <c:pt idx="3083">
                  <c:v>72.392525</c:v>
                </c:pt>
                <c:pt idx="3084">
                  <c:v>72.39313000000001</c:v>
                </c:pt>
                <c:pt idx="3085">
                  <c:v>72.39373</c:v>
                </c:pt>
                <c:pt idx="3086">
                  <c:v>72.39434</c:v>
                </c:pt>
                <c:pt idx="3087">
                  <c:v>72.39494</c:v>
                </c:pt>
                <c:pt idx="3088">
                  <c:v>72.39554599999998</c:v>
                </c:pt>
                <c:pt idx="3089">
                  <c:v>72.39615</c:v>
                </c:pt>
                <c:pt idx="3090">
                  <c:v>72.39676</c:v>
                </c:pt>
                <c:pt idx="3091">
                  <c:v>72.39737</c:v>
                </c:pt>
                <c:pt idx="3092">
                  <c:v>72.39797</c:v>
                </c:pt>
                <c:pt idx="3093">
                  <c:v>72.39857499999998</c:v>
                </c:pt>
                <c:pt idx="3094">
                  <c:v>72.399185</c:v>
                </c:pt>
                <c:pt idx="3095">
                  <c:v>72.39978999999998</c:v>
                </c:pt>
                <c:pt idx="3096">
                  <c:v>72.4004</c:v>
                </c:pt>
                <c:pt idx="3097">
                  <c:v>72.401</c:v>
                </c:pt>
                <c:pt idx="3098">
                  <c:v>72.40161</c:v>
                </c:pt>
                <c:pt idx="3099">
                  <c:v>72.402214</c:v>
                </c:pt>
                <c:pt idx="3100">
                  <c:v>72.40282</c:v>
                </c:pt>
                <c:pt idx="3101">
                  <c:v>72.40342</c:v>
                </c:pt>
                <c:pt idx="3102">
                  <c:v>72.40402</c:v>
                </c:pt>
                <c:pt idx="3103">
                  <c:v>72.404625</c:v>
                </c:pt>
                <c:pt idx="3104">
                  <c:v>72.40523</c:v>
                </c:pt>
                <c:pt idx="3105">
                  <c:v>72.40584</c:v>
                </c:pt>
                <c:pt idx="3106">
                  <c:v>72.40644</c:v>
                </c:pt>
                <c:pt idx="3107">
                  <c:v>72.40704</c:v>
                </c:pt>
                <c:pt idx="3108">
                  <c:v>72.407646</c:v>
                </c:pt>
                <c:pt idx="3109">
                  <c:v>72.40825</c:v>
                </c:pt>
                <c:pt idx="3110">
                  <c:v>72.40885</c:v>
                </c:pt>
                <c:pt idx="3111">
                  <c:v>72.40945</c:v>
                </c:pt>
                <c:pt idx="3112">
                  <c:v>72.41005</c:v>
                </c:pt>
                <c:pt idx="3113">
                  <c:v>72.410645</c:v>
                </c:pt>
                <c:pt idx="3114">
                  <c:v>72.41125</c:v>
                </c:pt>
                <c:pt idx="3115">
                  <c:v>72.41184</c:v>
                </c:pt>
                <c:pt idx="3116">
                  <c:v>72.41244</c:v>
                </c:pt>
                <c:pt idx="3117">
                  <c:v>72.41303</c:v>
                </c:pt>
                <c:pt idx="3118">
                  <c:v>72.41363000000002</c:v>
                </c:pt>
                <c:pt idx="3119">
                  <c:v>72.41422</c:v>
                </c:pt>
                <c:pt idx="3120">
                  <c:v>72.41481</c:v>
                </c:pt>
                <c:pt idx="3121">
                  <c:v>72.415405</c:v>
                </c:pt>
                <c:pt idx="3122">
                  <c:v>72.416</c:v>
                </c:pt>
                <c:pt idx="3123">
                  <c:v>72.416595</c:v>
                </c:pt>
                <c:pt idx="3124">
                  <c:v>72.41718</c:v>
                </c:pt>
                <c:pt idx="3125">
                  <c:v>72.41777</c:v>
                </c:pt>
                <c:pt idx="3126">
                  <c:v>72.41836</c:v>
                </c:pt>
                <c:pt idx="3127">
                  <c:v>72.418945</c:v>
                </c:pt>
                <c:pt idx="3128">
                  <c:v>72.41953</c:v>
                </c:pt>
                <c:pt idx="3129">
                  <c:v>72.42012</c:v>
                </c:pt>
                <c:pt idx="3130">
                  <c:v>72.4207</c:v>
                </c:pt>
                <c:pt idx="3131">
                  <c:v>72.42128</c:v>
                </c:pt>
                <c:pt idx="3132">
                  <c:v>72.42187000000001</c:v>
                </c:pt>
                <c:pt idx="3133">
                  <c:v>72.42245</c:v>
                </c:pt>
                <c:pt idx="3134">
                  <c:v>72.42303</c:v>
                </c:pt>
                <c:pt idx="3135">
                  <c:v>72.42361</c:v>
                </c:pt>
                <c:pt idx="3136">
                  <c:v>72.42419</c:v>
                </c:pt>
                <c:pt idx="3137">
                  <c:v>72.42477</c:v>
                </c:pt>
                <c:pt idx="3138">
                  <c:v>72.42533999999999</c:v>
                </c:pt>
                <c:pt idx="3139">
                  <c:v>72.42591</c:v>
                </c:pt>
                <c:pt idx="3140">
                  <c:v>72.42648</c:v>
                </c:pt>
                <c:pt idx="3141">
                  <c:v>72.427055</c:v>
                </c:pt>
                <c:pt idx="3142">
                  <c:v>72.42763</c:v>
                </c:pt>
                <c:pt idx="3143">
                  <c:v>72.4282</c:v>
                </c:pt>
                <c:pt idx="3144">
                  <c:v>72.42876999999998</c:v>
                </c:pt>
                <c:pt idx="3145">
                  <c:v>72.429344</c:v>
                </c:pt>
                <c:pt idx="3146">
                  <c:v>72.42991</c:v>
                </c:pt>
                <c:pt idx="3147">
                  <c:v>72.43047</c:v>
                </c:pt>
                <c:pt idx="3148">
                  <c:v>72.43104</c:v>
                </c:pt>
                <c:pt idx="3149">
                  <c:v>72.4316</c:v>
                </c:pt>
                <c:pt idx="3150">
                  <c:v>72.43217000000001</c:v>
                </c:pt>
                <c:pt idx="3151">
                  <c:v>72.43273</c:v>
                </c:pt>
                <c:pt idx="3152">
                  <c:v>72.43329</c:v>
                </c:pt>
                <c:pt idx="3153">
                  <c:v>72.433846</c:v>
                </c:pt>
                <c:pt idx="3154">
                  <c:v>72.4344</c:v>
                </c:pt>
                <c:pt idx="3155">
                  <c:v>72.43496</c:v>
                </c:pt>
                <c:pt idx="3156">
                  <c:v>72.43552</c:v>
                </c:pt>
                <c:pt idx="3157">
                  <c:v>72.436066</c:v>
                </c:pt>
                <c:pt idx="3158">
                  <c:v>72.43662</c:v>
                </c:pt>
                <c:pt idx="3159">
                  <c:v>72.43718</c:v>
                </c:pt>
                <c:pt idx="3160">
                  <c:v>72.43773</c:v>
                </c:pt>
                <c:pt idx="3161">
                  <c:v>72.438286</c:v>
                </c:pt>
                <c:pt idx="3162">
                  <c:v>72.43883499999998</c:v>
                </c:pt>
                <c:pt idx="3163">
                  <c:v>72.439384</c:v>
                </c:pt>
                <c:pt idx="3164">
                  <c:v>72.43993</c:v>
                </c:pt>
                <c:pt idx="3165">
                  <c:v>72.44048</c:v>
                </c:pt>
                <c:pt idx="3166">
                  <c:v>72.441025</c:v>
                </c:pt>
                <c:pt idx="3167">
                  <c:v>72.44157000000002</c:v>
                </c:pt>
                <c:pt idx="3168">
                  <c:v>72.44211</c:v>
                </c:pt>
                <c:pt idx="3169">
                  <c:v>72.44265</c:v>
                </c:pt>
                <c:pt idx="3170">
                  <c:v>72.44319</c:v>
                </c:pt>
                <c:pt idx="3171">
                  <c:v>72.44373</c:v>
                </c:pt>
                <c:pt idx="3172">
                  <c:v>72.44427</c:v>
                </c:pt>
                <c:pt idx="3173">
                  <c:v>72.44481</c:v>
                </c:pt>
                <c:pt idx="3174">
                  <c:v>72.44534</c:v>
                </c:pt>
                <c:pt idx="3175">
                  <c:v>72.445885</c:v>
                </c:pt>
                <c:pt idx="3176">
                  <c:v>72.44642</c:v>
                </c:pt>
                <c:pt idx="3177">
                  <c:v>72.44695</c:v>
                </c:pt>
                <c:pt idx="3178">
                  <c:v>72.44748</c:v>
                </c:pt>
                <c:pt idx="3179">
                  <c:v>72.44801</c:v>
                </c:pt>
                <c:pt idx="3180">
                  <c:v>72.44854</c:v>
                </c:pt>
                <c:pt idx="3181">
                  <c:v>72.449066</c:v>
                </c:pt>
                <c:pt idx="3182">
                  <c:v>72.44959</c:v>
                </c:pt>
                <c:pt idx="3183">
                  <c:v>72.45013</c:v>
                </c:pt>
                <c:pt idx="3184">
                  <c:v>72.45065</c:v>
                </c:pt>
                <c:pt idx="3185">
                  <c:v>72.45118</c:v>
                </c:pt>
                <c:pt idx="3186">
                  <c:v>72.451706</c:v>
                </c:pt>
                <c:pt idx="3187">
                  <c:v>72.452225</c:v>
                </c:pt>
                <c:pt idx="3188">
                  <c:v>72.45273999999999</c:v>
                </c:pt>
                <c:pt idx="3189">
                  <c:v>72.45326</c:v>
                </c:pt>
                <c:pt idx="3190">
                  <c:v>72.45377999999998</c:v>
                </c:pt>
                <c:pt idx="3191">
                  <c:v>72.4543</c:v>
                </c:pt>
                <c:pt idx="3192">
                  <c:v>72.45482</c:v>
                </c:pt>
                <c:pt idx="3193">
                  <c:v>72.45533999999999</c:v>
                </c:pt>
                <c:pt idx="3194">
                  <c:v>72.45585</c:v>
                </c:pt>
                <c:pt idx="3195">
                  <c:v>72.45636</c:v>
                </c:pt>
                <c:pt idx="3196">
                  <c:v>72.45687</c:v>
                </c:pt>
                <c:pt idx="3197">
                  <c:v>72.45738</c:v>
                </c:pt>
                <c:pt idx="3198">
                  <c:v>72.45789</c:v>
                </c:pt>
                <c:pt idx="3199">
                  <c:v>72.458405</c:v>
                </c:pt>
                <c:pt idx="3200">
                  <c:v>72.45891</c:v>
                </c:pt>
                <c:pt idx="3201">
                  <c:v>72.45941</c:v>
                </c:pt>
                <c:pt idx="3202">
                  <c:v>72.459915</c:v>
                </c:pt>
                <c:pt idx="3203">
                  <c:v>72.46043</c:v>
                </c:pt>
                <c:pt idx="3204">
                  <c:v>72.46093</c:v>
                </c:pt>
                <c:pt idx="3205">
                  <c:v>72.46143</c:v>
                </c:pt>
                <c:pt idx="3206">
                  <c:v>72.46194</c:v>
                </c:pt>
                <c:pt idx="3207">
                  <c:v>72.46244</c:v>
                </c:pt>
                <c:pt idx="3208">
                  <c:v>72.46294</c:v>
                </c:pt>
                <c:pt idx="3209">
                  <c:v>72.46344</c:v>
                </c:pt>
                <c:pt idx="3210">
                  <c:v>72.463936</c:v>
                </c:pt>
                <c:pt idx="3211">
                  <c:v>72.46443</c:v>
                </c:pt>
                <c:pt idx="3212">
                  <c:v>72.46492</c:v>
                </c:pt>
                <c:pt idx="3213">
                  <c:v>72.465416</c:v>
                </c:pt>
                <c:pt idx="3214">
                  <c:v>72.46591</c:v>
                </c:pt>
                <c:pt idx="3215">
                  <c:v>72.4664</c:v>
                </c:pt>
                <c:pt idx="3216">
                  <c:v>72.46689</c:v>
                </c:pt>
                <c:pt idx="3217">
                  <c:v>72.46738</c:v>
                </c:pt>
                <c:pt idx="3218">
                  <c:v>72.467865</c:v>
                </c:pt>
                <c:pt idx="3219">
                  <c:v>72.46835</c:v>
                </c:pt>
                <c:pt idx="3220">
                  <c:v>72.46884</c:v>
                </c:pt>
                <c:pt idx="3221">
                  <c:v>72.46932</c:v>
                </c:pt>
                <c:pt idx="3222">
                  <c:v>72.46981</c:v>
                </c:pt>
                <c:pt idx="3223">
                  <c:v>72.47029</c:v>
                </c:pt>
                <c:pt idx="3224">
                  <c:v>72.47077999999999</c:v>
                </c:pt>
                <c:pt idx="3225">
                  <c:v>72.47126</c:v>
                </c:pt>
                <c:pt idx="3226">
                  <c:v>72.47173999999998</c:v>
                </c:pt>
                <c:pt idx="3227">
                  <c:v>72.47222</c:v>
                </c:pt>
                <c:pt idx="3228">
                  <c:v>72.47269999999998</c:v>
                </c:pt>
                <c:pt idx="3229">
                  <c:v>72.473175</c:v>
                </c:pt>
                <c:pt idx="3230">
                  <c:v>72.47365</c:v>
                </c:pt>
                <c:pt idx="3231">
                  <c:v>72.47412</c:v>
                </c:pt>
                <c:pt idx="3232">
                  <c:v>72.474594</c:v>
                </c:pt>
                <c:pt idx="3233">
                  <c:v>72.47506999999998</c:v>
                </c:pt>
                <c:pt idx="3234">
                  <c:v>72.47553</c:v>
                </c:pt>
                <c:pt idx="3235">
                  <c:v>72.476006</c:v>
                </c:pt>
                <c:pt idx="3236">
                  <c:v>72.47647</c:v>
                </c:pt>
                <c:pt idx="3237">
                  <c:v>72.47694</c:v>
                </c:pt>
                <c:pt idx="3238">
                  <c:v>72.47741</c:v>
                </c:pt>
                <c:pt idx="3239">
                  <c:v>72.47787499999998</c:v>
                </c:pt>
                <c:pt idx="3240">
                  <c:v>72.47833999999999</c:v>
                </c:pt>
                <c:pt idx="3241">
                  <c:v>72.47880599999999</c:v>
                </c:pt>
                <c:pt idx="3242">
                  <c:v>72.47927</c:v>
                </c:pt>
                <c:pt idx="3243">
                  <c:v>72.47973999999999</c:v>
                </c:pt>
                <c:pt idx="3244">
                  <c:v>72.4802</c:v>
                </c:pt>
                <c:pt idx="3245">
                  <c:v>72.48066</c:v>
                </c:pt>
                <c:pt idx="3246">
                  <c:v>72.48112</c:v>
                </c:pt>
                <c:pt idx="3247">
                  <c:v>72.481575</c:v>
                </c:pt>
                <c:pt idx="3248">
                  <c:v>72.48203</c:v>
                </c:pt>
                <c:pt idx="3249">
                  <c:v>72.48249</c:v>
                </c:pt>
                <c:pt idx="3250">
                  <c:v>72.48295</c:v>
                </c:pt>
                <c:pt idx="3251">
                  <c:v>72.483406</c:v>
                </c:pt>
                <c:pt idx="3252">
                  <c:v>72.483864</c:v>
                </c:pt>
                <c:pt idx="3253">
                  <c:v>72.48432</c:v>
                </c:pt>
                <c:pt idx="3254">
                  <c:v>72.48478</c:v>
                </c:pt>
                <c:pt idx="3255">
                  <c:v>72.48523</c:v>
                </c:pt>
                <c:pt idx="3256">
                  <c:v>72.48568</c:v>
                </c:pt>
                <c:pt idx="3257">
                  <c:v>72.48613</c:v>
                </c:pt>
                <c:pt idx="3258">
                  <c:v>72.48657</c:v>
                </c:pt>
                <c:pt idx="3259">
                  <c:v>72.48702</c:v>
                </c:pt>
                <c:pt idx="3260">
                  <c:v>72.48747</c:v>
                </c:pt>
                <c:pt idx="3261">
                  <c:v>72.487915</c:v>
                </c:pt>
                <c:pt idx="3262">
                  <c:v>72.488365</c:v>
                </c:pt>
                <c:pt idx="3263">
                  <c:v>72.48881</c:v>
                </c:pt>
                <c:pt idx="3264">
                  <c:v>72.48925</c:v>
                </c:pt>
                <c:pt idx="3265">
                  <c:v>72.48969</c:v>
                </c:pt>
                <c:pt idx="3266">
                  <c:v>72.49013</c:v>
                </c:pt>
                <c:pt idx="3267">
                  <c:v>72.49057</c:v>
                </c:pt>
                <c:pt idx="3268">
                  <c:v>72.49101</c:v>
                </c:pt>
                <c:pt idx="3269">
                  <c:v>72.49145</c:v>
                </c:pt>
                <c:pt idx="3270">
                  <c:v>72.49189</c:v>
                </c:pt>
                <c:pt idx="3271">
                  <c:v>72.492325</c:v>
                </c:pt>
                <c:pt idx="3272">
                  <c:v>72.49276</c:v>
                </c:pt>
                <c:pt idx="3273">
                  <c:v>72.493195</c:v>
                </c:pt>
                <c:pt idx="3274">
                  <c:v>72.49363</c:v>
                </c:pt>
                <c:pt idx="3275">
                  <c:v>72.494064</c:v>
                </c:pt>
                <c:pt idx="3276">
                  <c:v>72.4945</c:v>
                </c:pt>
                <c:pt idx="3277">
                  <c:v>72.494934</c:v>
                </c:pt>
                <c:pt idx="3278">
                  <c:v>72.49537</c:v>
                </c:pt>
                <c:pt idx="3279">
                  <c:v>72.4958</c:v>
                </c:pt>
                <c:pt idx="3280">
                  <c:v>72.49622</c:v>
                </c:pt>
                <c:pt idx="3281">
                  <c:v>72.49665</c:v>
                </c:pt>
                <c:pt idx="3282">
                  <c:v>72.49708</c:v>
                </c:pt>
                <c:pt idx="3283">
                  <c:v>72.497505</c:v>
                </c:pt>
                <c:pt idx="3284">
                  <c:v>72.49793</c:v>
                </c:pt>
                <c:pt idx="3285">
                  <c:v>72.49835</c:v>
                </c:pt>
                <c:pt idx="3286">
                  <c:v>72.50059</c:v>
                </c:pt>
                <c:pt idx="3287">
                  <c:v>72.50282</c:v>
                </c:pt>
                <c:pt idx="3288">
                  <c:v>72.50506</c:v>
                </c:pt>
                <c:pt idx="3289">
                  <c:v>72.50729</c:v>
                </c:pt>
                <c:pt idx="3290">
                  <c:v>72.50953000000001</c:v>
                </c:pt>
                <c:pt idx="3291">
                  <c:v>72.511765</c:v>
                </c:pt>
                <c:pt idx="3292">
                  <c:v>72.51399</c:v>
                </c:pt>
                <c:pt idx="3293">
                  <c:v>72.51622</c:v>
                </c:pt>
                <c:pt idx="3294">
                  <c:v>72.51845</c:v>
                </c:pt>
                <c:pt idx="3295">
                  <c:v>72.52068</c:v>
                </c:pt>
                <c:pt idx="3296">
                  <c:v>72.52290999999998</c:v>
                </c:pt>
                <c:pt idx="3297">
                  <c:v>72.52513999999998</c:v>
                </c:pt>
                <c:pt idx="3298">
                  <c:v>72.52737</c:v>
                </c:pt>
                <c:pt idx="3299">
                  <c:v>72.529594</c:v>
                </c:pt>
                <c:pt idx="3300">
                  <c:v>72.53182</c:v>
                </c:pt>
                <c:pt idx="3301">
                  <c:v>72.53405</c:v>
                </c:pt>
                <c:pt idx="3302">
                  <c:v>72.53627</c:v>
                </c:pt>
                <c:pt idx="3303">
                  <c:v>72.53848999999998</c:v>
                </c:pt>
                <c:pt idx="3304">
                  <c:v>72.54071</c:v>
                </c:pt>
                <c:pt idx="3305">
                  <c:v>72.54293000000001</c:v>
                </c:pt>
                <c:pt idx="3306">
                  <c:v>72.54514</c:v>
                </c:pt>
                <c:pt idx="3307">
                  <c:v>72.547356</c:v>
                </c:pt>
                <c:pt idx="3308">
                  <c:v>72.54957</c:v>
                </c:pt>
                <c:pt idx="3309">
                  <c:v>72.55177999999998</c:v>
                </c:pt>
                <c:pt idx="3310">
                  <c:v>72.55399</c:v>
                </c:pt>
                <c:pt idx="3311">
                  <c:v>72.556206</c:v>
                </c:pt>
                <c:pt idx="3312">
                  <c:v>72.55840999999998</c:v>
                </c:pt>
                <c:pt idx="3313">
                  <c:v>72.560616</c:v>
                </c:pt>
                <c:pt idx="3314">
                  <c:v>72.56282</c:v>
                </c:pt>
                <c:pt idx="3315">
                  <c:v>72.565025</c:v>
                </c:pt>
                <c:pt idx="3316">
                  <c:v>72.56238599999999</c:v>
                </c:pt>
                <c:pt idx="3317">
                  <c:v>72.55974999999998</c:v>
                </c:pt>
                <c:pt idx="3318">
                  <c:v>72.55711</c:v>
                </c:pt>
                <c:pt idx="3319">
                  <c:v>72.554474</c:v>
                </c:pt>
                <c:pt idx="3320">
                  <c:v>72.55183</c:v>
                </c:pt>
                <c:pt idx="3321">
                  <c:v>72.54918</c:v>
                </c:pt>
                <c:pt idx="3322">
                  <c:v>72.54653</c:v>
                </c:pt>
                <c:pt idx="3323">
                  <c:v>72.543884</c:v>
                </c:pt>
                <c:pt idx="3324">
                  <c:v>72.54124</c:v>
                </c:pt>
                <c:pt idx="3325">
                  <c:v>72.53857999999998</c:v>
                </c:pt>
                <c:pt idx="3326">
                  <c:v>72.53593</c:v>
                </c:pt>
                <c:pt idx="3327">
                  <c:v>72.533264</c:v>
                </c:pt>
                <c:pt idx="3328">
                  <c:v>72.5306</c:v>
                </c:pt>
                <c:pt idx="3329">
                  <c:v>72.52794</c:v>
                </c:pt>
                <c:pt idx="3330">
                  <c:v>72.52527</c:v>
                </c:pt>
                <c:pt idx="3331">
                  <c:v>72.52259999999998</c:v>
                </c:pt>
                <c:pt idx="3332">
                  <c:v>72.51993</c:v>
                </c:pt>
                <c:pt idx="3333">
                  <c:v>72.51726</c:v>
                </c:pt>
                <c:pt idx="3334">
                  <c:v>72.51458</c:v>
                </c:pt>
                <c:pt idx="3335">
                  <c:v>72.5119</c:v>
                </c:pt>
                <c:pt idx="3336">
                  <c:v>72.509224</c:v>
                </c:pt>
                <c:pt idx="3337">
                  <c:v>72.506546</c:v>
                </c:pt>
                <c:pt idx="3338">
                  <c:v>72.50387</c:v>
                </c:pt>
                <c:pt idx="3339">
                  <c:v>72.50119</c:v>
                </c:pt>
                <c:pt idx="3340">
                  <c:v>72.49851</c:v>
                </c:pt>
                <c:pt idx="3341">
                  <c:v>72.495834</c:v>
                </c:pt>
                <c:pt idx="3342">
                  <c:v>72.49316</c:v>
                </c:pt>
                <c:pt idx="3343">
                  <c:v>72.49048</c:v>
                </c:pt>
                <c:pt idx="3344">
                  <c:v>72.4878</c:v>
                </c:pt>
                <c:pt idx="3345">
                  <c:v>72.48512</c:v>
                </c:pt>
                <c:pt idx="3346">
                  <c:v>72.48243999999998</c:v>
                </c:pt>
                <c:pt idx="3347">
                  <c:v>72.47974999999998</c:v>
                </c:pt>
                <c:pt idx="3348">
                  <c:v>72.477066</c:v>
                </c:pt>
                <c:pt idx="3349">
                  <c:v>72.47437999999998</c:v>
                </c:pt>
                <c:pt idx="3350">
                  <c:v>72.471695</c:v>
                </c:pt>
                <c:pt idx="3351">
                  <c:v>72.46901</c:v>
                </c:pt>
                <c:pt idx="3352">
                  <c:v>72.46633000000001</c:v>
                </c:pt>
                <c:pt idx="3353">
                  <c:v>72.46365</c:v>
                </c:pt>
                <c:pt idx="3354">
                  <c:v>72.460976</c:v>
                </c:pt>
                <c:pt idx="3355">
                  <c:v>72.4583</c:v>
                </c:pt>
                <c:pt idx="3356">
                  <c:v>72.45562</c:v>
                </c:pt>
                <c:pt idx="3357">
                  <c:v>72.45294</c:v>
                </c:pt>
                <c:pt idx="3358">
                  <c:v>72.450264</c:v>
                </c:pt>
                <c:pt idx="3359">
                  <c:v>72.44759</c:v>
                </c:pt>
                <c:pt idx="3360">
                  <c:v>72.44492</c:v>
                </c:pt>
                <c:pt idx="3361">
                  <c:v>72.44226</c:v>
                </c:pt>
                <c:pt idx="3362">
                  <c:v>72.4396</c:v>
                </c:pt>
                <c:pt idx="3363">
                  <c:v>72.436935</c:v>
                </c:pt>
                <c:pt idx="3364">
                  <c:v>72.43427000000002</c:v>
                </c:pt>
                <c:pt idx="3365">
                  <c:v>72.43162</c:v>
                </c:pt>
                <c:pt idx="3366">
                  <c:v>72.42896</c:v>
                </c:pt>
                <c:pt idx="3367">
                  <c:v>72.42631</c:v>
                </c:pt>
                <c:pt idx="3368">
                  <c:v>72.42365</c:v>
                </c:pt>
                <c:pt idx="3369">
                  <c:v>72.421005</c:v>
                </c:pt>
                <c:pt idx="3370">
                  <c:v>72.41836</c:v>
                </c:pt>
                <c:pt idx="3371">
                  <c:v>72.41572</c:v>
                </c:pt>
                <c:pt idx="3372">
                  <c:v>72.413086</c:v>
                </c:pt>
                <c:pt idx="3373">
                  <c:v>72.41045</c:v>
                </c:pt>
                <c:pt idx="3374">
                  <c:v>72.40782</c:v>
                </c:pt>
                <c:pt idx="3375">
                  <c:v>72.4052</c:v>
                </c:pt>
                <c:pt idx="3376">
                  <c:v>72.405594</c:v>
                </c:pt>
                <c:pt idx="3377">
                  <c:v>72.406</c:v>
                </c:pt>
                <c:pt idx="3378">
                  <c:v>72.4064</c:v>
                </c:pt>
                <c:pt idx="3379">
                  <c:v>72.40681</c:v>
                </c:pt>
                <c:pt idx="3380">
                  <c:v>72.40722</c:v>
                </c:pt>
                <c:pt idx="3381">
                  <c:v>72.40764</c:v>
                </c:pt>
                <c:pt idx="3382">
                  <c:v>72.40806</c:v>
                </c:pt>
                <c:pt idx="3383">
                  <c:v>72.40847999999998</c:v>
                </c:pt>
                <c:pt idx="3384">
                  <c:v>72.40891</c:v>
                </c:pt>
                <c:pt idx="3385">
                  <c:v>72.40935</c:v>
                </c:pt>
                <c:pt idx="3386">
                  <c:v>72.40978</c:v>
                </c:pt>
                <c:pt idx="3387">
                  <c:v>72.410225</c:v>
                </c:pt>
                <c:pt idx="3388">
                  <c:v>72.41067</c:v>
                </c:pt>
                <c:pt idx="3389">
                  <c:v>72.41112</c:v>
                </c:pt>
                <c:pt idx="3390">
                  <c:v>72.41157000000002</c:v>
                </c:pt>
                <c:pt idx="3391">
                  <c:v>72.412025</c:v>
                </c:pt>
                <c:pt idx="3392">
                  <c:v>72.41248</c:v>
                </c:pt>
                <c:pt idx="3393">
                  <c:v>72.41295</c:v>
                </c:pt>
                <c:pt idx="3394">
                  <c:v>72.41342</c:v>
                </c:pt>
                <c:pt idx="3395">
                  <c:v>72.413895</c:v>
                </c:pt>
                <c:pt idx="3396">
                  <c:v>72.414375</c:v>
                </c:pt>
                <c:pt idx="3397">
                  <c:v>72.41486</c:v>
                </c:pt>
                <c:pt idx="3398">
                  <c:v>72.41535</c:v>
                </c:pt>
                <c:pt idx="3399">
                  <c:v>72.41584</c:v>
                </c:pt>
                <c:pt idx="3400">
                  <c:v>72.416336</c:v>
                </c:pt>
                <c:pt idx="3401">
                  <c:v>72.41683</c:v>
                </c:pt>
                <c:pt idx="3402">
                  <c:v>72.417336</c:v>
                </c:pt>
                <c:pt idx="3403">
                  <c:v>72.41784</c:v>
                </c:pt>
                <c:pt idx="3404">
                  <c:v>72.41834</c:v>
                </c:pt>
                <c:pt idx="3405">
                  <c:v>72.41886</c:v>
                </c:pt>
                <c:pt idx="3406">
                  <c:v>72.41938</c:v>
                </c:pt>
                <c:pt idx="3407">
                  <c:v>72.4199</c:v>
                </c:pt>
                <c:pt idx="3408">
                  <c:v>72.42042</c:v>
                </c:pt>
                <c:pt idx="3409">
                  <c:v>72.420944</c:v>
                </c:pt>
                <c:pt idx="3410">
                  <c:v>72.42147000000001</c:v>
                </c:pt>
                <c:pt idx="3411">
                  <c:v>72.422005</c:v>
                </c:pt>
                <c:pt idx="3412">
                  <c:v>72.42254</c:v>
                </c:pt>
                <c:pt idx="3413">
                  <c:v>72.42307</c:v>
                </c:pt>
                <c:pt idx="3414">
                  <c:v>72.423615</c:v>
                </c:pt>
                <c:pt idx="3415">
                  <c:v>72.42416</c:v>
                </c:pt>
                <c:pt idx="3416">
                  <c:v>72.424706</c:v>
                </c:pt>
                <c:pt idx="3417">
                  <c:v>72.425255</c:v>
                </c:pt>
                <c:pt idx="3418">
                  <c:v>72.425804</c:v>
                </c:pt>
                <c:pt idx="3419">
                  <c:v>72.42635</c:v>
                </c:pt>
                <c:pt idx="3420">
                  <c:v>72.42691</c:v>
                </c:pt>
                <c:pt idx="3421">
                  <c:v>72.42747</c:v>
                </c:pt>
                <c:pt idx="3422">
                  <c:v>72.428024</c:v>
                </c:pt>
                <c:pt idx="3423">
                  <c:v>72.42857999999998</c:v>
                </c:pt>
                <c:pt idx="3424">
                  <c:v>72.42914</c:v>
                </c:pt>
                <c:pt idx="3425">
                  <c:v>72.4297</c:v>
                </c:pt>
                <c:pt idx="3426">
                  <c:v>72.43027</c:v>
                </c:pt>
                <c:pt idx="3427">
                  <c:v>72.43083</c:v>
                </c:pt>
                <c:pt idx="3428">
                  <c:v>72.431404</c:v>
                </c:pt>
                <c:pt idx="3429">
                  <c:v>72.43198</c:v>
                </c:pt>
                <c:pt idx="3430">
                  <c:v>72.43255</c:v>
                </c:pt>
                <c:pt idx="3431">
                  <c:v>72.43312</c:v>
                </c:pt>
                <c:pt idx="3432">
                  <c:v>72.43369</c:v>
                </c:pt>
                <c:pt idx="3433">
                  <c:v>72.434265</c:v>
                </c:pt>
                <c:pt idx="3434">
                  <c:v>72.43484</c:v>
                </c:pt>
                <c:pt idx="3435">
                  <c:v>72.43541</c:v>
                </c:pt>
                <c:pt idx="3436">
                  <c:v>72.43599</c:v>
                </c:pt>
                <c:pt idx="3437">
                  <c:v>72.43657</c:v>
                </c:pt>
                <c:pt idx="3438">
                  <c:v>72.43715</c:v>
                </c:pt>
                <c:pt idx="3439">
                  <c:v>72.43773</c:v>
                </c:pt>
                <c:pt idx="3440">
                  <c:v>72.43832</c:v>
                </c:pt>
                <c:pt idx="3441">
                  <c:v>72.438896</c:v>
                </c:pt>
                <c:pt idx="3442">
                  <c:v>72.43948</c:v>
                </c:pt>
                <c:pt idx="3443">
                  <c:v>72.44006</c:v>
                </c:pt>
                <c:pt idx="3444">
                  <c:v>72.44065</c:v>
                </c:pt>
                <c:pt idx="3445">
                  <c:v>72.44123</c:v>
                </c:pt>
                <c:pt idx="3446">
                  <c:v>72.44182</c:v>
                </c:pt>
                <c:pt idx="3447">
                  <c:v>72.4424</c:v>
                </c:pt>
                <c:pt idx="3448">
                  <c:v>72.442986</c:v>
                </c:pt>
                <c:pt idx="3449">
                  <c:v>72.44357</c:v>
                </c:pt>
                <c:pt idx="3450">
                  <c:v>72.44416</c:v>
                </c:pt>
                <c:pt idx="3451">
                  <c:v>72.44475</c:v>
                </c:pt>
                <c:pt idx="3452">
                  <c:v>72.445335</c:v>
                </c:pt>
                <c:pt idx="3453">
                  <c:v>72.44592</c:v>
                </c:pt>
                <c:pt idx="3454">
                  <c:v>72.44651</c:v>
                </c:pt>
                <c:pt idx="3455">
                  <c:v>72.4471</c:v>
                </c:pt>
                <c:pt idx="3456">
                  <c:v>72.447685</c:v>
                </c:pt>
                <c:pt idx="3457">
                  <c:v>72.44827</c:v>
                </c:pt>
                <c:pt idx="3458">
                  <c:v>72.44886</c:v>
                </c:pt>
                <c:pt idx="3459">
                  <c:v>72.44944</c:v>
                </c:pt>
                <c:pt idx="3460">
                  <c:v>72.45003000000001</c:v>
                </c:pt>
                <c:pt idx="3461">
                  <c:v>72.450615</c:v>
                </c:pt>
                <c:pt idx="3462">
                  <c:v>72.4512</c:v>
                </c:pt>
                <c:pt idx="3463">
                  <c:v>72.45179</c:v>
                </c:pt>
                <c:pt idx="3464">
                  <c:v>72.45237999999999</c:v>
                </c:pt>
                <c:pt idx="3465">
                  <c:v>72.452965</c:v>
                </c:pt>
                <c:pt idx="3466">
                  <c:v>72.45355</c:v>
                </c:pt>
                <c:pt idx="3467">
                  <c:v>72.45414</c:v>
                </c:pt>
                <c:pt idx="3468">
                  <c:v>72.45472</c:v>
                </c:pt>
                <c:pt idx="3469">
                  <c:v>72.45530999999998</c:v>
                </c:pt>
                <c:pt idx="3470">
                  <c:v>72.45588999999998</c:v>
                </c:pt>
                <c:pt idx="3471">
                  <c:v>72.45647</c:v>
                </c:pt>
                <c:pt idx="3472">
                  <c:v>72.45705</c:v>
                </c:pt>
                <c:pt idx="3473">
                  <c:v>72.45763</c:v>
                </c:pt>
                <c:pt idx="3474">
                  <c:v>72.458206</c:v>
                </c:pt>
                <c:pt idx="3475">
                  <c:v>72.45878599999999</c:v>
                </c:pt>
                <c:pt idx="3476">
                  <c:v>72.459366</c:v>
                </c:pt>
                <c:pt idx="3477">
                  <c:v>72.459946</c:v>
                </c:pt>
                <c:pt idx="3478">
                  <c:v>72.460526</c:v>
                </c:pt>
                <c:pt idx="3479">
                  <c:v>72.4611</c:v>
                </c:pt>
                <c:pt idx="3480">
                  <c:v>72.46168</c:v>
                </c:pt>
                <c:pt idx="3481">
                  <c:v>72.46226</c:v>
                </c:pt>
                <c:pt idx="3482">
                  <c:v>72.46283</c:v>
                </c:pt>
                <c:pt idx="3483">
                  <c:v>72.46341</c:v>
                </c:pt>
                <c:pt idx="3484">
                  <c:v>72.46398</c:v>
                </c:pt>
                <c:pt idx="3485">
                  <c:v>72.464554</c:v>
                </c:pt>
                <c:pt idx="3486">
                  <c:v>72.465126</c:v>
                </c:pt>
                <c:pt idx="3487">
                  <c:v>72.46570000000001</c:v>
                </c:pt>
                <c:pt idx="3488">
                  <c:v>72.46627</c:v>
                </c:pt>
                <c:pt idx="3489">
                  <c:v>72.46684</c:v>
                </c:pt>
                <c:pt idx="3490">
                  <c:v>72.467415</c:v>
                </c:pt>
                <c:pt idx="3491">
                  <c:v>72.46798</c:v>
                </c:pt>
                <c:pt idx="3492">
                  <c:v>72.46855</c:v>
                </c:pt>
                <c:pt idx="3493">
                  <c:v>72.46912</c:v>
                </c:pt>
                <c:pt idx="3494">
                  <c:v>72.46968</c:v>
                </c:pt>
                <c:pt idx="3495">
                  <c:v>72.470245</c:v>
                </c:pt>
                <c:pt idx="3496">
                  <c:v>72.47079999999998</c:v>
                </c:pt>
                <c:pt idx="3497">
                  <c:v>72.47137</c:v>
                </c:pt>
                <c:pt idx="3498">
                  <c:v>72.47193</c:v>
                </c:pt>
                <c:pt idx="3499">
                  <c:v>72.47248999999998</c:v>
                </c:pt>
                <c:pt idx="3500">
                  <c:v>72.47305</c:v>
                </c:pt>
                <c:pt idx="3501">
                  <c:v>72.47361</c:v>
                </c:pt>
                <c:pt idx="3502">
                  <c:v>72.47417</c:v>
                </c:pt>
                <c:pt idx="3503">
                  <c:v>72.474724</c:v>
                </c:pt>
                <c:pt idx="3504">
                  <c:v>72.47528</c:v>
                </c:pt>
                <c:pt idx="3505">
                  <c:v>72.47583999999999</c:v>
                </c:pt>
                <c:pt idx="3506">
                  <c:v>72.47638999999998</c:v>
                </c:pt>
                <c:pt idx="3507">
                  <c:v>72.476944</c:v>
                </c:pt>
                <c:pt idx="3508">
                  <c:v>72.4775</c:v>
                </c:pt>
                <c:pt idx="3509">
                  <c:v>72.47804999999998</c:v>
                </c:pt>
                <c:pt idx="3510">
                  <c:v>72.4786</c:v>
                </c:pt>
                <c:pt idx="3511">
                  <c:v>72.47915</c:v>
                </c:pt>
                <c:pt idx="3512">
                  <c:v>72.4797</c:v>
                </c:pt>
                <c:pt idx="3513">
                  <c:v>72.48025</c:v>
                </c:pt>
                <c:pt idx="3514">
                  <c:v>72.48079</c:v>
                </c:pt>
                <c:pt idx="3515">
                  <c:v>72.48133</c:v>
                </c:pt>
                <c:pt idx="3516">
                  <c:v>72.48187</c:v>
                </c:pt>
                <c:pt idx="3517">
                  <c:v>72.482414</c:v>
                </c:pt>
                <c:pt idx="3518">
                  <c:v>72.482956</c:v>
                </c:pt>
                <c:pt idx="3519">
                  <c:v>72.4835</c:v>
                </c:pt>
                <c:pt idx="3520">
                  <c:v>72.48404</c:v>
                </c:pt>
                <c:pt idx="3521">
                  <c:v>72.48457</c:v>
                </c:pt>
                <c:pt idx="3522">
                  <c:v>72.485115</c:v>
                </c:pt>
                <c:pt idx="3523">
                  <c:v>72.48565</c:v>
                </c:pt>
                <c:pt idx="3524">
                  <c:v>72.48618</c:v>
                </c:pt>
                <c:pt idx="3525">
                  <c:v>72.48672</c:v>
                </c:pt>
                <c:pt idx="3526">
                  <c:v>72.48725</c:v>
                </c:pt>
                <c:pt idx="3527">
                  <c:v>72.487785</c:v>
                </c:pt>
                <c:pt idx="3528">
                  <c:v>72.48831</c:v>
                </c:pt>
                <c:pt idx="3529">
                  <c:v>72.48884599999998</c:v>
                </c:pt>
                <c:pt idx="3530">
                  <c:v>72.48937</c:v>
                </c:pt>
                <c:pt idx="3531">
                  <c:v>72.4899</c:v>
                </c:pt>
                <c:pt idx="3532">
                  <c:v>72.490425</c:v>
                </c:pt>
                <c:pt idx="3533">
                  <c:v>72.49095</c:v>
                </c:pt>
                <c:pt idx="3534">
                  <c:v>72.49148</c:v>
                </c:pt>
                <c:pt idx="3535">
                  <c:v>72.492004</c:v>
                </c:pt>
                <c:pt idx="3536">
                  <c:v>72.49252</c:v>
                </c:pt>
                <c:pt idx="3537">
                  <c:v>72.49304</c:v>
                </c:pt>
                <c:pt idx="3538">
                  <c:v>72.49356</c:v>
                </c:pt>
                <c:pt idx="3539">
                  <c:v>72.49408</c:v>
                </c:pt>
                <c:pt idx="3540">
                  <c:v>72.4946</c:v>
                </c:pt>
                <c:pt idx="3541">
                  <c:v>72.49511</c:v>
                </c:pt>
                <c:pt idx="3542">
                  <c:v>72.49562</c:v>
                </c:pt>
                <c:pt idx="3543">
                  <c:v>72.49613</c:v>
                </c:pt>
                <c:pt idx="3544">
                  <c:v>72.49664</c:v>
                </c:pt>
                <c:pt idx="3545">
                  <c:v>72.497154</c:v>
                </c:pt>
                <c:pt idx="3546">
                  <c:v>72.497665</c:v>
                </c:pt>
                <c:pt idx="3547">
                  <c:v>72.49818</c:v>
                </c:pt>
                <c:pt idx="3548">
                  <c:v>72.49869</c:v>
                </c:pt>
                <c:pt idx="3549">
                  <c:v>72.4992</c:v>
                </c:pt>
                <c:pt idx="3550">
                  <c:v>72.4997</c:v>
                </c:pt>
                <c:pt idx="3551">
                  <c:v>72.500206</c:v>
                </c:pt>
                <c:pt idx="3552">
                  <c:v>72.50071</c:v>
                </c:pt>
                <c:pt idx="3553">
                  <c:v>72.50121</c:v>
                </c:pt>
                <c:pt idx="3554">
                  <c:v>72.50171</c:v>
                </c:pt>
                <c:pt idx="3555">
                  <c:v>72.50221</c:v>
                </c:pt>
                <c:pt idx="3556">
                  <c:v>72.50270999999998</c:v>
                </c:pt>
                <c:pt idx="3557">
                  <c:v>72.50321</c:v>
                </c:pt>
                <c:pt idx="3558">
                  <c:v>72.50371</c:v>
                </c:pt>
                <c:pt idx="3559">
                  <c:v>72.5042</c:v>
                </c:pt>
                <c:pt idx="3560">
                  <c:v>72.50469</c:v>
                </c:pt>
                <c:pt idx="3561">
                  <c:v>72.50519</c:v>
                </c:pt>
                <c:pt idx="3562">
                  <c:v>72.505684</c:v>
                </c:pt>
                <c:pt idx="3563">
                  <c:v>72.50618</c:v>
                </c:pt>
                <c:pt idx="3564">
                  <c:v>72.50667</c:v>
                </c:pt>
                <c:pt idx="3565">
                  <c:v>72.50716</c:v>
                </c:pt>
                <c:pt idx="3566">
                  <c:v>72.507645</c:v>
                </c:pt>
                <c:pt idx="3567">
                  <c:v>72.50813</c:v>
                </c:pt>
                <c:pt idx="3568">
                  <c:v>72.50862</c:v>
                </c:pt>
                <c:pt idx="3569">
                  <c:v>72.50911</c:v>
                </c:pt>
                <c:pt idx="3570">
                  <c:v>72.50959</c:v>
                </c:pt>
                <c:pt idx="3571">
                  <c:v>72.51007000000001</c:v>
                </c:pt>
                <c:pt idx="3572">
                  <c:v>72.51055</c:v>
                </c:pt>
                <c:pt idx="3573">
                  <c:v>72.51103</c:v>
                </c:pt>
                <c:pt idx="3574">
                  <c:v>72.51151</c:v>
                </c:pt>
                <c:pt idx="3575">
                  <c:v>72.51199</c:v>
                </c:pt>
                <c:pt idx="3576">
                  <c:v>72.51247</c:v>
                </c:pt>
                <c:pt idx="3577">
                  <c:v>72.51294</c:v>
                </c:pt>
                <c:pt idx="3578">
                  <c:v>72.51341</c:v>
                </c:pt>
                <c:pt idx="3579">
                  <c:v>72.513885</c:v>
                </c:pt>
                <c:pt idx="3580">
                  <c:v>72.51436</c:v>
                </c:pt>
                <c:pt idx="3581">
                  <c:v>72.51483</c:v>
                </c:pt>
                <c:pt idx="3582">
                  <c:v>72.515305</c:v>
                </c:pt>
                <c:pt idx="3583">
                  <c:v>72.51577999999999</c:v>
                </c:pt>
                <c:pt idx="3584">
                  <c:v>72.51624</c:v>
                </c:pt>
                <c:pt idx="3585">
                  <c:v>72.51671</c:v>
                </c:pt>
                <c:pt idx="3586">
                  <c:v>72.51717</c:v>
                </c:pt>
                <c:pt idx="3587">
                  <c:v>72.51764</c:v>
                </c:pt>
                <c:pt idx="3588">
                  <c:v>72.518105</c:v>
                </c:pt>
                <c:pt idx="3589">
                  <c:v>72.51857</c:v>
                </c:pt>
                <c:pt idx="3590">
                  <c:v>72.519035</c:v>
                </c:pt>
                <c:pt idx="3591">
                  <c:v>72.51949</c:v>
                </c:pt>
                <c:pt idx="3592">
                  <c:v>72.51995</c:v>
                </c:pt>
                <c:pt idx="3593">
                  <c:v>72.52041</c:v>
                </c:pt>
                <c:pt idx="3594">
                  <c:v>72.52086999999998</c:v>
                </c:pt>
                <c:pt idx="3595">
                  <c:v>72.521324</c:v>
                </c:pt>
                <c:pt idx="3596">
                  <c:v>72.52177999999999</c:v>
                </c:pt>
                <c:pt idx="3597">
                  <c:v>72.52223999999998</c:v>
                </c:pt>
                <c:pt idx="3598">
                  <c:v>72.52269999999998</c:v>
                </c:pt>
                <c:pt idx="3599">
                  <c:v>72.523155</c:v>
                </c:pt>
                <c:pt idx="3600">
                  <c:v>72.52361</c:v>
                </c:pt>
                <c:pt idx="3601">
                  <c:v>72.52407</c:v>
                </c:pt>
                <c:pt idx="3602">
                  <c:v>72.52452</c:v>
                </c:pt>
                <c:pt idx="3603">
                  <c:v>72.52497</c:v>
                </c:pt>
                <c:pt idx="3604">
                  <c:v>72.52541999999998</c:v>
                </c:pt>
                <c:pt idx="3605">
                  <c:v>72.52585999999998</c:v>
                </c:pt>
                <c:pt idx="3606">
                  <c:v>72.52630999999998</c:v>
                </c:pt>
                <c:pt idx="3607">
                  <c:v>72.52675999999998</c:v>
                </c:pt>
                <c:pt idx="3608">
                  <c:v>72.5272</c:v>
                </c:pt>
                <c:pt idx="3609">
                  <c:v>72.52764</c:v>
                </c:pt>
                <c:pt idx="3610">
                  <c:v>72.52807999999999</c:v>
                </c:pt>
                <c:pt idx="3611">
                  <c:v>72.52852999999998</c:v>
                </c:pt>
                <c:pt idx="3612">
                  <c:v>72.52896</c:v>
                </c:pt>
                <c:pt idx="3613">
                  <c:v>72.52939999999998</c:v>
                </c:pt>
                <c:pt idx="3614">
                  <c:v>72.52984999999998</c:v>
                </c:pt>
                <c:pt idx="3615">
                  <c:v>72.53028</c:v>
                </c:pt>
                <c:pt idx="3616">
                  <c:v>72.53072</c:v>
                </c:pt>
                <c:pt idx="3617">
                  <c:v>72.53116</c:v>
                </c:pt>
                <c:pt idx="3618">
                  <c:v>72.53159</c:v>
                </c:pt>
                <c:pt idx="3619">
                  <c:v>72.53203</c:v>
                </c:pt>
                <c:pt idx="3620">
                  <c:v>72.53246</c:v>
                </c:pt>
                <c:pt idx="3621">
                  <c:v>72.5329</c:v>
                </c:pt>
                <c:pt idx="3622">
                  <c:v>72.53333</c:v>
                </c:pt>
                <c:pt idx="3623">
                  <c:v>72.53376999999998</c:v>
                </c:pt>
                <c:pt idx="3624">
                  <c:v>72.534195</c:v>
                </c:pt>
                <c:pt idx="3625">
                  <c:v>72.53462</c:v>
                </c:pt>
                <c:pt idx="3626">
                  <c:v>72.53505</c:v>
                </c:pt>
                <c:pt idx="3627">
                  <c:v>72.53547999999999</c:v>
                </c:pt>
                <c:pt idx="3628">
                  <c:v>72.535904</c:v>
                </c:pt>
                <c:pt idx="3629">
                  <c:v>72.53633</c:v>
                </c:pt>
                <c:pt idx="3630">
                  <c:v>72.53676</c:v>
                </c:pt>
                <c:pt idx="3631">
                  <c:v>72.537186</c:v>
                </c:pt>
                <c:pt idx="3632">
                  <c:v>72.537605</c:v>
                </c:pt>
                <c:pt idx="3633">
                  <c:v>72.53803</c:v>
                </c:pt>
                <c:pt idx="3634">
                  <c:v>72.53844999999998</c:v>
                </c:pt>
                <c:pt idx="3635">
                  <c:v>72.53886999999998</c:v>
                </c:pt>
                <c:pt idx="3636">
                  <c:v>72.53929</c:v>
                </c:pt>
                <c:pt idx="3637">
                  <c:v>72.53971</c:v>
                </c:pt>
                <c:pt idx="3638">
                  <c:v>72.54013</c:v>
                </c:pt>
                <c:pt idx="3639">
                  <c:v>72.54054</c:v>
                </c:pt>
                <c:pt idx="3640">
                  <c:v>72.54096</c:v>
                </c:pt>
                <c:pt idx="3641">
                  <c:v>72.541374</c:v>
                </c:pt>
                <c:pt idx="3642">
                  <c:v>72.541794</c:v>
                </c:pt>
                <c:pt idx="3643">
                  <c:v>72.542206</c:v>
                </c:pt>
                <c:pt idx="3644">
                  <c:v>72.54262</c:v>
                </c:pt>
                <c:pt idx="3645">
                  <c:v>72.54303</c:v>
                </c:pt>
                <c:pt idx="3646">
                  <c:v>72.54344</c:v>
                </c:pt>
                <c:pt idx="3647">
                  <c:v>72.54385</c:v>
                </c:pt>
                <c:pt idx="3648">
                  <c:v>72.544266</c:v>
                </c:pt>
                <c:pt idx="3649">
                  <c:v>72.54467</c:v>
                </c:pt>
                <c:pt idx="3650">
                  <c:v>72.545074</c:v>
                </c:pt>
                <c:pt idx="3651">
                  <c:v>72.547295</c:v>
                </c:pt>
                <c:pt idx="3652">
                  <c:v>72.549515</c:v>
                </c:pt>
                <c:pt idx="3653">
                  <c:v>72.55173</c:v>
                </c:pt>
                <c:pt idx="3654">
                  <c:v>72.55395</c:v>
                </c:pt>
                <c:pt idx="3655">
                  <c:v>72.55617</c:v>
                </c:pt>
                <c:pt idx="3656">
                  <c:v>72.55838999999999</c:v>
                </c:pt>
                <c:pt idx="3657">
                  <c:v>72.5606</c:v>
                </c:pt>
                <c:pt idx="3658">
                  <c:v>72.56281</c:v>
                </c:pt>
                <c:pt idx="3659">
                  <c:v>72.565025</c:v>
                </c:pt>
                <c:pt idx="3660">
                  <c:v>72.56724</c:v>
                </c:pt>
                <c:pt idx="3661">
                  <c:v>72.56945</c:v>
                </c:pt>
                <c:pt idx="3662">
                  <c:v>72.57166</c:v>
                </c:pt>
                <c:pt idx="3663">
                  <c:v>72.57387499999999</c:v>
                </c:pt>
                <c:pt idx="3664">
                  <c:v>72.57608999999998</c:v>
                </c:pt>
                <c:pt idx="3665">
                  <c:v>72.57828999999998</c:v>
                </c:pt>
                <c:pt idx="3666">
                  <c:v>72.580505</c:v>
                </c:pt>
                <c:pt idx="3667">
                  <c:v>72.58270999999999</c:v>
                </c:pt>
                <c:pt idx="3668">
                  <c:v>72.584915</c:v>
                </c:pt>
                <c:pt idx="3669">
                  <c:v>72.58712</c:v>
                </c:pt>
                <c:pt idx="3670">
                  <c:v>72.58932</c:v>
                </c:pt>
                <c:pt idx="3671">
                  <c:v>72.591515</c:v>
                </c:pt>
                <c:pt idx="3672">
                  <c:v>72.59371</c:v>
                </c:pt>
                <c:pt idx="3673">
                  <c:v>72.59591</c:v>
                </c:pt>
                <c:pt idx="3674">
                  <c:v>72.59811</c:v>
                </c:pt>
                <c:pt idx="3675">
                  <c:v>72.60029999999998</c:v>
                </c:pt>
                <c:pt idx="3676">
                  <c:v>72.60249999999999</c:v>
                </c:pt>
                <c:pt idx="3677">
                  <c:v>72.6047</c:v>
                </c:pt>
                <c:pt idx="3678">
                  <c:v>72.60688999999999</c:v>
                </c:pt>
                <c:pt idx="3679">
                  <c:v>72.60907999999999</c:v>
                </c:pt>
                <c:pt idx="3680">
                  <c:v>72.61126</c:v>
                </c:pt>
                <c:pt idx="3681">
                  <c:v>72.608604</c:v>
                </c:pt>
                <c:pt idx="3682">
                  <c:v>72.60594999999999</c:v>
                </c:pt>
                <c:pt idx="3683">
                  <c:v>72.603294</c:v>
                </c:pt>
                <c:pt idx="3684">
                  <c:v>72.60063</c:v>
                </c:pt>
                <c:pt idx="3685">
                  <c:v>72.59797</c:v>
                </c:pt>
                <c:pt idx="3686">
                  <c:v>72.59531</c:v>
                </c:pt>
                <c:pt idx="3687">
                  <c:v>72.592636</c:v>
                </c:pt>
                <c:pt idx="3688">
                  <c:v>72.589966</c:v>
                </c:pt>
                <c:pt idx="3689">
                  <c:v>72.587296</c:v>
                </c:pt>
                <c:pt idx="3690">
                  <c:v>72.58462</c:v>
                </c:pt>
                <c:pt idx="3691">
                  <c:v>72.58194</c:v>
                </c:pt>
                <c:pt idx="3692">
                  <c:v>72.57926</c:v>
                </c:pt>
                <c:pt idx="3693">
                  <c:v>72.57658399999998</c:v>
                </c:pt>
                <c:pt idx="3694">
                  <c:v>72.57389999999998</c:v>
                </c:pt>
                <c:pt idx="3695">
                  <c:v>72.57121</c:v>
                </c:pt>
                <c:pt idx="3696">
                  <c:v>72.56852</c:v>
                </c:pt>
                <c:pt idx="3697">
                  <c:v>72.56583399999998</c:v>
                </c:pt>
                <c:pt idx="3698">
                  <c:v>72.56314</c:v>
                </c:pt>
                <c:pt idx="3699">
                  <c:v>72.56045</c:v>
                </c:pt>
                <c:pt idx="3700">
                  <c:v>72.557755</c:v>
                </c:pt>
                <c:pt idx="3701">
                  <c:v>72.55504999999998</c:v>
                </c:pt>
                <c:pt idx="3702">
                  <c:v>72.55235999999998</c:v>
                </c:pt>
                <c:pt idx="3703">
                  <c:v>72.54967</c:v>
                </c:pt>
                <c:pt idx="3704">
                  <c:v>72.54697</c:v>
                </c:pt>
                <c:pt idx="3705">
                  <c:v>72.544266</c:v>
                </c:pt>
                <c:pt idx="3706">
                  <c:v>72.541565</c:v>
                </c:pt>
                <c:pt idx="3707">
                  <c:v>72.538864</c:v>
                </c:pt>
                <c:pt idx="3708">
                  <c:v>72.53616</c:v>
                </c:pt>
                <c:pt idx="3709">
                  <c:v>72.53346</c:v>
                </c:pt>
                <c:pt idx="3710">
                  <c:v>72.53076</c:v>
                </c:pt>
                <c:pt idx="3711">
                  <c:v>72.52805999999998</c:v>
                </c:pt>
                <c:pt idx="3712">
                  <c:v>72.52535999999999</c:v>
                </c:pt>
                <c:pt idx="3713">
                  <c:v>72.52265</c:v>
                </c:pt>
                <c:pt idx="3714">
                  <c:v>72.51995</c:v>
                </c:pt>
                <c:pt idx="3715">
                  <c:v>72.51725</c:v>
                </c:pt>
                <c:pt idx="3716">
                  <c:v>72.51455</c:v>
                </c:pt>
                <c:pt idx="3717">
                  <c:v>72.51185</c:v>
                </c:pt>
                <c:pt idx="3718">
                  <c:v>72.50915</c:v>
                </c:pt>
                <c:pt idx="3719">
                  <c:v>72.506454</c:v>
                </c:pt>
                <c:pt idx="3720">
                  <c:v>72.50376</c:v>
                </c:pt>
                <c:pt idx="3721">
                  <c:v>72.50107000000001</c:v>
                </c:pt>
                <c:pt idx="3722">
                  <c:v>72.49837499999998</c:v>
                </c:pt>
                <c:pt idx="3723">
                  <c:v>72.49569</c:v>
                </c:pt>
                <c:pt idx="3724">
                  <c:v>72.493004</c:v>
                </c:pt>
                <c:pt idx="3725">
                  <c:v>72.49032</c:v>
                </c:pt>
                <c:pt idx="3726">
                  <c:v>72.48763</c:v>
                </c:pt>
                <c:pt idx="3727">
                  <c:v>72.48495</c:v>
                </c:pt>
                <c:pt idx="3728">
                  <c:v>72.48227</c:v>
                </c:pt>
                <c:pt idx="3729">
                  <c:v>72.47959</c:v>
                </c:pt>
                <c:pt idx="3730">
                  <c:v>72.47691</c:v>
                </c:pt>
                <c:pt idx="3731">
                  <c:v>72.47424</c:v>
                </c:pt>
                <c:pt idx="3732">
                  <c:v>72.47157</c:v>
                </c:pt>
                <c:pt idx="3733">
                  <c:v>72.46891</c:v>
                </c:pt>
                <c:pt idx="3734">
                  <c:v>72.46625</c:v>
                </c:pt>
                <c:pt idx="3735">
                  <c:v>72.463585</c:v>
                </c:pt>
                <c:pt idx="3736">
                  <c:v>72.46093</c:v>
                </c:pt>
                <c:pt idx="3737">
                  <c:v>72.458275</c:v>
                </c:pt>
                <c:pt idx="3738">
                  <c:v>72.45562</c:v>
                </c:pt>
                <c:pt idx="3739">
                  <c:v>72.45297</c:v>
                </c:pt>
                <c:pt idx="3740">
                  <c:v>72.450325</c:v>
                </c:pt>
                <c:pt idx="3741">
                  <c:v>72.45071</c:v>
                </c:pt>
                <c:pt idx="3742">
                  <c:v>72.45109</c:v>
                </c:pt>
                <c:pt idx="3743">
                  <c:v>72.45147</c:v>
                </c:pt>
                <c:pt idx="3744">
                  <c:v>72.45186</c:v>
                </c:pt>
                <c:pt idx="3745">
                  <c:v>72.452255</c:v>
                </c:pt>
                <c:pt idx="3746">
                  <c:v>72.45265</c:v>
                </c:pt>
                <c:pt idx="3747">
                  <c:v>72.45305</c:v>
                </c:pt>
                <c:pt idx="3748">
                  <c:v>72.45346</c:v>
                </c:pt>
                <c:pt idx="3749">
                  <c:v>72.45387</c:v>
                </c:pt>
                <c:pt idx="3750">
                  <c:v>72.45429</c:v>
                </c:pt>
                <c:pt idx="3751">
                  <c:v>72.45471</c:v>
                </c:pt>
                <c:pt idx="3752">
                  <c:v>72.45514</c:v>
                </c:pt>
                <c:pt idx="3753">
                  <c:v>72.45557</c:v>
                </c:pt>
                <c:pt idx="3754">
                  <c:v>72.456</c:v>
                </c:pt>
                <c:pt idx="3755">
                  <c:v>72.45644</c:v>
                </c:pt>
                <c:pt idx="3756">
                  <c:v>72.45689</c:v>
                </c:pt>
                <c:pt idx="3757">
                  <c:v>72.45734</c:v>
                </c:pt>
                <c:pt idx="3758">
                  <c:v>72.45779</c:v>
                </c:pt>
                <c:pt idx="3759">
                  <c:v>72.45824</c:v>
                </c:pt>
                <c:pt idx="3760">
                  <c:v>72.458694</c:v>
                </c:pt>
                <c:pt idx="3761">
                  <c:v>72.45916</c:v>
                </c:pt>
                <c:pt idx="3762">
                  <c:v>72.459625</c:v>
                </c:pt>
                <c:pt idx="3763">
                  <c:v>72.4601</c:v>
                </c:pt>
                <c:pt idx="3764">
                  <c:v>72.46057</c:v>
                </c:pt>
                <c:pt idx="3765">
                  <c:v>72.46105</c:v>
                </c:pt>
                <c:pt idx="3766">
                  <c:v>72.46153</c:v>
                </c:pt>
                <c:pt idx="3767">
                  <c:v>72.46202</c:v>
                </c:pt>
                <c:pt idx="3768">
                  <c:v>72.46251</c:v>
                </c:pt>
                <c:pt idx="3769">
                  <c:v>72.463005</c:v>
                </c:pt>
                <c:pt idx="3770">
                  <c:v>72.4635</c:v>
                </c:pt>
                <c:pt idx="3771">
                  <c:v>72.464005</c:v>
                </c:pt>
                <c:pt idx="3772">
                  <c:v>72.46451</c:v>
                </c:pt>
                <c:pt idx="3773">
                  <c:v>72.46501</c:v>
                </c:pt>
                <c:pt idx="3774">
                  <c:v>72.46552</c:v>
                </c:pt>
                <c:pt idx="3775">
                  <c:v>72.466034</c:v>
                </c:pt>
                <c:pt idx="3776">
                  <c:v>72.466545</c:v>
                </c:pt>
                <c:pt idx="3777">
                  <c:v>72.467064</c:v>
                </c:pt>
                <c:pt idx="3778">
                  <c:v>72.46758</c:v>
                </c:pt>
                <c:pt idx="3779">
                  <c:v>72.46811</c:v>
                </c:pt>
                <c:pt idx="3780">
                  <c:v>72.468636</c:v>
                </c:pt>
                <c:pt idx="3781">
                  <c:v>72.46917</c:v>
                </c:pt>
                <c:pt idx="3782">
                  <c:v>72.469696</c:v>
                </c:pt>
                <c:pt idx="3783">
                  <c:v>72.47023</c:v>
                </c:pt>
                <c:pt idx="3784">
                  <c:v>72.470764</c:v>
                </c:pt>
                <c:pt idx="3785">
                  <c:v>72.47130000000001</c:v>
                </c:pt>
                <c:pt idx="3786">
                  <c:v>72.47184</c:v>
                </c:pt>
                <c:pt idx="3787">
                  <c:v>72.47237999999999</c:v>
                </c:pt>
                <c:pt idx="3788">
                  <c:v>72.47292</c:v>
                </c:pt>
                <c:pt idx="3789">
                  <c:v>72.47347</c:v>
                </c:pt>
                <c:pt idx="3790">
                  <c:v>72.47402</c:v>
                </c:pt>
                <c:pt idx="3791">
                  <c:v>72.47457</c:v>
                </c:pt>
                <c:pt idx="3792">
                  <c:v>72.47512</c:v>
                </c:pt>
                <c:pt idx="3793">
                  <c:v>72.47567</c:v>
                </c:pt>
                <c:pt idx="3794">
                  <c:v>72.47623</c:v>
                </c:pt>
                <c:pt idx="3795">
                  <c:v>72.47677999999999</c:v>
                </c:pt>
                <c:pt idx="3796">
                  <c:v>72.47734</c:v>
                </c:pt>
                <c:pt idx="3797">
                  <c:v>72.4779</c:v>
                </c:pt>
                <c:pt idx="3798">
                  <c:v>72.47845499999998</c:v>
                </c:pt>
                <c:pt idx="3799">
                  <c:v>72.47902</c:v>
                </c:pt>
                <c:pt idx="3800">
                  <c:v>72.47957599999998</c:v>
                </c:pt>
                <c:pt idx="3801">
                  <c:v>72.48014</c:v>
                </c:pt>
                <c:pt idx="3802">
                  <c:v>72.480705</c:v>
                </c:pt>
                <c:pt idx="3803">
                  <c:v>72.48127</c:v>
                </c:pt>
                <c:pt idx="3804">
                  <c:v>72.48184</c:v>
                </c:pt>
                <c:pt idx="3805">
                  <c:v>72.48241</c:v>
                </c:pt>
                <c:pt idx="3806">
                  <c:v>72.48298</c:v>
                </c:pt>
                <c:pt idx="3807">
                  <c:v>72.48355</c:v>
                </c:pt>
                <c:pt idx="3808">
                  <c:v>72.48412</c:v>
                </c:pt>
                <c:pt idx="3809">
                  <c:v>72.48469</c:v>
                </c:pt>
                <c:pt idx="3810">
                  <c:v>72.48526</c:v>
                </c:pt>
                <c:pt idx="3811">
                  <c:v>72.48583</c:v>
                </c:pt>
                <c:pt idx="3812">
                  <c:v>72.486404</c:v>
                </c:pt>
                <c:pt idx="3813">
                  <c:v>72.48697000000001</c:v>
                </c:pt>
                <c:pt idx="3814">
                  <c:v>72.48754</c:v>
                </c:pt>
                <c:pt idx="3815">
                  <c:v>72.48811</c:v>
                </c:pt>
                <c:pt idx="3816">
                  <c:v>72.488686</c:v>
                </c:pt>
                <c:pt idx="3817">
                  <c:v>72.48926</c:v>
                </c:pt>
                <c:pt idx="3818">
                  <c:v>72.48983000000001</c:v>
                </c:pt>
                <c:pt idx="3819">
                  <c:v>72.4904</c:v>
                </c:pt>
                <c:pt idx="3820">
                  <c:v>72.490974</c:v>
                </c:pt>
                <c:pt idx="3821">
                  <c:v>72.49154</c:v>
                </c:pt>
                <c:pt idx="3822">
                  <c:v>72.49211</c:v>
                </c:pt>
                <c:pt idx="3823">
                  <c:v>72.49268</c:v>
                </c:pt>
                <c:pt idx="3824">
                  <c:v>72.493256</c:v>
                </c:pt>
                <c:pt idx="3825">
                  <c:v>72.49382</c:v>
                </c:pt>
                <c:pt idx="3826">
                  <c:v>72.49439</c:v>
                </c:pt>
                <c:pt idx="3827">
                  <c:v>72.494965</c:v>
                </c:pt>
                <c:pt idx="3828">
                  <c:v>72.49554</c:v>
                </c:pt>
                <c:pt idx="3829">
                  <c:v>72.4961</c:v>
                </c:pt>
                <c:pt idx="3830">
                  <c:v>72.49667</c:v>
                </c:pt>
                <c:pt idx="3831">
                  <c:v>72.497246</c:v>
                </c:pt>
                <c:pt idx="3832">
                  <c:v>72.49782</c:v>
                </c:pt>
                <c:pt idx="3833">
                  <c:v>72.49837999999998</c:v>
                </c:pt>
                <c:pt idx="3834">
                  <c:v>72.49895</c:v>
                </c:pt>
                <c:pt idx="3835">
                  <c:v>72.49952</c:v>
                </c:pt>
                <c:pt idx="3836">
                  <c:v>72.50009</c:v>
                </c:pt>
                <c:pt idx="3837">
                  <c:v>72.500656</c:v>
                </c:pt>
                <c:pt idx="3838">
                  <c:v>72.50122</c:v>
                </c:pt>
                <c:pt idx="3839">
                  <c:v>72.501785</c:v>
                </c:pt>
                <c:pt idx="3840">
                  <c:v>72.50234999999999</c:v>
                </c:pt>
                <c:pt idx="3841">
                  <c:v>72.50291</c:v>
                </c:pt>
                <c:pt idx="3842">
                  <c:v>72.50347</c:v>
                </c:pt>
                <c:pt idx="3843">
                  <c:v>72.504036</c:v>
                </c:pt>
                <c:pt idx="3844">
                  <c:v>72.50459</c:v>
                </c:pt>
                <c:pt idx="3845">
                  <c:v>72.50516</c:v>
                </c:pt>
                <c:pt idx="3846">
                  <c:v>72.50571999999998</c:v>
                </c:pt>
                <c:pt idx="3847">
                  <c:v>72.50628</c:v>
                </c:pt>
                <c:pt idx="3848">
                  <c:v>72.50683599999999</c:v>
                </c:pt>
                <c:pt idx="3849">
                  <c:v>72.50739</c:v>
                </c:pt>
                <c:pt idx="3850">
                  <c:v>72.50795</c:v>
                </c:pt>
                <c:pt idx="3851">
                  <c:v>72.50851</c:v>
                </c:pt>
                <c:pt idx="3852">
                  <c:v>72.50906</c:v>
                </c:pt>
                <c:pt idx="3853">
                  <c:v>72.50962</c:v>
                </c:pt>
                <c:pt idx="3854">
                  <c:v>72.51017</c:v>
                </c:pt>
                <c:pt idx="3855">
                  <c:v>72.51073</c:v>
                </c:pt>
                <c:pt idx="3856">
                  <c:v>72.51128</c:v>
                </c:pt>
                <c:pt idx="3857">
                  <c:v>72.511826</c:v>
                </c:pt>
                <c:pt idx="3858">
                  <c:v>72.51237499999999</c:v>
                </c:pt>
                <c:pt idx="3859">
                  <c:v>72.512924</c:v>
                </c:pt>
                <c:pt idx="3860">
                  <c:v>72.51347000000001</c:v>
                </c:pt>
                <c:pt idx="3861">
                  <c:v>72.51402</c:v>
                </c:pt>
                <c:pt idx="3862">
                  <c:v>72.51457</c:v>
                </c:pt>
                <c:pt idx="3863">
                  <c:v>72.51512</c:v>
                </c:pt>
                <c:pt idx="3864">
                  <c:v>72.51567</c:v>
                </c:pt>
                <c:pt idx="3865">
                  <c:v>72.51621</c:v>
                </c:pt>
                <c:pt idx="3866">
                  <c:v>72.516754</c:v>
                </c:pt>
                <c:pt idx="3867">
                  <c:v>72.517296</c:v>
                </c:pt>
                <c:pt idx="3868">
                  <c:v>72.51784</c:v>
                </c:pt>
                <c:pt idx="3869">
                  <c:v>72.51837999999998</c:v>
                </c:pt>
                <c:pt idx="3870">
                  <c:v>72.51892</c:v>
                </c:pt>
                <c:pt idx="3871">
                  <c:v>72.519455</c:v>
                </c:pt>
                <c:pt idx="3872">
                  <c:v>72.52</c:v>
                </c:pt>
                <c:pt idx="3873">
                  <c:v>72.52053</c:v>
                </c:pt>
                <c:pt idx="3874">
                  <c:v>72.52107</c:v>
                </c:pt>
                <c:pt idx="3875">
                  <c:v>72.52161</c:v>
                </c:pt>
                <c:pt idx="3876">
                  <c:v>72.52213999999998</c:v>
                </c:pt>
                <c:pt idx="3877">
                  <c:v>72.52267</c:v>
                </c:pt>
                <c:pt idx="3878">
                  <c:v>72.5232</c:v>
                </c:pt>
                <c:pt idx="3879">
                  <c:v>72.52372999999998</c:v>
                </c:pt>
                <c:pt idx="3880">
                  <c:v>72.524254</c:v>
                </c:pt>
                <c:pt idx="3881">
                  <c:v>72.52477999999999</c:v>
                </c:pt>
                <c:pt idx="3882">
                  <c:v>72.52531399999998</c:v>
                </c:pt>
                <c:pt idx="3883">
                  <c:v>72.52583999999999</c:v>
                </c:pt>
                <c:pt idx="3884">
                  <c:v>72.52636999999998</c:v>
                </c:pt>
                <c:pt idx="3885">
                  <c:v>72.52688999999998</c:v>
                </c:pt>
                <c:pt idx="3886">
                  <c:v>72.52741</c:v>
                </c:pt>
                <c:pt idx="3887">
                  <c:v>72.52794</c:v>
                </c:pt>
                <c:pt idx="3888">
                  <c:v>72.52845999999998</c:v>
                </c:pt>
                <c:pt idx="3889">
                  <c:v>72.52898399999998</c:v>
                </c:pt>
                <c:pt idx="3890">
                  <c:v>72.5295</c:v>
                </c:pt>
                <c:pt idx="3891">
                  <c:v>72.53002</c:v>
                </c:pt>
                <c:pt idx="3892">
                  <c:v>72.53054</c:v>
                </c:pt>
                <c:pt idx="3893">
                  <c:v>72.53106</c:v>
                </c:pt>
                <c:pt idx="3894">
                  <c:v>72.53157</c:v>
                </c:pt>
                <c:pt idx="3895">
                  <c:v>72.53207999999998</c:v>
                </c:pt>
                <c:pt idx="3896">
                  <c:v>72.53259</c:v>
                </c:pt>
                <c:pt idx="3897">
                  <c:v>72.533104</c:v>
                </c:pt>
                <c:pt idx="3898">
                  <c:v>72.533615</c:v>
                </c:pt>
                <c:pt idx="3899">
                  <c:v>72.53413</c:v>
                </c:pt>
                <c:pt idx="3900">
                  <c:v>72.53464</c:v>
                </c:pt>
                <c:pt idx="3901">
                  <c:v>72.53514</c:v>
                </c:pt>
                <c:pt idx="3902">
                  <c:v>72.535645</c:v>
                </c:pt>
                <c:pt idx="3903">
                  <c:v>72.536156</c:v>
                </c:pt>
                <c:pt idx="3904">
                  <c:v>72.53666</c:v>
                </c:pt>
                <c:pt idx="3905">
                  <c:v>72.53716</c:v>
                </c:pt>
                <c:pt idx="3906">
                  <c:v>72.53767</c:v>
                </c:pt>
                <c:pt idx="3907">
                  <c:v>72.53817</c:v>
                </c:pt>
                <c:pt idx="3908">
                  <c:v>72.538666</c:v>
                </c:pt>
                <c:pt idx="3909">
                  <c:v>72.53916</c:v>
                </c:pt>
                <c:pt idx="3910">
                  <c:v>72.53966</c:v>
                </c:pt>
                <c:pt idx="3911">
                  <c:v>72.54015</c:v>
                </c:pt>
                <c:pt idx="3912">
                  <c:v>72.54065</c:v>
                </c:pt>
                <c:pt idx="3913">
                  <c:v>72.54114</c:v>
                </c:pt>
                <c:pt idx="3914">
                  <c:v>72.541626</c:v>
                </c:pt>
                <c:pt idx="3915">
                  <c:v>72.542114</c:v>
                </c:pt>
                <c:pt idx="3916">
                  <c:v>72.54261</c:v>
                </c:pt>
                <c:pt idx="3917">
                  <c:v>72.5431</c:v>
                </c:pt>
                <c:pt idx="3918">
                  <c:v>72.54359</c:v>
                </c:pt>
                <c:pt idx="3919">
                  <c:v>72.544075</c:v>
                </c:pt>
                <c:pt idx="3920">
                  <c:v>72.54456</c:v>
                </c:pt>
                <c:pt idx="3921">
                  <c:v>72.545044</c:v>
                </c:pt>
                <c:pt idx="3922">
                  <c:v>72.545525</c:v>
                </c:pt>
                <c:pt idx="3923">
                  <c:v>72.546005</c:v>
                </c:pt>
                <c:pt idx="3924">
                  <c:v>72.546486</c:v>
                </c:pt>
                <c:pt idx="3925">
                  <c:v>72.54697</c:v>
                </c:pt>
                <c:pt idx="3926">
                  <c:v>72.54745</c:v>
                </c:pt>
                <c:pt idx="3927">
                  <c:v>72.54793</c:v>
                </c:pt>
                <c:pt idx="3928">
                  <c:v>72.54841</c:v>
                </c:pt>
                <c:pt idx="3929">
                  <c:v>72.54887999999998</c:v>
                </c:pt>
                <c:pt idx="3930">
                  <c:v>72.549355</c:v>
                </c:pt>
                <c:pt idx="3931">
                  <c:v>72.54983</c:v>
                </c:pt>
                <c:pt idx="3932">
                  <c:v>72.55029</c:v>
                </c:pt>
                <c:pt idx="3933">
                  <c:v>72.55076599999998</c:v>
                </c:pt>
                <c:pt idx="3934">
                  <c:v>72.55123</c:v>
                </c:pt>
                <c:pt idx="3935">
                  <c:v>72.5517</c:v>
                </c:pt>
                <c:pt idx="3936">
                  <c:v>72.55216999999998</c:v>
                </c:pt>
                <c:pt idx="3937">
                  <c:v>72.55263499999998</c:v>
                </c:pt>
                <c:pt idx="3938">
                  <c:v>72.5531</c:v>
                </c:pt>
                <c:pt idx="3939">
                  <c:v>72.553566</c:v>
                </c:pt>
                <c:pt idx="3940">
                  <c:v>72.55403</c:v>
                </c:pt>
                <c:pt idx="3941">
                  <c:v>72.5545</c:v>
                </c:pt>
                <c:pt idx="3942">
                  <c:v>72.554955</c:v>
                </c:pt>
                <c:pt idx="3943">
                  <c:v>72.55540999999998</c:v>
                </c:pt>
                <c:pt idx="3944">
                  <c:v>72.55587</c:v>
                </c:pt>
                <c:pt idx="3945">
                  <c:v>72.55632999999998</c:v>
                </c:pt>
                <c:pt idx="3946">
                  <c:v>72.55678599999999</c:v>
                </c:pt>
                <c:pt idx="3947">
                  <c:v>72.55724</c:v>
                </c:pt>
                <c:pt idx="3948">
                  <c:v>72.5577</c:v>
                </c:pt>
                <c:pt idx="3949">
                  <c:v>72.55815</c:v>
                </c:pt>
                <c:pt idx="3950">
                  <c:v>72.5586</c:v>
                </c:pt>
                <c:pt idx="3951">
                  <c:v>72.55905</c:v>
                </c:pt>
                <c:pt idx="3952">
                  <c:v>72.55951</c:v>
                </c:pt>
                <c:pt idx="3953">
                  <c:v>72.55996</c:v>
                </c:pt>
                <c:pt idx="3954">
                  <c:v>72.56041</c:v>
                </c:pt>
                <c:pt idx="3955">
                  <c:v>72.56086</c:v>
                </c:pt>
                <c:pt idx="3956">
                  <c:v>72.5613</c:v>
                </c:pt>
                <c:pt idx="3957">
                  <c:v>72.56175</c:v>
                </c:pt>
                <c:pt idx="3958">
                  <c:v>72.562195</c:v>
                </c:pt>
                <c:pt idx="3959">
                  <c:v>72.56264</c:v>
                </c:pt>
                <c:pt idx="3960">
                  <c:v>72.56308</c:v>
                </c:pt>
                <c:pt idx="3961">
                  <c:v>72.56352</c:v>
                </c:pt>
                <c:pt idx="3962">
                  <c:v>72.563965</c:v>
                </c:pt>
                <c:pt idx="3963">
                  <c:v>72.56441</c:v>
                </c:pt>
                <c:pt idx="3964">
                  <c:v>72.56485</c:v>
                </c:pt>
                <c:pt idx="3965">
                  <c:v>72.565285</c:v>
                </c:pt>
                <c:pt idx="3966">
                  <c:v>72.56572</c:v>
                </c:pt>
                <c:pt idx="3967">
                  <c:v>72.566154</c:v>
                </c:pt>
                <c:pt idx="3968">
                  <c:v>72.56659</c:v>
                </c:pt>
                <c:pt idx="3969">
                  <c:v>72.567024</c:v>
                </c:pt>
                <c:pt idx="3970">
                  <c:v>72.56746</c:v>
                </c:pt>
                <c:pt idx="3971">
                  <c:v>72.567894</c:v>
                </c:pt>
                <c:pt idx="3972">
                  <c:v>72.56832999999998</c:v>
                </c:pt>
                <c:pt idx="3973">
                  <c:v>72.56875599999998</c:v>
                </c:pt>
                <c:pt idx="3974">
                  <c:v>72.56918</c:v>
                </c:pt>
                <c:pt idx="3975">
                  <c:v>72.56961</c:v>
                </c:pt>
                <c:pt idx="3976">
                  <c:v>72.57003999999999</c:v>
                </c:pt>
                <c:pt idx="3977">
                  <c:v>72.570465</c:v>
                </c:pt>
                <c:pt idx="3978">
                  <c:v>72.57088999999999</c:v>
                </c:pt>
                <c:pt idx="3979">
                  <c:v>72.57132</c:v>
                </c:pt>
                <c:pt idx="3980">
                  <c:v>72.57174999999998</c:v>
                </c:pt>
                <c:pt idx="3981">
                  <c:v>72.57217399999999</c:v>
                </c:pt>
                <c:pt idx="3982">
                  <c:v>72.57258999999999</c:v>
                </c:pt>
                <c:pt idx="3983">
                  <c:v>72.57302</c:v>
                </c:pt>
                <c:pt idx="3984">
                  <c:v>72.57343999999999</c:v>
                </c:pt>
                <c:pt idx="3985">
                  <c:v>72.57385999999998</c:v>
                </c:pt>
                <c:pt idx="3986">
                  <c:v>72.57427000000001</c:v>
                </c:pt>
                <c:pt idx="3987">
                  <c:v>72.57469</c:v>
                </c:pt>
                <c:pt idx="3988">
                  <c:v>72.57509999999999</c:v>
                </c:pt>
                <c:pt idx="3989">
                  <c:v>72.57551999999998</c:v>
                </c:pt>
                <c:pt idx="3990">
                  <c:v>72.57593499999999</c:v>
                </c:pt>
                <c:pt idx="3991">
                  <c:v>72.57634999999999</c:v>
                </c:pt>
                <c:pt idx="3992">
                  <c:v>72.57675999999998</c:v>
                </c:pt>
                <c:pt idx="3993">
                  <c:v>72.57718</c:v>
                </c:pt>
                <c:pt idx="3994">
                  <c:v>72.57759</c:v>
                </c:pt>
                <c:pt idx="3995">
                  <c:v>72.57799999999998</c:v>
                </c:pt>
                <c:pt idx="3996">
                  <c:v>72.57841499999999</c:v>
                </c:pt>
                <c:pt idx="3997">
                  <c:v>72.57881999999998</c:v>
                </c:pt>
                <c:pt idx="3998">
                  <c:v>72.57923</c:v>
                </c:pt>
                <c:pt idx="3999">
                  <c:v>72.57963599999998</c:v>
                </c:pt>
                <c:pt idx="4000">
                  <c:v>72.58005</c:v>
                </c:pt>
                <c:pt idx="4001">
                  <c:v>72.58045</c:v>
                </c:pt>
                <c:pt idx="4002">
                  <c:v>72.58086</c:v>
                </c:pt>
                <c:pt idx="4003">
                  <c:v>72.58126</c:v>
                </c:pt>
                <c:pt idx="4004">
                  <c:v>72.581665</c:v>
                </c:pt>
                <c:pt idx="4005">
                  <c:v>72.58206999999998</c:v>
                </c:pt>
                <c:pt idx="4006">
                  <c:v>72.58246999999998</c:v>
                </c:pt>
                <c:pt idx="4007">
                  <c:v>72.58286999999998</c:v>
                </c:pt>
                <c:pt idx="4008">
                  <c:v>72.58327000000001</c:v>
                </c:pt>
                <c:pt idx="4009">
                  <c:v>72.583664</c:v>
                </c:pt>
                <c:pt idx="4010">
                  <c:v>72.58406</c:v>
                </c:pt>
                <c:pt idx="4011">
                  <c:v>72.58446</c:v>
                </c:pt>
                <c:pt idx="4012">
                  <c:v>72.584854</c:v>
                </c:pt>
                <c:pt idx="4013">
                  <c:v>72.58525</c:v>
                </c:pt>
                <c:pt idx="4014">
                  <c:v>72.58565</c:v>
                </c:pt>
                <c:pt idx="4015">
                  <c:v>72.586044</c:v>
                </c:pt>
                <c:pt idx="4016">
                  <c:v>72.58825</c:v>
                </c:pt>
                <c:pt idx="4017">
                  <c:v>72.59046</c:v>
                </c:pt>
                <c:pt idx="4018">
                  <c:v>72.59267000000001</c:v>
                </c:pt>
                <c:pt idx="4019">
                  <c:v>72.59487</c:v>
                </c:pt>
                <c:pt idx="4020">
                  <c:v>72.59708</c:v>
                </c:pt>
                <c:pt idx="4021">
                  <c:v>72.59928</c:v>
                </c:pt>
                <c:pt idx="4022">
                  <c:v>72.60149</c:v>
                </c:pt>
                <c:pt idx="4023">
                  <c:v>72.60369</c:v>
                </c:pt>
                <c:pt idx="4024">
                  <c:v>72.60588999999999</c:v>
                </c:pt>
                <c:pt idx="4025">
                  <c:v>72.60808599999999</c:v>
                </c:pt>
                <c:pt idx="4026">
                  <c:v>72.61028</c:v>
                </c:pt>
                <c:pt idx="4027">
                  <c:v>72.61247999999999</c:v>
                </c:pt>
                <c:pt idx="4028">
                  <c:v>72.61468</c:v>
                </c:pt>
                <c:pt idx="4029">
                  <c:v>72.61687499999998</c:v>
                </c:pt>
                <c:pt idx="4030">
                  <c:v>72.61907</c:v>
                </c:pt>
                <c:pt idx="4031">
                  <c:v>72.62127</c:v>
                </c:pt>
                <c:pt idx="4032">
                  <c:v>72.62347</c:v>
                </c:pt>
                <c:pt idx="4033">
                  <c:v>72.62565599999999</c:v>
                </c:pt>
                <c:pt idx="4034">
                  <c:v>72.62784599999999</c:v>
                </c:pt>
                <c:pt idx="4035">
                  <c:v>72.63003499999999</c:v>
                </c:pt>
                <c:pt idx="4036">
                  <c:v>72.63222</c:v>
                </c:pt>
                <c:pt idx="4037">
                  <c:v>72.63441</c:v>
                </c:pt>
                <c:pt idx="4038">
                  <c:v>72.63659</c:v>
                </c:pt>
                <c:pt idx="4039">
                  <c:v>72.63876999999998</c:v>
                </c:pt>
                <c:pt idx="4040">
                  <c:v>72.64095</c:v>
                </c:pt>
                <c:pt idx="4041">
                  <c:v>72.64313000000001</c:v>
                </c:pt>
                <c:pt idx="4042">
                  <c:v>72.64530999999998</c:v>
                </c:pt>
                <c:pt idx="4043">
                  <c:v>72.647484</c:v>
                </c:pt>
                <c:pt idx="4044">
                  <c:v>72.64966</c:v>
                </c:pt>
                <c:pt idx="4045">
                  <c:v>72.65182999999998</c:v>
                </c:pt>
                <c:pt idx="4046">
                  <c:v>72.64916</c:v>
                </c:pt>
                <c:pt idx="4047">
                  <c:v>72.646484</c:v>
                </c:pt>
                <c:pt idx="4048">
                  <c:v>72.64381</c:v>
                </c:pt>
                <c:pt idx="4049">
                  <c:v>72.64113</c:v>
                </c:pt>
                <c:pt idx="4050">
                  <c:v>72.63844999999999</c:v>
                </c:pt>
                <c:pt idx="4051">
                  <c:v>72.63576499999999</c:v>
                </c:pt>
                <c:pt idx="4052">
                  <c:v>72.63307999999999</c:v>
                </c:pt>
                <c:pt idx="4053">
                  <c:v>72.63039399999998</c:v>
                </c:pt>
                <c:pt idx="4054">
                  <c:v>72.62770999999998</c:v>
                </c:pt>
                <c:pt idx="4055">
                  <c:v>72.62501999999999</c:v>
                </c:pt>
                <c:pt idx="4056">
                  <c:v>72.62232999999998</c:v>
                </c:pt>
                <c:pt idx="4057">
                  <c:v>72.61964</c:v>
                </c:pt>
                <c:pt idx="4058">
                  <c:v>72.61694</c:v>
                </c:pt>
                <c:pt idx="4059">
                  <c:v>72.61424</c:v>
                </c:pt>
                <c:pt idx="4060">
                  <c:v>72.61154</c:v>
                </c:pt>
                <c:pt idx="4061">
                  <c:v>72.60883999999999</c:v>
                </c:pt>
                <c:pt idx="4062">
                  <c:v>72.60613</c:v>
                </c:pt>
                <c:pt idx="4063">
                  <c:v>72.603424</c:v>
                </c:pt>
                <c:pt idx="4064">
                  <c:v>72.60071599999999</c:v>
                </c:pt>
                <c:pt idx="4065">
                  <c:v>72.59801</c:v>
                </c:pt>
                <c:pt idx="4066">
                  <c:v>72.5953</c:v>
                </c:pt>
                <c:pt idx="4067">
                  <c:v>72.59258</c:v>
                </c:pt>
                <c:pt idx="4068">
                  <c:v>72.58987399999998</c:v>
                </c:pt>
                <c:pt idx="4069">
                  <c:v>72.587166</c:v>
                </c:pt>
                <c:pt idx="4070">
                  <c:v>72.58445</c:v>
                </c:pt>
                <c:pt idx="4071">
                  <c:v>72.58173</c:v>
                </c:pt>
                <c:pt idx="4072">
                  <c:v>72.57902</c:v>
                </c:pt>
                <c:pt idx="4073">
                  <c:v>72.57629999999998</c:v>
                </c:pt>
                <c:pt idx="4074">
                  <c:v>72.57358599999999</c:v>
                </c:pt>
                <c:pt idx="4075">
                  <c:v>72.57087</c:v>
                </c:pt>
                <c:pt idx="4076">
                  <c:v>72.568146</c:v>
                </c:pt>
                <c:pt idx="4077">
                  <c:v>72.56543</c:v>
                </c:pt>
                <c:pt idx="4078">
                  <c:v>72.56270999999998</c:v>
                </c:pt>
                <c:pt idx="4079">
                  <c:v>72.55999</c:v>
                </c:pt>
                <c:pt idx="4080">
                  <c:v>72.557274</c:v>
                </c:pt>
                <c:pt idx="4081">
                  <c:v>72.55456</c:v>
                </c:pt>
                <c:pt idx="4082">
                  <c:v>72.55184</c:v>
                </c:pt>
                <c:pt idx="4083">
                  <c:v>72.549126</c:v>
                </c:pt>
                <c:pt idx="4084">
                  <c:v>72.54642</c:v>
                </c:pt>
                <c:pt idx="4085">
                  <c:v>72.54371</c:v>
                </c:pt>
                <c:pt idx="4086">
                  <c:v>72.541</c:v>
                </c:pt>
                <c:pt idx="4087">
                  <c:v>72.53829</c:v>
                </c:pt>
                <c:pt idx="4088">
                  <c:v>72.53559</c:v>
                </c:pt>
                <c:pt idx="4089">
                  <c:v>72.53287999999999</c:v>
                </c:pt>
                <c:pt idx="4090">
                  <c:v>72.53018</c:v>
                </c:pt>
                <c:pt idx="4091">
                  <c:v>72.52747999999998</c:v>
                </c:pt>
                <c:pt idx="4092">
                  <c:v>72.52477999999999</c:v>
                </c:pt>
                <c:pt idx="4093">
                  <c:v>72.52208999999999</c:v>
                </c:pt>
                <c:pt idx="4094">
                  <c:v>72.519394</c:v>
                </c:pt>
                <c:pt idx="4095">
                  <c:v>72.5167</c:v>
                </c:pt>
                <c:pt idx="4096">
                  <c:v>72.514015</c:v>
                </c:pt>
                <c:pt idx="4097">
                  <c:v>72.51133</c:v>
                </c:pt>
                <c:pt idx="4098">
                  <c:v>72.50865</c:v>
                </c:pt>
                <c:pt idx="4099">
                  <c:v>72.50597</c:v>
                </c:pt>
                <c:pt idx="4100">
                  <c:v>72.50329</c:v>
                </c:pt>
                <c:pt idx="4101">
                  <c:v>72.50062</c:v>
                </c:pt>
                <c:pt idx="4102">
                  <c:v>72.49795</c:v>
                </c:pt>
                <c:pt idx="4103">
                  <c:v>72.495285</c:v>
                </c:pt>
                <c:pt idx="4104">
                  <c:v>72.49262</c:v>
                </c:pt>
                <c:pt idx="4105">
                  <c:v>72.48997</c:v>
                </c:pt>
                <c:pt idx="4106">
                  <c:v>72.49033</c:v>
                </c:pt>
                <c:pt idx="4107">
                  <c:v>72.49071</c:v>
                </c:pt>
                <c:pt idx="4108">
                  <c:v>72.49108</c:v>
                </c:pt>
                <c:pt idx="4109">
                  <c:v>72.491455</c:v>
                </c:pt>
                <c:pt idx="4110">
                  <c:v>72.49184</c:v>
                </c:pt>
                <c:pt idx="4111">
                  <c:v>72.49222</c:v>
                </c:pt>
                <c:pt idx="4112">
                  <c:v>72.492615</c:v>
                </c:pt>
                <c:pt idx="4113">
                  <c:v>72.49301</c:v>
                </c:pt>
                <c:pt idx="4114">
                  <c:v>72.49341</c:v>
                </c:pt>
                <c:pt idx="4115">
                  <c:v>72.49381</c:v>
                </c:pt>
                <c:pt idx="4116">
                  <c:v>72.494225</c:v>
                </c:pt>
                <c:pt idx="4117">
                  <c:v>72.49463</c:v>
                </c:pt>
                <c:pt idx="4118">
                  <c:v>72.49504</c:v>
                </c:pt>
                <c:pt idx="4119">
                  <c:v>72.49546</c:v>
                </c:pt>
                <c:pt idx="4120">
                  <c:v>72.49589</c:v>
                </c:pt>
                <c:pt idx="4121">
                  <c:v>72.496315</c:v>
                </c:pt>
                <c:pt idx="4122">
                  <c:v>72.49675</c:v>
                </c:pt>
                <c:pt idx="4123">
                  <c:v>72.49719</c:v>
                </c:pt>
                <c:pt idx="4124">
                  <c:v>72.497635</c:v>
                </c:pt>
                <c:pt idx="4125">
                  <c:v>72.498085</c:v>
                </c:pt>
                <c:pt idx="4126">
                  <c:v>72.498535</c:v>
                </c:pt>
                <c:pt idx="4127">
                  <c:v>72.498985</c:v>
                </c:pt>
                <c:pt idx="4128">
                  <c:v>72.499435</c:v>
                </c:pt>
                <c:pt idx="4129">
                  <c:v>72.49989</c:v>
                </c:pt>
                <c:pt idx="4130">
                  <c:v>72.50036</c:v>
                </c:pt>
                <c:pt idx="4131">
                  <c:v>72.500824</c:v>
                </c:pt>
                <c:pt idx="4132">
                  <c:v>72.5013</c:v>
                </c:pt>
                <c:pt idx="4133">
                  <c:v>72.50177</c:v>
                </c:pt>
                <c:pt idx="4134">
                  <c:v>72.50225</c:v>
                </c:pt>
                <c:pt idx="4135">
                  <c:v>72.50273999999999</c:v>
                </c:pt>
                <c:pt idx="4136">
                  <c:v>72.50323</c:v>
                </c:pt>
                <c:pt idx="4137">
                  <c:v>72.50371599999998</c:v>
                </c:pt>
                <c:pt idx="4138">
                  <c:v>72.50421</c:v>
                </c:pt>
                <c:pt idx="4139">
                  <c:v>72.50471</c:v>
                </c:pt>
                <c:pt idx="4140">
                  <c:v>72.50521</c:v>
                </c:pt>
                <c:pt idx="4141">
                  <c:v>72.505714</c:v>
                </c:pt>
                <c:pt idx="4142">
                  <c:v>72.50622</c:v>
                </c:pt>
                <c:pt idx="4143">
                  <c:v>72.50673</c:v>
                </c:pt>
                <c:pt idx="4144">
                  <c:v>72.50724</c:v>
                </c:pt>
                <c:pt idx="4145">
                  <c:v>72.50775</c:v>
                </c:pt>
                <c:pt idx="4146">
                  <c:v>72.50827</c:v>
                </c:pt>
                <c:pt idx="4147">
                  <c:v>72.50878999999999</c:v>
                </c:pt>
                <c:pt idx="4148">
                  <c:v>72.50931</c:v>
                </c:pt>
                <c:pt idx="4149">
                  <c:v>72.50983</c:v>
                </c:pt>
                <c:pt idx="4150">
                  <c:v>72.51035</c:v>
                </c:pt>
                <c:pt idx="4151">
                  <c:v>72.51089</c:v>
                </c:pt>
                <c:pt idx="4152">
                  <c:v>72.51141</c:v>
                </c:pt>
                <c:pt idx="4153">
                  <c:v>72.51195</c:v>
                </c:pt>
                <c:pt idx="4154">
                  <c:v>72.51247999999998</c:v>
                </c:pt>
                <c:pt idx="4155">
                  <c:v>72.513016</c:v>
                </c:pt>
                <c:pt idx="4156">
                  <c:v>72.51355</c:v>
                </c:pt>
                <c:pt idx="4157">
                  <c:v>72.514084</c:v>
                </c:pt>
                <c:pt idx="4158">
                  <c:v>72.514626</c:v>
                </c:pt>
                <c:pt idx="4159">
                  <c:v>72.51517000000001</c:v>
                </c:pt>
                <c:pt idx="4160">
                  <c:v>72.51571</c:v>
                </c:pt>
                <c:pt idx="4161">
                  <c:v>72.51626</c:v>
                </c:pt>
                <c:pt idx="4162">
                  <c:v>72.5168</c:v>
                </c:pt>
                <c:pt idx="4163">
                  <c:v>72.51735</c:v>
                </c:pt>
                <c:pt idx="4164">
                  <c:v>72.51789</c:v>
                </c:pt>
                <c:pt idx="4165">
                  <c:v>72.51844</c:v>
                </c:pt>
                <c:pt idx="4166">
                  <c:v>72.51899</c:v>
                </c:pt>
                <c:pt idx="4167">
                  <c:v>72.51954</c:v>
                </c:pt>
                <c:pt idx="4168">
                  <c:v>72.52008999999998</c:v>
                </c:pt>
                <c:pt idx="4169">
                  <c:v>72.52064</c:v>
                </c:pt>
                <c:pt idx="4170">
                  <c:v>72.521194</c:v>
                </c:pt>
                <c:pt idx="4171">
                  <c:v>72.52174999999998</c:v>
                </c:pt>
                <c:pt idx="4172">
                  <c:v>72.52230999999999</c:v>
                </c:pt>
                <c:pt idx="4173">
                  <c:v>72.52286499999998</c:v>
                </c:pt>
                <c:pt idx="4174">
                  <c:v>72.52342</c:v>
                </c:pt>
                <c:pt idx="4175">
                  <c:v>72.52397999999998</c:v>
                </c:pt>
                <c:pt idx="4176">
                  <c:v>72.524536</c:v>
                </c:pt>
                <c:pt idx="4177">
                  <c:v>72.52508999999999</c:v>
                </c:pt>
                <c:pt idx="4178">
                  <c:v>72.52565</c:v>
                </c:pt>
                <c:pt idx="4179">
                  <c:v>72.52621</c:v>
                </c:pt>
                <c:pt idx="4180">
                  <c:v>72.52677</c:v>
                </c:pt>
                <c:pt idx="4181">
                  <c:v>72.52733</c:v>
                </c:pt>
                <c:pt idx="4182">
                  <c:v>72.527885</c:v>
                </c:pt>
                <c:pt idx="4183">
                  <c:v>72.52843999999999</c:v>
                </c:pt>
                <c:pt idx="4184">
                  <c:v>72.52899999999998</c:v>
                </c:pt>
                <c:pt idx="4185">
                  <c:v>72.529564</c:v>
                </c:pt>
                <c:pt idx="4186">
                  <c:v>72.53012</c:v>
                </c:pt>
                <c:pt idx="4187">
                  <c:v>72.53068</c:v>
                </c:pt>
                <c:pt idx="4188">
                  <c:v>72.531235</c:v>
                </c:pt>
                <c:pt idx="4189">
                  <c:v>72.53179</c:v>
                </c:pt>
                <c:pt idx="4190">
                  <c:v>72.53234999999998</c:v>
                </c:pt>
                <c:pt idx="4191">
                  <c:v>72.53290599999998</c:v>
                </c:pt>
                <c:pt idx="4192">
                  <c:v>72.53346</c:v>
                </c:pt>
                <c:pt idx="4193">
                  <c:v>72.53402</c:v>
                </c:pt>
                <c:pt idx="4194">
                  <c:v>72.53458</c:v>
                </c:pt>
                <c:pt idx="4195">
                  <c:v>72.53513</c:v>
                </c:pt>
                <c:pt idx="4196">
                  <c:v>72.53569</c:v>
                </c:pt>
                <c:pt idx="4197">
                  <c:v>72.53625</c:v>
                </c:pt>
                <c:pt idx="4198">
                  <c:v>72.536804</c:v>
                </c:pt>
                <c:pt idx="4199">
                  <c:v>72.53736</c:v>
                </c:pt>
                <c:pt idx="4200">
                  <c:v>72.53792</c:v>
                </c:pt>
                <c:pt idx="4201">
                  <c:v>72.53847499999999</c:v>
                </c:pt>
                <c:pt idx="4202">
                  <c:v>72.53903</c:v>
                </c:pt>
                <c:pt idx="4203">
                  <c:v>72.53959</c:v>
                </c:pt>
                <c:pt idx="4204">
                  <c:v>72.54014</c:v>
                </c:pt>
                <c:pt idx="4205">
                  <c:v>72.54069</c:v>
                </c:pt>
                <c:pt idx="4206">
                  <c:v>72.541245</c:v>
                </c:pt>
                <c:pt idx="4207">
                  <c:v>72.541794</c:v>
                </c:pt>
                <c:pt idx="4208">
                  <c:v>72.54233999999998</c:v>
                </c:pt>
                <c:pt idx="4209">
                  <c:v>72.54289</c:v>
                </c:pt>
                <c:pt idx="4210">
                  <c:v>72.54344</c:v>
                </c:pt>
                <c:pt idx="4211">
                  <c:v>72.54399</c:v>
                </c:pt>
                <c:pt idx="4212">
                  <c:v>72.54454</c:v>
                </c:pt>
                <c:pt idx="4213">
                  <c:v>72.54509</c:v>
                </c:pt>
                <c:pt idx="4214">
                  <c:v>72.54564</c:v>
                </c:pt>
                <c:pt idx="4215">
                  <c:v>72.54618</c:v>
                </c:pt>
                <c:pt idx="4216">
                  <c:v>72.54672</c:v>
                </c:pt>
                <c:pt idx="4217">
                  <c:v>72.547264</c:v>
                </c:pt>
                <c:pt idx="4218">
                  <c:v>72.547806</c:v>
                </c:pt>
                <c:pt idx="4219">
                  <c:v>72.54835</c:v>
                </c:pt>
                <c:pt idx="4220">
                  <c:v>72.54889</c:v>
                </c:pt>
                <c:pt idx="4221">
                  <c:v>72.54943</c:v>
                </c:pt>
                <c:pt idx="4222">
                  <c:v>72.54997</c:v>
                </c:pt>
                <c:pt idx="4223">
                  <c:v>72.55051</c:v>
                </c:pt>
                <c:pt idx="4224">
                  <c:v>72.55105</c:v>
                </c:pt>
                <c:pt idx="4225">
                  <c:v>72.55158</c:v>
                </c:pt>
                <c:pt idx="4226">
                  <c:v>72.552124</c:v>
                </c:pt>
                <c:pt idx="4227">
                  <c:v>72.55266</c:v>
                </c:pt>
                <c:pt idx="4228">
                  <c:v>72.55319</c:v>
                </c:pt>
                <c:pt idx="4229">
                  <c:v>72.55372999999998</c:v>
                </c:pt>
                <c:pt idx="4230">
                  <c:v>72.55426</c:v>
                </c:pt>
                <c:pt idx="4231">
                  <c:v>72.554794</c:v>
                </c:pt>
                <c:pt idx="4232">
                  <c:v>72.55531999999998</c:v>
                </c:pt>
                <c:pt idx="4233">
                  <c:v>72.55584999999999</c:v>
                </c:pt>
                <c:pt idx="4234">
                  <c:v>72.55636999999998</c:v>
                </c:pt>
                <c:pt idx="4235">
                  <c:v>72.55691</c:v>
                </c:pt>
                <c:pt idx="4236">
                  <c:v>72.557434</c:v>
                </c:pt>
                <c:pt idx="4237">
                  <c:v>72.55796</c:v>
                </c:pt>
                <c:pt idx="4238">
                  <c:v>72.55848999999999</c:v>
                </c:pt>
                <c:pt idx="4239">
                  <c:v>72.55900599999998</c:v>
                </c:pt>
                <c:pt idx="4240">
                  <c:v>72.559525</c:v>
                </c:pt>
                <c:pt idx="4241">
                  <c:v>72.56004</c:v>
                </c:pt>
                <c:pt idx="4242">
                  <c:v>72.56056</c:v>
                </c:pt>
                <c:pt idx="4243">
                  <c:v>72.56108</c:v>
                </c:pt>
                <c:pt idx="4244">
                  <c:v>72.5616</c:v>
                </c:pt>
                <c:pt idx="4245">
                  <c:v>72.56211</c:v>
                </c:pt>
                <c:pt idx="4246">
                  <c:v>72.56263000000001</c:v>
                </c:pt>
                <c:pt idx="4247">
                  <c:v>72.56314</c:v>
                </c:pt>
                <c:pt idx="4248">
                  <c:v>72.56365</c:v>
                </c:pt>
                <c:pt idx="4249">
                  <c:v>72.56417</c:v>
                </c:pt>
                <c:pt idx="4250">
                  <c:v>72.56468</c:v>
                </c:pt>
                <c:pt idx="4251">
                  <c:v>72.56519</c:v>
                </c:pt>
                <c:pt idx="4252">
                  <c:v>72.5657</c:v>
                </c:pt>
                <c:pt idx="4253">
                  <c:v>72.56621</c:v>
                </c:pt>
                <c:pt idx="4254">
                  <c:v>72.56672</c:v>
                </c:pt>
                <c:pt idx="4255">
                  <c:v>72.56723</c:v>
                </c:pt>
                <c:pt idx="4256">
                  <c:v>72.56773</c:v>
                </c:pt>
                <c:pt idx="4257">
                  <c:v>72.56824</c:v>
                </c:pt>
                <c:pt idx="4258">
                  <c:v>72.56873999999999</c:v>
                </c:pt>
                <c:pt idx="4259">
                  <c:v>72.569244</c:v>
                </c:pt>
                <c:pt idx="4260">
                  <c:v>72.56973999999998</c:v>
                </c:pt>
                <c:pt idx="4261">
                  <c:v>72.570244</c:v>
                </c:pt>
                <c:pt idx="4262">
                  <c:v>72.57073999999999</c:v>
                </c:pt>
                <c:pt idx="4263">
                  <c:v>72.57124</c:v>
                </c:pt>
                <c:pt idx="4264">
                  <c:v>72.57173999999999</c:v>
                </c:pt>
                <c:pt idx="4265">
                  <c:v>72.57223499999999</c:v>
                </c:pt>
                <c:pt idx="4266">
                  <c:v>72.57271999999999</c:v>
                </c:pt>
                <c:pt idx="4267">
                  <c:v>72.57321</c:v>
                </c:pt>
                <c:pt idx="4268">
                  <c:v>72.57369999999998</c:v>
                </c:pt>
                <c:pt idx="4269">
                  <c:v>72.574196</c:v>
                </c:pt>
                <c:pt idx="4270">
                  <c:v>72.574684</c:v>
                </c:pt>
                <c:pt idx="4271">
                  <c:v>72.57516999999998</c:v>
                </c:pt>
                <c:pt idx="4272">
                  <c:v>72.57566</c:v>
                </c:pt>
                <c:pt idx="4273">
                  <c:v>72.57615</c:v>
                </c:pt>
                <c:pt idx="4274">
                  <c:v>72.57664</c:v>
                </c:pt>
                <c:pt idx="4275">
                  <c:v>72.577126</c:v>
                </c:pt>
                <c:pt idx="4276">
                  <c:v>72.577614</c:v>
                </c:pt>
                <c:pt idx="4277">
                  <c:v>72.57809399999998</c:v>
                </c:pt>
                <c:pt idx="4278">
                  <c:v>72.57857499999999</c:v>
                </c:pt>
                <c:pt idx="4279">
                  <c:v>72.57905599999998</c:v>
                </c:pt>
                <c:pt idx="4280">
                  <c:v>72.57953999999998</c:v>
                </c:pt>
                <c:pt idx="4281">
                  <c:v>72.58001</c:v>
                </c:pt>
                <c:pt idx="4282">
                  <c:v>72.58049</c:v>
                </c:pt>
                <c:pt idx="4283">
                  <c:v>72.58096</c:v>
                </c:pt>
                <c:pt idx="4284">
                  <c:v>72.58143599999998</c:v>
                </c:pt>
                <c:pt idx="4285">
                  <c:v>72.58191</c:v>
                </c:pt>
                <c:pt idx="4286">
                  <c:v>72.58237999999999</c:v>
                </c:pt>
                <c:pt idx="4287">
                  <c:v>72.58285499999998</c:v>
                </c:pt>
                <c:pt idx="4288">
                  <c:v>72.58332999999998</c:v>
                </c:pt>
                <c:pt idx="4289">
                  <c:v>72.58378999999998</c:v>
                </c:pt>
                <c:pt idx="4290">
                  <c:v>72.58426</c:v>
                </c:pt>
                <c:pt idx="4291">
                  <c:v>72.58473</c:v>
                </c:pt>
                <c:pt idx="4292">
                  <c:v>72.5852</c:v>
                </c:pt>
                <c:pt idx="4293">
                  <c:v>72.58566</c:v>
                </c:pt>
                <c:pt idx="4294">
                  <c:v>72.58613</c:v>
                </c:pt>
                <c:pt idx="4295">
                  <c:v>72.58658599999998</c:v>
                </c:pt>
                <c:pt idx="4296">
                  <c:v>72.58704</c:v>
                </c:pt>
                <c:pt idx="4297">
                  <c:v>72.5875</c:v>
                </c:pt>
                <c:pt idx="4298">
                  <c:v>72.58796</c:v>
                </c:pt>
                <c:pt idx="4299">
                  <c:v>72.58842</c:v>
                </c:pt>
                <c:pt idx="4300">
                  <c:v>72.58887499999999</c:v>
                </c:pt>
                <c:pt idx="4301">
                  <c:v>72.58932999999998</c:v>
                </c:pt>
                <c:pt idx="4302">
                  <c:v>72.58978999999998</c:v>
                </c:pt>
                <c:pt idx="4303">
                  <c:v>72.59025</c:v>
                </c:pt>
                <c:pt idx="4304">
                  <c:v>72.59070000000001</c:v>
                </c:pt>
                <c:pt idx="4305">
                  <c:v>72.59115</c:v>
                </c:pt>
                <c:pt idx="4306">
                  <c:v>72.5916</c:v>
                </c:pt>
                <c:pt idx="4307">
                  <c:v>72.59205</c:v>
                </c:pt>
                <c:pt idx="4308">
                  <c:v>72.5925</c:v>
                </c:pt>
                <c:pt idx="4309">
                  <c:v>72.59295</c:v>
                </c:pt>
                <c:pt idx="4310">
                  <c:v>72.5934</c:v>
                </c:pt>
                <c:pt idx="4311">
                  <c:v>72.59384</c:v>
                </c:pt>
                <c:pt idx="4312">
                  <c:v>72.594284</c:v>
                </c:pt>
                <c:pt idx="4313">
                  <c:v>72.59473000000001</c:v>
                </c:pt>
                <c:pt idx="4314">
                  <c:v>72.59517</c:v>
                </c:pt>
                <c:pt idx="4315">
                  <c:v>72.59561</c:v>
                </c:pt>
                <c:pt idx="4316">
                  <c:v>72.596054</c:v>
                </c:pt>
                <c:pt idx="4317">
                  <c:v>72.5965</c:v>
                </c:pt>
                <c:pt idx="4318">
                  <c:v>72.59694</c:v>
                </c:pt>
                <c:pt idx="4319">
                  <c:v>72.597374</c:v>
                </c:pt>
                <c:pt idx="4320">
                  <c:v>72.59782</c:v>
                </c:pt>
                <c:pt idx="4321">
                  <c:v>72.59825</c:v>
                </c:pt>
                <c:pt idx="4322">
                  <c:v>72.59869</c:v>
                </c:pt>
                <c:pt idx="4323">
                  <c:v>72.59912</c:v>
                </c:pt>
                <c:pt idx="4324">
                  <c:v>72.599556</c:v>
                </c:pt>
                <c:pt idx="4325">
                  <c:v>72.59998</c:v>
                </c:pt>
                <c:pt idx="4326">
                  <c:v>72.60040999999998</c:v>
                </c:pt>
                <c:pt idx="4327">
                  <c:v>72.60083999999999</c:v>
                </c:pt>
                <c:pt idx="4328">
                  <c:v>72.601265</c:v>
                </c:pt>
                <c:pt idx="4329">
                  <c:v>72.60169</c:v>
                </c:pt>
                <c:pt idx="4330">
                  <c:v>72.60212</c:v>
                </c:pt>
                <c:pt idx="4331">
                  <c:v>72.60253999999999</c:v>
                </c:pt>
                <c:pt idx="4332">
                  <c:v>72.60297</c:v>
                </c:pt>
                <c:pt idx="4333">
                  <c:v>72.60338999999999</c:v>
                </c:pt>
                <c:pt idx="4334">
                  <c:v>72.60380999999998</c:v>
                </c:pt>
                <c:pt idx="4335">
                  <c:v>72.60424</c:v>
                </c:pt>
                <c:pt idx="4336">
                  <c:v>72.60466</c:v>
                </c:pt>
                <c:pt idx="4337">
                  <c:v>72.60507999999999</c:v>
                </c:pt>
                <c:pt idx="4338">
                  <c:v>72.60549999999999</c:v>
                </c:pt>
                <c:pt idx="4339">
                  <c:v>72.60592</c:v>
                </c:pt>
                <c:pt idx="4340">
                  <c:v>72.60633999999999</c:v>
                </c:pt>
                <c:pt idx="4341">
                  <c:v>72.60674999999999</c:v>
                </c:pt>
                <c:pt idx="4342">
                  <c:v>72.60717</c:v>
                </c:pt>
                <c:pt idx="4343">
                  <c:v>72.60758</c:v>
                </c:pt>
                <c:pt idx="4344">
                  <c:v>72.60799999999998</c:v>
                </c:pt>
                <c:pt idx="4345">
                  <c:v>72.60840999999999</c:v>
                </c:pt>
                <c:pt idx="4346">
                  <c:v>72.60882599999998</c:v>
                </c:pt>
                <c:pt idx="4347">
                  <c:v>72.60924</c:v>
                </c:pt>
                <c:pt idx="4348">
                  <c:v>72.60965</c:v>
                </c:pt>
                <c:pt idx="4349">
                  <c:v>72.610054</c:v>
                </c:pt>
                <c:pt idx="4350">
                  <c:v>72.61046</c:v>
                </c:pt>
                <c:pt idx="4351">
                  <c:v>72.61087</c:v>
                </c:pt>
                <c:pt idx="4352">
                  <c:v>72.611275</c:v>
                </c:pt>
                <c:pt idx="4353">
                  <c:v>72.61168</c:v>
                </c:pt>
                <c:pt idx="4354">
                  <c:v>72.61207999999999</c:v>
                </c:pt>
                <c:pt idx="4355">
                  <c:v>72.61248999999998</c:v>
                </c:pt>
                <c:pt idx="4356">
                  <c:v>72.61288999999998</c:v>
                </c:pt>
                <c:pt idx="4357">
                  <c:v>72.6133</c:v>
                </c:pt>
                <c:pt idx="4358">
                  <c:v>72.61369</c:v>
                </c:pt>
                <c:pt idx="4359">
                  <c:v>72.61409</c:v>
                </c:pt>
                <c:pt idx="4360">
                  <c:v>72.61449</c:v>
                </c:pt>
                <c:pt idx="4361">
                  <c:v>72.61488</c:v>
                </c:pt>
                <c:pt idx="4362">
                  <c:v>72.61528</c:v>
                </c:pt>
                <c:pt idx="4363">
                  <c:v>72.61568</c:v>
                </c:pt>
                <c:pt idx="4364">
                  <c:v>72.61607</c:v>
                </c:pt>
                <c:pt idx="4365">
                  <c:v>72.61647</c:v>
                </c:pt>
                <c:pt idx="4366">
                  <c:v>72.61687</c:v>
                </c:pt>
                <c:pt idx="4367">
                  <c:v>72.61726</c:v>
                </c:pt>
                <c:pt idx="4368">
                  <c:v>72.61765</c:v>
                </c:pt>
                <c:pt idx="4369">
                  <c:v>72.61803999999998</c:v>
                </c:pt>
                <c:pt idx="4370">
                  <c:v>72.61842999999998</c:v>
                </c:pt>
                <c:pt idx="4371">
                  <c:v>72.61882</c:v>
                </c:pt>
                <c:pt idx="4372">
                  <c:v>72.61921</c:v>
                </c:pt>
                <c:pt idx="4373">
                  <c:v>72.6196</c:v>
                </c:pt>
                <c:pt idx="4374">
                  <c:v>72.61998</c:v>
                </c:pt>
                <c:pt idx="4375">
                  <c:v>72.62036999999998</c:v>
                </c:pt>
                <c:pt idx="4376">
                  <c:v>72.62074999999999</c:v>
                </c:pt>
                <c:pt idx="4377">
                  <c:v>72.62113999999998</c:v>
                </c:pt>
                <c:pt idx="4378">
                  <c:v>72.62152</c:v>
                </c:pt>
                <c:pt idx="4379">
                  <c:v>72.62191</c:v>
                </c:pt>
                <c:pt idx="4380">
                  <c:v>72.62228999999999</c:v>
                </c:pt>
                <c:pt idx="4381">
                  <c:v>72.62448999999998</c:v>
                </c:pt>
                <c:pt idx="4382">
                  <c:v>72.62668599999999</c:v>
                </c:pt>
                <c:pt idx="4383">
                  <c:v>72.62887999999997</c:v>
                </c:pt>
                <c:pt idx="4384">
                  <c:v>72.63107</c:v>
                </c:pt>
                <c:pt idx="4385">
                  <c:v>72.63327</c:v>
                </c:pt>
                <c:pt idx="4386">
                  <c:v>72.63547</c:v>
                </c:pt>
                <c:pt idx="4387">
                  <c:v>72.637665</c:v>
                </c:pt>
                <c:pt idx="4388">
                  <c:v>72.639854</c:v>
                </c:pt>
                <c:pt idx="4389">
                  <c:v>72.642044</c:v>
                </c:pt>
                <c:pt idx="4390">
                  <c:v>72.64423</c:v>
                </c:pt>
                <c:pt idx="4391">
                  <c:v>72.64642</c:v>
                </c:pt>
                <c:pt idx="4392">
                  <c:v>72.64861</c:v>
                </c:pt>
                <c:pt idx="4393">
                  <c:v>72.65079999999999</c:v>
                </c:pt>
                <c:pt idx="4394">
                  <c:v>72.65298999999999</c:v>
                </c:pt>
                <c:pt idx="4395">
                  <c:v>72.65517399999999</c:v>
                </c:pt>
                <c:pt idx="4396">
                  <c:v>72.65735999999998</c:v>
                </c:pt>
                <c:pt idx="4397">
                  <c:v>72.65953999999999</c:v>
                </c:pt>
                <c:pt idx="4398">
                  <c:v>72.66172</c:v>
                </c:pt>
                <c:pt idx="4399">
                  <c:v>72.6639</c:v>
                </c:pt>
                <c:pt idx="4400">
                  <c:v>72.666084</c:v>
                </c:pt>
                <c:pt idx="4401">
                  <c:v>72.66826</c:v>
                </c:pt>
                <c:pt idx="4402">
                  <c:v>72.67042999999998</c:v>
                </c:pt>
                <c:pt idx="4403">
                  <c:v>72.67260999999999</c:v>
                </c:pt>
                <c:pt idx="4404">
                  <c:v>72.67477999999998</c:v>
                </c:pt>
                <c:pt idx="4405">
                  <c:v>72.67695599999999</c:v>
                </c:pt>
                <c:pt idx="4406">
                  <c:v>72.67912</c:v>
                </c:pt>
                <c:pt idx="4407">
                  <c:v>72.68129</c:v>
                </c:pt>
                <c:pt idx="4408">
                  <c:v>72.68345999999998</c:v>
                </c:pt>
                <c:pt idx="4409">
                  <c:v>72.68562</c:v>
                </c:pt>
                <c:pt idx="4410">
                  <c:v>72.68777999999999</c:v>
                </c:pt>
                <c:pt idx="4411">
                  <c:v>72.68509999999999</c:v>
                </c:pt>
                <c:pt idx="4412">
                  <c:v>72.68240999999999</c:v>
                </c:pt>
                <c:pt idx="4413">
                  <c:v>72.67971999999999</c:v>
                </c:pt>
                <c:pt idx="4414">
                  <c:v>72.67702999999998</c:v>
                </c:pt>
                <c:pt idx="4415">
                  <c:v>72.67433999999999</c:v>
                </c:pt>
                <c:pt idx="4416">
                  <c:v>72.67163999999998</c:v>
                </c:pt>
                <c:pt idx="4417">
                  <c:v>72.66893999999999</c:v>
                </c:pt>
                <c:pt idx="4418">
                  <c:v>72.666245</c:v>
                </c:pt>
                <c:pt idx="4419">
                  <c:v>72.66354</c:v>
                </c:pt>
                <c:pt idx="4420">
                  <c:v>72.66083999999998</c:v>
                </c:pt>
                <c:pt idx="4421">
                  <c:v>72.65813999999999</c:v>
                </c:pt>
                <c:pt idx="4422">
                  <c:v>72.65542999999998</c:v>
                </c:pt>
                <c:pt idx="4423">
                  <c:v>72.65272499999999</c:v>
                </c:pt>
                <c:pt idx="4424">
                  <c:v>72.65002</c:v>
                </c:pt>
                <c:pt idx="4425">
                  <c:v>72.6473</c:v>
                </c:pt>
                <c:pt idx="4426">
                  <c:v>72.644585</c:v>
                </c:pt>
                <c:pt idx="4427">
                  <c:v>72.64187</c:v>
                </c:pt>
                <c:pt idx="4428">
                  <c:v>72.639145</c:v>
                </c:pt>
                <c:pt idx="4429">
                  <c:v>72.63642999999998</c:v>
                </c:pt>
                <c:pt idx="4430">
                  <c:v>72.63370499999999</c:v>
                </c:pt>
                <c:pt idx="4431">
                  <c:v>72.63097999999998</c:v>
                </c:pt>
                <c:pt idx="4432">
                  <c:v>72.62825999999998</c:v>
                </c:pt>
                <c:pt idx="4433">
                  <c:v>72.62553399999999</c:v>
                </c:pt>
                <c:pt idx="4434">
                  <c:v>72.62279999999998</c:v>
                </c:pt>
                <c:pt idx="4435">
                  <c:v>72.62007999999999</c:v>
                </c:pt>
                <c:pt idx="4436">
                  <c:v>72.61735</c:v>
                </c:pt>
                <c:pt idx="4437">
                  <c:v>72.61462</c:v>
                </c:pt>
                <c:pt idx="4438">
                  <c:v>72.611885</c:v>
                </c:pt>
                <c:pt idx="4439">
                  <c:v>72.60915</c:v>
                </c:pt>
                <c:pt idx="4440">
                  <c:v>72.60642</c:v>
                </c:pt>
                <c:pt idx="4441">
                  <c:v>72.60369</c:v>
                </c:pt>
                <c:pt idx="4442">
                  <c:v>72.60096</c:v>
                </c:pt>
                <c:pt idx="4443">
                  <c:v>72.59823</c:v>
                </c:pt>
                <c:pt idx="4444">
                  <c:v>72.595505</c:v>
                </c:pt>
                <c:pt idx="4445">
                  <c:v>72.59276999999998</c:v>
                </c:pt>
                <c:pt idx="4446">
                  <c:v>72.59004</c:v>
                </c:pt>
                <c:pt idx="4447">
                  <c:v>72.58732</c:v>
                </c:pt>
                <c:pt idx="4448">
                  <c:v>72.58459</c:v>
                </c:pt>
                <c:pt idx="4449">
                  <c:v>72.58186</c:v>
                </c:pt>
                <c:pt idx="4450">
                  <c:v>72.57913999999998</c:v>
                </c:pt>
                <c:pt idx="4451">
                  <c:v>72.57641599999998</c:v>
                </c:pt>
                <c:pt idx="4452">
                  <c:v>72.57369999999998</c:v>
                </c:pt>
                <c:pt idx="4453">
                  <c:v>72.57098399999998</c:v>
                </c:pt>
                <c:pt idx="4454">
                  <c:v>72.56826</c:v>
                </c:pt>
                <c:pt idx="4455">
                  <c:v>72.565544</c:v>
                </c:pt>
                <c:pt idx="4456">
                  <c:v>72.56283</c:v>
                </c:pt>
                <c:pt idx="4457">
                  <c:v>72.56011</c:v>
                </c:pt>
                <c:pt idx="4458">
                  <c:v>72.5574</c:v>
                </c:pt>
                <c:pt idx="4459">
                  <c:v>72.554695</c:v>
                </c:pt>
                <c:pt idx="4460">
                  <c:v>72.551994</c:v>
                </c:pt>
                <c:pt idx="4461">
                  <c:v>72.54929</c:v>
                </c:pt>
                <c:pt idx="4462">
                  <c:v>72.5466</c:v>
                </c:pt>
                <c:pt idx="4463">
                  <c:v>72.54391</c:v>
                </c:pt>
                <c:pt idx="4464">
                  <c:v>72.541214</c:v>
                </c:pt>
                <c:pt idx="4465">
                  <c:v>72.53852</c:v>
                </c:pt>
                <c:pt idx="4466">
                  <c:v>72.53583499999999</c:v>
                </c:pt>
                <c:pt idx="4467">
                  <c:v>72.53316</c:v>
                </c:pt>
                <c:pt idx="4468">
                  <c:v>72.53047999999998</c:v>
                </c:pt>
                <c:pt idx="4469">
                  <c:v>72.52781</c:v>
                </c:pt>
                <c:pt idx="4470">
                  <c:v>72.52513999999998</c:v>
                </c:pt>
                <c:pt idx="4471">
                  <c:v>72.52548999999999</c:v>
                </c:pt>
                <c:pt idx="4472">
                  <c:v>72.52584999999999</c:v>
                </c:pt>
                <c:pt idx="4473">
                  <c:v>72.52621</c:v>
                </c:pt>
                <c:pt idx="4474">
                  <c:v>72.52657999999998</c:v>
                </c:pt>
                <c:pt idx="4475">
                  <c:v>72.526955</c:v>
                </c:pt>
                <c:pt idx="4476">
                  <c:v>72.52733</c:v>
                </c:pt>
                <c:pt idx="4477">
                  <c:v>72.5277</c:v>
                </c:pt>
                <c:pt idx="4478">
                  <c:v>72.52807999999999</c:v>
                </c:pt>
                <c:pt idx="4479">
                  <c:v>72.52847</c:v>
                </c:pt>
                <c:pt idx="4480">
                  <c:v>72.52885999999998</c:v>
                </c:pt>
                <c:pt idx="4481">
                  <c:v>72.52926</c:v>
                </c:pt>
                <c:pt idx="4482">
                  <c:v>72.529655</c:v>
                </c:pt>
                <c:pt idx="4483">
                  <c:v>72.53007</c:v>
                </c:pt>
                <c:pt idx="4484">
                  <c:v>72.53047</c:v>
                </c:pt>
                <c:pt idx="4485">
                  <c:v>72.53087999999998</c:v>
                </c:pt>
                <c:pt idx="4486">
                  <c:v>72.5313</c:v>
                </c:pt>
                <c:pt idx="4487">
                  <c:v>72.53173</c:v>
                </c:pt>
                <c:pt idx="4488">
                  <c:v>72.53216</c:v>
                </c:pt>
                <c:pt idx="4489">
                  <c:v>72.53259</c:v>
                </c:pt>
                <c:pt idx="4490">
                  <c:v>72.53303</c:v>
                </c:pt>
                <c:pt idx="4491">
                  <c:v>72.53347</c:v>
                </c:pt>
                <c:pt idx="4492">
                  <c:v>72.53391</c:v>
                </c:pt>
                <c:pt idx="4493">
                  <c:v>72.53436</c:v>
                </c:pt>
                <c:pt idx="4494">
                  <c:v>72.53481</c:v>
                </c:pt>
                <c:pt idx="4495">
                  <c:v>72.53527</c:v>
                </c:pt>
                <c:pt idx="4496">
                  <c:v>72.53572999999998</c:v>
                </c:pt>
                <c:pt idx="4497">
                  <c:v>72.536194</c:v>
                </c:pt>
                <c:pt idx="4498">
                  <c:v>72.53666</c:v>
                </c:pt>
                <c:pt idx="4499">
                  <c:v>72.537125</c:v>
                </c:pt>
                <c:pt idx="4500">
                  <c:v>72.5376</c:v>
                </c:pt>
                <c:pt idx="4501">
                  <c:v>72.53807</c:v>
                </c:pt>
                <c:pt idx="4502">
                  <c:v>72.53855</c:v>
                </c:pt>
                <c:pt idx="4503">
                  <c:v>72.53904</c:v>
                </c:pt>
                <c:pt idx="4504">
                  <c:v>72.53952</c:v>
                </c:pt>
                <c:pt idx="4505">
                  <c:v>72.54001</c:v>
                </c:pt>
                <c:pt idx="4506">
                  <c:v>72.5405</c:v>
                </c:pt>
                <c:pt idx="4507">
                  <c:v>72.54099</c:v>
                </c:pt>
                <c:pt idx="4508">
                  <c:v>72.54149</c:v>
                </c:pt>
                <c:pt idx="4509">
                  <c:v>72.54199</c:v>
                </c:pt>
                <c:pt idx="4510">
                  <c:v>72.542496</c:v>
                </c:pt>
                <c:pt idx="4511">
                  <c:v>72.543</c:v>
                </c:pt>
                <c:pt idx="4512">
                  <c:v>72.54351</c:v>
                </c:pt>
                <c:pt idx="4513">
                  <c:v>72.54402</c:v>
                </c:pt>
                <c:pt idx="4514">
                  <c:v>72.54453</c:v>
                </c:pt>
                <c:pt idx="4515">
                  <c:v>72.545044</c:v>
                </c:pt>
                <c:pt idx="4516">
                  <c:v>72.54556</c:v>
                </c:pt>
                <c:pt idx="4517">
                  <c:v>72.54608</c:v>
                </c:pt>
                <c:pt idx="4518">
                  <c:v>72.5466</c:v>
                </c:pt>
                <c:pt idx="4519">
                  <c:v>72.54713</c:v>
                </c:pt>
                <c:pt idx="4520">
                  <c:v>72.54765</c:v>
                </c:pt>
                <c:pt idx="4521">
                  <c:v>72.54818</c:v>
                </c:pt>
                <c:pt idx="4522">
                  <c:v>72.54870599999998</c:v>
                </c:pt>
                <c:pt idx="4523">
                  <c:v>72.54923</c:v>
                </c:pt>
                <c:pt idx="4524">
                  <c:v>72.54976</c:v>
                </c:pt>
                <c:pt idx="4525">
                  <c:v>72.55029</c:v>
                </c:pt>
                <c:pt idx="4526">
                  <c:v>72.55083</c:v>
                </c:pt>
                <c:pt idx="4527">
                  <c:v>72.55136</c:v>
                </c:pt>
                <c:pt idx="4528">
                  <c:v>72.551895</c:v>
                </c:pt>
                <c:pt idx="4529">
                  <c:v>72.55243999999999</c:v>
                </c:pt>
                <c:pt idx="4530">
                  <c:v>72.55297999999999</c:v>
                </c:pt>
                <c:pt idx="4531">
                  <c:v>72.55352</c:v>
                </c:pt>
                <c:pt idx="4532">
                  <c:v>72.55406</c:v>
                </c:pt>
                <c:pt idx="4533">
                  <c:v>72.5546</c:v>
                </c:pt>
                <c:pt idx="4534">
                  <c:v>72.55514499999998</c:v>
                </c:pt>
                <c:pt idx="4535">
                  <c:v>72.55569</c:v>
                </c:pt>
                <c:pt idx="4536">
                  <c:v>72.55623000000001</c:v>
                </c:pt>
                <c:pt idx="4537">
                  <c:v>72.55677999999999</c:v>
                </c:pt>
                <c:pt idx="4538">
                  <c:v>72.55732</c:v>
                </c:pt>
                <c:pt idx="4539">
                  <c:v>72.55786</c:v>
                </c:pt>
                <c:pt idx="4540">
                  <c:v>72.55839999999999</c:v>
                </c:pt>
                <c:pt idx="4541">
                  <c:v>72.55894999999998</c:v>
                </c:pt>
                <c:pt idx="4542">
                  <c:v>72.559494</c:v>
                </c:pt>
                <c:pt idx="4543">
                  <c:v>72.56003599999998</c:v>
                </c:pt>
                <c:pt idx="4544">
                  <c:v>72.56058</c:v>
                </c:pt>
                <c:pt idx="4545">
                  <c:v>72.56112</c:v>
                </c:pt>
                <c:pt idx="4546">
                  <c:v>72.56167</c:v>
                </c:pt>
                <c:pt idx="4547">
                  <c:v>72.56222</c:v>
                </c:pt>
                <c:pt idx="4548">
                  <c:v>72.56276999999998</c:v>
                </c:pt>
                <c:pt idx="4549">
                  <c:v>72.56332</c:v>
                </c:pt>
                <c:pt idx="4550">
                  <c:v>72.563866</c:v>
                </c:pt>
                <c:pt idx="4551">
                  <c:v>72.564415</c:v>
                </c:pt>
                <c:pt idx="4552">
                  <c:v>72.564964</c:v>
                </c:pt>
                <c:pt idx="4553">
                  <c:v>72.565506</c:v>
                </c:pt>
                <c:pt idx="4554">
                  <c:v>72.566055</c:v>
                </c:pt>
                <c:pt idx="4555">
                  <c:v>72.566605</c:v>
                </c:pt>
                <c:pt idx="4556">
                  <c:v>72.567154</c:v>
                </c:pt>
                <c:pt idx="4557">
                  <c:v>72.5677</c:v>
                </c:pt>
                <c:pt idx="4558">
                  <c:v>72.568245</c:v>
                </c:pt>
                <c:pt idx="4559">
                  <c:v>72.56878999999999</c:v>
                </c:pt>
                <c:pt idx="4560">
                  <c:v>72.56933599999999</c:v>
                </c:pt>
                <c:pt idx="4561">
                  <c:v>72.569885</c:v>
                </c:pt>
                <c:pt idx="4562">
                  <c:v>72.57043499999999</c:v>
                </c:pt>
                <c:pt idx="4563">
                  <c:v>72.57098399999998</c:v>
                </c:pt>
                <c:pt idx="4564">
                  <c:v>72.571526</c:v>
                </c:pt>
                <c:pt idx="4565">
                  <c:v>72.57206999999998</c:v>
                </c:pt>
                <c:pt idx="4566">
                  <c:v>72.57260999999998</c:v>
                </c:pt>
                <c:pt idx="4567">
                  <c:v>72.57315</c:v>
                </c:pt>
                <c:pt idx="4568">
                  <c:v>72.57369</c:v>
                </c:pt>
                <c:pt idx="4569">
                  <c:v>72.574234</c:v>
                </c:pt>
                <c:pt idx="4570">
                  <c:v>72.57477599999999</c:v>
                </c:pt>
                <c:pt idx="4571">
                  <c:v>72.57531999999999</c:v>
                </c:pt>
                <c:pt idx="4572">
                  <c:v>72.57585999999999</c:v>
                </c:pt>
                <c:pt idx="4573">
                  <c:v>72.57639999999999</c:v>
                </c:pt>
                <c:pt idx="4574">
                  <c:v>72.57693999999998</c:v>
                </c:pt>
                <c:pt idx="4575">
                  <c:v>72.57747999999998</c:v>
                </c:pt>
                <c:pt idx="4576">
                  <c:v>72.57801999999998</c:v>
                </c:pt>
                <c:pt idx="4577">
                  <c:v>72.57855999999998</c:v>
                </c:pt>
                <c:pt idx="4578">
                  <c:v>72.579094</c:v>
                </c:pt>
                <c:pt idx="4579">
                  <c:v>72.57963599999998</c:v>
                </c:pt>
                <c:pt idx="4580">
                  <c:v>72.58017</c:v>
                </c:pt>
                <c:pt idx="4581">
                  <c:v>72.5807</c:v>
                </c:pt>
                <c:pt idx="4582">
                  <c:v>72.58124</c:v>
                </c:pt>
                <c:pt idx="4583">
                  <c:v>72.58177</c:v>
                </c:pt>
                <c:pt idx="4584">
                  <c:v>72.58230599999999</c:v>
                </c:pt>
                <c:pt idx="4585">
                  <c:v>72.58283999999999</c:v>
                </c:pt>
                <c:pt idx="4586">
                  <c:v>72.58337399999999</c:v>
                </c:pt>
                <c:pt idx="4587">
                  <c:v>72.58391</c:v>
                </c:pt>
                <c:pt idx="4588">
                  <c:v>72.584435</c:v>
                </c:pt>
                <c:pt idx="4589">
                  <c:v>72.58496</c:v>
                </c:pt>
                <c:pt idx="4590">
                  <c:v>72.58548999999998</c:v>
                </c:pt>
                <c:pt idx="4591">
                  <c:v>72.58601</c:v>
                </c:pt>
                <c:pt idx="4592">
                  <c:v>72.58654</c:v>
                </c:pt>
                <c:pt idx="4593">
                  <c:v>72.58707</c:v>
                </c:pt>
                <c:pt idx="4594">
                  <c:v>72.587585</c:v>
                </c:pt>
                <c:pt idx="4595">
                  <c:v>72.588104</c:v>
                </c:pt>
                <c:pt idx="4596">
                  <c:v>72.58863</c:v>
                </c:pt>
                <c:pt idx="4597">
                  <c:v>72.58915</c:v>
                </c:pt>
                <c:pt idx="4598">
                  <c:v>72.58967000000001</c:v>
                </c:pt>
                <c:pt idx="4599">
                  <c:v>72.59019</c:v>
                </c:pt>
                <c:pt idx="4600">
                  <c:v>72.59070599999998</c:v>
                </c:pt>
                <c:pt idx="4601">
                  <c:v>72.591225</c:v>
                </c:pt>
                <c:pt idx="4602">
                  <c:v>72.59173599999998</c:v>
                </c:pt>
                <c:pt idx="4603">
                  <c:v>72.59225</c:v>
                </c:pt>
                <c:pt idx="4604">
                  <c:v>72.59276</c:v>
                </c:pt>
                <c:pt idx="4605">
                  <c:v>72.59327</c:v>
                </c:pt>
                <c:pt idx="4606">
                  <c:v>72.59377999999998</c:v>
                </c:pt>
                <c:pt idx="4607">
                  <c:v>72.59429</c:v>
                </c:pt>
                <c:pt idx="4608">
                  <c:v>72.5948</c:v>
                </c:pt>
                <c:pt idx="4609">
                  <c:v>72.595314</c:v>
                </c:pt>
                <c:pt idx="4610">
                  <c:v>72.595825</c:v>
                </c:pt>
                <c:pt idx="4611">
                  <c:v>72.59633</c:v>
                </c:pt>
                <c:pt idx="4612">
                  <c:v>72.59683</c:v>
                </c:pt>
                <c:pt idx="4613">
                  <c:v>72.597336</c:v>
                </c:pt>
                <c:pt idx="4614">
                  <c:v>72.59784</c:v>
                </c:pt>
                <c:pt idx="4615">
                  <c:v>72.59833499999999</c:v>
                </c:pt>
                <c:pt idx="4616">
                  <c:v>72.59883999999998</c:v>
                </c:pt>
                <c:pt idx="4617">
                  <c:v>72.59933499999998</c:v>
                </c:pt>
                <c:pt idx="4618">
                  <c:v>72.59984</c:v>
                </c:pt>
                <c:pt idx="4619">
                  <c:v>72.60033399999999</c:v>
                </c:pt>
                <c:pt idx="4620">
                  <c:v>72.60082999999998</c:v>
                </c:pt>
                <c:pt idx="4621">
                  <c:v>72.601326</c:v>
                </c:pt>
                <c:pt idx="4622">
                  <c:v>72.60182</c:v>
                </c:pt>
                <c:pt idx="4623">
                  <c:v>72.60231999999999</c:v>
                </c:pt>
                <c:pt idx="4624">
                  <c:v>72.60280599999999</c:v>
                </c:pt>
                <c:pt idx="4625">
                  <c:v>72.603294</c:v>
                </c:pt>
                <c:pt idx="4626">
                  <c:v>72.60377999999999</c:v>
                </c:pt>
                <c:pt idx="4627">
                  <c:v>72.60427</c:v>
                </c:pt>
                <c:pt idx="4628">
                  <c:v>72.60476</c:v>
                </c:pt>
                <c:pt idx="4629">
                  <c:v>72.60525</c:v>
                </c:pt>
                <c:pt idx="4630">
                  <c:v>72.60573599999996</c:v>
                </c:pt>
                <c:pt idx="4631">
                  <c:v>72.60622</c:v>
                </c:pt>
                <c:pt idx="4632">
                  <c:v>72.60669999999998</c:v>
                </c:pt>
                <c:pt idx="4633">
                  <c:v>72.60718</c:v>
                </c:pt>
                <c:pt idx="4634">
                  <c:v>72.60766</c:v>
                </c:pt>
                <c:pt idx="4635">
                  <c:v>72.60813999999999</c:v>
                </c:pt>
                <c:pt idx="4636">
                  <c:v>72.60862</c:v>
                </c:pt>
                <c:pt idx="4637">
                  <c:v>72.60908999999998</c:v>
                </c:pt>
                <c:pt idx="4638">
                  <c:v>72.60957</c:v>
                </c:pt>
                <c:pt idx="4639">
                  <c:v>72.61005</c:v>
                </c:pt>
                <c:pt idx="4640">
                  <c:v>72.61052</c:v>
                </c:pt>
                <c:pt idx="4641">
                  <c:v>72.61099</c:v>
                </c:pt>
                <c:pt idx="4642">
                  <c:v>72.611465</c:v>
                </c:pt>
                <c:pt idx="4643">
                  <c:v>72.61194</c:v>
                </c:pt>
                <c:pt idx="4644">
                  <c:v>72.61240999999998</c:v>
                </c:pt>
                <c:pt idx="4645">
                  <c:v>72.61287999999999</c:v>
                </c:pt>
                <c:pt idx="4646">
                  <c:v>72.61333999999998</c:v>
                </c:pt>
                <c:pt idx="4647">
                  <c:v>72.613815</c:v>
                </c:pt>
                <c:pt idx="4648">
                  <c:v>72.61428</c:v>
                </c:pt>
                <c:pt idx="4649">
                  <c:v>72.61474599999998</c:v>
                </c:pt>
                <c:pt idx="4650">
                  <c:v>72.61521</c:v>
                </c:pt>
                <c:pt idx="4651">
                  <c:v>72.61567</c:v>
                </c:pt>
                <c:pt idx="4652">
                  <c:v>72.61613000000001</c:v>
                </c:pt>
                <c:pt idx="4653">
                  <c:v>72.616585</c:v>
                </c:pt>
                <c:pt idx="4654">
                  <c:v>72.61704</c:v>
                </c:pt>
                <c:pt idx="4655">
                  <c:v>72.6175</c:v>
                </c:pt>
                <c:pt idx="4656">
                  <c:v>72.61796</c:v>
                </c:pt>
                <c:pt idx="4657">
                  <c:v>72.61841599999998</c:v>
                </c:pt>
                <c:pt idx="4658">
                  <c:v>72.61886999999998</c:v>
                </c:pt>
                <c:pt idx="4659">
                  <c:v>72.61933</c:v>
                </c:pt>
                <c:pt idx="4660">
                  <c:v>72.61977999999999</c:v>
                </c:pt>
                <c:pt idx="4661">
                  <c:v>72.62023</c:v>
                </c:pt>
                <c:pt idx="4662">
                  <c:v>72.62067999999998</c:v>
                </c:pt>
                <c:pt idx="4663">
                  <c:v>72.62113</c:v>
                </c:pt>
                <c:pt idx="4664">
                  <c:v>72.62157999999998</c:v>
                </c:pt>
                <c:pt idx="4665">
                  <c:v>72.62202999999998</c:v>
                </c:pt>
                <c:pt idx="4666">
                  <c:v>72.62247999999997</c:v>
                </c:pt>
                <c:pt idx="4667">
                  <c:v>72.62292499999998</c:v>
                </c:pt>
                <c:pt idx="4668">
                  <c:v>72.62336999999998</c:v>
                </c:pt>
                <c:pt idx="4669">
                  <c:v>72.62380999999999</c:v>
                </c:pt>
                <c:pt idx="4670">
                  <c:v>72.62425</c:v>
                </c:pt>
                <c:pt idx="4671">
                  <c:v>72.624695</c:v>
                </c:pt>
                <c:pt idx="4672">
                  <c:v>72.62513999999999</c:v>
                </c:pt>
                <c:pt idx="4673">
                  <c:v>72.62556999999998</c:v>
                </c:pt>
                <c:pt idx="4674">
                  <c:v>72.62601499999998</c:v>
                </c:pt>
                <c:pt idx="4675">
                  <c:v>72.62644999999999</c:v>
                </c:pt>
                <c:pt idx="4676">
                  <c:v>72.62688399999999</c:v>
                </c:pt>
                <c:pt idx="4677">
                  <c:v>72.62731999999998</c:v>
                </c:pt>
                <c:pt idx="4678">
                  <c:v>72.62775399999998</c:v>
                </c:pt>
                <c:pt idx="4679">
                  <c:v>72.62817999999999</c:v>
                </c:pt>
                <c:pt idx="4680">
                  <c:v>72.62860999999998</c:v>
                </c:pt>
                <c:pt idx="4681">
                  <c:v>72.62903599999998</c:v>
                </c:pt>
                <c:pt idx="4682">
                  <c:v>72.62945999999998</c:v>
                </c:pt>
                <c:pt idx="4683">
                  <c:v>72.62988999999999</c:v>
                </c:pt>
                <c:pt idx="4684">
                  <c:v>72.63032</c:v>
                </c:pt>
                <c:pt idx="4685">
                  <c:v>72.63074499999999</c:v>
                </c:pt>
                <c:pt idx="4686">
                  <c:v>72.631165</c:v>
                </c:pt>
                <c:pt idx="4687">
                  <c:v>72.63159</c:v>
                </c:pt>
                <c:pt idx="4688">
                  <c:v>72.63200999999998</c:v>
                </c:pt>
                <c:pt idx="4689">
                  <c:v>72.63243999999999</c:v>
                </c:pt>
                <c:pt idx="4690">
                  <c:v>72.63285999999998</c:v>
                </c:pt>
                <c:pt idx="4691">
                  <c:v>72.63328</c:v>
                </c:pt>
                <c:pt idx="4692">
                  <c:v>72.6337</c:v>
                </c:pt>
                <c:pt idx="4693">
                  <c:v>72.63412</c:v>
                </c:pt>
                <c:pt idx="4694">
                  <c:v>72.63454</c:v>
                </c:pt>
                <c:pt idx="4695">
                  <c:v>72.63495</c:v>
                </c:pt>
                <c:pt idx="4696">
                  <c:v>72.63536999999998</c:v>
                </c:pt>
                <c:pt idx="4697">
                  <c:v>72.63577999999997</c:v>
                </c:pt>
                <c:pt idx="4698">
                  <c:v>72.6362</c:v>
                </c:pt>
                <c:pt idx="4699">
                  <c:v>72.63661</c:v>
                </c:pt>
                <c:pt idx="4700">
                  <c:v>72.637024</c:v>
                </c:pt>
                <c:pt idx="4701">
                  <c:v>72.63743599999998</c:v>
                </c:pt>
                <c:pt idx="4702">
                  <c:v>72.63785</c:v>
                </c:pt>
                <c:pt idx="4703">
                  <c:v>72.63825</c:v>
                </c:pt>
                <c:pt idx="4704">
                  <c:v>72.638664</c:v>
                </c:pt>
                <c:pt idx="4705">
                  <c:v>72.63906999999998</c:v>
                </c:pt>
                <c:pt idx="4706">
                  <c:v>72.63946999999998</c:v>
                </c:pt>
                <c:pt idx="4707">
                  <c:v>72.63987999999999</c:v>
                </c:pt>
                <c:pt idx="4708">
                  <c:v>72.64028</c:v>
                </c:pt>
                <c:pt idx="4709">
                  <c:v>72.640686</c:v>
                </c:pt>
                <c:pt idx="4710">
                  <c:v>72.64109</c:v>
                </c:pt>
                <c:pt idx="4711">
                  <c:v>72.641495</c:v>
                </c:pt>
                <c:pt idx="4712">
                  <c:v>72.64189</c:v>
                </c:pt>
                <c:pt idx="4713">
                  <c:v>72.64229</c:v>
                </c:pt>
                <c:pt idx="4714">
                  <c:v>72.64269</c:v>
                </c:pt>
                <c:pt idx="4715">
                  <c:v>72.64309</c:v>
                </c:pt>
                <c:pt idx="4716">
                  <c:v>72.64348599999998</c:v>
                </c:pt>
                <c:pt idx="4717">
                  <c:v>72.64387999999998</c:v>
                </c:pt>
                <c:pt idx="4718">
                  <c:v>72.64428</c:v>
                </c:pt>
                <c:pt idx="4719">
                  <c:v>72.64468</c:v>
                </c:pt>
                <c:pt idx="4720">
                  <c:v>72.64506999999998</c:v>
                </c:pt>
                <c:pt idx="4721">
                  <c:v>72.64546999999998</c:v>
                </c:pt>
                <c:pt idx="4722">
                  <c:v>72.64586999999998</c:v>
                </c:pt>
                <c:pt idx="4723">
                  <c:v>72.646255</c:v>
                </c:pt>
                <c:pt idx="4724">
                  <c:v>72.646645</c:v>
                </c:pt>
                <c:pt idx="4725">
                  <c:v>72.64703</c:v>
                </c:pt>
                <c:pt idx="4726">
                  <c:v>72.64742</c:v>
                </c:pt>
                <c:pt idx="4727">
                  <c:v>72.647804</c:v>
                </c:pt>
                <c:pt idx="4728">
                  <c:v>72.64819</c:v>
                </c:pt>
                <c:pt idx="4729">
                  <c:v>72.64857499999998</c:v>
                </c:pt>
                <c:pt idx="4730">
                  <c:v>72.648964</c:v>
                </c:pt>
                <c:pt idx="4731">
                  <c:v>72.64934499999998</c:v>
                </c:pt>
                <c:pt idx="4732">
                  <c:v>72.64973</c:v>
                </c:pt>
                <c:pt idx="4733">
                  <c:v>72.65011</c:v>
                </c:pt>
                <c:pt idx="4734">
                  <c:v>72.65048999999999</c:v>
                </c:pt>
                <c:pt idx="4735">
                  <c:v>72.65087</c:v>
                </c:pt>
                <c:pt idx="4736">
                  <c:v>72.65125</c:v>
                </c:pt>
                <c:pt idx="4737">
                  <c:v>72.651634</c:v>
                </c:pt>
                <c:pt idx="4738">
                  <c:v>72.65201599999999</c:v>
                </c:pt>
                <c:pt idx="4739">
                  <c:v>72.65238999999997</c:v>
                </c:pt>
                <c:pt idx="4740">
                  <c:v>72.65275999999999</c:v>
                </c:pt>
                <c:pt idx="4741">
                  <c:v>72.65313999999998</c:v>
                </c:pt>
                <c:pt idx="4742">
                  <c:v>72.65350999999998</c:v>
                </c:pt>
                <c:pt idx="4743">
                  <c:v>72.65388499999999</c:v>
                </c:pt>
                <c:pt idx="4744">
                  <c:v>72.65426</c:v>
                </c:pt>
                <c:pt idx="4745">
                  <c:v>72.65463</c:v>
                </c:pt>
                <c:pt idx="4746">
                  <c:v>72.65681999999998</c:v>
                </c:pt>
                <c:pt idx="4747">
                  <c:v>72.65900999999998</c:v>
                </c:pt>
                <c:pt idx="4748">
                  <c:v>72.6612</c:v>
                </c:pt>
                <c:pt idx="4749">
                  <c:v>72.66337999999999</c:v>
                </c:pt>
                <c:pt idx="4750">
                  <c:v>72.665565</c:v>
                </c:pt>
                <c:pt idx="4751">
                  <c:v>72.66775</c:v>
                </c:pt>
                <c:pt idx="4752">
                  <c:v>72.66993</c:v>
                </c:pt>
                <c:pt idx="4753">
                  <c:v>72.67210999999999</c:v>
                </c:pt>
                <c:pt idx="4754">
                  <c:v>72.67429</c:v>
                </c:pt>
                <c:pt idx="4755">
                  <c:v>72.67647599999997</c:v>
                </c:pt>
                <c:pt idx="4756">
                  <c:v>72.67865999999998</c:v>
                </c:pt>
                <c:pt idx="4757">
                  <c:v>72.68083999999999</c:v>
                </c:pt>
                <c:pt idx="4758">
                  <c:v>72.68302</c:v>
                </c:pt>
                <c:pt idx="4759">
                  <c:v>72.68519599999999</c:v>
                </c:pt>
                <c:pt idx="4760">
                  <c:v>72.68736999999998</c:v>
                </c:pt>
                <c:pt idx="4761">
                  <c:v>72.68954499999998</c:v>
                </c:pt>
                <c:pt idx="4762">
                  <c:v>72.69172</c:v>
                </c:pt>
                <c:pt idx="4763">
                  <c:v>72.69388999999998</c:v>
                </c:pt>
                <c:pt idx="4764">
                  <c:v>72.69606</c:v>
                </c:pt>
                <c:pt idx="4765">
                  <c:v>72.69823</c:v>
                </c:pt>
                <c:pt idx="4766">
                  <c:v>72.70039</c:v>
                </c:pt>
                <c:pt idx="4767">
                  <c:v>72.70256</c:v>
                </c:pt>
                <c:pt idx="4768">
                  <c:v>72.70473000000001</c:v>
                </c:pt>
                <c:pt idx="4769">
                  <c:v>72.706894</c:v>
                </c:pt>
                <c:pt idx="4770">
                  <c:v>72.70905</c:v>
                </c:pt>
                <c:pt idx="4771">
                  <c:v>72.71122</c:v>
                </c:pt>
                <c:pt idx="4772">
                  <c:v>72.71338</c:v>
                </c:pt>
                <c:pt idx="4773">
                  <c:v>72.71554</c:v>
                </c:pt>
                <c:pt idx="4774">
                  <c:v>72.7177</c:v>
                </c:pt>
                <c:pt idx="4775">
                  <c:v>72.71986</c:v>
                </c:pt>
                <c:pt idx="4776">
                  <c:v>72.71716</c:v>
                </c:pt>
                <c:pt idx="4777">
                  <c:v>72.71446</c:v>
                </c:pt>
                <c:pt idx="4778">
                  <c:v>72.71176</c:v>
                </c:pt>
                <c:pt idx="4779">
                  <c:v>72.70906</c:v>
                </c:pt>
                <c:pt idx="4780">
                  <c:v>72.70635</c:v>
                </c:pt>
                <c:pt idx="4781">
                  <c:v>72.70364</c:v>
                </c:pt>
                <c:pt idx="4782">
                  <c:v>72.700935</c:v>
                </c:pt>
                <c:pt idx="4783">
                  <c:v>72.69823</c:v>
                </c:pt>
                <c:pt idx="4784">
                  <c:v>72.69551</c:v>
                </c:pt>
                <c:pt idx="4785">
                  <c:v>72.69279499999999</c:v>
                </c:pt>
                <c:pt idx="4786">
                  <c:v>72.69007999999998</c:v>
                </c:pt>
                <c:pt idx="4787">
                  <c:v>72.68735499999998</c:v>
                </c:pt>
                <c:pt idx="4788">
                  <c:v>72.68464</c:v>
                </c:pt>
                <c:pt idx="4789">
                  <c:v>72.681915</c:v>
                </c:pt>
                <c:pt idx="4790">
                  <c:v>72.67918999999999</c:v>
                </c:pt>
                <c:pt idx="4791">
                  <c:v>72.67645999999999</c:v>
                </c:pt>
                <c:pt idx="4792">
                  <c:v>72.67372999999998</c:v>
                </c:pt>
                <c:pt idx="4793">
                  <c:v>72.67100499999998</c:v>
                </c:pt>
                <c:pt idx="4794">
                  <c:v>72.66827399999998</c:v>
                </c:pt>
                <c:pt idx="4795">
                  <c:v>72.66553999999998</c:v>
                </c:pt>
                <c:pt idx="4796">
                  <c:v>72.66280999999998</c:v>
                </c:pt>
                <c:pt idx="4797">
                  <c:v>72.66007999999998</c:v>
                </c:pt>
                <c:pt idx="4798">
                  <c:v>72.65733999999999</c:v>
                </c:pt>
                <c:pt idx="4799">
                  <c:v>72.6546</c:v>
                </c:pt>
                <c:pt idx="4800">
                  <c:v>72.65186</c:v>
                </c:pt>
                <c:pt idx="4801">
                  <c:v>72.649124</c:v>
                </c:pt>
                <c:pt idx="4802">
                  <c:v>72.64638499999998</c:v>
                </c:pt>
                <c:pt idx="4803">
                  <c:v>72.64365</c:v>
                </c:pt>
                <c:pt idx="4804">
                  <c:v>72.64091</c:v>
                </c:pt>
                <c:pt idx="4805">
                  <c:v>72.63816999999998</c:v>
                </c:pt>
                <c:pt idx="4806">
                  <c:v>72.63543</c:v>
                </c:pt>
                <c:pt idx="4807">
                  <c:v>72.63268999999998</c:v>
                </c:pt>
                <c:pt idx="4808">
                  <c:v>72.62994999999998</c:v>
                </c:pt>
                <c:pt idx="4809">
                  <c:v>72.62721</c:v>
                </c:pt>
                <c:pt idx="4810">
                  <c:v>72.624466</c:v>
                </c:pt>
                <c:pt idx="4811">
                  <c:v>72.62173</c:v>
                </c:pt>
                <c:pt idx="4812">
                  <c:v>72.61898999999998</c:v>
                </c:pt>
                <c:pt idx="4813">
                  <c:v>72.61626</c:v>
                </c:pt>
                <c:pt idx="4814">
                  <c:v>72.61352</c:v>
                </c:pt>
                <c:pt idx="4815">
                  <c:v>72.61077999999999</c:v>
                </c:pt>
                <c:pt idx="4816">
                  <c:v>72.60804999999999</c:v>
                </c:pt>
                <c:pt idx="4817">
                  <c:v>72.60530999999999</c:v>
                </c:pt>
                <c:pt idx="4818">
                  <c:v>72.60257999999999</c:v>
                </c:pt>
                <c:pt idx="4819">
                  <c:v>72.599846</c:v>
                </c:pt>
                <c:pt idx="4820">
                  <c:v>72.59712</c:v>
                </c:pt>
                <c:pt idx="4821">
                  <c:v>72.5944</c:v>
                </c:pt>
                <c:pt idx="4822">
                  <c:v>72.591675</c:v>
                </c:pt>
                <c:pt idx="4823">
                  <c:v>72.58896</c:v>
                </c:pt>
                <c:pt idx="4824">
                  <c:v>72.58624</c:v>
                </c:pt>
                <c:pt idx="4825">
                  <c:v>72.58353</c:v>
                </c:pt>
                <c:pt idx="4826">
                  <c:v>72.58081</c:v>
                </c:pt>
                <c:pt idx="4827">
                  <c:v>72.57809999999999</c:v>
                </c:pt>
                <c:pt idx="4828">
                  <c:v>72.57538999999998</c:v>
                </c:pt>
                <c:pt idx="4829">
                  <c:v>72.57268999999998</c:v>
                </c:pt>
                <c:pt idx="4830">
                  <c:v>72.56999</c:v>
                </c:pt>
                <c:pt idx="4831">
                  <c:v>72.5673</c:v>
                </c:pt>
                <c:pt idx="4832">
                  <c:v>72.564606</c:v>
                </c:pt>
                <c:pt idx="4833">
                  <c:v>72.56192</c:v>
                </c:pt>
                <c:pt idx="4834">
                  <c:v>72.559235</c:v>
                </c:pt>
                <c:pt idx="4835">
                  <c:v>72.55655</c:v>
                </c:pt>
                <c:pt idx="4836">
                  <c:v>72.55688999999998</c:v>
                </c:pt>
                <c:pt idx="4837">
                  <c:v>72.55724</c:v>
                </c:pt>
                <c:pt idx="4838">
                  <c:v>72.557594</c:v>
                </c:pt>
                <c:pt idx="4839">
                  <c:v>72.55795</c:v>
                </c:pt>
                <c:pt idx="4840">
                  <c:v>72.55830999999999</c:v>
                </c:pt>
                <c:pt idx="4841">
                  <c:v>72.55867999999998</c:v>
                </c:pt>
                <c:pt idx="4842">
                  <c:v>72.55905</c:v>
                </c:pt>
                <c:pt idx="4843">
                  <c:v>72.559425</c:v>
                </c:pt>
                <c:pt idx="4844">
                  <c:v>72.55981</c:v>
                </c:pt>
                <c:pt idx="4845">
                  <c:v>72.56019</c:v>
                </c:pt>
                <c:pt idx="4846">
                  <c:v>72.56058</c:v>
                </c:pt>
                <c:pt idx="4847">
                  <c:v>72.56097000000001</c:v>
                </c:pt>
                <c:pt idx="4848">
                  <c:v>72.56136</c:v>
                </c:pt>
                <c:pt idx="4849">
                  <c:v>72.56177</c:v>
                </c:pt>
                <c:pt idx="4850">
                  <c:v>72.56217</c:v>
                </c:pt>
                <c:pt idx="4851">
                  <c:v>72.56257999999998</c:v>
                </c:pt>
                <c:pt idx="4852">
                  <c:v>72.56299</c:v>
                </c:pt>
                <c:pt idx="4853">
                  <c:v>72.56341</c:v>
                </c:pt>
                <c:pt idx="4854">
                  <c:v>72.56383</c:v>
                </c:pt>
                <c:pt idx="4855">
                  <c:v>72.564255</c:v>
                </c:pt>
                <c:pt idx="4856">
                  <c:v>72.56468</c:v>
                </c:pt>
                <c:pt idx="4857">
                  <c:v>72.56512</c:v>
                </c:pt>
                <c:pt idx="4858">
                  <c:v>72.56556</c:v>
                </c:pt>
                <c:pt idx="4859">
                  <c:v>72.566</c:v>
                </c:pt>
                <c:pt idx="4860">
                  <c:v>72.56645</c:v>
                </c:pt>
                <c:pt idx="4861">
                  <c:v>72.5669</c:v>
                </c:pt>
                <c:pt idx="4862">
                  <c:v>72.56736</c:v>
                </c:pt>
                <c:pt idx="4863">
                  <c:v>72.56781</c:v>
                </c:pt>
                <c:pt idx="4864">
                  <c:v>72.56827000000001</c:v>
                </c:pt>
                <c:pt idx="4865">
                  <c:v>72.56872999999998</c:v>
                </c:pt>
                <c:pt idx="4866">
                  <c:v>72.5692</c:v>
                </c:pt>
                <c:pt idx="4867">
                  <c:v>72.56967</c:v>
                </c:pt>
                <c:pt idx="4868">
                  <c:v>72.57014499999998</c:v>
                </c:pt>
                <c:pt idx="4869">
                  <c:v>72.570625</c:v>
                </c:pt>
                <c:pt idx="4870">
                  <c:v>72.571106</c:v>
                </c:pt>
                <c:pt idx="4871">
                  <c:v>72.57159</c:v>
                </c:pt>
                <c:pt idx="4872">
                  <c:v>72.57207499999998</c:v>
                </c:pt>
                <c:pt idx="4873">
                  <c:v>72.57255999999998</c:v>
                </c:pt>
                <c:pt idx="4874">
                  <c:v>72.57306</c:v>
                </c:pt>
                <c:pt idx="4875">
                  <c:v>72.573555</c:v>
                </c:pt>
                <c:pt idx="4876">
                  <c:v>72.57405</c:v>
                </c:pt>
                <c:pt idx="4877">
                  <c:v>72.574554</c:v>
                </c:pt>
                <c:pt idx="4878">
                  <c:v>72.57505999999998</c:v>
                </c:pt>
                <c:pt idx="4879">
                  <c:v>72.57555999999998</c:v>
                </c:pt>
                <c:pt idx="4880">
                  <c:v>72.57606999999998</c:v>
                </c:pt>
                <c:pt idx="4881">
                  <c:v>72.57658399999998</c:v>
                </c:pt>
                <c:pt idx="4882">
                  <c:v>72.577095</c:v>
                </c:pt>
                <c:pt idx="4883">
                  <c:v>72.57761</c:v>
                </c:pt>
                <c:pt idx="4884">
                  <c:v>72.57812</c:v>
                </c:pt>
                <c:pt idx="4885">
                  <c:v>72.57863599999999</c:v>
                </c:pt>
                <c:pt idx="4886">
                  <c:v>72.579155</c:v>
                </c:pt>
                <c:pt idx="4887">
                  <c:v>72.57967999999998</c:v>
                </c:pt>
                <c:pt idx="4888">
                  <c:v>72.5802</c:v>
                </c:pt>
                <c:pt idx="4889">
                  <c:v>72.58072</c:v>
                </c:pt>
                <c:pt idx="4890">
                  <c:v>72.581245</c:v>
                </c:pt>
                <c:pt idx="4891">
                  <c:v>72.581764</c:v>
                </c:pt>
                <c:pt idx="4892">
                  <c:v>72.58229</c:v>
                </c:pt>
                <c:pt idx="4893">
                  <c:v>72.582825</c:v>
                </c:pt>
                <c:pt idx="4894">
                  <c:v>72.58334999999998</c:v>
                </c:pt>
                <c:pt idx="4895">
                  <c:v>72.58388499999998</c:v>
                </c:pt>
                <c:pt idx="4896">
                  <c:v>72.58442</c:v>
                </c:pt>
                <c:pt idx="4897">
                  <c:v>72.58495</c:v>
                </c:pt>
                <c:pt idx="4898">
                  <c:v>72.58547999999999</c:v>
                </c:pt>
                <c:pt idx="4899">
                  <c:v>72.58601</c:v>
                </c:pt>
                <c:pt idx="4900">
                  <c:v>72.58655</c:v>
                </c:pt>
                <c:pt idx="4901">
                  <c:v>72.58708</c:v>
                </c:pt>
                <c:pt idx="4902">
                  <c:v>72.58762</c:v>
                </c:pt>
                <c:pt idx="4903">
                  <c:v>72.588165</c:v>
                </c:pt>
                <c:pt idx="4904">
                  <c:v>72.58870999999999</c:v>
                </c:pt>
                <c:pt idx="4905">
                  <c:v>72.58925</c:v>
                </c:pt>
                <c:pt idx="4906">
                  <c:v>72.58978999999998</c:v>
                </c:pt>
                <c:pt idx="4907">
                  <c:v>72.59033</c:v>
                </c:pt>
                <c:pt idx="4908">
                  <c:v>72.59087</c:v>
                </c:pt>
                <c:pt idx="4909">
                  <c:v>72.591415</c:v>
                </c:pt>
                <c:pt idx="4910">
                  <c:v>72.59196</c:v>
                </c:pt>
                <c:pt idx="4911">
                  <c:v>72.5925</c:v>
                </c:pt>
                <c:pt idx="4912">
                  <c:v>72.59304</c:v>
                </c:pt>
                <c:pt idx="4913">
                  <c:v>72.59358</c:v>
                </c:pt>
                <c:pt idx="4914">
                  <c:v>72.594124</c:v>
                </c:pt>
                <c:pt idx="4915">
                  <c:v>72.594666</c:v>
                </c:pt>
                <c:pt idx="4916">
                  <c:v>72.59521</c:v>
                </c:pt>
                <c:pt idx="4917">
                  <c:v>72.59574999999998</c:v>
                </c:pt>
                <c:pt idx="4918">
                  <c:v>72.59629</c:v>
                </c:pt>
                <c:pt idx="4919">
                  <c:v>72.59683</c:v>
                </c:pt>
                <c:pt idx="4920">
                  <c:v>72.597374</c:v>
                </c:pt>
                <c:pt idx="4921">
                  <c:v>72.597916</c:v>
                </c:pt>
                <c:pt idx="4922">
                  <c:v>72.59846</c:v>
                </c:pt>
                <c:pt idx="4923">
                  <c:v>72.599</c:v>
                </c:pt>
                <c:pt idx="4924">
                  <c:v>72.59953</c:v>
                </c:pt>
                <c:pt idx="4925">
                  <c:v>72.60006999999998</c:v>
                </c:pt>
                <c:pt idx="4926">
                  <c:v>72.6006</c:v>
                </c:pt>
                <c:pt idx="4927">
                  <c:v>72.601135</c:v>
                </c:pt>
                <c:pt idx="4928">
                  <c:v>72.60167000000001</c:v>
                </c:pt>
                <c:pt idx="4929">
                  <c:v>72.60219999999998</c:v>
                </c:pt>
                <c:pt idx="4930">
                  <c:v>72.60273999999997</c:v>
                </c:pt>
                <c:pt idx="4931">
                  <c:v>72.60327</c:v>
                </c:pt>
                <c:pt idx="4932">
                  <c:v>72.60380599999999</c:v>
                </c:pt>
                <c:pt idx="4933">
                  <c:v>72.60433999999998</c:v>
                </c:pt>
                <c:pt idx="4934">
                  <c:v>72.60487</c:v>
                </c:pt>
                <c:pt idx="4935">
                  <c:v>72.60540999999999</c:v>
                </c:pt>
                <c:pt idx="4936">
                  <c:v>72.60593999999999</c:v>
                </c:pt>
                <c:pt idx="4937">
                  <c:v>72.60646999999998</c:v>
                </c:pt>
                <c:pt idx="4938">
                  <c:v>72.607</c:v>
                </c:pt>
                <c:pt idx="4939">
                  <c:v>72.60753</c:v>
                </c:pt>
                <c:pt idx="4940">
                  <c:v>72.60805499999998</c:v>
                </c:pt>
                <c:pt idx="4941">
                  <c:v>72.60857999999999</c:v>
                </c:pt>
                <c:pt idx="4942">
                  <c:v>72.60911</c:v>
                </c:pt>
                <c:pt idx="4943">
                  <c:v>72.609634</c:v>
                </c:pt>
                <c:pt idx="4944">
                  <c:v>72.61016</c:v>
                </c:pt>
                <c:pt idx="4945">
                  <c:v>72.61069</c:v>
                </c:pt>
                <c:pt idx="4946">
                  <c:v>72.61121</c:v>
                </c:pt>
                <c:pt idx="4947">
                  <c:v>72.61173</c:v>
                </c:pt>
                <c:pt idx="4948">
                  <c:v>72.61226</c:v>
                </c:pt>
                <c:pt idx="4949">
                  <c:v>72.61278499999999</c:v>
                </c:pt>
                <c:pt idx="4950">
                  <c:v>72.613304</c:v>
                </c:pt>
                <c:pt idx="4951">
                  <c:v>72.61382</c:v>
                </c:pt>
                <c:pt idx="4952">
                  <c:v>72.61435</c:v>
                </c:pt>
                <c:pt idx="4953">
                  <c:v>72.61487</c:v>
                </c:pt>
                <c:pt idx="4954">
                  <c:v>72.61538999999999</c:v>
                </c:pt>
                <c:pt idx="4955">
                  <c:v>72.61590599999998</c:v>
                </c:pt>
                <c:pt idx="4956">
                  <c:v>72.616425</c:v>
                </c:pt>
                <c:pt idx="4957">
                  <c:v>72.61694</c:v>
                </c:pt>
                <c:pt idx="4958">
                  <c:v>72.617455</c:v>
                </c:pt>
                <c:pt idx="4959">
                  <c:v>72.617966</c:v>
                </c:pt>
                <c:pt idx="4960">
                  <c:v>72.61847999999999</c:v>
                </c:pt>
                <c:pt idx="4961">
                  <c:v>72.61898999999998</c:v>
                </c:pt>
                <c:pt idx="4962">
                  <c:v>72.6195</c:v>
                </c:pt>
                <c:pt idx="4963">
                  <c:v>72.62000999999998</c:v>
                </c:pt>
                <c:pt idx="4964">
                  <c:v>72.62052</c:v>
                </c:pt>
                <c:pt idx="4965">
                  <c:v>72.62103</c:v>
                </c:pt>
                <c:pt idx="4966">
                  <c:v>72.621544</c:v>
                </c:pt>
                <c:pt idx="4967">
                  <c:v>72.62204999999999</c:v>
                </c:pt>
                <c:pt idx="4968">
                  <c:v>72.62254999999999</c:v>
                </c:pt>
                <c:pt idx="4969">
                  <c:v>72.62305999999998</c:v>
                </c:pt>
                <c:pt idx="4970">
                  <c:v>72.62356599999998</c:v>
                </c:pt>
                <c:pt idx="4971">
                  <c:v>72.62406999999998</c:v>
                </c:pt>
                <c:pt idx="4972">
                  <c:v>72.62457</c:v>
                </c:pt>
                <c:pt idx="4973">
                  <c:v>72.62507999999997</c:v>
                </c:pt>
                <c:pt idx="4974">
                  <c:v>72.62556999999998</c:v>
                </c:pt>
                <c:pt idx="4975">
                  <c:v>72.62607599999998</c:v>
                </c:pt>
                <c:pt idx="4976">
                  <c:v>72.62656999999998</c:v>
                </c:pt>
                <c:pt idx="4977">
                  <c:v>72.62706999999998</c:v>
                </c:pt>
                <c:pt idx="4978">
                  <c:v>72.627556</c:v>
                </c:pt>
                <c:pt idx="4979">
                  <c:v>72.62804399999999</c:v>
                </c:pt>
                <c:pt idx="4980">
                  <c:v>72.62853999999999</c:v>
                </c:pt>
                <c:pt idx="4981">
                  <c:v>72.62903599999998</c:v>
                </c:pt>
                <c:pt idx="4982">
                  <c:v>72.629524</c:v>
                </c:pt>
                <c:pt idx="4983">
                  <c:v>72.63001</c:v>
                </c:pt>
                <c:pt idx="4984">
                  <c:v>72.6305</c:v>
                </c:pt>
                <c:pt idx="4985">
                  <c:v>72.63098999999998</c:v>
                </c:pt>
                <c:pt idx="4986">
                  <c:v>72.63147999999998</c:v>
                </c:pt>
                <c:pt idx="4987">
                  <c:v>72.63196</c:v>
                </c:pt>
                <c:pt idx="4988">
                  <c:v>72.63244999999999</c:v>
                </c:pt>
                <c:pt idx="4989">
                  <c:v>72.63293499999999</c:v>
                </c:pt>
                <c:pt idx="4990">
                  <c:v>72.633415</c:v>
                </c:pt>
                <c:pt idx="4991">
                  <c:v>72.63389599999998</c:v>
                </c:pt>
                <c:pt idx="4992">
                  <c:v>72.63437999999998</c:v>
                </c:pt>
                <c:pt idx="4993">
                  <c:v>72.63486</c:v>
                </c:pt>
                <c:pt idx="4994">
                  <c:v>72.63532999999998</c:v>
                </c:pt>
                <c:pt idx="4995">
                  <c:v>72.63579999999999</c:v>
                </c:pt>
                <c:pt idx="4996">
                  <c:v>72.63628</c:v>
                </c:pt>
                <c:pt idx="4997">
                  <c:v>72.63674999999999</c:v>
                </c:pt>
                <c:pt idx="4998">
                  <c:v>72.63722</c:v>
                </c:pt>
                <c:pt idx="4999">
                  <c:v>72.637695</c:v>
                </c:pt>
                <c:pt idx="5000">
                  <c:v>72.63816999999998</c:v>
                </c:pt>
                <c:pt idx="5001">
                  <c:v>72.63863999999998</c:v>
                </c:pt>
                <c:pt idx="5002">
                  <c:v>72.63911</c:v>
                </c:pt>
                <c:pt idx="5003">
                  <c:v>72.63957</c:v>
                </c:pt>
                <c:pt idx="5004">
                  <c:v>72.64004</c:v>
                </c:pt>
                <c:pt idx="5005">
                  <c:v>72.6405</c:v>
                </c:pt>
                <c:pt idx="5006">
                  <c:v>72.64097</c:v>
                </c:pt>
                <c:pt idx="5007">
                  <c:v>72.64143</c:v>
                </c:pt>
                <c:pt idx="5008">
                  <c:v>72.6419</c:v>
                </c:pt>
                <c:pt idx="5009">
                  <c:v>72.64235999999998</c:v>
                </c:pt>
                <c:pt idx="5010">
                  <c:v>72.642815</c:v>
                </c:pt>
                <c:pt idx="5011">
                  <c:v>72.64327</c:v>
                </c:pt>
                <c:pt idx="5012">
                  <c:v>72.64373</c:v>
                </c:pt>
                <c:pt idx="5013">
                  <c:v>72.64419</c:v>
                </c:pt>
                <c:pt idx="5014">
                  <c:v>72.644646</c:v>
                </c:pt>
                <c:pt idx="5015">
                  <c:v>72.6451</c:v>
                </c:pt>
                <c:pt idx="5016">
                  <c:v>72.64556</c:v>
                </c:pt>
                <c:pt idx="5017">
                  <c:v>72.64602</c:v>
                </c:pt>
                <c:pt idx="5018">
                  <c:v>72.64647</c:v>
                </c:pt>
                <c:pt idx="5019">
                  <c:v>72.64692</c:v>
                </c:pt>
                <c:pt idx="5020">
                  <c:v>72.64737</c:v>
                </c:pt>
                <c:pt idx="5021">
                  <c:v>72.64781</c:v>
                </c:pt>
                <c:pt idx="5022">
                  <c:v>72.64826</c:v>
                </c:pt>
                <c:pt idx="5023">
                  <c:v>72.64870499999999</c:v>
                </c:pt>
                <c:pt idx="5024">
                  <c:v>72.64915</c:v>
                </c:pt>
                <c:pt idx="5025">
                  <c:v>72.64959</c:v>
                </c:pt>
                <c:pt idx="5026">
                  <c:v>72.65002999999998</c:v>
                </c:pt>
                <c:pt idx="5027">
                  <c:v>72.65047499999999</c:v>
                </c:pt>
                <c:pt idx="5028">
                  <c:v>72.65090999999998</c:v>
                </c:pt>
                <c:pt idx="5029">
                  <c:v>72.65134399999998</c:v>
                </c:pt>
                <c:pt idx="5030">
                  <c:v>72.65178999999999</c:v>
                </c:pt>
                <c:pt idx="5031">
                  <c:v>72.65222</c:v>
                </c:pt>
                <c:pt idx="5032">
                  <c:v>72.65265999999998</c:v>
                </c:pt>
                <c:pt idx="5033">
                  <c:v>72.65308999999999</c:v>
                </c:pt>
                <c:pt idx="5034">
                  <c:v>72.65352999999998</c:v>
                </c:pt>
                <c:pt idx="5035">
                  <c:v>72.65394999999998</c:v>
                </c:pt>
                <c:pt idx="5036">
                  <c:v>72.65437999999999</c:v>
                </c:pt>
                <c:pt idx="5037">
                  <c:v>72.65481</c:v>
                </c:pt>
                <c:pt idx="5038">
                  <c:v>72.65523499999999</c:v>
                </c:pt>
                <c:pt idx="5039">
                  <c:v>72.65565999999998</c:v>
                </c:pt>
                <c:pt idx="5040">
                  <c:v>72.65608999999999</c:v>
                </c:pt>
                <c:pt idx="5041">
                  <c:v>72.65652</c:v>
                </c:pt>
                <c:pt idx="5042">
                  <c:v>72.65694399999998</c:v>
                </c:pt>
                <c:pt idx="5043">
                  <c:v>72.65736999999998</c:v>
                </c:pt>
                <c:pt idx="5044">
                  <c:v>72.65779999999998</c:v>
                </c:pt>
                <c:pt idx="5045">
                  <c:v>72.658226</c:v>
                </c:pt>
                <c:pt idx="5046">
                  <c:v>72.65864599999999</c:v>
                </c:pt>
                <c:pt idx="5047">
                  <c:v>72.65906999999998</c:v>
                </c:pt>
                <c:pt idx="5048">
                  <c:v>72.65948999999999</c:v>
                </c:pt>
                <c:pt idx="5049">
                  <c:v>72.65990999999998</c:v>
                </c:pt>
                <c:pt idx="5050">
                  <c:v>72.660324</c:v>
                </c:pt>
                <c:pt idx="5051">
                  <c:v>72.66073999999999</c:v>
                </c:pt>
                <c:pt idx="5052">
                  <c:v>72.661156</c:v>
                </c:pt>
                <c:pt idx="5053">
                  <c:v>72.661575</c:v>
                </c:pt>
                <c:pt idx="5054">
                  <c:v>72.66199</c:v>
                </c:pt>
                <c:pt idx="5055">
                  <c:v>72.66239999999999</c:v>
                </c:pt>
                <c:pt idx="5056">
                  <c:v>72.66280999999998</c:v>
                </c:pt>
                <c:pt idx="5057">
                  <c:v>72.66322</c:v>
                </c:pt>
                <c:pt idx="5058">
                  <c:v>72.663635</c:v>
                </c:pt>
                <c:pt idx="5059">
                  <c:v>72.66405</c:v>
                </c:pt>
                <c:pt idx="5060">
                  <c:v>72.66445</c:v>
                </c:pt>
                <c:pt idx="5061">
                  <c:v>72.664856</c:v>
                </c:pt>
                <c:pt idx="5062">
                  <c:v>72.66527</c:v>
                </c:pt>
                <c:pt idx="5063">
                  <c:v>72.66567</c:v>
                </c:pt>
                <c:pt idx="5064">
                  <c:v>72.66607999999998</c:v>
                </c:pt>
                <c:pt idx="5065">
                  <c:v>72.66647999999999</c:v>
                </c:pt>
                <c:pt idx="5066">
                  <c:v>72.66688499999998</c:v>
                </c:pt>
                <c:pt idx="5067">
                  <c:v>72.66729</c:v>
                </c:pt>
                <c:pt idx="5068">
                  <c:v>72.667694</c:v>
                </c:pt>
                <c:pt idx="5069">
                  <c:v>72.66809999999998</c:v>
                </c:pt>
                <c:pt idx="5070">
                  <c:v>72.66849499999998</c:v>
                </c:pt>
                <c:pt idx="5071">
                  <c:v>72.66888999999999</c:v>
                </c:pt>
                <c:pt idx="5072">
                  <c:v>72.66929</c:v>
                </c:pt>
                <c:pt idx="5073">
                  <c:v>72.669685</c:v>
                </c:pt>
                <c:pt idx="5074">
                  <c:v>72.67007999999998</c:v>
                </c:pt>
                <c:pt idx="5075">
                  <c:v>72.67047999999998</c:v>
                </c:pt>
                <c:pt idx="5076">
                  <c:v>72.67087599999998</c:v>
                </c:pt>
                <c:pt idx="5077">
                  <c:v>72.67127</c:v>
                </c:pt>
                <c:pt idx="5078">
                  <c:v>72.67166</c:v>
                </c:pt>
                <c:pt idx="5079">
                  <c:v>72.67204999999998</c:v>
                </c:pt>
                <c:pt idx="5080">
                  <c:v>72.67244999999998</c:v>
                </c:pt>
                <c:pt idx="5081">
                  <c:v>72.67283999999997</c:v>
                </c:pt>
                <c:pt idx="5082">
                  <c:v>72.673225</c:v>
                </c:pt>
                <c:pt idx="5083">
                  <c:v>72.673615</c:v>
                </c:pt>
                <c:pt idx="5084">
                  <c:v>72.67399999999999</c:v>
                </c:pt>
                <c:pt idx="5085">
                  <c:v>72.67438499999999</c:v>
                </c:pt>
                <c:pt idx="5086">
                  <c:v>72.67477399999999</c:v>
                </c:pt>
                <c:pt idx="5087">
                  <c:v>72.67515599999999</c:v>
                </c:pt>
                <c:pt idx="5088">
                  <c:v>72.67553999999998</c:v>
                </c:pt>
                <c:pt idx="5089">
                  <c:v>72.67591999999999</c:v>
                </c:pt>
                <c:pt idx="5090">
                  <c:v>72.6763</c:v>
                </c:pt>
                <c:pt idx="5091">
                  <c:v>72.67667999999999</c:v>
                </c:pt>
                <c:pt idx="5092">
                  <c:v>72.67705499999998</c:v>
                </c:pt>
                <c:pt idx="5093">
                  <c:v>72.67742999999998</c:v>
                </c:pt>
                <c:pt idx="5094">
                  <c:v>72.67780999999998</c:v>
                </c:pt>
                <c:pt idx="5095">
                  <c:v>72.67818499999998</c:v>
                </c:pt>
                <c:pt idx="5096">
                  <c:v>72.67855999999999</c:v>
                </c:pt>
                <c:pt idx="5097">
                  <c:v>72.67892999999998</c:v>
                </c:pt>
                <c:pt idx="5098">
                  <c:v>72.67930599999997</c:v>
                </c:pt>
                <c:pt idx="5099">
                  <c:v>72.67967999999999</c:v>
                </c:pt>
                <c:pt idx="5100">
                  <c:v>72.68004999999998</c:v>
                </c:pt>
                <c:pt idx="5101">
                  <c:v>72.68042999999998</c:v>
                </c:pt>
                <c:pt idx="5102">
                  <c:v>72.68079999999999</c:v>
                </c:pt>
                <c:pt idx="5103">
                  <c:v>72.68117499999998</c:v>
                </c:pt>
                <c:pt idx="5104">
                  <c:v>72.68154</c:v>
                </c:pt>
                <c:pt idx="5105">
                  <c:v>72.681915</c:v>
                </c:pt>
                <c:pt idx="5106">
                  <c:v>72.68228999999998</c:v>
                </c:pt>
                <c:pt idx="5107">
                  <c:v>72.68265499999998</c:v>
                </c:pt>
                <c:pt idx="5108">
                  <c:v>72.68302</c:v>
                </c:pt>
                <c:pt idx="5109">
                  <c:v>72.68338999999999</c:v>
                </c:pt>
                <c:pt idx="5110">
                  <c:v>72.68375399999998</c:v>
                </c:pt>
                <c:pt idx="5111">
                  <c:v>72.68593</c:v>
                </c:pt>
                <c:pt idx="5112">
                  <c:v>72.68810999999998</c:v>
                </c:pt>
                <c:pt idx="5113">
                  <c:v>72.69029</c:v>
                </c:pt>
                <c:pt idx="5114">
                  <c:v>72.69246999999998</c:v>
                </c:pt>
                <c:pt idx="5115">
                  <c:v>72.69464</c:v>
                </c:pt>
                <c:pt idx="5116">
                  <c:v>72.696815</c:v>
                </c:pt>
                <c:pt idx="5117">
                  <c:v>72.69898999999998</c:v>
                </c:pt>
                <c:pt idx="5118">
                  <c:v>72.701164</c:v>
                </c:pt>
                <c:pt idx="5119">
                  <c:v>72.70333999999998</c:v>
                </c:pt>
                <c:pt idx="5120">
                  <c:v>72.705505</c:v>
                </c:pt>
                <c:pt idx="5121">
                  <c:v>72.70767</c:v>
                </c:pt>
                <c:pt idx="5122">
                  <c:v>72.70984</c:v>
                </c:pt>
                <c:pt idx="5123">
                  <c:v>72.712006</c:v>
                </c:pt>
                <c:pt idx="5124">
                  <c:v>72.71417</c:v>
                </c:pt>
                <c:pt idx="5125">
                  <c:v>72.71634</c:v>
                </c:pt>
                <c:pt idx="5126">
                  <c:v>72.718506</c:v>
                </c:pt>
                <c:pt idx="5127">
                  <c:v>72.72067000000001</c:v>
                </c:pt>
                <c:pt idx="5128">
                  <c:v>72.72282999999998</c:v>
                </c:pt>
                <c:pt idx="5129">
                  <c:v>72.725</c:v>
                </c:pt>
                <c:pt idx="5130">
                  <c:v>72.727165</c:v>
                </c:pt>
                <c:pt idx="5131">
                  <c:v>72.72933</c:v>
                </c:pt>
                <c:pt idx="5132">
                  <c:v>72.7315</c:v>
                </c:pt>
                <c:pt idx="5133">
                  <c:v>72.73366</c:v>
                </c:pt>
                <c:pt idx="5134">
                  <c:v>72.73582</c:v>
                </c:pt>
                <c:pt idx="5135">
                  <c:v>72.73797</c:v>
                </c:pt>
                <c:pt idx="5136">
                  <c:v>72.74013</c:v>
                </c:pt>
                <c:pt idx="5137">
                  <c:v>72.74228</c:v>
                </c:pt>
                <c:pt idx="5138">
                  <c:v>72.74443</c:v>
                </c:pt>
                <c:pt idx="5139">
                  <c:v>72.746574</c:v>
                </c:pt>
                <c:pt idx="5140">
                  <c:v>72.74872</c:v>
                </c:pt>
                <c:pt idx="5141">
                  <c:v>72.74602</c:v>
                </c:pt>
                <c:pt idx="5142">
                  <c:v>72.74331</c:v>
                </c:pt>
                <c:pt idx="5143">
                  <c:v>72.7406</c:v>
                </c:pt>
                <c:pt idx="5144">
                  <c:v>72.73789</c:v>
                </c:pt>
                <c:pt idx="5145">
                  <c:v>72.73517599999998</c:v>
                </c:pt>
                <c:pt idx="5146">
                  <c:v>72.73247</c:v>
                </c:pt>
                <c:pt idx="5147">
                  <c:v>72.72974999999998</c:v>
                </c:pt>
                <c:pt idx="5148">
                  <c:v>72.727036</c:v>
                </c:pt>
                <c:pt idx="5149">
                  <c:v>72.72431</c:v>
                </c:pt>
                <c:pt idx="5150">
                  <c:v>72.72159</c:v>
                </c:pt>
                <c:pt idx="5151">
                  <c:v>72.71886</c:v>
                </c:pt>
                <c:pt idx="5152">
                  <c:v>72.716125</c:v>
                </c:pt>
                <c:pt idx="5153">
                  <c:v>72.713394</c:v>
                </c:pt>
                <c:pt idx="5154">
                  <c:v>72.71066</c:v>
                </c:pt>
                <c:pt idx="5155">
                  <c:v>72.70793</c:v>
                </c:pt>
                <c:pt idx="5156">
                  <c:v>72.70519</c:v>
                </c:pt>
                <c:pt idx="5157">
                  <c:v>72.70245</c:v>
                </c:pt>
                <c:pt idx="5158">
                  <c:v>72.699715</c:v>
                </c:pt>
                <c:pt idx="5159">
                  <c:v>72.69697599999999</c:v>
                </c:pt>
                <c:pt idx="5160">
                  <c:v>72.69424</c:v>
                </c:pt>
                <c:pt idx="5161">
                  <c:v>72.69149</c:v>
                </c:pt>
                <c:pt idx="5162">
                  <c:v>72.68873999999997</c:v>
                </c:pt>
                <c:pt idx="5163">
                  <c:v>72.68599999999999</c:v>
                </c:pt>
                <c:pt idx="5164">
                  <c:v>72.68325</c:v>
                </c:pt>
                <c:pt idx="5165">
                  <c:v>72.680504</c:v>
                </c:pt>
                <c:pt idx="5166">
                  <c:v>72.67775999999999</c:v>
                </c:pt>
                <c:pt idx="5167">
                  <c:v>72.67500999999999</c:v>
                </c:pt>
                <c:pt idx="5168">
                  <c:v>72.672264</c:v>
                </c:pt>
                <c:pt idx="5169">
                  <c:v>72.66951</c:v>
                </c:pt>
                <c:pt idx="5170">
                  <c:v>72.66675999999998</c:v>
                </c:pt>
                <c:pt idx="5171">
                  <c:v>72.66401</c:v>
                </c:pt>
                <c:pt idx="5172">
                  <c:v>72.66126</c:v>
                </c:pt>
                <c:pt idx="5173">
                  <c:v>72.65851599999999</c:v>
                </c:pt>
                <c:pt idx="5174">
                  <c:v>72.65575999999999</c:v>
                </c:pt>
                <c:pt idx="5175">
                  <c:v>72.65301499999998</c:v>
                </c:pt>
                <c:pt idx="5176">
                  <c:v>72.65026</c:v>
                </c:pt>
                <c:pt idx="5177">
                  <c:v>72.647514</c:v>
                </c:pt>
                <c:pt idx="5178">
                  <c:v>72.64477</c:v>
                </c:pt>
                <c:pt idx="5179">
                  <c:v>72.64202</c:v>
                </c:pt>
                <c:pt idx="5180">
                  <c:v>72.63928</c:v>
                </c:pt>
                <c:pt idx="5181">
                  <c:v>72.63653999999998</c:v>
                </c:pt>
                <c:pt idx="5182">
                  <c:v>72.633804</c:v>
                </c:pt>
                <c:pt idx="5183">
                  <c:v>72.631065</c:v>
                </c:pt>
                <c:pt idx="5184">
                  <c:v>72.62832999999998</c:v>
                </c:pt>
                <c:pt idx="5185">
                  <c:v>72.62558999999999</c:v>
                </c:pt>
                <c:pt idx="5186">
                  <c:v>72.62285599999998</c:v>
                </c:pt>
                <c:pt idx="5187">
                  <c:v>72.620125</c:v>
                </c:pt>
                <c:pt idx="5188">
                  <c:v>72.6174</c:v>
                </c:pt>
                <c:pt idx="5189">
                  <c:v>72.61467</c:v>
                </c:pt>
                <c:pt idx="5190">
                  <c:v>72.611946</c:v>
                </c:pt>
                <c:pt idx="5191">
                  <c:v>72.60922</c:v>
                </c:pt>
                <c:pt idx="5192">
                  <c:v>72.60651</c:v>
                </c:pt>
                <c:pt idx="5193">
                  <c:v>72.60378999999999</c:v>
                </c:pt>
                <c:pt idx="5194">
                  <c:v>72.60107999999998</c:v>
                </c:pt>
                <c:pt idx="5195">
                  <c:v>72.59837999999999</c:v>
                </c:pt>
                <c:pt idx="5196">
                  <c:v>72.59567000000001</c:v>
                </c:pt>
                <c:pt idx="5197">
                  <c:v>72.592964</c:v>
                </c:pt>
                <c:pt idx="5198">
                  <c:v>72.59026</c:v>
                </c:pt>
                <c:pt idx="5199">
                  <c:v>72.58757000000001</c:v>
                </c:pt>
                <c:pt idx="5200">
                  <c:v>72.58488</c:v>
                </c:pt>
                <c:pt idx="5201">
                  <c:v>72.58521</c:v>
                </c:pt>
                <c:pt idx="5202">
                  <c:v>72.58555599999998</c:v>
                </c:pt>
                <c:pt idx="5203">
                  <c:v>72.58589999999998</c:v>
                </c:pt>
                <c:pt idx="5204">
                  <c:v>72.58625</c:v>
                </c:pt>
                <c:pt idx="5205">
                  <c:v>72.58661</c:v>
                </c:pt>
                <c:pt idx="5206">
                  <c:v>72.58697</c:v>
                </c:pt>
                <c:pt idx="5207">
                  <c:v>72.58733</c:v>
                </c:pt>
                <c:pt idx="5208">
                  <c:v>72.58770000000001</c:v>
                </c:pt>
                <c:pt idx="5209">
                  <c:v>72.58806999999998</c:v>
                </c:pt>
                <c:pt idx="5210">
                  <c:v>72.58844999999998</c:v>
                </c:pt>
                <c:pt idx="5211">
                  <c:v>72.58882999999998</c:v>
                </c:pt>
                <c:pt idx="5212">
                  <c:v>72.58921</c:v>
                </c:pt>
                <c:pt idx="5213">
                  <c:v>72.5896</c:v>
                </c:pt>
                <c:pt idx="5214">
                  <c:v>72.58999</c:v>
                </c:pt>
                <c:pt idx="5215">
                  <c:v>72.590385</c:v>
                </c:pt>
                <c:pt idx="5216">
                  <c:v>72.59079</c:v>
                </c:pt>
                <c:pt idx="5217">
                  <c:v>72.591194</c:v>
                </c:pt>
                <c:pt idx="5218">
                  <c:v>72.591606</c:v>
                </c:pt>
                <c:pt idx="5219">
                  <c:v>72.59202</c:v>
                </c:pt>
                <c:pt idx="5220">
                  <c:v>72.59243999999998</c:v>
                </c:pt>
                <c:pt idx="5221">
                  <c:v>72.592865</c:v>
                </c:pt>
                <c:pt idx="5222">
                  <c:v>72.59329</c:v>
                </c:pt>
                <c:pt idx="5223">
                  <c:v>72.59373</c:v>
                </c:pt>
                <c:pt idx="5224">
                  <c:v>72.59416</c:v>
                </c:pt>
                <c:pt idx="5225">
                  <c:v>72.5946</c:v>
                </c:pt>
                <c:pt idx="5226">
                  <c:v>72.59503999999998</c:v>
                </c:pt>
                <c:pt idx="5227">
                  <c:v>72.59547999999998</c:v>
                </c:pt>
                <c:pt idx="5228">
                  <c:v>72.59593</c:v>
                </c:pt>
                <c:pt idx="5229">
                  <c:v>72.59637999999998</c:v>
                </c:pt>
                <c:pt idx="5230">
                  <c:v>72.59684</c:v>
                </c:pt>
                <c:pt idx="5231">
                  <c:v>72.5973</c:v>
                </c:pt>
                <c:pt idx="5232">
                  <c:v>72.597755</c:v>
                </c:pt>
                <c:pt idx="5233">
                  <c:v>72.59822</c:v>
                </c:pt>
                <c:pt idx="5234">
                  <c:v>72.598694</c:v>
                </c:pt>
                <c:pt idx="5235">
                  <c:v>72.59917</c:v>
                </c:pt>
                <c:pt idx="5236">
                  <c:v>72.59965</c:v>
                </c:pt>
                <c:pt idx="5237">
                  <c:v>72.60013</c:v>
                </c:pt>
                <c:pt idx="5238">
                  <c:v>72.60061</c:v>
                </c:pt>
                <c:pt idx="5239">
                  <c:v>72.60109</c:v>
                </c:pt>
                <c:pt idx="5240">
                  <c:v>72.60158</c:v>
                </c:pt>
                <c:pt idx="5241">
                  <c:v>72.60206599999998</c:v>
                </c:pt>
                <c:pt idx="5242">
                  <c:v>72.602554</c:v>
                </c:pt>
                <c:pt idx="5243">
                  <c:v>72.60304999999998</c:v>
                </c:pt>
                <c:pt idx="5244">
                  <c:v>72.60354599999998</c:v>
                </c:pt>
                <c:pt idx="5245">
                  <c:v>72.60404</c:v>
                </c:pt>
                <c:pt idx="5246">
                  <c:v>72.604546</c:v>
                </c:pt>
                <c:pt idx="5247">
                  <c:v>72.60504999999999</c:v>
                </c:pt>
                <c:pt idx="5248">
                  <c:v>72.60554999999998</c:v>
                </c:pt>
                <c:pt idx="5249">
                  <c:v>72.606064</c:v>
                </c:pt>
                <c:pt idx="5250">
                  <c:v>72.60657499999999</c:v>
                </c:pt>
                <c:pt idx="5251">
                  <c:v>72.60708599999998</c:v>
                </c:pt>
                <c:pt idx="5252">
                  <c:v>72.6076</c:v>
                </c:pt>
                <c:pt idx="5253">
                  <c:v>72.60810999999998</c:v>
                </c:pt>
                <c:pt idx="5254">
                  <c:v>72.60862</c:v>
                </c:pt>
                <c:pt idx="5255">
                  <c:v>72.60913</c:v>
                </c:pt>
                <c:pt idx="5256">
                  <c:v>72.60964</c:v>
                </c:pt>
                <c:pt idx="5257">
                  <c:v>72.61016</c:v>
                </c:pt>
                <c:pt idx="5258">
                  <c:v>72.61068</c:v>
                </c:pt>
                <c:pt idx="5259">
                  <c:v>72.6112</c:v>
                </c:pt>
                <c:pt idx="5260">
                  <c:v>72.611725</c:v>
                </c:pt>
                <c:pt idx="5261">
                  <c:v>72.61224</c:v>
                </c:pt>
                <c:pt idx="5262">
                  <c:v>72.61277</c:v>
                </c:pt>
                <c:pt idx="5263">
                  <c:v>72.6133</c:v>
                </c:pt>
                <c:pt idx="5264">
                  <c:v>72.61382</c:v>
                </c:pt>
                <c:pt idx="5265">
                  <c:v>72.61435</c:v>
                </c:pt>
                <c:pt idx="5266">
                  <c:v>72.61487599999998</c:v>
                </c:pt>
                <c:pt idx="5267">
                  <c:v>72.61539999999998</c:v>
                </c:pt>
                <c:pt idx="5268">
                  <c:v>72.61593999999998</c:v>
                </c:pt>
                <c:pt idx="5269">
                  <c:v>72.61647</c:v>
                </c:pt>
                <c:pt idx="5270">
                  <c:v>72.617</c:v>
                </c:pt>
                <c:pt idx="5271">
                  <c:v>72.61753</c:v>
                </c:pt>
                <c:pt idx="5272">
                  <c:v>72.618065</c:v>
                </c:pt>
                <c:pt idx="5273">
                  <c:v>72.6186</c:v>
                </c:pt>
                <c:pt idx="5274">
                  <c:v>72.619125</c:v>
                </c:pt>
                <c:pt idx="5275">
                  <c:v>72.61966</c:v>
                </c:pt>
                <c:pt idx="5276">
                  <c:v>72.62018999999998</c:v>
                </c:pt>
                <c:pt idx="5277">
                  <c:v>72.62071999999999</c:v>
                </c:pt>
                <c:pt idx="5278">
                  <c:v>72.621254</c:v>
                </c:pt>
                <c:pt idx="5279">
                  <c:v>72.62178999999999</c:v>
                </c:pt>
                <c:pt idx="5280">
                  <c:v>72.62231999999999</c:v>
                </c:pt>
                <c:pt idx="5281">
                  <c:v>72.62285599999998</c:v>
                </c:pt>
                <c:pt idx="5282">
                  <c:v>72.62338999999999</c:v>
                </c:pt>
                <c:pt idx="5283">
                  <c:v>72.62392</c:v>
                </c:pt>
                <c:pt idx="5284">
                  <c:v>72.62444999999998</c:v>
                </c:pt>
                <c:pt idx="5285">
                  <c:v>72.62498499999998</c:v>
                </c:pt>
                <c:pt idx="5286">
                  <c:v>72.62550999999999</c:v>
                </c:pt>
                <c:pt idx="5287">
                  <c:v>72.62604499999999</c:v>
                </c:pt>
                <c:pt idx="5288">
                  <c:v>72.62656999999998</c:v>
                </c:pt>
                <c:pt idx="5289">
                  <c:v>72.627106</c:v>
                </c:pt>
                <c:pt idx="5290">
                  <c:v>72.62764</c:v>
                </c:pt>
                <c:pt idx="5291">
                  <c:v>72.62816999999998</c:v>
                </c:pt>
                <c:pt idx="5292">
                  <c:v>72.62869999999998</c:v>
                </c:pt>
                <c:pt idx="5293">
                  <c:v>72.62923</c:v>
                </c:pt>
                <c:pt idx="5294">
                  <c:v>72.62974999999999</c:v>
                </c:pt>
                <c:pt idx="5295">
                  <c:v>72.63028</c:v>
                </c:pt>
                <c:pt idx="5296">
                  <c:v>72.63080599999999</c:v>
                </c:pt>
                <c:pt idx="5297">
                  <c:v>72.63133</c:v>
                </c:pt>
                <c:pt idx="5298">
                  <c:v>72.63186</c:v>
                </c:pt>
                <c:pt idx="5299">
                  <c:v>72.63238499999999</c:v>
                </c:pt>
                <c:pt idx="5300">
                  <c:v>72.63290999999998</c:v>
                </c:pt>
                <c:pt idx="5301">
                  <c:v>72.63342999999998</c:v>
                </c:pt>
                <c:pt idx="5302">
                  <c:v>72.63396</c:v>
                </c:pt>
                <c:pt idx="5303">
                  <c:v>72.63447999999998</c:v>
                </c:pt>
                <c:pt idx="5304">
                  <c:v>72.635</c:v>
                </c:pt>
                <c:pt idx="5305">
                  <c:v>72.63552999999998</c:v>
                </c:pt>
                <c:pt idx="5306">
                  <c:v>72.63604999999998</c:v>
                </c:pt>
                <c:pt idx="5307">
                  <c:v>72.636566</c:v>
                </c:pt>
                <c:pt idx="5308">
                  <c:v>72.637085</c:v>
                </c:pt>
                <c:pt idx="5309">
                  <c:v>72.6376</c:v>
                </c:pt>
                <c:pt idx="5310">
                  <c:v>72.63812999999998</c:v>
                </c:pt>
                <c:pt idx="5311">
                  <c:v>72.63865</c:v>
                </c:pt>
                <c:pt idx="5312">
                  <c:v>72.63917</c:v>
                </c:pt>
                <c:pt idx="5313">
                  <c:v>72.63969</c:v>
                </c:pt>
                <c:pt idx="5314">
                  <c:v>72.640205</c:v>
                </c:pt>
                <c:pt idx="5315">
                  <c:v>72.640724</c:v>
                </c:pt>
                <c:pt idx="5316">
                  <c:v>72.641235</c:v>
                </c:pt>
                <c:pt idx="5317">
                  <c:v>72.641754</c:v>
                </c:pt>
                <c:pt idx="5318">
                  <c:v>72.642265</c:v>
                </c:pt>
                <c:pt idx="5319">
                  <c:v>72.64277999999999</c:v>
                </c:pt>
                <c:pt idx="5320">
                  <c:v>72.64329</c:v>
                </c:pt>
                <c:pt idx="5321">
                  <c:v>72.6438</c:v>
                </c:pt>
                <c:pt idx="5322">
                  <c:v>72.64431</c:v>
                </c:pt>
                <c:pt idx="5323">
                  <c:v>72.64481</c:v>
                </c:pt>
                <c:pt idx="5324">
                  <c:v>72.645325</c:v>
                </c:pt>
                <c:pt idx="5325">
                  <c:v>72.64582999999998</c:v>
                </c:pt>
                <c:pt idx="5326">
                  <c:v>72.64633</c:v>
                </c:pt>
                <c:pt idx="5327">
                  <c:v>72.64683999999998</c:v>
                </c:pt>
                <c:pt idx="5328">
                  <c:v>72.64735</c:v>
                </c:pt>
                <c:pt idx="5329">
                  <c:v>72.64785</c:v>
                </c:pt>
                <c:pt idx="5330">
                  <c:v>72.64834999999998</c:v>
                </c:pt>
                <c:pt idx="5331">
                  <c:v>72.64886</c:v>
                </c:pt>
                <c:pt idx="5332">
                  <c:v>72.64935</c:v>
                </c:pt>
                <c:pt idx="5333">
                  <c:v>72.64986</c:v>
                </c:pt>
                <c:pt idx="5334">
                  <c:v>72.65034999999999</c:v>
                </c:pt>
                <c:pt idx="5335">
                  <c:v>72.65084999999999</c:v>
                </c:pt>
                <c:pt idx="5336">
                  <c:v>72.65133999999999</c:v>
                </c:pt>
                <c:pt idx="5337">
                  <c:v>72.65182999999998</c:v>
                </c:pt>
                <c:pt idx="5338">
                  <c:v>72.65232999999998</c:v>
                </c:pt>
                <c:pt idx="5339">
                  <c:v>72.65281999999999</c:v>
                </c:pt>
                <c:pt idx="5340">
                  <c:v>72.65330499999999</c:v>
                </c:pt>
                <c:pt idx="5341">
                  <c:v>72.65378999999999</c:v>
                </c:pt>
                <c:pt idx="5342">
                  <c:v>72.65428</c:v>
                </c:pt>
                <c:pt idx="5343">
                  <c:v>72.65477</c:v>
                </c:pt>
                <c:pt idx="5344">
                  <c:v>72.65526</c:v>
                </c:pt>
                <c:pt idx="5345">
                  <c:v>72.65574999999998</c:v>
                </c:pt>
                <c:pt idx="5346">
                  <c:v>72.65623499999998</c:v>
                </c:pt>
                <c:pt idx="5347">
                  <c:v>72.65671499999999</c:v>
                </c:pt>
                <c:pt idx="5348">
                  <c:v>72.657196</c:v>
                </c:pt>
                <c:pt idx="5349">
                  <c:v>72.65768</c:v>
                </c:pt>
                <c:pt idx="5350">
                  <c:v>72.65815999999998</c:v>
                </c:pt>
                <c:pt idx="5351">
                  <c:v>72.65863999999999</c:v>
                </c:pt>
                <c:pt idx="5352">
                  <c:v>72.65912</c:v>
                </c:pt>
                <c:pt idx="5353">
                  <c:v>72.65958999999998</c:v>
                </c:pt>
                <c:pt idx="5354">
                  <c:v>72.660065</c:v>
                </c:pt>
                <c:pt idx="5355">
                  <c:v>72.66053999999998</c:v>
                </c:pt>
                <c:pt idx="5356">
                  <c:v>72.66101</c:v>
                </c:pt>
                <c:pt idx="5357">
                  <c:v>72.66147999999998</c:v>
                </c:pt>
                <c:pt idx="5358">
                  <c:v>72.66196</c:v>
                </c:pt>
                <c:pt idx="5359">
                  <c:v>72.66242999999998</c:v>
                </c:pt>
                <c:pt idx="5360">
                  <c:v>72.66289499999999</c:v>
                </c:pt>
                <c:pt idx="5361">
                  <c:v>72.66336999999998</c:v>
                </c:pt>
                <c:pt idx="5362">
                  <c:v>72.66383</c:v>
                </c:pt>
                <c:pt idx="5363">
                  <c:v>72.6643</c:v>
                </c:pt>
                <c:pt idx="5364">
                  <c:v>72.664764</c:v>
                </c:pt>
                <c:pt idx="5365">
                  <c:v>72.66523</c:v>
                </c:pt>
                <c:pt idx="5366">
                  <c:v>72.665695</c:v>
                </c:pt>
                <c:pt idx="5367">
                  <c:v>72.66615</c:v>
                </c:pt>
                <c:pt idx="5368">
                  <c:v>72.66661</c:v>
                </c:pt>
                <c:pt idx="5369">
                  <c:v>72.66707</c:v>
                </c:pt>
                <c:pt idx="5370">
                  <c:v>72.66753000000001</c:v>
                </c:pt>
                <c:pt idx="5371">
                  <c:v>72.667984</c:v>
                </c:pt>
                <c:pt idx="5372">
                  <c:v>72.66843999999999</c:v>
                </c:pt>
                <c:pt idx="5373">
                  <c:v>72.66888999999999</c:v>
                </c:pt>
                <c:pt idx="5374">
                  <c:v>72.66934999999998</c:v>
                </c:pt>
                <c:pt idx="5375">
                  <c:v>72.66979999999998</c:v>
                </c:pt>
                <c:pt idx="5376">
                  <c:v>72.67024999999998</c:v>
                </c:pt>
                <c:pt idx="5377">
                  <c:v>72.67069999999998</c:v>
                </c:pt>
                <c:pt idx="5378">
                  <c:v>72.67114999999998</c:v>
                </c:pt>
                <c:pt idx="5379">
                  <c:v>72.6716</c:v>
                </c:pt>
                <c:pt idx="5380">
                  <c:v>72.67204999999998</c:v>
                </c:pt>
                <c:pt idx="5381">
                  <c:v>72.67249999999999</c:v>
                </c:pt>
                <c:pt idx="5382">
                  <c:v>72.67294999999999</c:v>
                </c:pt>
                <c:pt idx="5383">
                  <c:v>72.67338999999998</c:v>
                </c:pt>
                <c:pt idx="5384">
                  <c:v>72.67383599999997</c:v>
                </c:pt>
                <c:pt idx="5385">
                  <c:v>72.67427999999998</c:v>
                </c:pt>
                <c:pt idx="5386">
                  <c:v>72.67471999999998</c:v>
                </c:pt>
                <c:pt idx="5387">
                  <c:v>72.67515999999999</c:v>
                </c:pt>
                <c:pt idx="5388">
                  <c:v>72.67559999999999</c:v>
                </c:pt>
                <c:pt idx="5389">
                  <c:v>72.67602999999998</c:v>
                </c:pt>
                <c:pt idx="5390">
                  <c:v>72.67646999999998</c:v>
                </c:pt>
                <c:pt idx="5391">
                  <c:v>72.67690999999999</c:v>
                </c:pt>
                <c:pt idx="5392">
                  <c:v>72.67734499999999</c:v>
                </c:pt>
                <c:pt idx="5393">
                  <c:v>72.67777999999998</c:v>
                </c:pt>
                <c:pt idx="5394">
                  <c:v>72.67821499999998</c:v>
                </c:pt>
                <c:pt idx="5395">
                  <c:v>72.67864999999999</c:v>
                </c:pt>
                <c:pt idx="5396">
                  <c:v>72.67907999999998</c:v>
                </c:pt>
                <c:pt idx="5397">
                  <c:v>72.67950399999998</c:v>
                </c:pt>
                <c:pt idx="5398">
                  <c:v>72.67993</c:v>
                </c:pt>
                <c:pt idx="5399">
                  <c:v>72.68035999999998</c:v>
                </c:pt>
                <c:pt idx="5400">
                  <c:v>72.68078599999998</c:v>
                </c:pt>
                <c:pt idx="5401">
                  <c:v>72.681206</c:v>
                </c:pt>
                <c:pt idx="5402">
                  <c:v>72.68163000000001</c:v>
                </c:pt>
                <c:pt idx="5403">
                  <c:v>72.68204999999999</c:v>
                </c:pt>
                <c:pt idx="5404">
                  <c:v>72.68247999999998</c:v>
                </c:pt>
                <c:pt idx="5405">
                  <c:v>72.68289999999999</c:v>
                </c:pt>
                <c:pt idx="5406">
                  <c:v>72.68331999999998</c:v>
                </c:pt>
                <c:pt idx="5407">
                  <c:v>72.68373999999999</c:v>
                </c:pt>
                <c:pt idx="5408">
                  <c:v>72.68416</c:v>
                </c:pt>
                <c:pt idx="5409">
                  <c:v>72.68457999999998</c:v>
                </c:pt>
                <c:pt idx="5410">
                  <c:v>72.68499</c:v>
                </c:pt>
                <c:pt idx="5411">
                  <c:v>72.68540999999999</c:v>
                </c:pt>
                <c:pt idx="5412">
                  <c:v>72.68581999999999</c:v>
                </c:pt>
                <c:pt idx="5413">
                  <c:v>72.68624</c:v>
                </c:pt>
                <c:pt idx="5414">
                  <c:v>72.68665</c:v>
                </c:pt>
                <c:pt idx="5415">
                  <c:v>72.687065</c:v>
                </c:pt>
                <c:pt idx="5416">
                  <c:v>72.68747999999998</c:v>
                </c:pt>
                <c:pt idx="5417">
                  <c:v>72.68787999999999</c:v>
                </c:pt>
                <c:pt idx="5418">
                  <c:v>72.68828999999998</c:v>
                </c:pt>
                <c:pt idx="5419">
                  <c:v>72.68869999999998</c:v>
                </c:pt>
                <c:pt idx="5420">
                  <c:v>72.68909999999998</c:v>
                </c:pt>
                <c:pt idx="5421">
                  <c:v>72.68951</c:v>
                </c:pt>
                <c:pt idx="5422">
                  <c:v>72.68991</c:v>
                </c:pt>
                <c:pt idx="5423">
                  <c:v>72.69030999999998</c:v>
                </c:pt>
                <c:pt idx="5424">
                  <c:v>72.69070399999998</c:v>
                </c:pt>
                <c:pt idx="5425">
                  <c:v>72.69111</c:v>
                </c:pt>
                <c:pt idx="5426">
                  <c:v>72.691505</c:v>
                </c:pt>
                <c:pt idx="5427">
                  <c:v>72.6919</c:v>
                </c:pt>
                <c:pt idx="5428">
                  <c:v>72.69229999999998</c:v>
                </c:pt>
                <c:pt idx="5429">
                  <c:v>72.692696</c:v>
                </c:pt>
                <c:pt idx="5430">
                  <c:v>72.69309</c:v>
                </c:pt>
                <c:pt idx="5431">
                  <c:v>72.69348999999998</c:v>
                </c:pt>
                <c:pt idx="5432">
                  <c:v>72.69388599999999</c:v>
                </c:pt>
                <c:pt idx="5433">
                  <c:v>72.69428</c:v>
                </c:pt>
                <c:pt idx="5434">
                  <c:v>72.69468</c:v>
                </c:pt>
                <c:pt idx="5435">
                  <c:v>72.69506999999998</c:v>
                </c:pt>
                <c:pt idx="5436">
                  <c:v>72.69545999999998</c:v>
                </c:pt>
                <c:pt idx="5437">
                  <c:v>72.69585399999998</c:v>
                </c:pt>
                <c:pt idx="5438">
                  <c:v>72.69624</c:v>
                </c:pt>
                <c:pt idx="5439">
                  <c:v>72.69663000000001</c:v>
                </c:pt>
                <c:pt idx="5440">
                  <c:v>72.69702</c:v>
                </c:pt>
                <c:pt idx="5441">
                  <c:v>72.69741</c:v>
                </c:pt>
                <c:pt idx="5442">
                  <c:v>72.69779</c:v>
                </c:pt>
                <c:pt idx="5443">
                  <c:v>72.69817999999998</c:v>
                </c:pt>
                <c:pt idx="5444">
                  <c:v>72.69856</c:v>
                </c:pt>
                <c:pt idx="5445">
                  <c:v>72.69894399999998</c:v>
                </c:pt>
                <c:pt idx="5446">
                  <c:v>72.699326</c:v>
                </c:pt>
                <c:pt idx="5447">
                  <c:v>72.69970999999998</c:v>
                </c:pt>
                <c:pt idx="5448">
                  <c:v>72.70009</c:v>
                </c:pt>
                <c:pt idx="5449">
                  <c:v>72.70046</c:v>
                </c:pt>
                <c:pt idx="5450">
                  <c:v>72.70083599999998</c:v>
                </c:pt>
                <c:pt idx="5451">
                  <c:v>72.70122</c:v>
                </c:pt>
                <c:pt idx="5452">
                  <c:v>72.7016</c:v>
                </c:pt>
                <c:pt idx="5453">
                  <c:v>72.70197</c:v>
                </c:pt>
                <c:pt idx="5454">
                  <c:v>72.70234999999998</c:v>
                </c:pt>
                <c:pt idx="5455">
                  <c:v>72.70272</c:v>
                </c:pt>
                <c:pt idx="5456">
                  <c:v>72.703094</c:v>
                </c:pt>
                <c:pt idx="5457">
                  <c:v>72.70347</c:v>
                </c:pt>
                <c:pt idx="5458">
                  <c:v>72.70384</c:v>
                </c:pt>
                <c:pt idx="5459">
                  <c:v>72.704216</c:v>
                </c:pt>
                <c:pt idx="5460">
                  <c:v>72.70458</c:v>
                </c:pt>
                <c:pt idx="5461">
                  <c:v>72.704956</c:v>
                </c:pt>
                <c:pt idx="5462">
                  <c:v>72.70532</c:v>
                </c:pt>
                <c:pt idx="5463">
                  <c:v>72.70569</c:v>
                </c:pt>
                <c:pt idx="5464">
                  <c:v>72.706055</c:v>
                </c:pt>
                <c:pt idx="5465">
                  <c:v>72.70642</c:v>
                </c:pt>
                <c:pt idx="5466">
                  <c:v>72.70677999999998</c:v>
                </c:pt>
                <c:pt idx="5467">
                  <c:v>72.707146</c:v>
                </c:pt>
                <c:pt idx="5468">
                  <c:v>72.70751</c:v>
                </c:pt>
                <c:pt idx="5469">
                  <c:v>72.70788</c:v>
                </c:pt>
                <c:pt idx="5470">
                  <c:v>72.70824</c:v>
                </c:pt>
                <c:pt idx="5471">
                  <c:v>72.708595</c:v>
                </c:pt>
                <c:pt idx="5472">
                  <c:v>72.708954</c:v>
                </c:pt>
                <c:pt idx="5473">
                  <c:v>72.70931</c:v>
                </c:pt>
                <c:pt idx="5474">
                  <c:v>72.70967</c:v>
                </c:pt>
                <c:pt idx="5475">
                  <c:v>72.71003</c:v>
                </c:pt>
                <c:pt idx="5476">
                  <c:v>72.712204</c:v>
                </c:pt>
                <c:pt idx="5477">
                  <c:v>72.71437</c:v>
                </c:pt>
                <c:pt idx="5478">
                  <c:v>72.716545</c:v>
                </c:pt>
                <c:pt idx="5479">
                  <c:v>72.71871</c:v>
                </c:pt>
                <c:pt idx="5480">
                  <c:v>72.72087999999998</c:v>
                </c:pt>
                <c:pt idx="5481">
                  <c:v>72.723045</c:v>
                </c:pt>
                <c:pt idx="5482">
                  <c:v>72.72521</c:v>
                </c:pt>
                <c:pt idx="5483">
                  <c:v>72.72737999999998</c:v>
                </c:pt>
                <c:pt idx="5484">
                  <c:v>72.729546</c:v>
                </c:pt>
                <c:pt idx="5485">
                  <c:v>72.73171</c:v>
                </c:pt>
                <c:pt idx="5486">
                  <c:v>72.73388</c:v>
                </c:pt>
                <c:pt idx="5487">
                  <c:v>72.736046</c:v>
                </c:pt>
                <c:pt idx="5488">
                  <c:v>72.73821</c:v>
                </c:pt>
                <c:pt idx="5489">
                  <c:v>72.74037000000001</c:v>
                </c:pt>
                <c:pt idx="5490">
                  <c:v>72.74254</c:v>
                </c:pt>
                <c:pt idx="5491">
                  <c:v>72.7447</c:v>
                </c:pt>
                <c:pt idx="5492">
                  <c:v>72.74686</c:v>
                </c:pt>
                <c:pt idx="5493">
                  <c:v>72.749016</c:v>
                </c:pt>
                <c:pt idx="5494">
                  <c:v>72.751175</c:v>
                </c:pt>
                <c:pt idx="5495">
                  <c:v>72.75333399999998</c:v>
                </c:pt>
                <c:pt idx="5496">
                  <c:v>72.75548999999998</c:v>
                </c:pt>
                <c:pt idx="5497">
                  <c:v>72.757645</c:v>
                </c:pt>
                <c:pt idx="5498">
                  <c:v>72.7598</c:v>
                </c:pt>
                <c:pt idx="5499">
                  <c:v>72.761955</c:v>
                </c:pt>
                <c:pt idx="5500">
                  <c:v>72.76411</c:v>
                </c:pt>
                <c:pt idx="5501">
                  <c:v>72.76625</c:v>
                </c:pt>
                <c:pt idx="5502">
                  <c:v>72.768394</c:v>
                </c:pt>
                <c:pt idx="5503">
                  <c:v>72.77053999999998</c:v>
                </c:pt>
                <c:pt idx="5504">
                  <c:v>72.77267999999998</c:v>
                </c:pt>
                <c:pt idx="5505">
                  <c:v>72.77482</c:v>
                </c:pt>
                <c:pt idx="5506">
                  <c:v>72.77209999999998</c:v>
                </c:pt>
                <c:pt idx="5507">
                  <c:v>72.76939</c:v>
                </c:pt>
                <c:pt idx="5508">
                  <c:v>72.76667</c:v>
                </c:pt>
                <c:pt idx="5509">
                  <c:v>72.763954</c:v>
                </c:pt>
                <c:pt idx="5510">
                  <c:v>72.76124</c:v>
                </c:pt>
                <c:pt idx="5511">
                  <c:v>72.75852</c:v>
                </c:pt>
                <c:pt idx="5512">
                  <c:v>72.75579999999998</c:v>
                </c:pt>
                <c:pt idx="5513">
                  <c:v>72.75307</c:v>
                </c:pt>
                <c:pt idx="5514">
                  <c:v>72.75033599999999</c:v>
                </c:pt>
                <c:pt idx="5515">
                  <c:v>72.747604</c:v>
                </c:pt>
                <c:pt idx="5516">
                  <c:v>72.74487</c:v>
                </c:pt>
                <c:pt idx="5517">
                  <c:v>72.742134</c:v>
                </c:pt>
                <c:pt idx="5518">
                  <c:v>72.739395</c:v>
                </c:pt>
                <c:pt idx="5519">
                  <c:v>72.73666</c:v>
                </c:pt>
                <c:pt idx="5520">
                  <c:v>72.73392</c:v>
                </c:pt>
                <c:pt idx="5521">
                  <c:v>72.73117</c:v>
                </c:pt>
                <c:pt idx="5522">
                  <c:v>72.728424</c:v>
                </c:pt>
                <c:pt idx="5523">
                  <c:v>72.72567999999998</c:v>
                </c:pt>
                <c:pt idx="5524">
                  <c:v>72.72293</c:v>
                </c:pt>
                <c:pt idx="5525">
                  <c:v>72.72018</c:v>
                </c:pt>
                <c:pt idx="5526">
                  <c:v>72.71743</c:v>
                </c:pt>
                <c:pt idx="5527">
                  <c:v>72.714676</c:v>
                </c:pt>
                <c:pt idx="5528">
                  <c:v>72.71192</c:v>
                </c:pt>
                <c:pt idx="5529">
                  <c:v>72.70916</c:v>
                </c:pt>
                <c:pt idx="5530">
                  <c:v>72.706406</c:v>
                </c:pt>
                <c:pt idx="5531">
                  <c:v>72.70365</c:v>
                </c:pt>
                <c:pt idx="5532">
                  <c:v>72.70089</c:v>
                </c:pt>
                <c:pt idx="5533">
                  <c:v>72.69813</c:v>
                </c:pt>
                <c:pt idx="5534">
                  <c:v>72.69536599999999</c:v>
                </c:pt>
                <c:pt idx="5535">
                  <c:v>72.69261</c:v>
                </c:pt>
                <c:pt idx="5536">
                  <c:v>72.68985999999998</c:v>
                </c:pt>
                <c:pt idx="5537">
                  <c:v>72.68709599999998</c:v>
                </c:pt>
                <c:pt idx="5538">
                  <c:v>72.68433999999999</c:v>
                </c:pt>
                <c:pt idx="5539">
                  <c:v>72.68157999999998</c:v>
                </c:pt>
                <c:pt idx="5540">
                  <c:v>72.67882499999999</c:v>
                </c:pt>
                <c:pt idx="5541">
                  <c:v>72.67606999999998</c:v>
                </c:pt>
                <c:pt idx="5542">
                  <c:v>72.67331999999999</c:v>
                </c:pt>
                <c:pt idx="5543">
                  <c:v>72.67055999999998</c:v>
                </c:pt>
                <c:pt idx="5544">
                  <c:v>72.66781</c:v>
                </c:pt>
                <c:pt idx="5545">
                  <c:v>72.665054</c:v>
                </c:pt>
                <c:pt idx="5546">
                  <c:v>72.66230999999999</c:v>
                </c:pt>
                <c:pt idx="5547">
                  <c:v>72.65954999999998</c:v>
                </c:pt>
                <c:pt idx="5548">
                  <c:v>72.65680999999998</c:v>
                </c:pt>
                <c:pt idx="5549">
                  <c:v>72.65406</c:v>
                </c:pt>
                <c:pt idx="5550">
                  <c:v>72.65130999999998</c:v>
                </c:pt>
                <c:pt idx="5551">
                  <c:v>72.64857499999998</c:v>
                </c:pt>
                <c:pt idx="5552">
                  <c:v>72.64583599999999</c:v>
                </c:pt>
                <c:pt idx="5553">
                  <c:v>72.6431</c:v>
                </c:pt>
                <c:pt idx="5554">
                  <c:v>72.640366</c:v>
                </c:pt>
                <c:pt idx="5555">
                  <c:v>72.637634</c:v>
                </c:pt>
                <c:pt idx="5556">
                  <c:v>72.63491</c:v>
                </c:pt>
                <c:pt idx="5557">
                  <c:v>72.63218999999998</c:v>
                </c:pt>
                <c:pt idx="5558">
                  <c:v>72.62947</c:v>
                </c:pt>
                <c:pt idx="5559">
                  <c:v>72.62675499999999</c:v>
                </c:pt>
                <c:pt idx="5560">
                  <c:v>72.62403999999998</c:v>
                </c:pt>
                <c:pt idx="5561">
                  <c:v>72.62131999999998</c:v>
                </c:pt>
                <c:pt idx="5562">
                  <c:v>72.618614</c:v>
                </c:pt>
                <c:pt idx="5563">
                  <c:v>72.61591</c:v>
                </c:pt>
                <c:pt idx="5564">
                  <c:v>72.61321</c:v>
                </c:pt>
                <c:pt idx="5565">
                  <c:v>72.61051</c:v>
                </c:pt>
                <c:pt idx="5566">
                  <c:v>72.61085</c:v>
                </c:pt>
                <c:pt idx="5567">
                  <c:v>72.61118</c:v>
                </c:pt>
                <c:pt idx="5568">
                  <c:v>72.61152</c:v>
                </c:pt>
                <c:pt idx="5569">
                  <c:v>72.61186</c:v>
                </c:pt>
                <c:pt idx="5570">
                  <c:v>72.612206</c:v>
                </c:pt>
                <c:pt idx="5571">
                  <c:v>72.61256</c:v>
                </c:pt>
                <c:pt idx="5572">
                  <c:v>72.61291</c:v>
                </c:pt>
                <c:pt idx="5573">
                  <c:v>72.613266</c:v>
                </c:pt>
                <c:pt idx="5574">
                  <c:v>72.613625</c:v>
                </c:pt>
                <c:pt idx="5575">
                  <c:v>72.614</c:v>
                </c:pt>
                <c:pt idx="5576">
                  <c:v>72.61437</c:v>
                </c:pt>
                <c:pt idx="5577">
                  <c:v>72.61475</c:v>
                </c:pt>
                <c:pt idx="5578">
                  <c:v>72.61513499999998</c:v>
                </c:pt>
                <c:pt idx="5579">
                  <c:v>72.615524</c:v>
                </c:pt>
                <c:pt idx="5580">
                  <c:v>72.61591</c:v>
                </c:pt>
                <c:pt idx="5581">
                  <c:v>72.61631</c:v>
                </c:pt>
                <c:pt idx="5582">
                  <c:v>72.61671</c:v>
                </c:pt>
                <c:pt idx="5583">
                  <c:v>72.61711</c:v>
                </c:pt>
                <c:pt idx="5584">
                  <c:v>72.617516</c:v>
                </c:pt>
                <c:pt idx="5585">
                  <c:v>72.61793</c:v>
                </c:pt>
                <c:pt idx="5586">
                  <c:v>72.61834999999999</c:v>
                </c:pt>
                <c:pt idx="5587">
                  <c:v>72.61877</c:v>
                </c:pt>
                <c:pt idx="5588">
                  <c:v>72.619194</c:v>
                </c:pt>
                <c:pt idx="5589">
                  <c:v>72.61962</c:v>
                </c:pt>
                <c:pt idx="5590">
                  <c:v>72.62005599999999</c:v>
                </c:pt>
                <c:pt idx="5591">
                  <c:v>72.62048999999999</c:v>
                </c:pt>
                <c:pt idx="5592">
                  <c:v>72.62092999999998</c:v>
                </c:pt>
                <c:pt idx="5593">
                  <c:v>72.62137599999998</c:v>
                </c:pt>
                <c:pt idx="5594">
                  <c:v>72.621826</c:v>
                </c:pt>
                <c:pt idx="5595">
                  <c:v>72.62227999999999</c:v>
                </c:pt>
                <c:pt idx="5596">
                  <c:v>72.62272999999998</c:v>
                </c:pt>
                <c:pt idx="5597">
                  <c:v>72.62318399999998</c:v>
                </c:pt>
                <c:pt idx="5598">
                  <c:v>72.62363999999998</c:v>
                </c:pt>
                <c:pt idx="5599">
                  <c:v>72.62411</c:v>
                </c:pt>
                <c:pt idx="5600">
                  <c:v>72.62457</c:v>
                </c:pt>
                <c:pt idx="5601">
                  <c:v>72.62504599999998</c:v>
                </c:pt>
                <c:pt idx="5602">
                  <c:v>72.62550999999999</c:v>
                </c:pt>
                <c:pt idx="5603">
                  <c:v>72.62598399999999</c:v>
                </c:pt>
                <c:pt idx="5604">
                  <c:v>72.62645999999998</c:v>
                </c:pt>
                <c:pt idx="5605">
                  <c:v>72.62693999999999</c:v>
                </c:pt>
                <c:pt idx="5606">
                  <c:v>72.62742</c:v>
                </c:pt>
                <c:pt idx="5607">
                  <c:v>72.62791</c:v>
                </c:pt>
                <c:pt idx="5608">
                  <c:v>72.62839499999998</c:v>
                </c:pt>
                <c:pt idx="5609">
                  <c:v>72.62888999999998</c:v>
                </c:pt>
                <c:pt idx="5610">
                  <c:v>72.62937999999998</c:v>
                </c:pt>
                <c:pt idx="5611">
                  <c:v>72.62986999999998</c:v>
                </c:pt>
                <c:pt idx="5612">
                  <c:v>72.63035999999998</c:v>
                </c:pt>
                <c:pt idx="5613">
                  <c:v>72.63086999999998</c:v>
                </c:pt>
                <c:pt idx="5614">
                  <c:v>72.63136999999998</c:v>
                </c:pt>
                <c:pt idx="5615">
                  <c:v>72.63187</c:v>
                </c:pt>
                <c:pt idx="5616">
                  <c:v>72.63236999999998</c:v>
                </c:pt>
                <c:pt idx="5617">
                  <c:v>72.63286999999998</c:v>
                </c:pt>
                <c:pt idx="5618">
                  <c:v>72.63338499999999</c:v>
                </c:pt>
                <c:pt idx="5619">
                  <c:v>72.63389599999998</c:v>
                </c:pt>
                <c:pt idx="5620">
                  <c:v>72.63441</c:v>
                </c:pt>
                <c:pt idx="5621">
                  <c:v>72.63492</c:v>
                </c:pt>
                <c:pt idx="5622">
                  <c:v>72.63543</c:v>
                </c:pt>
                <c:pt idx="5623">
                  <c:v>72.63593999999999</c:v>
                </c:pt>
                <c:pt idx="5624">
                  <c:v>72.63644999999998</c:v>
                </c:pt>
                <c:pt idx="5625">
                  <c:v>72.63696</c:v>
                </c:pt>
                <c:pt idx="5626">
                  <c:v>72.63747999999998</c:v>
                </c:pt>
                <c:pt idx="5627">
                  <c:v>72.638</c:v>
                </c:pt>
                <c:pt idx="5628">
                  <c:v>72.63852</c:v>
                </c:pt>
                <c:pt idx="5629">
                  <c:v>72.63904599999998</c:v>
                </c:pt>
                <c:pt idx="5630">
                  <c:v>72.639565</c:v>
                </c:pt>
                <c:pt idx="5631">
                  <c:v>72.64008</c:v>
                </c:pt>
                <c:pt idx="5632">
                  <c:v>72.64061</c:v>
                </c:pt>
                <c:pt idx="5633">
                  <c:v>72.64113</c:v>
                </c:pt>
                <c:pt idx="5634">
                  <c:v>72.64165</c:v>
                </c:pt>
                <c:pt idx="5635">
                  <c:v>72.64217</c:v>
                </c:pt>
                <c:pt idx="5636">
                  <c:v>72.6427</c:v>
                </c:pt>
                <c:pt idx="5637">
                  <c:v>72.64323</c:v>
                </c:pt>
                <c:pt idx="5638">
                  <c:v>72.64374999999998</c:v>
                </c:pt>
                <c:pt idx="5639">
                  <c:v>72.64428</c:v>
                </c:pt>
                <c:pt idx="5640">
                  <c:v>72.644806</c:v>
                </c:pt>
                <c:pt idx="5641">
                  <c:v>72.64532999999998</c:v>
                </c:pt>
                <c:pt idx="5642">
                  <c:v>72.64586</c:v>
                </c:pt>
                <c:pt idx="5643">
                  <c:v>72.64637999999998</c:v>
                </c:pt>
                <c:pt idx="5644">
                  <c:v>72.646904</c:v>
                </c:pt>
                <c:pt idx="5645">
                  <c:v>72.64743</c:v>
                </c:pt>
                <c:pt idx="5646">
                  <c:v>72.64796</c:v>
                </c:pt>
                <c:pt idx="5647">
                  <c:v>72.64847999999999</c:v>
                </c:pt>
                <c:pt idx="5648">
                  <c:v>72.649</c:v>
                </c:pt>
                <c:pt idx="5649">
                  <c:v>72.64953000000001</c:v>
                </c:pt>
                <c:pt idx="5650">
                  <c:v>72.65005499999998</c:v>
                </c:pt>
                <c:pt idx="5651">
                  <c:v>72.65057999999999</c:v>
                </c:pt>
                <c:pt idx="5652">
                  <c:v>72.6511</c:v>
                </c:pt>
                <c:pt idx="5653">
                  <c:v>72.65163</c:v>
                </c:pt>
                <c:pt idx="5654">
                  <c:v>72.65214999999999</c:v>
                </c:pt>
                <c:pt idx="5655">
                  <c:v>72.65267999999999</c:v>
                </c:pt>
                <c:pt idx="5656">
                  <c:v>72.6532</c:v>
                </c:pt>
                <c:pt idx="5657">
                  <c:v>72.65372499999998</c:v>
                </c:pt>
                <c:pt idx="5658">
                  <c:v>72.65424</c:v>
                </c:pt>
                <c:pt idx="5659">
                  <c:v>72.65475999999998</c:v>
                </c:pt>
                <c:pt idx="5660">
                  <c:v>72.65527999999999</c:v>
                </c:pt>
                <c:pt idx="5661">
                  <c:v>72.65580999999999</c:v>
                </c:pt>
                <c:pt idx="5662">
                  <c:v>72.65632999999998</c:v>
                </c:pt>
                <c:pt idx="5663">
                  <c:v>72.65684499999999</c:v>
                </c:pt>
                <c:pt idx="5664">
                  <c:v>72.657364</c:v>
                </c:pt>
                <c:pt idx="5665">
                  <c:v>72.65788999999998</c:v>
                </c:pt>
                <c:pt idx="5666">
                  <c:v>72.65840999999999</c:v>
                </c:pt>
                <c:pt idx="5667">
                  <c:v>72.65893</c:v>
                </c:pt>
                <c:pt idx="5668">
                  <c:v>72.65944999999999</c:v>
                </c:pt>
                <c:pt idx="5669">
                  <c:v>72.65996599999998</c:v>
                </c:pt>
                <c:pt idx="5670">
                  <c:v>72.66048399999998</c:v>
                </c:pt>
                <c:pt idx="5671">
                  <c:v>72.660995</c:v>
                </c:pt>
                <c:pt idx="5672">
                  <c:v>72.66151</c:v>
                </c:pt>
                <c:pt idx="5673">
                  <c:v>72.662025</c:v>
                </c:pt>
                <c:pt idx="5674">
                  <c:v>72.66253999999999</c:v>
                </c:pt>
                <c:pt idx="5675">
                  <c:v>72.66305</c:v>
                </c:pt>
                <c:pt idx="5676">
                  <c:v>72.66356</c:v>
                </c:pt>
                <c:pt idx="5677">
                  <c:v>72.66407</c:v>
                </c:pt>
                <c:pt idx="5678">
                  <c:v>72.66458</c:v>
                </c:pt>
                <c:pt idx="5679">
                  <c:v>72.66508999999999</c:v>
                </c:pt>
                <c:pt idx="5680">
                  <c:v>72.6656</c:v>
                </c:pt>
                <c:pt idx="5681">
                  <c:v>72.666115</c:v>
                </c:pt>
                <c:pt idx="5682">
                  <c:v>72.666626</c:v>
                </c:pt>
                <c:pt idx="5683">
                  <c:v>72.66714</c:v>
                </c:pt>
                <c:pt idx="5684">
                  <c:v>72.66764</c:v>
                </c:pt>
                <c:pt idx="5685">
                  <c:v>72.668144</c:v>
                </c:pt>
                <c:pt idx="5686">
                  <c:v>72.668655</c:v>
                </c:pt>
                <c:pt idx="5687">
                  <c:v>72.66916</c:v>
                </c:pt>
                <c:pt idx="5688">
                  <c:v>72.66966</c:v>
                </c:pt>
                <c:pt idx="5689">
                  <c:v>72.67016599999998</c:v>
                </c:pt>
                <c:pt idx="5690">
                  <c:v>72.67066999999998</c:v>
                </c:pt>
                <c:pt idx="5691">
                  <c:v>72.671165</c:v>
                </c:pt>
                <c:pt idx="5692">
                  <c:v>72.67167</c:v>
                </c:pt>
                <c:pt idx="5693">
                  <c:v>72.67216499999999</c:v>
                </c:pt>
                <c:pt idx="5694">
                  <c:v>72.67265999999998</c:v>
                </c:pt>
                <c:pt idx="5695">
                  <c:v>72.67314999999999</c:v>
                </c:pt>
                <c:pt idx="5696">
                  <c:v>72.67364499999998</c:v>
                </c:pt>
                <c:pt idx="5697">
                  <c:v>72.67413999999998</c:v>
                </c:pt>
                <c:pt idx="5698">
                  <c:v>72.67463</c:v>
                </c:pt>
                <c:pt idx="5699">
                  <c:v>72.67511999999999</c:v>
                </c:pt>
                <c:pt idx="5700">
                  <c:v>72.67560599999999</c:v>
                </c:pt>
                <c:pt idx="5701">
                  <c:v>72.67609399999999</c:v>
                </c:pt>
                <c:pt idx="5702">
                  <c:v>72.67657999999999</c:v>
                </c:pt>
                <c:pt idx="5703">
                  <c:v>72.67706999999998</c:v>
                </c:pt>
                <c:pt idx="5704">
                  <c:v>72.67756</c:v>
                </c:pt>
                <c:pt idx="5705">
                  <c:v>72.67804999999998</c:v>
                </c:pt>
                <c:pt idx="5706">
                  <c:v>72.67852999999998</c:v>
                </c:pt>
                <c:pt idx="5707">
                  <c:v>72.67900999999999</c:v>
                </c:pt>
                <c:pt idx="5708">
                  <c:v>72.67948999999999</c:v>
                </c:pt>
                <c:pt idx="5709">
                  <c:v>72.67996999999998</c:v>
                </c:pt>
                <c:pt idx="5710">
                  <c:v>72.68044999999998</c:v>
                </c:pt>
                <c:pt idx="5711">
                  <c:v>72.68092999999998</c:v>
                </c:pt>
                <c:pt idx="5712">
                  <c:v>72.681404</c:v>
                </c:pt>
                <c:pt idx="5713">
                  <c:v>72.68187999999999</c:v>
                </c:pt>
                <c:pt idx="5714">
                  <c:v>72.68234999999999</c:v>
                </c:pt>
                <c:pt idx="5715">
                  <c:v>72.68281999999999</c:v>
                </c:pt>
                <c:pt idx="5716">
                  <c:v>72.68329999999998</c:v>
                </c:pt>
                <c:pt idx="5717">
                  <c:v>72.68376999999998</c:v>
                </c:pt>
                <c:pt idx="5718">
                  <c:v>72.68424</c:v>
                </c:pt>
                <c:pt idx="5719">
                  <c:v>72.68470999999998</c:v>
                </c:pt>
                <c:pt idx="5720">
                  <c:v>72.68517999999999</c:v>
                </c:pt>
                <c:pt idx="5721">
                  <c:v>72.68564599999999</c:v>
                </c:pt>
                <c:pt idx="5722">
                  <c:v>72.68611</c:v>
                </c:pt>
                <c:pt idx="5723">
                  <c:v>72.68657999999999</c:v>
                </c:pt>
                <c:pt idx="5724">
                  <c:v>72.68703999999998</c:v>
                </c:pt>
                <c:pt idx="5725">
                  <c:v>72.68751</c:v>
                </c:pt>
                <c:pt idx="5726">
                  <c:v>72.68797</c:v>
                </c:pt>
                <c:pt idx="5727">
                  <c:v>72.68842999999998</c:v>
                </c:pt>
                <c:pt idx="5728">
                  <c:v>72.68888999999999</c:v>
                </c:pt>
                <c:pt idx="5729">
                  <c:v>72.68934999999999</c:v>
                </c:pt>
                <c:pt idx="5730">
                  <c:v>72.68980399999998</c:v>
                </c:pt>
                <c:pt idx="5731">
                  <c:v>72.69026</c:v>
                </c:pt>
                <c:pt idx="5732">
                  <c:v>72.69072</c:v>
                </c:pt>
                <c:pt idx="5733">
                  <c:v>72.69118</c:v>
                </c:pt>
                <c:pt idx="5734">
                  <c:v>72.691635</c:v>
                </c:pt>
                <c:pt idx="5735">
                  <c:v>72.69208499999999</c:v>
                </c:pt>
                <c:pt idx="5736">
                  <c:v>72.69253499999999</c:v>
                </c:pt>
                <c:pt idx="5737">
                  <c:v>72.69298599999999</c:v>
                </c:pt>
                <c:pt idx="5738">
                  <c:v>72.69343599999999</c:v>
                </c:pt>
                <c:pt idx="5739">
                  <c:v>72.69387999999998</c:v>
                </c:pt>
                <c:pt idx="5740">
                  <c:v>72.69432</c:v>
                </c:pt>
                <c:pt idx="5741">
                  <c:v>72.69476</c:v>
                </c:pt>
                <c:pt idx="5742">
                  <c:v>72.695206</c:v>
                </c:pt>
                <c:pt idx="5743">
                  <c:v>72.69565</c:v>
                </c:pt>
                <c:pt idx="5744">
                  <c:v>72.69609</c:v>
                </c:pt>
                <c:pt idx="5745">
                  <c:v>72.69653</c:v>
                </c:pt>
                <c:pt idx="5746">
                  <c:v>72.69697599999999</c:v>
                </c:pt>
                <c:pt idx="5747">
                  <c:v>72.69742</c:v>
                </c:pt>
                <c:pt idx="5748">
                  <c:v>72.69786</c:v>
                </c:pt>
                <c:pt idx="5749">
                  <c:v>72.698296</c:v>
                </c:pt>
                <c:pt idx="5750">
                  <c:v>72.69873</c:v>
                </c:pt>
                <c:pt idx="5751">
                  <c:v>72.699165</c:v>
                </c:pt>
                <c:pt idx="5752">
                  <c:v>72.6996</c:v>
                </c:pt>
                <c:pt idx="5753">
                  <c:v>72.700035</c:v>
                </c:pt>
                <c:pt idx="5754">
                  <c:v>72.70046</c:v>
                </c:pt>
                <c:pt idx="5755">
                  <c:v>72.70089</c:v>
                </c:pt>
                <c:pt idx="5756">
                  <c:v>72.70132</c:v>
                </c:pt>
                <c:pt idx="5757">
                  <c:v>72.701744</c:v>
                </c:pt>
                <c:pt idx="5758">
                  <c:v>72.70217</c:v>
                </c:pt>
                <c:pt idx="5759">
                  <c:v>72.7026</c:v>
                </c:pt>
                <c:pt idx="5760">
                  <c:v>72.703026</c:v>
                </c:pt>
                <c:pt idx="5761">
                  <c:v>72.703445</c:v>
                </c:pt>
                <c:pt idx="5762">
                  <c:v>72.70387</c:v>
                </c:pt>
                <c:pt idx="5763">
                  <c:v>72.70429</c:v>
                </c:pt>
                <c:pt idx="5764">
                  <c:v>72.70472</c:v>
                </c:pt>
                <c:pt idx="5765">
                  <c:v>72.70514</c:v>
                </c:pt>
                <c:pt idx="5766">
                  <c:v>72.70556</c:v>
                </c:pt>
                <c:pt idx="5767">
                  <c:v>72.70597999999998</c:v>
                </c:pt>
                <c:pt idx="5768">
                  <c:v>72.7064</c:v>
                </c:pt>
                <c:pt idx="5769">
                  <c:v>72.70682</c:v>
                </c:pt>
                <c:pt idx="5770">
                  <c:v>72.70723</c:v>
                </c:pt>
                <c:pt idx="5771">
                  <c:v>72.70764</c:v>
                </c:pt>
                <c:pt idx="5772">
                  <c:v>72.70805</c:v>
                </c:pt>
                <c:pt idx="5773">
                  <c:v>72.708466</c:v>
                </c:pt>
                <c:pt idx="5774">
                  <c:v>72.70887999999998</c:v>
                </c:pt>
                <c:pt idx="5775">
                  <c:v>72.70929</c:v>
                </c:pt>
                <c:pt idx="5776">
                  <c:v>72.70970000000001</c:v>
                </c:pt>
                <c:pt idx="5777">
                  <c:v>72.710106</c:v>
                </c:pt>
                <c:pt idx="5778">
                  <c:v>72.71051</c:v>
                </c:pt>
                <c:pt idx="5779">
                  <c:v>72.71092</c:v>
                </c:pt>
                <c:pt idx="5780">
                  <c:v>72.71133</c:v>
                </c:pt>
                <c:pt idx="5781">
                  <c:v>72.71173</c:v>
                </c:pt>
                <c:pt idx="5782">
                  <c:v>72.712135</c:v>
                </c:pt>
                <c:pt idx="5783">
                  <c:v>72.71254</c:v>
                </c:pt>
                <c:pt idx="5784">
                  <c:v>72.71294</c:v>
                </c:pt>
                <c:pt idx="5785">
                  <c:v>72.71334</c:v>
                </c:pt>
                <c:pt idx="5786">
                  <c:v>72.71374</c:v>
                </c:pt>
                <c:pt idx="5787">
                  <c:v>72.714134</c:v>
                </c:pt>
                <c:pt idx="5788">
                  <c:v>72.71454</c:v>
                </c:pt>
                <c:pt idx="5789">
                  <c:v>72.714935</c:v>
                </c:pt>
                <c:pt idx="5790">
                  <c:v>72.71533</c:v>
                </c:pt>
                <c:pt idx="5791">
                  <c:v>72.71573</c:v>
                </c:pt>
                <c:pt idx="5792">
                  <c:v>72.716125</c:v>
                </c:pt>
                <c:pt idx="5793">
                  <c:v>72.71652</c:v>
                </c:pt>
                <c:pt idx="5794">
                  <c:v>72.71691</c:v>
                </c:pt>
                <c:pt idx="5795">
                  <c:v>72.7173</c:v>
                </c:pt>
                <c:pt idx="5796">
                  <c:v>72.71769</c:v>
                </c:pt>
                <c:pt idx="5797">
                  <c:v>72.71808</c:v>
                </c:pt>
                <c:pt idx="5798">
                  <c:v>72.71846</c:v>
                </c:pt>
                <c:pt idx="5799">
                  <c:v>72.71885</c:v>
                </c:pt>
                <c:pt idx="5800">
                  <c:v>72.71923</c:v>
                </c:pt>
                <c:pt idx="5801">
                  <c:v>72.71961</c:v>
                </c:pt>
                <c:pt idx="5802">
                  <c:v>72.71999</c:v>
                </c:pt>
                <c:pt idx="5803">
                  <c:v>72.72037499999999</c:v>
                </c:pt>
                <c:pt idx="5804">
                  <c:v>72.72076</c:v>
                </c:pt>
                <c:pt idx="5805">
                  <c:v>72.72114</c:v>
                </c:pt>
                <c:pt idx="5806">
                  <c:v>72.72152</c:v>
                </c:pt>
                <c:pt idx="5807">
                  <c:v>72.7219</c:v>
                </c:pt>
                <c:pt idx="5808">
                  <c:v>72.72227499999998</c:v>
                </c:pt>
                <c:pt idx="5809">
                  <c:v>72.72265</c:v>
                </c:pt>
                <c:pt idx="5810">
                  <c:v>72.72302</c:v>
                </c:pt>
                <c:pt idx="5811">
                  <c:v>72.723404</c:v>
                </c:pt>
                <c:pt idx="5812">
                  <c:v>72.72377999999999</c:v>
                </c:pt>
                <c:pt idx="5813">
                  <c:v>72.72415</c:v>
                </c:pt>
                <c:pt idx="5814">
                  <c:v>72.724525</c:v>
                </c:pt>
                <c:pt idx="5815">
                  <c:v>72.7249</c:v>
                </c:pt>
                <c:pt idx="5816">
                  <c:v>72.72527</c:v>
                </c:pt>
                <c:pt idx="5817">
                  <c:v>72.72565</c:v>
                </c:pt>
                <c:pt idx="5818">
                  <c:v>72.72602</c:v>
                </c:pt>
                <c:pt idx="5819">
                  <c:v>72.72639499999998</c:v>
                </c:pt>
                <c:pt idx="5820">
                  <c:v>72.72676999999998</c:v>
                </c:pt>
                <c:pt idx="5821">
                  <c:v>72.727135</c:v>
                </c:pt>
                <c:pt idx="5822">
                  <c:v>72.7275</c:v>
                </c:pt>
                <c:pt idx="5823">
                  <c:v>72.72787</c:v>
                </c:pt>
                <c:pt idx="5824">
                  <c:v>72.72823</c:v>
                </c:pt>
                <c:pt idx="5825">
                  <c:v>72.72858999999998</c:v>
                </c:pt>
                <c:pt idx="5826">
                  <c:v>72.72895</c:v>
                </c:pt>
                <c:pt idx="5827">
                  <c:v>72.72931</c:v>
                </c:pt>
                <c:pt idx="5828">
                  <c:v>72.72967000000001</c:v>
                </c:pt>
                <c:pt idx="5829">
                  <c:v>72.73003000000001</c:v>
                </c:pt>
                <c:pt idx="5830">
                  <c:v>72.730385</c:v>
                </c:pt>
                <c:pt idx="5831">
                  <c:v>72.73073999999998</c:v>
                </c:pt>
                <c:pt idx="5832">
                  <c:v>72.7311</c:v>
                </c:pt>
                <c:pt idx="5833">
                  <c:v>72.73146</c:v>
                </c:pt>
                <c:pt idx="5834">
                  <c:v>72.73182</c:v>
                </c:pt>
                <c:pt idx="5835">
                  <c:v>72.73218</c:v>
                </c:pt>
                <c:pt idx="5836">
                  <c:v>72.73253</c:v>
                </c:pt>
                <c:pt idx="5837">
                  <c:v>72.73287999999998</c:v>
                </c:pt>
                <c:pt idx="5838">
                  <c:v>72.73323</c:v>
                </c:pt>
                <c:pt idx="5839">
                  <c:v>72.73358</c:v>
                </c:pt>
                <c:pt idx="5840">
                  <c:v>72.73393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6FBE-480D-9F3C-7FF5386322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8312904"/>
        <c:axId val="-2128320392"/>
      </c:scatterChart>
      <c:valAx>
        <c:axId val="-21283129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>
                    <a:latin typeface="Aparajita" panose="02020603050405020304" pitchFamily="18" charset="0"/>
                    <a:cs typeface="Aparajita" panose="02020603050405020304" pitchFamily="18" charset="0"/>
                  </a:rPr>
                  <a:t>t</a:t>
                </a:r>
                <a:r>
                  <a:rPr lang="en-US" sz="1200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 </a:t>
                </a:r>
                <a:r>
                  <a:rPr lang="en-US" sz="1400" b="1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(day)</a:t>
                </a:r>
                <a:endParaRPr lang="en-US" sz="1400" b="1">
                  <a:latin typeface="Aparajita" panose="02020603050405020304" pitchFamily="18" charset="0"/>
                  <a:cs typeface="Aparajita" panose="02020603050405020304" pitchFamily="18" charset="0"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8320392"/>
        <c:crosses val="autoZero"/>
        <c:crossBetween val="midCat"/>
      </c:valAx>
      <c:valAx>
        <c:axId val="-212832039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en-US" sz="14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Aparajita" panose="02020603050405020304" pitchFamily="18" charset="0"/>
                    <a:ea typeface="+mn-ea"/>
                    <a:cs typeface="Aparajita" panose="02020603050405020304" pitchFamily="18" charset="0"/>
                  </a:defRPr>
                </a:pPr>
                <a:r>
                  <a:rPr lang="en-US" sz="14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Aparajita" panose="02020603050405020304" pitchFamily="18" charset="0"/>
                    <a:ea typeface="+mn-ea"/>
                    <a:cs typeface="Aparajita" panose="02020603050405020304" pitchFamily="18" charset="0"/>
                  </a:rPr>
                  <a:t>h (m)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8312904"/>
        <c:crosses val="autoZero"/>
        <c:crossBetween val="midCat"/>
      </c:valAx>
      <c:spPr>
        <a:noFill/>
        <a:ln w="15875"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0681977796253729"/>
          <c:y val="0.844921172932854"/>
          <c:w val="0.917810925808187"/>
          <c:h val="0.12858876084198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 w="9525" cap="flat" cmpd="sng" algn="ctr">
      <a:solidFill>
        <a:schemeClr val="bg1">
          <a:lumMod val="9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7395517867959"/>
          <c:y val="0.0856096858860384"/>
          <c:w val="0.774221683827983"/>
          <c:h val="0.617922614511896"/>
        </c:manualLayout>
      </c:layout>
      <c:scatterChart>
        <c:scatterStyle val="lineMarker"/>
        <c:varyColors val="0"/>
        <c:ser>
          <c:idx val="0"/>
          <c:order val="0"/>
          <c:tx>
            <c:v>SS_et = 0  (Transient_2)</c:v>
          </c:tx>
          <c:spPr>
            <a:ln w="127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xVal>
            <c:numRef>
              <c:f>tseries_heads!$R$5:$R$5845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tseries_heads!$V$5:$V$5845</c:f>
              <c:numCache>
                <c:formatCode>General</c:formatCode>
                <c:ptCount val="5841"/>
                <c:pt idx="0">
                  <c:v>81.85367</c:v>
                </c:pt>
                <c:pt idx="1">
                  <c:v>81.85367</c:v>
                </c:pt>
                <c:pt idx="2">
                  <c:v>81.85367</c:v>
                </c:pt>
                <c:pt idx="3">
                  <c:v>81.85367</c:v>
                </c:pt>
                <c:pt idx="4">
                  <c:v>81.85367</c:v>
                </c:pt>
                <c:pt idx="5">
                  <c:v>81.85367</c:v>
                </c:pt>
                <c:pt idx="6">
                  <c:v>81.85367</c:v>
                </c:pt>
                <c:pt idx="7">
                  <c:v>81.85367</c:v>
                </c:pt>
                <c:pt idx="8">
                  <c:v>81.85367</c:v>
                </c:pt>
                <c:pt idx="9">
                  <c:v>81.85367</c:v>
                </c:pt>
                <c:pt idx="10">
                  <c:v>81.85367</c:v>
                </c:pt>
                <c:pt idx="11">
                  <c:v>81.85367</c:v>
                </c:pt>
                <c:pt idx="12">
                  <c:v>81.85367</c:v>
                </c:pt>
                <c:pt idx="13">
                  <c:v>81.85367</c:v>
                </c:pt>
                <c:pt idx="14">
                  <c:v>81.85367</c:v>
                </c:pt>
                <c:pt idx="15">
                  <c:v>81.85367</c:v>
                </c:pt>
                <c:pt idx="16">
                  <c:v>81.85367</c:v>
                </c:pt>
                <c:pt idx="17">
                  <c:v>81.85367</c:v>
                </c:pt>
                <c:pt idx="18">
                  <c:v>81.85367</c:v>
                </c:pt>
                <c:pt idx="19">
                  <c:v>81.85367</c:v>
                </c:pt>
                <c:pt idx="20">
                  <c:v>81.85367</c:v>
                </c:pt>
                <c:pt idx="21">
                  <c:v>81.85367</c:v>
                </c:pt>
                <c:pt idx="22">
                  <c:v>81.85367</c:v>
                </c:pt>
                <c:pt idx="23">
                  <c:v>81.85367</c:v>
                </c:pt>
                <c:pt idx="24">
                  <c:v>81.85367</c:v>
                </c:pt>
                <c:pt idx="25">
                  <c:v>81.85367</c:v>
                </c:pt>
                <c:pt idx="26">
                  <c:v>81.85367</c:v>
                </c:pt>
                <c:pt idx="27">
                  <c:v>81.85367</c:v>
                </c:pt>
                <c:pt idx="28">
                  <c:v>81.85367</c:v>
                </c:pt>
                <c:pt idx="29">
                  <c:v>81.85367</c:v>
                </c:pt>
                <c:pt idx="30">
                  <c:v>81.85367</c:v>
                </c:pt>
                <c:pt idx="31">
                  <c:v>81.85367</c:v>
                </c:pt>
                <c:pt idx="32">
                  <c:v>81.85367</c:v>
                </c:pt>
                <c:pt idx="33">
                  <c:v>81.85367</c:v>
                </c:pt>
                <c:pt idx="34">
                  <c:v>81.85367</c:v>
                </c:pt>
                <c:pt idx="35">
                  <c:v>81.85367</c:v>
                </c:pt>
                <c:pt idx="36">
                  <c:v>81.85367</c:v>
                </c:pt>
                <c:pt idx="37">
                  <c:v>81.85367</c:v>
                </c:pt>
                <c:pt idx="38">
                  <c:v>81.85367</c:v>
                </c:pt>
                <c:pt idx="39">
                  <c:v>81.85367</c:v>
                </c:pt>
                <c:pt idx="40">
                  <c:v>81.85367</c:v>
                </c:pt>
                <c:pt idx="41">
                  <c:v>81.85367</c:v>
                </c:pt>
                <c:pt idx="42">
                  <c:v>81.85367</c:v>
                </c:pt>
                <c:pt idx="43">
                  <c:v>81.85367</c:v>
                </c:pt>
                <c:pt idx="44">
                  <c:v>81.85367</c:v>
                </c:pt>
                <c:pt idx="45">
                  <c:v>81.85367</c:v>
                </c:pt>
                <c:pt idx="46">
                  <c:v>81.85367</c:v>
                </c:pt>
                <c:pt idx="47">
                  <c:v>81.85367</c:v>
                </c:pt>
                <c:pt idx="48">
                  <c:v>81.85367</c:v>
                </c:pt>
                <c:pt idx="49">
                  <c:v>81.85367</c:v>
                </c:pt>
                <c:pt idx="50">
                  <c:v>81.85367</c:v>
                </c:pt>
                <c:pt idx="51">
                  <c:v>81.85367</c:v>
                </c:pt>
                <c:pt idx="52">
                  <c:v>81.85367</c:v>
                </c:pt>
                <c:pt idx="53">
                  <c:v>81.85367</c:v>
                </c:pt>
                <c:pt idx="54">
                  <c:v>81.85367</c:v>
                </c:pt>
                <c:pt idx="55">
                  <c:v>81.85367</c:v>
                </c:pt>
                <c:pt idx="56">
                  <c:v>81.85367</c:v>
                </c:pt>
                <c:pt idx="57">
                  <c:v>81.85367</c:v>
                </c:pt>
                <c:pt idx="58">
                  <c:v>81.85367</c:v>
                </c:pt>
                <c:pt idx="59">
                  <c:v>81.85367</c:v>
                </c:pt>
                <c:pt idx="60">
                  <c:v>81.85367</c:v>
                </c:pt>
                <c:pt idx="61">
                  <c:v>81.85367</c:v>
                </c:pt>
                <c:pt idx="62">
                  <c:v>81.85367</c:v>
                </c:pt>
                <c:pt idx="63">
                  <c:v>81.85367</c:v>
                </c:pt>
                <c:pt idx="64">
                  <c:v>81.85367</c:v>
                </c:pt>
                <c:pt idx="65">
                  <c:v>81.85367</c:v>
                </c:pt>
                <c:pt idx="66">
                  <c:v>81.85367</c:v>
                </c:pt>
                <c:pt idx="67">
                  <c:v>81.85367</c:v>
                </c:pt>
                <c:pt idx="68">
                  <c:v>81.85367</c:v>
                </c:pt>
                <c:pt idx="69">
                  <c:v>81.85367</c:v>
                </c:pt>
                <c:pt idx="70">
                  <c:v>81.85367</c:v>
                </c:pt>
                <c:pt idx="71">
                  <c:v>81.85367</c:v>
                </c:pt>
                <c:pt idx="72">
                  <c:v>81.85367</c:v>
                </c:pt>
                <c:pt idx="73">
                  <c:v>81.85367</c:v>
                </c:pt>
                <c:pt idx="74">
                  <c:v>81.85367</c:v>
                </c:pt>
                <c:pt idx="75">
                  <c:v>81.85367</c:v>
                </c:pt>
                <c:pt idx="76">
                  <c:v>81.85367</c:v>
                </c:pt>
                <c:pt idx="77">
                  <c:v>81.85367</c:v>
                </c:pt>
                <c:pt idx="78">
                  <c:v>81.85367</c:v>
                </c:pt>
                <c:pt idx="79">
                  <c:v>81.85367</c:v>
                </c:pt>
                <c:pt idx="80">
                  <c:v>81.85367</c:v>
                </c:pt>
                <c:pt idx="81">
                  <c:v>81.85367</c:v>
                </c:pt>
                <c:pt idx="82">
                  <c:v>81.85367</c:v>
                </c:pt>
                <c:pt idx="83">
                  <c:v>81.85367</c:v>
                </c:pt>
                <c:pt idx="84">
                  <c:v>81.85367</c:v>
                </c:pt>
                <c:pt idx="85">
                  <c:v>81.85367</c:v>
                </c:pt>
                <c:pt idx="86">
                  <c:v>81.85367</c:v>
                </c:pt>
                <c:pt idx="87">
                  <c:v>81.85367</c:v>
                </c:pt>
                <c:pt idx="88">
                  <c:v>81.85367</c:v>
                </c:pt>
                <c:pt idx="89">
                  <c:v>81.85367</c:v>
                </c:pt>
                <c:pt idx="90">
                  <c:v>81.85367</c:v>
                </c:pt>
                <c:pt idx="91">
                  <c:v>81.85367</c:v>
                </c:pt>
                <c:pt idx="92">
                  <c:v>81.85367</c:v>
                </c:pt>
                <c:pt idx="93">
                  <c:v>81.85367</c:v>
                </c:pt>
                <c:pt idx="94">
                  <c:v>81.85367</c:v>
                </c:pt>
                <c:pt idx="95">
                  <c:v>81.85367</c:v>
                </c:pt>
                <c:pt idx="96">
                  <c:v>81.85367</c:v>
                </c:pt>
                <c:pt idx="97">
                  <c:v>81.85367</c:v>
                </c:pt>
                <c:pt idx="98">
                  <c:v>81.85367</c:v>
                </c:pt>
                <c:pt idx="99">
                  <c:v>81.85367</c:v>
                </c:pt>
                <c:pt idx="100">
                  <c:v>81.85367</c:v>
                </c:pt>
                <c:pt idx="101">
                  <c:v>81.85367</c:v>
                </c:pt>
                <c:pt idx="102">
                  <c:v>81.85367</c:v>
                </c:pt>
                <c:pt idx="103">
                  <c:v>81.85367</c:v>
                </c:pt>
                <c:pt idx="104">
                  <c:v>81.85367</c:v>
                </c:pt>
                <c:pt idx="105">
                  <c:v>81.85367</c:v>
                </c:pt>
                <c:pt idx="106">
                  <c:v>81.85367</c:v>
                </c:pt>
                <c:pt idx="107">
                  <c:v>81.85367</c:v>
                </c:pt>
                <c:pt idx="108">
                  <c:v>81.85367</c:v>
                </c:pt>
                <c:pt idx="109">
                  <c:v>81.85367</c:v>
                </c:pt>
                <c:pt idx="110">
                  <c:v>81.85367</c:v>
                </c:pt>
                <c:pt idx="111">
                  <c:v>81.85367</c:v>
                </c:pt>
                <c:pt idx="112">
                  <c:v>81.85367</c:v>
                </c:pt>
                <c:pt idx="113">
                  <c:v>81.85367</c:v>
                </c:pt>
                <c:pt idx="114">
                  <c:v>81.85367</c:v>
                </c:pt>
                <c:pt idx="115">
                  <c:v>81.85367</c:v>
                </c:pt>
                <c:pt idx="116">
                  <c:v>81.85367</c:v>
                </c:pt>
                <c:pt idx="117">
                  <c:v>81.85367</c:v>
                </c:pt>
                <c:pt idx="118">
                  <c:v>81.85367</c:v>
                </c:pt>
                <c:pt idx="119">
                  <c:v>81.85367</c:v>
                </c:pt>
                <c:pt idx="120">
                  <c:v>81.85367</c:v>
                </c:pt>
                <c:pt idx="121">
                  <c:v>81.85367</c:v>
                </c:pt>
                <c:pt idx="122">
                  <c:v>81.85367</c:v>
                </c:pt>
                <c:pt idx="123">
                  <c:v>81.85367</c:v>
                </c:pt>
                <c:pt idx="124">
                  <c:v>81.85367</c:v>
                </c:pt>
                <c:pt idx="125">
                  <c:v>81.85367</c:v>
                </c:pt>
                <c:pt idx="126">
                  <c:v>81.85367</c:v>
                </c:pt>
                <c:pt idx="127">
                  <c:v>81.85367</c:v>
                </c:pt>
                <c:pt idx="128">
                  <c:v>81.85367</c:v>
                </c:pt>
                <c:pt idx="129">
                  <c:v>81.85367</c:v>
                </c:pt>
                <c:pt idx="130">
                  <c:v>81.85367</c:v>
                </c:pt>
                <c:pt idx="131">
                  <c:v>81.85367</c:v>
                </c:pt>
                <c:pt idx="132">
                  <c:v>81.85367</c:v>
                </c:pt>
                <c:pt idx="133">
                  <c:v>81.85367</c:v>
                </c:pt>
                <c:pt idx="134">
                  <c:v>81.85367</c:v>
                </c:pt>
                <c:pt idx="135">
                  <c:v>81.85367</c:v>
                </c:pt>
                <c:pt idx="136">
                  <c:v>81.85367</c:v>
                </c:pt>
                <c:pt idx="137">
                  <c:v>81.85367</c:v>
                </c:pt>
                <c:pt idx="138">
                  <c:v>81.85367</c:v>
                </c:pt>
                <c:pt idx="139">
                  <c:v>81.85367</c:v>
                </c:pt>
                <c:pt idx="140">
                  <c:v>81.85367</c:v>
                </c:pt>
                <c:pt idx="141">
                  <c:v>81.85367</c:v>
                </c:pt>
                <c:pt idx="142">
                  <c:v>81.85367</c:v>
                </c:pt>
                <c:pt idx="143">
                  <c:v>81.85367</c:v>
                </c:pt>
                <c:pt idx="144">
                  <c:v>81.85367</c:v>
                </c:pt>
                <c:pt idx="145">
                  <c:v>81.85367</c:v>
                </c:pt>
                <c:pt idx="146">
                  <c:v>81.85367</c:v>
                </c:pt>
                <c:pt idx="147">
                  <c:v>81.85367</c:v>
                </c:pt>
                <c:pt idx="148">
                  <c:v>81.85367</c:v>
                </c:pt>
                <c:pt idx="149">
                  <c:v>81.85367</c:v>
                </c:pt>
                <c:pt idx="150">
                  <c:v>81.85367</c:v>
                </c:pt>
                <c:pt idx="151">
                  <c:v>81.85367</c:v>
                </c:pt>
                <c:pt idx="152">
                  <c:v>81.85367</c:v>
                </c:pt>
                <c:pt idx="153">
                  <c:v>81.85367</c:v>
                </c:pt>
                <c:pt idx="154">
                  <c:v>81.85367</c:v>
                </c:pt>
                <c:pt idx="155">
                  <c:v>81.85367</c:v>
                </c:pt>
                <c:pt idx="156">
                  <c:v>81.85367</c:v>
                </c:pt>
                <c:pt idx="157">
                  <c:v>81.85367</c:v>
                </c:pt>
                <c:pt idx="158">
                  <c:v>81.85367</c:v>
                </c:pt>
                <c:pt idx="159">
                  <c:v>81.85367</c:v>
                </c:pt>
                <c:pt idx="160">
                  <c:v>81.85367</c:v>
                </c:pt>
                <c:pt idx="161">
                  <c:v>81.85367</c:v>
                </c:pt>
                <c:pt idx="162">
                  <c:v>81.85367</c:v>
                </c:pt>
                <c:pt idx="163">
                  <c:v>81.85367</c:v>
                </c:pt>
                <c:pt idx="164">
                  <c:v>81.85367</c:v>
                </c:pt>
                <c:pt idx="165">
                  <c:v>81.85367</c:v>
                </c:pt>
                <c:pt idx="166">
                  <c:v>81.85367</c:v>
                </c:pt>
                <c:pt idx="167">
                  <c:v>81.85367</c:v>
                </c:pt>
                <c:pt idx="168">
                  <c:v>81.85367</c:v>
                </c:pt>
                <c:pt idx="169">
                  <c:v>81.85367</c:v>
                </c:pt>
                <c:pt idx="170">
                  <c:v>81.85367</c:v>
                </c:pt>
                <c:pt idx="171">
                  <c:v>81.85367</c:v>
                </c:pt>
                <c:pt idx="172">
                  <c:v>81.85367</c:v>
                </c:pt>
                <c:pt idx="173">
                  <c:v>81.85367</c:v>
                </c:pt>
                <c:pt idx="174">
                  <c:v>81.85367</c:v>
                </c:pt>
                <c:pt idx="175">
                  <c:v>81.85367</c:v>
                </c:pt>
                <c:pt idx="176">
                  <c:v>81.85367</c:v>
                </c:pt>
                <c:pt idx="177">
                  <c:v>81.85367</c:v>
                </c:pt>
                <c:pt idx="178">
                  <c:v>81.85367</c:v>
                </c:pt>
                <c:pt idx="179">
                  <c:v>81.85367</c:v>
                </c:pt>
                <c:pt idx="180">
                  <c:v>81.85367</c:v>
                </c:pt>
                <c:pt idx="181">
                  <c:v>81.85367</c:v>
                </c:pt>
                <c:pt idx="182">
                  <c:v>81.85367</c:v>
                </c:pt>
                <c:pt idx="183">
                  <c:v>81.85367</c:v>
                </c:pt>
                <c:pt idx="184">
                  <c:v>81.85367</c:v>
                </c:pt>
                <c:pt idx="185">
                  <c:v>81.85367</c:v>
                </c:pt>
                <c:pt idx="186">
                  <c:v>81.85367</c:v>
                </c:pt>
                <c:pt idx="187">
                  <c:v>81.85367</c:v>
                </c:pt>
                <c:pt idx="188">
                  <c:v>81.85367</c:v>
                </c:pt>
                <c:pt idx="189">
                  <c:v>81.85367</c:v>
                </c:pt>
                <c:pt idx="190">
                  <c:v>81.85367</c:v>
                </c:pt>
                <c:pt idx="191">
                  <c:v>81.85367</c:v>
                </c:pt>
                <c:pt idx="192">
                  <c:v>81.85367</c:v>
                </c:pt>
                <c:pt idx="193">
                  <c:v>81.85367</c:v>
                </c:pt>
                <c:pt idx="194">
                  <c:v>81.85367</c:v>
                </c:pt>
                <c:pt idx="195">
                  <c:v>81.85367</c:v>
                </c:pt>
                <c:pt idx="196">
                  <c:v>81.85367</c:v>
                </c:pt>
                <c:pt idx="197">
                  <c:v>81.85367</c:v>
                </c:pt>
                <c:pt idx="198">
                  <c:v>81.85367</c:v>
                </c:pt>
                <c:pt idx="199">
                  <c:v>81.85367</c:v>
                </c:pt>
                <c:pt idx="200">
                  <c:v>81.85367</c:v>
                </c:pt>
                <c:pt idx="201">
                  <c:v>81.85367</c:v>
                </c:pt>
                <c:pt idx="202">
                  <c:v>81.85367</c:v>
                </c:pt>
                <c:pt idx="203">
                  <c:v>81.85367</c:v>
                </c:pt>
                <c:pt idx="204">
                  <c:v>81.85367</c:v>
                </c:pt>
                <c:pt idx="205">
                  <c:v>81.85367</c:v>
                </c:pt>
                <c:pt idx="206">
                  <c:v>81.85367</c:v>
                </c:pt>
                <c:pt idx="207">
                  <c:v>81.85367</c:v>
                </c:pt>
                <c:pt idx="208">
                  <c:v>81.85367</c:v>
                </c:pt>
                <c:pt idx="209">
                  <c:v>81.85367</c:v>
                </c:pt>
                <c:pt idx="210">
                  <c:v>81.85367</c:v>
                </c:pt>
                <c:pt idx="211">
                  <c:v>81.85367</c:v>
                </c:pt>
                <c:pt idx="212">
                  <c:v>81.85367</c:v>
                </c:pt>
                <c:pt idx="213">
                  <c:v>81.85367</c:v>
                </c:pt>
                <c:pt idx="214">
                  <c:v>81.85367</c:v>
                </c:pt>
                <c:pt idx="215">
                  <c:v>81.85367</c:v>
                </c:pt>
                <c:pt idx="216">
                  <c:v>81.85367</c:v>
                </c:pt>
                <c:pt idx="217">
                  <c:v>81.85367</c:v>
                </c:pt>
                <c:pt idx="218">
                  <c:v>81.85367</c:v>
                </c:pt>
                <c:pt idx="219">
                  <c:v>81.85367</c:v>
                </c:pt>
                <c:pt idx="220">
                  <c:v>81.85367</c:v>
                </c:pt>
                <c:pt idx="221">
                  <c:v>81.85367</c:v>
                </c:pt>
                <c:pt idx="222">
                  <c:v>81.85367</c:v>
                </c:pt>
                <c:pt idx="223">
                  <c:v>81.85367</c:v>
                </c:pt>
                <c:pt idx="224">
                  <c:v>81.85367</c:v>
                </c:pt>
                <c:pt idx="225">
                  <c:v>81.85367</c:v>
                </c:pt>
                <c:pt idx="226">
                  <c:v>81.85367</c:v>
                </c:pt>
                <c:pt idx="227">
                  <c:v>81.85367</c:v>
                </c:pt>
                <c:pt idx="228">
                  <c:v>81.85367</c:v>
                </c:pt>
                <c:pt idx="229">
                  <c:v>81.85367</c:v>
                </c:pt>
                <c:pt idx="230">
                  <c:v>81.85367</c:v>
                </c:pt>
                <c:pt idx="231">
                  <c:v>81.85367</c:v>
                </c:pt>
                <c:pt idx="232">
                  <c:v>81.85367</c:v>
                </c:pt>
                <c:pt idx="233">
                  <c:v>81.85367</c:v>
                </c:pt>
                <c:pt idx="234">
                  <c:v>81.85367</c:v>
                </c:pt>
                <c:pt idx="235">
                  <c:v>81.85367</c:v>
                </c:pt>
                <c:pt idx="236">
                  <c:v>81.85367</c:v>
                </c:pt>
                <c:pt idx="237">
                  <c:v>81.85367</c:v>
                </c:pt>
                <c:pt idx="238">
                  <c:v>81.85367</c:v>
                </c:pt>
                <c:pt idx="239">
                  <c:v>81.85367</c:v>
                </c:pt>
                <c:pt idx="240">
                  <c:v>81.85367</c:v>
                </c:pt>
                <c:pt idx="241">
                  <c:v>81.85367</c:v>
                </c:pt>
                <c:pt idx="242">
                  <c:v>81.85367</c:v>
                </c:pt>
                <c:pt idx="243">
                  <c:v>81.85367</c:v>
                </c:pt>
                <c:pt idx="244">
                  <c:v>81.85367</c:v>
                </c:pt>
                <c:pt idx="245">
                  <c:v>81.85367</c:v>
                </c:pt>
                <c:pt idx="246">
                  <c:v>81.85367</c:v>
                </c:pt>
                <c:pt idx="247">
                  <c:v>81.85367</c:v>
                </c:pt>
                <c:pt idx="248">
                  <c:v>81.85367</c:v>
                </c:pt>
                <c:pt idx="249">
                  <c:v>81.85367</c:v>
                </c:pt>
                <c:pt idx="250">
                  <c:v>81.85367</c:v>
                </c:pt>
                <c:pt idx="251">
                  <c:v>81.85367</c:v>
                </c:pt>
                <c:pt idx="252">
                  <c:v>81.85367</c:v>
                </c:pt>
                <c:pt idx="253">
                  <c:v>81.85367</c:v>
                </c:pt>
                <c:pt idx="254">
                  <c:v>81.85367</c:v>
                </c:pt>
                <c:pt idx="255">
                  <c:v>81.85367</c:v>
                </c:pt>
                <c:pt idx="256">
                  <c:v>81.85367</c:v>
                </c:pt>
                <c:pt idx="257">
                  <c:v>81.85367</c:v>
                </c:pt>
                <c:pt idx="258">
                  <c:v>81.85367</c:v>
                </c:pt>
                <c:pt idx="259">
                  <c:v>81.85367</c:v>
                </c:pt>
                <c:pt idx="260">
                  <c:v>81.85367</c:v>
                </c:pt>
                <c:pt idx="261">
                  <c:v>81.85367</c:v>
                </c:pt>
                <c:pt idx="262">
                  <c:v>81.85367</c:v>
                </c:pt>
                <c:pt idx="263">
                  <c:v>81.85367</c:v>
                </c:pt>
                <c:pt idx="264">
                  <c:v>81.85367</c:v>
                </c:pt>
                <c:pt idx="265">
                  <c:v>81.85367</c:v>
                </c:pt>
                <c:pt idx="266">
                  <c:v>81.85367</c:v>
                </c:pt>
                <c:pt idx="267">
                  <c:v>81.85367</c:v>
                </c:pt>
                <c:pt idx="268">
                  <c:v>81.85367</c:v>
                </c:pt>
                <c:pt idx="269">
                  <c:v>81.85367</c:v>
                </c:pt>
                <c:pt idx="270">
                  <c:v>81.85367</c:v>
                </c:pt>
                <c:pt idx="271">
                  <c:v>81.85367</c:v>
                </c:pt>
                <c:pt idx="272">
                  <c:v>81.85367</c:v>
                </c:pt>
                <c:pt idx="273">
                  <c:v>81.85367</c:v>
                </c:pt>
                <c:pt idx="274">
                  <c:v>81.85367</c:v>
                </c:pt>
                <c:pt idx="275">
                  <c:v>81.85367</c:v>
                </c:pt>
                <c:pt idx="276">
                  <c:v>81.85367</c:v>
                </c:pt>
                <c:pt idx="277">
                  <c:v>81.85367</c:v>
                </c:pt>
                <c:pt idx="278">
                  <c:v>81.85367</c:v>
                </c:pt>
                <c:pt idx="279">
                  <c:v>81.85367</c:v>
                </c:pt>
                <c:pt idx="280">
                  <c:v>81.85367</c:v>
                </c:pt>
                <c:pt idx="281">
                  <c:v>81.85367</c:v>
                </c:pt>
                <c:pt idx="282">
                  <c:v>81.85367</c:v>
                </c:pt>
                <c:pt idx="283">
                  <c:v>81.85367</c:v>
                </c:pt>
                <c:pt idx="284">
                  <c:v>81.85367</c:v>
                </c:pt>
                <c:pt idx="285">
                  <c:v>81.85367</c:v>
                </c:pt>
                <c:pt idx="286">
                  <c:v>81.85367</c:v>
                </c:pt>
                <c:pt idx="287">
                  <c:v>81.85367</c:v>
                </c:pt>
                <c:pt idx="288">
                  <c:v>81.85367</c:v>
                </c:pt>
                <c:pt idx="289">
                  <c:v>81.85367</c:v>
                </c:pt>
                <c:pt idx="290">
                  <c:v>81.85367</c:v>
                </c:pt>
                <c:pt idx="291">
                  <c:v>81.85367</c:v>
                </c:pt>
                <c:pt idx="292">
                  <c:v>81.85367</c:v>
                </c:pt>
                <c:pt idx="293">
                  <c:v>81.85367</c:v>
                </c:pt>
                <c:pt idx="294">
                  <c:v>81.85367</c:v>
                </c:pt>
                <c:pt idx="295">
                  <c:v>81.85367</c:v>
                </c:pt>
                <c:pt idx="296">
                  <c:v>81.85367</c:v>
                </c:pt>
                <c:pt idx="297">
                  <c:v>81.85367</c:v>
                </c:pt>
                <c:pt idx="298">
                  <c:v>81.85367</c:v>
                </c:pt>
                <c:pt idx="299">
                  <c:v>81.85367</c:v>
                </c:pt>
                <c:pt idx="300">
                  <c:v>81.85367</c:v>
                </c:pt>
                <c:pt idx="301">
                  <c:v>81.85367</c:v>
                </c:pt>
                <c:pt idx="302">
                  <c:v>81.85367</c:v>
                </c:pt>
                <c:pt idx="303">
                  <c:v>81.85367</c:v>
                </c:pt>
                <c:pt idx="304">
                  <c:v>81.85367</c:v>
                </c:pt>
                <c:pt idx="305">
                  <c:v>81.85367</c:v>
                </c:pt>
                <c:pt idx="306">
                  <c:v>81.85367</c:v>
                </c:pt>
                <c:pt idx="307">
                  <c:v>81.85367</c:v>
                </c:pt>
                <c:pt idx="308">
                  <c:v>81.85367</c:v>
                </c:pt>
                <c:pt idx="309">
                  <c:v>81.85367</c:v>
                </c:pt>
                <c:pt idx="310">
                  <c:v>81.85367</c:v>
                </c:pt>
                <c:pt idx="311">
                  <c:v>81.85367</c:v>
                </c:pt>
                <c:pt idx="312">
                  <c:v>81.85367</c:v>
                </c:pt>
                <c:pt idx="313">
                  <c:v>81.85367</c:v>
                </c:pt>
                <c:pt idx="314">
                  <c:v>81.85367</c:v>
                </c:pt>
                <c:pt idx="315">
                  <c:v>81.85367</c:v>
                </c:pt>
                <c:pt idx="316">
                  <c:v>81.85367</c:v>
                </c:pt>
                <c:pt idx="317">
                  <c:v>81.85367</c:v>
                </c:pt>
                <c:pt idx="318">
                  <c:v>81.85367</c:v>
                </c:pt>
                <c:pt idx="319">
                  <c:v>81.85367</c:v>
                </c:pt>
                <c:pt idx="320">
                  <c:v>81.85367</c:v>
                </c:pt>
                <c:pt idx="321">
                  <c:v>81.85367</c:v>
                </c:pt>
                <c:pt idx="322">
                  <c:v>81.85367</c:v>
                </c:pt>
                <c:pt idx="323">
                  <c:v>81.85367</c:v>
                </c:pt>
                <c:pt idx="324">
                  <c:v>81.85367</c:v>
                </c:pt>
                <c:pt idx="325">
                  <c:v>81.85367</c:v>
                </c:pt>
                <c:pt idx="326">
                  <c:v>81.85367</c:v>
                </c:pt>
                <c:pt idx="327">
                  <c:v>81.85367</c:v>
                </c:pt>
                <c:pt idx="328">
                  <c:v>81.85367</c:v>
                </c:pt>
                <c:pt idx="329">
                  <c:v>81.85367</c:v>
                </c:pt>
                <c:pt idx="330">
                  <c:v>81.85367</c:v>
                </c:pt>
                <c:pt idx="331">
                  <c:v>81.85367</c:v>
                </c:pt>
                <c:pt idx="332">
                  <c:v>81.85367</c:v>
                </c:pt>
                <c:pt idx="333">
                  <c:v>81.85367</c:v>
                </c:pt>
                <c:pt idx="334">
                  <c:v>81.85367</c:v>
                </c:pt>
                <c:pt idx="335">
                  <c:v>81.85367</c:v>
                </c:pt>
                <c:pt idx="336">
                  <c:v>81.85367</c:v>
                </c:pt>
                <c:pt idx="337">
                  <c:v>81.85367</c:v>
                </c:pt>
                <c:pt idx="338">
                  <c:v>81.85367</c:v>
                </c:pt>
                <c:pt idx="339">
                  <c:v>81.85367</c:v>
                </c:pt>
                <c:pt idx="340">
                  <c:v>81.85367</c:v>
                </c:pt>
                <c:pt idx="341">
                  <c:v>81.85367</c:v>
                </c:pt>
                <c:pt idx="342">
                  <c:v>81.85367</c:v>
                </c:pt>
                <c:pt idx="343">
                  <c:v>81.85367</c:v>
                </c:pt>
                <c:pt idx="344">
                  <c:v>81.85367</c:v>
                </c:pt>
                <c:pt idx="345">
                  <c:v>81.85367</c:v>
                </c:pt>
                <c:pt idx="346">
                  <c:v>81.85367</c:v>
                </c:pt>
                <c:pt idx="347">
                  <c:v>81.85367</c:v>
                </c:pt>
                <c:pt idx="348">
                  <c:v>81.85367</c:v>
                </c:pt>
                <c:pt idx="349">
                  <c:v>81.85367</c:v>
                </c:pt>
                <c:pt idx="350">
                  <c:v>81.85367</c:v>
                </c:pt>
                <c:pt idx="351">
                  <c:v>81.85367</c:v>
                </c:pt>
                <c:pt idx="352">
                  <c:v>81.85367</c:v>
                </c:pt>
                <c:pt idx="353">
                  <c:v>81.85367</c:v>
                </c:pt>
                <c:pt idx="354">
                  <c:v>81.85367</c:v>
                </c:pt>
                <c:pt idx="355">
                  <c:v>81.85367</c:v>
                </c:pt>
                <c:pt idx="356">
                  <c:v>81.85367</c:v>
                </c:pt>
                <c:pt idx="357">
                  <c:v>81.85367</c:v>
                </c:pt>
                <c:pt idx="358">
                  <c:v>81.85367</c:v>
                </c:pt>
                <c:pt idx="359">
                  <c:v>81.85367</c:v>
                </c:pt>
                <c:pt idx="360">
                  <c:v>81.85367</c:v>
                </c:pt>
                <c:pt idx="361">
                  <c:v>81.85367</c:v>
                </c:pt>
                <c:pt idx="362">
                  <c:v>81.85367</c:v>
                </c:pt>
                <c:pt idx="363">
                  <c:v>81.85367</c:v>
                </c:pt>
                <c:pt idx="364">
                  <c:v>81.85367</c:v>
                </c:pt>
                <c:pt idx="365">
                  <c:v>81.85367</c:v>
                </c:pt>
                <c:pt idx="366">
                  <c:v>81.85367</c:v>
                </c:pt>
                <c:pt idx="367">
                  <c:v>81.85367</c:v>
                </c:pt>
                <c:pt idx="368">
                  <c:v>81.85367</c:v>
                </c:pt>
                <c:pt idx="369">
                  <c:v>81.85367</c:v>
                </c:pt>
                <c:pt idx="370">
                  <c:v>81.85367</c:v>
                </c:pt>
                <c:pt idx="371">
                  <c:v>81.85367</c:v>
                </c:pt>
                <c:pt idx="372">
                  <c:v>81.85367</c:v>
                </c:pt>
                <c:pt idx="373">
                  <c:v>81.85367</c:v>
                </c:pt>
                <c:pt idx="374">
                  <c:v>81.85367</c:v>
                </c:pt>
                <c:pt idx="375">
                  <c:v>81.85367</c:v>
                </c:pt>
                <c:pt idx="376">
                  <c:v>81.85367</c:v>
                </c:pt>
                <c:pt idx="377">
                  <c:v>81.85367</c:v>
                </c:pt>
                <c:pt idx="378">
                  <c:v>81.85367</c:v>
                </c:pt>
                <c:pt idx="379">
                  <c:v>81.85367</c:v>
                </c:pt>
                <c:pt idx="380">
                  <c:v>81.85367</c:v>
                </c:pt>
                <c:pt idx="381">
                  <c:v>81.85367</c:v>
                </c:pt>
                <c:pt idx="382">
                  <c:v>81.85367</c:v>
                </c:pt>
                <c:pt idx="383">
                  <c:v>81.85367</c:v>
                </c:pt>
                <c:pt idx="384">
                  <c:v>81.85367</c:v>
                </c:pt>
                <c:pt idx="385">
                  <c:v>81.85367</c:v>
                </c:pt>
                <c:pt idx="386">
                  <c:v>81.85367</c:v>
                </c:pt>
                <c:pt idx="387">
                  <c:v>81.85367</c:v>
                </c:pt>
                <c:pt idx="388">
                  <c:v>81.85367</c:v>
                </c:pt>
                <c:pt idx="389">
                  <c:v>81.85367</c:v>
                </c:pt>
                <c:pt idx="390">
                  <c:v>81.85367</c:v>
                </c:pt>
                <c:pt idx="391">
                  <c:v>81.85367</c:v>
                </c:pt>
                <c:pt idx="392">
                  <c:v>81.85367</c:v>
                </c:pt>
                <c:pt idx="393">
                  <c:v>81.85367</c:v>
                </c:pt>
                <c:pt idx="394">
                  <c:v>81.85367</c:v>
                </c:pt>
                <c:pt idx="395">
                  <c:v>81.85367</c:v>
                </c:pt>
                <c:pt idx="396">
                  <c:v>81.85367</c:v>
                </c:pt>
                <c:pt idx="397">
                  <c:v>81.85367</c:v>
                </c:pt>
                <c:pt idx="398">
                  <c:v>81.85367</c:v>
                </c:pt>
                <c:pt idx="399">
                  <c:v>81.85367</c:v>
                </c:pt>
                <c:pt idx="400">
                  <c:v>81.85367</c:v>
                </c:pt>
                <c:pt idx="401">
                  <c:v>81.85367</c:v>
                </c:pt>
                <c:pt idx="402">
                  <c:v>81.85367</c:v>
                </c:pt>
                <c:pt idx="403">
                  <c:v>81.85367</c:v>
                </c:pt>
                <c:pt idx="404">
                  <c:v>81.85367</c:v>
                </c:pt>
                <c:pt idx="405">
                  <c:v>81.85367</c:v>
                </c:pt>
                <c:pt idx="406">
                  <c:v>81.85367</c:v>
                </c:pt>
                <c:pt idx="407">
                  <c:v>81.85367</c:v>
                </c:pt>
                <c:pt idx="408">
                  <c:v>81.85367</c:v>
                </c:pt>
                <c:pt idx="409">
                  <c:v>81.85367</c:v>
                </c:pt>
                <c:pt idx="410">
                  <c:v>81.85367</c:v>
                </c:pt>
                <c:pt idx="411">
                  <c:v>81.85367</c:v>
                </c:pt>
                <c:pt idx="412">
                  <c:v>81.85367</c:v>
                </c:pt>
                <c:pt idx="413">
                  <c:v>81.85367</c:v>
                </c:pt>
                <c:pt idx="414">
                  <c:v>81.85367</c:v>
                </c:pt>
                <c:pt idx="415">
                  <c:v>81.85367</c:v>
                </c:pt>
                <c:pt idx="416">
                  <c:v>81.85367</c:v>
                </c:pt>
                <c:pt idx="417">
                  <c:v>81.85367</c:v>
                </c:pt>
                <c:pt idx="418">
                  <c:v>81.85367</c:v>
                </c:pt>
                <c:pt idx="419">
                  <c:v>81.85367</c:v>
                </c:pt>
                <c:pt idx="420">
                  <c:v>81.85367</c:v>
                </c:pt>
                <c:pt idx="421">
                  <c:v>81.85367</c:v>
                </c:pt>
                <c:pt idx="422">
                  <c:v>81.85367</c:v>
                </c:pt>
                <c:pt idx="423">
                  <c:v>81.85367</c:v>
                </c:pt>
                <c:pt idx="424">
                  <c:v>81.85367</c:v>
                </c:pt>
                <c:pt idx="425">
                  <c:v>81.85367</c:v>
                </c:pt>
                <c:pt idx="426">
                  <c:v>81.85367</c:v>
                </c:pt>
                <c:pt idx="427">
                  <c:v>81.85367</c:v>
                </c:pt>
                <c:pt idx="428">
                  <c:v>81.85367</c:v>
                </c:pt>
                <c:pt idx="429">
                  <c:v>81.85367</c:v>
                </c:pt>
                <c:pt idx="430">
                  <c:v>81.85367</c:v>
                </c:pt>
                <c:pt idx="431">
                  <c:v>81.85367</c:v>
                </c:pt>
                <c:pt idx="432">
                  <c:v>81.85367</c:v>
                </c:pt>
                <c:pt idx="433">
                  <c:v>81.85367</c:v>
                </c:pt>
                <c:pt idx="434">
                  <c:v>81.85367</c:v>
                </c:pt>
                <c:pt idx="435">
                  <c:v>81.85367</c:v>
                </c:pt>
                <c:pt idx="436">
                  <c:v>81.85367</c:v>
                </c:pt>
                <c:pt idx="437">
                  <c:v>81.85367</c:v>
                </c:pt>
                <c:pt idx="438">
                  <c:v>81.85367</c:v>
                </c:pt>
                <c:pt idx="439">
                  <c:v>81.85367</c:v>
                </c:pt>
                <c:pt idx="440">
                  <c:v>81.85367</c:v>
                </c:pt>
                <c:pt idx="441">
                  <c:v>81.85367</c:v>
                </c:pt>
                <c:pt idx="442">
                  <c:v>81.85367</c:v>
                </c:pt>
                <c:pt idx="443">
                  <c:v>81.85367</c:v>
                </c:pt>
                <c:pt idx="444">
                  <c:v>81.85367</c:v>
                </c:pt>
                <c:pt idx="445">
                  <c:v>81.85367</c:v>
                </c:pt>
                <c:pt idx="446">
                  <c:v>81.85367</c:v>
                </c:pt>
                <c:pt idx="447">
                  <c:v>81.85367</c:v>
                </c:pt>
                <c:pt idx="448">
                  <c:v>81.85367</c:v>
                </c:pt>
                <c:pt idx="449">
                  <c:v>81.85367</c:v>
                </c:pt>
                <c:pt idx="450">
                  <c:v>81.85367</c:v>
                </c:pt>
                <c:pt idx="451">
                  <c:v>81.85367</c:v>
                </c:pt>
                <c:pt idx="452">
                  <c:v>81.85367</c:v>
                </c:pt>
                <c:pt idx="453">
                  <c:v>81.85367</c:v>
                </c:pt>
                <c:pt idx="454">
                  <c:v>81.85367</c:v>
                </c:pt>
                <c:pt idx="455">
                  <c:v>81.85367</c:v>
                </c:pt>
                <c:pt idx="456">
                  <c:v>81.85367</c:v>
                </c:pt>
                <c:pt idx="457">
                  <c:v>81.85367</c:v>
                </c:pt>
                <c:pt idx="458">
                  <c:v>81.85367</c:v>
                </c:pt>
                <c:pt idx="459">
                  <c:v>81.85367</c:v>
                </c:pt>
                <c:pt idx="460">
                  <c:v>81.85367</c:v>
                </c:pt>
                <c:pt idx="461">
                  <c:v>81.85367</c:v>
                </c:pt>
                <c:pt idx="462">
                  <c:v>81.85367</c:v>
                </c:pt>
                <c:pt idx="463">
                  <c:v>81.85367</c:v>
                </c:pt>
                <c:pt idx="464">
                  <c:v>81.85367</c:v>
                </c:pt>
                <c:pt idx="465">
                  <c:v>81.85367</c:v>
                </c:pt>
                <c:pt idx="466">
                  <c:v>81.85367</c:v>
                </c:pt>
                <c:pt idx="467">
                  <c:v>81.85367</c:v>
                </c:pt>
                <c:pt idx="468">
                  <c:v>81.85367</c:v>
                </c:pt>
                <c:pt idx="469">
                  <c:v>81.85367</c:v>
                </c:pt>
                <c:pt idx="470">
                  <c:v>81.85367</c:v>
                </c:pt>
                <c:pt idx="471">
                  <c:v>81.85367</c:v>
                </c:pt>
                <c:pt idx="472">
                  <c:v>81.85367</c:v>
                </c:pt>
                <c:pt idx="473">
                  <c:v>81.85367</c:v>
                </c:pt>
                <c:pt idx="474">
                  <c:v>81.85367</c:v>
                </c:pt>
                <c:pt idx="475">
                  <c:v>81.85367</c:v>
                </c:pt>
                <c:pt idx="476">
                  <c:v>81.85367</c:v>
                </c:pt>
                <c:pt idx="477">
                  <c:v>81.85367</c:v>
                </c:pt>
                <c:pt idx="478">
                  <c:v>81.85367</c:v>
                </c:pt>
                <c:pt idx="479">
                  <c:v>81.85367</c:v>
                </c:pt>
                <c:pt idx="480">
                  <c:v>81.85367</c:v>
                </c:pt>
                <c:pt idx="481">
                  <c:v>81.85367</c:v>
                </c:pt>
                <c:pt idx="482">
                  <c:v>81.85367</c:v>
                </c:pt>
                <c:pt idx="483">
                  <c:v>81.85367</c:v>
                </c:pt>
                <c:pt idx="484">
                  <c:v>81.85367</c:v>
                </c:pt>
                <c:pt idx="485">
                  <c:v>81.85367</c:v>
                </c:pt>
                <c:pt idx="486">
                  <c:v>81.85367</c:v>
                </c:pt>
                <c:pt idx="487">
                  <c:v>81.85367</c:v>
                </c:pt>
                <c:pt idx="488">
                  <c:v>81.85367</c:v>
                </c:pt>
                <c:pt idx="489">
                  <c:v>81.85367</c:v>
                </c:pt>
                <c:pt idx="490">
                  <c:v>81.85367</c:v>
                </c:pt>
                <c:pt idx="491">
                  <c:v>81.85367</c:v>
                </c:pt>
                <c:pt idx="492">
                  <c:v>81.85367</c:v>
                </c:pt>
                <c:pt idx="493">
                  <c:v>81.85367</c:v>
                </c:pt>
                <c:pt idx="494">
                  <c:v>81.85367</c:v>
                </c:pt>
                <c:pt idx="495">
                  <c:v>81.85367</c:v>
                </c:pt>
                <c:pt idx="496">
                  <c:v>81.85367</c:v>
                </c:pt>
                <c:pt idx="497">
                  <c:v>81.85367</c:v>
                </c:pt>
                <c:pt idx="498">
                  <c:v>81.85367</c:v>
                </c:pt>
                <c:pt idx="499">
                  <c:v>81.85367</c:v>
                </c:pt>
                <c:pt idx="500">
                  <c:v>81.85367</c:v>
                </c:pt>
                <c:pt idx="501">
                  <c:v>81.85367</c:v>
                </c:pt>
                <c:pt idx="502">
                  <c:v>81.85367</c:v>
                </c:pt>
                <c:pt idx="503">
                  <c:v>81.85367</c:v>
                </c:pt>
                <c:pt idx="504">
                  <c:v>81.85367</c:v>
                </c:pt>
                <c:pt idx="505">
                  <c:v>81.85367</c:v>
                </c:pt>
                <c:pt idx="506">
                  <c:v>81.85367</c:v>
                </c:pt>
                <c:pt idx="507">
                  <c:v>81.85367</c:v>
                </c:pt>
                <c:pt idx="508">
                  <c:v>81.85367</c:v>
                </c:pt>
                <c:pt idx="509">
                  <c:v>81.85367</c:v>
                </c:pt>
                <c:pt idx="510">
                  <c:v>81.85367</c:v>
                </c:pt>
                <c:pt idx="511">
                  <c:v>81.85367</c:v>
                </c:pt>
                <c:pt idx="512">
                  <c:v>81.85367</c:v>
                </c:pt>
                <c:pt idx="513">
                  <c:v>81.85367</c:v>
                </c:pt>
                <c:pt idx="514">
                  <c:v>81.85367</c:v>
                </c:pt>
                <c:pt idx="515">
                  <c:v>81.85367</c:v>
                </c:pt>
                <c:pt idx="516">
                  <c:v>81.85367</c:v>
                </c:pt>
                <c:pt idx="517">
                  <c:v>81.85367</c:v>
                </c:pt>
                <c:pt idx="518">
                  <c:v>81.85367</c:v>
                </c:pt>
                <c:pt idx="519">
                  <c:v>81.85367</c:v>
                </c:pt>
                <c:pt idx="520">
                  <c:v>81.85367</c:v>
                </c:pt>
                <c:pt idx="521">
                  <c:v>81.85367</c:v>
                </c:pt>
                <c:pt idx="522">
                  <c:v>81.85367</c:v>
                </c:pt>
                <c:pt idx="523">
                  <c:v>81.85367</c:v>
                </c:pt>
                <c:pt idx="524">
                  <c:v>81.85367</c:v>
                </c:pt>
                <c:pt idx="525">
                  <c:v>81.85367</c:v>
                </c:pt>
                <c:pt idx="526">
                  <c:v>81.85367</c:v>
                </c:pt>
                <c:pt idx="527">
                  <c:v>81.85367</c:v>
                </c:pt>
                <c:pt idx="528">
                  <c:v>81.85367</c:v>
                </c:pt>
                <c:pt idx="529">
                  <c:v>81.85367</c:v>
                </c:pt>
                <c:pt idx="530">
                  <c:v>81.85367</c:v>
                </c:pt>
                <c:pt idx="531">
                  <c:v>81.85367</c:v>
                </c:pt>
                <c:pt idx="532">
                  <c:v>81.85367</c:v>
                </c:pt>
                <c:pt idx="533">
                  <c:v>81.85367</c:v>
                </c:pt>
                <c:pt idx="534">
                  <c:v>81.85367</c:v>
                </c:pt>
                <c:pt idx="535">
                  <c:v>81.85367</c:v>
                </c:pt>
                <c:pt idx="536">
                  <c:v>81.85367</c:v>
                </c:pt>
                <c:pt idx="537">
                  <c:v>81.85367</c:v>
                </c:pt>
                <c:pt idx="538">
                  <c:v>81.85367</c:v>
                </c:pt>
                <c:pt idx="539">
                  <c:v>81.85367</c:v>
                </c:pt>
                <c:pt idx="540">
                  <c:v>81.85367</c:v>
                </c:pt>
                <c:pt idx="541">
                  <c:v>81.85367</c:v>
                </c:pt>
                <c:pt idx="542">
                  <c:v>81.85366</c:v>
                </c:pt>
                <c:pt idx="543">
                  <c:v>81.85365</c:v>
                </c:pt>
                <c:pt idx="544">
                  <c:v>81.85365</c:v>
                </c:pt>
                <c:pt idx="545">
                  <c:v>81.85365</c:v>
                </c:pt>
                <c:pt idx="546">
                  <c:v>81.85365</c:v>
                </c:pt>
                <c:pt idx="547">
                  <c:v>81.85365</c:v>
                </c:pt>
                <c:pt idx="548">
                  <c:v>81.853645</c:v>
                </c:pt>
                <c:pt idx="549">
                  <c:v>81.853645</c:v>
                </c:pt>
                <c:pt idx="550">
                  <c:v>81.853645</c:v>
                </c:pt>
                <c:pt idx="551">
                  <c:v>81.853645</c:v>
                </c:pt>
                <c:pt idx="552">
                  <c:v>81.853645</c:v>
                </c:pt>
                <c:pt idx="553">
                  <c:v>81.853645</c:v>
                </c:pt>
                <c:pt idx="554">
                  <c:v>81.853645</c:v>
                </c:pt>
                <c:pt idx="555">
                  <c:v>81.853645</c:v>
                </c:pt>
                <c:pt idx="556">
                  <c:v>81.853645</c:v>
                </c:pt>
                <c:pt idx="557">
                  <c:v>81.853645</c:v>
                </c:pt>
                <c:pt idx="558">
                  <c:v>81.853645</c:v>
                </c:pt>
                <c:pt idx="559">
                  <c:v>81.853645</c:v>
                </c:pt>
                <c:pt idx="560">
                  <c:v>81.853645</c:v>
                </c:pt>
                <c:pt idx="561">
                  <c:v>81.853645</c:v>
                </c:pt>
                <c:pt idx="562">
                  <c:v>81.853645</c:v>
                </c:pt>
                <c:pt idx="563">
                  <c:v>81.853645</c:v>
                </c:pt>
                <c:pt idx="564">
                  <c:v>81.853645</c:v>
                </c:pt>
                <c:pt idx="565">
                  <c:v>81.853645</c:v>
                </c:pt>
                <c:pt idx="566">
                  <c:v>81.853645</c:v>
                </c:pt>
                <c:pt idx="567">
                  <c:v>81.853645</c:v>
                </c:pt>
                <c:pt idx="568">
                  <c:v>81.853645</c:v>
                </c:pt>
                <c:pt idx="569">
                  <c:v>81.85364</c:v>
                </c:pt>
                <c:pt idx="570">
                  <c:v>81.85363</c:v>
                </c:pt>
                <c:pt idx="571">
                  <c:v>81.85363</c:v>
                </c:pt>
                <c:pt idx="572">
                  <c:v>81.85362</c:v>
                </c:pt>
                <c:pt idx="573">
                  <c:v>81.853615</c:v>
                </c:pt>
                <c:pt idx="574">
                  <c:v>81.853615</c:v>
                </c:pt>
                <c:pt idx="575">
                  <c:v>81.853615</c:v>
                </c:pt>
                <c:pt idx="576">
                  <c:v>81.85361</c:v>
                </c:pt>
                <c:pt idx="577">
                  <c:v>81.8536</c:v>
                </c:pt>
                <c:pt idx="578">
                  <c:v>81.8536</c:v>
                </c:pt>
                <c:pt idx="579">
                  <c:v>81.8536</c:v>
                </c:pt>
                <c:pt idx="580">
                  <c:v>81.85358999999998</c:v>
                </c:pt>
                <c:pt idx="581">
                  <c:v>81.853584</c:v>
                </c:pt>
                <c:pt idx="582">
                  <c:v>81.853584</c:v>
                </c:pt>
                <c:pt idx="583">
                  <c:v>81.85357999999998</c:v>
                </c:pt>
                <c:pt idx="584">
                  <c:v>81.85357</c:v>
                </c:pt>
                <c:pt idx="585">
                  <c:v>81.85357</c:v>
                </c:pt>
                <c:pt idx="586">
                  <c:v>81.85357</c:v>
                </c:pt>
                <c:pt idx="587">
                  <c:v>81.85357</c:v>
                </c:pt>
                <c:pt idx="588">
                  <c:v>81.85357</c:v>
                </c:pt>
                <c:pt idx="589">
                  <c:v>81.85357</c:v>
                </c:pt>
                <c:pt idx="590">
                  <c:v>81.85357</c:v>
                </c:pt>
                <c:pt idx="591">
                  <c:v>81.85356</c:v>
                </c:pt>
                <c:pt idx="592">
                  <c:v>81.85356</c:v>
                </c:pt>
                <c:pt idx="593">
                  <c:v>81.85356</c:v>
                </c:pt>
                <c:pt idx="594">
                  <c:v>81.85356</c:v>
                </c:pt>
                <c:pt idx="595">
                  <c:v>81.85356</c:v>
                </c:pt>
                <c:pt idx="596">
                  <c:v>81.85356</c:v>
                </c:pt>
                <c:pt idx="597">
                  <c:v>81.85356</c:v>
                </c:pt>
                <c:pt idx="598">
                  <c:v>81.85356</c:v>
                </c:pt>
                <c:pt idx="599">
                  <c:v>81.85356</c:v>
                </c:pt>
                <c:pt idx="600">
                  <c:v>81.85356</c:v>
                </c:pt>
                <c:pt idx="601">
                  <c:v>81.85355</c:v>
                </c:pt>
                <c:pt idx="602">
                  <c:v>81.85354599999998</c:v>
                </c:pt>
                <c:pt idx="603">
                  <c:v>81.85353999999998</c:v>
                </c:pt>
                <c:pt idx="604">
                  <c:v>81.85353</c:v>
                </c:pt>
                <c:pt idx="605">
                  <c:v>81.85353</c:v>
                </c:pt>
                <c:pt idx="606">
                  <c:v>81.85352</c:v>
                </c:pt>
                <c:pt idx="607">
                  <c:v>81.853516</c:v>
                </c:pt>
                <c:pt idx="608">
                  <c:v>81.853516</c:v>
                </c:pt>
                <c:pt idx="609">
                  <c:v>81.853516</c:v>
                </c:pt>
                <c:pt idx="610">
                  <c:v>81.853516</c:v>
                </c:pt>
                <c:pt idx="611">
                  <c:v>81.853516</c:v>
                </c:pt>
                <c:pt idx="612">
                  <c:v>81.853516</c:v>
                </c:pt>
                <c:pt idx="613">
                  <c:v>81.853516</c:v>
                </c:pt>
                <c:pt idx="614">
                  <c:v>81.85351</c:v>
                </c:pt>
                <c:pt idx="615">
                  <c:v>81.85349999999998</c:v>
                </c:pt>
                <c:pt idx="616">
                  <c:v>81.85348999999998</c:v>
                </c:pt>
                <c:pt idx="617">
                  <c:v>81.85348499999999</c:v>
                </c:pt>
                <c:pt idx="618">
                  <c:v>81.85348499999999</c:v>
                </c:pt>
                <c:pt idx="619">
                  <c:v>81.85347999999999</c:v>
                </c:pt>
                <c:pt idx="620">
                  <c:v>81.85347999999999</c:v>
                </c:pt>
                <c:pt idx="621">
                  <c:v>81.85347999999999</c:v>
                </c:pt>
                <c:pt idx="622">
                  <c:v>81.85347999999999</c:v>
                </c:pt>
                <c:pt idx="623">
                  <c:v>81.85347999999999</c:v>
                </c:pt>
                <c:pt idx="624">
                  <c:v>81.85347999999999</c:v>
                </c:pt>
                <c:pt idx="625">
                  <c:v>81.85347999999999</c:v>
                </c:pt>
                <c:pt idx="626">
                  <c:v>81.85346999999998</c:v>
                </c:pt>
                <c:pt idx="627">
                  <c:v>81.85346</c:v>
                </c:pt>
                <c:pt idx="628">
                  <c:v>81.85345499999998</c:v>
                </c:pt>
                <c:pt idx="629">
                  <c:v>81.85344999999998</c:v>
                </c:pt>
                <c:pt idx="630">
                  <c:v>81.85344999999998</c:v>
                </c:pt>
                <c:pt idx="631">
                  <c:v>81.85344999999998</c:v>
                </c:pt>
                <c:pt idx="632">
                  <c:v>81.85344999999998</c:v>
                </c:pt>
                <c:pt idx="633">
                  <c:v>81.85344999999998</c:v>
                </c:pt>
                <c:pt idx="634">
                  <c:v>81.85344999999998</c:v>
                </c:pt>
                <c:pt idx="635">
                  <c:v>81.85343999999999</c:v>
                </c:pt>
                <c:pt idx="636">
                  <c:v>81.85342999999998</c:v>
                </c:pt>
                <c:pt idx="637">
                  <c:v>81.853424</c:v>
                </c:pt>
                <c:pt idx="638">
                  <c:v>81.85342</c:v>
                </c:pt>
                <c:pt idx="639">
                  <c:v>81.85342</c:v>
                </c:pt>
                <c:pt idx="640">
                  <c:v>81.85340999999998</c:v>
                </c:pt>
                <c:pt idx="641">
                  <c:v>81.85339999999998</c:v>
                </c:pt>
                <c:pt idx="642">
                  <c:v>81.85338999999999</c:v>
                </c:pt>
                <c:pt idx="643">
                  <c:v>81.85338599999999</c:v>
                </c:pt>
                <c:pt idx="644">
                  <c:v>81.85337999999999</c:v>
                </c:pt>
                <c:pt idx="645">
                  <c:v>81.85337</c:v>
                </c:pt>
                <c:pt idx="646">
                  <c:v>81.85335999999998</c:v>
                </c:pt>
                <c:pt idx="647">
                  <c:v>81.85335999999998</c:v>
                </c:pt>
                <c:pt idx="648">
                  <c:v>81.85335999999998</c:v>
                </c:pt>
                <c:pt idx="649">
                  <c:v>81.85335999999998</c:v>
                </c:pt>
                <c:pt idx="650">
                  <c:v>81.85335999999998</c:v>
                </c:pt>
                <c:pt idx="651">
                  <c:v>81.85335999999998</c:v>
                </c:pt>
                <c:pt idx="652">
                  <c:v>81.85335999999998</c:v>
                </c:pt>
                <c:pt idx="653">
                  <c:v>81.85335499999998</c:v>
                </c:pt>
                <c:pt idx="654">
                  <c:v>81.85334999999999</c:v>
                </c:pt>
                <c:pt idx="655">
                  <c:v>81.85333999999999</c:v>
                </c:pt>
                <c:pt idx="656">
                  <c:v>81.85332999999998</c:v>
                </c:pt>
                <c:pt idx="657">
                  <c:v>81.85332999999998</c:v>
                </c:pt>
                <c:pt idx="658">
                  <c:v>81.853325</c:v>
                </c:pt>
                <c:pt idx="659">
                  <c:v>81.85331999999998</c:v>
                </c:pt>
                <c:pt idx="660">
                  <c:v>81.85331999999998</c:v>
                </c:pt>
                <c:pt idx="661">
                  <c:v>81.85331999999998</c:v>
                </c:pt>
                <c:pt idx="662">
                  <c:v>81.85330999999998</c:v>
                </c:pt>
                <c:pt idx="663">
                  <c:v>81.8533</c:v>
                </c:pt>
                <c:pt idx="664">
                  <c:v>81.853294</c:v>
                </c:pt>
                <c:pt idx="665">
                  <c:v>81.85329</c:v>
                </c:pt>
                <c:pt idx="666">
                  <c:v>81.85329</c:v>
                </c:pt>
                <c:pt idx="667">
                  <c:v>81.85328</c:v>
                </c:pt>
                <c:pt idx="668">
                  <c:v>81.85327</c:v>
                </c:pt>
                <c:pt idx="669">
                  <c:v>81.853264</c:v>
                </c:pt>
                <c:pt idx="670">
                  <c:v>81.85326</c:v>
                </c:pt>
                <c:pt idx="671">
                  <c:v>81.85325</c:v>
                </c:pt>
                <c:pt idx="672">
                  <c:v>81.85325</c:v>
                </c:pt>
                <c:pt idx="673">
                  <c:v>81.85325</c:v>
                </c:pt>
                <c:pt idx="674">
                  <c:v>81.85325</c:v>
                </c:pt>
                <c:pt idx="675">
                  <c:v>81.85325</c:v>
                </c:pt>
                <c:pt idx="676">
                  <c:v>81.85324</c:v>
                </c:pt>
                <c:pt idx="677">
                  <c:v>81.85323</c:v>
                </c:pt>
                <c:pt idx="678">
                  <c:v>81.853226</c:v>
                </c:pt>
                <c:pt idx="679">
                  <c:v>81.85322</c:v>
                </c:pt>
                <c:pt idx="680">
                  <c:v>81.85321</c:v>
                </c:pt>
                <c:pt idx="681">
                  <c:v>81.8532</c:v>
                </c:pt>
                <c:pt idx="682">
                  <c:v>81.8532</c:v>
                </c:pt>
                <c:pt idx="683">
                  <c:v>81.853195</c:v>
                </c:pt>
                <c:pt idx="684">
                  <c:v>81.85319</c:v>
                </c:pt>
                <c:pt idx="685">
                  <c:v>81.85317999999998</c:v>
                </c:pt>
                <c:pt idx="686">
                  <c:v>81.85317</c:v>
                </c:pt>
                <c:pt idx="687">
                  <c:v>81.853165</c:v>
                </c:pt>
                <c:pt idx="688">
                  <c:v>81.85316</c:v>
                </c:pt>
                <c:pt idx="689">
                  <c:v>81.85315</c:v>
                </c:pt>
                <c:pt idx="690">
                  <c:v>81.85313999999998</c:v>
                </c:pt>
                <c:pt idx="691">
                  <c:v>81.85313999999998</c:v>
                </c:pt>
                <c:pt idx="692">
                  <c:v>81.85313399999998</c:v>
                </c:pt>
                <c:pt idx="693">
                  <c:v>81.85313399999998</c:v>
                </c:pt>
                <c:pt idx="694">
                  <c:v>81.85313399999998</c:v>
                </c:pt>
                <c:pt idx="695">
                  <c:v>81.85313399999998</c:v>
                </c:pt>
                <c:pt idx="696">
                  <c:v>81.85313399999998</c:v>
                </c:pt>
                <c:pt idx="697">
                  <c:v>81.85313</c:v>
                </c:pt>
                <c:pt idx="698">
                  <c:v>81.85312</c:v>
                </c:pt>
                <c:pt idx="699">
                  <c:v>81.85311</c:v>
                </c:pt>
                <c:pt idx="700">
                  <c:v>81.8531</c:v>
                </c:pt>
                <c:pt idx="701">
                  <c:v>81.85309599999998</c:v>
                </c:pt>
                <c:pt idx="702">
                  <c:v>81.85308999999998</c:v>
                </c:pt>
                <c:pt idx="703">
                  <c:v>81.85307999999999</c:v>
                </c:pt>
                <c:pt idx="704">
                  <c:v>81.85306999999998</c:v>
                </c:pt>
                <c:pt idx="705">
                  <c:v>81.853065</c:v>
                </c:pt>
                <c:pt idx="706">
                  <c:v>81.85306</c:v>
                </c:pt>
                <c:pt idx="707">
                  <c:v>81.85304999999998</c:v>
                </c:pt>
                <c:pt idx="708">
                  <c:v>81.85303999999998</c:v>
                </c:pt>
                <c:pt idx="709">
                  <c:v>81.85303499999999</c:v>
                </c:pt>
                <c:pt idx="710">
                  <c:v>81.85302999999998</c:v>
                </c:pt>
                <c:pt idx="711">
                  <c:v>81.85302</c:v>
                </c:pt>
                <c:pt idx="712">
                  <c:v>81.85302</c:v>
                </c:pt>
                <c:pt idx="713">
                  <c:v>81.85302</c:v>
                </c:pt>
                <c:pt idx="714">
                  <c:v>81.85301</c:v>
                </c:pt>
                <c:pt idx="715">
                  <c:v>81.853004</c:v>
                </c:pt>
                <c:pt idx="716">
                  <c:v>81.85299999999998</c:v>
                </c:pt>
                <c:pt idx="717">
                  <c:v>81.85298999999999</c:v>
                </c:pt>
                <c:pt idx="718">
                  <c:v>81.85297999999999</c:v>
                </c:pt>
                <c:pt idx="719">
                  <c:v>81.85297399999999</c:v>
                </c:pt>
                <c:pt idx="720">
                  <c:v>81.85297</c:v>
                </c:pt>
                <c:pt idx="721">
                  <c:v>81.85295999999998</c:v>
                </c:pt>
                <c:pt idx="722">
                  <c:v>81.85294999999999</c:v>
                </c:pt>
                <c:pt idx="723">
                  <c:v>81.85293999999999</c:v>
                </c:pt>
                <c:pt idx="724">
                  <c:v>81.85293599999999</c:v>
                </c:pt>
                <c:pt idx="725">
                  <c:v>81.85293599999999</c:v>
                </c:pt>
                <c:pt idx="726">
                  <c:v>81.85293599999999</c:v>
                </c:pt>
                <c:pt idx="727">
                  <c:v>81.85292999999998</c:v>
                </c:pt>
                <c:pt idx="728">
                  <c:v>81.85291999999998</c:v>
                </c:pt>
                <c:pt idx="729">
                  <c:v>81.85290999999998</c:v>
                </c:pt>
                <c:pt idx="730">
                  <c:v>81.85290499999999</c:v>
                </c:pt>
                <c:pt idx="731">
                  <c:v>81.85289999999999</c:v>
                </c:pt>
                <c:pt idx="732">
                  <c:v>81.85288999999999</c:v>
                </c:pt>
                <c:pt idx="733">
                  <c:v>81.85287999999998</c:v>
                </c:pt>
                <c:pt idx="734">
                  <c:v>81.85287499999997</c:v>
                </c:pt>
                <c:pt idx="735">
                  <c:v>81.85286999999998</c:v>
                </c:pt>
                <c:pt idx="736">
                  <c:v>81.85285999999999</c:v>
                </c:pt>
                <c:pt idx="737">
                  <c:v>81.85284999999999</c:v>
                </c:pt>
                <c:pt idx="738">
                  <c:v>81.85284399999999</c:v>
                </c:pt>
                <c:pt idx="739">
                  <c:v>81.85283999999999</c:v>
                </c:pt>
                <c:pt idx="740">
                  <c:v>81.85282999999998</c:v>
                </c:pt>
                <c:pt idx="741">
                  <c:v>81.85281999999998</c:v>
                </c:pt>
                <c:pt idx="742">
                  <c:v>81.85280999999999</c:v>
                </c:pt>
                <c:pt idx="743">
                  <c:v>81.85280599999999</c:v>
                </c:pt>
                <c:pt idx="744">
                  <c:v>81.85279999999999</c:v>
                </c:pt>
                <c:pt idx="745">
                  <c:v>81.85278999999998</c:v>
                </c:pt>
                <c:pt idx="746">
                  <c:v>81.85277999999997</c:v>
                </c:pt>
                <c:pt idx="747">
                  <c:v>81.85277599999998</c:v>
                </c:pt>
                <c:pt idx="748">
                  <c:v>81.85276999999998</c:v>
                </c:pt>
                <c:pt idx="749">
                  <c:v>81.85275999999999</c:v>
                </c:pt>
                <c:pt idx="750">
                  <c:v>81.85274999999999</c:v>
                </c:pt>
                <c:pt idx="751">
                  <c:v>81.85274499999998</c:v>
                </c:pt>
                <c:pt idx="752">
                  <c:v>81.85273999999997</c:v>
                </c:pt>
                <c:pt idx="753">
                  <c:v>81.85272999999998</c:v>
                </c:pt>
                <c:pt idx="754">
                  <c:v>81.85271999999999</c:v>
                </c:pt>
                <c:pt idx="755">
                  <c:v>81.85271499999999</c:v>
                </c:pt>
                <c:pt idx="756">
                  <c:v>81.85270999999999</c:v>
                </c:pt>
                <c:pt idx="757">
                  <c:v>81.8527</c:v>
                </c:pt>
                <c:pt idx="758">
                  <c:v>81.85268999999998</c:v>
                </c:pt>
                <c:pt idx="759">
                  <c:v>81.85268399999998</c:v>
                </c:pt>
                <c:pt idx="760">
                  <c:v>81.85267999999999</c:v>
                </c:pt>
                <c:pt idx="761">
                  <c:v>81.85266999999998</c:v>
                </c:pt>
                <c:pt idx="762">
                  <c:v>81.85266</c:v>
                </c:pt>
                <c:pt idx="763">
                  <c:v>81.85264999999998</c:v>
                </c:pt>
                <c:pt idx="764">
                  <c:v>81.85264599999998</c:v>
                </c:pt>
                <c:pt idx="765">
                  <c:v>81.85263999999998</c:v>
                </c:pt>
                <c:pt idx="766">
                  <c:v>81.85263</c:v>
                </c:pt>
                <c:pt idx="767">
                  <c:v>81.85262</c:v>
                </c:pt>
                <c:pt idx="768">
                  <c:v>81.852615</c:v>
                </c:pt>
                <c:pt idx="769">
                  <c:v>81.85261</c:v>
                </c:pt>
                <c:pt idx="770">
                  <c:v>81.85259999999998</c:v>
                </c:pt>
                <c:pt idx="771">
                  <c:v>81.85258999999999</c:v>
                </c:pt>
                <c:pt idx="772">
                  <c:v>81.85258499999999</c:v>
                </c:pt>
                <c:pt idx="773">
                  <c:v>81.85257999999999</c:v>
                </c:pt>
                <c:pt idx="774">
                  <c:v>81.85256999999998</c:v>
                </c:pt>
                <c:pt idx="775">
                  <c:v>81.85255999999998</c:v>
                </c:pt>
                <c:pt idx="776">
                  <c:v>81.852554</c:v>
                </c:pt>
                <c:pt idx="777">
                  <c:v>81.85254999999998</c:v>
                </c:pt>
                <c:pt idx="778">
                  <c:v>81.85253999999999</c:v>
                </c:pt>
                <c:pt idx="779">
                  <c:v>81.85252999999998</c:v>
                </c:pt>
                <c:pt idx="780">
                  <c:v>81.85252</c:v>
                </c:pt>
                <c:pt idx="781">
                  <c:v>81.85251599999998</c:v>
                </c:pt>
                <c:pt idx="782">
                  <c:v>81.85250999999998</c:v>
                </c:pt>
                <c:pt idx="783">
                  <c:v>81.85248999999999</c:v>
                </c:pt>
                <c:pt idx="784">
                  <c:v>81.85247999999999</c:v>
                </c:pt>
                <c:pt idx="785">
                  <c:v>81.85246999999998</c:v>
                </c:pt>
                <c:pt idx="786">
                  <c:v>81.85245999999998</c:v>
                </c:pt>
                <c:pt idx="787">
                  <c:v>81.85244999999999</c:v>
                </c:pt>
                <c:pt idx="788">
                  <c:v>81.85243999999999</c:v>
                </c:pt>
                <c:pt idx="789">
                  <c:v>81.85243</c:v>
                </c:pt>
                <c:pt idx="790">
                  <c:v>81.85242499999998</c:v>
                </c:pt>
                <c:pt idx="791">
                  <c:v>81.85241999999998</c:v>
                </c:pt>
                <c:pt idx="792">
                  <c:v>81.85240999999999</c:v>
                </c:pt>
                <c:pt idx="793">
                  <c:v>81.85239999999999</c:v>
                </c:pt>
                <c:pt idx="794">
                  <c:v>81.85239399999999</c:v>
                </c:pt>
                <c:pt idx="795">
                  <c:v>81.85238999999999</c:v>
                </c:pt>
                <c:pt idx="796">
                  <c:v>81.85237999999997</c:v>
                </c:pt>
                <c:pt idx="797">
                  <c:v>81.85235999999999</c:v>
                </c:pt>
                <c:pt idx="798">
                  <c:v>81.85235599999999</c:v>
                </c:pt>
                <c:pt idx="799">
                  <c:v>81.85234999999999</c:v>
                </c:pt>
                <c:pt idx="800">
                  <c:v>81.85232999999998</c:v>
                </c:pt>
                <c:pt idx="801">
                  <c:v>81.85232499999998</c:v>
                </c:pt>
                <c:pt idx="802">
                  <c:v>81.85231999999999</c:v>
                </c:pt>
                <c:pt idx="803">
                  <c:v>81.85230999999999</c:v>
                </c:pt>
                <c:pt idx="804">
                  <c:v>81.85229999999998</c:v>
                </c:pt>
                <c:pt idx="805">
                  <c:v>81.852295</c:v>
                </c:pt>
                <c:pt idx="806">
                  <c:v>81.85227999999998</c:v>
                </c:pt>
                <c:pt idx="807">
                  <c:v>81.85227</c:v>
                </c:pt>
                <c:pt idx="808">
                  <c:v>81.852264</c:v>
                </c:pt>
                <c:pt idx="809">
                  <c:v>81.85225</c:v>
                </c:pt>
                <c:pt idx="810">
                  <c:v>81.85223999999998</c:v>
                </c:pt>
                <c:pt idx="811">
                  <c:v>81.85223399999998</c:v>
                </c:pt>
                <c:pt idx="812">
                  <c:v>81.85222</c:v>
                </c:pt>
                <c:pt idx="813">
                  <c:v>81.85221</c:v>
                </c:pt>
                <c:pt idx="814">
                  <c:v>81.85219999999998</c:v>
                </c:pt>
                <c:pt idx="815">
                  <c:v>81.85219599999999</c:v>
                </c:pt>
                <c:pt idx="816">
                  <c:v>81.85217999999999</c:v>
                </c:pt>
                <c:pt idx="817">
                  <c:v>81.852165</c:v>
                </c:pt>
                <c:pt idx="818">
                  <c:v>81.85216</c:v>
                </c:pt>
                <c:pt idx="819">
                  <c:v>81.85214999999998</c:v>
                </c:pt>
                <c:pt idx="820">
                  <c:v>81.85213499999999</c:v>
                </c:pt>
                <c:pt idx="821">
                  <c:v>81.85212999999998</c:v>
                </c:pt>
                <c:pt idx="822">
                  <c:v>81.85212</c:v>
                </c:pt>
                <c:pt idx="823">
                  <c:v>81.85210999999998</c:v>
                </c:pt>
                <c:pt idx="824">
                  <c:v>81.85210399999998</c:v>
                </c:pt>
                <c:pt idx="825">
                  <c:v>81.85209999999998</c:v>
                </c:pt>
                <c:pt idx="826">
                  <c:v>81.85207999999999</c:v>
                </c:pt>
                <c:pt idx="827">
                  <c:v>81.85206599999998</c:v>
                </c:pt>
                <c:pt idx="828">
                  <c:v>81.85204999999999</c:v>
                </c:pt>
                <c:pt idx="829">
                  <c:v>81.85203999999999</c:v>
                </c:pt>
                <c:pt idx="830">
                  <c:v>81.85203599999998</c:v>
                </c:pt>
                <c:pt idx="831">
                  <c:v>81.85201999999998</c:v>
                </c:pt>
                <c:pt idx="832">
                  <c:v>81.85200999999999</c:v>
                </c:pt>
                <c:pt idx="833">
                  <c:v>81.85200499999999</c:v>
                </c:pt>
                <c:pt idx="834">
                  <c:v>81.85199999999998</c:v>
                </c:pt>
                <c:pt idx="835">
                  <c:v>81.85198</c:v>
                </c:pt>
                <c:pt idx="836">
                  <c:v>81.851974</c:v>
                </c:pt>
                <c:pt idx="837">
                  <c:v>81.85197</c:v>
                </c:pt>
                <c:pt idx="838">
                  <c:v>81.85195</c:v>
                </c:pt>
                <c:pt idx="839">
                  <c:v>81.85194</c:v>
                </c:pt>
                <c:pt idx="840">
                  <c:v>81.85193</c:v>
                </c:pt>
                <c:pt idx="841">
                  <c:v>81.85192</c:v>
                </c:pt>
                <c:pt idx="842">
                  <c:v>81.851906</c:v>
                </c:pt>
                <c:pt idx="843">
                  <c:v>81.8519</c:v>
                </c:pt>
                <c:pt idx="844">
                  <c:v>81.85188999999998</c:v>
                </c:pt>
                <c:pt idx="845">
                  <c:v>81.85187999999998</c:v>
                </c:pt>
                <c:pt idx="846">
                  <c:v>81.85187</c:v>
                </c:pt>
                <c:pt idx="847">
                  <c:v>81.85185</c:v>
                </c:pt>
                <c:pt idx="848">
                  <c:v>81.85184499999998</c:v>
                </c:pt>
                <c:pt idx="849">
                  <c:v>81.85183999999998</c:v>
                </c:pt>
                <c:pt idx="850">
                  <c:v>81.85182</c:v>
                </c:pt>
                <c:pt idx="851">
                  <c:v>81.851814</c:v>
                </c:pt>
                <c:pt idx="852">
                  <c:v>81.85181</c:v>
                </c:pt>
                <c:pt idx="853">
                  <c:v>81.85178999999998</c:v>
                </c:pt>
                <c:pt idx="854">
                  <c:v>81.85177999999999</c:v>
                </c:pt>
                <c:pt idx="855">
                  <c:v>81.85176999999998</c:v>
                </c:pt>
                <c:pt idx="856">
                  <c:v>81.85174999999998</c:v>
                </c:pt>
                <c:pt idx="857">
                  <c:v>81.85173999999999</c:v>
                </c:pt>
                <c:pt idx="858">
                  <c:v>81.85172999999998</c:v>
                </c:pt>
                <c:pt idx="859">
                  <c:v>81.85172</c:v>
                </c:pt>
                <c:pt idx="860">
                  <c:v>81.85170999999998</c:v>
                </c:pt>
                <c:pt idx="861">
                  <c:v>81.8517</c:v>
                </c:pt>
                <c:pt idx="862">
                  <c:v>81.85169</c:v>
                </c:pt>
                <c:pt idx="863">
                  <c:v>81.85168</c:v>
                </c:pt>
                <c:pt idx="864">
                  <c:v>81.85167000000001</c:v>
                </c:pt>
                <c:pt idx="865">
                  <c:v>81.851654</c:v>
                </c:pt>
                <c:pt idx="866">
                  <c:v>81.85164</c:v>
                </c:pt>
                <c:pt idx="867">
                  <c:v>81.85162</c:v>
                </c:pt>
                <c:pt idx="868">
                  <c:v>81.851616</c:v>
                </c:pt>
                <c:pt idx="869">
                  <c:v>81.85161</c:v>
                </c:pt>
                <c:pt idx="870">
                  <c:v>81.85159</c:v>
                </c:pt>
                <c:pt idx="871">
                  <c:v>81.851585</c:v>
                </c:pt>
                <c:pt idx="872">
                  <c:v>81.85158</c:v>
                </c:pt>
                <c:pt idx="873">
                  <c:v>81.85157</c:v>
                </c:pt>
                <c:pt idx="874">
                  <c:v>81.851555</c:v>
                </c:pt>
                <c:pt idx="875">
                  <c:v>81.85154</c:v>
                </c:pt>
                <c:pt idx="876">
                  <c:v>81.851524</c:v>
                </c:pt>
                <c:pt idx="877">
                  <c:v>81.85151</c:v>
                </c:pt>
                <c:pt idx="878">
                  <c:v>81.8515</c:v>
                </c:pt>
                <c:pt idx="879">
                  <c:v>81.851494</c:v>
                </c:pt>
                <c:pt idx="880">
                  <c:v>81.85147999999998</c:v>
                </c:pt>
                <c:pt idx="881">
                  <c:v>81.85147</c:v>
                </c:pt>
                <c:pt idx="882">
                  <c:v>81.851456</c:v>
                </c:pt>
                <c:pt idx="883">
                  <c:v>81.85143999999998</c:v>
                </c:pt>
                <c:pt idx="884">
                  <c:v>81.851425</c:v>
                </c:pt>
                <c:pt idx="885">
                  <c:v>81.85141</c:v>
                </c:pt>
                <c:pt idx="886">
                  <c:v>81.85139499999998</c:v>
                </c:pt>
                <c:pt idx="887">
                  <c:v>81.85138999999998</c:v>
                </c:pt>
                <c:pt idx="888">
                  <c:v>81.85137999999999</c:v>
                </c:pt>
                <c:pt idx="889">
                  <c:v>81.851364</c:v>
                </c:pt>
                <c:pt idx="890">
                  <c:v>81.85136</c:v>
                </c:pt>
                <c:pt idx="891">
                  <c:v>81.85134999999998</c:v>
                </c:pt>
                <c:pt idx="892">
                  <c:v>81.85133999999998</c:v>
                </c:pt>
                <c:pt idx="893">
                  <c:v>81.851326</c:v>
                </c:pt>
                <c:pt idx="894">
                  <c:v>81.85131</c:v>
                </c:pt>
                <c:pt idx="895">
                  <c:v>81.8513</c:v>
                </c:pt>
                <c:pt idx="896">
                  <c:v>81.851295</c:v>
                </c:pt>
                <c:pt idx="897">
                  <c:v>81.85128</c:v>
                </c:pt>
                <c:pt idx="898">
                  <c:v>81.85127</c:v>
                </c:pt>
                <c:pt idx="899">
                  <c:v>81.85126</c:v>
                </c:pt>
                <c:pt idx="900">
                  <c:v>81.85124</c:v>
                </c:pt>
                <c:pt idx="901">
                  <c:v>81.85123</c:v>
                </c:pt>
                <c:pt idx="902">
                  <c:v>81.85121</c:v>
                </c:pt>
                <c:pt idx="903">
                  <c:v>81.8512</c:v>
                </c:pt>
                <c:pt idx="904">
                  <c:v>81.85119</c:v>
                </c:pt>
                <c:pt idx="905">
                  <c:v>81.85118</c:v>
                </c:pt>
                <c:pt idx="906">
                  <c:v>81.851166</c:v>
                </c:pt>
                <c:pt idx="907">
                  <c:v>81.85116</c:v>
                </c:pt>
                <c:pt idx="908">
                  <c:v>81.85114</c:v>
                </c:pt>
                <c:pt idx="909">
                  <c:v>81.85113000000001</c:v>
                </c:pt>
                <c:pt idx="910">
                  <c:v>81.85111</c:v>
                </c:pt>
                <c:pt idx="911">
                  <c:v>81.8511</c:v>
                </c:pt>
                <c:pt idx="912">
                  <c:v>81.85107999999998</c:v>
                </c:pt>
                <c:pt idx="913">
                  <c:v>81.85107399999998</c:v>
                </c:pt>
                <c:pt idx="914">
                  <c:v>81.85106</c:v>
                </c:pt>
                <c:pt idx="915">
                  <c:v>81.85104</c:v>
                </c:pt>
                <c:pt idx="916">
                  <c:v>81.85103</c:v>
                </c:pt>
                <c:pt idx="917">
                  <c:v>81.85101</c:v>
                </c:pt>
                <c:pt idx="918">
                  <c:v>81.851</c:v>
                </c:pt>
                <c:pt idx="919">
                  <c:v>81.85097999999999</c:v>
                </c:pt>
                <c:pt idx="920">
                  <c:v>81.85096999999998</c:v>
                </c:pt>
                <c:pt idx="921">
                  <c:v>81.85096</c:v>
                </c:pt>
                <c:pt idx="922">
                  <c:v>81.85094499999998</c:v>
                </c:pt>
                <c:pt idx="923">
                  <c:v>81.85093</c:v>
                </c:pt>
                <c:pt idx="924">
                  <c:v>81.850914</c:v>
                </c:pt>
                <c:pt idx="925">
                  <c:v>81.85089999999998</c:v>
                </c:pt>
                <c:pt idx="926">
                  <c:v>81.85087999999999</c:v>
                </c:pt>
                <c:pt idx="927">
                  <c:v>81.85086999999998</c:v>
                </c:pt>
                <c:pt idx="928">
                  <c:v>81.85084999999998</c:v>
                </c:pt>
                <c:pt idx="929">
                  <c:v>81.85084499999999</c:v>
                </c:pt>
                <c:pt idx="930">
                  <c:v>81.85082999999998</c:v>
                </c:pt>
                <c:pt idx="931">
                  <c:v>81.85081499999998</c:v>
                </c:pt>
                <c:pt idx="932">
                  <c:v>81.85079999999999</c:v>
                </c:pt>
                <c:pt idx="933">
                  <c:v>81.85078399999999</c:v>
                </c:pt>
                <c:pt idx="934">
                  <c:v>81.85076999999998</c:v>
                </c:pt>
                <c:pt idx="935">
                  <c:v>81.85074999999999</c:v>
                </c:pt>
                <c:pt idx="936">
                  <c:v>81.85073999999999</c:v>
                </c:pt>
                <c:pt idx="937">
                  <c:v>81.85073</c:v>
                </c:pt>
                <c:pt idx="938">
                  <c:v>81.85071599999999</c:v>
                </c:pt>
                <c:pt idx="939">
                  <c:v>81.85069999999998</c:v>
                </c:pt>
                <c:pt idx="940">
                  <c:v>81.850685</c:v>
                </c:pt>
                <c:pt idx="941">
                  <c:v>81.85067</c:v>
                </c:pt>
                <c:pt idx="942">
                  <c:v>81.850655</c:v>
                </c:pt>
                <c:pt idx="943">
                  <c:v>81.85065</c:v>
                </c:pt>
                <c:pt idx="944">
                  <c:v>81.85064</c:v>
                </c:pt>
                <c:pt idx="945">
                  <c:v>81.850624</c:v>
                </c:pt>
                <c:pt idx="946">
                  <c:v>81.85062</c:v>
                </c:pt>
                <c:pt idx="947">
                  <c:v>81.8506</c:v>
                </c:pt>
                <c:pt idx="948">
                  <c:v>81.85058599999999</c:v>
                </c:pt>
                <c:pt idx="949">
                  <c:v>81.85057</c:v>
                </c:pt>
                <c:pt idx="950">
                  <c:v>81.850555</c:v>
                </c:pt>
                <c:pt idx="951">
                  <c:v>81.85053999999998</c:v>
                </c:pt>
                <c:pt idx="952">
                  <c:v>81.85053</c:v>
                </c:pt>
                <c:pt idx="953">
                  <c:v>81.85052</c:v>
                </c:pt>
                <c:pt idx="954">
                  <c:v>81.85049999999998</c:v>
                </c:pt>
                <c:pt idx="955">
                  <c:v>81.85048999999998</c:v>
                </c:pt>
                <c:pt idx="956">
                  <c:v>81.85046999999998</c:v>
                </c:pt>
                <c:pt idx="957">
                  <c:v>81.85046</c:v>
                </c:pt>
                <c:pt idx="958">
                  <c:v>81.85043999999999</c:v>
                </c:pt>
                <c:pt idx="959">
                  <c:v>81.850426</c:v>
                </c:pt>
                <c:pt idx="960">
                  <c:v>81.85042</c:v>
                </c:pt>
                <c:pt idx="961">
                  <c:v>81.85039999999998</c:v>
                </c:pt>
                <c:pt idx="962">
                  <c:v>81.85038999999999</c:v>
                </c:pt>
                <c:pt idx="963">
                  <c:v>81.85037</c:v>
                </c:pt>
                <c:pt idx="964">
                  <c:v>81.85035999999998</c:v>
                </c:pt>
                <c:pt idx="965">
                  <c:v>81.85033999999999</c:v>
                </c:pt>
                <c:pt idx="966">
                  <c:v>81.85032999999998</c:v>
                </c:pt>
                <c:pt idx="967">
                  <c:v>81.85030999999998</c:v>
                </c:pt>
                <c:pt idx="968">
                  <c:v>81.850296</c:v>
                </c:pt>
                <c:pt idx="969">
                  <c:v>81.85028</c:v>
                </c:pt>
                <c:pt idx="970">
                  <c:v>81.850266</c:v>
                </c:pt>
                <c:pt idx="971">
                  <c:v>81.85025</c:v>
                </c:pt>
                <c:pt idx="972">
                  <c:v>81.850235</c:v>
                </c:pt>
                <c:pt idx="973">
                  <c:v>81.85022</c:v>
                </c:pt>
                <c:pt idx="974">
                  <c:v>81.850204</c:v>
                </c:pt>
                <c:pt idx="975">
                  <c:v>81.85019</c:v>
                </c:pt>
                <c:pt idx="976">
                  <c:v>81.85017399999998</c:v>
                </c:pt>
                <c:pt idx="977">
                  <c:v>81.85016</c:v>
                </c:pt>
                <c:pt idx="978">
                  <c:v>81.85013999999998</c:v>
                </c:pt>
                <c:pt idx="979">
                  <c:v>81.85013</c:v>
                </c:pt>
                <c:pt idx="980">
                  <c:v>81.85011</c:v>
                </c:pt>
                <c:pt idx="981">
                  <c:v>81.850105</c:v>
                </c:pt>
                <c:pt idx="982">
                  <c:v>81.85008999999998</c:v>
                </c:pt>
                <c:pt idx="983">
                  <c:v>81.85007499999999</c:v>
                </c:pt>
                <c:pt idx="984">
                  <c:v>81.85006</c:v>
                </c:pt>
                <c:pt idx="985">
                  <c:v>81.85004399999998</c:v>
                </c:pt>
                <c:pt idx="986">
                  <c:v>81.85002999999998</c:v>
                </c:pt>
                <c:pt idx="987">
                  <c:v>81.85000999999998</c:v>
                </c:pt>
                <c:pt idx="988">
                  <c:v>81.85</c:v>
                </c:pt>
                <c:pt idx="989">
                  <c:v>81.84998</c:v>
                </c:pt>
                <c:pt idx="990">
                  <c:v>81.84997000000001</c:v>
                </c:pt>
                <c:pt idx="991">
                  <c:v>81.84995</c:v>
                </c:pt>
                <c:pt idx="992">
                  <c:v>81.84994</c:v>
                </c:pt>
                <c:pt idx="993">
                  <c:v>81.84992</c:v>
                </c:pt>
                <c:pt idx="994">
                  <c:v>81.84991</c:v>
                </c:pt>
                <c:pt idx="995">
                  <c:v>81.84989</c:v>
                </c:pt>
                <c:pt idx="996">
                  <c:v>81.84988</c:v>
                </c:pt>
                <c:pt idx="997">
                  <c:v>81.84986</c:v>
                </c:pt>
                <c:pt idx="998">
                  <c:v>81.849846</c:v>
                </c:pt>
                <c:pt idx="999">
                  <c:v>81.84983</c:v>
                </c:pt>
                <c:pt idx="1000">
                  <c:v>81.849815</c:v>
                </c:pt>
                <c:pt idx="1001">
                  <c:v>81.8498</c:v>
                </c:pt>
                <c:pt idx="1002">
                  <c:v>81.84978499999998</c:v>
                </c:pt>
                <c:pt idx="1003">
                  <c:v>81.84977</c:v>
                </c:pt>
                <c:pt idx="1004">
                  <c:v>81.849754</c:v>
                </c:pt>
                <c:pt idx="1005">
                  <c:v>81.84973999999998</c:v>
                </c:pt>
                <c:pt idx="1006">
                  <c:v>81.849724</c:v>
                </c:pt>
                <c:pt idx="1007">
                  <c:v>81.84971</c:v>
                </c:pt>
                <c:pt idx="1008">
                  <c:v>81.84969</c:v>
                </c:pt>
                <c:pt idx="1009">
                  <c:v>81.84968</c:v>
                </c:pt>
                <c:pt idx="1010">
                  <c:v>81.84966</c:v>
                </c:pt>
                <c:pt idx="1011">
                  <c:v>81.84965</c:v>
                </c:pt>
                <c:pt idx="1012">
                  <c:v>81.84963</c:v>
                </c:pt>
                <c:pt idx="1013">
                  <c:v>81.84962</c:v>
                </c:pt>
                <c:pt idx="1014">
                  <c:v>81.8496</c:v>
                </c:pt>
                <c:pt idx="1015">
                  <c:v>81.84959</c:v>
                </c:pt>
                <c:pt idx="1016">
                  <c:v>81.84957</c:v>
                </c:pt>
                <c:pt idx="1017">
                  <c:v>81.849556</c:v>
                </c:pt>
                <c:pt idx="1018">
                  <c:v>81.84953</c:v>
                </c:pt>
                <c:pt idx="1019">
                  <c:v>81.84952</c:v>
                </c:pt>
                <c:pt idx="1020">
                  <c:v>81.8495</c:v>
                </c:pt>
                <c:pt idx="1021">
                  <c:v>81.84949</c:v>
                </c:pt>
                <c:pt idx="1022">
                  <c:v>81.84947</c:v>
                </c:pt>
                <c:pt idx="1023">
                  <c:v>81.84945</c:v>
                </c:pt>
                <c:pt idx="1024">
                  <c:v>81.849434</c:v>
                </c:pt>
                <c:pt idx="1025">
                  <c:v>81.84942</c:v>
                </c:pt>
                <c:pt idx="1026">
                  <c:v>81.8494</c:v>
                </c:pt>
                <c:pt idx="1027">
                  <c:v>81.84939</c:v>
                </c:pt>
                <c:pt idx="1028">
                  <c:v>81.849365</c:v>
                </c:pt>
                <c:pt idx="1029">
                  <c:v>81.84935</c:v>
                </c:pt>
                <c:pt idx="1030">
                  <c:v>81.84933499999998</c:v>
                </c:pt>
                <c:pt idx="1031">
                  <c:v>81.84932</c:v>
                </c:pt>
                <c:pt idx="1032">
                  <c:v>81.849304</c:v>
                </c:pt>
                <c:pt idx="1033">
                  <c:v>81.84929</c:v>
                </c:pt>
                <c:pt idx="1034">
                  <c:v>81.849266</c:v>
                </c:pt>
                <c:pt idx="1035">
                  <c:v>81.84925</c:v>
                </c:pt>
                <c:pt idx="1036">
                  <c:v>81.849236</c:v>
                </c:pt>
                <c:pt idx="1037">
                  <c:v>81.84922</c:v>
                </c:pt>
                <c:pt idx="1038">
                  <c:v>81.849205</c:v>
                </c:pt>
                <c:pt idx="1039">
                  <c:v>81.84918</c:v>
                </c:pt>
                <c:pt idx="1040">
                  <c:v>81.84917</c:v>
                </c:pt>
                <c:pt idx="1041">
                  <c:v>81.84915</c:v>
                </c:pt>
                <c:pt idx="1042">
                  <c:v>81.84914</c:v>
                </c:pt>
                <c:pt idx="1043">
                  <c:v>81.84912</c:v>
                </c:pt>
                <c:pt idx="1044">
                  <c:v>81.849106</c:v>
                </c:pt>
                <c:pt idx="1045">
                  <c:v>81.84908</c:v>
                </c:pt>
                <c:pt idx="1046">
                  <c:v>81.84907000000001</c:v>
                </c:pt>
                <c:pt idx="1047">
                  <c:v>81.84905</c:v>
                </c:pt>
                <c:pt idx="1048">
                  <c:v>81.84904</c:v>
                </c:pt>
                <c:pt idx="1049">
                  <c:v>81.84902</c:v>
                </c:pt>
                <c:pt idx="1050">
                  <c:v>81.849</c:v>
                </c:pt>
                <c:pt idx="1051">
                  <c:v>81.84897999999998</c:v>
                </c:pt>
                <c:pt idx="1052">
                  <c:v>81.84896</c:v>
                </c:pt>
                <c:pt idx="1053">
                  <c:v>81.84894</c:v>
                </c:pt>
                <c:pt idx="1054">
                  <c:v>81.84892</c:v>
                </c:pt>
                <c:pt idx="1055">
                  <c:v>81.84891</c:v>
                </c:pt>
                <c:pt idx="1056">
                  <c:v>81.84888999999998</c:v>
                </c:pt>
                <c:pt idx="1057">
                  <c:v>81.84887</c:v>
                </c:pt>
                <c:pt idx="1058">
                  <c:v>81.848854</c:v>
                </c:pt>
                <c:pt idx="1059">
                  <c:v>81.84883999999998</c:v>
                </c:pt>
                <c:pt idx="1060">
                  <c:v>81.84882</c:v>
                </c:pt>
                <c:pt idx="1061">
                  <c:v>81.84881</c:v>
                </c:pt>
                <c:pt idx="1062">
                  <c:v>81.84878499999999</c:v>
                </c:pt>
                <c:pt idx="1063">
                  <c:v>81.84876</c:v>
                </c:pt>
                <c:pt idx="1064">
                  <c:v>81.84873999999999</c:v>
                </c:pt>
                <c:pt idx="1065">
                  <c:v>81.848724</c:v>
                </c:pt>
                <c:pt idx="1066">
                  <c:v>81.84870999999998</c:v>
                </c:pt>
                <c:pt idx="1067">
                  <c:v>81.848694</c:v>
                </c:pt>
                <c:pt idx="1068">
                  <c:v>81.84867000000001</c:v>
                </c:pt>
                <c:pt idx="1069">
                  <c:v>81.84865</c:v>
                </c:pt>
                <c:pt idx="1070">
                  <c:v>81.848625</c:v>
                </c:pt>
                <c:pt idx="1071">
                  <c:v>81.84861</c:v>
                </c:pt>
                <c:pt idx="1072">
                  <c:v>81.848595</c:v>
                </c:pt>
                <c:pt idx="1073">
                  <c:v>81.84858</c:v>
                </c:pt>
                <c:pt idx="1074">
                  <c:v>81.84856</c:v>
                </c:pt>
                <c:pt idx="1075">
                  <c:v>81.84853</c:v>
                </c:pt>
                <c:pt idx="1076">
                  <c:v>81.84851</c:v>
                </c:pt>
                <c:pt idx="1077">
                  <c:v>81.848495</c:v>
                </c:pt>
                <c:pt idx="1078">
                  <c:v>81.84847999999998</c:v>
                </c:pt>
                <c:pt idx="1079">
                  <c:v>81.848465</c:v>
                </c:pt>
                <c:pt idx="1080">
                  <c:v>81.84845</c:v>
                </c:pt>
                <c:pt idx="1081">
                  <c:v>81.84843</c:v>
                </c:pt>
                <c:pt idx="1082">
                  <c:v>81.84841</c:v>
                </c:pt>
                <c:pt idx="1083">
                  <c:v>81.8484</c:v>
                </c:pt>
                <c:pt idx="1084">
                  <c:v>81.84837999999999</c:v>
                </c:pt>
                <c:pt idx="1085">
                  <c:v>81.84836</c:v>
                </c:pt>
                <c:pt idx="1086">
                  <c:v>81.84833499999999</c:v>
                </c:pt>
                <c:pt idx="1087">
                  <c:v>81.84831</c:v>
                </c:pt>
                <c:pt idx="1088">
                  <c:v>81.8483</c:v>
                </c:pt>
                <c:pt idx="1089">
                  <c:v>81.84828</c:v>
                </c:pt>
                <c:pt idx="1090">
                  <c:v>81.84827000000001</c:v>
                </c:pt>
                <c:pt idx="1091">
                  <c:v>81.84824</c:v>
                </c:pt>
                <c:pt idx="1092">
                  <c:v>81.84822</c:v>
                </c:pt>
                <c:pt idx="1093">
                  <c:v>81.8482</c:v>
                </c:pt>
                <c:pt idx="1094">
                  <c:v>81.84818</c:v>
                </c:pt>
                <c:pt idx="1095">
                  <c:v>81.84817</c:v>
                </c:pt>
                <c:pt idx="1096">
                  <c:v>81.84815</c:v>
                </c:pt>
                <c:pt idx="1097">
                  <c:v>81.84813000000001</c:v>
                </c:pt>
                <c:pt idx="1098">
                  <c:v>81.84811</c:v>
                </c:pt>
                <c:pt idx="1099">
                  <c:v>81.84807999999998</c:v>
                </c:pt>
                <c:pt idx="1100">
                  <c:v>81.84807</c:v>
                </c:pt>
                <c:pt idx="1101">
                  <c:v>81.84805</c:v>
                </c:pt>
                <c:pt idx="1102">
                  <c:v>81.84803999999998</c:v>
                </c:pt>
                <c:pt idx="1103">
                  <c:v>81.848015</c:v>
                </c:pt>
                <c:pt idx="1104">
                  <c:v>81.84799</c:v>
                </c:pt>
                <c:pt idx="1105">
                  <c:v>81.84797</c:v>
                </c:pt>
                <c:pt idx="1106">
                  <c:v>81.84795</c:v>
                </c:pt>
                <c:pt idx="1107">
                  <c:v>81.84794</c:v>
                </c:pt>
                <c:pt idx="1108">
                  <c:v>81.84792</c:v>
                </c:pt>
                <c:pt idx="1109">
                  <c:v>81.8479</c:v>
                </c:pt>
                <c:pt idx="1110">
                  <c:v>81.84788</c:v>
                </c:pt>
                <c:pt idx="1111">
                  <c:v>81.847855</c:v>
                </c:pt>
                <c:pt idx="1112">
                  <c:v>81.84784</c:v>
                </c:pt>
                <c:pt idx="1113">
                  <c:v>81.847824</c:v>
                </c:pt>
                <c:pt idx="1114">
                  <c:v>81.8478</c:v>
                </c:pt>
                <c:pt idx="1115">
                  <c:v>81.847786</c:v>
                </c:pt>
                <c:pt idx="1116">
                  <c:v>81.84776</c:v>
                </c:pt>
                <c:pt idx="1117">
                  <c:v>81.84774</c:v>
                </c:pt>
                <c:pt idx="1118">
                  <c:v>81.847725</c:v>
                </c:pt>
                <c:pt idx="1119">
                  <c:v>81.84771</c:v>
                </c:pt>
                <c:pt idx="1120">
                  <c:v>81.84769</c:v>
                </c:pt>
                <c:pt idx="1121">
                  <c:v>81.84767</c:v>
                </c:pt>
                <c:pt idx="1122">
                  <c:v>81.84766</c:v>
                </c:pt>
                <c:pt idx="1123">
                  <c:v>81.84763</c:v>
                </c:pt>
                <c:pt idx="1124">
                  <c:v>81.84761</c:v>
                </c:pt>
                <c:pt idx="1125">
                  <c:v>81.84759</c:v>
                </c:pt>
                <c:pt idx="1126">
                  <c:v>81.847565</c:v>
                </c:pt>
                <c:pt idx="1127">
                  <c:v>81.84754</c:v>
                </c:pt>
                <c:pt idx="1128">
                  <c:v>81.84753</c:v>
                </c:pt>
                <c:pt idx="1129">
                  <c:v>81.84751</c:v>
                </c:pt>
                <c:pt idx="1130">
                  <c:v>81.84749</c:v>
                </c:pt>
                <c:pt idx="1131">
                  <c:v>81.84747</c:v>
                </c:pt>
                <c:pt idx="1132">
                  <c:v>81.84745</c:v>
                </c:pt>
                <c:pt idx="1133">
                  <c:v>81.84743</c:v>
                </c:pt>
                <c:pt idx="1134">
                  <c:v>81.84741</c:v>
                </c:pt>
                <c:pt idx="1135">
                  <c:v>81.84739</c:v>
                </c:pt>
                <c:pt idx="1136">
                  <c:v>81.84737000000001</c:v>
                </c:pt>
                <c:pt idx="1137">
                  <c:v>81.84734</c:v>
                </c:pt>
                <c:pt idx="1138">
                  <c:v>81.84733000000001</c:v>
                </c:pt>
                <c:pt idx="1139">
                  <c:v>81.84731</c:v>
                </c:pt>
                <c:pt idx="1140">
                  <c:v>81.84729</c:v>
                </c:pt>
                <c:pt idx="1141">
                  <c:v>81.847275</c:v>
                </c:pt>
                <c:pt idx="1142">
                  <c:v>81.84725</c:v>
                </c:pt>
                <c:pt idx="1143">
                  <c:v>81.84723</c:v>
                </c:pt>
                <c:pt idx="1144">
                  <c:v>81.84721</c:v>
                </c:pt>
                <c:pt idx="1145">
                  <c:v>81.84719</c:v>
                </c:pt>
                <c:pt idx="1146">
                  <c:v>81.84717</c:v>
                </c:pt>
                <c:pt idx="1147">
                  <c:v>81.847145</c:v>
                </c:pt>
                <c:pt idx="1148">
                  <c:v>81.84713</c:v>
                </c:pt>
                <c:pt idx="1149">
                  <c:v>81.847115</c:v>
                </c:pt>
                <c:pt idx="1150">
                  <c:v>81.84709</c:v>
                </c:pt>
                <c:pt idx="1151">
                  <c:v>81.84707</c:v>
                </c:pt>
                <c:pt idx="1152">
                  <c:v>81.847046</c:v>
                </c:pt>
                <c:pt idx="1153">
                  <c:v>81.84702</c:v>
                </c:pt>
                <c:pt idx="1154">
                  <c:v>81.847</c:v>
                </c:pt>
                <c:pt idx="1155">
                  <c:v>81.84698</c:v>
                </c:pt>
                <c:pt idx="1156">
                  <c:v>81.846954</c:v>
                </c:pt>
                <c:pt idx="1157">
                  <c:v>81.84693</c:v>
                </c:pt>
                <c:pt idx="1158">
                  <c:v>81.84691</c:v>
                </c:pt>
                <c:pt idx="1159">
                  <c:v>81.846886</c:v>
                </c:pt>
                <c:pt idx="1160">
                  <c:v>81.84687</c:v>
                </c:pt>
                <c:pt idx="1161">
                  <c:v>81.84685</c:v>
                </c:pt>
                <c:pt idx="1162">
                  <c:v>81.846825</c:v>
                </c:pt>
                <c:pt idx="1163">
                  <c:v>81.8468</c:v>
                </c:pt>
                <c:pt idx="1164">
                  <c:v>81.84679</c:v>
                </c:pt>
                <c:pt idx="1165">
                  <c:v>81.84676</c:v>
                </c:pt>
                <c:pt idx="1166">
                  <c:v>81.84673999999998</c:v>
                </c:pt>
                <c:pt idx="1167">
                  <c:v>81.84672</c:v>
                </c:pt>
                <c:pt idx="1168">
                  <c:v>81.84670000000001</c:v>
                </c:pt>
                <c:pt idx="1169">
                  <c:v>81.84668</c:v>
                </c:pt>
                <c:pt idx="1170">
                  <c:v>81.84666</c:v>
                </c:pt>
                <c:pt idx="1171">
                  <c:v>81.846634</c:v>
                </c:pt>
                <c:pt idx="1172">
                  <c:v>81.84662</c:v>
                </c:pt>
                <c:pt idx="1173">
                  <c:v>81.846596</c:v>
                </c:pt>
                <c:pt idx="1174">
                  <c:v>81.84657</c:v>
                </c:pt>
                <c:pt idx="1175">
                  <c:v>81.84656</c:v>
                </c:pt>
                <c:pt idx="1176">
                  <c:v>81.846535</c:v>
                </c:pt>
                <c:pt idx="1177">
                  <c:v>81.84651</c:v>
                </c:pt>
                <c:pt idx="1178">
                  <c:v>81.84649</c:v>
                </c:pt>
                <c:pt idx="1179">
                  <c:v>81.846466</c:v>
                </c:pt>
                <c:pt idx="1180">
                  <c:v>81.84644</c:v>
                </c:pt>
                <c:pt idx="1181">
                  <c:v>81.84642</c:v>
                </c:pt>
                <c:pt idx="1182">
                  <c:v>81.8464</c:v>
                </c:pt>
                <c:pt idx="1183">
                  <c:v>81.84637499999998</c:v>
                </c:pt>
                <c:pt idx="1184">
                  <c:v>81.84636</c:v>
                </c:pt>
                <c:pt idx="1185">
                  <c:v>81.84634</c:v>
                </c:pt>
                <c:pt idx="1186">
                  <c:v>81.84631</c:v>
                </c:pt>
                <c:pt idx="1187">
                  <c:v>81.84629</c:v>
                </c:pt>
                <c:pt idx="1188">
                  <c:v>81.846275</c:v>
                </c:pt>
                <c:pt idx="1189">
                  <c:v>81.84625</c:v>
                </c:pt>
                <c:pt idx="1190">
                  <c:v>81.84623</c:v>
                </c:pt>
                <c:pt idx="1191">
                  <c:v>81.84621</c:v>
                </c:pt>
                <c:pt idx="1192">
                  <c:v>81.84619</c:v>
                </c:pt>
                <c:pt idx="1193">
                  <c:v>81.84617</c:v>
                </c:pt>
                <c:pt idx="1194">
                  <c:v>81.846146</c:v>
                </c:pt>
                <c:pt idx="1195">
                  <c:v>81.84612</c:v>
                </c:pt>
                <c:pt idx="1196">
                  <c:v>81.8461</c:v>
                </c:pt>
                <c:pt idx="1197">
                  <c:v>81.84608</c:v>
                </c:pt>
                <c:pt idx="1198">
                  <c:v>81.846054</c:v>
                </c:pt>
                <c:pt idx="1199">
                  <c:v>81.84603000000001</c:v>
                </c:pt>
                <c:pt idx="1200">
                  <c:v>81.84601</c:v>
                </c:pt>
                <c:pt idx="1201">
                  <c:v>81.845985</c:v>
                </c:pt>
                <c:pt idx="1202">
                  <c:v>81.84596</c:v>
                </c:pt>
                <c:pt idx="1203">
                  <c:v>81.84594</c:v>
                </c:pt>
                <c:pt idx="1204">
                  <c:v>81.84592</c:v>
                </c:pt>
                <c:pt idx="1205">
                  <c:v>81.845894</c:v>
                </c:pt>
                <c:pt idx="1206">
                  <c:v>81.84587</c:v>
                </c:pt>
                <c:pt idx="1207">
                  <c:v>81.84585</c:v>
                </c:pt>
                <c:pt idx="1208">
                  <c:v>81.845825</c:v>
                </c:pt>
                <c:pt idx="1209">
                  <c:v>81.84579999999998</c:v>
                </c:pt>
                <c:pt idx="1210">
                  <c:v>81.84577999999999</c:v>
                </c:pt>
                <c:pt idx="1211">
                  <c:v>81.84576</c:v>
                </c:pt>
                <c:pt idx="1212">
                  <c:v>81.84572999999998</c:v>
                </c:pt>
                <c:pt idx="1213">
                  <c:v>81.84570999999998</c:v>
                </c:pt>
                <c:pt idx="1214">
                  <c:v>81.84569</c:v>
                </c:pt>
                <c:pt idx="1215">
                  <c:v>81.845665</c:v>
                </c:pt>
                <c:pt idx="1216">
                  <c:v>81.84564</c:v>
                </c:pt>
                <c:pt idx="1217">
                  <c:v>81.84562</c:v>
                </c:pt>
                <c:pt idx="1218">
                  <c:v>81.8456</c:v>
                </c:pt>
                <c:pt idx="1219">
                  <c:v>81.84557</c:v>
                </c:pt>
                <c:pt idx="1220">
                  <c:v>81.84555</c:v>
                </c:pt>
                <c:pt idx="1221">
                  <c:v>81.84553</c:v>
                </c:pt>
                <c:pt idx="1222">
                  <c:v>81.845505</c:v>
                </c:pt>
                <c:pt idx="1223">
                  <c:v>81.84547999999998</c:v>
                </c:pt>
                <c:pt idx="1224">
                  <c:v>81.84546</c:v>
                </c:pt>
                <c:pt idx="1225">
                  <c:v>81.84543599999999</c:v>
                </c:pt>
                <c:pt idx="1226">
                  <c:v>81.84541</c:v>
                </c:pt>
                <c:pt idx="1227">
                  <c:v>81.84538999999998</c:v>
                </c:pt>
                <c:pt idx="1228">
                  <c:v>81.84536999999998</c:v>
                </c:pt>
                <c:pt idx="1229">
                  <c:v>81.84534499999998</c:v>
                </c:pt>
                <c:pt idx="1230">
                  <c:v>81.84532</c:v>
                </c:pt>
                <c:pt idx="1231">
                  <c:v>81.8453</c:v>
                </c:pt>
                <c:pt idx="1232">
                  <c:v>81.845276</c:v>
                </c:pt>
                <c:pt idx="1233">
                  <c:v>81.84525</c:v>
                </c:pt>
                <c:pt idx="1234">
                  <c:v>81.84523</c:v>
                </c:pt>
                <c:pt idx="1235">
                  <c:v>81.84521</c:v>
                </c:pt>
                <c:pt idx="1236">
                  <c:v>81.845184</c:v>
                </c:pt>
                <c:pt idx="1237">
                  <c:v>81.84516</c:v>
                </c:pt>
                <c:pt idx="1238">
                  <c:v>81.84514</c:v>
                </c:pt>
                <c:pt idx="1239">
                  <c:v>81.845116</c:v>
                </c:pt>
                <c:pt idx="1240">
                  <c:v>81.84509</c:v>
                </c:pt>
                <c:pt idx="1241">
                  <c:v>81.84507</c:v>
                </c:pt>
                <c:pt idx="1242">
                  <c:v>81.84505</c:v>
                </c:pt>
                <c:pt idx="1243">
                  <c:v>81.845024</c:v>
                </c:pt>
                <c:pt idx="1244">
                  <c:v>81.84500000000001</c:v>
                </c:pt>
                <c:pt idx="1245">
                  <c:v>81.84498</c:v>
                </c:pt>
                <c:pt idx="1246">
                  <c:v>81.844955</c:v>
                </c:pt>
                <c:pt idx="1247">
                  <c:v>81.84493</c:v>
                </c:pt>
                <c:pt idx="1248">
                  <c:v>81.84491</c:v>
                </c:pt>
                <c:pt idx="1249">
                  <c:v>81.84489</c:v>
                </c:pt>
                <c:pt idx="1250">
                  <c:v>81.844864</c:v>
                </c:pt>
                <c:pt idx="1251">
                  <c:v>81.84484</c:v>
                </c:pt>
                <c:pt idx="1252">
                  <c:v>81.84482</c:v>
                </c:pt>
                <c:pt idx="1253">
                  <c:v>81.844795</c:v>
                </c:pt>
                <c:pt idx="1254">
                  <c:v>81.84477</c:v>
                </c:pt>
                <c:pt idx="1255">
                  <c:v>81.84475</c:v>
                </c:pt>
                <c:pt idx="1256">
                  <c:v>81.84473000000001</c:v>
                </c:pt>
                <c:pt idx="1257">
                  <c:v>81.8447</c:v>
                </c:pt>
                <c:pt idx="1258">
                  <c:v>81.84468</c:v>
                </c:pt>
                <c:pt idx="1259">
                  <c:v>81.84466</c:v>
                </c:pt>
                <c:pt idx="1260">
                  <c:v>81.844635</c:v>
                </c:pt>
                <c:pt idx="1261">
                  <c:v>81.84461</c:v>
                </c:pt>
                <c:pt idx="1262">
                  <c:v>81.84459</c:v>
                </c:pt>
                <c:pt idx="1263">
                  <c:v>81.84457</c:v>
                </c:pt>
                <c:pt idx="1264">
                  <c:v>81.844536</c:v>
                </c:pt>
                <c:pt idx="1265">
                  <c:v>81.844505</c:v>
                </c:pt>
                <c:pt idx="1266">
                  <c:v>81.84448</c:v>
                </c:pt>
                <c:pt idx="1267">
                  <c:v>81.84446</c:v>
                </c:pt>
                <c:pt idx="1268">
                  <c:v>81.84444</c:v>
                </c:pt>
                <c:pt idx="1269">
                  <c:v>81.84441</c:v>
                </c:pt>
                <c:pt idx="1270">
                  <c:v>81.84439</c:v>
                </c:pt>
                <c:pt idx="1271">
                  <c:v>81.84437000000001</c:v>
                </c:pt>
                <c:pt idx="1272">
                  <c:v>81.844345</c:v>
                </c:pt>
                <c:pt idx="1273">
                  <c:v>81.84432</c:v>
                </c:pt>
                <c:pt idx="1274">
                  <c:v>81.8443</c:v>
                </c:pt>
                <c:pt idx="1275">
                  <c:v>81.84428</c:v>
                </c:pt>
                <c:pt idx="1276">
                  <c:v>81.84425</c:v>
                </c:pt>
                <c:pt idx="1277">
                  <c:v>81.84422</c:v>
                </c:pt>
                <c:pt idx="1278">
                  <c:v>81.84419</c:v>
                </c:pt>
                <c:pt idx="1279">
                  <c:v>81.84417</c:v>
                </c:pt>
                <c:pt idx="1280">
                  <c:v>81.84415</c:v>
                </c:pt>
                <c:pt idx="1281">
                  <c:v>81.844124</c:v>
                </c:pt>
                <c:pt idx="1282">
                  <c:v>81.8441</c:v>
                </c:pt>
                <c:pt idx="1283">
                  <c:v>81.84408</c:v>
                </c:pt>
                <c:pt idx="1284">
                  <c:v>81.844055</c:v>
                </c:pt>
                <c:pt idx="1285">
                  <c:v>81.84403</c:v>
                </c:pt>
                <c:pt idx="1286">
                  <c:v>81.84401</c:v>
                </c:pt>
                <c:pt idx="1287">
                  <c:v>81.84399</c:v>
                </c:pt>
                <c:pt idx="1288">
                  <c:v>81.84396</c:v>
                </c:pt>
                <c:pt idx="1289">
                  <c:v>81.84394</c:v>
                </c:pt>
                <c:pt idx="1290">
                  <c:v>81.84391</c:v>
                </c:pt>
                <c:pt idx="1291">
                  <c:v>81.84388</c:v>
                </c:pt>
                <c:pt idx="1292">
                  <c:v>81.84385</c:v>
                </c:pt>
                <c:pt idx="1293">
                  <c:v>81.84383</c:v>
                </c:pt>
                <c:pt idx="1294">
                  <c:v>81.8438</c:v>
                </c:pt>
                <c:pt idx="1295">
                  <c:v>81.84377999999998</c:v>
                </c:pt>
                <c:pt idx="1296">
                  <c:v>81.84376</c:v>
                </c:pt>
                <c:pt idx="1297">
                  <c:v>81.84373499999998</c:v>
                </c:pt>
                <c:pt idx="1298">
                  <c:v>81.84371</c:v>
                </c:pt>
                <c:pt idx="1299">
                  <c:v>81.84368</c:v>
                </c:pt>
                <c:pt idx="1300">
                  <c:v>81.84365</c:v>
                </c:pt>
                <c:pt idx="1301">
                  <c:v>81.84363</c:v>
                </c:pt>
                <c:pt idx="1302">
                  <c:v>81.843605</c:v>
                </c:pt>
                <c:pt idx="1303">
                  <c:v>81.84358</c:v>
                </c:pt>
                <c:pt idx="1304">
                  <c:v>81.84356</c:v>
                </c:pt>
                <c:pt idx="1305">
                  <c:v>81.84354</c:v>
                </c:pt>
                <c:pt idx="1306">
                  <c:v>81.84351</c:v>
                </c:pt>
                <c:pt idx="1307">
                  <c:v>81.84348</c:v>
                </c:pt>
                <c:pt idx="1308">
                  <c:v>81.84345</c:v>
                </c:pt>
                <c:pt idx="1309">
                  <c:v>81.84342</c:v>
                </c:pt>
                <c:pt idx="1310">
                  <c:v>81.8434</c:v>
                </c:pt>
                <c:pt idx="1311">
                  <c:v>81.84337599999999</c:v>
                </c:pt>
                <c:pt idx="1312">
                  <c:v>81.84335</c:v>
                </c:pt>
                <c:pt idx="1313">
                  <c:v>81.84333</c:v>
                </c:pt>
                <c:pt idx="1314">
                  <c:v>81.84331</c:v>
                </c:pt>
                <c:pt idx="1315">
                  <c:v>81.843285</c:v>
                </c:pt>
                <c:pt idx="1316">
                  <c:v>81.843254</c:v>
                </c:pt>
                <c:pt idx="1317">
                  <c:v>81.84322</c:v>
                </c:pt>
                <c:pt idx="1318">
                  <c:v>81.8432</c:v>
                </c:pt>
                <c:pt idx="1319">
                  <c:v>81.84318</c:v>
                </c:pt>
                <c:pt idx="1320">
                  <c:v>81.843155</c:v>
                </c:pt>
                <c:pt idx="1321">
                  <c:v>81.84313</c:v>
                </c:pt>
                <c:pt idx="1322">
                  <c:v>81.84311</c:v>
                </c:pt>
                <c:pt idx="1323">
                  <c:v>81.84309</c:v>
                </c:pt>
                <c:pt idx="1324">
                  <c:v>81.843056</c:v>
                </c:pt>
                <c:pt idx="1325">
                  <c:v>81.843025</c:v>
                </c:pt>
                <c:pt idx="1326">
                  <c:v>81.842995</c:v>
                </c:pt>
                <c:pt idx="1327">
                  <c:v>81.84297</c:v>
                </c:pt>
                <c:pt idx="1328">
                  <c:v>81.84294</c:v>
                </c:pt>
                <c:pt idx="1329">
                  <c:v>81.84291</c:v>
                </c:pt>
                <c:pt idx="1330">
                  <c:v>81.84287999999998</c:v>
                </c:pt>
                <c:pt idx="1331">
                  <c:v>81.84286</c:v>
                </c:pt>
                <c:pt idx="1332">
                  <c:v>81.84283399999998</c:v>
                </c:pt>
                <c:pt idx="1333">
                  <c:v>81.84281</c:v>
                </c:pt>
                <c:pt idx="1334">
                  <c:v>81.84278999999998</c:v>
                </c:pt>
                <c:pt idx="1335">
                  <c:v>81.84276599999998</c:v>
                </c:pt>
                <c:pt idx="1336">
                  <c:v>81.84273999999999</c:v>
                </c:pt>
                <c:pt idx="1337">
                  <c:v>81.84270999999998</c:v>
                </c:pt>
                <c:pt idx="1338">
                  <c:v>81.84268</c:v>
                </c:pt>
                <c:pt idx="1339">
                  <c:v>81.84266</c:v>
                </c:pt>
                <c:pt idx="1340">
                  <c:v>81.84263</c:v>
                </c:pt>
                <c:pt idx="1341">
                  <c:v>81.8426</c:v>
                </c:pt>
                <c:pt idx="1342">
                  <c:v>81.84257</c:v>
                </c:pt>
                <c:pt idx="1343">
                  <c:v>81.842545</c:v>
                </c:pt>
                <c:pt idx="1344">
                  <c:v>81.84252</c:v>
                </c:pt>
                <c:pt idx="1345">
                  <c:v>81.8425</c:v>
                </c:pt>
                <c:pt idx="1346">
                  <c:v>81.84247599999999</c:v>
                </c:pt>
                <c:pt idx="1347">
                  <c:v>81.84245</c:v>
                </c:pt>
                <c:pt idx="1348">
                  <c:v>81.84243</c:v>
                </c:pt>
                <c:pt idx="1349">
                  <c:v>81.8424</c:v>
                </c:pt>
                <c:pt idx="1350">
                  <c:v>81.84236999999998</c:v>
                </c:pt>
                <c:pt idx="1351">
                  <c:v>81.84233999999998</c:v>
                </c:pt>
                <c:pt idx="1352">
                  <c:v>81.84231599999998</c:v>
                </c:pt>
                <c:pt idx="1353">
                  <c:v>81.842285</c:v>
                </c:pt>
                <c:pt idx="1354">
                  <c:v>81.842255</c:v>
                </c:pt>
                <c:pt idx="1355">
                  <c:v>81.842224</c:v>
                </c:pt>
                <c:pt idx="1356">
                  <c:v>81.8422</c:v>
                </c:pt>
                <c:pt idx="1357">
                  <c:v>81.84217</c:v>
                </c:pt>
                <c:pt idx="1358">
                  <c:v>81.84214</c:v>
                </c:pt>
                <c:pt idx="1359">
                  <c:v>81.84212</c:v>
                </c:pt>
                <c:pt idx="1360">
                  <c:v>81.842094</c:v>
                </c:pt>
                <c:pt idx="1361">
                  <c:v>81.84207</c:v>
                </c:pt>
                <c:pt idx="1362">
                  <c:v>81.84205</c:v>
                </c:pt>
                <c:pt idx="1363">
                  <c:v>81.84202</c:v>
                </c:pt>
                <c:pt idx="1364">
                  <c:v>81.84199</c:v>
                </c:pt>
                <c:pt idx="1365">
                  <c:v>81.84196</c:v>
                </c:pt>
                <c:pt idx="1366">
                  <c:v>81.841934</c:v>
                </c:pt>
                <c:pt idx="1367">
                  <c:v>81.8419</c:v>
                </c:pt>
                <c:pt idx="1368">
                  <c:v>81.84187</c:v>
                </c:pt>
                <c:pt idx="1369">
                  <c:v>81.84184</c:v>
                </c:pt>
                <c:pt idx="1370">
                  <c:v>81.84182</c:v>
                </c:pt>
                <c:pt idx="1371">
                  <c:v>81.8418</c:v>
                </c:pt>
                <c:pt idx="1372">
                  <c:v>81.841774</c:v>
                </c:pt>
                <c:pt idx="1373">
                  <c:v>81.84174</c:v>
                </c:pt>
                <c:pt idx="1374">
                  <c:v>81.84171</c:v>
                </c:pt>
                <c:pt idx="1375">
                  <c:v>81.84168</c:v>
                </c:pt>
                <c:pt idx="1376">
                  <c:v>81.84166</c:v>
                </c:pt>
                <c:pt idx="1377">
                  <c:v>81.84163</c:v>
                </c:pt>
                <c:pt idx="1378">
                  <c:v>81.8416</c:v>
                </c:pt>
                <c:pt idx="1379">
                  <c:v>81.841576</c:v>
                </c:pt>
                <c:pt idx="1380">
                  <c:v>81.841545</c:v>
                </c:pt>
                <c:pt idx="1381">
                  <c:v>81.841515</c:v>
                </c:pt>
                <c:pt idx="1382">
                  <c:v>81.841484</c:v>
                </c:pt>
                <c:pt idx="1383">
                  <c:v>81.84146</c:v>
                </c:pt>
                <c:pt idx="1384">
                  <c:v>81.84144</c:v>
                </c:pt>
                <c:pt idx="1385">
                  <c:v>81.841415</c:v>
                </c:pt>
                <c:pt idx="1386">
                  <c:v>81.84139</c:v>
                </c:pt>
                <c:pt idx="1387">
                  <c:v>81.84136</c:v>
                </c:pt>
                <c:pt idx="1388">
                  <c:v>81.84133000000001</c:v>
                </c:pt>
                <c:pt idx="1389">
                  <c:v>81.8413</c:v>
                </c:pt>
                <c:pt idx="1390">
                  <c:v>81.84128</c:v>
                </c:pt>
                <c:pt idx="1391">
                  <c:v>81.84125</c:v>
                </c:pt>
                <c:pt idx="1392">
                  <c:v>81.84122</c:v>
                </c:pt>
                <c:pt idx="1393">
                  <c:v>81.841194</c:v>
                </c:pt>
                <c:pt idx="1394">
                  <c:v>81.84117</c:v>
                </c:pt>
                <c:pt idx="1395">
                  <c:v>81.84114</c:v>
                </c:pt>
                <c:pt idx="1396">
                  <c:v>81.84112</c:v>
                </c:pt>
                <c:pt idx="1397">
                  <c:v>81.84109</c:v>
                </c:pt>
                <c:pt idx="1398">
                  <c:v>81.84106</c:v>
                </c:pt>
                <c:pt idx="1399">
                  <c:v>81.841034</c:v>
                </c:pt>
                <c:pt idx="1400">
                  <c:v>81.841</c:v>
                </c:pt>
                <c:pt idx="1401">
                  <c:v>81.84097000000001</c:v>
                </c:pt>
                <c:pt idx="1402">
                  <c:v>81.84094</c:v>
                </c:pt>
                <c:pt idx="1403">
                  <c:v>81.84092</c:v>
                </c:pt>
                <c:pt idx="1404">
                  <c:v>81.84089</c:v>
                </c:pt>
                <c:pt idx="1405">
                  <c:v>81.84086</c:v>
                </c:pt>
                <c:pt idx="1406">
                  <c:v>81.84083</c:v>
                </c:pt>
                <c:pt idx="1407">
                  <c:v>81.840805</c:v>
                </c:pt>
                <c:pt idx="1408">
                  <c:v>81.84077499999998</c:v>
                </c:pt>
                <c:pt idx="1409">
                  <c:v>81.840744</c:v>
                </c:pt>
                <c:pt idx="1410">
                  <c:v>81.84071</c:v>
                </c:pt>
                <c:pt idx="1411">
                  <c:v>81.84069</c:v>
                </c:pt>
                <c:pt idx="1412">
                  <c:v>81.84066</c:v>
                </c:pt>
                <c:pt idx="1413">
                  <c:v>81.84063</c:v>
                </c:pt>
                <c:pt idx="1414">
                  <c:v>81.8406</c:v>
                </c:pt>
                <c:pt idx="1415">
                  <c:v>81.840576</c:v>
                </c:pt>
                <c:pt idx="1416">
                  <c:v>81.840546</c:v>
                </c:pt>
                <c:pt idx="1417">
                  <c:v>81.840515</c:v>
                </c:pt>
                <c:pt idx="1418">
                  <c:v>81.840485</c:v>
                </c:pt>
                <c:pt idx="1419">
                  <c:v>81.84046</c:v>
                </c:pt>
                <c:pt idx="1420">
                  <c:v>81.84043000000001</c:v>
                </c:pt>
                <c:pt idx="1421">
                  <c:v>81.8404</c:v>
                </c:pt>
                <c:pt idx="1422">
                  <c:v>81.84037999999998</c:v>
                </c:pt>
                <c:pt idx="1423">
                  <c:v>81.84035</c:v>
                </c:pt>
                <c:pt idx="1424">
                  <c:v>81.84032</c:v>
                </c:pt>
                <c:pt idx="1425">
                  <c:v>81.84029</c:v>
                </c:pt>
                <c:pt idx="1426">
                  <c:v>81.84026</c:v>
                </c:pt>
                <c:pt idx="1427">
                  <c:v>81.84023</c:v>
                </c:pt>
                <c:pt idx="1428">
                  <c:v>81.8402</c:v>
                </c:pt>
                <c:pt idx="1429">
                  <c:v>81.84017</c:v>
                </c:pt>
                <c:pt idx="1430">
                  <c:v>81.84015</c:v>
                </c:pt>
                <c:pt idx="1431">
                  <c:v>81.84012</c:v>
                </c:pt>
                <c:pt idx="1432">
                  <c:v>81.84009</c:v>
                </c:pt>
                <c:pt idx="1433">
                  <c:v>81.84006</c:v>
                </c:pt>
                <c:pt idx="1434">
                  <c:v>81.840034</c:v>
                </c:pt>
                <c:pt idx="1435">
                  <c:v>81.840004</c:v>
                </c:pt>
                <c:pt idx="1436">
                  <c:v>81.83997</c:v>
                </c:pt>
                <c:pt idx="1437">
                  <c:v>81.83994</c:v>
                </c:pt>
                <c:pt idx="1438">
                  <c:v>81.83992</c:v>
                </c:pt>
                <c:pt idx="1439">
                  <c:v>81.83988999999998</c:v>
                </c:pt>
                <c:pt idx="1440">
                  <c:v>81.83986</c:v>
                </c:pt>
                <c:pt idx="1441">
                  <c:v>81.83983599999999</c:v>
                </c:pt>
                <c:pt idx="1442">
                  <c:v>81.83980599999998</c:v>
                </c:pt>
                <c:pt idx="1443">
                  <c:v>81.83977499999999</c:v>
                </c:pt>
                <c:pt idx="1444">
                  <c:v>81.83974499999998</c:v>
                </c:pt>
                <c:pt idx="1445">
                  <c:v>81.83972</c:v>
                </c:pt>
                <c:pt idx="1446">
                  <c:v>81.83969</c:v>
                </c:pt>
                <c:pt idx="1447">
                  <c:v>81.83966</c:v>
                </c:pt>
                <c:pt idx="1448">
                  <c:v>81.83963</c:v>
                </c:pt>
                <c:pt idx="1449">
                  <c:v>81.83961</c:v>
                </c:pt>
                <c:pt idx="1450">
                  <c:v>81.83958</c:v>
                </c:pt>
                <c:pt idx="1451">
                  <c:v>81.83955</c:v>
                </c:pt>
                <c:pt idx="1452">
                  <c:v>81.839516</c:v>
                </c:pt>
                <c:pt idx="1453">
                  <c:v>81.83949</c:v>
                </c:pt>
                <c:pt idx="1454">
                  <c:v>81.83946</c:v>
                </c:pt>
                <c:pt idx="1455">
                  <c:v>81.83943</c:v>
                </c:pt>
                <c:pt idx="1456">
                  <c:v>81.8394</c:v>
                </c:pt>
                <c:pt idx="1457">
                  <c:v>81.83937999999999</c:v>
                </c:pt>
                <c:pt idx="1458">
                  <c:v>81.83934999999998</c:v>
                </c:pt>
                <c:pt idx="1459">
                  <c:v>81.83932</c:v>
                </c:pt>
                <c:pt idx="1460">
                  <c:v>81.839294</c:v>
                </c:pt>
                <c:pt idx="1461">
                  <c:v>81.839264</c:v>
                </c:pt>
                <c:pt idx="1462">
                  <c:v>81.83923</c:v>
                </c:pt>
                <c:pt idx="1463">
                  <c:v>81.8392</c:v>
                </c:pt>
                <c:pt idx="1464">
                  <c:v>81.83918</c:v>
                </c:pt>
                <c:pt idx="1465">
                  <c:v>81.83915</c:v>
                </c:pt>
                <c:pt idx="1466">
                  <c:v>81.83912</c:v>
                </c:pt>
                <c:pt idx="1467">
                  <c:v>81.83909</c:v>
                </c:pt>
                <c:pt idx="1468">
                  <c:v>81.839066</c:v>
                </c:pt>
                <c:pt idx="1469">
                  <c:v>81.83903499999998</c:v>
                </c:pt>
                <c:pt idx="1470">
                  <c:v>81.839005</c:v>
                </c:pt>
                <c:pt idx="1471">
                  <c:v>81.83897399999998</c:v>
                </c:pt>
                <c:pt idx="1472">
                  <c:v>81.83894999999998</c:v>
                </c:pt>
                <c:pt idx="1473">
                  <c:v>81.83892</c:v>
                </c:pt>
                <c:pt idx="1474">
                  <c:v>81.83888999999999</c:v>
                </c:pt>
                <c:pt idx="1475">
                  <c:v>81.83885999999998</c:v>
                </c:pt>
                <c:pt idx="1476">
                  <c:v>81.83883999999999</c:v>
                </c:pt>
                <c:pt idx="1477">
                  <c:v>81.83880599999999</c:v>
                </c:pt>
                <c:pt idx="1478">
                  <c:v>81.83877599999997</c:v>
                </c:pt>
                <c:pt idx="1479">
                  <c:v>81.83874999999999</c:v>
                </c:pt>
                <c:pt idx="1480">
                  <c:v>81.83871999999998</c:v>
                </c:pt>
                <c:pt idx="1481">
                  <c:v>81.83869</c:v>
                </c:pt>
                <c:pt idx="1482">
                  <c:v>81.83866</c:v>
                </c:pt>
                <c:pt idx="1483">
                  <c:v>81.83864</c:v>
                </c:pt>
                <c:pt idx="1484">
                  <c:v>81.83861</c:v>
                </c:pt>
                <c:pt idx="1485">
                  <c:v>81.83857999999998</c:v>
                </c:pt>
                <c:pt idx="1486">
                  <c:v>81.83855</c:v>
                </c:pt>
                <c:pt idx="1487">
                  <c:v>81.83852</c:v>
                </c:pt>
                <c:pt idx="1488">
                  <c:v>81.83848599999999</c:v>
                </c:pt>
                <c:pt idx="1489">
                  <c:v>81.83845499999998</c:v>
                </c:pt>
                <c:pt idx="1490">
                  <c:v>81.838425</c:v>
                </c:pt>
                <c:pt idx="1491">
                  <c:v>81.83839399999998</c:v>
                </c:pt>
                <c:pt idx="1492">
                  <c:v>81.83837</c:v>
                </c:pt>
                <c:pt idx="1493">
                  <c:v>81.83833999999999</c:v>
                </c:pt>
                <c:pt idx="1494">
                  <c:v>81.83830999999999</c:v>
                </c:pt>
                <c:pt idx="1495">
                  <c:v>81.83827999999998</c:v>
                </c:pt>
                <c:pt idx="1496">
                  <c:v>81.83826</c:v>
                </c:pt>
                <c:pt idx="1497">
                  <c:v>81.83823</c:v>
                </c:pt>
                <c:pt idx="1498">
                  <c:v>81.83819599999998</c:v>
                </c:pt>
                <c:pt idx="1499">
                  <c:v>81.838165</c:v>
                </c:pt>
                <c:pt idx="1500">
                  <c:v>81.83813499999998</c:v>
                </c:pt>
                <c:pt idx="1501">
                  <c:v>81.838104</c:v>
                </c:pt>
                <c:pt idx="1502">
                  <c:v>81.83806999999998</c:v>
                </c:pt>
                <c:pt idx="1503">
                  <c:v>81.83803999999999</c:v>
                </c:pt>
                <c:pt idx="1504">
                  <c:v>81.83800999999998</c:v>
                </c:pt>
                <c:pt idx="1505">
                  <c:v>81.83798</c:v>
                </c:pt>
                <c:pt idx="1506">
                  <c:v>81.83795</c:v>
                </c:pt>
                <c:pt idx="1507">
                  <c:v>81.83792</c:v>
                </c:pt>
                <c:pt idx="1508">
                  <c:v>81.83789</c:v>
                </c:pt>
                <c:pt idx="1509">
                  <c:v>81.83786</c:v>
                </c:pt>
                <c:pt idx="1510">
                  <c:v>81.83783</c:v>
                </c:pt>
                <c:pt idx="1511">
                  <c:v>81.8378</c:v>
                </c:pt>
                <c:pt idx="1512">
                  <c:v>81.83777</c:v>
                </c:pt>
                <c:pt idx="1513">
                  <c:v>81.83773999999998</c:v>
                </c:pt>
                <c:pt idx="1514">
                  <c:v>81.83771</c:v>
                </c:pt>
                <c:pt idx="1515">
                  <c:v>81.83768</c:v>
                </c:pt>
                <c:pt idx="1516">
                  <c:v>81.83765</c:v>
                </c:pt>
                <c:pt idx="1517">
                  <c:v>81.837616</c:v>
                </c:pt>
                <c:pt idx="1518">
                  <c:v>81.837585</c:v>
                </c:pt>
                <c:pt idx="1519">
                  <c:v>81.837555</c:v>
                </c:pt>
                <c:pt idx="1520">
                  <c:v>81.837524</c:v>
                </c:pt>
                <c:pt idx="1521">
                  <c:v>81.837494</c:v>
                </c:pt>
                <c:pt idx="1522">
                  <c:v>81.83746</c:v>
                </c:pt>
                <c:pt idx="1523">
                  <c:v>81.83743000000001</c:v>
                </c:pt>
                <c:pt idx="1524">
                  <c:v>81.8374</c:v>
                </c:pt>
                <c:pt idx="1525">
                  <c:v>81.83737</c:v>
                </c:pt>
                <c:pt idx="1526">
                  <c:v>81.83734</c:v>
                </c:pt>
                <c:pt idx="1527">
                  <c:v>81.83731</c:v>
                </c:pt>
                <c:pt idx="1528">
                  <c:v>81.83728</c:v>
                </c:pt>
                <c:pt idx="1529">
                  <c:v>81.83725</c:v>
                </c:pt>
                <c:pt idx="1530">
                  <c:v>81.83722</c:v>
                </c:pt>
                <c:pt idx="1531">
                  <c:v>81.83719</c:v>
                </c:pt>
                <c:pt idx="1532">
                  <c:v>81.83716</c:v>
                </c:pt>
                <c:pt idx="1533">
                  <c:v>81.83713</c:v>
                </c:pt>
                <c:pt idx="1534">
                  <c:v>81.8371</c:v>
                </c:pt>
                <c:pt idx="1535">
                  <c:v>81.83707</c:v>
                </c:pt>
                <c:pt idx="1536">
                  <c:v>81.837036</c:v>
                </c:pt>
                <c:pt idx="1537">
                  <c:v>81.837006</c:v>
                </c:pt>
                <c:pt idx="1538">
                  <c:v>81.83697499999998</c:v>
                </c:pt>
                <c:pt idx="1539">
                  <c:v>81.836945</c:v>
                </c:pt>
                <c:pt idx="1540">
                  <c:v>81.836914</c:v>
                </c:pt>
                <c:pt idx="1541">
                  <c:v>81.83687999999998</c:v>
                </c:pt>
                <c:pt idx="1542">
                  <c:v>81.83685</c:v>
                </c:pt>
                <c:pt idx="1543">
                  <c:v>81.83682</c:v>
                </c:pt>
                <c:pt idx="1544">
                  <c:v>81.83678999999998</c:v>
                </c:pt>
                <c:pt idx="1545">
                  <c:v>81.83676</c:v>
                </c:pt>
                <c:pt idx="1546">
                  <c:v>81.83672999999998</c:v>
                </c:pt>
                <c:pt idx="1547">
                  <c:v>81.8367</c:v>
                </c:pt>
                <c:pt idx="1548">
                  <c:v>81.83667000000001</c:v>
                </c:pt>
                <c:pt idx="1549">
                  <c:v>81.83664</c:v>
                </c:pt>
                <c:pt idx="1550">
                  <c:v>81.83661</c:v>
                </c:pt>
                <c:pt idx="1551">
                  <c:v>81.83657</c:v>
                </c:pt>
                <c:pt idx="1552">
                  <c:v>81.83654</c:v>
                </c:pt>
                <c:pt idx="1553">
                  <c:v>81.83651</c:v>
                </c:pt>
                <c:pt idx="1554">
                  <c:v>81.83647999999998</c:v>
                </c:pt>
                <c:pt idx="1555">
                  <c:v>81.83645</c:v>
                </c:pt>
                <c:pt idx="1556">
                  <c:v>81.83642</c:v>
                </c:pt>
                <c:pt idx="1557">
                  <c:v>81.83638999999998</c:v>
                </c:pt>
                <c:pt idx="1558">
                  <c:v>81.83636</c:v>
                </c:pt>
                <c:pt idx="1559">
                  <c:v>81.83632999999998</c:v>
                </c:pt>
                <c:pt idx="1560">
                  <c:v>81.836296</c:v>
                </c:pt>
                <c:pt idx="1561">
                  <c:v>81.83626</c:v>
                </c:pt>
                <c:pt idx="1562">
                  <c:v>81.83623</c:v>
                </c:pt>
                <c:pt idx="1563">
                  <c:v>81.8362</c:v>
                </c:pt>
                <c:pt idx="1564">
                  <c:v>81.83617</c:v>
                </c:pt>
                <c:pt idx="1565">
                  <c:v>81.83613599999998</c:v>
                </c:pt>
                <c:pt idx="1566">
                  <c:v>81.836105</c:v>
                </c:pt>
                <c:pt idx="1567">
                  <c:v>81.83607499999998</c:v>
                </c:pt>
                <c:pt idx="1568">
                  <c:v>81.836044</c:v>
                </c:pt>
                <c:pt idx="1569">
                  <c:v>81.83601</c:v>
                </c:pt>
                <c:pt idx="1570">
                  <c:v>81.83597599999999</c:v>
                </c:pt>
                <c:pt idx="1571">
                  <c:v>81.83594499999998</c:v>
                </c:pt>
                <c:pt idx="1572">
                  <c:v>81.835915</c:v>
                </c:pt>
                <c:pt idx="1573">
                  <c:v>81.83588399999998</c:v>
                </c:pt>
                <c:pt idx="1574">
                  <c:v>81.83584999999998</c:v>
                </c:pt>
                <c:pt idx="1575">
                  <c:v>81.83582</c:v>
                </c:pt>
                <c:pt idx="1576">
                  <c:v>81.83578999999999</c:v>
                </c:pt>
                <c:pt idx="1577">
                  <c:v>81.83575999999998</c:v>
                </c:pt>
                <c:pt idx="1578">
                  <c:v>81.83573</c:v>
                </c:pt>
                <c:pt idx="1579">
                  <c:v>81.83569999999998</c:v>
                </c:pt>
                <c:pt idx="1580">
                  <c:v>81.83566</c:v>
                </c:pt>
                <c:pt idx="1581">
                  <c:v>81.83563</c:v>
                </c:pt>
                <c:pt idx="1582">
                  <c:v>81.8356</c:v>
                </c:pt>
                <c:pt idx="1583">
                  <c:v>81.83556</c:v>
                </c:pt>
                <c:pt idx="1584">
                  <c:v>81.83553</c:v>
                </c:pt>
                <c:pt idx="1585">
                  <c:v>81.83549999999998</c:v>
                </c:pt>
                <c:pt idx="1586">
                  <c:v>81.83546999999998</c:v>
                </c:pt>
                <c:pt idx="1587">
                  <c:v>81.83543399999999</c:v>
                </c:pt>
                <c:pt idx="1588">
                  <c:v>81.83539999999999</c:v>
                </c:pt>
                <c:pt idx="1589">
                  <c:v>81.83537</c:v>
                </c:pt>
                <c:pt idx="1590">
                  <c:v>81.83533499999999</c:v>
                </c:pt>
                <c:pt idx="1591">
                  <c:v>81.83530399999998</c:v>
                </c:pt>
                <c:pt idx="1592">
                  <c:v>81.83527</c:v>
                </c:pt>
                <c:pt idx="1593">
                  <c:v>81.83524</c:v>
                </c:pt>
                <c:pt idx="1594">
                  <c:v>81.835205</c:v>
                </c:pt>
                <c:pt idx="1595">
                  <c:v>81.83517499999999</c:v>
                </c:pt>
                <c:pt idx="1596">
                  <c:v>81.835144</c:v>
                </c:pt>
                <c:pt idx="1597">
                  <c:v>81.83510599999998</c:v>
                </c:pt>
                <c:pt idx="1598">
                  <c:v>81.83507499999999</c:v>
                </c:pt>
                <c:pt idx="1599">
                  <c:v>81.83504499999998</c:v>
                </c:pt>
                <c:pt idx="1600">
                  <c:v>81.83500999999998</c:v>
                </c:pt>
                <c:pt idx="1601">
                  <c:v>81.83498</c:v>
                </c:pt>
                <c:pt idx="1602">
                  <c:v>81.834946</c:v>
                </c:pt>
                <c:pt idx="1603">
                  <c:v>81.834915</c:v>
                </c:pt>
                <c:pt idx="1604">
                  <c:v>81.834885</c:v>
                </c:pt>
                <c:pt idx="1605">
                  <c:v>81.834854</c:v>
                </c:pt>
                <c:pt idx="1606">
                  <c:v>81.83482</c:v>
                </c:pt>
                <c:pt idx="1607">
                  <c:v>81.83479</c:v>
                </c:pt>
                <c:pt idx="1608">
                  <c:v>81.83476</c:v>
                </c:pt>
                <c:pt idx="1609">
                  <c:v>81.834724</c:v>
                </c:pt>
                <c:pt idx="1610">
                  <c:v>81.834694</c:v>
                </c:pt>
                <c:pt idx="1611">
                  <c:v>81.83466</c:v>
                </c:pt>
                <c:pt idx="1612">
                  <c:v>81.83463</c:v>
                </c:pt>
                <c:pt idx="1613">
                  <c:v>81.834595</c:v>
                </c:pt>
                <c:pt idx="1614">
                  <c:v>81.834564</c:v>
                </c:pt>
                <c:pt idx="1615">
                  <c:v>81.83453</c:v>
                </c:pt>
                <c:pt idx="1616">
                  <c:v>81.834496</c:v>
                </c:pt>
                <c:pt idx="1617">
                  <c:v>81.834465</c:v>
                </c:pt>
                <c:pt idx="1618">
                  <c:v>81.834435</c:v>
                </c:pt>
                <c:pt idx="1619">
                  <c:v>81.8344</c:v>
                </c:pt>
                <c:pt idx="1620">
                  <c:v>81.834366</c:v>
                </c:pt>
                <c:pt idx="1621">
                  <c:v>81.83433499999998</c:v>
                </c:pt>
                <c:pt idx="1622">
                  <c:v>81.834305</c:v>
                </c:pt>
                <c:pt idx="1623">
                  <c:v>81.83427</c:v>
                </c:pt>
                <c:pt idx="1624">
                  <c:v>81.834236</c:v>
                </c:pt>
                <c:pt idx="1625">
                  <c:v>81.834206</c:v>
                </c:pt>
                <c:pt idx="1626">
                  <c:v>81.83417</c:v>
                </c:pt>
                <c:pt idx="1627">
                  <c:v>81.83414</c:v>
                </c:pt>
                <c:pt idx="1628">
                  <c:v>81.83411</c:v>
                </c:pt>
                <c:pt idx="1629">
                  <c:v>81.83407</c:v>
                </c:pt>
                <c:pt idx="1630">
                  <c:v>81.83404</c:v>
                </c:pt>
                <c:pt idx="1631">
                  <c:v>81.83401</c:v>
                </c:pt>
                <c:pt idx="1632">
                  <c:v>81.83397999999998</c:v>
                </c:pt>
                <c:pt idx="1633">
                  <c:v>81.83394</c:v>
                </c:pt>
                <c:pt idx="1634">
                  <c:v>81.83391</c:v>
                </c:pt>
                <c:pt idx="1635">
                  <c:v>81.83387999999998</c:v>
                </c:pt>
                <c:pt idx="1636">
                  <c:v>81.83383999999998</c:v>
                </c:pt>
                <c:pt idx="1637">
                  <c:v>81.83381</c:v>
                </c:pt>
                <c:pt idx="1638">
                  <c:v>81.83377999999999</c:v>
                </c:pt>
                <c:pt idx="1639">
                  <c:v>81.83373999999999</c:v>
                </c:pt>
                <c:pt idx="1640">
                  <c:v>81.83370999999998</c:v>
                </c:pt>
                <c:pt idx="1641">
                  <c:v>81.83368</c:v>
                </c:pt>
                <c:pt idx="1642">
                  <c:v>81.83364</c:v>
                </c:pt>
                <c:pt idx="1643">
                  <c:v>81.83361</c:v>
                </c:pt>
                <c:pt idx="1644">
                  <c:v>81.83358</c:v>
                </c:pt>
                <c:pt idx="1645">
                  <c:v>81.83354</c:v>
                </c:pt>
                <c:pt idx="1646">
                  <c:v>81.83351</c:v>
                </c:pt>
                <c:pt idx="1647">
                  <c:v>81.83347999999998</c:v>
                </c:pt>
                <c:pt idx="1648">
                  <c:v>81.83343999999998</c:v>
                </c:pt>
                <c:pt idx="1649">
                  <c:v>81.83341</c:v>
                </c:pt>
                <c:pt idx="1650">
                  <c:v>81.83337999999999</c:v>
                </c:pt>
                <c:pt idx="1651">
                  <c:v>81.83334999999998</c:v>
                </c:pt>
                <c:pt idx="1652">
                  <c:v>81.83330999999998</c:v>
                </c:pt>
                <c:pt idx="1653">
                  <c:v>81.83328</c:v>
                </c:pt>
                <c:pt idx="1654">
                  <c:v>81.83325</c:v>
                </c:pt>
                <c:pt idx="1655">
                  <c:v>81.83321</c:v>
                </c:pt>
                <c:pt idx="1656">
                  <c:v>81.83318</c:v>
                </c:pt>
                <c:pt idx="1657">
                  <c:v>81.83315</c:v>
                </c:pt>
                <c:pt idx="1658">
                  <c:v>81.833115</c:v>
                </c:pt>
                <c:pt idx="1659">
                  <c:v>81.833084</c:v>
                </c:pt>
                <c:pt idx="1660">
                  <c:v>81.83305</c:v>
                </c:pt>
                <c:pt idx="1661">
                  <c:v>81.833015</c:v>
                </c:pt>
                <c:pt idx="1662">
                  <c:v>81.83298499999998</c:v>
                </c:pt>
                <c:pt idx="1663">
                  <c:v>81.832954</c:v>
                </c:pt>
                <c:pt idx="1664">
                  <c:v>81.832924</c:v>
                </c:pt>
                <c:pt idx="1665">
                  <c:v>81.83288599999999</c:v>
                </c:pt>
                <c:pt idx="1666">
                  <c:v>81.83285499999998</c:v>
                </c:pt>
                <c:pt idx="1667">
                  <c:v>81.832825</c:v>
                </c:pt>
                <c:pt idx="1668">
                  <c:v>81.83278999999999</c:v>
                </c:pt>
                <c:pt idx="1669">
                  <c:v>81.83275599999999</c:v>
                </c:pt>
                <c:pt idx="1670">
                  <c:v>81.83272599999998</c:v>
                </c:pt>
                <c:pt idx="1671">
                  <c:v>81.83269</c:v>
                </c:pt>
                <c:pt idx="1672">
                  <c:v>81.83266</c:v>
                </c:pt>
                <c:pt idx="1673">
                  <c:v>81.83263</c:v>
                </c:pt>
                <c:pt idx="1674">
                  <c:v>81.83258999999998</c:v>
                </c:pt>
                <c:pt idx="1675">
                  <c:v>81.83256</c:v>
                </c:pt>
                <c:pt idx="1676">
                  <c:v>81.83253</c:v>
                </c:pt>
                <c:pt idx="1677">
                  <c:v>81.83248999999999</c:v>
                </c:pt>
                <c:pt idx="1678">
                  <c:v>81.83246</c:v>
                </c:pt>
                <c:pt idx="1679">
                  <c:v>81.83242999999998</c:v>
                </c:pt>
                <c:pt idx="1680">
                  <c:v>81.83238999999999</c:v>
                </c:pt>
                <c:pt idx="1681">
                  <c:v>81.83234999999999</c:v>
                </c:pt>
                <c:pt idx="1682">
                  <c:v>81.83230999999999</c:v>
                </c:pt>
                <c:pt idx="1683">
                  <c:v>81.83227999999998</c:v>
                </c:pt>
                <c:pt idx="1684">
                  <c:v>81.83225</c:v>
                </c:pt>
                <c:pt idx="1685">
                  <c:v>81.832214</c:v>
                </c:pt>
                <c:pt idx="1686">
                  <c:v>81.832184</c:v>
                </c:pt>
                <c:pt idx="1687">
                  <c:v>81.83214599999998</c:v>
                </c:pt>
                <c:pt idx="1688">
                  <c:v>81.832115</c:v>
                </c:pt>
                <c:pt idx="1689">
                  <c:v>81.83208499999999</c:v>
                </c:pt>
                <c:pt idx="1690">
                  <c:v>81.83204999999998</c:v>
                </c:pt>
                <c:pt idx="1691">
                  <c:v>81.83201599999998</c:v>
                </c:pt>
                <c:pt idx="1692">
                  <c:v>81.831985</c:v>
                </c:pt>
                <c:pt idx="1693">
                  <c:v>81.83195</c:v>
                </c:pt>
                <c:pt idx="1694">
                  <c:v>81.83192</c:v>
                </c:pt>
                <c:pt idx="1695">
                  <c:v>81.83189</c:v>
                </c:pt>
                <c:pt idx="1696">
                  <c:v>81.83185</c:v>
                </c:pt>
                <c:pt idx="1697">
                  <c:v>81.83181</c:v>
                </c:pt>
                <c:pt idx="1698">
                  <c:v>81.83177</c:v>
                </c:pt>
                <c:pt idx="1699">
                  <c:v>81.83173999999998</c:v>
                </c:pt>
                <c:pt idx="1700">
                  <c:v>81.83170000000001</c:v>
                </c:pt>
                <c:pt idx="1701">
                  <c:v>81.83167</c:v>
                </c:pt>
                <c:pt idx="1702">
                  <c:v>81.83164</c:v>
                </c:pt>
                <c:pt idx="1703">
                  <c:v>81.83161</c:v>
                </c:pt>
                <c:pt idx="1704">
                  <c:v>81.83157000000001</c:v>
                </c:pt>
                <c:pt idx="1705">
                  <c:v>81.83154</c:v>
                </c:pt>
                <c:pt idx="1706">
                  <c:v>81.831505</c:v>
                </c:pt>
                <c:pt idx="1707">
                  <c:v>81.831474</c:v>
                </c:pt>
                <c:pt idx="1708">
                  <c:v>81.83144</c:v>
                </c:pt>
                <c:pt idx="1709">
                  <c:v>81.831406</c:v>
                </c:pt>
                <c:pt idx="1710">
                  <c:v>81.83137499999998</c:v>
                </c:pt>
                <c:pt idx="1711">
                  <c:v>81.831345</c:v>
                </c:pt>
                <c:pt idx="1712">
                  <c:v>81.83131</c:v>
                </c:pt>
                <c:pt idx="1713">
                  <c:v>81.83127</c:v>
                </c:pt>
                <c:pt idx="1714">
                  <c:v>81.83123</c:v>
                </c:pt>
                <c:pt idx="1715">
                  <c:v>81.8312</c:v>
                </c:pt>
                <c:pt idx="1716">
                  <c:v>81.83116</c:v>
                </c:pt>
                <c:pt idx="1717">
                  <c:v>81.83113</c:v>
                </c:pt>
                <c:pt idx="1718">
                  <c:v>81.83109</c:v>
                </c:pt>
                <c:pt idx="1719">
                  <c:v>81.83106</c:v>
                </c:pt>
                <c:pt idx="1720">
                  <c:v>81.83103000000001</c:v>
                </c:pt>
                <c:pt idx="1721">
                  <c:v>81.83099</c:v>
                </c:pt>
                <c:pt idx="1722">
                  <c:v>81.830956</c:v>
                </c:pt>
                <c:pt idx="1723">
                  <c:v>81.83092</c:v>
                </c:pt>
                <c:pt idx="1724">
                  <c:v>81.83088999999998</c:v>
                </c:pt>
                <c:pt idx="1725">
                  <c:v>81.83085</c:v>
                </c:pt>
                <c:pt idx="1726">
                  <c:v>81.83082</c:v>
                </c:pt>
                <c:pt idx="1727">
                  <c:v>81.83078999999998</c:v>
                </c:pt>
                <c:pt idx="1728">
                  <c:v>81.83074999999998</c:v>
                </c:pt>
                <c:pt idx="1729">
                  <c:v>81.83072</c:v>
                </c:pt>
                <c:pt idx="1730">
                  <c:v>81.83069</c:v>
                </c:pt>
                <c:pt idx="1731">
                  <c:v>81.83065</c:v>
                </c:pt>
                <c:pt idx="1732">
                  <c:v>81.83061</c:v>
                </c:pt>
                <c:pt idx="1733">
                  <c:v>81.830574</c:v>
                </c:pt>
                <c:pt idx="1734">
                  <c:v>81.83054</c:v>
                </c:pt>
                <c:pt idx="1735">
                  <c:v>81.830505</c:v>
                </c:pt>
                <c:pt idx="1736">
                  <c:v>81.83047499999999</c:v>
                </c:pt>
                <c:pt idx="1737">
                  <c:v>81.83043999999998</c:v>
                </c:pt>
                <c:pt idx="1738">
                  <c:v>81.83041</c:v>
                </c:pt>
                <c:pt idx="1739">
                  <c:v>81.83037599999999</c:v>
                </c:pt>
                <c:pt idx="1740">
                  <c:v>81.83033999999999</c:v>
                </c:pt>
                <c:pt idx="1741">
                  <c:v>81.8303</c:v>
                </c:pt>
                <c:pt idx="1742">
                  <c:v>81.83026</c:v>
                </c:pt>
                <c:pt idx="1743">
                  <c:v>81.83023</c:v>
                </c:pt>
                <c:pt idx="1744">
                  <c:v>81.83019</c:v>
                </c:pt>
                <c:pt idx="1745">
                  <c:v>81.83016</c:v>
                </c:pt>
                <c:pt idx="1746">
                  <c:v>81.83013</c:v>
                </c:pt>
                <c:pt idx="1747">
                  <c:v>81.83009</c:v>
                </c:pt>
                <c:pt idx="1748">
                  <c:v>81.83006</c:v>
                </c:pt>
                <c:pt idx="1749">
                  <c:v>81.830025</c:v>
                </c:pt>
                <c:pt idx="1750">
                  <c:v>81.82998999999998</c:v>
                </c:pt>
                <c:pt idx="1751">
                  <c:v>81.82994999999998</c:v>
                </c:pt>
                <c:pt idx="1752">
                  <c:v>81.82992</c:v>
                </c:pt>
                <c:pt idx="1753">
                  <c:v>81.82987999999999</c:v>
                </c:pt>
                <c:pt idx="1754">
                  <c:v>81.82984999999998</c:v>
                </c:pt>
                <c:pt idx="1755">
                  <c:v>81.82982</c:v>
                </c:pt>
                <c:pt idx="1756">
                  <c:v>81.82977999999999</c:v>
                </c:pt>
                <c:pt idx="1757">
                  <c:v>81.82974999999999</c:v>
                </c:pt>
                <c:pt idx="1758">
                  <c:v>81.82970999999999</c:v>
                </c:pt>
                <c:pt idx="1759">
                  <c:v>81.82967</c:v>
                </c:pt>
                <c:pt idx="1760">
                  <c:v>81.82963599999998</c:v>
                </c:pt>
                <c:pt idx="1761">
                  <c:v>81.829605</c:v>
                </c:pt>
                <c:pt idx="1762">
                  <c:v>81.82956999999998</c:v>
                </c:pt>
                <c:pt idx="1763">
                  <c:v>81.82953</c:v>
                </c:pt>
                <c:pt idx="1764">
                  <c:v>81.82948999999999</c:v>
                </c:pt>
                <c:pt idx="1765">
                  <c:v>81.82944999999998</c:v>
                </c:pt>
                <c:pt idx="1766">
                  <c:v>81.829414</c:v>
                </c:pt>
                <c:pt idx="1767">
                  <c:v>81.82937999999999</c:v>
                </c:pt>
                <c:pt idx="1768">
                  <c:v>81.82934599999999</c:v>
                </c:pt>
                <c:pt idx="1769">
                  <c:v>81.82930999999999</c:v>
                </c:pt>
                <c:pt idx="1770">
                  <c:v>81.82927999999998</c:v>
                </c:pt>
                <c:pt idx="1771">
                  <c:v>81.82924</c:v>
                </c:pt>
                <c:pt idx="1772">
                  <c:v>81.82921</c:v>
                </c:pt>
                <c:pt idx="1773">
                  <c:v>81.82917999999998</c:v>
                </c:pt>
                <c:pt idx="1774">
                  <c:v>81.82913999999998</c:v>
                </c:pt>
                <c:pt idx="1775">
                  <c:v>81.82909999999998</c:v>
                </c:pt>
                <c:pt idx="1776">
                  <c:v>81.82906</c:v>
                </c:pt>
                <c:pt idx="1777">
                  <c:v>81.82902999999998</c:v>
                </c:pt>
                <c:pt idx="1778">
                  <c:v>81.82899499999999</c:v>
                </c:pt>
                <c:pt idx="1779">
                  <c:v>81.828964</c:v>
                </c:pt>
                <c:pt idx="1780">
                  <c:v>81.82892599999998</c:v>
                </c:pt>
                <c:pt idx="1781">
                  <c:v>81.82889599999999</c:v>
                </c:pt>
                <c:pt idx="1782">
                  <c:v>81.82885999999999</c:v>
                </c:pt>
                <c:pt idx="1783">
                  <c:v>81.82881999999998</c:v>
                </c:pt>
                <c:pt idx="1784">
                  <c:v>81.82877999999997</c:v>
                </c:pt>
                <c:pt idx="1785">
                  <c:v>81.82874999999999</c:v>
                </c:pt>
                <c:pt idx="1786">
                  <c:v>81.82870999999999</c:v>
                </c:pt>
                <c:pt idx="1787">
                  <c:v>81.82867399999999</c:v>
                </c:pt>
                <c:pt idx="1788">
                  <c:v>81.82863599999999</c:v>
                </c:pt>
                <c:pt idx="1789">
                  <c:v>81.82860599999998</c:v>
                </c:pt>
                <c:pt idx="1790">
                  <c:v>81.82857</c:v>
                </c:pt>
                <c:pt idx="1791">
                  <c:v>81.82853999999999</c:v>
                </c:pt>
                <c:pt idx="1792">
                  <c:v>81.82849999999999</c:v>
                </c:pt>
                <c:pt idx="1793">
                  <c:v>81.82846999999998</c:v>
                </c:pt>
                <c:pt idx="1794">
                  <c:v>81.82843999999999</c:v>
                </c:pt>
                <c:pt idx="1795">
                  <c:v>81.82839999999999</c:v>
                </c:pt>
                <c:pt idx="1796">
                  <c:v>81.82835999999999</c:v>
                </c:pt>
                <c:pt idx="1797">
                  <c:v>81.82831999999999</c:v>
                </c:pt>
                <c:pt idx="1798">
                  <c:v>81.82828499999998</c:v>
                </c:pt>
                <c:pt idx="1799">
                  <c:v>81.82824999999998</c:v>
                </c:pt>
                <c:pt idx="1800">
                  <c:v>81.82821</c:v>
                </c:pt>
                <c:pt idx="1801">
                  <c:v>81.82816999999998</c:v>
                </c:pt>
                <c:pt idx="1802">
                  <c:v>81.82812999999998</c:v>
                </c:pt>
                <c:pt idx="1803">
                  <c:v>81.82809399999998</c:v>
                </c:pt>
                <c:pt idx="1804">
                  <c:v>81.828064</c:v>
                </c:pt>
                <c:pt idx="1805">
                  <c:v>81.82802599999998</c:v>
                </c:pt>
                <c:pt idx="1806">
                  <c:v>81.827995</c:v>
                </c:pt>
                <c:pt idx="1807">
                  <c:v>81.827965</c:v>
                </c:pt>
                <c:pt idx="1808">
                  <c:v>81.82793</c:v>
                </c:pt>
                <c:pt idx="1809">
                  <c:v>81.82789599999998</c:v>
                </c:pt>
                <c:pt idx="1810">
                  <c:v>81.82786</c:v>
                </c:pt>
                <c:pt idx="1811">
                  <c:v>81.82782</c:v>
                </c:pt>
                <c:pt idx="1812">
                  <c:v>81.82777999999999</c:v>
                </c:pt>
                <c:pt idx="1813">
                  <c:v>81.82773999999999</c:v>
                </c:pt>
                <c:pt idx="1814">
                  <c:v>81.82770499999998</c:v>
                </c:pt>
                <c:pt idx="1815">
                  <c:v>81.82767000000001</c:v>
                </c:pt>
                <c:pt idx="1816">
                  <c:v>81.82764</c:v>
                </c:pt>
                <c:pt idx="1817">
                  <c:v>81.8276</c:v>
                </c:pt>
                <c:pt idx="1818">
                  <c:v>81.82757</c:v>
                </c:pt>
                <c:pt idx="1819">
                  <c:v>81.82753</c:v>
                </c:pt>
                <c:pt idx="1820">
                  <c:v>81.8275</c:v>
                </c:pt>
                <c:pt idx="1821">
                  <c:v>81.82747</c:v>
                </c:pt>
                <c:pt idx="1822">
                  <c:v>81.82743</c:v>
                </c:pt>
                <c:pt idx="1823">
                  <c:v>81.82738999999998</c:v>
                </c:pt>
                <c:pt idx="1824">
                  <c:v>81.827354</c:v>
                </c:pt>
                <c:pt idx="1825">
                  <c:v>81.82732</c:v>
                </c:pt>
                <c:pt idx="1826">
                  <c:v>81.82728</c:v>
                </c:pt>
                <c:pt idx="1827">
                  <c:v>81.82724</c:v>
                </c:pt>
                <c:pt idx="1828">
                  <c:v>81.8272</c:v>
                </c:pt>
                <c:pt idx="1829">
                  <c:v>81.82716</c:v>
                </c:pt>
                <c:pt idx="1830">
                  <c:v>81.827126</c:v>
                </c:pt>
                <c:pt idx="1831">
                  <c:v>81.827095</c:v>
                </c:pt>
                <c:pt idx="1832">
                  <c:v>81.82706</c:v>
                </c:pt>
                <c:pt idx="1833">
                  <c:v>81.82703</c:v>
                </c:pt>
                <c:pt idx="1834">
                  <c:v>81.82698999999998</c:v>
                </c:pt>
                <c:pt idx="1835">
                  <c:v>81.82696</c:v>
                </c:pt>
                <c:pt idx="1836">
                  <c:v>81.82692</c:v>
                </c:pt>
                <c:pt idx="1837">
                  <c:v>81.82687999999999</c:v>
                </c:pt>
                <c:pt idx="1838">
                  <c:v>81.82683999999999</c:v>
                </c:pt>
                <c:pt idx="1839">
                  <c:v>81.82680999999998</c:v>
                </c:pt>
                <c:pt idx="1840">
                  <c:v>81.82677499999998</c:v>
                </c:pt>
                <c:pt idx="1841">
                  <c:v>81.82673999999999</c:v>
                </c:pt>
                <c:pt idx="1842">
                  <c:v>81.82669999999998</c:v>
                </c:pt>
                <c:pt idx="1843">
                  <c:v>81.82666</c:v>
                </c:pt>
                <c:pt idx="1844">
                  <c:v>81.82662</c:v>
                </c:pt>
                <c:pt idx="1845">
                  <c:v>81.82658399999998</c:v>
                </c:pt>
                <c:pt idx="1846">
                  <c:v>81.82654599999998</c:v>
                </c:pt>
                <c:pt idx="1847">
                  <c:v>81.82651</c:v>
                </c:pt>
                <c:pt idx="1848">
                  <c:v>81.82646999999998</c:v>
                </c:pt>
                <c:pt idx="1849">
                  <c:v>81.82642999999998</c:v>
                </c:pt>
                <c:pt idx="1850">
                  <c:v>81.82638999999999</c:v>
                </c:pt>
                <c:pt idx="1851">
                  <c:v>81.82635499999999</c:v>
                </c:pt>
                <c:pt idx="1852">
                  <c:v>81.82631999999998</c:v>
                </c:pt>
                <c:pt idx="1853">
                  <c:v>81.82627999999998</c:v>
                </c:pt>
                <c:pt idx="1854">
                  <c:v>81.82624</c:v>
                </c:pt>
                <c:pt idx="1855">
                  <c:v>81.8262</c:v>
                </c:pt>
                <c:pt idx="1856">
                  <c:v>81.826164</c:v>
                </c:pt>
                <c:pt idx="1857">
                  <c:v>81.826126</c:v>
                </c:pt>
                <c:pt idx="1858">
                  <c:v>81.82609599999999</c:v>
                </c:pt>
                <c:pt idx="1859">
                  <c:v>81.82606</c:v>
                </c:pt>
                <c:pt idx="1860">
                  <c:v>81.82602999999998</c:v>
                </c:pt>
                <c:pt idx="1861">
                  <c:v>81.82598999999999</c:v>
                </c:pt>
                <c:pt idx="1862">
                  <c:v>81.82595999999998</c:v>
                </c:pt>
                <c:pt idx="1863">
                  <c:v>81.82591999999998</c:v>
                </c:pt>
                <c:pt idx="1864">
                  <c:v>81.82587999999998</c:v>
                </c:pt>
                <c:pt idx="1865">
                  <c:v>81.82583999999999</c:v>
                </c:pt>
                <c:pt idx="1866">
                  <c:v>81.82580999999999</c:v>
                </c:pt>
                <c:pt idx="1867">
                  <c:v>81.82577499999996</c:v>
                </c:pt>
                <c:pt idx="1868">
                  <c:v>81.82573999999997</c:v>
                </c:pt>
                <c:pt idx="1869">
                  <c:v>81.8257</c:v>
                </c:pt>
                <c:pt idx="1870">
                  <c:v>81.82566</c:v>
                </c:pt>
                <c:pt idx="1871">
                  <c:v>81.82562</c:v>
                </c:pt>
                <c:pt idx="1872">
                  <c:v>81.82558399999999</c:v>
                </c:pt>
                <c:pt idx="1873">
                  <c:v>81.82554999999999</c:v>
                </c:pt>
                <c:pt idx="1874">
                  <c:v>81.82550999999998</c:v>
                </c:pt>
                <c:pt idx="1875">
                  <c:v>81.82546999999998</c:v>
                </c:pt>
                <c:pt idx="1876">
                  <c:v>81.82542999999998</c:v>
                </c:pt>
                <c:pt idx="1877">
                  <c:v>81.82539999999999</c:v>
                </c:pt>
                <c:pt idx="1878">
                  <c:v>81.82535999999999</c:v>
                </c:pt>
                <c:pt idx="1879">
                  <c:v>81.82532999999998</c:v>
                </c:pt>
                <c:pt idx="1880">
                  <c:v>81.825294</c:v>
                </c:pt>
                <c:pt idx="1881">
                  <c:v>81.82526</c:v>
                </c:pt>
                <c:pt idx="1882">
                  <c:v>81.82522</c:v>
                </c:pt>
                <c:pt idx="1883">
                  <c:v>81.82517999999999</c:v>
                </c:pt>
                <c:pt idx="1884">
                  <c:v>81.82513999999999</c:v>
                </c:pt>
                <c:pt idx="1885">
                  <c:v>81.82509999999999</c:v>
                </c:pt>
                <c:pt idx="1886">
                  <c:v>81.82506599999999</c:v>
                </c:pt>
                <c:pt idx="1887">
                  <c:v>81.82503</c:v>
                </c:pt>
                <c:pt idx="1888">
                  <c:v>81.82499</c:v>
                </c:pt>
                <c:pt idx="1889">
                  <c:v>81.82495</c:v>
                </c:pt>
                <c:pt idx="1890">
                  <c:v>81.82491</c:v>
                </c:pt>
                <c:pt idx="1891">
                  <c:v>81.82487499999999</c:v>
                </c:pt>
                <c:pt idx="1892">
                  <c:v>81.82483999999998</c:v>
                </c:pt>
                <c:pt idx="1893">
                  <c:v>81.82479999999998</c:v>
                </c:pt>
                <c:pt idx="1894">
                  <c:v>81.82476</c:v>
                </c:pt>
                <c:pt idx="1895">
                  <c:v>81.82472</c:v>
                </c:pt>
                <c:pt idx="1896">
                  <c:v>81.824684</c:v>
                </c:pt>
                <c:pt idx="1897">
                  <c:v>81.824646</c:v>
                </c:pt>
                <c:pt idx="1898">
                  <c:v>81.824615</c:v>
                </c:pt>
                <c:pt idx="1899">
                  <c:v>81.82457999999998</c:v>
                </c:pt>
                <c:pt idx="1900">
                  <c:v>81.82454</c:v>
                </c:pt>
                <c:pt idx="1901">
                  <c:v>81.8245</c:v>
                </c:pt>
                <c:pt idx="1902">
                  <c:v>81.82446</c:v>
                </c:pt>
                <c:pt idx="1903">
                  <c:v>81.824425</c:v>
                </c:pt>
                <c:pt idx="1904">
                  <c:v>81.82438999999998</c:v>
                </c:pt>
                <c:pt idx="1905">
                  <c:v>81.82434999999998</c:v>
                </c:pt>
                <c:pt idx="1906">
                  <c:v>81.82430999999998</c:v>
                </c:pt>
                <c:pt idx="1907">
                  <c:v>81.82427000000001</c:v>
                </c:pt>
                <c:pt idx="1908">
                  <c:v>81.824234</c:v>
                </c:pt>
                <c:pt idx="1909">
                  <c:v>81.8242</c:v>
                </c:pt>
                <c:pt idx="1910">
                  <c:v>81.824165</c:v>
                </c:pt>
                <c:pt idx="1911">
                  <c:v>81.824135</c:v>
                </c:pt>
                <c:pt idx="1912">
                  <c:v>81.8241</c:v>
                </c:pt>
                <c:pt idx="1913">
                  <c:v>81.82406</c:v>
                </c:pt>
                <c:pt idx="1914">
                  <c:v>81.82402</c:v>
                </c:pt>
                <c:pt idx="1915">
                  <c:v>81.82397999999999</c:v>
                </c:pt>
                <c:pt idx="1916">
                  <c:v>81.82394399999998</c:v>
                </c:pt>
                <c:pt idx="1917">
                  <c:v>81.82390599999998</c:v>
                </c:pt>
                <c:pt idx="1918">
                  <c:v>81.82387</c:v>
                </c:pt>
                <c:pt idx="1919">
                  <c:v>81.82382999999998</c:v>
                </c:pt>
                <c:pt idx="1920">
                  <c:v>81.82378999999999</c:v>
                </c:pt>
                <c:pt idx="1921">
                  <c:v>81.82374999999999</c:v>
                </c:pt>
                <c:pt idx="1922">
                  <c:v>81.82371499999999</c:v>
                </c:pt>
                <c:pt idx="1923">
                  <c:v>81.82367999999998</c:v>
                </c:pt>
                <c:pt idx="1924">
                  <c:v>81.82363999999998</c:v>
                </c:pt>
                <c:pt idx="1925">
                  <c:v>81.8236</c:v>
                </c:pt>
                <c:pt idx="1926">
                  <c:v>81.82356</c:v>
                </c:pt>
                <c:pt idx="1927">
                  <c:v>81.823524</c:v>
                </c:pt>
                <c:pt idx="1928">
                  <c:v>81.82348999999999</c:v>
                </c:pt>
                <c:pt idx="1929">
                  <c:v>81.82344999999998</c:v>
                </c:pt>
                <c:pt idx="1930">
                  <c:v>81.82340999999998</c:v>
                </c:pt>
                <c:pt idx="1931">
                  <c:v>81.82336999999998</c:v>
                </c:pt>
                <c:pt idx="1932">
                  <c:v>81.82333</c:v>
                </c:pt>
                <c:pt idx="1933">
                  <c:v>81.823296</c:v>
                </c:pt>
                <c:pt idx="1934">
                  <c:v>81.82326</c:v>
                </c:pt>
                <c:pt idx="1935">
                  <c:v>81.82322</c:v>
                </c:pt>
                <c:pt idx="1936">
                  <c:v>81.82317999999998</c:v>
                </c:pt>
                <c:pt idx="1937">
                  <c:v>81.82313999999998</c:v>
                </c:pt>
                <c:pt idx="1938">
                  <c:v>81.823105</c:v>
                </c:pt>
                <c:pt idx="1939">
                  <c:v>81.82306999999998</c:v>
                </c:pt>
                <c:pt idx="1940">
                  <c:v>81.82302999999998</c:v>
                </c:pt>
                <c:pt idx="1941">
                  <c:v>81.82298999999999</c:v>
                </c:pt>
                <c:pt idx="1942">
                  <c:v>81.82294999999999</c:v>
                </c:pt>
                <c:pt idx="1943">
                  <c:v>81.82291399999998</c:v>
                </c:pt>
                <c:pt idx="1944">
                  <c:v>81.82287599999997</c:v>
                </c:pt>
                <c:pt idx="1945">
                  <c:v>81.82283999999999</c:v>
                </c:pt>
                <c:pt idx="1946">
                  <c:v>81.82279999999999</c:v>
                </c:pt>
                <c:pt idx="1947">
                  <c:v>81.82275999999999</c:v>
                </c:pt>
                <c:pt idx="1948">
                  <c:v>81.82271999999999</c:v>
                </c:pt>
                <c:pt idx="1949">
                  <c:v>81.82268499999999</c:v>
                </c:pt>
                <c:pt idx="1950">
                  <c:v>81.82264999999998</c:v>
                </c:pt>
                <c:pt idx="1951">
                  <c:v>81.82260999999998</c:v>
                </c:pt>
                <c:pt idx="1952">
                  <c:v>81.82257</c:v>
                </c:pt>
                <c:pt idx="1953">
                  <c:v>81.82252999999998</c:v>
                </c:pt>
                <c:pt idx="1954">
                  <c:v>81.82249499999999</c:v>
                </c:pt>
                <c:pt idx="1955">
                  <c:v>81.82245999999999</c:v>
                </c:pt>
                <c:pt idx="1956">
                  <c:v>81.82241999999998</c:v>
                </c:pt>
                <c:pt idx="1957">
                  <c:v>81.82237999999997</c:v>
                </c:pt>
                <c:pt idx="1958">
                  <c:v>81.82233999999997</c:v>
                </c:pt>
                <c:pt idx="1959">
                  <c:v>81.8223</c:v>
                </c:pt>
                <c:pt idx="1960">
                  <c:v>81.822266</c:v>
                </c:pt>
                <c:pt idx="1961">
                  <c:v>81.82223</c:v>
                </c:pt>
                <c:pt idx="1962">
                  <c:v>81.82219999999998</c:v>
                </c:pt>
                <c:pt idx="1963">
                  <c:v>81.82215999999998</c:v>
                </c:pt>
                <c:pt idx="1964">
                  <c:v>81.82212</c:v>
                </c:pt>
                <c:pt idx="1965">
                  <c:v>81.82207999999999</c:v>
                </c:pt>
                <c:pt idx="1966">
                  <c:v>81.82204399999999</c:v>
                </c:pt>
                <c:pt idx="1967">
                  <c:v>81.82200999999999</c:v>
                </c:pt>
                <c:pt idx="1968">
                  <c:v>81.82197</c:v>
                </c:pt>
                <c:pt idx="1969">
                  <c:v>81.82193</c:v>
                </c:pt>
                <c:pt idx="1970">
                  <c:v>81.82188999999998</c:v>
                </c:pt>
                <c:pt idx="1971">
                  <c:v>81.82185</c:v>
                </c:pt>
                <c:pt idx="1972">
                  <c:v>81.821815</c:v>
                </c:pt>
                <c:pt idx="1973">
                  <c:v>81.82177999999999</c:v>
                </c:pt>
                <c:pt idx="1974">
                  <c:v>81.82173999999999</c:v>
                </c:pt>
                <c:pt idx="1975">
                  <c:v>81.8217</c:v>
                </c:pt>
                <c:pt idx="1976">
                  <c:v>81.82166</c:v>
                </c:pt>
                <c:pt idx="1977">
                  <c:v>81.821625</c:v>
                </c:pt>
                <c:pt idx="1978">
                  <c:v>81.82159</c:v>
                </c:pt>
                <c:pt idx="1979">
                  <c:v>81.82155</c:v>
                </c:pt>
                <c:pt idx="1980">
                  <c:v>81.82151</c:v>
                </c:pt>
                <c:pt idx="1981">
                  <c:v>81.82147</c:v>
                </c:pt>
                <c:pt idx="1982">
                  <c:v>81.82143399999998</c:v>
                </c:pt>
                <c:pt idx="1983">
                  <c:v>81.82139599999998</c:v>
                </c:pt>
                <c:pt idx="1984">
                  <c:v>81.82136</c:v>
                </c:pt>
                <c:pt idx="1985">
                  <c:v>81.82132</c:v>
                </c:pt>
                <c:pt idx="1986">
                  <c:v>81.82128</c:v>
                </c:pt>
                <c:pt idx="1987">
                  <c:v>81.82124</c:v>
                </c:pt>
                <c:pt idx="1988">
                  <c:v>81.821205</c:v>
                </c:pt>
                <c:pt idx="1989">
                  <c:v>81.82117</c:v>
                </c:pt>
                <c:pt idx="1990">
                  <c:v>81.82113</c:v>
                </c:pt>
                <c:pt idx="1991">
                  <c:v>81.82109</c:v>
                </c:pt>
                <c:pt idx="1992">
                  <c:v>81.82105</c:v>
                </c:pt>
                <c:pt idx="1993">
                  <c:v>81.821014</c:v>
                </c:pt>
                <c:pt idx="1994">
                  <c:v>81.82097999999999</c:v>
                </c:pt>
                <c:pt idx="1995">
                  <c:v>81.82093999999998</c:v>
                </c:pt>
                <c:pt idx="1996">
                  <c:v>81.82089999999998</c:v>
                </c:pt>
                <c:pt idx="1997">
                  <c:v>81.82085999999998</c:v>
                </c:pt>
                <c:pt idx="1998">
                  <c:v>81.82082</c:v>
                </c:pt>
                <c:pt idx="1999">
                  <c:v>81.82078599999998</c:v>
                </c:pt>
                <c:pt idx="2000">
                  <c:v>81.82074999999999</c:v>
                </c:pt>
                <c:pt idx="2001">
                  <c:v>81.82070999999999</c:v>
                </c:pt>
                <c:pt idx="2002">
                  <c:v>81.82067</c:v>
                </c:pt>
                <c:pt idx="2003">
                  <c:v>81.82063</c:v>
                </c:pt>
                <c:pt idx="2004">
                  <c:v>81.82059499999998</c:v>
                </c:pt>
                <c:pt idx="2005">
                  <c:v>81.82056</c:v>
                </c:pt>
                <c:pt idx="2006">
                  <c:v>81.82052</c:v>
                </c:pt>
                <c:pt idx="2007">
                  <c:v>81.82047999999999</c:v>
                </c:pt>
                <c:pt idx="2008">
                  <c:v>81.82043999999999</c:v>
                </c:pt>
                <c:pt idx="2009">
                  <c:v>81.82040399999998</c:v>
                </c:pt>
                <c:pt idx="2010">
                  <c:v>81.82036599999999</c:v>
                </c:pt>
                <c:pt idx="2011">
                  <c:v>81.82033</c:v>
                </c:pt>
                <c:pt idx="2012">
                  <c:v>81.82029</c:v>
                </c:pt>
                <c:pt idx="2013">
                  <c:v>81.82025</c:v>
                </c:pt>
                <c:pt idx="2014">
                  <c:v>81.82021</c:v>
                </c:pt>
                <c:pt idx="2015">
                  <c:v>81.82017499999999</c:v>
                </c:pt>
                <c:pt idx="2016">
                  <c:v>81.82013999999998</c:v>
                </c:pt>
                <c:pt idx="2017">
                  <c:v>81.82009999999998</c:v>
                </c:pt>
                <c:pt idx="2018">
                  <c:v>81.82006</c:v>
                </c:pt>
                <c:pt idx="2019">
                  <c:v>81.82002</c:v>
                </c:pt>
                <c:pt idx="2020">
                  <c:v>81.819984</c:v>
                </c:pt>
                <c:pt idx="2021">
                  <c:v>81.81995</c:v>
                </c:pt>
                <c:pt idx="2022">
                  <c:v>81.81991</c:v>
                </c:pt>
                <c:pt idx="2023">
                  <c:v>81.81987</c:v>
                </c:pt>
                <c:pt idx="2024">
                  <c:v>81.81983</c:v>
                </c:pt>
                <c:pt idx="2025">
                  <c:v>81.81979</c:v>
                </c:pt>
                <c:pt idx="2026">
                  <c:v>81.819756</c:v>
                </c:pt>
                <c:pt idx="2027">
                  <c:v>81.81972</c:v>
                </c:pt>
                <c:pt idx="2028">
                  <c:v>81.81968</c:v>
                </c:pt>
                <c:pt idx="2029">
                  <c:v>81.81964</c:v>
                </c:pt>
                <c:pt idx="2030">
                  <c:v>81.8196</c:v>
                </c:pt>
                <c:pt idx="2031">
                  <c:v>81.819565</c:v>
                </c:pt>
                <c:pt idx="2032">
                  <c:v>81.81953</c:v>
                </c:pt>
                <c:pt idx="2033">
                  <c:v>81.81949</c:v>
                </c:pt>
                <c:pt idx="2034">
                  <c:v>81.81945</c:v>
                </c:pt>
                <c:pt idx="2035">
                  <c:v>81.81941</c:v>
                </c:pt>
                <c:pt idx="2036">
                  <c:v>81.81937399999998</c:v>
                </c:pt>
                <c:pt idx="2037">
                  <c:v>81.81933599999999</c:v>
                </c:pt>
                <c:pt idx="2038">
                  <c:v>81.81930000000001</c:v>
                </c:pt>
                <c:pt idx="2039">
                  <c:v>81.81926</c:v>
                </c:pt>
                <c:pt idx="2040">
                  <c:v>81.81922</c:v>
                </c:pt>
                <c:pt idx="2041">
                  <c:v>81.81918</c:v>
                </c:pt>
                <c:pt idx="2042">
                  <c:v>81.819145</c:v>
                </c:pt>
                <c:pt idx="2043">
                  <c:v>81.81911</c:v>
                </c:pt>
                <c:pt idx="2044">
                  <c:v>81.81906</c:v>
                </c:pt>
                <c:pt idx="2045">
                  <c:v>81.81902</c:v>
                </c:pt>
                <c:pt idx="2046">
                  <c:v>81.818985</c:v>
                </c:pt>
                <c:pt idx="2047">
                  <c:v>81.81895</c:v>
                </c:pt>
                <c:pt idx="2048">
                  <c:v>81.81891</c:v>
                </c:pt>
                <c:pt idx="2049">
                  <c:v>81.81886999999998</c:v>
                </c:pt>
                <c:pt idx="2050">
                  <c:v>81.81883</c:v>
                </c:pt>
                <c:pt idx="2051">
                  <c:v>81.81879399999998</c:v>
                </c:pt>
                <c:pt idx="2052">
                  <c:v>81.81874999999998</c:v>
                </c:pt>
                <c:pt idx="2053">
                  <c:v>81.81870999999998</c:v>
                </c:pt>
                <c:pt idx="2054">
                  <c:v>81.81867</c:v>
                </c:pt>
                <c:pt idx="2055">
                  <c:v>81.818634</c:v>
                </c:pt>
                <c:pt idx="2056">
                  <c:v>81.818596</c:v>
                </c:pt>
                <c:pt idx="2057">
                  <c:v>81.81856</c:v>
                </c:pt>
                <c:pt idx="2058">
                  <c:v>81.81852</c:v>
                </c:pt>
                <c:pt idx="2059">
                  <c:v>81.81847999999998</c:v>
                </c:pt>
                <c:pt idx="2060">
                  <c:v>81.81843599999999</c:v>
                </c:pt>
                <c:pt idx="2061">
                  <c:v>81.81838999999998</c:v>
                </c:pt>
                <c:pt idx="2062">
                  <c:v>81.81834399999998</c:v>
                </c:pt>
                <c:pt idx="2063">
                  <c:v>81.81830599999999</c:v>
                </c:pt>
                <c:pt idx="2064">
                  <c:v>81.81827000000001</c:v>
                </c:pt>
                <c:pt idx="2065">
                  <c:v>81.81823</c:v>
                </c:pt>
                <c:pt idx="2066">
                  <c:v>81.81819</c:v>
                </c:pt>
                <c:pt idx="2067">
                  <c:v>81.818146</c:v>
                </c:pt>
                <c:pt idx="2068">
                  <c:v>81.81811</c:v>
                </c:pt>
                <c:pt idx="2069">
                  <c:v>81.81807</c:v>
                </c:pt>
                <c:pt idx="2070">
                  <c:v>81.81803</c:v>
                </c:pt>
                <c:pt idx="2071">
                  <c:v>81.81799</c:v>
                </c:pt>
                <c:pt idx="2072">
                  <c:v>81.81795</c:v>
                </c:pt>
                <c:pt idx="2073">
                  <c:v>81.81791</c:v>
                </c:pt>
                <c:pt idx="2074">
                  <c:v>81.81787000000001</c:v>
                </c:pt>
                <c:pt idx="2075">
                  <c:v>81.81783</c:v>
                </c:pt>
                <c:pt idx="2076">
                  <c:v>81.817795</c:v>
                </c:pt>
                <c:pt idx="2077">
                  <c:v>81.81776</c:v>
                </c:pt>
                <c:pt idx="2078">
                  <c:v>81.81772</c:v>
                </c:pt>
                <c:pt idx="2079">
                  <c:v>81.81768</c:v>
                </c:pt>
                <c:pt idx="2080">
                  <c:v>81.817635</c:v>
                </c:pt>
                <c:pt idx="2081">
                  <c:v>81.8176</c:v>
                </c:pt>
                <c:pt idx="2082">
                  <c:v>81.81756</c:v>
                </c:pt>
                <c:pt idx="2083">
                  <c:v>81.81752</c:v>
                </c:pt>
                <c:pt idx="2084">
                  <c:v>81.81748</c:v>
                </c:pt>
                <c:pt idx="2085">
                  <c:v>81.817444</c:v>
                </c:pt>
                <c:pt idx="2086">
                  <c:v>81.817406</c:v>
                </c:pt>
                <c:pt idx="2087">
                  <c:v>81.81737</c:v>
                </c:pt>
                <c:pt idx="2088">
                  <c:v>81.81732</c:v>
                </c:pt>
                <c:pt idx="2089">
                  <c:v>81.81728</c:v>
                </c:pt>
                <c:pt idx="2090">
                  <c:v>81.817245</c:v>
                </c:pt>
                <c:pt idx="2091">
                  <c:v>81.81721</c:v>
                </c:pt>
                <c:pt idx="2092">
                  <c:v>81.81717</c:v>
                </c:pt>
                <c:pt idx="2093">
                  <c:v>81.81713</c:v>
                </c:pt>
                <c:pt idx="2094">
                  <c:v>81.81709</c:v>
                </c:pt>
                <c:pt idx="2095">
                  <c:v>81.817055</c:v>
                </c:pt>
                <c:pt idx="2096">
                  <c:v>81.81701</c:v>
                </c:pt>
                <c:pt idx="2097">
                  <c:v>81.81697000000001</c:v>
                </c:pt>
                <c:pt idx="2098">
                  <c:v>81.81693000000001</c:v>
                </c:pt>
                <c:pt idx="2099">
                  <c:v>81.816895</c:v>
                </c:pt>
                <c:pt idx="2100">
                  <c:v>81.81686</c:v>
                </c:pt>
                <c:pt idx="2101">
                  <c:v>81.81682</c:v>
                </c:pt>
                <c:pt idx="2102">
                  <c:v>81.81677999999998</c:v>
                </c:pt>
                <c:pt idx="2103">
                  <c:v>81.81673999999998</c:v>
                </c:pt>
                <c:pt idx="2104">
                  <c:v>81.816696</c:v>
                </c:pt>
                <c:pt idx="2105">
                  <c:v>81.81666</c:v>
                </c:pt>
                <c:pt idx="2106">
                  <c:v>81.81662</c:v>
                </c:pt>
                <c:pt idx="2107">
                  <c:v>81.81658</c:v>
                </c:pt>
                <c:pt idx="2108">
                  <c:v>81.81654</c:v>
                </c:pt>
                <c:pt idx="2109">
                  <c:v>81.8165</c:v>
                </c:pt>
                <c:pt idx="2110">
                  <c:v>81.81645</c:v>
                </c:pt>
                <c:pt idx="2111">
                  <c:v>81.81641</c:v>
                </c:pt>
                <c:pt idx="2112">
                  <c:v>81.81637</c:v>
                </c:pt>
                <c:pt idx="2113">
                  <c:v>81.81632</c:v>
                </c:pt>
                <c:pt idx="2114">
                  <c:v>81.816284</c:v>
                </c:pt>
                <c:pt idx="2115">
                  <c:v>81.816246</c:v>
                </c:pt>
                <c:pt idx="2116">
                  <c:v>81.81621</c:v>
                </c:pt>
                <c:pt idx="2117">
                  <c:v>81.81617</c:v>
                </c:pt>
                <c:pt idx="2118">
                  <c:v>81.816124</c:v>
                </c:pt>
                <c:pt idx="2119">
                  <c:v>81.816086</c:v>
                </c:pt>
                <c:pt idx="2120">
                  <c:v>81.81605</c:v>
                </c:pt>
                <c:pt idx="2121">
                  <c:v>81.81601</c:v>
                </c:pt>
                <c:pt idx="2122">
                  <c:v>81.81597</c:v>
                </c:pt>
                <c:pt idx="2123">
                  <c:v>81.815926</c:v>
                </c:pt>
                <c:pt idx="2124">
                  <c:v>81.81588999999998</c:v>
                </c:pt>
                <c:pt idx="2125">
                  <c:v>81.81585</c:v>
                </c:pt>
                <c:pt idx="2126">
                  <c:v>81.81581</c:v>
                </c:pt>
                <c:pt idx="2127">
                  <c:v>81.81576999999998</c:v>
                </c:pt>
                <c:pt idx="2128">
                  <c:v>81.81573499999999</c:v>
                </c:pt>
                <c:pt idx="2129">
                  <c:v>81.8157</c:v>
                </c:pt>
                <c:pt idx="2130">
                  <c:v>81.81566</c:v>
                </c:pt>
                <c:pt idx="2131">
                  <c:v>81.81561</c:v>
                </c:pt>
                <c:pt idx="2132">
                  <c:v>81.81557</c:v>
                </c:pt>
                <c:pt idx="2133">
                  <c:v>81.81552</c:v>
                </c:pt>
                <c:pt idx="2134">
                  <c:v>81.81547999999998</c:v>
                </c:pt>
                <c:pt idx="2135">
                  <c:v>81.81543999999998</c:v>
                </c:pt>
                <c:pt idx="2136">
                  <c:v>81.81539999999998</c:v>
                </c:pt>
                <c:pt idx="2137">
                  <c:v>81.81536</c:v>
                </c:pt>
                <c:pt idx="2138">
                  <c:v>81.81532</c:v>
                </c:pt>
                <c:pt idx="2139">
                  <c:v>81.815285</c:v>
                </c:pt>
                <c:pt idx="2140">
                  <c:v>81.81525</c:v>
                </c:pt>
                <c:pt idx="2141">
                  <c:v>81.81521</c:v>
                </c:pt>
                <c:pt idx="2142">
                  <c:v>81.81517</c:v>
                </c:pt>
                <c:pt idx="2143">
                  <c:v>81.815125</c:v>
                </c:pt>
                <c:pt idx="2144">
                  <c:v>81.81509</c:v>
                </c:pt>
                <c:pt idx="2145">
                  <c:v>81.81503999999998</c:v>
                </c:pt>
                <c:pt idx="2146">
                  <c:v>81.81500000000001</c:v>
                </c:pt>
                <c:pt idx="2147">
                  <c:v>81.814964</c:v>
                </c:pt>
                <c:pt idx="2148">
                  <c:v>81.814926</c:v>
                </c:pt>
                <c:pt idx="2149">
                  <c:v>81.81489</c:v>
                </c:pt>
                <c:pt idx="2150">
                  <c:v>81.81485</c:v>
                </c:pt>
                <c:pt idx="2151">
                  <c:v>81.81481</c:v>
                </c:pt>
                <c:pt idx="2152">
                  <c:v>81.81477</c:v>
                </c:pt>
                <c:pt idx="2153">
                  <c:v>81.81473</c:v>
                </c:pt>
                <c:pt idx="2154">
                  <c:v>81.81469</c:v>
                </c:pt>
                <c:pt idx="2155">
                  <c:v>81.81465</c:v>
                </c:pt>
                <c:pt idx="2156">
                  <c:v>81.81461</c:v>
                </c:pt>
                <c:pt idx="2157">
                  <c:v>81.814575</c:v>
                </c:pt>
                <c:pt idx="2158">
                  <c:v>81.81453</c:v>
                </c:pt>
                <c:pt idx="2159">
                  <c:v>81.81448</c:v>
                </c:pt>
                <c:pt idx="2160">
                  <c:v>81.81444</c:v>
                </c:pt>
                <c:pt idx="2161">
                  <c:v>81.8144</c:v>
                </c:pt>
                <c:pt idx="2162">
                  <c:v>81.814354</c:v>
                </c:pt>
                <c:pt idx="2163">
                  <c:v>81.814316</c:v>
                </c:pt>
                <c:pt idx="2164">
                  <c:v>81.81428</c:v>
                </c:pt>
                <c:pt idx="2165">
                  <c:v>81.81424</c:v>
                </c:pt>
                <c:pt idx="2166">
                  <c:v>81.8142</c:v>
                </c:pt>
                <c:pt idx="2167">
                  <c:v>81.814156</c:v>
                </c:pt>
                <c:pt idx="2168">
                  <c:v>81.81412</c:v>
                </c:pt>
                <c:pt idx="2169">
                  <c:v>81.81408</c:v>
                </c:pt>
                <c:pt idx="2170">
                  <c:v>81.81404</c:v>
                </c:pt>
                <c:pt idx="2171">
                  <c:v>81.814</c:v>
                </c:pt>
                <c:pt idx="2172">
                  <c:v>81.81396</c:v>
                </c:pt>
                <c:pt idx="2173">
                  <c:v>81.81392</c:v>
                </c:pt>
                <c:pt idx="2174">
                  <c:v>81.81387999999998</c:v>
                </c:pt>
                <c:pt idx="2175">
                  <c:v>81.81384</c:v>
                </c:pt>
                <c:pt idx="2176">
                  <c:v>81.813805</c:v>
                </c:pt>
                <c:pt idx="2177">
                  <c:v>81.81376</c:v>
                </c:pt>
                <c:pt idx="2178">
                  <c:v>81.81372</c:v>
                </c:pt>
                <c:pt idx="2179">
                  <c:v>81.81368</c:v>
                </c:pt>
                <c:pt idx="2180">
                  <c:v>81.813644</c:v>
                </c:pt>
                <c:pt idx="2181">
                  <c:v>81.81361</c:v>
                </c:pt>
                <c:pt idx="2182">
                  <c:v>81.81356</c:v>
                </c:pt>
                <c:pt idx="2183">
                  <c:v>81.813515</c:v>
                </c:pt>
                <c:pt idx="2184">
                  <c:v>81.81347</c:v>
                </c:pt>
                <c:pt idx="2185">
                  <c:v>81.81343</c:v>
                </c:pt>
                <c:pt idx="2186">
                  <c:v>81.81338499999998</c:v>
                </c:pt>
                <c:pt idx="2187">
                  <c:v>81.81335</c:v>
                </c:pt>
                <c:pt idx="2188">
                  <c:v>81.81330000000001</c:v>
                </c:pt>
                <c:pt idx="2189">
                  <c:v>81.81326</c:v>
                </c:pt>
                <c:pt idx="2190">
                  <c:v>81.813225</c:v>
                </c:pt>
                <c:pt idx="2191">
                  <c:v>81.81319</c:v>
                </c:pt>
                <c:pt idx="2192">
                  <c:v>81.81315</c:v>
                </c:pt>
                <c:pt idx="2193">
                  <c:v>81.8131</c:v>
                </c:pt>
                <c:pt idx="2194">
                  <c:v>81.813065</c:v>
                </c:pt>
                <c:pt idx="2195">
                  <c:v>81.81303000000001</c:v>
                </c:pt>
                <c:pt idx="2196">
                  <c:v>81.81299</c:v>
                </c:pt>
                <c:pt idx="2197">
                  <c:v>81.81295</c:v>
                </c:pt>
                <c:pt idx="2198">
                  <c:v>81.812904</c:v>
                </c:pt>
                <c:pt idx="2199">
                  <c:v>81.81286</c:v>
                </c:pt>
                <c:pt idx="2200">
                  <c:v>81.81281</c:v>
                </c:pt>
                <c:pt idx="2201">
                  <c:v>81.81277499999999</c:v>
                </c:pt>
                <c:pt idx="2202">
                  <c:v>81.81272999999998</c:v>
                </c:pt>
                <c:pt idx="2203">
                  <c:v>81.81269</c:v>
                </c:pt>
                <c:pt idx="2204">
                  <c:v>81.812645</c:v>
                </c:pt>
                <c:pt idx="2205">
                  <c:v>81.81261</c:v>
                </c:pt>
                <c:pt idx="2206">
                  <c:v>81.81257</c:v>
                </c:pt>
                <c:pt idx="2207">
                  <c:v>81.81253</c:v>
                </c:pt>
                <c:pt idx="2208">
                  <c:v>81.81248999999998</c:v>
                </c:pt>
                <c:pt idx="2209">
                  <c:v>81.81245</c:v>
                </c:pt>
                <c:pt idx="2210">
                  <c:v>81.81241</c:v>
                </c:pt>
                <c:pt idx="2211">
                  <c:v>81.81236999999998</c:v>
                </c:pt>
                <c:pt idx="2212">
                  <c:v>81.81232999999998</c:v>
                </c:pt>
                <c:pt idx="2213">
                  <c:v>81.812294</c:v>
                </c:pt>
                <c:pt idx="2214">
                  <c:v>81.81225</c:v>
                </c:pt>
                <c:pt idx="2215">
                  <c:v>81.81221</c:v>
                </c:pt>
                <c:pt idx="2216">
                  <c:v>81.81217</c:v>
                </c:pt>
                <c:pt idx="2217">
                  <c:v>81.81213</c:v>
                </c:pt>
                <c:pt idx="2218">
                  <c:v>81.81209599999998</c:v>
                </c:pt>
                <c:pt idx="2219">
                  <c:v>81.81205</c:v>
                </c:pt>
                <c:pt idx="2220">
                  <c:v>81.812004</c:v>
                </c:pt>
                <c:pt idx="2221">
                  <c:v>81.81196</c:v>
                </c:pt>
                <c:pt idx="2222">
                  <c:v>81.81192</c:v>
                </c:pt>
                <c:pt idx="2223">
                  <c:v>81.811874</c:v>
                </c:pt>
                <c:pt idx="2224">
                  <c:v>81.81184</c:v>
                </c:pt>
                <c:pt idx="2225">
                  <c:v>81.81179</c:v>
                </c:pt>
                <c:pt idx="2226">
                  <c:v>81.81175</c:v>
                </c:pt>
                <c:pt idx="2227">
                  <c:v>81.811714</c:v>
                </c:pt>
                <c:pt idx="2228">
                  <c:v>81.811676</c:v>
                </c:pt>
                <c:pt idx="2229">
                  <c:v>81.81164</c:v>
                </c:pt>
                <c:pt idx="2230">
                  <c:v>81.81159</c:v>
                </c:pt>
                <c:pt idx="2231">
                  <c:v>81.811554</c:v>
                </c:pt>
                <c:pt idx="2232">
                  <c:v>81.81151</c:v>
                </c:pt>
                <c:pt idx="2233">
                  <c:v>81.81146</c:v>
                </c:pt>
                <c:pt idx="2234">
                  <c:v>81.81142</c:v>
                </c:pt>
                <c:pt idx="2235">
                  <c:v>81.81138</c:v>
                </c:pt>
                <c:pt idx="2236">
                  <c:v>81.81133000000001</c:v>
                </c:pt>
                <c:pt idx="2237">
                  <c:v>81.811295</c:v>
                </c:pt>
                <c:pt idx="2238">
                  <c:v>81.81126</c:v>
                </c:pt>
                <c:pt idx="2239">
                  <c:v>81.81122</c:v>
                </c:pt>
                <c:pt idx="2240">
                  <c:v>81.81118</c:v>
                </c:pt>
                <c:pt idx="2241">
                  <c:v>81.811134</c:v>
                </c:pt>
                <c:pt idx="2242">
                  <c:v>81.8111</c:v>
                </c:pt>
                <c:pt idx="2243">
                  <c:v>81.81106</c:v>
                </c:pt>
                <c:pt idx="2244">
                  <c:v>81.81102</c:v>
                </c:pt>
                <c:pt idx="2245">
                  <c:v>81.81098</c:v>
                </c:pt>
                <c:pt idx="2246">
                  <c:v>81.810936</c:v>
                </c:pt>
                <c:pt idx="2247">
                  <c:v>81.8109</c:v>
                </c:pt>
                <c:pt idx="2248">
                  <c:v>81.81085</c:v>
                </c:pt>
                <c:pt idx="2249">
                  <c:v>81.81081</c:v>
                </c:pt>
                <c:pt idx="2250">
                  <c:v>81.81076</c:v>
                </c:pt>
                <c:pt idx="2251">
                  <c:v>81.81072</c:v>
                </c:pt>
                <c:pt idx="2252">
                  <c:v>81.81068</c:v>
                </c:pt>
                <c:pt idx="2253">
                  <c:v>81.81064</c:v>
                </c:pt>
                <c:pt idx="2254">
                  <c:v>81.8106</c:v>
                </c:pt>
                <c:pt idx="2255">
                  <c:v>81.81056</c:v>
                </c:pt>
                <c:pt idx="2256">
                  <c:v>81.810524</c:v>
                </c:pt>
                <c:pt idx="2257">
                  <c:v>81.81048</c:v>
                </c:pt>
                <c:pt idx="2258">
                  <c:v>81.81044</c:v>
                </c:pt>
                <c:pt idx="2259">
                  <c:v>81.810394</c:v>
                </c:pt>
                <c:pt idx="2260">
                  <c:v>81.810356</c:v>
                </c:pt>
                <c:pt idx="2261">
                  <c:v>81.81032</c:v>
                </c:pt>
                <c:pt idx="2262">
                  <c:v>81.81028</c:v>
                </c:pt>
                <c:pt idx="2263">
                  <c:v>81.81024</c:v>
                </c:pt>
                <c:pt idx="2264">
                  <c:v>81.810196</c:v>
                </c:pt>
                <c:pt idx="2265">
                  <c:v>81.81015</c:v>
                </c:pt>
                <c:pt idx="2266">
                  <c:v>81.810104</c:v>
                </c:pt>
                <c:pt idx="2267">
                  <c:v>81.81007</c:v>
                </c:pt>
                <c:pt idx="2268">
                  <c:v>81.81002</c:v>
                </c:pt>
                <c:pt idx="2269">
                  <c:v>81.80997999999998</c:v>
                </c:pt>
                <c:pt idx="2270">
                  <c:v>81.80993999999998</c:v>
                </c:pt>
                <c:pt idx="2271">
                  <c:v>81.8099</c:v>
                </c:pt>
                <c:pt idx="2272">
                  <c:v>81.80984999999998</c:v>
                </c:pt>
                <c:pt idx="2273">
                  <c:v>81.809814</c:v>
                </c:pt>
                <c:pt idx="2274">
                  <c:v>81.80977999999999</c:v>
                </c:pt>
                <c:pt idx="2275">
                  <c:v>81.80973999999999</c:v>
                </c:pt>
                <c:pt idx="2276">
                  <c:v>81.8097</c:v>
                </c:pt>
                <c:pt idx="2277">
                  <c:v>81.809654</c:v>
                </c:pt>
                <c:pt idx="2278">
                  <c:v>81.80961</c:v>
                </c:pt>
                <c:pt idx="2279">
                  <c:v>81.80956</c:v>
                </c:pt>
                <c:pt idx="2280">
                  <c:v>81.809525</c:v>
                </c:pt>
                <c:pt idx="2281">
                  <c:v>81.80947999999998</c:v>
                </c:pt>
                <c:pt idx="2282">
                  <c:v>81.80943999999998</c:v>
                </c:pt>
                <c:pt idx="2283">
                  <c:v>81.80939499999998</c:v>
                </c:pt>
                <c:pt idx="2284">
                  <c:v>81.80936</c:v>
                </c:pt>
                <c:pt idx="2285">
                  <c:v>81.80932</c:v>
                </c:pt>
                <c:pt idx="2286">
                  <c:v>81.80928</c:v>
                </c:pt>
                <c:pt idx="2287">
                  <c:v>81.80924</c:v>
                </c:pt>
                <c:pt idx="2288">
                  <c:v>81.8092</c:v>
                </c:pt>
                <c:pt idx="2289">
                  <c:v>81.80916</c:v>
                </c:pt>
                <c:pt idx="2290">
                  <c:v>81.80911</c:v>
                </c:pt>
                <c:pt idx="2291">
                  <c:v>81.80907</c:v>
                </c:pt>
                <c:pt idx="2292">
                  <c:v>81.80902</c:v>
                </c:pt>
                <c:pt idx="2293">
                  <c:v>81.80897999999999</c:v>
                </c:pt>
                <c:pt idx="2294">
                  <c:v>81.80893999999999</c:v>
                </c:pt>
                <c:pt idx="2295">
                  <c:v>81.80889999999998</c:v>
                </c:pt>
                <c:pt idx="2296">
                  <c:v>81.80884999999999</c:v>
                </c:pt>
                <c:pt idx="2297">
                  <c:v>81.80881499999998</c:v>
                </c:pt>
                <c:pt idx="2298">
                  <c:v>81.80877999999998</c:v>
                </c:pt>
                <c:pt idx="2299">
                  <c:v>81.80873999999999</c:v>
                </c:pt>
                <c:pt idx="2300">
                  <c:v>81.80869999999998</c:v>
                </c:pt>
                <c:pt idx="2301">
                  <c:v>81.808655</c:v>
                </c:pt>
                <c:pt idx="2302">
                  <c:v>81.80862</c:v>
                </c:pt>
                <c:pt idx="2303">
                  <c:v>81.80856999999998</c:v>
                </c:pt>
                <c:pt idx="2304">
                  <c:v>81.808525</c:v>
                </c:pt>
                <c:pt idx="2305">
                  <c:v>81.80847999999999</c:v>
                </c:pt>
                <c:pt idx="2306">
                  <c:v>81.80843999999999</c:v>
                </c:pt>
                <c:pt idx="2307">
                  <c:v>81.80839499999999</c:v>
                </c:pt>
                <c:pt idx="2308">
                  <c:v>81.80835999999998</c:v>
                </c:pt>
                <c:pt idx="2309">
                  <c:v>81.80830999999999</c:v>
                </c:pt>
                <c:pt idx="2310">
                  <c:v>81.80827</c:v>
                </c:pt>
                <c:pt idx="2311">
                  <c:v>81.80823499999998</c:v>
                </c:pt>
                <c:pt idx="2312">
                  <c:v>81.8082</c:v>
                </c:pt>
                <c:pt idx="2313">
                  <c:v>81.80816</c:v>
                </c:pt>
                <c:pt idx="2314">
                  <c:v>81.80811</c:v>
                </c:pt>
                <c:pt idx="2315">
                  <c:v>81.80807499999999</c:v>
                </c:pt>
                <c:pt idx="2316">
                  <c:v>81.80802999999998</c:v>
                </c:pt>
                <c:pt idx="2317">
                  <c:v>81.80798</c:v>
                </c:pt>
                <c:pt idx="2318">
                  <c:v>81.80794</c:v>
                </c:pt>
                <c:pt idx="2319">
                  <c:v>81.8079</c:v>
                </c:pt>
                <c:pt idx="2320">
                  <c:v>81.80785</c:v>
                </c:pt>
                <c:pt idx="2321">
                  <c:v>81.807816</c:v>
                </c:pt>
                <c:pt idx="2322">
                  <c:v>81.80777</c:v>
                </c:pt>
                <c:pt idx="2323">
                  <c:v>81.80773</c:v>
                </c:pt>
                <c:pt idx="2324">
                  <c:v>81.80769</c:v>
                </c:pt>
                <c:pt idx="2325">
                  <c:v>81.807655</c:v>
                </c:pt>
                <c:pt idx="2326">
                  <c:v>81.80762</c:v>
                </c:pt>
                <c:pt idx="2327">
                  <c:v>81.80757000000001</c:v>
                </c:pt>
                <c:pt idx="2328">
                  <c:v>81.80753</c:v>
                </c:pt>
                <c:pt idx="2329">
                  <c:v>81.80749</c:v>
                </c:pt>
                <c:pt idx="2330">
                  <c:v>81.80744</c:v>
                </c:pt>
                <c:pt idx="2331">
                  <c:v>81.80739599999998</c:v>
                </c:pt>
                <c:pt idx="2332">
                  <c:v>81.80736</c:v>
                </c:pt>
                <c:pt idx="2333">
                  <c:v>81.80731</c:v>
                </c:pt>
                <c:pt idx="2334">
                  <c:v>81.807274</c:v>
                </c:pt>
                <c:pt idx="2335">
                  <c:v>81.80723</c:v>
                </c:pt>
                <c:pt idx="2336">
                  <c:v>81.80719</c:v>
                </c:pt>
                <c:pt idx="2337">
                  <c:v>81.807144</c:v>
                </c:pt>
                <c:pt idx="2338">
                  <c:v>81.807106</c:v>
                </c:pt>
                <c:pt idx="2339">
                  <c:v>81.80707</c:v>
                </c:pt>
                <c:pt idx="2340">
                  <c:v>81.80703</c:v>
                </c:pt>
                <c:pt idx="2341">
                  <c:v>81.80699</c:v>
                </c:pt>
                <c:pt idx="2342">
                  <c:v>81.80694599999998</c:v>
                </c:pt>
                <c:pt idx="2343">
                  <c:v>81.8069</c:v>
                </c:pt>
                <c:pt idx="2344">
                  <c:v>81.806854</c:v>
                </c:pt>
                <c:pt idx="2345">
                  <c:v>81.806816</c:v>
                </c:pt>
                <c:pt idx="2346">
                  <c:v>81.80676999999998</c:v>
                </c:pt>
                <c:pt idx="2347">
                  <c:v>81.80672999999998</c:v>
                </c:pt>
                <c:pt idx="2348">
                  <c:v>81.80669</c:v>
                </c:pt>
                <c:pt idx="2349">
                  <c:v>81.80665</c:v>
                </c:pt>
                <c:pt idx="2350">
                  <c:v>81.8066</c:v>
                </c:pt>
                <c:pt idx="2351">
                  <c:v>81.806564</c:v>
                </c:pt>
                <c:pt idx="2352">
                  <c:v>81.806526</c:v>
                </c:pt>
                <c:pt idx="2353">
                  <c:v>81.80648999999998</c:v>
                </c:pt>
                <c:pt idx="2354">
                  <c:v>81.80645</c:v>
                </c:pt>
                <c:pt idx="2355">
                  <c:v>81.806404</c:v>
                </c:pt>
                <c:pt idx="2356">
                  <c:v>81.80636</c:v>
                </c:pt>
                <c:pt idx="2357">
                  <c:v>81.80630999999998</c:v>
                </c:pt>
                <c:pt idx="2358">
                  <c:v>81.806274</c:v>
                </c:pt>
                <c:pt idx="2359">
                  <c:v>81.80623000000001</c:v>
                </c:pt>
                <c:pt idx="2360">
                  <c:v>81.80619</c:v>
                </c:pt>
                <c:pt idx="2361">
                  <c:v>81.806145</c:v>
                </c:pt>
                <c:pt idx="2362">
                  <c:v>81.80611</c:v>
                </c:pt>
                <c:pt idx="2363">
                  <c:v>81.80606</c:v>
                </c:pt>
                <c:pt idx="2364">
                  <c:v>81.80602</c:v>
                </c:pt>
                <c:pt idx="2365">
                  <c:v>81.80597999999999</c:v>
                </c:pt>
                <c:pt idx="2366">
                  <c:v>81.80592999999998</c:v>
                </c:pt>
                <c:pt idx="2367">
                  <c:v>81.80588499999999</c:v>
                </c:pt>
                <c:pt idx="2368">
                  <c:v>81.80584999999999</c:v>
                </c:pt>
                <c:pt idx="2369">
                  <c:v>81.80579999999999</c:v>
                </c:pt>
                <c:pt idx="2370">
                  <c:v>81.80575999999999</c:v>
                </c:pt>
                <c:pt idx="2371">
                  <c:v>81.80571999999998</c:v>
                </c:pt>
                <c:pt idx="2372">
                  <c:v>81.80567999999998</c:v>
                </c:pt>
                <c:pt idx="2373">
                  <c:v>81.80563</c:v>
                </c:pt>
                <c:pt idx="2374">
                  <c:v>81.80558999999998</c:v>
                </c:pt>
                <c:pt idx="2375">
                  <c:v>81.80553999999998</c:v>
                </c:pt>
                <c:pt idx="2376">
                  <c:v>81.805504</c:v>
                </c:pt>
                <c:pt idx="2377">
                  <c:v>81.80545999999998</c:v>
                </c:pt>
                <c:pt idx="2378">
                  <c:v>81.80542</c:v>
                </c:pt>
                <c:pt idx="2379">
                  <c:v>81.80537399999999</c:v>
                </c:pt>
                <c:pt idx="2380">
                  <c:v>81.80533599999997</c:v>
                </c:pt>
                <c:pt idx="2381">
                  <c:v>81.80529999999998</c:v>
                </c:pt>
                <c:pt idx="2382">
                  <c:v>81.80526</c:v>
                </c:pt>
                <c:pt idx="2383">
                  <c:v>81.80522</c:v>
                </c:pt>
                <c:pt idx="2384">
                  <c:v>81.80517599999999</c:v>
                </c:pt>
                <c:pt idx="2385">
                  <c:v>81.80513999999998</c:v>
                </c:pt>
                <c:pt idx="2386">
                  <c:v>81.80508999999999</c:v>
                </c:pt>
                <c:pt idx="2387">
                  <c:v>81.80504599999999</c:v>
                </c:pt>
                <c:pt idx="2388">
                  <c:v>81.805</c:v>
                </c:pt>
                <c:pt idx="2389">
                  <c:v>81.80496</c:v>
                </c:pt>
                <c:pt idx="2390">
                  <c:v>81.80492</c:v>
                </c:pt>
                <c:pt idx="2391">
                  <c:v>81.80487999999998</c:v>
                </c:pt>
                <c:pt idx="2392">
                  <c:v>81.80483</c:v>
                </c:pt>
                <c:pt idx="2393">
                  <c:v>81.804794</c:v>
                </c:pt>
                <c:pt idx="2394">
                  <c:v>81.80475</c:v>
                </c:pt>
                <c:pt idx="2395">
                  <c:v>81.80471</c:v>
                </c:pt>
                <c:pt idx="2396">
                  <c:v>81.80467</c:v>
                </c:pt>
                <c:pt idx="2397">
                  <c:v>81.804634</c:v>
                </c:pt>
                <c:pt idx="2398">
                  <c:v>81.804596</c:v>
                </c:pt>
                <c:pt idx="2399">
                  <c:v>81.80455</c:v>
                </c:pt>
                <c:pt idx="2400">
                  <c:v>81.804504</c:v>
                </c:pt>
                <c:pt idx="2401">
                  <c:v>81.80446</c:v>
                </c:pt>
                <c:pt idx="2402">
                  <c:v>81.80442</c:v>
                </c:pt>
                <c:pt idx="2403">
                  <c:v>81.80437499999998</c:v>
                </c:pt>
                <c:pt idx="2404">
                  <c:v>81.80433999999998</c:v>
                </c:pt>
                <c:pt idx="2405">
                  <c:v>81.80429</c:v>
                </c:pt>
                <c:pt idx="2406">
                  <c:v>81.80425</c:v>
                </c:pt>
                <c:pt idx="2407">
                  <c:v>81.80421</c:v>
                </c:pt>
                <c:pt idx="2408">
                  <c:v>81.80417000000001</c:v>
                </c:pt>
                <c:pt idx="2409">
                  <c:v>81.80412</c:v>
                </c:pt>
                <c:pt idx="2410">
                  <c:v>81.80408</c:v>
                </c:pt>
                <c:pt idx="2411">
                  <c:v>81.80403</c:v>
                </c:pt>
                <c:pt idx="2412">
                  <c:v>81.80399</c:v>
                </c:pt>
                <c:pt idx="2413">
                  <c:v>81.80395</c:v>
                </c:pt>
                <c:pt idx="2414">
                  <c:v>81.80391</c:v>
                </c:pt>
                <c:pt idx="2415">
                  <c:v>81.80386</c:v>
                </c:pt>
                <c:pt idx="2416">
                  <c:v>81.803825</c:v>
                </c:pt>
                <c:pt idx="2417">
                  <c:v>81.80377999999999</c:v>
                </c:pt>
                <c:pt idx="2418">
                  <c:v>81.80373999999999</c:v>
                </c:pt>
                <c:pt idx="2419">
                  <c:v>81.803696</c:v>
                </c:pt>
                <c:pt idx="2420">
                  <c:v>81.80365</c:v>
                </c:pt>
                <c:pt idx="2421">
                  <c:v>81.803604</c:v>
                </c:pt>
                <c:pt idx="2422">
                  <c:v>81.803566</c:v>
                </c:pt>
                <c:pt idx="2423">
                  <c:v>81.80352</c:v>
                </c:pt>
                <c:pt idx="2424">
                  <c:v>81.80347999999998</c:v>
                </c:pt>
                <c:pt idx="2425">
                  <c:v>81.80343999999998</c:v>
                </c:pt>
                <c:pt idx="2426">
                  <c:v>81.80339999999998</c:v>
                </c:pt>
                <c:pt idx="2427">
                  <c:v>81.80334999999998</c:v>
                </c:pt>
                <c:pt idx="2428">
                  <c:v>81.80330999999998</c:v>
                </c:pt>
                <c:pt idx="2429">
                  <c:v>81.80326</c:v>
                </c:pt>
                <c:pt idx="2430">
                  <c:v>81.80322</c:v>
                </c:pt>
                <c:pt idx="2431">
                  <c:v>81.80318</c:v>
                </c:pt>
                <c:pt idx="2432">
                  <c:v>81.80314</c:v>
                </c:pt>
                <c:pt idx="2433">
                  <c:v>81.80308999999998</c:v>
                </c:pt>
                <c:pt idx="2434">
                  <c:v>81.803055</c:v>
                </c:pt>
                <c:pt idx="2435">
                  <c:v>81.80301</c:v>
                </c:pt>
                <c:pt idx="2436">
                  <c:v>81.80296999999998</c:v>
                </c:pt>
                <c:pt idx="2437">
                  <c:v>81.80292999999998</c:v>
                </c:pt>
                <c:pt idx="2438">
                  <c:v>81.80289499999999</c:v>
                </c:pt>
                <c:pt idx="2439">
                  <c:v>81.80285999999998</c:v>
                </c:pt>
                <c:pt idx="2440">
                  <c:v>81.80280999999998</c:v>
                </c:pt>
                <c:pt idx="2441">
                  <c:v>81.80276499999998</c:v>
                </c:pt>
                <c:pt idx="2442">
                  <c:v>81.80271999999998</c:v>
                </c:pt>
                <c:pt idx="2443">
                  <c:v>81.80267999999998</c:v>
                </c:pt>
                <c:pt idx="2444">
                  <c:v>81.80263499999998</c:v>
                </c:pt>
                <c:pt idx="2445">
                  <c:v>81.8026</c:v>
                </c:pt>
                <c:pt idx="2446">
                  <c:v>81.80254999999998</c:v>
                </c:pt>
                <c:pt idx="2447">
                  <c:v>81.80251</c:v>
                </c:pt>
                <c:pt idx="2448">
                  <c:v>81.80246999999998</c:v>
                </c:pt>
                <c:pt idx="2449">
                  <c:v>81.80242999999998</c:v>
                </c:pt>
                <c:pt idx="2450">
                  <c:v>81.80237999999999</c:v>
                </c:pt>
                <c:pt idx="2451">
                  <c:v>81.80233999999999</c:v>
                </c:pt>
                <c:pt idx="2452">
                  <c:v>81.80229</c:v>
                </c:pt>
                <c:pt idx="2453">
                  <c:v>81.80225</c:v>
                </c:pt>
                <c:pt idx="2454">
                  <c:v>81.80221</c:v>
                </c:pt>
                <c:pt idx="2455">
                  <c:v>81.80216999999998</c:v>
                </c:pt>
                <c:pt idx="2456">
                  <c:v>81.802124</c:v>
                </c:pt>
                <c:pt idx="2457">
                  <c:v>81.80208599999999</c:v>
                </c:pt>
                <c:pt idx="2458">
                  <c:v>81.80203999999999</c:v>
                </c:pt>
                <c:pt idx="2459">
                  <c:v>81.802</c:v>
                </c:pt>
                <c:pt idx="2460">
                  <c:v>81.801956</c:v>
                </c:pt>
                <c:pt idx="2461">
                  <c:v>81.80191</c:v>
                </c:pt>
                <c:pt idx="2462">
                  <c:v>81.801865</c:v>
                </c:pt>
                <c:pt idx="2463">
                  <c:v>81.80183</c:v>
                </c:pt>
                <c:pt idx="2464">
                  <c:v>81.80177999999998</c:v>
                </c:pt>
                <c:pt idx="2465">
                  <c:v>81.80173999999998</c:v>
                </c:pt>
                <c:pt idx="2466">
                  <c:v>81.8017</c:v>
                </c:pt>
                <c:pt idx="2467">
                  <c:v>81.80166</c:v>
                </c:pt>
                <c:pt idx="2468">
                  <c:v>81.80161</c:v>
                </c:pt>
                <c:pt idx="2469">
                  <c:v>81.801575</c:v>
                </c:pt>
                <c:pt idx="2470">
                  <c:v>81.80154</c:v>
                </c:pt>
                <c:pt idx="2471">
                  <c:v>81.8015</c:v>
                </c:pt>
                <c:pt idx="2472">
                  <c:v>81.80146</c:v>
                </c:pt>
                <c:pt idx="2473">
                  <c:v>81.801414</c:v>
                </c:pt>
                <c:pt idx="2474">
                  <c:v>81.80137</c:v>
                </c:pt>
                <c:pt idx="2475">
                  <c:v>81.80132</c:v>
                </c:pt>
                <c:pt idx="2476">
                  <c:v>81.801285</c:v>
                </c:pt>
                <c:pt idx="2477">
                  <c:v>81.80124</c:v>
                </c:pt>
                <c:pt idx="2478">
                  <c:v>81.8012</c:v>
                </c:pt>
                <c:pt idx="2479">
                  <c:v>81.801155</c:v>
                </c:pt>
                <c:pt idx="2480">
                  <c:v>81.80112</c:v>
                </c:pt>
                <c:pt idx="2481">
                  <c:v>81.80107</c:v>
                </c:pt>
                <c:pt idx="2482">
                  <c:v>81.80103</c:v>
                </c:pt>
                <c:pt idx="2483">
                  <c:v>81.80099</c:v>
                </c:pt>
                <c:pt idx="2484">
                  <c:v>81.80093999999998</c:v>
                </c:pt>
                <c:pt idx="2485">
                  <c:v>81.80089599999998</c:v>
                </c:pt>
                <c:pt idx="2486">
                  <c:v>81.80086</c:v>
                </c:pt>
                <c:pt idx="2487">
                  <c:v>81.80081</c:v>
                </c:pt>
                <c:pt idx="2488">
                  <c:v>81.80076999999998</c:v>
                </c:pt>
                <c:pt idx="2489">
                  <c:v>81.80072999999998</c:v>
                </c:pt>
                <c:pt idx="2490">
                  <c:v>81.80069</c:v>
                </c:pt>
                <c:pt idx="2491">
                  <c:v>81.800644</c:v>
                </c:pt>
                <c:pt idx="2492">
                  <c:v>81.8006</c:v>
                </c:pt>
                <c:pt idx="2493">
                  <c:v>81.80055</c:v>
                </c:pt>
                <c:pt idx="2494">
                  <c:v>81.800514</c:v>
                </c:pt>
                <c:pt idx="2495">
                  <c:v>81.80046999999998</c:v>
                </c:pt>
                <c:pt idx="2496">
                  <c:v>81.80043</c:v>
                </c:pt>
                <c:pt idx="2497">
                  <c:v>81.80038499999999</c:v>
                </c:pt>
                <c:pt idx="2498">
                  <c:v>81.80034999999998</c:v>
                </c:pt>
                <c:pt idx="2499">
                  <c:v>81.8003</c:v>
                </c:pt>
                <c:pt idx="2500">
                  <c:v>81.80026</c:v>
                </c:pt>
                <c:pt idx="2501">
                  <c:v>81.80022</c:v>
                </c:pt>
                <c:pt idx="2502">
                  <c:v>81.80017</c:v>
                </c:pt>
                <c:pt idx="2503">
                  <c:v>81.800125</c:v>
                </c:pt>
                <c:pt idx="2504">
                  <c:v>81.80008999999998</c:v>
                </c:pt>
                <c:pt idx="2505">
                  <c:v>81.80003999999998</c:v>
                </c:pt>
                <c:pt idx="2506">
                  <c:v>81.8</c:v>
                </c:pt>
                <c:pt idx="2507">
                  <c:v>81.79996</c:v>
                </c:pt>
                <c:pt idx="2508">
                  <c:v>81.79992</c:v>
                </c:pt>
                <c:pt idx="2509">
                  <c:v>81.79987000000001</c:v>
                </c:pt>
                <c:pt idx="2510">
                  <c:v>81.799835</c:v>
                </c:pt>
                <c:pt idx="2511">
                  <c:v>81.79979</c:v>
                </c:pt>
                <c:pt idx="2512">
                  <c:v>81.79974</c:v>
                </c:pt>
                <c:pt idx="2513">
                  <c:v>81.7997</c:v>
                </c:pt>
                <c:pt idx="2514">
                  <c:v>81.79966</c:v>
                </c:pt>
                <c:pt idx="2515">
                  <c:v>81.799614</c:v>
                </c:pt>
                <c:pt idx="2516">
                  <c:v>81.799576</c:v>
                </c:pt>
                <c:pt idx="2517">
                  <c:v>81.79953</c:v>
                </c:pt>
                <c:pt idx="2518">
                  <c:v>81.79949</c:v>
                </c:pt>
                <c:pt idx="2519">
                  <c:v>81.799446</c:v>
                </c:pt>
                <c:pt idx="2520">
                  <c:v>81.7994</c:v>
                </c:pt>
                <c:pt idx="2521">
                  <c:v>81.799355</c:v>
                </c:pt>
                <c:pt idx="2522">
                  <c:v>81.79932</c:v>
                </c:pt>
                <c:pt idx="2523">
                  <c:v>81.79927</c:v>
                </c:pt>
                <c:pt idx="2524">
                  <c:v>81.79923</c:v>
                </c:pt>
                <c:pt idx="2525">
                  <c:v>81.79919</c:v>
                </c:pt>
                <c:pt idx="2526">
                  <c:v>81.79915</c:v>
                </c:pt>
                <c:pt idx="2527">
                  <c:v>81.7991</c:v>
                </c:pt>
                <c:pt idx="2528">
                  <c:v>81.799065</c:v>
                </c:pt>
                <c:pt idx="2529">
                  <c:v>81.79902</c:v>
                </c:pt>
                <c:pt idx="2530">
                  <c:v>81.79897</c:v>
                </c:pt>
                <c:pt idx="2531">
                  <c:v>81.79893000000001</c:v>
                </c:pt>
                <c:pt idx="2532">
                  <c:v>81.79889</c:v>
                </c:pt>
                <c:pt idx="2533">
                  <c:v>81.79884</c:v>
                </c:pt>
                <c:pt idx="2534">
                  <c:v>81.798805</c:v>
                </c:pt>
                <c:pt idx="2535">
                  <c:v>81.79876</c:v>
                </c:pt>
                <c:pt idx="2536">
                  <c:v>81.79872</c:v>
                </c:pt>
                <c:pt idx="2537">
                  <c:v>81.798676</c:v>
                </c:pt>
                <c:pt idx="2538">
                  <c:v>81.79864</c:v>
                </c:pt>
                <c:pt idx="2539">
                  <c:v>81.79859</c:v>
                </c:pt>
                <c:pt idx="2540">
                  <c:v>81.798546</c:v>
                </c:pt>
                <c:pt idx="2541">
                  <c:v>81.7985</c:v>
                </c:pt>
                <c:pt idx="2542">
                  <c:v>81.79846</c:v>
                </c:pt>
                <c:pt idx="2543">
                  <c:v>81.798416</c:v>
                </c:pt>
                <c:pt idx="2544">
                  <c:v>81.79837999999998</c:v>
                </c:pt>
                <c:pt idx="2545">
                  <c:v>81.79833</c:v>
                </c:pt>
                <c:pt idx="2546">
                  <c:v>81.798294</c:v>
                </c:pt>
                <c:pt idx="2547">
                  <c:v>81.79825</c:v>
                </c:pt>
                <c:pt idx="2548">
                  <c:v>81.79821</c:v>
                </c:pt>
                <c:pt idx="2549">
                  <c:v>81.798164</c:v>
                </c:pt>
                <c:pt idx="2550">
                  <c:v>81.79812</c:v>
                </c:pt>
                <c:pt idx="2551">
                  <c:v>81.79807</c:v>
                </c:pt>
                <c:pt idx="2552">
                  <c:v>81.798035</c:v>
                </c:pt>
                <c:pt idx="2553">
                  <c:v>81.79799</c:v>
                </c:pt>
                <c:pt idx="2554">
                  <c:v>81.79795</c:v>
                </c:pt>
                <c:pt idx="2555">
                  <c:v>81.797905</c:v>
                </c:pt>
                <c:pt idx="2556">
                  <c:v>81.79787</c:v>
                </c:pt>
                <c:pt idx="2557">
                  <c:v>81.79782</c:v>
                </c:pt>
                <c:pt idx="2558">
                  <c:v>81.797775</c:v>
                </c:pt>
                <c:pt idx="2559">
                  <c:v>81.79773</c:v>
                </c:pt>
                <c:pt idx="2560">
                  <c:v>81.79769</c:v>
                </c:pt>
                <c:pt idx="2561">
                  <c:v>81.797646</c:v>
                </c:pt>
                <c:pt idx="2562">
                  <c:v>81.79761</c:v>
                </c:pt>
                <c:pt idx="2563">
                  <c:v>81.79756</c:v>
                </c:pt>
                <c:pt idx="2564">
                  <c:v>81.79752</c:v>
                </c:pt>
                <c:pt idx="2565">
                  <c:v>81.79748</c:v>
                </c:pt>
                <c:pt idx="2566">
                  <c:v>81.79744</c:v>
                </c:pt>
                <c:pt idx="2567">
                  <c:v>81.79739</c:v>
                </c:pt>
                <c:pt idx="2568">
                  <c:v>81.79735</c:v>
                </c:pt>
                <c:pt idx="2569">
                  <c:v>81.7973</c:v>
                </c:pt>
                <c:pt idx="2570">
                  <c:v>81.797264</c:v>
                </c:pt>
                <c:pt idx="2571">
                  <c:v>81.79722</c:v>
                </c:pt>
                <c:pt idx="2572">
                  <c:v>81.79718</c:v>
                </c:pt>
                <c:pt idx="2573">
                  <c:v>81.797134</c:v>
                </c:pt>
                <c:pt idx="2574">
                  <c:v>81.7971</c:v>
                </c:pt>
                <c:pt idx="2575">
                  <c:v>81.79705</c:v>
                </c:pt>
                <c:pt idx="2576">
                  <c:v>81.79701</c:v>
                </c:pt>
                <c:pt idx="2577">
                  <c:v>81.79697</c:v>
                </c:pt>
                <c:pt idx="2578">
                  <c:v>81.79692</c:v>
                </c:pt>
                <c:pt idx="2579">
                  <c:v>81.796875</c:v>
                </c:pt>
                <c:pt idx="2580">
                  <c:v>81.79684</c:v>
                </c:pt>
                <c:pt idx="2581">
                  <c:v>81.79679</c:v>
                </c:pt>
                <c:pt idx="2582">
                  <c:v>81.79675</c:v>
                </c:pt>
                <c:pt idx="2583">
                  <c:v>81.79671</c:v>
                </c:pt>
                <c:pt idx="2584">
                  <c:v>81.79667</c:v>
                </c:pt>
                <c:pt idx="2585">
                  <c:v>81.79662</c:v>
                </c:pt>
                <c:pt idx="2586">
                  <c:v>81.796585</c:v>
                </c:pt>
                <c:pt idx="2587">
                  <c:v>81.79654</c:v>
                </c:pt>
                <c:pt idx="2588">
                  <c:v>81.79649</c:v>
                </c:pt>
                <c:pt idx="2589">
                  <c:v>81.79645</c:v>
                </c:pt>
                <c:pt idx="2590">
                  <c:v>81.79641</c:v>
                </c:pt>
                <c:pt idx="2591">
                  <c:v>81.796364</c:v>
                </c:pt>
                <c:pt idx="2592">
                  <c:v>81.796326</c:v>
                </c:pt>
                <c:pt idx="2593">
                  <c:v>81.79628</c:v>
                </c:pt>
                <c:pt idx="2594">
                  <c:v>81.79624</c:v>
                </c:pt>
                <c:pt idx="2595">
                  <c:v>81.796196</c:v>
                </c:pt>
                <c:pt idx="2596">
                  <c:v>81.79615</c:v>
                </c:pt>
                <c:pt idx="2597">
                  <c:v>81.796104</c:v>
                </c:pt>
                <c:pt idx="2598">
                  <c:v>81.79607</c:v>
                </c:pt>
                <c:pt idx="2599">
                  <c:v>81.79602</c:v>
                </c:pt>
                <c:pt idx="2600">
                  <c:v>81.79598</c:v>
                </c:pt>
                <c:pt idx="2601">
                  <c:v>81.79594</c:v>
                </c:pt>
                <c:pt idx="2602">
                  <c:v>81.7959</c:v>
                </c:pt>
                <c:pt idx="2603">
                  <c:v>81.79585</c:v>
                </c:pt>
                <c:pt idx="2604">
                  <c:v>81.795815</c:v>
                </c:pt>
                <c:pt idx="2605">
                  <c:v>81.79577</c:v>
                </c:pt>
                <c:pt idx="2606">
                  <c:v>81.79572</c:v>
                </c:pt>
                <c:pt idx="2607">
                  <c:v>81.79568</c:v>
                </c:pt>
                <c:pt idx="2608">
                  <c:v>81.79564</c:v>
                </c:pt>
                <c:pt idx="2609">
                  <c:v>81.79559</c:v>
                </c:pt>
                <c:pt idx="2610">
                  <c:v>81.795555</c:v>
                </c:pt>
                <c:pt idx="2611">
                  <c:v>81.79551</c:v>
                </c:pt>
                <c:pt idx="2612">
                  <c:v>81.79547</c:v>
                </c:pt>
                <c:pt idx="2613">
                  <c:v>81.795425</c:v>
                </c:pt>
                <c:pt idx="2614">
                  <c:v>81.79539</c:v>
                </c:pt>
                <c:pt idx="2615">
                  <c:v>81.79533999999998</c:v>
                </c:pt>
                <c:pt idx="2616">
                  <c:v>81.795296</c:v>
                </c:pt>
                <c:pt idx="2617">
                  <c:v>81.79525</c:v>
                </c:pt>
                <c:pt idx="2618">
                  <c:v>81.79521</c:v>
                </c:pt>
                <c:pt idx="2619">
                  <c:v>81.795166</c:v>
                </c:pt>
                <c:pt idx="2620">
                  <c:v>81.79513</c:v>
                </c:pt>
                <c:pt idx="2621">
                  <c:v>81.79508</c:v>
                </c:pt>
                <c:pt idx="2622">
                  <c:v>81.795044</c:v>
                </c:pt>
                <c:pt idx="2623">
                  <c:v>81.795</c:v>
                </c:pt>
                <c:pt idx="2624">
                  <c:v>81.79495</c:v>
                </c:pt>
                <c:pt idx="2625">
                  <c:v>81.79491</c:v>
                </c:pt>
                <c:pt idx="2626">
                  <c:v>81.79487</c:v>
                </c:pt>
                <c:pt idx="2627">
                  <c:v>81.79482</c:v>
                </c:pt>
                <c:pt idx="2628">
                  <c:v>81.794785</c:v>
                </c:pt>
                <c:pt idx="2629">
                  <c:v>81.79474</c:v>
                </c:pt>
                <c:pt idx="2630">
                  <c:v>81.7947</c:v>
                </c:pt>
                <c:pt idx="2631">
                  <c:v>81.794655</c:v>
                </c:pt>
                <c:pt idx="2632">
                  <c:v>81.79462</c:v>
                </c:pt>
                <c:pt idx="2633">
                  <c:v>81.79457</c:v>
                </c:pt>
                <c:pt idx="2634">
                  <c:v>81.794525</c:v>
                </c:pt>
                <c:pt idx="2635">
                  <c:v>81.79448</c:v>
                </c:pt>
                <c:pt idx="2636">
                  <c:v>81.79444</c:v>
                </c:pt>
                <c:pt idx="2637">
                  <c:v>81.794395</c:v>
                </c:pt>
                <c:pt idx="2638">
                  <c:v>81.79436</c:v>
                </c:pt>
                <c:pt idx="2639">
                  <c:v>81.79431</c:v>
                </c:pt>
                <c:pt idx="2640">
                  <c:v>81.79427</c:v>
                </c:pt>
                <c:pt idx="2641">
                  <c:v>81.79423000000002</c:v>
                </c:pt>
                <c:pt idx="2642">
                  <c:v>81.79419</c:v>
                </c:pt>
                <c:pt idx="2643">
                  <c:v>81.79414</c:v>
                </c:pt>
                <c:pt idx="2644">
                  <c:v>81.7941</c:v>
                </c:pt>
                <c:pt idx="2645">
                  <c:v>81.79405</c:v>
                </c:pt>
                <c:pt idx="2646">
                  <c:v>81.794014</c:v>
                </c:pt>
                <c:pt idx="2647">
                  <c:v>81.79397</c:v>
                </c:pt>
                <c:pt idx="2648">
                  <c:v>81.79393</c:v>
                </c:pt>
                <c:pt idx="2649">
                  <c:v>81.793884</c:v>
                </c:pt>
                <c:pt idx="2650">
                  <c:v>81.793846</c:v>
                </c:pt>
                <c:pt idx="2651">
                  <c:v>81.7938</c:v>
                </c:pt>
                <c:pt idx="2652">
                  <c:v>81.79376</c:v>
                </c:pt>
                <c:pt idx="2653">
                  <c:v>81.79372</c:v>
                </c:pt>
                <c:pt idx="2654">
                  <c:v>81.79367</c:v>
                </c:pt>
                <c:pt idx="2655">
                  <c:v>81.793625</c:v>
                </c:pt>
                <c:pt idx="2656">
                  <c:v>81.79358</c:v>
                </c:pt>
                <c:pt idx="2657">
                  <c:v>81.79353</c:v>
                </c:pt>
                <c:pt idx="2658">
                  <c:v>81.79349</c:v>
                </c:pt>
                <c:pt idx="2659">
                  <c:v>81.79344</c:v>
                </c:pt>
                <c:pt idx="2660">
                  <c:v>81.793396</c:v>
                </c:pt>
                <c:pt idx="2661">
                  <c:v>81.79336</c:v>
                </c:pt>
                <c:pt idx="2662">
                  <c:v>81.79331</c:v>
                </c:pt>
                <c:pt idx="2663">
                  <c:v>81.793274</c:v>
                </c:pt>
                <c:pt idx="2664">
                  <c:v>81.79323</c:v>
                </c:pt>
                <c:pt idx="2665">
                  <c:v>81.79319</c:v>
                </c:pt>
                <c:pt idx="2666">
                  <c:v>81.793144</c:v>
                </c:pt>
                <c:pt idx="2667">
                  <c:v>81.793106</c:v>
                </c:pt>
                <c:pt idx="2668">
                  <c:v>81.79306</c:v>
                </c:pt>
                <c:pt idx="2669">
                  <c:v>81.793015</c:v>
                </c:pt>
                <c:pt idx="2670">
                  <c:v>81.79297</c:v>
                </c:pt>
                <c:pt idx="2671">
                  <c:v>81.79293000000001</c:v>
                </c:pt>
                <c:pt idx="2672">
                  <c:v>81.792885</c:v>
                </c:pt>
                <c:pt idx="2673">
                  <c:v>81.79285</c:v>
                </c:pt>
                <c:pt idx="2674">
                  <c:v>81.7928</c:v>
                </c:pt>
                <c:pt idx="2675">
                  <c:v>81.79276</c:v>
                </c:pt>
                <c:pt idx="2676">
                  <c:v>81.79272</c:v>
                </c:pt>
                <c:pt idx="2677">
                  <c:v>81.79268</c:v>
                </c:pt>
                <c:pt idx="2678">
                  <c:v>81.79263</c:v>
                </c:pt>
                <c:pt idx="2679">
                  <c:v>81.79259</c:v>
                </c:pt>
                <c:pt idx="2680">
                  <c:v>81.79254</c:v>
                </c:pt>
                <c:pt idx="2681">
                  <c:v>81.7925</c:v>
                </c:pt>
                <c:pt idx="2682">
                  <c:v>81.79246</c:v>
                </c:pt>
                <c:pt idx="2683">
                  <c:v>81.79242</c:v>
                </c:pt>
                <c:pt idx="2684">
                  <c:v>81.79237</c:v>
                </c:pt>
                <c:pt idx="2685">
                  <c:v>81.79233599999999</c:v>
                </c:pt>
                <c:pt idx="2686">
                  <c:v>81.79229</c:v>
                </c:pt>
                <c:pt idx="2687">
                  <c:v>81.792244</c:v>
                </c:pt>
                <c:pt idx="2688">
                  <c:v>81.7922</c:v>
                </c:pt>
                <c:pt idx="2689">
                  <c:v>81.79215</c:v>
                </c:pt>
                <c:pt idx="2690">
                  <c:v>81.79211</c:v>
                </c:pt>
                <c:pt idx="2691">
                  <c:v>81.79206</c:v>
                </c:pt>
                <c:pt idx="2692">
                  <c:v>81.79202</c:v>
                </c:pt>
                <c:pt idx="2693">
                  <c:v>81.79198</c:v>
                </c:pt>
                <c:pt idx="2694">
                  <c:v>81.79193</c:v>
                </c:pt>
                <c:pt idx="2695">
                  <c:v>81.791885</c:v>
                </c:pt>
                <c:pt idx="2696">
                  <c:v>81.79185</c:v>
                </c:pt>
                <c:pt idx="2697">
                  <c:v>81.7918</c:v>
                </c:pt>
                <c:pt idx="2698">
                  <c:v>81.79176</c:v>
                </c:pt>
                <c:pt idx="2699">
                  <c:v>81.79172</c:v>
                </c:pt>
                <c:pt idx="2700">
                  <c:v>81.79168</c:v>
                </c:pt>
                <c:pt idx="2701">
                  <c:v>81.79163000000002</c:v>
                </c:pt>
                <c:pt idx="2702">
                  <c:v>81.79159</c:v>
                </c:pt>
                <c:pt idx="2703">
                  <c:v>81.79154</c:v>
                </c:pt>
                <c:pt idx="2704">
                  <c:v>81.7915</c:v>
                </c:pt>
                <c:pt idx="2705">
                  <c:v>81.79145</c:v>
                </c:pt>
                <c:pt idx="2706">
                  <c:v>81.791405</c:v>
                </c:pt>
                <c:pt idx="2707">
                  <c:v>81.79137</c:v>
                </c:pt>
                <c:pt idx="2708">
                  <c:v>81.79132</c:v>
                </c:pt>
                <c:pt idx="2709">
                  <c:v>81.791275</c:v>
                </c:pt>
                <c:pt idx="2710">
                  <c:v>81.79123000000002</c:v>
                </c:pt>
                <c:pt idx="2711">
                  <c:v>81.79119</c:v>
                </c:pt>
                <c:pt idx="2712">
                  <c:v>81.791145</c:v>
                </c:pt>
                <c:pt idx="2713">
                  <c:v>81.79111</c:v>
                </c:pt>
                <c:pt idx="2714">
                  <c:v>81.79106</c:v>
                </c:pt>
                <c:pt idx="2715">
                  <c:v>81.79102</c:v>
                </c:pt>
                <c:pt idx="2716">
                  <c:v>81.79098</c:v>
                </c:pt>
                <c:pt idx="2717">
                  <c:v>81.79094</c:v>
                </c:pt>
                <c:pt idx="2718">
                  <c:v>81.79089</c:v>
                </c:pt>
                <c:pt idx="2719">
                  <c:v>81.79085</c:v>
                </c:pt>
                <c:pt idx="2720">
                  <c:v>81.7908</c:v>
                </c:pt>
                <c:pt idx="2721">
                  <c:v>81.790764</c:v>
                </c:pt>
                <c:pt idx="2722">
                  <c:v>81.79072</c:v>
                </c:pt>
                <c:pt idx="2723">
                  <c:v>81.79068</c:v>
                </c:pt>
                <c:pt idx="2724">
                  <c:v>81.790634</c:v>
                </c:pt>
                <c:pt idx="2725">
                  <c:v>81.790596</c:v>
                </c:pt>
                <c:pt idx="2726">
                  <c:v>81.79055</c:v>
                </c:pt>
                <c:pt idx="2727">
                  <c:v>81.790504</c:v>
                </c:pt>
                <c:pt idx="2728">
                  <c:v>81.79046</c:v>
                </c:pt>
                <c:pt idx="2729">
                  <c:v>81.79041</c:v>
                </c:pt>
                <c:pt idx="2730">
                  <c:v>81.79037</c:v>
                </c:pt>
                <c:pt idx="2731">
                  <c:v>81.79032</c:v>
                </c:pt>
                <c:pt idx="2732">
                  <c:v>81.79028</c:v>
                </c:pt>
                <c:pt idx="2733">
                  <c:v>81.79024</c:v>
                </c:pt>
                <c:pt idx="2734">
                  <c:v>81.79019</c:v>
                </c:pt>
                <c:pt idx="2735">
                  <c:v>81.790146</c:v>
                </c:pt>
                <c:pt idx="2736">
                  <c:v>81.79011</c:v>
                </c:pt>
                <c:pt idx="2737">
                  <c:v>81.79006</c:v>
                </c:pt>
                <c:pt idx="2738">
                  <c:v>81.79002</c:v>
                </c:pt>
                <c:pt idx="2739">
                  <c:v>81.78998</c:v>
                </c:pt>
                <c:pt idx="2740">
                  <c:v>81.78994</c:v>
                </c:pt>
                <c:pt idx="2741">
                  <c:v>81.789894</c:v>
                </c:pt>
                <c:pt idx="2742">
                  <c:v>81.789856</c:v>
                </c:pt>
                <c:pt idx="2743">
                  <c:v>81.78981</c:v>
                </c:pt>
                <c:pt idx="2744">
                  <c:v>81.789764</c:v>
                </c:pt>
                <c:pt idx="2745">
                  <c:v>81.78972</c:v>
                </c:pt>
                <c:pt idx="2746">
                  <c:v>81.78968</c:v>
                </c:pt>
                <c:pt idx="2747">
                  <c:v>81.789635</c:v>
                </c:pt>
                <c:pt idx="2748">
                  <c:v>81.7896</c:v>
                </c:pt>
                <c:pt idx="2749">
                  <c:v>81.78955</c:v>
                </c:pt>
                <c:pt idx="2750">
                  <c:v>81.78951</c:v>
                </c:pt>
                <c:pt idx="2751">
                  <c:v>81.78947</c:v>
                </c:pt>
                <c:pt idx="2752">
                  <c:v>81.78942</c:v>
                </c:pt>
                <c:pt idx="2753">
                  <c:v>81.78937499999999</c:v>
                </c:pt>
                <c:pt idx="2754">
                  <c:v>81.78933</c:v>
                </c:pt>
                <c:pt idx="2755">
                  <c:v>81.78928</c:v>
                </c:pt>
                <c:pt idx="2756">
                  <c:v>81.78924</c:v>
                </c:pt>
                <c:pt idx="2757">
                  <c:v>81.7892</c:v>
                </c:pt>
                <c:pt idx="2758">
                  <c:v>81.789154</c:v>
                </c:pt>
                <c:pt idx="2759">
                  <c:v>81.78911</c:v>
                </c:pt>
                <c:pt idx="2760">
                  <c:v>81.78906</c:v>
                </c:pt>
                <c:pt idx="2761">
                  <c:v>81.789024</c:v>
                </c:pt>
                <c:pt idx="2762">
                  <c:v>81.78897999999998</c:v>
                </c:pt>
                <c:pt idx="2763">
                  <c:v>81.78893999999998</c:v>
                </c:pt>
                <c:pt idx="2764">
                  <c:v>81.78889499999998</c:v>
                </c:pt>
                <c:pt idx="2765">
                  <c:v>81.78886</c:v>
                </c:pt>
                <c:pt idx="2766">
                  <c:v>81.78881</c:v>
                </c:pt>
                <c:pt idx="2767">
                  <c:v>81.78876999999998</c:v>
                </c:pt>
                <c:pt idx="2768">
                  <c:v>81.78872999999998</c:v>
                </c:pt>
                <c:pt idx="2769">
                  <c:v>81.78868</c:v>
                </c:pt>
                <c:pt idx="2770">
                  <c:v>81.788635</c:v>
                </c:pt>
                <c:pt idx="2771">
                  <c:v>81.78859</c:v>
                </c:pt>
                <c:pt idx="2772">
                  <c:v>81.78854</c:v>
                </c:pt>
                <c:pt idx="2773">
                  <c:v>81.7885</c:v>
                </c:pt>
                <c:pt idx="2774">
                  <c:v>81.78844999999998</c:v>
                </c:pt>
                <c:pt idx="2775">
                  <c:v>81.78841</c:v>
                </c:pt>
                <c:pt idx="2776">
                  <c:v>81.78836999999998</c:v>
                </c:pt>
                <c:pt idx="2777">
                  <c:v>81.78832</c:v>
                </c:pt>
                <c:pt idx="2778">
                  <c:v>81.788284</c:v>
                </c:pt>
                <c:pt idx="2779">
                  <c:v>81.78824</c:v>
                </c:pt>
                <c:pt idx="2780">
                  <c:v>81.7882</c:v>
                </c:pt>
                <c:pt idx="2781">
                  <c:v>81.788155</c:v>
                </c:pt>
                <c:pt idx="2782">
                  <c:v>81.78812</c:v>
                </c:pt>
                <c:pt idx="2783">
                  <c:v>81.78807</c:v>
                </c:pt>
                <c:pt idx="2784">
                  <c:v>81.788025</c:v>
                </c:pt>
                <c:pt idx="2785">
                  <c:v>81.78798</c:v>
                </c:pt>
                <c:pt idx="2786">
                  <c:v>81.78794</c:v>
                </c:pt>
                <c:pt idx="2787">
                  <c:v>81.787895</c:v>
                </c:pt>
                <c:pt idx="2788">
                  <c:v>81.78786</c:v>
                </c:pt>
                <c:pt idx="2789">
                  <c:v>81.78781</c:v>
                </c:pt>
                <c:pt idx="2790">
                  <c:v>81.78777</c:v>
                </c:pt>
                <c:pt idx="2791">
                  <c:v>81.78773</c:v>
                </c:pt>
                <c:pt idx="2792">
                  <c:v>81.78768</c:v>
                </c:pt>
                <c:pt idx="2793">
                  <c:v>81.787636</c:v>
                </c:pt>
                <c:pt idx="2794">
                  <c:v>81.78759</c:v>
                </c:pt>
                <c:pt idx="2795">
                  <c:v>81.787544</c:v>
                </c:pt>
                <c:pt idx="2796">
                  <c:v>81.7875</c:v>
                </c:pt>
                <c:pt idx="2797">
                  <c:v>81.78746</c:v>
                </c:pt>
                <c:pt idx="2798">
                  <c:v>81.787415</c:v>
                </c:pt>
                <c:pt idx="2799">
                  <c:v>81.78737</c:v>
                </c:pt>
                <c:pt idx="2800">
                  <c:v>81.78732</c:v>
                </c:pt>
                <c:pt idx="2801">
                  <c:v>81.78728</c:v>
                </c:pt>
                <c:pt idx="2802">
                  <c:v>81.78723</c:v>
                </c:pt>
                <c:pt idx="2803">
                  <c:v>81.787186</c:v>
                </c:pt>
                <c:pt idx="2804">
                  <c:v>81.78714</c:v>
                </c:pt>
                <c:pt idx="2805">
                  <c:v>81.787094</c:v>
                </c:pt>
                <c:pt idx="2806">
                  <c:v>81.787056</c:v>
                </c:pt>
                <c:pt idx="2807">
                  <c:v>81.78701</c:v>
                </c:pt>
                <c:pt idx="2808">
                  <c:v>81.78697</c:v>
                </c:pt>
                <c:pt idx="2809">
                  <c:v>81.78693000000001</c:v>
                </c:pt>
                <c:pt idx="2810">
                  <c:v>81.78689</c:v>
                </c:pt>
                <c:pt idx="2811">
                  <c:v>81.78684</c:v>
                </c:pt>
                <c:pt idx="2812">
                  <c:v>81.786804</c:v>
                </c:pt>
                <c:pt idx="2813">
                  <c:v>81.78676</c:v>
                </c:pt>
                <c:pt idx="2814">
                  <c:v>81.78671</c:v>
                </c:pt>
                <c:pt idx="2815">
                  <c:v>81.78667</c:v>
                </c:pt>
                <c:pt idx="2816">
                  <c:v>81.78662</c:v>
                </c:pt>
                <c:pt idx="2817">
                  <c:v>81.786575</c:v>
                </c:pt>
                <c:pt idx="2818">
                  <c:v>81.78653000000001</c:v>
                </c:pt>
                <c:pt idx="2819">
                  <c:v>81.78649</c:v>
                </c:pt>
                <c:pt idx="2820">
                  <c:v>81.786446</c:v>
                </c:pt>
                <c:pt idx="2821">
                  <c:v>81.7864</c:v>
                </c:pt>
                <c:pt idx="2822">
                  <c:v>81.786354</c:v>
                </c:pt>
                <c:pt idx="2823">
                  <c:v>81.786316</c:v>
                </c:pt>
                <c:pt idx="2824">
                  <c:v>81.78627</c:v>
                </c:pt>
                <c:pt idx="2825">
                  <c:v>81.78623</c:v>
                </c:pt>
                <c:pt idx="2826">
                  <c:v>81.78619</c:v>
                </c:pt>
                <c:pt idx="2827">
                  <c:v>81.78615</c:v>
                </c:pt>
                <c:pt idx="2828">
                  <c:v>81.7861</c:v>
                </c:pt>
                <c:pt idx="2829">
                  <c:v>81.78606</c:v>
                </c:pt>
                <c:pt idx="2830">
                  <c:v>81.78601</c:v>
                </c:pt>
                <c:pt idx="2831">
                  <c:v>81.785965</c:v>
                </c:pt>
                <c:pt idx="2832">
                  <c:v>81.78592</c:v>
                </c:pt>
                <c:pt idx="2833">
                  <c:v>81.78586999999998</c:v>
                </c:pt>
                <c:pt idx="2834">
                  <c:v>81.78583499999999</c:v>
                </c:pt>
                <c:pt idx="2835">
                  <c:v>81.78578999999999</c:v>
                </c:pt>
                <c:pt idx="2836">
                  <c:v>81.78573999999999</c:v>
                </c:pt>
                <c:pt idx="2837">
                  <c:v>81.7857</c:v>
                </c:pt>
                <c:pt idx="2838">
                  <c:v>81.78566</c:v>
                </c:pt>
                <c:pt idx="2839">
                  <c:v>81.785614</c:v>
                </c:pt>
                <c:pt idx="2840">
                  <c:v>81.78557599999999</c:v>
                </c:pt>
                <c:pt idx="2841">
                  <c:v>81.78553</c:v>
                </c:pt>
                <c:pt idx="2842">
                  <c:v>81.78548999999998</c:v>
                </c:pt>
                <c:pt idx="2843">
                  <c:v>81.78544599999998</c:v>
                </c:pt>
                <c:pt idx="2844">
                  <c:v>81.78541</c:v>
                </c:pt>
                <c:pt idx="2845">
                  <c:v>81.78535999999998</c:v>
                </c:pt>
                <c:pt idx="2846">
                  <c:v>81.78532</c:v>
                </c:pt>
                <c:pt idx="2847">
                  <c:v>81.78527</c:v>
                </c:pt>
                <c:pt idx="2848">
                  <c:v>81.785225</c:v>
                </c:pt>
                <c:pt idx="2849">
                  <c:v>81.78517999999998</c:v>
                </c:pt>
                <c:pt idx="2850">
                  <c:v>81.78513</c:v>
                </c:pt>
                <c:pt idx="2851">
                  <c:v>81.78508999999998</c:v>
                </c:pt>
                <c:pt idx="2852">
                  <c:v>81.78503999999998</c:v>
                </c:pt>
                <c:pt idx="2853">
                  <c:v>81.785</c:v>
                </c:pt>
                <c:pt idx="2854">
                  <c:v>81.78496</c:v>
                </c:pt>
                <c:pt idx="2855">
                  <c:v>81.78492</c:v>
                </c:pt>
                <c:pt idx="2856">
                  <c:v>81.784874</c:v>
                </c:pt>
                <c:pt idx="2857">
                  <c:v>81.784836</c:v>
                </c:pt>
                <c:pt idx="2858">
                  <c:v>81.78479</c:v>
                </c:pt>
                <c:pt idx="2859">
                  <c:v>81.78475</c:v>
                </c:pt>
                <c:pt idx="2860">
                  <c:v>81.784706</c:v>
                </c:pt>
                <c:pt idx="2861">
                  <c:v>81.78466</c:v>
                </c:pt>
                <c:pt idx="2862">
                  <c:v>81.784615</c:v>
                </c:pt>
                <c:pt idx="2863">
                  <c:v>81.78457</c:v>
                </c:pt>
                <c:pt idx="2864">
                  <c:v>81.78452</c:v>
                </c:pt>
                <c:pt idx="2865">
                  <c:v>81.78448</c:v>
                </c:pt>
                <c:pt idx="2866">
                  <c:v>81.78443</c:v>
                </c:pt>
                <c:pt idx="2867">
                  <c:v>81.784386</c:v>
                </c:pt>
                <c:pt idx="2868">
                  <c:v>81.78434</c:v>
                </c:pt>
                <c:pt idx="2869">
                  <c:v>81.784294</c:v>
                </c:pt>
                <c:pt idx="2870">
                  <c:v>81.78425</c:v>
                </c:pt>
                <c:pt idx="2871">
                  <c:v>81.78421</c:v>
                </c:pt>
                <c:pt idx="2872">
                  <c:v>81.784164</c:v>
                </c:pt>
                <c:pt idx="2873">
                  <c:v>81.78412</c:v>
                </c:pt>
                <c:pt idx="2874">
                  <c:v>81.78407</c:v>
                </c:pt>
                <c:pt idx="2875">
                  <c:v>81.784035</c:v>
                </c:pt>
                <c:pt idx="2876">
                  <c:v>81.78399</c:v>
                </c:pt>
                <c:pt idx="2877">
                  <c:v>81.78395</c:v>
                </c:pt>
                <c:pt idx="2878">
                  <c:v>81.783905</c:v>
                </c:pt>
                <c:pt idx="2879">
                  <c:v>81.78387</c:v>
                </c:pt>
                <c:pt idx="2880">
                  <c:v>81.78382</c:v>
                </c:pt>
                <c:pt idx="2881">
                  <c:v>81.78377499999999</c:v>
                </c:pt>
                <c:pt idx="2882">
                  <c:v>81.78373</c:v>
                </c:pt>
                <c:pt idx="2883">
                  <c:v>81.78368</c:v>
                </c:pt>
                <c:pt idx="2884">
                  <c:v>81.78364</c:v>
                </c:pt>
                <c:pt idx="2885">
                  <c:v>81.78359</c:v>
                </c:pt>
                <c:pt idx="2886">
                  <c:v>81.783554</c:v>
                </c:pt>
                <c:pt idx="2887">
                  <c:v>81.78351</c:v>
                </c:pt>
                <c:pt idx="2888">
                  <c:v>81.78346</c:v>
                </c:pt>
                <c:pt idx="2889">
                  <c:v>81.78342</c:v>
                </c:pt>
                <c:pt idx="2890">
                  <c:v>81.78337</c:v>
                </c:pt>
                <c:pt idx="2891">
                  <c:v>81.783325</c:v>
                </c:pt>
                <c:pt idx="2892">
                  <c:v>81.78328</c:v>
                </c:pt>
                <c:pt idx="2893">
                  <c:v>81.78323</c:v>
                </c:pt>
                <c:pt idx="2894">
                  <c:v>81.78319</c:v>
                </c:pt>
                <c:pt idx="2895">
                  <c:v>81.78315</c:v>
                </c:pt>
                <c:pt idx="2896">
                  <c:v>81.783104</c:v>
                </c:pt>
                <c:pt idx="2897">
                  <c:v>81.783066</c:v>
                </c:pt>
                <c:pt idx="2898">
                  <c:v>81.78302</c:v>
                </c:pt>
                <c:pt idx="2899">
                  <c:v>81.78297999999998</c:v>
                </c:pt>
                <c:pt idx="2900">
                  <c:v>81.78293599999999</c:v>
                </c:pt>
                <c:pt idx="2901">
                  <c:v>81.7829</c:v>
                </c:pt>
                <c:pt idx="2902">
                  <c:v>81.78284999999998</c:v>
                </c:pt>
                <c:pt idx="2903">
                  <c:v>81.78281</c:v>
                </c:pt>
                <c:pt idx="2904">
                  <c:v>81.78275999999998</c:v>
                </c:pt>
                <c:pt idx="2905">
                  <c:v>81.78271499999998</c:v>
                </c:pt>
                <c:pt idx="2906">
                  <c:v>81.78267</c:v>
                </c:pt>
                <c:pt idx="2907">
                  <c:v>81.78262</c:v>
                </c:pt>
                <c:pt idx="2908">
                  <c:v>81.78258499999998</c:v>
                </c:pt>
                <c:pt idx="2909">
                  <c:v>81.78253999999998</c:v>
                </c:pt>
                <c:pt idx="2910">
                  <c:v>81.78248999999998</c:v>
                </c:pt>
                <c:pt idx="2911">
                  <c:v>81.78244999999998</c:v>
                </c:pt>
                <c:pt idx="2912">
                  <c:v>81.78239999999998</c:v>
                </c:pt>
                <c:pt idx="2913">
                  <c:v>81.78235999999998</c:v>
                </c:pt>
                <c:pt idx="2914">
                  <c:v>81.78230999999998</c:v>
                </c:pt>
                <c:pt idx="2915">
                  <c:v>81.782265</c:v>
                </c:pt>
                <c:pt idx="2916">
                  <c:v>81.78222</c:v>
                </c:pt>
                <c:pt idx="2917">
                  <c:v>81.78217999999998</c:v>
                </c:pt>
                <c:pt idx="2918">
                  <c:v>81.78213499999998</c:v>
                </c:pt>
                <c:pt idx="2919">
                  <c:v>81.7821</c:v>
                </c:pt>
                <c:pt idx="2920">
                  <c:v>81.78205</c:v>
                </c:pt>
                <c:pt idx="2921">
                  <c:v>81.78201</c:v>
                </c:pt>
                <c:pt idx="2922">
                  <c:v>81.78197</c:v>
                </c:pt>
                <c:pt idx="2923">
                  <c:v>81.78193</c:v>
                </c:pt>
                <c:pt idx="2924">
                  <c:v>81.78188</c:v>
                </c:pt>
                <c:pt idx="2925">
                  <c:v>81.78184</c:v>
                </c:pt>
                <c:pt idx="2926">
                  <c:v>81.78179</c:v>
                </c:pt>
                <c:pt idx="2927">
                  <c:v>81.781746</c:v>
                </c:pt>
                <c:pt idx="2928">
                  <c:v>81.7817</c:v>
                </c:pt>
                <c:pt idx="2929">
                  <c:v>81.781654</c:v>
                </c:pt>
                <c:pt idx="2930">
                  <c:v>81.78161</c:v>
                </c:pt>
                <c:pt idx="2931">
                  <c:v>81.78156</c:v>
                </c:pt>
                <c:pt idx="2932">
                  <c:v>81.781525</c:v>
                </c:pt>
                <c:pt idx="2933">
                  <c:v>81.78148</c:v>
                </c:pt>
                <c:pt idx="2934">
                  <c:v>81.78144</c:v>
                </c:pt>
                <c:pt idx="2935">
                  <c:v>81.781395</c:v>
                </c:pt>
                <c:pt idx="2936">
                  <c:v>81.78135</c:v>
                </c:pt>
                <c:pt idx="2937">
                  <c:v>81.7813</c:v>
                </c:pt>
                <c:pt idx="2938">
                  <c:v>81.78126</c:v>
                </c:pt>
                <c:pt idx="2939">
                  <c:v>81.78121</c:v>
                </c:pt>
                <c:pt idx="2940">
                  <c:v>81.781166</c:v>
                </c:pt>
                <c:pt idx="2941">
                  <c:v>81.78113</c:v>
                </c:pt>
                <c:pt idx="2942">
                  <c:v>81.78108</c:v>
                </c:pt>
                <c:pt idx="2943">
                  <c:v>81.781044</c:v>
                </c:pt>
                <c:pt idx="2944">
                  <c:v>81.781</c:v>
                </c:pt>
                <c:pt idx="2945">
                  <c:v>81.78096</c:v>
                </c:pt>
                <c:pt idx="2946">
                  <c:v>81.780914</c:v>
                </c:pt>
                <c:pt idx="2947">
                  <c:v>81.78087</c:v>
                </c:pt>
                <c:pt idx="2948">
                  <c:v>81.78082</c:v>
                </c:pt>
                <c:pt idx="2949">
                  <c:v>81.78077999999998</c:v>
                </c:pt>
                <c:pt idx="2950">
                  <c:v>81.78073</c:v>
                </c:pt>
                <c:pt idx="2951">
                  <c:v>81.780685</c:v>
                </c:pt>
                <c:pt idx="2952">
                  <c:v>81.78064</c:v>
                </c:pt>
                <c:pt idx="2953">
                  <c:v>81.780594</c:v>
                </c:pt>
                <c:pt idx="2954">
                  <c:v>81.780556</c:v>
                </c:pt>
                <c:pt idx="2955">
                  <c:v>81.78051</c:v>
                </c:pt>
                <c:pt idx="2956">
                  <c:v>81.78047</c:v>
                </c:pt>
                <c:pt idx="2957">
                  <c:v>81.780426</c:v>
                </c:pt>
                <c:pt idx="2958">
                  <c:v>81.78038999999998</c:v>
                </c:pt>
                <c:pt idx="2959">
                  <c:v>81.78033999999998</c:v>
                </c:pt>
                <c:pt idx="2960">
                  <c:v>81.780304</c:v>
                </c:pt>
                <c:pt idx="2961">
                  <c:v>81.78026</c:v>
                </c:pt>
                <c:pt idx="2962">
                  <c:v>81.78021</c:v>
                </c:pt>
                <c:pt idx="2963">
                  <c:v>81.78017000000001</c:v>
                </c:pt>
                <c:pt idx="2964">
                  <c:v>81.78012</c:v>
                </c:pt>
                <c:pt idx="2965">
                  <c:v>81.78007499999998</c:v>
                </c:pt>
                <c:pt idx="2966">
                  <c:v>81.78003</c:v>
                </c:pt>
                <c:pt idx="2967">
                  <c:v>81.77997999999998</c:v>
                </c:pt>
                <c:pt idx="2968">
                  <c:v>81.77993999999998</c:v>
                </c:pt>
                <c:pt idx="2969">
                  <c:v>81.77988999999998</c:v>
                </c:pt>
                <c:pt idx="2970">
                  <c:v>81.77984999999998</c:v>
                </c:pt>
                <c:pt idx="2971">
                  <c:v>81.77979999999998</c:v>
                </c:pt>
                <c:pt idx="2972">
                  <c:v>81.77975999999998</c:v>
                </c:pt>
                <c:pt idx="2973">
                  <c:v>81.77972</c:v>
                </c:pt>
                <c:pt idx="2974">
                  <c:v>81.77967</c:v>
                </c:pt>
                <c:pt idx="2975">
                  <c:v>81.779625</c:v>
                </c:pt>
                <c:pt idx="2976">
                  <c:v>81.77957999999998</c:v>
                </c:pt>
                <c:pt idx="2977">
                  <c:v>81.77953</c:v>
                </c:pt>
                <c:pt idx="2978">
                  <c:v>81.77948999999998</c:v>
                </c:pt>
                <c:pt idx="2979">
                  <c:v>81.77943999999998</c:v>
                </c:pt>
                <c:pt idx="2980">
                  <c:v>81.77939599999999</c:v>
                </c:pt>
                <c:pt idx="2981">
                  <c:v>81.77934999999998</c:v>
                </c:pt>
                <c:pt idx="2982">
                  <c:v>81.77930499999998</c:v>
                </c:pt>
                <c:pt idx="2983">
                  <c:v>81.77926</c:v>
                </c:pt>
                <c:pt idx="2984">
                  <c:v>81.77922</c:v>
                </c:pt>
                <c:pt idx="2985">
                  <c:v>81.77917499999998</c:v>
                </c:pt>
                <c:pt idx="2986">
                  <c:v>81.77913</c:v>
                </c:pt>
                <c:pt idx="2987">
                  <c:v>81.77907999999998</c:v>
                </c:pt>
                <c:pt idx="2988">
                  <c:v>81.77904499999998</c:v>
                </c:pt>
                <c:pt idx="2989">
                  <c:v>81.77899999999998</c:v>
                </c:pt>
                <c:pt idx="2990">
                  <c:v>81.77896</c:v>
                </c:pt>
                <c:pt idx="2991">
                  <c:v>81.778915</c:v>
                </c:pt>
                <c:pt idx="2992">
                  <c:v>81.77887999999999</c:v>
                </c:pt>
                <c:pt idx="2993">
                  <c:v>81.77883</c:v>
                </c:pt>
                <c:pt idx="2994">
                  <c:v>81.77878599999997</c:v>
                </c:pt>
                <c:pt idx="2995">
                  <c:v>81.77873999999998</c:v>
                </c:pt>
                <c:pt idx="2996">
                  <c:v>81.77869999999998</c:v>
                </c:pt>
                <c:pt idx="2997">
                  <c:v>81.778656</c:v>
                </c:pt>
                <c:pt idx="2998">
                  <c:v>81.77862</c:v>
                </c:pt>
                <c:pt idx="2999">
                  <c:v>81.77856999999998</c:v>
                </c:pt>
                <c:pt idx="3000">
                  <c:v>81.77853399999998</c:v>
                </c:pt>
                <c:pt idx="3001">
                  <c:v>81.77848999999999</c:v>
                </c:pt>
                <c:pt idx="3002">
                  <c:v>81.77844999999999</c:v>
                </c:pt>
                <c:pt idx="3003">
                  <c:v>81.77840399999998</c:v>
                </c:pt>
                <c:pt idx="3004">
                  <c:v>81.77835999999999</c:v>
                </c:pt>
                <c:pt idx="3005">
                  <c:v>81.77830999999999</c:v>
                </c:pt>
                <c:pt idx="3006">
                  <c:v>81.77827</c:v>
                </c:pt>
                <c:pt idx="3007">
                  <c:v>81.77822</c:v>
                </c:pt>
                <c:pt idx="3008">
                  <c:v>81.77817499999999</c:v>
                </c:pt>
                <c:pt idx="3009">
                  <c:v>81.77813999999998</c:v>
                </c:pt>
                <c:pt idx="3010">
                  <c:v>81.77808999999999</c:v>
                </c:pt>
                <c:pt idx="3011">
                  <c:v>81.77804599999999</c:v>
                </c:pt>
                <c:pt idx="3012">
                  <c:v>81.778</c:v>
                </c:pt>
                <c:pt idx="3013">
                  <c:v>81.777954</c:v>
                </c:pt>
                <c:pt idx="3014">
                  <c:v>81.77791</c:v>
                </c:pt>
                <c:pt idx="3015">
                  <c:v>81.77786</c:v>
                </c:pt>
                <c:pt idx="3016">
                  <c:v>81.77782</c:v>
                </c:pt>
                <c:pt idx="3017">
                  <c:v>81.77776999999998</c:v>
                </c:pt>
                <c:pt idx="3018">
                  <c:v>81.777725</c:v>
                </c:pt>
                <c:pt idx="3019">
                  <c:v>81.77768</c:v>
                </c:pt>
                <c:pt idx="3020">
                  <c:v>81.77763</c:v>
                </c:pt>
                <c:pt idx="3021">
                  <c:v>81.777596</c:v>
                </c:pt>
                <c:pt idx="3022">
                  <c:v>81.77755</c:v>
                </c:pt>
                <c:pt idx="3023">
                  <c:v>81.777504</c:v>
                </c:pt>
                <c:pt idx="3024">
                  <c:v>81.77746</c:v>
                </c:pt>
                <c:pt idx="3025">
                  <c:v>81.77742</c:v>
                </c:pt>
                <c:pt idx="3026">
                  <c:v>81.77737399999998</c:v>
                </c:pt>
                <c:pt idx="3027">
                  <c:v>81.77733599999999</c:v>
                </c:pt>
                <c:pt idx="3028">
                  <c:v>81.77729</c:v>
                </c:pt>
                <c:pt idx="3029">
                  <c:v>81.77725</c:v>
                </c:pt>
                <c:pt idx="3030">
                  <c:v>81.77721</c:v>
                </c:pt>
                <c:pt idx="3031">
                  <c:v>81.77716</c:v>
                </c:pt>
                <c:pt idx="3032">
                  <c:v>81.777115</c:v>
                </c:pt>
                <c:pt idx="3033">
                  <c:v>81.77707</c:v>
                </c:pt>
                <c:pt idx="3034">
                  <c:v>81.77702</c:v>
                </c:pt>
                <c:pt idx="3035">
                  <c:v>81.77697999999998</c:v>
                </c:pt>
                <c:pt idx="3036">
                  <c:v>81.77693999999998</c:v>
                </c:pt>
                <c:pt idx="3037">
                  <c:v>81.77688999999998</c:v>
                </c:pt>
                <c:pt idx="3038">
                  <c:v>81.77684999999998</c:v>
                </c:pt>
                <c:pt idx="3039">
                  <c:v>81.77679999999998</c:v>
                </c:pt>
                <c:pt idx="3040">
                  <c:v>81.77675999999998</c:v>
                </c:pt>
                <c:pt idx="3041">
                  <c:v>81.77670999999998</c:v>
                </c:pt>
                <c:pt idx="3042">
                  <c:v>81.776665</c:v>
                </c:pt>
                <c:pt idx="3043">
                  <c:v>81.77662</c:v>
                </c:pt>
                <c:pt idx="3044">
                  <c:v>81.77657</c:v>
                </c:pt>
                <c:pt idx="3045">
                  <c:v>81.77653</c:v>
                </c:pt>
                <c:pt idx="3046">
                  <c:v>81.77647999999999</c:v>
                </c:pt>
                <c:pt idx="3047">
                  <c:v>81.77643599999999</c:v>
                </c:pt>
                <c:pt idx="3048">
                  <c:v>81.77639999999998</c:v>
                </c:pt>
                <c:pt idx="3049">
                  <c:v>81.77634999999998</c:v>
                </c:pt>
                <c:pt idx="3050">
                  <c:v>81.77630599999999</c:v>
                </c:pt>
                <c:pt idx="3051">
                  <c:v>81.77626</c:v>
                </c:pt>
                <c:pt idx="3052">
                  <c:v>81.77622</c:v>
                </c:pt>
                <c:pt idx="3053">
                  <c:v>81.77617999999998</c:v>
                </c:pt>
                <c:pt idx="3054">
                  <c:v>81.77614</c:v>
                </c:pt>
                <c:pt idx="3055">
                  <c:v>81.77608999999998</c:v>
                </c:pt>
                <c:pt idx="3056">
                  <c:v>81.776054</c:v>
                </c:pt>
                <c:pt idx="3057">
                  <c:v>81.77601</c:v>
                </c:pt>
                <c:pt idx="3058">
                  <c:v>81.77596</c:v>
                </c:pt>
                <c:pt idx="3059">
                  <c:v>81.77592</c:v>
                </c:pt>
                <c:pt idx="3060">
                  <c:v>81.77587</c:v>
                </c:pt>
                <c:pt idx="3061">
                  <c:v>81.77582599999998</c:v>
                </c:pt>
                <c:pt idx="3062">
                  <c:v>81.77577999999997</c:v>
                </c:pt>
                <c:pt idx="3063">
                  <c:v>81.77573999999998</c:v>
                </c:pt>
                <c:pt idx="3064">
                  <c:v>81.77569599999998</c:v>
                </c:pt>
                <c:pt idx="3065">
                  <c:v>81.77565</c:v>
                </c:pt>
                <c:pt idx="3066">
                  <c:v>81.775604</c:v>
                </c:pt>
                <c:pt idx="3067">
                  <c:v>81.77556</c:v>
                </c:pt>
                <c:pt idx="3068">
                  <c:v>81.77550999999998</c:v>
                </c:pt>
                <c:pt idx="3069">
                  <c:v>81.77547</c:v>
                </c:pt>
                <c:pt idx="3070">
                  <c:v>81.77541999999998</c:v>
                </c:pt>
                <c:pt idx="3071">
                  <c:v>81.77537499999997</c:v>
                </c:pt>
                <c:pt idx="3072">
                  <c:v>81.77533999999999</c:v>
                </c:pt>
                <c:pt idx="3073">
                  <c:v>81.77529</c:v>
                </c:pt>
                <c:pt idx="3074">
                  <c:v>81.77525</c:v>
                </c:pt>
                <c:pt idx="3075">
                  <c:v>81.77521</c:v>
                </c:pt>
                <c:pt idx="3076">
                  <c:v>81.77516999999998</c:v>
                </c:pt>
                <c:pt idx="3077">
                  <c:v>81.77512</c:v>
                </c:pt>
                <c:pt idx="3078">
                  <c:v>81.77508499999999</c:v>
                </c:pt>
                <c:pt idx="3079">
                  <c:v>81.77503999999999</c:v>
                </c:pt>
                <c:pt idx="3080">
                  <c:v>81.774994</c:v>
                </c:pt>
                <c:pt idx="3081">
                  <c:v>81.77495</c:v>
                </c:pt>
                <c:pt idx="3082">
                  <c:v>81.7749</c:v>
                </c:pt>
                <c:pt idx="3083">
                  <c:v>81.77486</c:v>
                </c:pt>
                <c:pt idx="3084">
                  <c:v>81.77481</c:v>
                </c:pt>
                <c:pt idx="3085">
                  <c:v>81.77476999999998</c:v>
                </c:pt>
                <c:pt idx="3086">
                  <c:v>81.77473</c:v>
                </c:pt>
                <c:pt idx="3087">
                  <c:v>81.77468</c:v>
                </c:pt>
                <c:pt idx="3088">
                  <c:v>81.774635</c:v>
                </c:pt>
                <c:pt idx="3089">
                  <c:v>81.77459</c:v>
                </c:pt>
                <c:pt idx="3090">
                  <c:v>81.77454</c:v>
                </c:pt>
                <c:pt idx="3091">
                  <c:v>81.7745</c:v>
                </c:pt>
                <c:pt idx="3092">
                  <c:v>81.77445</c:v>
                </c:pt>
                <c:pt idx="3093">
                  <c:v>81.77441</c:v>
                </c:pt>
                <c:pt idx="3094">
                  <c:v>81.77437</c:v>
                </c:pt>
                <c:pt idx="3095">
                  <c:v>81.77432</c:v>
                </c:pt>
                <c:pt idx="3096">
                  <c:v>81.774284</c:v>
                </c:pt>
                <c:pt idx="3097">
                  <c:v>81.77424</c:v>
                </c:pt>
                <c:pt idx="3098">
                  <c:v>81.7742</c:v>
                </c:pt>
                <c:pt idx="3099">
                  <c:v>81.774155</c:v>
                </c:pt>
                <c:pt idx="3100">
                  <c:v>81.77412</c:v>
                </c:pt>
                <c:pt idx="3101">
                  <c:v>81.77407</c:v>
                </c:pt>
                <c:pt idx="3102">
                  <c:v>81.774025</c:v>
                </c:pt>
                <c:pt idx="3103">
                  <c:v>81.77397999999998</c:v>
                </c:pt>
                <c:pt idx="3104">
                  <c:v>81.77393</c:v>
                </c:pt>
                <c:pt idx="3105">
                  <c:v>81.77388999999998</c:v>
                </c:pt>
                <c:pt idx="3106">
                  <c:v>81.77383999999999</c:v>
                </c:pt>
                <c:pt idx="3107">
                  <c:v>81.77379599999999</c:v>
                </c:pt>
                <c:pt idx="3108">
                  <c:v>81.77374999999999</c:v>
                </c:pt>
                <c:pt idx="3109">
                  <c:v>81.77370999999998</c:v>
                </c:pt>
                <c:pt idx="3110">
                  <c:v>81.77367</c:v>
                </c:pt>
                <c:pt idx="3111">
                  <c:v>81.77363</c:v>
                </c:pt>
                <c:pt idx="3112">
                  <c:v>81.77357999999998</c:v>
                </c:pt>
                <c:pt idx="3113">
                  <c:v>81.773544</c:v>
                </c:pt>
                <c:pt idx="3114">
                  <c:v>81.7735</c:v>
                </c:pt>
                <c:pt idx="3115">
                  <c:v>81.77346</c:v>
                </c:pt>
                <c:pt idx="3116">
                  <c:v>81.773415</c:v>
                </c:pt>
                <c:pt idx="3117">
                  <c:v>81.77336999999998</c:v>
                </c:pt>
                <c:pt idx="3118">
                  <c:v>81.77332</c:v>
                </c:pt>
                <c:pt idx="3119">
                  <c:v>81.77328</c:v>
                </c:pt>
                <c:pt idx="3120">
                  <c:v>81.77323000000001</c:v>
                </c:pt>
                <c:pt idx="3121">
                  <c:v>81.77318599999998</c:v>
                </c:pt>
                <c:pt idx="3122">
                  <c:v>81.77315</c:v>
                </c:pt>
                <c:pt idx="3123">
                  <c:v>81.7731</c:v>
                </c:pt>
                <c:pt idx="3124">
                  <c:v>81.77305599999998</c:v>
                </c:pt>
                <c:pt idx="3125">
                  <c:v>81.77301</c:v>
                </c:pt>
                <c:pt idx="3126">
                  <c:v>81.772964</c:v>
                </c:pt>
                <c:pt idx="3127">
                  <c:v>81.77292</c:v>
                </c:pt>
                <c:pt idx="3128">
                  <c:v>81.77287</c:v>
                </c:pt>
                <c:pt idx="3129">
                  <c:v>81.77283</c:v>
                </c:pt>
                <c:pt idx="3130">
                  <c:v>81.77277999999997</c:v>
                </c:pt>
                <c:pt idx="3131">
                  <c:v>81.77273599999997</c:v>
                </c:pt>
                <c:pt idx="3132">
                  <c:v>81.77268999999998</c:v>
                </c:pt>
                <c:pt idx="3133">
                  <c:v>81.772644</c:v>
                </c:pt>
                <c:pt idx="3134">
                  <c:v>81.77259999999998</c:v>
                </c:pt>
                <c:pt idx="3135">
                  <c:v>81.77254999999998</c:v>
                </c:pt>
                <c:pt idx="3136">
                  <c:v>81.772514</c:v>
                </c:pt>
                <c:pt idx="3137">
                  <c:v>81.77247</c:v>
                </c:pt>
                <c:pt idx="3138">
                  <c:v>81.77242999999998</c:v>
                </c:pt>
                <c:pt idx="3139">
                  <c:v>81.77238499999999</c:v>
                </c:pt>
                <c:pt idx="3140">
                  <c:v>81.77234999999999</c:v>
                </c:pt>
                <c:pt idx="3141">
                  <c:v>81.77229999999998</c:v>
                </c:pt>
                <c:pt idx="3142">
                  <c:v>81.77226</c:v>
                </c:pt>
                <c:pt idx="3143">
                  <c:v>81.77222</c:v>
                </c:pt>
                <c:pt idx="3144">
                  <c:v>81.77216999999998</c:v>
                </c:pt>
                <c:pt idx="3145">
                  <c:v>81.772125</c:v>
                </c:pt>
                <c:pt idx="3146">
                  <c:v>81.77208999999999</c:v>
                </c:pt>
                <c:pt idx="3147">
                  <c:v>81.77203999999999</c:v>
                </c:pt>
                <c:pt idx="3148">
                  <c:v>81.772</c:v>
                </c:pt>
                <c:pt idx="3149">
                  <c:v>81.77196</c:v>
                </c:pt>
                <c:pt idx="3150">
                  <c:v>81.77191</c:v>
                </c:pt>
                <c:pt idx="3151">
                  <c:v>81.771866</c:v>
                </c:pt>
                <c:pt idx="3152">
                  <c:v>81.77182</c:v>
                </c:pt>
                <c:pt idx="3153">
                  <c:v>81.77177399999998</c:v>
                </c:pt>
                <c:pt idx="3154">
                  <c:v>81.77173</c:v>
                </c:pt>
                <c:pt idx="3155">
                  <c:v>81.77169</c:v>
                </c:pt>
                <c:pt idx="3156">
                  <c:v>81.771645</c:v>
                </c:pt>
                <c:pt idx="3157">
                  <c:v>81.77161</c:v>
                </c:pt>
                <c:pt idx="3158">
                  <c:v>81.77156</c:v>
                </c:pt>
                <c:pt idx="3159">
                  <c:v>81.771515</c:v>
                </c:pt>
                <c:pt idx="3160">
                  <c:v>81.77147</c:v>
                </c:pt>
                <c:pt idx="3161">
                  <c:v>81.77142</c:v>
                </c:pt>
                <c:pt idx="3162">
                  <c:v>81.77137999999998</c:v>
                </c:pt>
                <c:pt idx="3163">
                  <c:v>81.77133</c:v>
                </c:pt>
                <c:pt idx="3164">
                  <c:v>81.77129</c:v>
                </c:pt>
                <c:pt idx="3165">
                  <c:v>81.77125</c:v>
                </c:pt>
                <c:pt idx="3166">
                  <c:v>81.7712</c:v>
                </c:pt>
                <c:pt idx="3167">
                  <c:v>81.77116</c:v>
                </c:pt>
                <c:pt idx="3168">
                  <c:v>81.77112</c:v>
                </c:pt>
                <c:pt idx="3169">
                  <c:v>81.77107</c:v>
                </c:pt>
                <c:pt idx="3170">
                  <c:v>81.771034</c:v>
                </c:pt>
                <c:pt idx="3171">
                  <c:v>81.77099</c:v>
                </c:pt>
                <c:pt idx="3172">
                  <c:v>81.77095</c:v>
                </c:pt>
                <c:pt idx="3173">
                  <c:v>81.770905</c:v>
                </c:pt>
                <c:pt idx="3174">
                  <c:v>81.77086999999998</c:v>
                </c:pt>
                <c:pt idx="3175">
                  <c:v>81.77082</c:v>
                </c:pt>
                <c:pt idx="3176">
                  <c:v>81.77077499999999</c:v>
                </c:pt>
                <c:pt idx="3177">
                  <c:v>81.77072999999998</c:v>
                </c:pt>
                <c:pt idx="3178">
                  <c:v>81.77068</c:v>
                </c:pt>
                <c:pt idx="3179">
                  <c:v>81.77064</c:v>
                </c:pt>
                <c:pt idx="3180">
                  <c:v>81.77059</c:v>
                </c:pt>
                <c:pt idx="3181">
                  <c:v>81.77054599999998</c:v>
                </c:pt>
                <c:pt idx="3182">
                  <c:v>81.7705</c:v>
                </c:pt>
                <c:pt idx="3183">
                  <c:v>81.770454</c:v>
                </c:pt>
                <c:pt idx="3184">
                  <c:v>81.77041</c:v>
                </c:pt>
                <c:pt idx="3185">
                  <c:v>81.77035999999998</c:v>
                </c:pt>
                <c:pt idx="3186">
                  <c:v>81.770325</c:v>
                </c:pt>
                <c:pt idx="3187">
                  <c:v>81.77028</c:v>
                </c:pt>
                <c:pt idx="3188">
                  <c:v>81.77023000000001</c:v>
                </c:pt>
                <c:pt idx="3189">
                  <c:v>81.77019</c:v>
                </c:pt>
                <c:pt idx="3190">
                  <c:v>81.77015</c:v>
                </c:pt>
                <c:pt idx="3191">
                  <c:v>81.7701</c:v>
                </c:pt>
                <c:pt idx="3192">
                  <c:v>81.770065</c:v>
                </c:pt>
                <c:pt idx="3193">
                  <c:v>81.77002</c:v>
                </c:pt>
                <c:pt idx="3194">
                  <c:v>81.76998</c:v>
                </c:pt>
                <c:pt idx="3195">
                  <c:v>81.769936</c:v>
                </c:pt>
                <c:pt idx="3196">
                  <c:v>81.76989</c:v>
                </c:pt>
                <c:pt idx="3197">
                  <c:v>81.769844</c:v>
                </c:pt>
                <c:pt idx="3198">
                  <c:v>81.7698</c:v>
                </c:pt>
                <c:pt idx="3199">
                  <c:v>81.76975</c:v>
                </c:pt>
                <c:pt idx="3200">
                  <c:v>81.76971</c:v>
                </c:pt>
                <c:pt idx="3201">
                  <c:v>81.76967</c:v>
                </c:pt>
                <c:pt idx="3202">
                  <c:v>81.76962</c:v>
                </c:pt>
                <c:pt idx="3203">
                  <c:v>81.76958</c:v>
                </c:pt>
                <c:pt idx="3204">
                  <c:v>81.76953</c:v>
                </c:pt>
                <c:pt idx="3205">
                  <c:v>81.769485</c:v>
                </c:pt>
                <c:pt idx="3206">
                  <c:v>81.76944</c:v>
                </c:pt>
                <c:pt idx="3207">
                  <c:v>81.769394</c:v>
                </c:pt>
                <c:pt idx="3208">
                  <c:v>81.76935</c:v>
                </c:pt>
                <c:pt idx="3209">
                  <c:v>81.7693</c:v>
                </c:pt>
                <c:pt idx="3210">
                  <c:v>81.769264</c:v>
                </c:pt>
                <c:pt idx="3211">
                  <c:v>81.76922</c:v>
                </c:pt>
                <c:pt idx="3212">
                  <c:v>81.76918</c:v>
                </c:pt>
                <c:pt idx="3213">
                  <c:v>81.769135</c:v>
                </c:pt>
                <c:pt idx="3214">
                  <c:v>81.7691</c:v>
                </c:pt>
                <c:pt idx="3215">
                  <c:v>81.76905</c:v>
                </c:pt>
                <c:pt idx="3216">
                  <c:v>81.76901</c:v>
                </c:pt>
                <c:pt idx="3217">
                  <c:v>81.76897</c:v>
                </c:pt>
                <c:pt idx="3218">
                  <c:v>81.76892</c:v>
                </c:pt>
                <c:pt idx="3219">
                  <c:v>81.76887499999998</c:v>
                </c:pt>
                <c:pt idx="3220">
                  <c:v>81.76883999999998</c:v>
                </c:pt>
                <c:pt idx="3221">
                  <c:v>81.76878999999998</c:v>
                </c:pt>
                <c:pt idx="3222">
                  <c:v>81.76874499999998</c:v>
                </c:pt>
                <c:pt idx="3223">
                  <c:v>81.7687</c:v>
                </c:pt>
                <c:pt idx="3224">
                  <c:v>81.768654</c:v>
                </c:pt>
                <c:pt idx="3225">
                  <c:v>81.76861</c:v>
                </c:pt>
                <c:pt idx="3226">
                  <c:v>81.76856</c:v>
                </c:pt>
                <c:pt idx="3227">
                  <c:v>81.76852</c:v>
                </c:pt>
                <c:pt idx="3228">
                  <c:v>81.76847</c:v>
                </c:pt>
                <c:pt idx="3229">
                  <c:v>81.768425</c:v>
                </c:pt>
                <c:pt idx="3230">
                  <c:v>81.76837999999998</c:v>
                </c:pt>
                <c:pt idx="3231">
                  <c:v>81.76833</c:v>
                </c:pt>
                <c:pt idx="3232">
                  <c:v>81.768295</c:v>
                </c:pt>
                <c:pt idx="3233">
                  <c:v>81.76825</c:v>
                </c:pt>
                <c:pt idx="3234">
                  <c:v>81.76821</c:v>
                </c:pt>
                <c:pt idx="3235">
                  <c:v>81.768166</c:v>
                </c:pt>
                <c:pt idx="3236">
                  <c:v>81.76813000000001</c:v>
                </c:pt>
                <c:pt idx="3237">
                  <c:v>81.76808</c:v>
                </c:pt>
                <c:pt idx="3238">
                  <c:v>81.76804</c:v>
                </c:pt>
                <c:pt idx="3239">
                  <c:v>81.768</c:v>
                </c:pt>
                <c:pt idx="3240">
                  <c:v>81.76795</c:v>
                </c:pt>
                <c:pt idx="3241">
                  <c:v>81.76791</c:v>
                </c:pt>
                <c:pt idx="3242">
                  <c:v>81.76786</c:v>
                </c:pt>
                <c:pt idx="3243">
                  <c:v>81.767815</c:v>
                </c:pt>
                <c:pt idx="3244">
                  <c:v>81.76777000000001</c:v>
                </c:pt>
                <c:pt idx="3245">
                  <c:v>81.76772</c:v>
                </c:pt>
                <c:pt idx="3246">
                  <c:v>81.76768</c:v>
                </c:pt>
                <c:pt idx="3247">
                  <c:v>81.76764</c:v>
                </c:pt>
                <c:pt idx="3248">
                  <c:v>81.76759</c:v>
                </c:pt>
                <c:pt idx="3249">
                  <c:v>81.767555</c:v>
                </c:pt>
                <c:pt idx="3250">
                  <c:v>81.76751</c:v>
                </c:pt>
                <c:pt idx="3251">
                  <c:v>81.76747</c:v>
                </c:pt>
                <c:pt idx="3252">
                  <c:v>81.767426</c:v>
                </c:pt>
                <c:pt idx="3253">
                  <c:v>81.76739</c:v>
                </c:pt>
                <c:pt idx="3254">
                  <c:v>81.76734</c:v>
                </c:pt>
                <c:pt idx="3255">
                  <c:v>81.767296</c:v>
                </c:pt>
                <c:pt idx="3256">
                  <c:v>81.76725</c:v>
                </c:pt>
                <c:pt idx="3257">
                  <c:v>81.767204</c:v>
                </c:pt>
                <c:pt idx="3258">
                  <c:v>81.76716</c:v>
                </c:pt>
                <c:pt idx="3259">
                  <c:v>81.76711</c:v>
                </c:pt>
                <c:pt idx="3260">
                  <c:v>81.76707</c:v>
                </c:pt>
                <c:pt idx="3261">
                  <c:v>81.76702</c:v>
                </c:pt>
                <c:pt idx="3262">
                  <c:v>81.76698</c:v>
                </c:pt>
                <c:pt idx="3263">
                  <c:v>81.76694</c:v>
                </c:pt>
                <c:pt idx="3264">
                  <c:v>81.7669</c:v>
                </c:pt>
                <c:pt idx="3265">
                  <c:v>81.76685</c:v>
                </c:pt>
                <c:pt idx="3266">
                  <c:v>81.766815</c:v>
                </c:pt>
                <c:pt idx="3267">
                  <c:v>81.76677</c:v>
                </c:pt>
                <c:pt idx="3268">
                  <c:v>81.76673</c:v>
                </c:pt>
                <c:pt idx="3269">
                  <c:v>81.766685</c:v>
                </c:pt>
                <c:pt idx="3270">
                  <c:v>81.76664</c:v>
                </c:pt>
                <c:pt idx="3271">
                  <c:v>81.766594</c:v>
                </c:pt>
                <c:pt idx="3272">
                  <c:v>81.76655</c:v>
                </c:pt>
                <c:pt idx="3273">
                  <c:v>81.7665</c:v>
                </c:pt>
                <c:pt idx="3274">
                  <c:v>81.76646</c:v>
                </c:pt>
                <c:pt idx="3275">
                  <c:v>81.76642</c:v>
                </c:pt>
                <c:pt idx="3276">
                  <c:v>81.76637</c:v>
                </c:pt>
                <c:pt idx="3277">
                  <c:v>81.76633</c:v>
                </c:pt>
                <c:pt idx="3278">
                  <c:v>81.76628</c:v>
                </c:pt>
                <c:pt idx="3279">
                  <c:v>81.766235</c:v>
                </c:pt>
                <c:pt idx="3280">
                  <c:v>81.76619</c:v>
                </c:pt>
                <c:pt idx="3281">
                  <c:v>81.76614</c:v>
                </c:pt>
                <c:pt idx="3282">
                  <c:v>81.7661</c:v>
                </c:pt>
                <c:pt idx="3283">
                  <c:v>81.76605</c:v>
                </c:pt>
                <c:pt idx="3284">
                  <c:v>81.766014</c:v>
                </c:pt>
                <c:pt idx="3285">
                  <c:v>81.76597</c:v>
                </c:pt>
                <c:pt idx="3286">
                  <c:v>81.76593</c:v>
                </c:pt>
                <c:pt idx="3287">
                  <c:v>81.765884</c:v>
                </c:pt>
                <c:pt idx="3288">
                  <c:v>81.76585</c:v>
                </c:pt>
                <c:pt idx="3289">
                  <c:v>81.7658</c:v>
                </c:pt>
                <c:pt idx="3290">
                  <c:v>81.76576</c:v>
                </c:pt>
                <c:pt idx="3291">
                  <c:v>81.76572</c:v>
                </c:pt>
                <c:pt idx="3292">
                  <c:v>81.76567</c:v>
                </c:pt>
                <c:pt idx="3293">
                  <c:v>81.765625</c:v>
                </c:pt>
                <c:pt idx="3294">
                  <c:v>81.76558</c:v>
                </c:pt>
                <c:pt idx="3295">
                  <c:v>81.76553000000001</c:v>
                </c:pt>
                <c:pt idx="3296">
                  <c:v>81.76549</c:v>
                </c:pt>
                <c:pt idx="3297">
                  <c:v>81.76544</c:v>
                </c:pt>
                <c:pt idx="3298">
                  <c:v>81.76539599999998</c:v>
                </c:pt>
                <c:pt idx="3299">
                  <c:v>81.76536</c:v>
                </c:pt>
                <c:pt idx="3300">
                  <c:v>81.76531</c:v>
                </c:pt>
                <c:pt idx="3301">
                  <c:v>81.765274</c:v>
                </c:pt>
                <c:pt idx="3302">
                  <c:v>81.76523</c:v>
                </c:pt>
                <c:pt idx="3303">
                  <c:v>81.76519</c:v>
                </c:pt>
                <c:pt idx="3304">
                  <c:v>81.765144</c:v>
                </c:pt>
                <c:pt idx="3305">
                  <c:v>81.76511</c:v>
                </c:pt>
                <c:pt idx="3306">
                  <c:v>81.76506</c:v>
                </c:pt>
                <c:pt idx="3307">
                  <c:v>81.765015</c:v>
                </c:pt>
                <c:pt idx="3308">
                  <c:v>81.76497</c:v>
                </c:pt>
                <c:pt idx="3309">
                  <c:v>81.76493</c:v>
                </c:pt>
                <c:pt idx="3310">
                  <c:v>81.764885</c:v>
                </c:pt>
                <c:pt idx="3311">
                  <c:v>81.76484</c:v>
                </c:pt>
                <c:pt idx="3312">
                  <c:v>81.76479</c:v>
                </c:pt>
                <c:pt idx="3313">
                  <c:v>81.76475</c:v>
                </c:pt>
                <c:pt idx="3314">
                  <c:v>81.7647</c:v>
                </c:pt>
                <c:pt idx="3315">
                  <c:v>81.764656</c:v>
                </c:pt>
                <c:pt idx="3316">
                  <c:v>81.76462</c:v>
                </c:pt>
                <c:pt idx="3317">
                  <c:v>81.76457</c:v>
                </c:pt>
                <c:pt idx="3318">
                  <c:v>81.764534</c:v>
                </c:pt>
                <c:pt idx="3319">
                  <c:v>81.76449</c:v>
                </c:pt>
                <c:pt idx="3320">
                  <c:v>81.76445</c:v>
                </c:pt>
                <c:pt idx="3321">
                  <c:v>81.764404</c:v>
                </c:pt>
                <c:pt idx="3322">
                  <c:v>81.76436</c:v>
                </c:pt>
                <c:pt idx="3323">
                  <c:v>81.76431</c:v>
                </c:pt>
                <c:pt idx="3324">
                  <c:v>81.76427</c:v>
                </c:pt>
                <c:pt idx="3325">
                  <c:v>81.76422</c:v>
                </c:pt>
                <c:pt idx="3326">
                  <c:v>81.764175</c:v>
                </c:pt>
                <c:pt idx="3327">
                  <c:v>81.76414</c:v>
                </c:pt>
                <c:pt idx="3328">
                  <c:v>81.76409</c:v>
                </c:pt>
                <c:pt idx="3329">
                  <c:v>81.764046</c:v>
                </c:pt>
                <c:pt idx="3330">
                  <c:v>81.764</c:v>
                </c:pt>
                <c:pt idx="3331">
                  <c:v>81.76396</c:v>
                </c:pt>
                <c:pt idx="3332">
                  <c:v>81.763916</c:v>
                </c:pt>
                <c:pt idx="3333">
                  <c:v>81.76388</c:v>
                </c:pt>
                <c:pt idx="3334">
                  <c:v>81.76383000000001</c:v>
                </c:pt>
                <c:pt idx="3335">
                  <c:v>81.763794</c:v>
                </c:pt>
                <c:pt idx="3336">
                  <c:v>81.76375</c:v>
                </c:pt>
                <c:pt idx="3337">
                  <c:v>81.7637</c:v>
                </c:pt>
                <c:pt idx="3338">
                  <c:v>81.76366</c:v>
                </c:pt>
                <c:pt idx="3339">
                  <c:v>81.76361</c:v>
                </c:pt>
                <c:pt idx="3340">
                  <c:v>81.763565</c:v>
                </c:pt>
                <c:pt idx="3341">
                  <c:v>81.76352</c:v>
                </c:pt>
                <c:pt idx="3342">
                  <c:v>81.76348</c:v>
                </c:pt>
                <c:pt idx="3343">
                  <c:v>81.763435</c:v>
                </c:pt>
                <c:pt idx="3344">
                  <c:v>81.76339</c:v>
                </c:pt>
                <c:pt idx="3345">
                  <c:v>81.76334</c:v>
                </c:pt>
                <c:pt idx="3346">
                  <c:v>81.763306</c:v>
                </c:pt>
                <c:pt idx="3347">
                  <c:v>81.76326</c:v>
                </c:pt>
                <c:pt idx="3348">
                  <c:v>81.76322</c:v>
                </c:pt>
                <c:pt idx="3349">
                  <c:v>81.763176</c:v>
                </c:pt>
                <c:pt idx="3350">
                  <c:v>81.76314</c:v>
                </c:pt>
                <c:pt idx="3351">
                  <c:v>81.76309</c:v>
                </c:pt>
                <c:pt idx="3352">
                  <c:v>81.763054</c:v>
                </c:pt>
                <c:pt idx="3353">
                  <c:v>81.76301</c:v>
                </c:pt>
                <c:pt idx="3354">
                  <c:v>81.76296</c:v>
                </c:pt>
                <c:pt idx="3355">
                  <c:v>81.76292</c:v>
                </c:pt>
                <c:pt idx="3356">
                  <c:v>81.76287</c:v>
                </c:pt>
                <c:pt idx="3357">
                  <c:v>81.762825</c:v>
                </c:pt>
                <c:pt idx="3358">
                  <c:v>81.76277999999999</c:v>
                </c:pt>
                <c:pt idx="3359">
                  <c:v>81.76273</c:v>
                </c:pt>
                <c:pt idx="3360">
                  <c:v>81.76269</c:v>
                </c:pt>
                <c:pt idx="3361">
                  <c:v>81.76265</c:v>
                </c:pt>
                <c:pt idx="3362">
                  <c:v>81.7626</c:v>
                </c:pt>
                <c:pt idx="3363">
                  <c:v>81.762566</c:v>
                </c:pt>
                <c:pt idx="3364">
                  <c:v>81.76252</c:v>
                </c:pt>
                <c:pt idx="3365">
                  <c:v>81.76247399999998</c:v>
                </c:pt>
                <c:pt idx="3366">
                  <c:v>81.76243</c:v>
                </c:pt>
                <c:pt idx="3367">
                  <c:v>81.76237999999998</c:v>
                </c:pt>
                <c:pt idx="3368">
                  <c:v>81.76233999999998</c:v>
                </c:pt>
                <c:pt idx="3369">
                  <c:v>81.76229</c:v>
                </c:pt>
                <c:pt idx="3370">
                  <c:v>81.76225</c:v>
                </c:pt>
                <c:pt idx="3371">
                  <c:v>81.76221</c:v>
                </c:pt>
                <c:pt idx="3372">
                  <c:v>81.76217000000001</c:v>
                </c:pt>
                <c:pt idx="3373">
                  <c:v>81.76212</c:v>
                </c:pt>
                <c:pt idx="3374">
                  <c:v>81.76207999999998</c:v>
                </c:pt>
                <c:pt idx="3375">
                  <c:v>81.76203</c:v>
                </c:pt>
                <c:pt idx="3376">
                  <c:v>81.76199</c:v>
                </c:pt>
                <c:pt idx="3377">
                  <c:v>81.76195</c:v>
                </c:pt>
                <c:pt idx="3378">
                  <c:v>81.7619</c:v>
                </c:pt>
                <c:pt idx="3379">
                  <c:v>81.761856</c:v>
                </c:pt>
                <c:pt idx="3380">
                  <c:v>81.76181</c:v>
                </c:pt>
                <c:pt idx="3381">
                  <c:v>81.761765</c:v>
                </c:pt>
                <c:pt idx="3382">
                  <c:v>81.76172</c:v>
                </c:pt>
                <c:pt idx="3383">
                  <c:v>81.76168</c:v>
                </c:pt>
                <c:pt idx="3384">
                  <c:v>81.761635</c:v>
                </c:pt>
                <c:pt idx="3385">
                  <c:v>81.7616</c:v>
                </c:pt>
                <c:pt idx="3386">
                  <c:v>81.76155</c:v>
                </c:pt>
                <c:pt idx="3387">
                  <c:v>81.76151</c:v>
                </c:pt>
                <c:pt idx="3388">
                  <c:v>81.76147</c:v>
                </c:pt>
                <c:pt idx="3389">
                  <c:v>81.76143</c:v>
                </c:pt>
                <c:pt idx="3390">
                  <c:v>81.76138</c:v>
                </c:pt>
                <c:pt idx="3391">
                  <c:v>81.76134</c:v>
                </c:pt>
                <c:pt idx="3392">
                  <c:v>81.76129</c:v>
                </c:pt>
                <c:pt idx="3393">
                  <c:v>81.761246</c:v>
                </c:pt>
                <c:pt idx="3394">
                  <c:v>81.7612</c:v>
                </c:pt>
                <c:pt idx="3395">
                  <c:v>81.761154</c:v>
                </c:pt>
                <c:pt idx="3396">
                  <c:v>81.76111</c:v>
                </c:pt>
                <c:pt idx="3397">
                  <c:v>81.76106</c:v>
                </c:pt>
                <c:pt idx="3398">
                  <c:v>81.761024</c:v>
                </c:pt>
                <c:pt idx="3399">
                  <c:v>81.76098</c:v>
                </c:pt>
                <c:pt idx="3400">
                  <c:v>81.76094</c:v>
                </c:pt>
                <c:pt idx="3401">
                  <c:v>81.760895</c:v>
                </c:pt>
                <c:pt idx="3402">
                  <c:v>81.76086</c:v>
                </c:pt>
                <c:pt idx="3403">
                  <c:v>81.76081</c:v>
                </c:pt>
                <c:pt idx="3404">
                  <c:v>81.76077</c:v>
                </c:pt>
                <c:pt idx="3405">
                  <c:v>81.76073</c:v>
                </c:pt>
                <c:pt idx="3406">
                  <c:v>81.76068</c:v>
                </c:pt>
                <c:pt idx="3407">
                  <c:v>81.760635</c:v>
                </c:pt>
                <c:pt idx="3408">
                  <c:v>81.76059</c:v>
                </c:pt>
                <c:pt idx="3409">
                  <c:v>81.760544</c:v>
                </c:pt>
                <c:pt idx="3410">
                  <c:v>81.7605</c:v>
                </c:pt>
                <c:pt idx="3411">
                  <c:v>81.76045</c:v>
                </c:pt>
                <c:pt idx="3412">
                  <c:v>81.76041</c:v>
                </c:pt>
                <c:pt idx="3413">
                  <c:v>81.76037</c:v>
                </c:pt>
                <c:pt idx="3414">
                  <c:v>81.76032</c:v>
                </c:pt>
                <c:pt idx="3415">
                  <c:v>81.760284</c:v>
                </c:pt>
                <c:pt idx="3416">
                  <c:v>81.76024</c:v>
                </c:pt>
                <c:pt idx="3417">
                  <c:v>81.7602</c:v>
                </c:pt>
                <c:pt idx="3418">
                  <c:v>81.760155</c:v>
                </c:pt>
                <c:pt idx="3419">
                  <c:v>81.76012</c:v>
                </c:pt>
                <c:pt idx="3420">
                  <c:v>81.76007000000001</c:v>
                </c:pt>
                <c:pt idx="3421">
                  <c:v>81.760025</c:v>
                </c:pt>
                <c:pt idx="3422">
                  <c:v>81.75998</c:v>
                </c:pt>
                <c:pt idx="3423">
                  <c:v>81.75993</c:v>
                </c:pt>
                <c:pt idx="3424">
                  <c:v>81.75989</c:v>
                </c:pt>
                <c:pt idx="3425">
                  <c:v>81.75983999999998</c:v>
                </c:pt>
                <c:pt idx="3426">
                  <c:v>81.75979599999998</c:v>
                </c:pt>
                <c:pt idx="3427">
                  <c:v>81.75974999999998</c:v>
                </c:pt>
                <c:pt idx="3428">
                  <c:v>81.75970499999998</c:v>
                </c:pt>
                <c:pt idx="3429">
                  <c:v>81.75966</c:v>
                </c:pt>
                <c:pt idx="3430">
                  <c:v>81.75961</c:v>
                </c:pt>
                <c:pt idx="3431">
                  <c:v>81.759575</c:v>
                </c:pt>
                <c:pt idx="3432">
                  <c:v>81.75953000000001</c:v>
                </c:pt>
                <c:pt idx="3433">
                  <c:v>81.75947999999998</c:v>
                </c:pt>
                <c:pt idx="3434">
                  <c:v>81.75944</c:v>
                </c:pt>
                <c:pt idx="3435">
                  <c:v>81.7594</c:v>
                </c:pt>
                <c:pt idx="3436">
                  <c:v>81.75935</c:v>
                </c:pt>
                <c:pt idx="3437">
                  <c:v>81.759315</c:v>
                </c:pt>
                <c:pt idx="3438">
                  <c:v>81.75927</c:v>
                </c:pt>
                <c:pt idx="3439">
                  <c:v>81.75923</c:v>
                </c:pt>
                <c:pt idx="3440">
                  <c:v>81.759186</c:v>
                </c:pt>
                <c:pt idx="3441">
                  <c:v>81.75915</c:v>
                </c:pt>
                <c:pt idx="3442">
                  <c:v>81.7591</c:v>
                </c:pt>
                <c:pt idx="3443">
                  <c:v>81.759056</c:v>
                </c:pt>
                <c:pt idx="3444">
                  <c:v>81.75901</c:v>
                </c:pt>
                <c:pt idx="3445">
                  <c:v>81.758965</c:v>
                </c:pt>
                <c:pt idx="3446">
                  <c:v>81.75892</c:v>
                </c:pt>
                <c:pt idx="3447">
                  <c:v>81.75886999999998</c:v>
                </c:pt>
                <c:pt idx="3448">
                  <c:v>81.75882999999998</c:v>
                </c:pt>
                <c:pt idx="3449">
                  <c:v>81.75877999999999</c:v>
                </c:pt>
                <c:pt idx="3450">
                  <c:v>81.75873999999999</c:v>
                </c:pt>
                <c:pt idx="3451">
                  <c:v>81.7587</c:v>
                </c:pt>
                <c:pt idx="3452">
                  <c:v>81.75866</c:v>
                </c:pt>
                <c:pt idx="3453">
                  <c:v>81.75861</c:v>
                </c:pt>
                <c:pt idx="3454">
                  <c:v>81.75857499999998</c:v>
                </c:pt>
                <c:pt idx="3455">
                  <c:v>81.75853</c:v>
                </c:pt>
                <c:pt idx="3456">
                  <c:v>81.75848999999998</c:v>
                </c:pt>
                <c:pt idx="3457">
                  <c:v>81.75844599999999</c:v>
                </c:pt>
                <c:pt idx="3458">
                  <c:v>81.75839999999998</c:v>
                </c:pt>
                <c:pt idx="3459">
                  <c:v>81.75835399999998</c:v>
                </c:pt>
                <c:pt idx="3460">
                  <c:v>81.75830999999998</c:v>
                </c:pt>
                <c:pt idx="3461">
                  <c:v>81.75826</c:v>
                </c:pt>
                <c:pt idx="3462">
                  <c:v>81.75822</c:v>
                </c:pt>
                <c:pt idx="3463">
                  <c:v>81.75817</c:v>
                </c:pt>
                <c:pt idx="3464">
                  <c:v>81.758125</c:v>
                </c:pt>
                <c:pt idx="3465">
                  <c:v>81.75807999999999</c:v>
                </c:pt>
                <c:pt idx="3466">
                  <c:v>81.75803</c:v>
                </c:pt>
                <c:pt idx="3467">
                  <c:v>81.75799</c:v>
                </c:pt>
                <c:pt idx="3468">
                  <c:v>81.75795</c:v>
                </c:pt>
                <c:pt idx="3469">
                  <c:v>81.757904</c:v>
                </c:pt>
                <c:pt idx="3470">
                  <c:v>81.75786</c:v>
                </c:pt>
                <c:pt idx="3471">
                  <c:v>81.75781</c:v>
                </c:pt>
                <c:pt idx="3472">
                  <c:v>81.757774</c:v>
                </c:pt>
                <c:pt idx="3473">
                  <c:v>81.75773</c:v>
                </c:pt>
                <c:pt idx="3474">
                  <c:v>81.75769</c:v>
                </c:pt>
                <c:pt idx="3475">
                  <c:v>81.757645</c:v>
                </c:pt>
                <c:pt idx="3476">
                  <c:v>81.75761</c:v>
                </c:pt>
                <c:pt idx="3477">
                  <c:v>81.75756</c:v>
                </c:pt>
                <c:pt idx="3478">
                  <c:v>81.75752</c:v>
                </c:pt>
                <c:pt idx="3479">
                  <c:v>81.75748</c:v>
                </c:pt>
                <c:pt idx="3480">
                  <c:v>81.75743000000001</c:v>
                </c:pt>
                <c:pt idx="3481">
                  <c:v>81.757385</c:v>
                </c:pt>
                <c:pt idx="3482">
                  <c:v>81.75735</c:v>
                </c:pt>
                <c:pt idx="3483">
                  <c:v>81.7573</c:v>
                </c:pt>
                <c:pt idx="3484">
                  <c:v>81.75726</c:v>
                </c:pt>
                <c:pt idx="3485">
                  <c:v>81.75722</c:v>
                </c:pt>
                <c:pt idx="3486">
                  <c:v>81.75718</c:v>
                </c:pt>
                <c:pt idx="3487">
                  <c:v>81.75713</c:v>
                </c:pt>
                <c:pt idx="3488">
                  <c:v>81.75709</c:v>
                </c:pt>
                <c:pt idx="3489">
                  <c:v>81.75704</c:v>
                </c:pt>
                <c:pt idx="3490">
                  <c:v>81.756996</c:v>
                </c:pt>
                <c:pt idx="3491">
                  <c:v>81.75695</c:v>
                </c:pt>
                <c:pt idx="3492">
                  <c:v>81.756905</c:v>
                </c:pt>
                <c:pt idx="3493">
                  <c:v>81.75687</c:v>
                </c:pt>
                <c:pt idx="3494">
                  <c:v>81.75682</c:v>
                </c:pt>
                <c:pt idx="3495">
                  <c:v>81.75677499999999</c:v>
                </c:pt>
                <c:pt idx="3496">
                  <c:v>81.75673</c:v>
                </c:pt>
                <c:pt idx="3497">
                  <c:v>81.75669</c:v>
                </c:pt>
                <c:pt idx="3498">
                  <c:v>81.756645</c:v>
                </c:pt>
                <c:pt idx="3499">
                  <c:v>81.75661</c:v>
                </c:pt>
                <c:pt idx="3500">
                  <c:v>81.75656</c:v>
                </c:pt>
                <c:pt idx="3501">
                  <c:v>81.75652</c:v>
                </c:pt>
                <c:pt idx="3502">
                  <c:v>81.75647999999998</c:v>
                </c:pt>
                <c:pt idx="3503">
                  <c:v>81.75643</c:v>
                </c:pt>
                <c:pt idx="3504">
                  <c:v>81.75638599999999</c:v>
                </c:pt>
                <c:pt idx="3505">
                  <c:v>81.75633999999998</c:v>
                </c:pt>
                <c:pt idx="3506">
                  <c:v>81.756294</c:v>
                </c:pt>
                <c:pt idx="3507">
                  <c:v>81.75625</c:v>
                </c:pt>
                <c:pt idx="3508">
                  <c:v>81.75621</c:v>
                </c:pt>
                <c:pt idx="3509">
                  <c:v>81.756165</c:v>
                </c:pt>
                <c:pt idx="3510">
                  <c:v>81.75612</c:v>
                </c:pt>
                <c:pt idx="3511">
                  <c:v>81.75607</c:v>
                </c:pt>
                <c:pt idx="3512">
                  <c:v>81.75603499999998</c:v>
                </c:pt>
                <c:pt idx="3513">
                  <c:v>81.75598999999998</c:v>
                </c:pt>
                <c:pt idx="3514">
                  <c:v>81.75595</c:v>
                </c:pt>
                <c:pt idx="3515">
                  <c:v>81.755905</c:v>
                </c:pt>
                <c:pt idx="3516">
                  <c:v>81.75586999999998</c:v>
                </c:pt>
                <c:pt idx="3517">
                  <c:v>81.75582</c:v>
                </c:pt>
                <c:pt idx="3518">
                  <c:v>81.75577999999999</c:v>
                </c:pt>
                <c:pt idx="3519">
                  <c:v>81.75573999999999</c:v>
                </c:pt>
                <c:pt idx="3520">
                  <c:v>81.75569</c:v>
                </c:pt>
                <c:pt idx="3521">
                  <c:v>81.755646</c:v>
                </c:pt>
                <c:pt idx="3522">
                  <c:v>81.7556</c:v>
                </c:pt>
                <c:pt idx="3523">
                  <c:v>81.755554</c:v>
                </c:pt>
                <c:pt idx="3524">
                  <c:v>81.75551</c:v>
                </c:pt>
                <c:pt idx="3525">
                  <c:v>81.75546</c:v>
                </c:pt>
                <c:pt idx="3526">
                  <c:v>81.75542</c:v>
                </c:pt>
                <c:pt idx="3527">
                  <c:v>81.75537999999999</c:v>
                </c:pt>
                <c:pt idx="3528">
                  <c:v>81.75532999999998</c:v>
                </c:pt>
                <c:pt idx="3529">
                  <c:v>81.755295</c:v>
                </c:pt>
                <c:pt idx="3530">
                  <c:v>81.75525</c:v>
                </c:pt>
                <c:pt idx="3531">
                  <c:v>81.75521</c:v>
                </c:pt>
                <c:pt idx="3532">
                  <c:v>81.755165</c:v>
                </c:pt>
                <c:pt idx="3533">
                  <c:v>81.75513</c:v>
                </c:pt>
                <c:pt idx="3534">
                  <c:v>81.75507999999999</c:v>
                </c:pt>
                <c:pt idx="3535">
                  <c:v>81.75503499999999</c:v>
                </c:pt>
                <c:pt idx="3536">
                  <c:v>81.75499</c:v>
                </c:pt>
                <c:pt idx="3537">
                  <c:v>81.754944</c:v>
                </c:pt>
                <c:pt idx="3538">
                  <c:v>81.7549</c:v>
                </c:pt>
                <c:pt idx="3539">
                  <c:v>81.75485</c:v>
                </c:pt>
                <c:pt idx="3540">
                  <c:v>81.75481</c:v>
                </c:pt>
                <c:pt idx="3541">
                  <c:v>81.75476</c:v>
                </c:pt>
                <c:pt idx="3542">
                  <c:v>81.75472</c:v>
                </c:pt>
                <c:pt idx="3543">
                  <c:v>81.75468</c:v>
                </c:pt>
                <c:pt idx="3544">
                  <c:v>81.75464</c:v>
                </c:pt>
                <c:pt idx="3545">
                  <c:v>81.75459</c:v>
                </c:pt>
                <c:pt idx="3546">
                  <c:v>81.754555</c:v>
                </c:pt>
                <c:pt idx="3547">
                  <c:v>81.75451</c:v>
                </c:pt>
                <c:pt idx="3548">
                  <c:v>81.75447000000001</c:v>
                </c:pt>
                <c:pt idx="3549">
                  <c:v>81.754425</c:v>
                </c:pt>
                <c:pt idx="3550">
                  <c:v>81.75438</c:v>
                </c:pt>
                <c:pt idx="3551">
                  <c:v>81.75433</c:v>
                </c:pt>
                <c:pt idx="3552">
                  <c:v>81.75429</c:v>
                </c:pt>
                <c:pt idx="3553">
                  <c:v>81.75424</c:v>
                </c:pt>
                <c:pt idx="3554">
                  <c:v>81.754196</c:v>
                </c:pt>
                <c:pt idx="3555">
                  <c:v>81.75416</c:v>
                </c:pt>
                <c:pt idx="3556">
                  <c:v>81.75411</c:v>
                </c:pt>
                <c:pt idx="3557">
                  <c:v>81.75407000000001</c:v>
                </c:pt>
                <c:pt idx="3558">
                  <c:v>81.75402</c:v>
                </c:pt>
                <c:pt idx="3559">
                  <c:v>81.75398</c:v>
                </c:pt>
                <c:pt idx="3560">
                  <c:v>81.75394</c:v>
                </c:pt>
                <c:pt idx="3561">
                  <c:v>81.7539</c:v>
                </c:pt>
                <c:pt idx="3562">
                  <c:v>81.75385</c:v>
                </c:pt>
                <c:pt idx="3563">
                  <c:v>81.753815</c:v>
                </c:pt>
                <c:pt idx="3564">
                  <c:v>81.75376999999998</c:v>
                </c:pt>
                <c:pt idx="3565">
                  <c:v>81.75372</c:v>
                </c:pt>
                <c:pt idx="3566">
                  <c:v>81.75368</c:v>
                </c:pt>
                <c:pt idx="3567">
                  <c:v>81.75363</c:v>
                </c:pt>
                <c:pt idx="3568">
                  <c:v>81.753586</c:v>
                </c:pt>
                <c:pt idx="3569">
                  <c:v>81.75354</c:v>
                </c:pt>
                <c:pt idx="3570">
                  <c:v>81.7535</c:v>
                </c:pt>
                <c:pt idx="3571">
                  <c:v>81.753456</c:v>
                </c:pt>
                <c:pt idx="3572">
                  <c:v>81.75341</c:v>
                </c:pt>
                <c:pt idx="3573">
                  <c:v>81.753365</c:v>
                </c:pt>
                <c:pt idx="3574">
                  <c:v>81.75333</c:v>
                </c:pt>
                <c:pt idx="3575">
                  <c:v>81.75328</c:v>
                </c:pt>
                <c:pt idx="3576">
                  <c:v>81.75324</c:v>
                </c:pt>
                <c:pt idx="3577">
                  <c:v>81.7532</c:v>
                </c:pt>
                <c:pt idx="3578">
                  <c:v>81.75316</c:v>
                </c:pt>
                <c:pt idx="3579">
                  <c:v>81.75311</c:v>
                </c:pt>
                <c:pt idx="3580">
                  <c:v>81.75307</c:v>
                </c:pt>
                <c:pt idx="3581">
                  <c:v>81.75302</c:v>
                </c:pt>
                <c:pt idx="3582">
                  <c:v>81.75297499999999</c:v>
                </c:pt>
                <c:pt idx="3583">
                  <c:v>81.75293</c:v>
                </c:pt>
                <c:pt idx="3584">
                  <c:v>81.75288399999998</c:v>
                </c:pt>
                <c:pt idx="3585">
                  <c:v>81.75284599999999</c:v>
                </c:pt>
                <c:pt idx="3586">
                  <c:v>81.75279999999998</c:v>
                </c:pt>
                <c:pt idx="3587">
                  <c:v>81.75275399999998</c:v>
                </c:pt>
                <c:pt idx="3588">
                  <c:v>81.75270999999998</c:v>
                </c:pt>
                <c:pt idx="3589">
                  <c:v>81.75267</c:v>
                </c:pt>
                <c:pt idx="3590">
                  <c:v>81.752625</c:v>
                </c:pt>
                <c:pt idx="3591">
                  <c:v>81.75259</c:v>
                </c:pt>
                <c:pt idx="3592">
                  <c:v>81.75253999999998</c:v>
                </c:pt>
                <c:pt idx="3593">
                  <c:v>81.7525</c:v>
                </c:pt>
                <c:pt idx="3594">
                  <c:v>81.75246</c:v>
                </c:pt>
                <c:pt idx="3595">
                  <c:v>81.75242</c:v>
                </c:pt>
                <c:pt idx="3596">
                  <c:v>81.75237</c:v>
                </c:pt>
                <c:pt idx="3597">
                  <c:v>81.75232999999998</c:v>
                </c:pt>
                <c:pt idx="3598">
                  <c:v>81.75228</c:v>
                </c:pt>
                <c:pt idx="3599">
                  <c:v>81.752235</c:v>
                </c:pt>
                <c:pt idx="3600">
                  <c:v>81.75219</c:v>
                </c:pt>
                <c:pt idx="3601">
                  <c:v>81.752144</c:v>
                </c:pt>
                <c:pt idx="3602">
                  <c:v>81.7521</c:v>
                </c:pt>
                <c:pt idx="3603">
                  <c:v>81.75204999999998</c:v>
                </c:pt>
                <c:pt idx="3604">
                  <c:v>81.752014</c:v>
                </c:pt>
                <c:pt idx="3605">
                  <c:v>81.75197</c:v>
                </c:pt>
                <c:pt idx="3606">
                  <c:v>81.75193</c:v>
                </c:pt>
                <c:pt idx="3607">
                  <c:v>81.751884</c:v>
                </c:pt>
                <c:pt idx="3608">
                  <c:v>81.75185</c:v>
                </c:pt>
                <c:pt idx="3609">
                  <c:v>81.7518</c:v>
                </c:pt>
                <c:pt idx="3610">
                  <c:v>81.75176</c:v>
                </c:pt>
                <c:pt idx="3611">
                  <c:v>81.75172</c:v>
                </c:pt>
                <c:pt idx="3612">
                  <c:v>81.75167</c:v>
                </c:pt>
                <c:pt idx="3613">
                  <c:v>81.751625</c:v>
                </c:pt>
                <c:pt idx="3614">
                  <c:v>81.75159</c:v>
                </c:pt>
                <c:pt idx="3615">
                  <c:v>81.75154</c:v>
                </c:pt>
                <c:pt idx="3616">
                  <c:v>81.7515</c:v>
                </c:pt>
                <c:pt idx="3617">
                  <c:v>81.75146</c:v>
                </c:pt>
                <c:pt idx="3618">
                  <c:v>81.75142</c:v>
                </c:pt>
                <c:pt idx="3619">
                  <c:v>81.75137</c:v>
                </c:pt>
                <c:pt idx="3620">
                  <c:v>81.75133499999998</c:v>
                </c:pt>
                <c:pt idx="3621">
                  <c:v>81.75129</c:v>
                </c:pt>
                <c:pt idx="3622">
                  <c:v>81.75124</c:v>
                </c:pt>
                <c:pt idx="3623">
                  <c:v>81.7512</c:v>
                </c:pt>
                <c:pt idx="3624">
                  <c:v>81.75115</c:v>
                </c:pt>
                <c:pt idx="3625">
                  <c:v>81.75111</c:v>
                </c:pt>
                <c:pt idx="3626">
                  <c:v>81.75106</c:v>
                </c:pt>
                <c:pt idx="3627">
                  <c:v>81.751015</c:v>
                </c:pt>
                <c:pt idx="3628">
                  <c:v>81.75097</c:v>
                </c:pt>
                <c:pt idx="3629">
                  <c:v>81.75093</c:v>
                </c:pt>
                <c:pt idx="3630">
                  <c:v>81.75088499999998</c:v>
                </c:pt>
                <c:pt idx="3631">
                  <c:v>81.75085</c:v>
                </c:pt>
                <c:pt idx="3632">
                  <c:v>81.7508</c:v>
                </c:pt>
                <c:pt idx="3633">
                  <c:v>81.75076</c:v>
                </c:pt>
                <c:pt idx="3634">
                  <c:v>81.75072</c:v>
                </c:pt>
                <c:pt idx="3635">
                  <c:v>81.75068</c:v>
                </c:pt>
                <c:pt idx="3636">
                  <c:v>81.75063</c:v>
                </c:pt>
                <c:pt idx="3637">
                  <c:v>81.75059</c:v>
                </c:pt>
                <c:pt idx="3638">
                  <c:v>81.75054</c:v>
                </c:pt>
                <c:pt idx="3639">
                  <c:v>81.750496</c:v>
                </c:pt>
                <c:pt idx="3640">
                  <c:v>81.75045</c:v>
                </c:pt>
                <c:pt idx="3641">
                  <c:v>81.750404</c:v>
                </c:pt>
                <c:pt idx="3642">
                  <c:v>81.75036</c:v>
                </c:pt>
                <c:pt idx="3643">
                  <c:v>81.75031</c:v>
                </c:pt>
                <c:pt idx="3644">
                  <c:v>81.750275</c:v>
                </c:pt>
                <c:pt idx="3645">
                  <c:v>81.75023</c:v>
                </c:pt>
                <c:pt idx="3646">
                  <c:v>81.75019</c:v>
                </c:pt>
                <c:pt idx="3647">
                  <c:v>81.750145</c:v>
                </c:pt>
                <c:pt idx="3648">
                  <c:v>81.75011</c:v>
                </c:pt>
                <c:pt idx="3649">
                  <c:v>81.75006</c:v>
                </c:pt>
                <c:pt idx="3650">
                  <c:v>81.75002</c:v>
                </c:pt>
                <c:pt idx="3651">
                  <c:v>81.74998</c:v>
                </c:pt>
                <c:pt idx="3652">
                  <c:v>81.74993</c:v>
                </c:pt>
                <c:pt idx="3653">
                  <c:v>81.749886</c:v>
                </c:pt>
                <c:pt idx="3654">
                  <c:v>81.74984</c:v>
                </c:pt>
                <c:pt idx="3655">
                  <c:v>81.749794</c:v>
                </c:pt>
                <c:pt idx="3656">
                  <c:v>81.74975</c:v>
                </c:pt>
                <c:pt idx="3657">
                  <c:v>81.7497</c:v>
                </c:pt>
                <c:pt idx="3658">
                  <c:v>81.74966</c:v>
                </c:pt>
                <c:pt idx="3659">
                  <c:v>81.74962</c:v>
                </c:pt>
                <c:pt idx="3660">
                  <c:v>81.74957</c:v>
                </c:pt>
                <c:pt idx="3661">
                  <c:v>81.749535</c:v>
                </c:pt>
                <c:pt idx="3662">
                  <c:v>81.74949</c:v>
                </c:pt>
                <c:pt idx="3663">
                  <c:v>81.74945</c:v>
                </c:pt>
                <c:pt idx="3664">
                  <c:v>81.749405</c:v>
                </c:pt>
                <c:pt idx="3665">
                  <c:v>81.74937000000001</c:v>
                </c:pt>
                <c:pt idx="3666">
                  <c:v>81.74932</c:v>
                </c:pt>
                <c:pt idx="3667">
                  <c:v>81.749275</c:v>
                </c:pt>
                <c:pt idx="3668">
                  <c:v>81.74923</c:v>
                </c:pt>
                <c:pt idx="3669">
                  <c:v>81.74918</c:v>
                </c:pt>
                <c:pt idx="3670">
                  <c:v>81.74914</c:v>
                </c:pt>
                <c:pt idx="3671">
                  <c:v>81.74909</c:v>
                </c:pt>
                <c:pt idx="3672">
                  <c:v>81.749054</c:v>
                </c:pt>
                <c:pt idx="3673">
                  <c:v>81.74901</c:v>
                </c:pt>
                <c:pt idx="3674">
                  <c:v>81.74896</c:v>
                </c:pt>
                <c:pt idx="3675">
                  <c:v>81.74892</c:v>
                </c:pt>
                <c:pt idx="3676">
                  <c:v>81.74888</c:v>
                </c:pt>
                <c:pt idx="3677">
                  <c:v>81.74883000000001</c:v>
                </c:pt>
                <c:pt idx="3678">
                  <c:v>81.748795</c:v>
                </c:pt>
                <c:pt idx="3679">
                  <c:v>81.74875</c:v>
                </c:pt>
                <c:pt idx="3680">
                  <c:v>81.74871</c:v>
                </c:pt>
                <c:pt idx="3681">
                  <c:v>81.748665</c:v>
                </c:pt>
                <c:pt idx="3682">
                  <c:v>81.74862</c:v>
                </c:pt>
                <c:pt idx="3683">
                  <c:v>81.74857</c:v>
                </c:pt>
                <c:pt idx="3684">
                  <c:v>81.74853</c:v>
                </c:pt>
                <c:pt idx="3685">
                  <c:v>81.74848</c:v>
                </c:pt>
                <c:pt idx="3686">
                  <c:v>81.748436</c:v>
                </c:pt>
                <c:pt idx="3687">
                  <c:v>81.7484</c:v>
                </c:pt>
                <c:pt idx="3688">
                  <c:v>81.74835</c:v>
                </c:pt>
                <c:pt idx="3689">
                  <c:v>81.74831</c:v>
                </c:pt>
                <c:pt idx="3690">
                  <c:v>81.74826</c:v>
                </c:pt>
                <c:pt idx="3691">
                  <c:v>81.74822</c:v>
                </c:pt>
                <c:pt idx="3692">
                  <c:v>81.74818</c:v>
                </c:pt>
                <c:pt idx="3693">
                  <c:v>81.74814</c:v>
                </c:pt>
                <c:pt idx="3694">
                  <c:v>81.74809</c:v>
                </c:pt>
                <c:pt idx="3695">
                  <c:v>81.748055</c:v>
                </c:pt>
                <c:pt idx="3696">
                  <c:v>81.74801</c:v>
                </c:pt>
                <c:pt idx="3697">
                  <c:v>81.74797</c:v>
                </c:pt>
                <c:pt idx="3698">
                  <c:v>81.747925</c:v>
                </c:pt>
                <c:pt idx="3699">
                  <c:v>81.74788</c:v>
                </c:pt>
                <c:pt idx="3700">
                  <c:v>81.74783</c:v>
                </c:pt>
                <c:pt idx="3701">
                  <c:v>81.747795</c:v>
                </c:pt>
                <c:pt idx="3702">
                  <c:v>81.74775</c:v>
                </c:pt>
                <c:pt idx="3703">
                  <c:v>81.74771</c:v>
                </c:pt>
                <c:pt idx="3704">
                  <c:v>81.747665</c:v>
                </c:pt>
                <c:pt idx="3705">
                  <c:v>81.74763</c:v>
                </c:pt>
                <c:pt idx="3706">
                  <c:v>81.74758</c:v>
                </c:pt>
                <c:pt idx="3707">
                  <c:v>81.747536</c:v>
                </c:pt>
                <c:pt idx="3708">
                  <c:v>81.74749</c:v>
                </c:pt>
                <c:pt idx="3709">
                  <c:v>81.747444</c:v>
                </c:pt>
                <c:pt idx="3710">
                  <c:v>81.7474</c:v>
                </c:pt>
                <c:pt idx="3711">
                  <c:v>81.74735</c:v>
                </c:pt>
                <c:pt idx="3712">
                  <c:v>81.747314</c:v>
                </c:pt>
                <c:pt idx="3713">
                  <c:v>81.74727</c:v>
                </c:pt>
                <c:pt idx="3714">
                  <c:v>81.74722</c:v>
                </c:pt>
                <c:pt idx="3715">
                  <c:v>81.74718</c:v>
                </c:pt>
                <c:pt idx="3716">
                  <c:v>81.74714</c:v>
                </c:pt>
                <c:pt idx="3717">
                  <c:v>81.74709</c:v>
                </c:pt>
                <c:pt idx="3718">
                  <c:v>81.747055</c:v>
                </c:pt>
                <c:pt idx="3719">
                  <c:v>81.74701</c:v>
                </c:pt>
                <c:pt idx="3720">
                  <c:v>81.74697</c:v>
                </c:pt>
                <c:pt idx="3721">
                  <c:v>81.746925</c:v>
                </c:pt>
                <c:pt idx="3722">
                  <c:v>81.74689</c:v>
                </c:pt>
                <c:pt idx="3723">
                  <c:v>81.74684</c:v>
                </c:pt>
                <c:pt idx="3724">
                  <c:v>81.746796</c:v>
                </c:pt>
                <c:pt idx="3725">
                  <c:v>81.74675</c:v>
                </c:pt>
                <c:pt idx="3726">
                  <c:v>81.74671</c:v>
                </c:pt>
                <c:pt idx="3727">
                  <c:v>81.746666</c:v>
                </c:pt>
                <c:pt idx="3728">
                  <c:v>81.74663</c:v>
                </c:pt>
                <c:pt idx="3729">
                  <c:v>81.74658</c:v>
                </c:pt>
                <c:pt idx="3730">
                  <c:v>81.746544</c:v>
                </c:pt>
                <c:pt idx="3731">
                  <c:v>81.7465</c:v>
                </c:pt>
                <c:pt idx="3732">
                  <c:v>81.74645</c:v>
                </c:pt>
                <c:pt idx="3733">
                  <c:v>81.74641</c:v>
                </c:pt>
                <c:pt idx="3734">
                  <c:v>81.74636</c:v>
                </c:pt>
                <c:pt idx="3735">
                  <c:v>81.746315</c:v>
                </c:pt>
                <c:pt idx="3736">
                  <c:v>81.74627</c:v>
                </c:pt>
                <c:pt idx="3737">
                  <c:v>81.74623</c:v>
                </c:pt>
                <c:pt idx="3738">
                  <c:v>81.746185</c:v>
                </c:pt>
                <c:pt idx="3739">
                  <c:v>81.74614</c:v>
                </c:pt>
                <c:pt idx="3740">
                  <c:v>81.74609</c:v>
                </c:pt>
                <c:pt idx="3741">
                  <c:v>81.746056</c:v>
                </c:pt>
                <c:pt idx="3742">
                  <c:v>81.74601</c:v>
                </c:pt>
                <c:pt idx="3743">
                  <c:v>81.74597</c:v>
                </c:pt>
                <c:pt idx="3744">
                  <c:v>81.745926</c:v>
                </c:pt>
                <c:pt idx="3745">
                  <c:v>81.74589</c:v>
                </c:pt>
                <c:pt idx="3746">
                  <c:v>81.74584</c:v>
                </c:pt>
                <c:pt idx="3747">
                  <c:v>81.7458</c:v>
                </c:pt>
                <c:pt idx="3748">
                  <c:v>81.74575</c:v>
                </c:pt>
                <c:pt idx="3749">
                  <c:v>81.74571</c:v>
                </c:pt>
                <c:pt idx="3750">
                  <c:v>81.74567</c:v>
                </c:pt>
                <c:pt idx="3751">
                  <c:v>81.74563</c:v>
                </c:pt>
                <c:pt idx="3752">
                  <c:v>81.74558</c:v>
                </c:pt>
                <c:pt idx="3753">
                  <c:v>81.745544</c:v>
                </c:pt>
                <c:pt idx="3754">
                  <c:v>81.7455</c:v>
                </c:pt>
                <c:pt idx="3755">
                  <c:v>81.74546</c:v>
                </c:pt>
                <c:pt idx="3756">
                  <c:v>81.745415</c:v>
                </c:pt>
                <c:pt idx="3757">
                  <c:v>81.74537</c:v>
                </c:pt>
                <c:pt idx="3758">
                  <c:v>81.74532</c:v>
                </c:pt>
                <c:pt idx="3759">
                  <c:v>81.74528</c:v>
                </c:pt>
                <c:pt idx="3760">
                  <c:v>81.74523</c:v>
                </c:pt>
                <c:pt idx="3761">
                  <c:v>81.745186</c:v>
                </c:pt>
                <c:pt idx="3762">
                  <c:v>81.74515</c:v>
                </c:pt>
                <c:pt idx="3763">
                  <c:v>81.7451</c:v>
                </c:pt>
                <c:pt idx="3764">
                  <c:v>81.745056</c:v>
                </c:pt>
                <c:pt idx="3765">
                  <c:v>81.74501</c:v>
                </c:pt>
                <c:pt idx="3766">
                  <c:v>81.74497</c:v>
                </c:pt>
                <c:pt idx="3767">
                  <c:v>81.74493</c:v>
                </c:pt>
                <c:pt idx="3768">
                  <c:v>81.74489</c:v>
                </c:pt>
                <c:pt idx="3769">
                  <c:v>81.74484</c:v>
                </c:pt>
                <c:pt idx="3770">
                  <c:v>81.744804</c:v>
                </c:pt>
                <c:pt idx="3771">
                  <c:v>81.74476</c:v>
                </c:pt>
                <c:pt idx="3772">
                  <c:v>81.74471</c:v>
                </c:pt>
                <c:pt idx="3773">
                  <c:v>81.74467000000002</c:v>
                </c:pt>
                <c:pt idx="3774">
                  <c:v>81.74463</c:v>
                </c:pt>
                <c:pt idx="3775">
                  <c:v>81.74458</c:v>
                </c:pt>
                <c:pt idx="3776">
                  <c:v>81.744545</c:v>
                </c:pt>
                <c:pt idx="3777">
                  <c:v>81.7445</c:v>
                </c:pt>
                <c:pt idx="3778">
                  <c:v>81.74446</c:v>
                </c:pt>
                <c:pt idx="3779">
                  <c:v>81.744415</c:v>
                </c:pt>
                <c:pt idx="3780">
                  <c:v>81.74438</c:v>
                </c:pt>
                <c:pt idx="3781">
                  <c:v>81.74433</c:v>
                </c:pt>
                <c:pt idx="3782">
                  <c:v>81.744286</c:v>
                </c:pt>
                <c:pt idx="3783">
                  <c:v>81.74424</c:v>
                </c:pt>
                <c:pt idx="3784">
                  <c:v>81.744194</c:v>
                </c:pt>
                <c:pt idx="3785">
                  <c:v>81.74415</c:v>
                </c:pt>
                <c:pt idx="3786">
                  <c:v>81.7441</c:v>
                </c:pt>
                <c:pt idx="3787">
                  <c:v>81.744064</c:v>
                </c:pt>
                <c:pt idx="3788">
                  <c:v>81.74402</c:v>
                </c:pt>
                <c:pt idx="3789">
                  <c:v>81.74397</c:v>
                </c:pt>
                <c:pt idx="3790">
                  <c:v>81.74393</c:v>
                </c:pt>
                <c:pt idx="3791">
                  <c:v>81.74389</c:v>
                </c:pt>
                <c:pt idx="3792">
                  <c:v>81.74384</c:v>
                </c:pt>
                <c:pt idx="3793">
                  <c:v>81.743805</c:v>
                </c:pt>
                <c:pt idx="3794">
                  <c:v>81.74376</c:v>
                </c:pt>
                <c:pt idx="3795">
                  <c:v>81.74372</c:v>
                </c:pt>
                <c:pt idx="3796">
                  <c:v>81.743675</c:v>
                </c:pt>
                <c:pt idx="3797">
                  <c:v>81.74363</c:v>
                </c:pt>
                <c:pt idx="3798">
                  <c:v>81.74358</c:v>
                </c:pt>
                <c:pt idx="3799">
                  <c:v>81.743546</c:v>
                </c:pt>
                <c:pt idx="3800">
                  <c:v>81.7435</c:v>
                </c:pt>
                <c:pt idx="3801">
                  <c:v>81.74346</c:v>
                </c:pt>
                <c:pt idx="3802">
                  <c:v>81.743416</c:v>
                </c:pt>
                <c:pt idx="3803">
                  <c:v>81.74338</c:v>
                </c:pt>
                <c:pt idx="3804">
                  <c:v>81.74333</c:v>
                </c:pt>
                <c:pt idx="3805">
                  <c:v>81.74329</c:v>
                </c:pt>
                <c:pt idx="3806">
                  <c:v>81.74325</c:v>
                </c:pt>
                <c:pt idx="3807">
                  <c:v>81.7432</c:v>
                </c:pt>
                <c:pt idx="3808">
                  <c:v>81.74316</c:v>
                </c:pt>
                <c:pt idx="3809">
                  <c:v>81.74312</c:v>
                </c:pt>
                <c:pt idx="3810">
                  <c:v>81.74307</c:v>
                </c:pt>
                <c:pt idx="3811">
                  <c:v>81.743034</c:v>
                </c:pt>
                <c:pt idx="3812">
                  <c:v>81.74299</c:v>
                </c:pt>
                <c:pt idx="3813">
                  <c:v>81.74295</c:v>
                </c:pt>
                <c:pt idx="3814">
                  <c:v>81.742905</c:v>
                </c:pt>
                <c:pt idx="3815">
                  <c:v>81.74287</c:v>
                </c:pt>
                <c:pt idx="3816">
                  <c:v>81.74282</c:v>
                </c:pt>
                <c:pt idx="3817">
                  <c:v>81.74277499999998</c:v>
                </c:pt>
                <c:pt idx="3818">
                  <c:v>81.74273</c:v>
                </c:pt>
                <c:pt idx="3819">
                  <c:v>81.74268</c:v>
                </c:pt>
                <c:pt idx="3820">
                  <c:v>81.74264</c:v>
                </c:pt>
                <c:pt idx="3821">
                  <c:v>81.74259</c:v>
                </c:pt>
                <c:pt idx="3822">
                  <c:v>81.742546</c:v>
                </c:pt>
                <c:pt idx="3823">
                  <c:v>81.7425</c:v>
                </c:pt>
                <c:pt idx="3824">
                  <c:v>81.74246</c:v>
                </c:pt>
                <c:pt idx="3825">
                  <c:v>81.74242</c:v>
                </c:pt>
                <c:pt idx="3826">
                  <c:v>81.74237999999998</c:v>
                </c:pt>
                <c:pt idx="3827">
                  <c:v>81.74233</c:v>
                </c:pt>
                <c:pt idx="3828">
                  <c:v>81.742294</c:v>
                </c:pt>
                <c:pt idx="3829">
                  <c:v>81.74225</c:v>
                </c:pt>
                <c:pt idx="3830">
                  <c:v>81.74221</c:v>
                </c:pt>
                <c:pt idx="3831">
                  <c:v>81.742165</c:v>
                </c:pt>
                <c:pt idx="3832">
                  <c:v>81.74212</c:v>
                </c:pt>
                <c:pt idx="3833">
                  <c:v>81.74207000000001</c:v>
                </c:pt>
                <c:pt idx="3834">
                  <c:v>81.742035</c:v>
                </c:pt>
                <c:pt idx="3835">
                  <c:v>81.74199</c:v>
                </c:pt>
                <c:pt idx="3836">
                  <c:v>81.74195</c:v>
                </c:pt>
                <c:pt idx="3837">
                  <c:v>81.741905</c:v>
                </c:pt>
                <c:pt idx="3838">
                  <c:v>81.74187</c:v>
                </c:pt>
                <c:pt idx="3839">
                  <c:v>81.74182</c:v>
                </c:pt>
                <c:pt idx="3840">
                  <c:v>81.74178</c:v>
                </c:pt>
                <c:pt idx="3841">
                  <c:v>81.74174</c:v>
                </c:pt>
                <c:pt idx="3842">
                  <c:v>81.74169</c:v>
                </c:pt>
                <c:pt idx="3843">
                  <c:v>81.741646</c:v>
                </c:pt>
                <c:pt idx="3844">
                  <c:v>81.7416</c:v>
                </c:pt>
                <c:pt idx="3845">
                  <c:v>81.741554</c:v>
                </c:pt>
                <c:pt idx="3846">
                  <c:v>81.74151</c:v>
                </c:pt>
                <c:pt idx="3847">
                  <c:v>81.74146</c:v>
                </c:pt>
                <c:pt idx="3848">
                  <c:v>81.74142</c:v>
                </c:pt>
                <c:pt idx="3849">
                  <c:v>81.74138</c:v>
                </c:pt>
                <c:pt idx="3850">
                  <c:v>81.74133</c:v>
                </c:pt>
                <c:pt idx="3851">
                  <c:v>81.741295</c:v>
                </c:pt>
                <c:pt idx="3852">
                  <c:v>81.74125</c:v>
                </c:pt>
                <c:pt idx="3853">
                  <c:v>81.74121</c:v>
                </c:pt>
                <c:pt idx="3854">
                  <c:v>81.741165</c:v>
                </c:pt>
                <c:pt idx="3855">
                  <c:v>81.74113000000002</c:v>
                </c:pt>
                <c:pt idx="3856">
                  <c:v>81.74108</c:v>
                </c:pt>
                <c:pt idx="3857">
                  <c:v>81.741035</c:v>
                </c:pt>
                <c:pt idx="3858">
                  <c:v>81.74099</c:v>
                </c:pt>
                <c:pt idx="3859">
                  <c:v>81.74095</c:v>
                </c:pt>
                <c:pt idx="3860">
                  <c:v>81.740906</c:v>
                </c:pt>
                <c:pt idx="3861">
                  <c:v>81.74087</c:v>
                </c:pt>
                <c:pt idx="3862">
                  <c:v>81.74082</c:v>
                </c:pt>
                <c:pt idx="3863">
                  <c:v>81.74078</c:v>
                </c:pt>
                <c:pt idx="3864">
                  <c:v>81.74074</c:v>
                </c:pt>
                <c:pt idx="3865">
                  <c:v>81.7407</c:v>
                </c:pt>
                <c:pt idx="3866">
                  <c:v>81.740654</c:v>
                </c:pt>
                <c:pt idx="3867">
                  <c:v>81.74061</c:v>
                </c:pt>
                <c:pt idx="3868">
                  <c:v>81.74056</c:v>
                </c:pt>
                <c:pt idx="3869">
                  <c:v>81.740524</c:v>
                </c:pt>
                <c:pt idx="3870">
                  <c:v>81.74048</c:v>
                </c:pt>
                <c:pt idx="3871">
                  <c:v>81.74044</c:v>
                </c:pt>
                <c:pt idx="3872">
                  <c:v>81.740395</c:v>
                </c:pt>
                <c:pt idx="3873">
                  <c:v>81.74036</c:v>
                </c:pt>
                <c:pt idx="3874">
                  <c:v>81.74031</c:v>
                </c:pt>
                <c:pt idx="3875">
                  <c:v>81.740265</c:v>
                </c:pt>
                <c:pt idx="3876">
                  <c:v>81.74022</c:v>
                </c:pt>
                <c:pt idx="3877">
                  <c:v>81.74017</c:v>
                </c:pt>
                <c:pt idx="3878">
                  <c:v>81.74013</c:v>
                </c:pt>
                <c:pt idx="3879">
                  <c:v>81.74008</c:v>
                </c:pt>
                <c:pt idx="3880">
                  <c:v>81.74004</c:v>
                </c:pt>
                <c:pt idx="3881">
                  <c:v>81.74</c:v>
                </c:pt>
                <c:pt idx="3882">
                  <c:v>81.73995</c:v>
                </c:pt>
                <c:pt idx="3883">
                  <c:v>81.73991</c:v>
                </c:pt>
                <c:pt idx="3884">
                  <c:v>81.73987</c:v>
                </c:pt>
                <c:pt idx="3885">
                  <c:v>81.73982</c:v>
                </c:pt>
                <c:pt idx="3886">
                  <c:v>81.739784</c:v>
                </c:pt>
                <c:pt idx="3887">
                  <c:v>81.73974</c:v>
                </c:pt>
                <c:pt idx="3888">
                  <c:v>81.73970000000001</c:v>
                </c:pt>
                <c:pt idx="3889">
                  <c:v>81.739655</c:v>
                </c:pt>
                <c:pt idx="3890">
                  <c:v>81.73962</c:v>
                </c:pt>
                <c:pt idx="3891">
                  <c:v>81.73957</c:v>
                </c:pt>
                <c:pt idx="3892">
                  <c:v>81.739525</c:v>
                </c:pt>
                <c:pt idx="3893">
                  <c:v>81.73948</c:v>
                </c:pt>
                <c:pt idx="3894">
                  <c:v>81.73944</c:v>
                </c:pt>
                <c:pt idx="3895">
                  <c:v>81.739395</c:v>
                </c:pt>
                <c:pt idx="3896">
                  <c:v>81.73936</c:v>
                </c:pt>
                <c:pt idx="3897">
                  <c:v>81.73931</c:v>
                </c:pt>
                <c:pt idx="3898">
                  <c:v>81.73927</c:v>
                </c:pt>
                <c:pt idx="3899">
                  <c:v>81.73923</c:v>
                </c:pt>
                <c:pt idx="3900">
                  <c:v>81.73918</c:v>
                </c:pt>
                <c:pt idx="3901">
                  <c:v>81.739136</c:v>
                </c:pt>
                <c:pt idx="3902">
                  <c:v>81.7391</c:v>
                </c:pt>
                <c:pt idx="3903">
                  <c:v>81.73905</c:v>
                </c:pt>
                <c:pt idx="3904">
                  <c:v>81.73901</c:v>
                </c:pt>
                <c:pt idx="3905">
                  <c:v>81.73897</c:v>
                </c:pt>
                <c:pt idx="3906">
                  <c:v>81.73893</c:v>
                </c:pt>
                <c:pt idx="3907">
                  <c:v>81.738884</c:v>
                </c:pt>
                <c:pt idx="3908">
                  <c:v>81.73884599999998</c:v>
                </c:pt>
                <c:pt idx="3909">
                  <c:v>81.7388</c:v>
                </c:pt>
                <c:pt idx="3910">
                  <c:v>81.738754</c:v>
                </c:pt>
                <c:pt idx="3911">
                  <c:v>81.73871</c:v>
                </c:pt>
                <c:pt idx="3912">
                  <c:v>81.73867000000001</c:v>
                </c:pt>
                <c:pt idx="3913">
                  <c:v>81.738625</c:v>
                </c:pt>
                <c:pt idx="3914">
                  <c:v>81.73859</c:v>
                </c:pt>
                <c:pt idx="3915">
                  <c:v>81.73854</c:v>
                </c:pt>
                <c:pt idx="3916">
                  <c:v>81.7385</c:v>
                </c:pt>
                <c:pt idx="3917">
                  <c:v>81.73846</c:v>
                </c:pt>
                <c:pt idx="3918">
                  <c:v>81.73842</c:v>
                </c:pt>
                <c:pt idx="3919">
                  <c:v>81.73836999999998</c:v>
                </c:pt>
                <c:pt idx="3920">
                  <c:v>81.73833</c:v>
                </c:pt>
                <c:pt idx="3921">
                  <c:v>81.73828</c:v>
                </c:pt>
                <c:pt idx="3922">
                  <c:v>81.73824</c:v>
                </c:pt>
                <c:pt idx="3923">
                  <c:v>81.7382</c:v>
                </c:pt>
                <c:pt idx="3924">
                  <c:v>81.73816</c:v>
                </c:pt>
                <c:pt idx="3925">
                  <c:v>81.73811</c:v>
                </c:pt>
                <c:pt idx="3926">
                  <c:v>81.73807499999998</c:v>
                </c:pt>
                <c:pt idx="3927">
                  <c:v>81.73803</c:v>
                </c:pt>
                <c:pt idx="3928">
                  <c:v>81.73798</c:v>
                </c:pt>
                <c:pt idx="3929">
                  <c:v>81.73794</c:v>
                </c:pt>
                <c:pt idx="3930">
                  <c:v>81.7379</c:v>
                </c:pt>
                <c:pt idx="3931">
                  <c:v>81.737854</c:v>
                </c:pt>
                <c:pt idx="3932">
                  <c:v>81.737816</c:v>
                </c:pt>
                <c:pt idx="3933">
                  <c:v>81.73777000000001</c:v>
                </c:pt>
                <c:pt idx="3934">
                  <c:v>81.73773000000001</c:v>
                </c:pt>
                <c:pt idx="3935">
                  <c:v>81.737686</c:v>
                </c:pt>
                <c:pt idx="3936">
                  <c:v>81.73765</c:v>
                </c:pt>
                <c:pt idx="3937">
                  <c:v>81.7376</c:v>
                </c:pt>
                <c:pt idx="3938">
                  <c:v>81.73756</c:v>
                </c:pt>
                <c:pt idx="3939">
                  <c:v>81.73751</c:v>
                </c:pt>
                <c:pt idx="3940">
                  <c:v>81.737465</c:v>
                </c:pt>
                <c:pt idx="3941">
                  <c:v>81.73742</c:v>
                </c:pt>
                <c:pt idx="3942">
                  <c:v>81.73737000000001</c:v>
                </c:pt>
                <c:pt idx="3943">
                  <c:v>81.737335</c:v>
                </c:pt>
                <c:pt idx="3944">
                  <c:v>81.73729</c:v>
                </c:pt>
                <c:pt idx="3945">
                  <c:v>81.73724</c:v>
                </c:pt>
                <c:pt idx="3946">
                  <c:v>81.7372</c:v>
                </c:pt>
                <c:pt idx="3947">
                  <c:v>81.73716</c:v>
                </c:pt>
                <c:pt idx="3948">
                  <c:v>81.737114</c:v>
                </c:pt>
                <c:pt idx="3949">
                  <c:v>81.737076</c:v>
                </c:pt>
                <c:pt idx="3950">
                  <c:v>81.73703</c:v>
                </c:pt>
                <c:pt idx="3951">
                  <c:v>81.73699</c:v>
                </c:pt>
                <c:pt idx="3952">
                  <c:v>81.736946</c:v>
                </c:pt>
                <c:pt idx="3953">
                  <c:v>81.7369</c:v>
                </c:pt>
                <c:pt idx="3954">
                  <c:v>81.736855</c:v>
                </c:pt>
                <c:pt idx="3955">
                  <c:v>81.73682</c:v>
                </c:pt>
                <c:pt idx="3956">
                  <c:v>81.73677</c:v>
                </c:pt>
                <c:pt idx="3957">
                  <c:v>81.73673</c:v>
                </c:pt>
                <c:pt idx="3958">
                  <c:v>81.73669</c:v>
                </c:pt>
                <c:pt idx="3959">
                  <c:v>81.73665</c:v>
                </c:pt>
                <c:pt idx="3960">
                  <c:v>81.7366</c:v>
                </c:pt>
                <c:pt idx="3961">
                  <c:v>81.736565</c:v>
                </c:pt>
                <c:pt idx="3962">
                  <c:v>81.73652</c:v>
                </c:pt>
                <c:pt idx="3963">
                  <c:v>81.73647</c:v>
                </c:pt>
                <c:pt idx="3964">
                  <c:v>81.73643000000001</c:v>
                </c:pt>
                <c:pt idx="3965">
                  <c:v>81.73639</c:v>
                </c:pt>
                <c:pt idx="3966">
                  <c:v>81.73634</c:v>
                </c:pt>
                <c:pt idx="3967">
                  <c:v>81.736305</c:v>
                </c:pt>
                <c:pt idx="3968">
                  <c:v>81.73626</c:v>
                </c:pt>
                <c:pt idx="3969">
                  <c:v>81.73622</c:v>
                </c:pt>
                <c:pt idx="3970">
                  <c:v>81.736176</c:v>
                </c:pt>
                <c:pt idx="3971">
                  <c:v>81.73614</c:v>
                </c:pt>
                <c:pt idx="3972">
                  <c:v>81.73609</c:v>
                </c:pt>
                <c:pt idx="3973">
                  <c:v>81.736046</c:v>
                </c:pt>
                <c:pt idx="3974">
                  <c:v>81.736</c:v>
                </c:pt>
                <c:pt idx="3975">
                  <c:v>81.73596</c:v>
                </c:pt>
                <c:pt idx="3976">
                  <c:v>81.735916</c:v>
                </c:pt>
                <c:pt idx="3977">
                  <c:v>81.73587999999998</c:v>
                </c:pt>
                <c:pt idx="3978">
                  <c:v>81.73583</c:v>
                </c:pt>
                <c:pt idx="3979">
                  <c:v>81.735794</c:v>
                </c:pt>
                <c:pt idx="3980">
                  <c:v>81.73574999999998</c:v>
                </c:pt>
                <c:pt idx="3981">
                  <c:v>81.73570999999998</c:v>
                </c:pt>
                <c:pt idx="3982">
                  <c:v>81.735664</c:v>
                </c:pt>
                <c:pt idx="3983">
                  <c:v>81.73562</c:v>
                </c:pt>
                <c:pt idx="3984">
                  <c:v>81.73557</c:v>
                </c:pt>
                <c:pt idx="3985">
                  <c:v>81.735535</c:v>
                </c:pt>
                <c:pt idx="3986">
                  <c:v>81.73549</c:v>
                </c:pt>
                <c:pt idx="3987">
                  <c:v>81.73545</c:v>
                </c:pt>
                <c:pt idx="3988">
                  <c:v>81.735405</c:v>
                </c:pt>
                <c:pt idx="3989">
                  <c:v>81.73536999999998</c:v>
                </c:pt>
                <c:pt idx="3990">
                  <c:v>81.73532</c:v>
                </c:pt>
                <c:pt idx="3991">
                  <c:v>81.735275</c:v>
                </c:pt>
                <c:pt idx="3992">
                  <c:v>81.73523</c:v>
                </c:pt>
                <c:pt idx="3993">
                  <c:v>81.73519</c:v>
                </c:pt>
                <c:pt idx="3994">
                  <c:v>81.735146</c:v>
                </c:pt>
                <c:pt idx="3995">
                  <c:v>81.73511</c:v>
                </c:pt>
                <c:pt idx="3996">
                  <c:v>81.73506</c:v>
                </c:pt>
                <c:pt idx="3997">
                  <c:v>81.73502</c:v>
                </c:pt>
                <c:pt idx="3998">
                  <c:v>81.73498</c:v>
                </c:pt>
                <c:pt idx="3999">
                  <c:v>81.73494</c:v>
                </c:pt>
                <c:pt idx="4000">
                  <c:v>81.73489</c:v>
                </c:pt>
                <c:pt idx="4001">
                  <c:v>81.73485</c:v>
                </c:pt>
                <c:pt idx="4002">
                  <c:v>81.7348</c:v>
                </c:pt>
                <c:pt idx="4003">
                  <c:v>81.734764</c:v>
                </c:pt>
                <c:pt idx="4004">
                  <c:v>81.73472</c:v>
                </c:pt>
                <c:pt idx="4005">
                  <c:v>81.73468</c:v>
                </c:pt>
                <c:pt idx="4006">
                  <c:v>81.734634</c:v>
                </c:pt>
                <c:pt idx="4007">
                  <c:v>81.7346</c:v>
                </c:pt>
                <c:pt idx="4008">
                  <c:v>81.73455</c:v>
                </c:pt>
                <c:pt idx="4009">
                  <c:v>81.73451</c:v>
                </c:pt>
                <c:pt idx="4010">
                  <c:v>81.73447</c:v>
                </c:pt>
                <c:pt idx="4011">
                  <c:v>81.73442</c:v>
                </c:pt>
                <c:pt idx="4012">
                  <c:v>81.734375</c:v>
                </c:pt>
                <c:pt idx="4013">
                  <c:v>81.73434</c:v>
                </c:pt>
                <c:pt idx="4014">
                  <c:v>81.73429</c:v>
                </c:pt>
                <c:pt idx="4015">
                  <c:v>81.73425</c:v>
                </c:pt>
                <c:pt idx="4016">
                  <c:v>81.73421</c:v>
                </c:pt>
                <c:pt idx="4017">
                  <c:v>81.73417</c:v>
                </c:pt>
                <c:pt idx="4018">
                  <c:v>81.73412</c:v>
                </c:pt>
                <c:pt idx="4019">
                  <c:v>81.73408</c:v>
                </c:pt>
                <c:pt idx="4020">
                  <c:v>81.73403</c:v>
                </c:pt>
                <c:pt idx="4021">
                  <c:v>81.73399</c:v>
                </c:pt>
                <c:pt idx="4022">
                  <c:v>81.73395</c:v>
                </c:pt>
                <c:pt idx="4023">
                  <c:v>81.73391</c:v>
                </c:pt>
                <c:pt idx="4024">
                  <c:v>81.733864</c:v>
                </c:pt>
                <c:pt idx="4025">
                  <c:v>81.733826</c:v>
                </c:pt>
                <c:pt idx="4026">
                  <c:v>81.73377999999998</c:v>
                </c:pt>
                <c:pt idx="4027">
                  <c:v>81.73373999999998</c:v>
                </c:pt>
                <c:pt idx="4028">
                  <c:v>81.733696</c:v>
                </c:pt>
                <c:pt idx="4029">
                  <c:v>81.73365</c:v>
                </c:pt>
                <c:pt idx="4030">
                  <c:v>81.733604</c:v>
                </c:pt>
                <c:pt idx="4031">
                  <c:v>81.73357</c:v>
                </c:pt>
                <c:pt idx="4032">
                  <c:v>81.73352</c:v>
                </c:pt>
                <c:pt idx="4033">
                  <c:v>81.73348</c:v>
                </c:pt>
                <c:pt idx="4034">
                  <c:v>81.73344</c:v>
                </c:pt>
                <c:pt idx="4035">
                  <c:v>81.7334</c:v>
                </c:pt>
                <c:pt idx="4036">
                  <c:v>81.73335</c:v>
                </c:pt>
                <c:pt idx="4037">
                  <c:v>81.733315</c:v>
                </c:pt>
                <c:pt idx="4038">
                  <c:v>81.73327</c:v>
                </c:pt>
                <c:pt idx="4039">
                  <c:v>81.73322</c:v>
                </c:pt>
                <c:pt idx="4040">
                  <c:v>81.73318</c:v>
                </c:pt>
                <c:pt idx="4041">
                  <c:v>81.73314</c:v>
                </c:pt>
                <c:pt idx="4042">
                  <c:v>81.73309</c:v>
                </c:pt>
                <c:pt idx="4043">
                  <c:v>81.733055</c:v>
                </c:pt>
                <c:pt idx="4044">
                  <c:v>81.73301</c:v>
                </c:pt>
                <c:pt idx="4045">
                  <c:v>81.73297</c:v>
                </c:pt>
                <c:pt idx="4046">
                  <c:v>81.732925</c:v>
                </c:pt>
                <c:pt idx="4047">
                  <c:v>81.73289</c:v>
                </c:pt>
                <c:pt idx="4048">
                  <c:v>81.73283999999998</c:v>
                </c:pt>
                <c:pt idx="4049">
                  <c:v>81.73279599999998</c:v>
                </c:pt>
                <c:pt idx="4050">
                  <c:v>81.73274999999998</c:v>
                </c:pt>
                <c:pt idx="4051">
                  <c:v>81.73270999999998</c:v>
                </c:pt>
                <c:pt idx="4052">
                  <c:v>81.732666</c:v>
                </c:pt>
                <c:pt idx="4053">
                  <c:v>81.73263</c:v>
                </c:pt>
                <c:pt idx="4054">
                  <c:v>81.73258</c:v>
                </c:pt>
                <c:pt idx="4055">
                  <c:v>81.732544</c:v>
                </c:pt>
                <c:pt idx="4056">
                  <c:v>81.7325</c:v>
                </c:pt>
                <c:pt idx="4057">
                  <c:v>81.73245</c:v>
                </c:pt>
                <c:pt idx="4058">
                  <c:v>81.73241</c:v>
                </c:pt>
                <c:pt idx="4059">
                  <c:v>81.73236999999998</c:v>
                </c:pt>
                <c:pt idx="4060">
                  <c:v>81.73232</c:v>
                </c:pt>
                <c:pt idx="4061">
                  <c:v>81.732285</c:v>
                </c:pt>
                <c:pt idx="4062">
                  <c:v>81.73224</c:v>
                </c:pt>
                <c:pt idx="4063">
                  <c:v>81.7322</c:v>
                </c:pt>
                <c:pt idx="4064">
                  <c:v>81.732155</c:v>
                </c:pt>
                <c:pt idx="4065">
                  <c:v>81.73212</c:v>
                </c:pt>
                <c:pt idx="4066">
                  <c:v>81.73207</c:v>
                </c:pt>
                <c:pt idx="4067">
                  <c:v>81.732025</c:v>
                </c:pt>
                <c:pt idx="4068">
                  <c:v>81.73198</c:v>
                </c:pt>
                <c:pt idx="4069">
                  <c:v>81.73194</c:v>
                </c:pt>
                <c:pt idx="4070">
                  <c:v>81.731895</c:v>
                </c:pt>
                <c:pt idx="4071">
                  <c:v>81.73186</c:v>
                </c:pt>
                <c:pt idx="4072">
                  <c:v>81.73181</c:v>
                </c:pt>
                <c:pt idx="4073">
                  <c:v>81.73177</c:v>
                </c:pt>
                <c:pt idx="4074">
                  <c:v>81.73173000000001</c:v>
                </c:pt>
                <c:pt idx="4075">
                  <c:v>81.73169</c:v>
                </c:pt>
                <c:pt idx="4076">
                  <c:v>81.73164</c:v>
                </c:pt>
                <c:pt idx="4077">
                  <c:v>81.7316</c:v>
                </c:pt>
                <c:pt idx="4078">
                  <c:v>81.73155</c:v>
                </c:pt>
                <c:pt idx="4079">
                  <c:v>81.731514</c:v>
                </c:pt>
                <c:pt idx="4080">
                  <c:v>81.73147</c:v>
                </c:pt>
                <c:pt idx="4081">
                  <c:v>81.73143</c:v>
                </c:pt>
                <c:pt idx="4082">
                  <c:v>81.731384</c:v>
                </c:pt>
                <c:pt idx="4083">
                  <c:v>81.731346</c:v>
                </c:pt>
                <c:pt idx="4084">
                  <c:v>81.7313</c:v>
                </c:pt>
                <c:pt idx="4085">
                  <c:v>81.73126</c:v>
                </c:pt>
                <c:pt idx="4086">
                  <c:v>81.73122</c:v>
                </c:pt>
                <c:pt idx="4087">
                  <c:v>81.73117</c:v>
                </c:pt>
                <c:pt idx="4088">
                  <c:v>81.731125</c:v>
                </c:pt>
                <c:pt idx="4089">
                  <c:v>81.73109</c:v>
                </c:pt>
                <c:pt idx="4090">
                  <c:v>81.73104</c:v>
                </c:pt>
                <c:pt idx="4091">
                  <c:v>81.731</c:v>
                </c:pt>
                <c:pt idx="4092">
                  <c:v>81.73096</c:v>
                </c:pt>
                <c:pt idx="4093">
                  <c:v>81.73092</c:v>
                </c:pt>
                <c:pt idx="4094">
                  <c:v>81.73087</c:v>
                </c:pt>
                <c:pt idx="4095">
                  <c:v>81.73083</c:v>
                </c:pt>
                <c:pt idx="4096">
                  <c:v>81.73077999999998</c:v>
                </c:pt>
                <c:pt idx="4097">
                  <c:v>81.73073999999998</c:v>
                </c:pt>
                <c:pt idx="4098">
                  <c:v>81.73070000000001</c:v>
                </c:pt>
                <c:pt idx="4099">
                  <c:v>81.73066</c:v>
                </c:pt>
                <c:pt idx="4100">
                  <c:v>81.73061</c:v>
                </c:pt>
                <c:pt idx="4101">
                  <c:v>81.730576</c:v>
                </c:pt>
                <c:pt idx="4102">
                  <c:v>81.73053</c:v>
                </c:pt>
                <c:pt idx="4103">
                  <c:v>81.73049</c:v>
                </c:pt>
                <c:pt idx="4104">
                  <c:v>81.730446</c:v>
                </c:pt>
                <c:pt idx="4105">
                  <c:v>81.7304</c:v>
                </c:pt>
                <c:pt idx="4106">
                  <c:v>81.730354</c:v>
                </c:pt>
                <c:pt idx="4107">
                  <c:v>81.730316</c:v>
                </c:pt>
                <c:pt idx="4108">
                  <c:v>81.73027</c:v>
                </c:pt>
                <c:pt idx="4109">
                  <c:v>81.73023</c:v>
                </c:pt>
                <c:pt idx="4110">
                  <c:v>81.73019</c:v>
                </c:pt>
                <c:pt idx="4111">
                  <c:v>81.73015</c:v>
                </c:pt>
                <c:pt idx="4112">
                  <c:v>81.73011</c:v>
                </c:pt>
                <c:pt idx="4113">
                  <c:v>81.73007000000001</c:v>
                </c:pt>
                <c:pt idx="4114">
                  <c:v>81.730034</c:v>
                </c:pt>
                <c:pt idx="4115">
                  <c:v>81.72999</c:v>
                </c:pt>
                <c:pt idx="4116">
                  <c:v>81.72995</c:v>
                </c:pt>
                <c:pt idx="4117">
                  <c:v>81.729904</c:v>
                </c:pt>
                <c:pt idx="4118">
                  <c:v>81.72986</c:v>
                </c:pt>
                <c:pt idx="4119">
                  <c:v>81.72981</c:v>
                </c:pt>
                <c:pt idx="4120">
                  <c:v>81.72977399999999</c:v>
                </c:pt>
                <c:pt idx="4121">
                  <c:v>81.72972999999998</c:v>
                </c:pt>
                <c:pt idx="4122">
                  <c:v>81.72969</c:v>
                </c:pt>
                <c:pt idx="4123">
                  <c:v>81.729645</c:v>
                </c:pt>
                <c:pt idx="4124">
                  <c:v>81.72961</c:v>
                </c:pt>
                <c:pt idx="4125">
                  <c:v>81.72956</c:v>
                </c:pt>
                <c:pt idx="4126">
                  <c:v>81.72952</c:v>
                </c:pt>
                <c:pt idx="4127">
                  <c:v>81.72947999999998</c:v>
                </c:pt>
                <c:pt idx="4128">
                  <c:v>81.72943</c:v>
                </c:pt>
                <c:pt idx="4129">
                  <c:v>81.72938499999998</c:v>
                </c:pt>
                <c:pt idx="4130">
                  <c:v>81.72934999999998</c:v>
                </c:pt>
                <c:pt idx="4131">
                  <c:v>81.7293</c:v>
                </c:pt>
                <c:pt idx="4132">
                  <c:v>81.72926</c:v>
                </c:pt>
                <c:pt idx="4133">
                  <c:v>81.72922</c:v>
                </c:pt>
                <c:pt idx="4134">
                  <c:v>81.72918</c:v>
                </c:pt>
                <c:pt idx="4135">
                  <c:v>81.72913000000001</c:v>
                </c:pt>
                <c:pt idx="4136">
                  <c:v>81.72909</c:v>
                </c:pt>
                <c:pt idx="4137">
                  <c:v>81.72904</c:v>
                </c:pt>
                <c:pt idx="4138">
                  <c:v>81.729004</c:v>
                </c:pt>
                <c:pt idx="4139">
                  <c:v>81.72896</c:v>
                </c:pt>
                <c:pt idx="4140">
                  <c:v>81.72892</c:v>
                </c:pt>
                <c:pt idx="4141">
                  <c:v>81.72887399999999</c:v>
                </c:pt>
                <c:pt idx="4142">
                  <c:v>81.72883599999999</c:v>
                </c:pt>
                <c:pt idx="4143">
                  <c:v>81.72878999999999</c:v>
                </c:pt>
                <c:pt idx="4144">
                  <c:v>81.72874999999999</c:v>
                </c:pt>
                <c:pt idx="4145">
                  <c:v>81.72871399999998</c:v>
                </c:pt>
                <c:pt idx="4146">
                  <c:v>81.72867599999998</c:v>
                </c:pt>
                <c:pt idx="4147">
                  <c:v>81.72864</c:v>
                </c:pt>
                <c:pt idx="4148">
                  <c:v>81.72858999999998</c:v>
                </c:pt>
                <c:pt idx="4149">
                  <c:v>81.72854599999998</c:v>
                </c:pt>
                <c:pt idx="4150">
                  <c:v>81.72849999999998</c:v>
                </c:pt>
                <c:pt idx="4151">
                  <c:v>81.72846</c:v>
                </c:pt>
                <c:pt idx="4152">
                  <c:v>81.72842</c:v>
                </c:pt>
                <c:pt idx="4153">
                  <c:v>81.72837999999999</c:v>
                </c:pt>
                <c:pt idx="4154">
                  <c:v>81.72832999999998</c:v>
                </c:pt>
                <c:pt idx="4155">
                  <c:v>81.728294</c:v>
                </c:pt>
                <c:pt idx="4156">
                  <c:v>81.72825</c:v>
                </c:pt>
                <c:pt idx="4157">
                  <c:v>81.72821</c:v>
                </c:pt>
                <c:pt idx="4158">
                  <c:v>81.728165</c:v>
                </c:pt>
                <c:pt idx="4159">
                  <c:v>81.72812</c:v>
                </c:pt>
                <c:pt idx="4160">
                  <c:v>81.72806999999998</c:v>
                </c:pt>
                <c:pt idx="4161">
                  <c:v>81.72803499999999</c:v>
                </c:pt>
                <c:pt idx="4162">
                  <c:v>81.72799</c:v>
                </c:pt>
                <c:pt idx="4163">
                  <c:v>81.72795</c:v>
                </c:pt>
                <c:pt idx="4164">
                  <c:v>81.727905</c:v>
                </c:pt>
                <c:pt idx="4165">
                  <c:v>81.72787</c:v>
                </c:pt>
                <c:pt idx="4166">
                  <c:v>81.72782</c:v>
                </c:pt>
                <c:pt idx="4167">
                  <c:v>81.72777999999998</c:v>
                </c:pt>
                <c:pt idx="4168">
                  <c:v>81.727745</c:v>
                </c:pt>
                <c:pt idx="4169">
                  <c:v>81.72771</c:v>
                </c:pt>
                <c:pt idx="4170">
                  <c:v>81.72767</c:v>
                </c:pt>
                <c:pt idx="4171">
                  <c:v>81.72762</c:v>
                </c:pt>
                <c:pt idx="4172">
                  <c:v>81.72758</c:v>
                </c:pt>
                <c:pt idx="4173">
                  <c:v>81.72753</c:v>
                </c:pt>
                <c:pt idx="4174">
                  <c:v>81.72749</c:v>
                </c:pt>
                <c:pt idx="4175">
                  <c:v>81.72745</c:v>
                </c:pt>
                <c:pt idx="4176">
                  <c:v>81.72741</c:v>
                </c:pt>
                <c:pt idx="4177">
                  <c:v>81.72736</c:v>
                </c:pt>
                <c:pt idx="4178">
                  <c:v>81.727325</c:v>
                </c:pt>
                <c:pt idx="4179">
                  <c:v>81.72728</c:v>
                </c:pt>
                <c:pt idx="4180">
                  <c:v>81.72724</c:v>
                </c:pt>
                <c:pt idx="4181">
                  <c:v>81.727196</c:v>
                </c:pt>
                <c:pt idx="4182">
                  <c:v>81.72715</c:v>
                </c:pt>
                <c:pt idx="4183">
                  <c:v>81.727104</c:v>
                </c:pt>
                <c:pt idx="4184">
                  <c:v>81.727066</c:v>
                </c:pt>
                <c:pt idx="4185">
                  <c:v>81.72702</c:v>
                </c:pt>
                <c:pt idx="4186">
                  <c:v>81.72698</c:v>
                </c:pt>
                <c:pt idx="4187">
                  <c:v>81.72694</c:v>
                </c:pt>
                <c:pt idx="4188">
                  <c:v>81.7269</c:v>
                </c:pt>
                <c:pt idx="4189">
                  <c:v>81.72685</c:v>
                </c:pt>
                <c:pt idx="4190">
                  <c:v>81.726814</c:v>
                </c:pt>
                <c:pt idx="4191">
                  <c:v>81.72677599999999</c:v>
                </c:pt>
                <c:pt idx="4192">
                  <c:v>81.72673999999999</c:v>
                </c:pt>
                <c:pt idx="4193">
                  <c:v>81.7267</c:v>
                </c:pt>
                <c:pt idx="4194">
                  <c:v>81.726654</c:v>
                </c:pt>
                <c:pt idx="4195">
                  <c:v>81.72661</c:v>
                </c:pt>
                <c:pt idx="4196">
                  <c:v>81.72656</c:v>
                </c:pt>
                <c:pt idx="4197">
                  <c:v>81.726524</c:v>
                </c:pt>
                <c:pt idx="4198">
                  <c:v>81.72647999999998</c:v>
                </c:pt>
                <c:pt idx="4199">
                  <c:v>81.72643999999998</c:v>
                </c:pt>
                <c:pt idx="4200">
                  <c:v>81.72639499999998</c:v>
                </c:pt>
                <c:pt idx="4201">
                  <c:v>81.72636</c:v>
                </c:pt>
                <c:pt idx="4202">
                  <c:v>81.72631</c:v>
                </c:pt>
                <c:pt idx="4203">
                  <c:v>81.726265</c:v>
                </c:pt>
                <c:pt idx="4204">
                  <c:v>81.72622</c:v>
                </c:pt>
                <c:pt idx="4205">
                  <c:v>81.72618</c:v>
                </c:pt>
                <c:pt idx="4206">
                  <c:v>81.726135</c:v>
                </c:pt>
                <c:pt idx="4207">
                  <c:v>81.7261</c:v>
                </c:pt>
                <c:pt idx="4208">
                  <c:v>81.72605</c:v>
                </c:pt>
                <c:pt idx="4209">
                  <c:v>81.72601</c:v>
                </c:pt>
                <c:pt idx="4210">
                  <c:v>81.72596999999998</c:v>
                </c:pt>
                <c:pt idx="4211">
                  <c:v>81.72593</c:v>
                </c:pt>
                <c:pt idx="4212">
                  <c:v>81.72588999999999</c:v>
                </c:pt>
                <c:pt idx="4213">
                  <c:v>81.72584999999998</c:v>
                </c:pt>
                <c:pt idx="4214">
                  <c:v>81.72581499999998</c:v>
                </c:pt>
                <c:pt idx="4215">
                  <c:v>81.72576999999998</c:v>
                </c:pt>
                <c:pt idx="4216">
                  <c:v>81.72571999999998</c:v>
                </c:pt>
                <c:pt idx="4217">
                  <c:v>81.72567999999998</c:v>
                </c:pt>
                <c:pt idx="4218">
                  <c:v>81.72564</c:v>
                </c:pt>
                <c:pt idx="4219">
                  <c:v>81.72558999999998</c:v>
                </c:pt>
                <c:pt idx="4220">
                  <c:v>81.725555</c:v>
                </c:pt>
                <c:pt idx="4221">
                  <c:v>81.72551</c:v>
                </c:pt>
                <c:pt idx="4222">
                  <c:v>81.72546999999998</c:v>
                </c:pt>
                <c:pt idx="4223">
                  <c:v>81.725426</c:v>
                </c:pt>
                <c:pt idx="4224">
                  <c:v>81.72538999999999</c:v>
                </c:pt>
                <c:pt idx="4225">
                  <c:v>81.72533999999999</c:v>
                </c:pt>
                <c:pt idx="4226">
                  <c:v>81.725296</c:v>
                </c:pt>
                <c:pt idx="4227">
                  <c:v>81.72525</c:v>
                </c:pt>
                <c:pt idx="4228">
                  <c:v>81.72521</c:v>
                </c:pt>
                <c:pt idx="4229">
                  <c:v>81.72517</c:v>
                </c:pt>
                <c:pt idx="4230">
                  <c:v>81.72513</c:v>
                </c:pt>
                <c:pt idx="4231">
                  <c:v>81.72507999999999</c:v>
                </c:pt>
                <c:pt idx="4232">
                  <c:v>81.72504399999998</c:v>
                </c:pt>
                <c:pt idx="4233">
                  <c:v>81.725</c:v>
                </c:pt>
                <c:pt idx="4234">
                  <c:v>81.72496</c:v>
                </c:pt>
                <c:pt idx="4235">
                  <c:v>81.724915</c:v>
                </c:pt>
                <c:pt idx="4236">
                  <c:v>81.72487</c:v>
                </c:pt>
                <c:pt idx="4237">
                  <c:v>81.72482</c:v>
                </c:pt>
                <c:pt idx="4238">
                  <c:v>81.72478499999998</c:v>
                </c:pt>
                <c:pt idx="4239">
                  <c:v>81.72473999999998</c:v>
                </c:pt>
                <c:pt idx="4240">
                  <c:v>81.72470000000001</c:v>
                </c:pt>
                <c:pt idx="4241">
                  <c:v>81.724655</c:v>
                </c:pt>
                <c:pt idx="4242">
                  <c:v>81.72462</c:v>
                </c:pt>
                <c:pt idx="4243">
                  <c:v>81.72458</c:v>
                </c:pt>
                <c:pt idx="4244">
                  <c:v>81.72454</c:v>
                </c:pt>
                <c:pt idx="4245">
                  <c:v>81.7245</c:v>
                </c:pt>
                <c:pt idx="4246">
                  <c:v>81.72446</c:v>
                </c:pt>
                <c:pt idx="4247">
                  <c:v>81.72442</c:v>
                </c:pt>
                <c:pt idx="4248">
                  <c:v>81.72437</c:v>
                </c:pt>
                <c:pt idx="4249">
                  <c:v>81.72433</c:v>
                </c:pt>
                <c:pt idx="4250">
                  <c:v>81.72428</c:v>
                </c:pt>
                <c:pt idx="4251">
                  <c:v>81.72424</c:v>
                </c:pt>
                <c:pt idx="4252">
                  <c:v>81.7242</c:v>
                </c:pt>
                <c:pt idx="4253">
                  <c:v>81.72416</c:v>
                </c:pt>
                <c:pt idx="4254">
                  <c:v>81.72412</c:v>
                </c:pt>
                <c:pt idx="4255">
                  <c:v>81.72408</c:v>
                </c:pt>
                <c:pt idx="4256">
                  <c:v>81.724045</c:v>
                </c:pt>
                <c:pt idx="4257">
                  <c:v>81.724</c:v>
                </c:pt>
                <c:pt idx="4258">
                  <c:v>81.72396</c:v>
                </c:pt>
                <c:pt idx="4259">
                  <c:v>81.723915</c:v>
                </c:pt>
                <c:pt idx="4260">
                  <c:v>81.72387999999998</c:v>
                </c:pt>
                <c:pt idx="4261">
                  <c:v>81.72383</c:v>
                </c:pt>
                <c:pt idx="4262">
                  <c:v>81.72378499999999</c:v>
                </c:pt>
                <c:pt idx="4263">
                  <c:v>81.72373999999999</c:v>
                </c:pt>
                <c:pt idx="4264">
                  <c:v>81.7237</c:v>
                </c:pt>
                <c:pt idx="4265">
                  <c:v>81.723656</c:v>
                </c:pt>
                <c:pt idx="4266">
                  <c:v>81.72362</c:v>
                </c:pt>
                <c:pt idx="4267">
                  <c:v>81.72357</c:v>
                </c:pt>
                <c:pt idx="4268">
                  <c:v>81.72353</c:v>
                </c:pt>
                <c:pt idx="4269">
                  <c:v>81.72349</c:v>
                </c:pt>
                <c:pt idx="4270">
                  <c:v>81.72345</c:v>
                </c:pt>
                <c:pt idx="4271">
                  <c:v>81.72341</c:v>
                </c:pt>
                <c:pt idx="4272">
                  <c:v>81.72336999999998</c:v>
                </c:pt>
                <c:pt idx="4273">
                  <c:v>81.72333499999999</c:v>
                </c:pt>
                <c:pt idx="4274">
                  <c:v>81.72329</c:v>
                </c:pt>
                <c:pt idx="4275">
                  <c:v>81.72324</c:v>
                </c:pt>
                <c:pt idx="4276">
                  <c:v>81.7232</c:v>
                </c:pt>
                <c:pt idx="4277">
                  <c:v>81.72316</c:v>
                </c:pt>
                <c:pt idx="4278">
                  <c:v>81.723114</c:v>
                </c:pt>
                <c:pt idx="4279">
                  <c:v>81.72307599999999</c:v>
                </c:pt>
                <c:pt idx="4280">
                  <c:v>81.72303</c:v>
                </c:pt>
                <c:pt idx="4281">
                  <c:v>81.72298999999998</c:v>
                </c:pt>
                <c:pt idx="4282">
                  <c:v>81.72294599999998</c:v>
                </c:pt>
                <c:pt idx="4283">
                  <c:v>81.72291</c:v>
                </c:pt>
                <c:pt idx="4284">
                  <c:v>81.72286999999998</c:v>
                </c:pt>
                <c:pt idx="4285">
                  <c:v>81.72282999999998</c:v>
                </c:pt>
                <c:pt idx="4286">
                  <c:v>81.72278999999999</c:v>
                </c:pt>
                <c:pt idx="4287">
                  <c:v>81.72274999999999</c:v>
                </c:pt>
                <c:pt idx="4288">
                  <c:v>81.72269999999998</c:v>
                </c:pt>
                <c:pt idx="4289">
                  <c:v>81.72266</c:v>
                </c:pt>
                <c:pt idx="4290">
                  <c:v>81.72262</c:v>
                </c:pt>
                <c:pt idx="4291">
                  <c:v>81.72257</c:v>
                </c:pt>
                <c:pt idx="4292">
                  <c:v>81.72253399999998</c:v>
                </c:pt>
                <c:pt idx="4293">
                  <c:v>81.72248999999998</c:v>
                </c:pt>
                <c:pt idx="4294">
                  <c:v>81.72244999999998</c:v>
                </c:pt>
                <c:pt idx="4295">
                  <c:v>81.72240399999998</c:v>
                </c:pt>
                <c:pt idx="4296">
                  <c:v>81.72235999999998</c:v>
                </c:pt>
                <c:pt idx="4297">
                  <c:v>81.72230999999998</c:v>
                </c:pt>
                <c:pt idx="4298">
                  <c:v>81.72227499999998</c:v>
                </c:pt>
                <c:pt idx="4299">
                  <c:v>81.72223</c:v>
                </c:pt>
                <c:pt idx="4300">
                  <c:v>81.72219</c:v>
                </c:pt>
                <c:pt idx="4301">
                  <c:v>81.722145</c:v>
                </c:pt>
                <c:pt idx="4302">
                  <c:v>81.72211</c:v>
                </c:pt>
                <c:pt idx="4303">
                  <c:v>81.72206999999998</c:v>
                </c:pt>
                <c:pt idx="4304">
                  <c:v>81.72202999999998</c:v>
                </c:pt>
                <c:pt idx="4305">
                  <c:v>81.72199</c:v>
                </c:pt>
                <c:pt idx="4306">
                  <c:v>81.72195</c:v>
                </c:pt>
                <c:pt idx="4307">
                  <c:v>81.72191</c:v>
                </c:pt>
                <c:pt idx="4308">
                  <c:v>81.72186</c:v>
                </c:pt>
                <c:pt idx="4309">
                  <c:v>81.72182</c:v>
                </c:pt>
                <c:pt idx="4310">
                  <c:v>81.72177</c:v>
                </c:pt>
                <c:pt idx="4311">
                  <c:v>81.72173</c:v>
                </c:pt>
                <c:pt idx="4312">
                  <c:v>81.72169</c:v>
                </c:pt>
                <c:pt idx="4313">
                  <c:v>81.72165</c:v>
                </c:pt>
                <c:pt idx="4314">
                  <c:v>81.7216</c:v>
                </c:pt>
                <c:pt idx="4315">
                  <c:v>81.721565</c:v>
                </c:pt>
                <c:pt idx="4316">
                  <c:v>81.72153</c:v>
                </c:pt>
                <c:pt idx="4317">
                  <c:v>81.72149</c:v>
                </c:pt>
                <c:pt idx="4318">
                  <c:v>81.72145</c:v>
                </c:pt>
                <c:pt idx="4319">
                  <c:v>81.721405</c:v>
                </c:pt>
                <c:pt idx="4320">
                  <c:v>81.72137</c:v>
                </c:pt>
                <c:pt idx="4321">
                  <c:v>81.72132</c:v>
                </c:pt>
                <c:pt idx="4322">
                  <c:v>81.721275</c:v>
                </c:pt>
                <c:pt idx="4323">
                  <c:v>81.72123</c:v>
                </c:pt>
                <c:pt idx="4324">
                  <c:v>81.72119</c:v>
                </c:pt>
                <c:pt idx="4325">
                  <c:v>81.721146</c:v>
                </c:pt>
                <c:pt idx="4326">
                  <c:v>81.72111</c:v>
                </c:pt>
                <c:pt idx="4327">
                  <c:v>81.72106</c:v>
                </c:pt>
                <c:pt idx="4328">
                  <c:v>81.72102</c:v>
                </c:pt>
                <c:pt idx="4329">
                  <c:v>81.720985</c:v>
                </c:pt>
                <c:pt idx="4330">
                  <c:v>81.72095</c:v>
                </c:pt>
                <c:pt idx="4331">
                  <c:v>81.72091</c:v>
                </c:pt>
                <c:pt idx="4332">
                  <c:v>81.72086</c:v>
                </c:pt>
                <c:pt idx="4333">
                  <c:v>81.720825</c:v>
                </c:pt>
                <c:pt idx="4334">
                  <c:v>81.72077999999999</c:v>
                </c:pt>
                <c:pt idx="4335">
                  <c:v>81.72072999999998</c:v>
                </c:pt>
                <c:pt idx="4336">
                  <c:v>81.72069</c:v>
                </c:pt>
                <c:pt idx="4337">
                  <c:v>81.72065</c:v>
                </c:pt>
                <c:pt idx="4338">
                  <c:v>81.720604</c:v>
                </c:pt>
                <c:pt idx="4339">
                  <c:v>81.720566</c:v>
                </c:pt>
                <c:pt idx="4340">
                  <c:v>81.72053</c:v>
                </c:pt>
                <c:pt idx="4341">
                  <c:v>81.72049</c:v>
                </c:pt>
                <c:pt idx="4342">
                  <c:v>81.72045</c:v>
                </c:pt>
                <c:pt idx="4343">
                  <c:v>81.72040599999998</c:v>
                </c:pt>
                <c:pt idx="4344">
                  <c:v>81.72036999999998</c:v>
                </c:pt>
                <c:pt idx="4345">
                  <c:v>81.72032</c:v>
                </c:pt>
                <c:pt idx="4346">
                  <c:v>81.72028</c:v>
                </c:pt>
                <c:pt idx="4347">
                  <c:v>81.720245</c:v>
                </c:pt>
                <c:pt idx="4348">
                  <c:v>81.72021</c:v>
                </c:pt>
                <c:pt idx="4349">
                  <c:v>81.72017</c:v>
                </c:pt>
                <c:pt idx="4350">
                  <c:v>81.72012</c:v>
                </c:pt>
                <c:pt idx="4351">
                  <c:v>81.72008499999998</c:v>
                </c:pt>
                <c:pt idx="4352">
                  <c:v>81.72005</c:v>
                </c:pt>
                <c:pt idx="4353">
                  <c:v>81.72001</c:v>
                </c:pt>
                <c:pt idx="4354">
                  <c:v>81.71997</c:v>
                </c:pt>
                <c:pt idx="4355">
                  <c:v>81.719925</c:v>
                </c:pt>
                <c:pt idx="4356">
                  <c:v>81.71988</c:v>
                </c:pt>
                <c:pt idx="4357">
                  <c:v>81.71983</c:v>
                </c:pt>
                <c:pt idx="4358">
                  <c:v>81.719795</c:v>
                </c:pt>
                <c:pt idx="4359">
                  <c:v>81.71975</c:v>
                </c:pt>
                <c:pt idx="4360">
                  <c:v>81.71971</c:v>
                </c:pt>
                <c:pt idx="4361">
                  <c:v>81.719666</c:v>
                </c:pt>
                <c:pt idx="4362">
                  <c:v>81.71963</c:v>
                </c:pt>
                <c:pt idx="4363">
                  <c:v>81.71959</c:v>
                </c:pt>
                <c:pt idx="4364">
                  <c:v>81.71955</c:v>
                </c:pt>
                <c:pt idx="4365">
                  <c:v>81.71951</c:v>
                </c:pt>
                <c:pt idx="4366">
                  <c:v>81.71947</c:v>
                </c:pt>
                <c:pt idx="4367">
                  <c:v>81.71943</c:v>
                </c:pt>
                <c:pt idx="4368">
                  <c:v>81.71938</c:v>
                </c:pt>
                <c:pt idx="4369">
                  <c:v>81.71934</c:v>
                </c:pt>
                <c:pt idx="4370">
                  <c:v>81.71929</c:v>
                </c:pt>
                <c:pt idx="4371">
                  <c:v>81.71925</c:v>
                </c:pt>
                <c:pt idx="4372">
                  <c:v>81.71921</c:v>
                </c:pt>
                <c:pt idx="4373">
                  <c:v>81.71917</c:v>
                </c:pt>
                <c:pt idx="4374">
                  <c:v>81.719124</c:v>
                </c:pt>
                <c:pt idx="4375">
                  <c:v>81.719086</c:v>
                </c:pt>
                <c:pt idx="4376">
                  <c:v>81.71905</c:v>
                </c:pt>
                <c:pt idx="4377">
                  <c:v>81.71901</c:v>
                </c:pt>
                <c:pt idx="4378">
                  <c:v>81.71897000000001</c:v>
                </c:pt>
                <c:pt idx="4379">
                  <c:v>81.718925</c:v>
                </c:pt>
                <c:pt idx="4380">
                  <c:v>81.71889</c:v>
                </c:pt>
                <c:pt idx="4381">
                  <c:v>81.71884</c:v>
                </c:pt>
                <c:pt idx="4382">
                  <c:v>81.718796</c:v>
                </c:pt>
                <c:pt idx="4383">
                  <c:v>81.71875</c:v>
                </c:pt>
                <c:pt idx="4384">
                  <c:v>81.71871</c:v>
                </c:pt>
                <c:pt idx="4385">
                  <c:v>81.718666</c:v>
                </c:pt>
                <c:pt idx="4386">
                  <c:v>81.71863</c:v>
                </c:pt>
                <c:pt idx="4387">
                  <c:v>81.71858</c:v>
                </c:pt>
                <c:pt idx="4388">
                  <c:v>81.718544</c:v>
                </c:pt>
                <c:pt idx="4389">
                  <c:v>81.7185</c:v>
                </c:pt>
                <c:pt idx="4390">
                  <c:v>81.71845</c:v>
                </c:pt>
                <c:pt idx="4391">
                  <c:v>81.71841</c:v>
                </c:pt>
                <c:pt idx="4392">
                  <c:v>81.71837</c:v>
                </c:pt>
                <c:pt idx="4393">
                  <c:v>81.71832</c:v>
                </c:pt>
                <c:pt idx="4394">
                  <c:v>81.718285</c:v>
                </c:pt>
                <c:pt idx="4395">
                  <c:v>81.71824</c:v>
                </c:pt>
                <c:pt idx="4396">
                  <c:v>81.7182</c:v>
                </c:pt>
                <c:pt idx="4397">
                  <c:v>81.71816</c:v>
                </c:pt>
                <c:pt idx="4398">
                  <c:v>81.718124</c:v>
                </c:pt>
                <c:pt idx="4399">
                  <c:v>81.71809</c:v>
                </c:pt>
                <c:pt idx="4400">
                  <c:v>81.71804</c:v>
                </c:pt>
                <c:pt idx="4401">
                  <c:v>81.718</c:v>
                </c:pt>
                <c:pt idx="4402">
                  <c:v>81.717964</c:v>
                </c:pt>
                <c:pt idx="4403">
                  <c:v>81.717926</c:v>
                </c:pt>
                <c:pt idx="4404">
                  <c:v>81.71789</c:v>
                </c:pt>
                <c:pt idx="4405">
                  <c:v>81.71784</c:v>
                </c:pt>
                <c:pt idx="4406">
                  <c:v>81.717804</c:v>
                </c:pt>
                <c:pt idx="4407">
                  <c:v>81.71776</c:v>
                </c:pt>
                <c:pt idx="4408">
                  <c:v>81.71771</c:v>
                </c:pt>
                <c:pt idx="4409">
                  <c:v>81.71767000000002</c:v>
                </c:pt>
                <c:pt idx="4410">
                  <c:v>81.71763</c:v>
                </c:pt>
                <c:pt idx="4411">
                  <c:v>81.71758</c:v>
                </c:pt>
                <c:pt idx="4412">
                  <c:v>81.717545</c:v>
                </c:pt>
                <c:pt idx="4413">
                  <c:v>81.71751</c:v>
                </c:pt>
                <c:pt idx="4414">
                  <c:v>81.71747</c:v>
                </c:pt>
                <c:pt idx="4415">
                  <c:v>81.71743</c:v>
                </c:pt>
                <c:pt idx="4416">
                  <c:v>81.717384</c:v>
                </c:pt>
                <c:pt idx="4417">
                  <c:v>81.71735</c:v>
                </c:pt>
                <c:pt idx="4418">
                  <c:v>81.7173</c:v>
                </c:pt>
                <c:pt idx="4419">
                  <c:v>81.71726</c:v>
                </c:pt>
                <c:pt idx="4420">
                  <c:v>81.717224</c:v>
                </c:pt>
                <c:pt idx="4421">
                  <c:v>81.717186</c:v>
                </c:pt>
                <c:pt idx="4422">
                  <c:v>81.71715</c:v>
                </c:pt>
                <c:pt idx="4423">
                  <c:v>81.7171</c:v>
                </c:pt>
                <c:pt idx="4424">
                  <c:v>81.71706</c:v>
                </c:pt>
                <c:pt idx="4425">
                  <c:v>81.71701</c:v>
                </c:pt>
                <c:pt idx="4426">
                  <c:v>81.71697</c:v>
                </c:pt>
                <c:pt idx="4427">
                  <c:v>81.71693</c:v>
                </c:pt>
                <c:pt idx="4428">
                  <c:v>81.71689</c:v>
                </c:pt>
                <c:pt idx="4429">
                  <c:v>81.71684</c:v>
                </c:pt>
                <c:pt idx="4430">
                  <c:v>81.716805</c:v>
                </c:pt>
                <c:pt idx="4431">
                  <c:v>81.71677</c:v>
                </c:pt>
                <c:pt idx="4432">
                  <c:v>81.71673000000001</c:v>
                </c:pt>
                <c:pt idx="4433">
                  <c:v>81.71669</c:v>
                </c:pt>
                <c:pt idx="4434">
                  <c:v>81.716644</c:v>
                </c:pt>
                <c:pt idx="4435">
                  <c:v>81.716606</c:v>
                </c:pt>
                <c:pt idx="4436">
                  <c:v>81.71657</c:v>
                </c:pt>
                <c:pt idx="4437">
                  <c:v>81.71653</c:v>
                </c:pt>
                <c:pt idx="4438">
                  <c:v>81.71649</c:v>
                </c:pt>
                <c:pt idx="4439">
                  <c:v>81.716446</c:v>
                </c:pt>
                <c:pt idx="4440">
                  <c:v>81.7164</c:v>
                </c:pt>
                <c:pt idx="4441">
                  <c:v>81.716354</c:v>
                </c:pt>
                <c:pt idx="4442">
                  <c:v>81.71632</c:v>
                </c:pt>
                <c:pt idx="4443">
                  <c:v>81.71627</c:v>
                </c:pt>
                <c:pt idx="4444">
                  <c:v>81.71623</c:v>
                </c:pt>
                <c:pt idx="4445">
                  <c:v>81.71619</c:v>
                </c:pt>
                <c:pt idx="4446">
                  <c:v>81.71615</c:v>
                </c:pt>
                <c:pt idx="4447">
                  <c:v>81.71611</c:v>
                </c:pt>
                <c:pt idx="4448">
                  <c:v>81.71607</c:v>
                </c:pt>
                <c:pt idx="4449">
                  <c:v>81.716034</c:v>
                </c:pt>
                <c:pt idx="4450">
                  <c:v>81.71599</c:v>
                </c:pt>
                <c:pt idx="4451">
                  <c:v>81.71595</c:v>
                </c:pt>
                <c:pt idx="4452">
                  <c:v>81.715904</c:v>
                </c:pt>
                <c:pt idx="4453">
                  <c:v>81.71586</c:v>
                </c:pt>
                <c:pt idx="4454">
                  <c:v>81.71581</c:v>
                </c:pt>
                <c:pt idx="4455">
                  <c:v>81.71577499999998</c:v>
                </c:pt>
                <c:pt idx="4456">
                  <c:v>81.71573</c:v>
                </c:pt>
                <c:pt idx="4457">
                  <c:v>81.71569</c:v>
                </c:pt>
                <c:pt idx="4458">
                  <c:v>81.715645</c:v>
                </c:pt>
                <c:pt idx="4459">
                  <c:v>81.71561</c:v>
                </c:pt>
                <c:pt idx="4460">
                  <c:v>81.71557</c:v>
                </c:pt>
                <c:pt idx="4461">
                  <c:v>81.71553</c:v>
                </c:pt>
                <c:pt idx="4462">
                  <c:v>81.71549</c:v>
                </c:pt>
                <c:pt idx="4463">
                  <c:v>81.71545</c:v>
                </c:pt>
                <c:pt idx="4464">
                  <c:v>81.71541</c:v>
                </c:pt>
                <c:pt idx="4465">
                  <c:v>81.71537</c:v>
                </c:pt>
                <c:pt idx="4466">
                  <c:v>81.71533</c:v>
                </c:pt>
                <c:pt idx="4467">
                  <c:v>81.715294</c:v>
                </c:pt>
                <c:pt idx="4468">
                  <c:v>81.71525</c:v>
                </c:pt>
                <c:pt idx="4469">
                  <c:v>81.7152</c:v>
                </c:pt>
                <c:pt idx="4470">
                  <c:v>81.71516</c:v>
                </c:pt>
                <c:pt idx="4471">
                  <c:v>81.71512</c:v>
                </c:pt>
                <c:pt idx="4472">
                  <c:v>81.71507</c:v>
                </c:pt>
                <c:pt idx="4473">
                  <c:v>81.715034</c:v>
                </c:pt>
                <c:pt idx="4474">
                  <c:v>81.71499</c:v>
                </c:pt>
                <c:pt idx="4475">
                  <c:v>81.71495</c:v>
                </c:pt>
                <c:pt idx="4476">
                  <c:v>81.71491</c:v>
                </c:pt>
                <c:pt idx="4477">
                  <c:v>81.714874</c:v>
                </c:pt>
                <c:pt idx="4478">
                  <c:v>81.714836</c:v>
                </c:pt>
                <c:pt idx="4479">
                  <c:v>81.71479</c:v>
                </c:pt>
                <c:pt idx="4480">
                  <c:v>81.71475</c:v>
                </c:pt>
                <c:pt idx="4481">
                  <c:v>81.71471</c:v>
                </c:pt>
                <c:pt idx="4482">
                  <c:v>81.71466</c:v>
                </c:pt>
                <c:pt idx="4483">
                  <c:v>81.714615</c:v>
                </c:pt>
                <c:pt idx="4484">
                  <c:v>81.71458</c:v>
                </c:pt>
                <c:pt idx="4485">
                  <c:v>81.71453</c:v>
                </c:pt>
                <c:pt idx="4486">
                  <c:v>81.71449</c:v>
                </c:pt>
                <c:pt idx="4487">
                  <c:v>81.71445</c:v>
                </c:pt>
                <c:pt idx="4488">
                  <c:v>81.71441</c:v>
                </c:pt>
                <c:pt idx="4489">
                  <c:v>81.71437</c:v>
                </c:pt>
                <c:pt idx="4490">
                  <c:v>81.71433</c:v>
                </c:pt>
                <c:pt idx="4491">
                  <c:v>81.714294</c:v>
                </c:pt>
                <c:pt idx="4492">
                  <c:v>81.71425</c:v>
                </c:pt>
                <c:pt idx="4493">
                  <c:v>81.71421</c:v>
                </c:pt>
                <c:pt idx="4494">
                  <c:v>81.71417</c:v>
                </c:pt>
                <c:pt idx="4495">
                  <c:v>81.714134</c:v>
                </c:pt>
                <c:pt idx="4496">
                  <c:v>81.714096</c:v>
                </c:pt>
                <c:pt idx="4497">
                  <c:v>81.71405</c:v>
                </c:pt>
                <c:pt idx="4498">
                  <c:v>81.714005</c:v>
                </c:pt>
                <c:pt idx="4499">
                  <c:v>81.71396</c:v>
                </c:pt>
                <c:pt idx="4500">
                  <c:v>81.71392</c:v>
                </c:pt>
                <c:pt idx="4501">
                  <c:v>81.713875</c:v>
                </c:pt>
                <c:pt idx="4502">
                  <c:v>81.71384</c:v>
                </c:pt>
                <c:pt idx="4503">
                  <c:v>81.71379</c:v>
                </c:pt>
                <c:pt idx="4504">
                  <c:v>81.71375</c:v>
                </c:pt>
                <c:pt idx="4505">
                  <c:v>81.713715</c:v>
                </c:pt>
                <c:pt idx="4506">
                  <c:v>81.71368</c:v>
                </c:pt>
                <c:pt idx="4507">
                  <c:v>81.71364</c:v>
                </c:pt>
                <c:pt idx="4508">
                  <c:v>81.71359</c:v>
                </c:pt>
                <c:pt idx="4509">
                  <c:v>81.713554</c:v>
                </c:pt>
                <c:pt idx="4510">
                  <c:v>81.71352</c:v>
                </c:pt>
                <c:pt idx="4511">
                  <c:v>81.71348</c:v>
                </c:pt>
                <c:pt idx="4512">
                  <c:v>81.71344</c:v>
                </c:pt>
                <c:pt idx="4513">
                  <c:v>81.713394</c:v>
                </c:pt>
                <c:pt idx="4514">
                  <c:v>81.713356</c:v>
                </c:pt>
                <c:pt idx="4515">
                  <c:v>81.71332</c:v>
                </c:pt>
                <c:pt idx="4516">
                  <c:v>81.71328</c:v>
                </c:pt>
                <c:pt idx="4517">
                  <c:v>81.71324</c:v>
                </c:pt>
                <c:pt idx="4518">
                  <c:v>81.713196</c:v>
                </c:pt>
                <c:pt idx="4519">
                  <c:v>81.71315</c:v>
                </c:pt>
                <c:pt idx="4520">
                  <c:v>81.713104</c:v>
                </c:pt>
                <c:pt idx="4521">
                  <c:v>81.713066</c:v>
                </c:pt>
                <c:pt idx="4522">
                  <c:v>81.71302</c:v>
                </c:pt>
                <c:pt idx="4523">
                  <c:v>81.71298</c:v>
                </c:pt>
                <c:pt idx="4524">
                  <c:v>81.71294</c:v>
                </c:pt>
                <c:pt idx="4525">
                  <c:v>81.7129</c:v>
                </c:pt>
                <c:pt idx="4526">
                  <c:v>81.71286</c:v>
                </c:pt>
                <c:pt idx="4527">
                  <c:v>81.71282</c:v>
                </c:pt>
                <c:pt idx="4528">
                  <c:v>81.71277999999998</c:v>
                </c:pt>
                <c:pt idx="4529">
                  <c:v>81.71273999999998</c:v>
                </c:pt>
                <c:pt idx="4530">
                  <c:v>81.71270000000001</c:v>
                </c:pt>
                <c:pt idx="4531">
                  <c:v>81.712654</c:v>
                </c:pt>
                <c:pt idx="4532">
                  <c:v>81.71261</c:v>
                </c:pt>
                <c:pt idx="4533">
                  <c:v>81.71256</c:v>
                </c:pt>
                <c:pt idx="4534">
                  <c:v>81.712524</c:v>
                </c:pt>
                <c:pt idx="4535">
                  <c:v>81.71248</c:v>
                </c:pt>
                <c:pt idx="4536">
                  <c:v>81.71244</c:v>
                </c:pt>
                <c:pt idx="4537">
                  <c:v>81.7124</c:v>
                </c:pt>
                <c:pt idx="4538">
                  <c:v>81.712364</c:v>
                </c:pt>
                <c:pt idx="4539">
                  <c:v>81.712326</c:v>
                </c:pt>
                <c:pt idx="4540">
                  <c:v>81.71228</c:v>
                </c:pt>
                <c:pt idx="4541">
                  <c:v>81.71224</c:v>
                </c:pt>
                <c:pt idx="4542">
                  <c:v>81.7122</c:v>
                </c:pt>
                <c:pt idx="4543">
                  <c:v>81.71216</c:v>
                </c:pt>
                <c:pt idx="4544">
                  <c:v>81.71212</c:v>
                </c:pt>
                <c:pt idx="4545">
                  <c:v>81.71208</c:v>
                </c:pt>
                <c:pt idx="4546">
                  <c:v>81.71204</c:v>
                </c:pt>
                <c:pt idx="4547">
                  <c:v>81.712</c:v>
                </c:pt>
                <c:pt idx="4548">
                  <c:v>81.71195</c:v>
                </c:pt>
                <c:pt idx="4549">
                  <c:v>81.71191</c:v>
                </c:pt>
                <c:pt idx="4550">
                  <c:v>81.71187</c:v>
                </c:pt>
                <c:pt idx="4551">
                  <c:v>81.71182</c:v>
                </c:pt>
                <c:pt idx="4552">
                  <c:v>81.711784</c:v>
                </c:pt>
                <c:pt idx="4553">
                  <c:v>81.71175</c:v>
                </c:pt>
                <c:pt idx="4554">
                  <c:v>81.71171</c:v>
                </c:pt>
                <c:pt idx="4555">
                  <c:v>81.71167000000002</c:v>
                </c:pt>
                <c:pt idx="4556">
                  <c:v>81.711624</c:v>
                </c:pt>
                <c:pt idx="4557">
                  <c:v>81.711586</c:v>
                </c:pt>
                <c:pt idx="4558">
                  <c:v>81.71154</c:v>
                </c:pt>
                <c:pt idx="4559">
                  <c:v>81.7115</c:v>
                </c:pt>
                <c:pt idx="4560">
                  <c:v>81.711464</c:v>
                </c:pt>
                <c:pt idx="4561">
                  <c:v>81.711426</c:v>
                </c:pt>
                <c:pt idx="4562">
                  <c:v>81.71139</c:v>
                </c:pt>
                <c:pt idx="4563">
                  <c:v>81.71134</c:v>
                </c:pt>
                <c:pt idx="4564">
                  <c:v>81.711296</c:v>
                </c:pt>
                <c:pt idx="4565">
                  <c:v>81.71125</c:v>
                </c:pt>
                <c:pt idx="4566">
                  <c:v>81.71121</c:v>
                </c:pt>
                <c:pt idx="4567">
                  <c:v>81.71117</c:v>
                </c:pt>
                <c:pt idx="4568">
                  <c:v>81.71113</c:v>
                </c:pt>
                <c:pt idx="4569">
                  <c:v>81.71109</c:v>
                </c:pt>
                <c:pt idx="4570">
                  <c:v>81.71105</c:v>
                </c:pt>
                <c:pt idx="4571">
                  <c:v>81.71101</c:v>
                </c:pt>
                <c:pt idx="4572">
                  <c:v>81.71097</c:v>
                </c:pt>
                <c:pt idx="4573">
                  <c:v>81.71093</c:v>
                </c:pt>
                <c:pt idx="4574">
                  <c:v>81.710884</c:v>
                </c:pt>
                <c:pt idx="4575">
                  <c:v>81.710846</c:v>
                </c:pt>
                <c:pt idx="4576">
                  <c:v>81.71081</c:v>
                </c:pt>
                <c:pt idx="4577">
                  <c:v>81.71077</c:v>
                </c:pt>
                <c:pt idx="4578">
                  <c:v>81.71073000000001</c:v>
                </c:pt>
                <c:pt idx="4579">
                  <c:v>81.710686</c:v>
                </c:pt>
                <c:pt idx="4580">
                  <c:v>81.71064</c:v>
                </c:pt>
                <c:pt idx="4581">
                  <c:v>81.710594</c:v>
                </c:pt>
                <c:pt idx="4582">
                  <c:v>81.710556</c:v>
                </c:pt>
                <c:pt idx="4583">
                  <c:v>81.71051</c:v>
                </c:pt>
                <c:pt idx="4584">
                  <c:v>81.71047</c:v>
                </c:pt>
                <c:pt idx="4585">
                  <c:v>81.710434</c:v>
                </c:pt>
                <c:pt idx="4586">
                  <c:v>81.710396</c:v>
                </c:pt>
                <c:pt idx="4587">
                  <c:v>81.71036</c:v>
                </c:pt>
                <c:pt idx="4588">
                  <c:v>81.71031</c:v>
                </c:pt>
                <c:pt idx="4589">
                  <c:v>81.71027</c:v>
                </c:pt>
                <c:pt idx="4590">
                  <c:v>81.710236</c:v>
                </c:pt>
                <c:pt idx="4591">
                  <c:v>81.7102</c:v>
                </c:pt>
                <c:pt idx="4592">
                  <c:v>81.71016</c:v>
                </c:pt>
                <c:pt idx="4593">
                  <c:v>81.71011</c:v>
                </c:pt>
                <c:pt idx="4594">
                  <c:v>81.710075</c:v>
                </c:pt>
                <c:pt idx="4595">
                  <c:v>81.71004</c:v>
                </c:pt>
                <c:pt idx="4596">
                  <c:v>81.71</c:v>
                </c:pt>
                <c:pt idx="4597">
                  <c:v>81.70996</c:v>
                </c:pt>
                <c:pt idx="4598">
                  <c:v>81.709915</c:v>
                </c:pt>
                <c:pt idx="4599">
                  <c:v>81.70988</c:v>
                </c:pt>
                <c:pt idx="4600">
                  <c:v>81.70984</c:v>
                </c:pt>
                <c:pt idx="4601">
                  <c:v>81.7098</c:v>
                </c:pt>
                <c:pt idx="4602">
                  <c:v>81.70976</c:v>
                </c:pt>
                <c:pt idx="4603">
                  <c:v>81.70972</c:v>
                </c:pt>
                <c:pt idx="4604">
                  <c:v>81.70967</c:v>
                </c:pt>
                <c:pt idx="4605">
                  <c:v>81.709625</c:v>
                </c:pt>
                <c:pt idx="4606">
                  <c:v>81.70959</c:v>
                </c:pt>
                <c:pt idx="4607">
                  <c:v>81.70954</c:v>
                </c:pt>
                <c:pt idx="4608">
                  <c:v>81.7095</c:v>
                </c:pt>
                <c:pt idx="4609">
                  <c:v>81.70946</c:v>
                </c:pt>
                <c:pt idx="4610">
                  <c:v>81.70942</c:v>
                </c:pt>
                <c:pt idx="4611">
                  <c:v>81.70937999999998</c:v>
                </c:pt>
                <c:pt idx="4612">
                  <c:v>81.70933999999998</c:v>
                </c:pt>
                <c:pt idx="4613">
                  <c:v>81.709305</c:v>
                </c:pt>
                <c:pt idx="4614">
                  <c:v>81.70926</c:v>
                </c:pt>
                <c:pt idx="4615">
                  <c:v>81.70922</c:v>
                </c:pt>
                <c:pt idx="4616">
                  <c:v>81.70918</c:v>
                </c:pt>
                <c:pt idx="4617">
                  <c:v>81.709145</c:v>
                </c:pt>
                <c:pt idx="4618">
                  <c:v>81.70911</c:v>
                </c:pt>
                <c:pt idx="4619">
                  <c:v>81.70906</c:v>
                </c:pt>
                <c:pt idx="4620">
                  <c:v>81.709015</c:v>
                </c:pt>
                <c:pt idx="4621">
                  <c:v>81.70897</c:v>
                </c:pt>
                <c:pt idx="4622">
                  <c:v>81.70893</c:v>
                </c:pt>
                <c:pt idx="4623">
                  <c:v>81.70888499999998</c:v>
                </c:pt>
                <c:pt idx="4624">
                  <c:v>81.70885</c:v>
                </c:pt>
                <c:pt idx="4625">
                  <c:v>81.70881</c:v>
                </c:pt>
                <c:pt idx="4626">
                  <c:v>81.70876999999998</c:v>
                </c:pt>
                <c:pt idx="4627">
                  <c:v>81.70872999999998</c:v>
                </c:pt>
                <c:pt idx="4628">
                  <c:v>81.70869</c:v>
                </c:pt>
                <c:pt idx="4629">
                  <c:v>81.70865</c:v>
                </c:pt>
                <c:pt idx="4630">
                  <c:v>81.7086</c:v>
                </c:pt>
                <c:pt idx="4631">
                  <c:v>81.708565</c:v>
                </c:pt>
                <c:pt idx="4632">
                  <c:v>81.70853</c:v>
                </c:pt>
                <c:pt idx="4633">
                  <c:v>81.70849</c:v>
                </c:pt>
                <c:pt idx="4634">
                  <c:v>81.70845</c:v>
                </c:pt>
                <c:pt idx="4635">
                  <c:v>81.708405</c:v>
                </c:pt>
                <c:pt idx="4636">
                  <c:v>81.70836999999998</c:v>
                </c:pt>
                <c:pt idx="4637">
                  <c:v>81.70832999999998</c:v>
                </c:pt>
                <c:pt idx="4638">
                  <c:v>81.70829</c:v>
                </c:pt>
                <c:pt idx="4639">
                  <c:v>81.70825</c:v>
                </c:pt>
                <c:pt idx="4640">
                  <c:v>81.708206</c:v>
                </c:pt>
                <c:pt idx="4641">
                  <c:v>81.70816</c:v>
                </c:pt>
                <c:pt idx="4642">
                  <c:v>81.708115</c:v>
                </c:pt>
                <c:pt idx="4643">
                  <c:v>81.70807999999998</c:v>
                </c:pt>
                <c:pt idx="4644">
                  <c:v>81.70803</c:v>
                </c:pt>
                <c:pt idx="4645">
                  <c:v>81.70799</c:v>
                </c:pt>
                <c:pt idx="4646">
                  <c:v>81.707954</c:v>
                </c:pt>
                <c:pt idx="4647">
                  <c:v>81.70792</c:v>
                </c:pt>
                <c:pt idx="4648">
                  <c:v>81.70788</c:v>
                </c:pt>
                <c:pt idx="4649">
                  <c:v>81.70783</c:v>
                </c:pt>
                <c:pt idx="4650">
                  <c:v>81.707794</c:v>
                </c:pt>
                <c:pt idx="4651">
                  <c:v>81.707756</c:v>
                </c:pt>
                <c:pt idx="4652">
                  <c:v>81.70772</c:v>
                </c:pt>
                <c:pt idx="4653">
                  <c:v>81.70768</c:v>
                </c:pt>
                <c:pt idx="4654">
                  <c:v>81.707634</c:v>
                </c:pt>
                <c:pt idx="4655">
                  <c:v>81.707596</c:v>
                </c:pt>
                <c:pt idx="4656">
                  <c:v>81.70756</c:v>
                </c:pt>
                <c:pt idx="4657">
                  <c:v>81.70752</c:v>
                </c:pt>
                <c:pt idx="4658">
                  <c:v>81.70748</c:v>
                </c:pt>
                <c:pt idx="4659">
                  <c:v>81.707436</c:v>
                </c:pt>
                <c:pt idx="4660">
                  <c:v>81.70739</c:v>
                </c:pt>
                <c:pt idx="4661">
                  <c:v>81.707344</c:v>
                </c:pt>
                <c:pt idx="4662">
                  <c:v>81.707306</c:v>
                </c:pt>
                <c:pt idx="4663">
                  <c:v>81.70726</c:v>
                </c:pt>
                <c:pt idx="4664">
                  <c:v>81.70722</c:v>
                </c:pt>
                <c:pt idx="4665">
                  <c:v>81.707184</c:v>
                </c:pt>
                <c:pt idx="4666">
                  <c:v>81.707146</c:v>
                </c:pt>
                <c:pt idx="4667">
                  <c:v>81.70711</c:v>
                </c:pt>
                <c:pt idx="4668">
                  <c:v>81.70706</c:v>
                </c:pt>
                <c:pt idx="4669">
                  <c:v>81.70702</c:v>
                </c:pt>
                <c:pt idx="4670">
                  <c:v>81.706985</c:v>
                </c:pt>
                <c:pt idx="4671">
                  <c:v>81.70695</c:v>
                </c:pt>
                <c:pt idx="4672">
                  <c:v>81.70691</c:v>
                </c:pt>
                <c:pt idx="4673">
                  <c:v>81.70686</c:v>
                </c:pt>
                <c:pt idx="4674">
                  <c:v>81.706825</c:v>
                </c:pt>
                <c:pt idx="4675">
                  <c:v>81.70679</c:v>
                </c:pt>
                <c:pt idx="4676">
                  <c:v>81.70675</c:v>
                </c:pt>
                <c:pt idx="4677">
                  <c:v>81.70671</c:v>
                </c:pt>
                <c:pt idx="4678">
                  <c:v>81.706665</c:v>
                </c:pt>
                <c:pt idx="4679">
                  <c:v>81.70663</c:v>
                </c:pt>
                <c:pt idx="4680">
                  <c:v>81.70659</c:v>
                </c:pt>
                <c:pt idx="4681">
                  <c:v>81.70655</c:v>
                </c:pt>
                <c:pt idx="4682">
                  <c:v>81.70651</c:v>
                </c:pt>
                <c:pt idx="4683">
                  <c:v>81.70647</c:v>
                </c:pt>
                <c:pt idx="4684">
                  <c:v>81.70642</c:v>
                </c:pt>
                <c:pt idx="4685">
                  <c:v>81.70637499999998</c:v>
                </c:pt>
                <c:pt idx="4686">
                  <c:v>81.70633999999998</c:v>
                </c:pt>
                <c:pt idx="4687">
                  <c:v>81.70629</c:v>
                </c:pt>
                <c:pt idx="4688">
                  <c:v>81.70625</c:v>
                </c:pt>
                <c:pt idx="4689">
                  <c:v>81.706215</c:v>
                </c:pt>
                <c:pt idx="4690">
                  <c:v>81.70618</c:v>
                </c:pt>
                <c:pt idx="4691">
                  <c:v>81.70614</c:v>
                </c:pt>
                <c:pt idx="4692">
                  <c:v>81.70609</c:v>
                </c:pt>
                <c:pt idx="4693">
                  <c:v>81.706055</c:v>
                </c:pt>
                <c:pt idx="4694">
                  <c:v>81.70601</c:v>
                </c:pt>
                <c:pt idx="4695">
                  <c:v>81.70597</c:v>
                </c:pt>
                <c:pt idx="4696">
                  <c:v>81.70593</c:v>
                </c:pt>
                <c:pt idx="4697">
                  <c:v>81.705894</c:v>
                </c:pt>
                <c:pt idx="4698">
                  <c:v>81.70586</c:v>
                </c:pt>
                <c:pt idx="4699">
                  <c:v>81.70581</c:v>
                </c:pt>
                <c:pt idx="4700">
                  <c:v>81.705765</c:v>
                </c:pt>
                <c:pt idx="4701">
                  <c:v>81.70572</c:v>
                </c:pt>
                <c:pt idx="4702">
                  <c:v>81.70568</c:v>
                </c:pt>
                <c:pt idx="4703">
                  <c:v>81.705635</c:v>
                </c:pt>
                <c:pt idx="4704">
                  <c:v>81.7056</c:v>
                </c:pt>
                <c:pt idx="4705">
                  <c:v>81.70556</c:v>
                </c:pt>
                <c:pt idx="4706">
                  <c:v>81.70552</c:v>
                </c:pt>
                <c:pt idx="4707">
                  <c:v>81.70547999999998</c:v>
                </c:pt>
                <c:pt idx="4708">
                  <c:v>81.70543999999998</c:v>
                </c:pt>
                <c:pt idx="4709">
                  <c:v>81.70539999999998</c:v>
                </c:pt>
                <c:pt idx="4710">
                  <c:v>81.70536</c:v>
                </c:pt>
                <c:pt idx="4711">
                  <c:v>81.70532</c:v>
                </c:pt>
                <c:pt idx="4712">
                  <c:v>81.705284</c:v>
                </c:pt>
                <c:pt idx="4713">
                  <c:v>81.70524</c:v>
                </c:pt>
                <c:pt idx="4714">
                  <c:v>81.7052</c:v>
                </c:pt>
                <c:pt idx="4715">
                  <c:v>81.70516</c:v>
                </c:pt>
                <c:pt idx="4716">
                  <c:v>81.705124</c:v>
                </c:pt>
                <c:pt idx="4717">
                  <c:v>81.70508599999998</c:v>
                </c:pt>
                <c:pt idx="4718">
                  <c:v>81.70503999999998</c:v>
                </c:pt>
                <c:pt idx="4719">
                  <c:v>81.70500000000001</c:v>
                </c:pt>
                <c:pt idx="4720">
                  <c:v>81.70496</c:v>
                </c:pt>
                <c:pt idx="4721">
                  <c:v>81.704926</c:v>
                </c:pt>
                <c:pt idx="4722">
                  <c:v>81.70489</c:v>
                </c:pt>
                <c:pt idx="4723">
                  <c:v>81.70484</c:v>
                </c:pt>
                <c:pt idx="4724">
                  <c:v>81.704796</c:v>
                </c:pt>
                <c:pt idx="4725">
                  <c:v>81.70475</c:v>
                </c:pt>
                <c:pt idx="4726">
                  <c:v>81.70471</c:v>
                </c:pt>
                <c:pt idx="4727">
                  <c:v>81.704666</c:v>
                </c:pt>
                <c:pt idx="4728">
                  <c:v>81.70463</c:v>
                </c:pt>
                <c:pt idx="4729">
                  <c:v>81.70459</c:v>
                </c:pt>
                <c:pt idx="4730">
                  <c:v>81.70455</c:v>
                </c:pt>
                <c:pt idx="4731">
                  <c:v>81.70451</c:v>
                </c:pt>
                <c:pt idx="4732">
                  <c:v>81.70447</c:v>
                </c:pt>
                <c:pt idx="4733">
                  <c:v>81.70443</c:v>
                </c:pt>
                <c:pt idx="4734">
                  <c:v>81.70439</c:v>
                </c:pt>
                <c:pt idx="4735">
                  <c:v>81.70435</c:v>
                </c:pt>
                <c:pt idx="4736">
                  <c:v>81.704315</c:v>
                </c:pt>
                <c:pt idx="4737">
                  <c:v>81.70427</c:v>
                </c:pt>
                <c:pt idx="4738">
                  <c:v>81.70423</c:v>
                </c:pt>
                <c:pt idx="4739">
                  <c:v>81.70419</c:v>
                </c:pt>
                <c:pt idx="4740">
                  <c:v>81.704155</c:v>
                </c:pt>
                <c:pt idx="4741">
                  <c:v>81.70412</c:v>
                </c:pt>
                <c:pt idx="4742">
                  <c:v>81.70408</c:v>
                </c:pt>
                <c:pt idx="4743">
                  <c:v>81.70404</c:v>
                </c:pt>
                <c:pt idx="4744">
                  <c:v>81.704</c:v>
                </c:pt>
                <c:pt idx="4745">
                  <c:v>81.70396</c:v>
                </c:pt>
                <c:pt idx="4746">
                  <c:v>81.70392</c:v>
                </c:pt>
                <c:pt idx="4747">
                  <c:v>81.70388</c:v>
                </c:pt>
                <c:pt idx="4748">
                  <c:v>81.70384</c:v>
                </c:pt>
                <c:pt idx="4749">
                  <c:v>81.703804</c:v>
                </c:pt>
                <c:pt idx="4750">
                  <c:v>81.70376</c:v>
                </c:pt>
                <c:pt idx="4751">
                  <c:v>81.70371</c:v>
                </c:pt>
                <c:pt idx="4752">
                  <c:v>81.70367</c:v>
                </c:pt>
                <c:pt idx="4753">
                  <c:v>81.70363</c:v>
                </c:pt>
                <c:pt idx="4754">
                  <c:v>81.70358</c:v>
                </c:pt>
                <c:pt idx="4755">
                  <c:v>81.703545</c:v>
                </c:pt>
                <c:pt idx="4756">
                  <c:v>81.70351</c:v>
                </c:pt>
                <c:pt idx="4757">
                  <c:v>81.70347</c:v>
                </c:pt>
                <c:pt idx="4758">
                  <c:v>81.70343</c:v>
                </c:pt>
                <c:pt idx="4759">
                  <c:v>81.703384</c:v>
                </c:pt>
                <c:pt idx="4760">
                  <c:v>81.70335</c:v>
                </c:pt>
                <c:pt idx="4761">
                  <c:v>81.70331</c:v>
                </c:pt>
                <c:pt idx="4762">
                  <c:v>81.70327</c:v>
                </c:pt>
                <c:pt idx="4763">
                  <c:v>81.70323</c:v>
                </c:pt>
                <c:pt idx="4764">
                  <c:v>81.703186</c:v>
                </c:pt>
                <c:pt idx="4765">
                  <c:v>81.70315</c:v>
                </c:pt>
                <c:pt idx="4766">
                  <c:v>81.70311</c:v>
                </c:pt>
                <c:pt idx="4767">
                  <c:v>81.70307</c:v>
                </c:pt>
                <c:pt idx="4768">
                  <c:v>81.70303000000001</c:v>
                </c:pt>
                <c:pt idx="4769">
                  <c:v>81.70299</c:v>
                </c:pt>
                <c:pt idx="4770">
                  <c:v>81.70294</c:v>
                </c:pt>
                <c:pt idx="4771">
                  <c:v>81.70289599999998</c:v>
                </c:pt>
                <c:pt idx="4772">
                  <c:v>81.70286</c:v>
                </c:pt>
                <c:pt idx="4773">
                  <c:v>81.70281</c:v>
                </c:pt>
                <c:pt idx="4774">
                  <c:v>81.70277399999999</c:v>
                </c:pt>
                <c:pt idx="4775">
                  <c:v>81.70273599999999</c:v>
                </c:pt>
                <c:pt idx="4776">
                  <c:v>81.7027</c:v>
                </c:pt>
                <c:pt idx="4777">
                  <c:v>81.70266</c:v>
                </c:pt>
                <c:pt idx="4778">
                  <c:v>81.702614</c:v>
                </c:pt>
                <c:pt idx="4779">
                  <c:v>81.70257599999998</c:v>
                </c:pt>
                <c:pt idx="4780">
                  <c:v>81.70254</c:v>
                </c:pt>
                <c:pt idx="4781">
                  <c:v>81.7025</c:v>
                </c:pt>
                <c:pt idx="4782">
                  <c:v>81.70246</c:v>
                </c:pt>
                <c:pt idx="4783">
                  <c:v>81.702415</c:v>
                </c:pt>
                <c:pt idx="4784">
                  <c:v>81.70237999999999</c:v>
                </c:pt>
                <c:pt idx="4785">
                  <c:v>81.70233999999999</c:v>
                </c:pt>
                <c:pt idx="4786">
                  <c:v>81.7023</c:v>
                </c:pt>
                <c:pt idx="4787">
                  <c:v>81.70226</c:v>
                </c:pt>
                <c:pt idx="4788">
                  <c:v>81.702225</c:v>
                </c:pt>
                <c:pt idx="4789">
                  <c:v>81.70219</c:v>
                </c:pt>
                <c:pt idx="4790">
                  <c:v>81.70215</c:v>
                </c:pt>
                <c:pt idx="4791">
                  <c:v>81.7021</c:v>
                </c:pt>
                <c:pt idx="4792">
                  <c:v>81.702065</c:v>
                </c:pt>
                <c:pt idx="4793">
                  <c:v>81.70203</c:v>
                </c:pt>
                <c:pt idx="4794">
                  <c:v>81.70199</c:v>
                </c:pt>
                <c:pt idx="4795">
                  <c:v>81.70195</c:v>
                </c:pt>
                <c:pt idx="4796">
                  <c:v>81.701904</c:v>
                </c:pt>
                <c:pt idx="4797">
                  <c:v>81.70186</c:v>
                </c:pt>
                <c:pt idx="4798">
                  <c:v>81.70181</c:v>
                </c:pt>
                <c:pt idx="4799">
                  <c:v>81.701775</c:v>
                </c:pt>
                <c:pt idx="4800">
                  <c:v>81.70173000000001</c:v>
                </c:pt>
                <c:pt idx="4801">
                  <c:v>81.70169</c:v>
                </c:pt>
                <c:pt idx="4802">
                  <c:v>81.70165</c:v>
                </c:pt>
                <c:pt idx="4803">
                  <c:v>81.701614</c:v>
                </c:pt>
                <c:pt idx="4804">
                  <c:v>81.70158</c:v>
                </c:pt>
                <c:pt idx="4805">
                  <c:v>81.70154</c:v>
                </c:pt>
                <c:pt idx="4806">
                  <c:v>81.7015</c:v>
                </c:pt>
                <c:pt idx="4807">
                  <c:v>81.70146</c:v>
                </c:pt>
                <c:pt idx="4808">
                  <c:v>81.701416</c:v>
                </c:pt>
                <c:pt idx="4809">
                  <c:v>81.70138</c:v>
                </c:pt>
                <c:pt idx="4810">
                  <c:v>81.70134</c:v>
                </c:pt>
                <c:pt idx="4811">
                  <c:v>81.7013</c:v>
                </c:pt>
                <c:pt idx="4812">
                  <c:v>81.70126</c:v>
                </c:pt>
                <c:pt idx="4813">
                  <c:v>81.70122</c:v>
                </c:pt>
                <c:pt idx="4814">
                  <c:v>81.70118</c:v>
                </c:pt>
                <c:pt idx="4815">
                  <c:v>81.70113</c:v>
                </c:pt>
                <c:pt idx="4816">
                  <c:v>81.701096</c:v>
                </c:pt>
                <c:pt idx="4817">
                  <c:v>81.70106</c:v>
                </c:pt>
                <c:pt idx="4818">
                  <c:v>81.70102</c:v>
                </c:pt>
                <c:pt idx="4819">
                  <c:v>81.70098</c:v>
                </c:pt>
                <c:pt idx="4820">
                  <c:v>81.70094</c:v>
                </c:pt>
                <c:pt idx="4821">
                  <c:v>81.700905</c:v>
                </c:pt>
                <c:pt idx="4822">
                  <c:v>81.70087</c:v>
                </c:pt>
                <c:pt idx="4823">
                  <c:v>81.70082</c:v>
                </c:pt>
                <c:pt idx="4824">
                  <c:v>81.70077499999998</c:v>
                </c:pt>
                <c:pt idx="4825">
                  <c:v>81.70073</c:v>
                </c:pt>
                <c:pt idx="4826">
                  <c:v>81.70069</c:v>
                </c:pt>
                <c:pt idx="4827">
                  <c:v>81.700645</c:v>
                </c:pt>
                <c:pt idx="4828">
                  <c:v>81.70061</c:v>
                </c:pt>
                <c:pt idx="4829">
                  <c:v>81.70057000000001</c:v>
                </c:pt>
                <c:pt idx="4830">
                  <c:v>81.70053</c:v>
                </c:pt>
                <c:pt idx="4831">
                  <c:v>81.70049</c:v>
                </c:pt>
                <c:pt idx="4832">
                  <c:v>81.700455</c:v>
                </c:pt>
                <c:pt idx="4833">
                  <c:v>81.70042</c:v>
                </c:pt>
                <c:pt idx="4834">
                  <c:v>81.70037999999998</c:v>
                </c:pt>
                <c:pt idx="4835">
                  <c:v>81.70033</c:v>
                </c:pt>
                <c:pt idx="4836">
                  <c:v>81.700294</c:v>
                </c:pt>
                <c:pt idx="4837">
                  <c:v>81.70026</c:v>
                </c:pt>
                <c:pt idx="4838">
                  <c:v>81.70022</c:v>
                </c:pt>
                <c:pt idx="4839">
                  <c:v>81.70018</c:v>
                </c:pt>
                <c:pt idx="4840">
                  <c:v>81.700134</c:v>
                </c:pt>
                <c:pt idx="4841">
                  <c:v>81.700096</c:v>
                </c:pt>
                <c:pt idx="4842">
                  <c:v>81.70006</c:v>
                </c:pt>
                <c:pt idx="4843">
                  <c:v>81.70002</c:v>
                </c:pt>
                <c:pt idx="4844">
                  <c:v>81.69997999999998</c:v>
                </c:pt>
                <c:pt idx="4845">
                  <c:v>81.69994</c:v>
                </c:pt>
                <c:pt idx="4846">
                  <c:v>81.699905</c:v>
                </c:pt>
                <c:pt idx="4847">
                  <c:v>81.69986999999998</c:v>
                </c:pt>
                <c:pt idx="4848">
                  <c:v>81.69982</c:v>
                </c:pt>
                <c:pt idx="4849">
                  <c:v>81.69977999999999</c:v>
                </c:pt>
                <c:pt idx="4850">
                  <c:v>81.69974499999998</c:v>
                </c:pt>
                <c:pt idx="4851">
                  <c:v>81.69970999999998</c:v>
                </c:pt>
                <c:pt idx="4852">
                  <c:v>81.69967000000001</c:v>
                </c:pt>
                <c:pt idx="4853">
                  <c:v>81.69962</c:v>
                </c:pt>
                <c:pt idx="4854">
                  <c:v>81.69957999999998</c:v>
                </c:pt>
                <c:pt idx="4855">
                  <c:v>81.69953</c:v>
                </c:pt>
                <c:pt idx="4856">
                  <c:v>81.69948999999998</c:v>
                </c:pt>
                <c:pt idx="4857">
                  <c:v>81.69945</c:v>
                </c:pt>
                <c:pt idx="4858">
                  <c:v>81.69941</c:v>
                </c:pt>
                <c:pt idx="4859">
                  <c:v>81.69936999999998</c:v>
                </c:pt>
                <c:pt idx="4860">
                  <c:v>81.69932999999998</c:v>
                </c:pt>
                <c:pt idx="4861">
                  <c:v>81.699295</c:v>
                </c:pt>
                <c:pt idx="4862">
                  <c:v>81.69925</c:v>
                </c:pt>
                <c:pt idx="4863">
                  <c:v>81.69921</c:v>
                </c:pt>
                <c:pt idx="4864">
                  <c:v>81.69917</c:v>
                </c:pt>
                <c:pt idx="4865">
                  <c:v>81.699135</c:v>
                </c:pt>
                <c:pt idx="4866">
                  <c:v>81.6991</c:v>
                </c:pt>
                <c:pt idx="4867">
                  <c:v>81.69906</c:v>
                </c:pt>
                <c:pt idx="4868">
                  <c:v>81.69902</c:v>
                </c:pt>
                <c:pt idx="4869">
                  <c:v>81.69897999999999</c:v>
                </c:pt>
                <c:pt idx="4870">
                  <c:v>81.69893999999998</c:v>
                </c:pt>
                <c:pt idx="4871">
                  <c:v>81.69889999999998</c:v>
                </c:pt>
                <c:pt idx="4872">
                  <c:v>81.69885999999998</c:v>
                </c:pt>
                <c:pt idx="4873">
                  <c:v>81.69882</c:v>
                </c:pt>
                <c:pt idx="4874">
                  <c:v>81.69878399999999</c:v>
                </c:pt>
                <c:pt idx="4875">
                  <c:v>81.69873999999999</c:v>
                </c:pt>
                <c:pt idx="4876">
                  <c:v>81.69869999999998</c:v>
                </c:pt>
                <c:pt idx="4877">
                  <c:v>81.69866</c:v>
                </c:pt>
                <c:pt idx="4878">
                  <c:v>81.69862</c:v>
                </c:pt>
                <c:pt idx="4879">
                  <c:v>81.69858599999999</c:v>
                </c:pt>
                <c:pt idx="4880">
                  <c:v>81.69854999999998</c:v>
                </c:pt>
                <c:pt idx="4881">
                  <c:v>81.69851</c:v>
                </c:pt>
                <c:pt idx="4882">
                  <c:v>81.69846999999998</c:v>
                </c:pt>
                <c:pt idx="4883">
                  <c:v>81.698425</c:v>
                </c:pt>
                <c:pt idx="4884">
                  <c:v>81.69837999999999</c:v>
                </c:pt>
                <c:pt idx="4885">
                  <c:v>81.69833</c:v>
                </c:pt>
                <c:pt idx="4886">
                  <c:v>81.698296</c:v>
                </c:pt>
                <c:pt idx="4887">
                  <c:v>81.69825</c:v>
                </c:pt>
                <c:pt idx="4888">
                  <c:v>81.69821</c:v>
                </c:pt>
                <c:pt idx="4889">
                  <c:v>81.69817</c:v>
                </c:pt>
                <c:pt idx="4890">
                  <c:v>81.69813499999998</c:v>
                </c:pt>
                <c:pt idx="4891">
                  <c:v>81.69809999999998</c:v>
                </c:pt>
                <c:pt idx="4892">
                  <c:v>81.69804999999998</c:v>
                </c:pt>
                <c:pt idx="4893">
                  <c:v>81.69800999999998</c:v>
                </c:pt>
                <c:pt idx="4894">
                  <c:v>81.697975</c:v>
                </c:pt>
                <c:pt idx="4895">
                  <c:v>81.69794</c:v>
                </c:pt>
                <c:pt idx="4896">
                  <c:v>81.6979</c:v>
                </c:pt>
                <c:pt idx="4897">
                  <c:v>81.69785</c:v>
                </c:pt>
                <c:pt idx="4898">
                  <c:v>81.697815</c:v>
                </c:pt>
                <c:pt idx="4899">
                  <c:v>81.69777999999998</c:v>
                </c:pt>
                <c:pt idx="4900">
                  <c:v>81.69773999999998</c:v>
                </c:pt>
                <c:pt idx="4901">
                  <c:v>81.69770000000001</c:v>
                </c:pt>
                <c:pt idx="4902">
                  <c:v>81.69766</c:v>
                </c:pt>
                <c:pt idx="4903">
                  <c:v>81.697624</c:v>
                </c:pt>
                <c:pt idx="4904">
                  <c:v>81.697586</c:v>
                </c:pt>
                <c:pt idx="4905">
                  <c:v>81.69754</c:v>
                </c:pt>
                <c:pt idx="4906">
                  <c:v>81.6975</c:v>
                </c:pt>
                <c:pt idx="4907">
                  <c:v>81.697464</c:v>
                </c:pt>
                <c:pt idx="4908">
                  <c:v>81.697426</c:v>
                </c:pt>
                <c:pt idx="4909">
                  <c:v>81.69739</c:v>
                </c:pt>
                <c:pt idx="4910">
                  <c:v>81.69735</c:v>
                </c:pt>
                <c:pt idx="4911">
                  <c:v>81.69731</c:v>
                </c:pt>
                <c:pt idx="4912">
                  <c:v>81.69727</c:v>
                </c:pt>
                <c:pt idx="4913">
                  <c:v>81.69723</c:v>
                </c:pt>
                <c:pt idx="4914">
                  <c:v>81.69719</c:v>
                </c:pt>
                <c:pt idx="4915">
                  <c:v>81.69715</c:v>
                </c:pt>
                <c:pt idx="4916">
                  <c:v>81.69711</c:v>
                </c:pt>
                <c:pt idx="4917">
                  <c:v>81.697075</c:v>
                </c:pt>
                <c:pt idx="4918">
                  <c:v>81.69703000000001</c:v>
                </c:pt>
                <c:pt idx="4919">
                  <c:v>81.69697999999998</c:v>
                </c:pt>
                <c:pt idx="4920">
                  <c:v>81.69694</c:v>
                </c:pt>
                <c:pt idx="4921">
                  <c:v>81.6969</c:v>
                </c:pt>
                <c:pt idx="4922">
                  <c:v>81.69685</c:v>
                </c:pt>
                <c:pt idx="4923">
                  <c:v>81.696815</c:v>
                </c:pt>
                <c:pt idx="4924">
                  <c:v>81.69677999999999</c:v>
                </c:pt>
                <c:pt idx="4925">
                  <c:v>81.69673999999999</c:v>
                </c:pt>
                <c:pt idx="4926">
                  <c:v>81.6967</c:v>
                </c:pt>
                <c:pt idx="4927">
                  <c:v>81.69666</c:v>
                </c:pt>
                <c:pt idx="4928">
                  <c:v>81.696625</c:v>
                </c:pt>
                <c:pt idx="4929">
                  <c:v>81.69659</c:v>
                </c:pt>
                <c:pt idx="4930">
                  <c:v>81.69654</c:v>
                </c:pt>
                <c:pt idx="4931">
                  <c:v>81.6965</c:v>
                </c:pt>
                <c:pt idx="4932">
                  <c:v>81.696465</c:v>
                </c:pt>
                <c:pt idx="4933">
                  <c:v>81.69643</c:v>
                </c:pt>
                <c:pt idx="4934">
                  <c:v>81.69638999999998</c:v>
                </c:pt>
                <c:pt idx="4935">
                  <c:v>81.69634999999998</c:v>
                </c:pt>
                <c:pt idx="4936">
                  <c:v>81.69630999999998</c:v>
                </c:pt>
                <c:pt idx="4937">
                  <c:v>81.69627000000001</c:v>
                </c:pt>
                <c:pt idx="4938">
                  <c:v>81.69623</c:v>
                </c:pt>
                <c:pt idx="4939">
                  <c:v>81.69619</c:v>
                </c:pt>
                <c:pt idx="4940">
                  <c:v>81.69615</c:v>
                </c:pt>
                <c:pt idx="4941">
                  <c:v>81.69611</c:v>
                </c:pt>
                <c:pt idx="4942">
                  <c:v>81.69607499999998</c:v>
                </c:pt>
                <c:pt idx="4943">
                  <c:v>81.69603999999998</c:v>
                </c:pt>
                <c:pt idx="4944">
                  <c:v>81.696</c:v>
                </c:pt>
                <c:pt idx="4945">
                  <c:v>81.69596</c:v>
                </c:pt>
                <c:pt idx="4946">
                  <c:v>81.695915</c:v>
                </c:pt>
                <c:pt idx="4947">
                  <c:v>81.69587999999999</c:v>
                </c:pt>
                <c:pt idx="4948">
                  <c:v>81.69583999999999</c:v>
                </c:pt>
                <c:pt idx="4949">
                  <c:v>81.69579999999999</c:v>
                </c:pt>
                <c:pt idx="4950">
                  <c:v>81.69575999999999</c:v>
                </c:pt>
                <c:pt idx="4951">
                  <c:v>81.695724</c:v>
                </c:pt>
                <c:pt idx="4952">
                  <c:v>81.69569</c:v>
                </c:pt>
                <c:pt idx="4953">
                  <c:v>81.69565</c:v>
                </c:pt>
                <c:pt idx="4954">
                  <c:v>81.69561</c:v>
                </c:pt>
                <c:pt idx="4955">
                  <c:v>81.69556999999998</c:v>
                </c:pt>
                <c:pt idx="4956">
                  <c:v>81.69553</c:v>
                </c:pt>
                <c:pt idx="4957">
                  <c:v>81.69548999999999</c:v>
                </c:pt>
                <c:pt idx="4958">
                  <c:v>81.69544999999998</c:v>
                </c:pt>
                <c:pt idx="4959">
                  <c:v>81.69540999999998</c:v>
                </c:pt>
                <c:pt idx="4960">
                  <c:v>81.69536999999998</c:v>
                </c:pt>
                <c:pt idx="4961">
                  <c:v>81.69533499999999</c:v>
                </c:pt>
                <c:pt idx="4962">
                  <c:v>81.69529999999998</c:v>
                </c:pt>
                <c:pt idx="4963">
                  <c:v>81.69526</c:v>
                </c:pt>
                <c:pt idx="4964">
                  <c:v>81.69522</c:v>
                </c:pt>
                <c:pt idx="4965">
                  <c:v>81.69517499999999</c:v>
                </c:pt>
                <c:pt idx="4966">
                  <c:v>81.69513</c:v>
                </c:pt>
                <c:pt idx="4967">
                  <c:v>81.69507999999999</c:v>
                </c:pt>
                <c:pt idx="4968">
                  <c:v>81.69504499999998</c:v>
                </c:pt>
                <c:pt idx="4969">
                  <c:v>81.695</c:v>
                </c:pt>
                <c:pt idx="4970">
                  <c:v>81.69496</c:v>
                </c:pt>
                <c:pt idx="4971">
                  <c:v>81.69492</c:v>
                </c:pt>
                <c:pt idx="4972">
                  <c:v>81.694885</c:v>
                </c:pt>
                <c:pt idx="4973">
                  <c:v>81.69485</c:v>
                </c:pt>
                <c:pt idx="4974">
                  <c:v>81.6948</c:v>
                </c:pt>
                <c:pt idx="4975">
                  <c:v>81.69476</c:v>
                </c:pt>
                <c:pt idx="4976">
                  <c:v>81.694725</c:v>
                </c:pt>
                <c:pt idx="4977">
                  <c:v>81.69469</c:v>
                </c:pt>
                <c:pt idx="4978">
                  <c:v>81.69465</c:v>
                </c:pt>
                <c:pt idx="4979">
                  <c:v>81.69461</c:v>
                </c:pt>
                <c:pt idx="4980">
                  <c:v>81.69457000000001</c:v>
                </c:pt>
                <c:pt idx="4981">
                  <c:v>81.694534</c:v>
                </c:pt>
                <c:pt idx="4982">
                  <c:v>81.694496</c:v>
                </c:pt>
                <c:pt idx="4983">
                  <c:v>81.69446</c:v>
                </c:pt>
                <c:pt idx="4984">
                  <c:v>81.69442</c:v>
                </c:pt>
                <c:pt idx="4985">
                  <c:v>81.69437399999998</c:v>
                </c:pt>
                <c:pt idx="4986">
                  <c:v>81.69433599999999</c:v>
                </c:pt>
                <c:pt idx="4987">
                  <c:v>81.69430000000001</c:v>
                </c:pt>
                <c:pt idx="4988">
                  <c:v>81.69426</c:v>
                </c:pt>
                <c:pt idx="4989">
                  <c:v>81.69422</c:v>
                </c:pt>
                <c:pt idx="4990">
                  <c:v>81.69418</c:v>
                </c:pt>
                <c:pt idx="4991">
                  <c:v>81.694145</c:v>
                </c:pt>
                <c:pt idx="4992">
                  <c:v>81.69411</c:v>
                </c:pt>
                <c:pt idx="4993">
                  <c:v>81.69406</c:v>
                </c:pt>
                <c:pt idx="4994">
                  <c:v>81.69402</c:v>
                </c:pt>
                <c:pt idx="4995">
                  <c:v>81.693985</c:v>
                </c:pt>
                <c:pt idx="4996">
                  <c:v>81.69395</c:v>
                </c:pt>
                <c:pt idx="4997">
                  <c:v>81.69391</c:v>
                </c:pt>
                <c:pt idx="4998">
                  <c:v>81.69386999999998</c:v>
                </c:pt>
                <c:pt idx="4999">
                  <c:v>81.69383</c:v>
                </c:pt>
                <c:pt idx="5000">
                  <c:v>81.69379399999998</c:v>
                </c:pt>
                <c:pt idx="5001">
                  <c:v>81.69374999999998</c:v>
                </c:pt>
                <c:pt idx="5002">
                  <c:v>81.69370999999998</c:v>
                </c:pt>
                <c:pt idx="5003">
                  <c:v>81.69367</c:v>
                </c:pt>
                <c:pt idx="5004">
                  <c:v>81.693634</c:v>
                </c:pt>
                <c:pt idx="5005">
                  <c:v>81.693596</c:v>
                </c:pt>
                <c:pt idx="5006">
                  <c:v>81.69355</c:v>
                </c:pt>
                <c:pt idx="5007">
                  <c:v>81.693504</c:v>
                </c:pt>
                <c:pt idx="5008">
                  <c:v>81.69346</c:v>
                </c:pt>
                <c:pt idx="5009">
                  <c:v>81.69342</c:v>
                </c:pt>
                <c:pt idx="5010">
                  <c:v>81.69337999999999</c:v>
                </c:pt>
                <c:pt idx="5011">
                  <c:v>81.69334399999998</c:v>
                </c:pt>
                <c:pt idx="5012">
                  <c:v>81.69330599999999</c:v>
                </c:pt>
                <c:pt idx="5013">
                  <c:v>81.69327000000001</c:v>
                </c:pt>
                <c:pt idx="5014">
                  <c:v>81.69323</c:v>
                </c:pt>
                <c:pt idx="5015">
                  <c:v>81.69319</c:v>
                </c:pt>
                <c:pt idx="5016">
                  <c:v>81.693146</c:v>
                </c:pt>
                <c:pt idx="5017">
                  <c:v>81.69311</c:v>
                </c:pt>
                <c:pt idx="5018">
                  <c:v>81.69307</c:v>
                </c:pt>
                <c:pt idx="5019">
                  <c:v>81.69303</c:v>
                </c:pt>
                <c:pt idx="5020">
                  <c:v>81.69298999999998</c:v>
                </c:pt>
                <c:pt idx="5021">
                  <c:v>81.69294999999998</c:v>
                </c:pt>
                <c:pt idx="5022">
                  <c:v>81.69291</c:v>
                </c:pt>
                <c:pt idx="5023">
                  <c:v>81.69287</c:v>
                </c:pt>
                <c:pt idx="5024">
                  <c:v>81.69282999999998</c:v>
                </c:pt>
                <c:pt idx="5025">
                  <c:v>81.69279499999999</c:v>
                </c:pt>
                <c:pt idx="5026">
                  <c:v>81.69275999999999</c:v>
                </c:pt>
                <c:pt idx="5027">
                  <c:v>81.69271999999998</c:v>
                </c:pt>
                <c:pt idx="5028">
                  <c:v>81.69267999999998</c:v>
                </c:pt>
                <c:pt idx="5029">
                  <c:v>81.69263999999998</c:v>
                </c:pt>
                <c:pt idx="5030">
                  <c:v>81.692604</c:v>
                </c:pt>
                <c:pt idx="5031">
                  <c:v>81.692566</c:v>
                </c:pt>
                <c:pt idx="5032">
                  <c:v>81.69252</c:v>
                </c:pt>
                <c:pt idx="5033">
                  <c:v>81.69247999999999</c:v>
                </c:pt>
                <c:pt idx="5034">
                  <c:v>81.69244399999998</c:v>
                </c:pt>
                <c:pt idx="5035">
                  <c:v>81.69240599999999</c:v>
                </c:pt>
                <c:pt idx="5036">
                  <c:v>81.69236999999998</c:v>
                </c:pt>
                <c:pt idx="5037">
                  <c:v>81.69233</c:v>
                </c:pt>
                <c:pt idx="5038">
                  <c:v>81.69229</c:v>
                </c:pt>
                <c:pt idx="5039">
                  <c:v>81.69225</c:v>
                </c:pt>
                <c:pt idx="5040">
                  <c:v>81.69221</c:v>
                </c:pt>
                <c:pt idx="5041">
                  <c:v>81.69217</c:v>
                </c:pt>
                <c:pt idx="5042">
                  <c:v>81.69213</c:v>
                </c:pt>
                <c:pt idx="5043">
                  <c:v>81.69208999999998</c:v>
                </c:pt>
                <c:pt idx="5044">
                  <c:v>81.69205499999998</c:v>
                </c:pt>
                <c:pt idx="5045">
                  <c:v>81.69202</c:v>
                </c:pt>
                <c:pt idx="5046">
                  <c:v>81.69198</c:v>
                </c:pt>
                <c:pt idx="5047">
                  <c:v>81.69194</c:v>
                </c:pt>
                <c:pt idx="5048">
                  <c:v>81.691895</c:v>
                </c:pt>
                <c:pt idx="5049">
                  <c:v>81.69186</c:v>
                </c:pt>
                <c:pt idx="5050">
                  <c:v>81.69182</c:v>
                </c:pt>
                <c:pt idx="5051">
                  <c:v>81.69177999999998</c:v>
                </c:pt>
                <c:pt idx="5052">
                  <c:v>81.69173999999998</c:v>
                </c:pt>
                <c:pt idx="5053">
                  <c:v>81.6917</c:v>
                </c:pt>
                <c:pt idx="5054">
                  <c:v>81.691666</c:v>
                </c:pt>
                <c:pt idx="5055">
                  <c:v>81.69163</c:v>
                </c:pt>
                <c:pt idx="5056">
                  <c:v>81.69159</c:v>
                </c:pt>
                <c:pt idx="5057">
                  <c:v>81.69155</c:v>
                </c:pt>
                <c:pt idx="5058">
                  <c:v>81.69151</c:v>
                </c:pt>
                <c:pt idx="5059">
                  <c:v>81.69147499999998</c:v>
                </c:pt>
                <c:pt idx="5060">
                  <c:v>81.69144</c:v>
                </c:pt>
                <c:pt idx="5061">
                  <c:v>81.6914</c:v>
                </c:pt>
                <c:pt idx="5062">
                  <c:v>81.69135</c:v>
                </c:pt>
                <c:pt idx="5063">
                  <c:v>81.691315</c:v>
                </c:pt>
                <c:pt idx="5064">
                  <c:v>81.69128</c:v>
                </c:pt>
                <c:pt idx="5065">
                  <c:v>81.69124</c:v>
                </c:pt>
                <c:pt idx="5066">
                  <c:v>81.6912</c:v>
                </c:pt>
                <c:pt idx="5067">
                  <c:v>81.69116</c:v>
                </c:pt>
                <c:pt idx="5068">
                  <c:v>81.691124</c:v>
                </c:pt>
                <c:pt idx="5069">
                  <c:v>81.691086</c:v>
                </c:pt>
                <c:pt idx="5070">
                  <c:v>81.69105</c:v>
                </c:pt>
                <c:pt idx="5071">
                  <c:v>81.69101</c:v>
                </c:pt>
                <c:pt idx="5072">
                  <c:v>81.69097</c:v>
                </c:pt>
                <c:pt idx="5073">
                  <c:v>81.690926</c:v>
                </c:pt>
                <c:pt idx="5074">
                  <c:v>81.69088999999998</c:v>
                </c:pt>
                <c:pt idx="5075">
                  <c:v>81.69085</c:v>
                </c:pt>
                <c:pt idx="5076">
                  <c:v>81.69081</c:v>
                </c:pt>
                <c:pt idx="5077">
                  <c:v>81.69076999999998</c:v>
                </c:pt>
                <c:pt idx="5078">
                  <c:v>81.69073499999999</c:v>
                </c:pt>
                <c:pt idx="5079">
                  <c:v>81.6907</c:v>
                </c:pt>
                <c:pt idx="5080">
                  <c:v>81.69066</c:v>
                </c:pt>
                <c:pt idx="5081">
                  <c:v>81.69061</c:v>
                </c:pt>
                <c:pt idx="5082">
                  <c:v>81.69057</c:v>
                </c:pt>
                <c:pt idx="5083">
                  <c:v>81.69052</c:v>
                </c:pt>
                <c:pt idx="5084">
                  <c:v>81.69047999999998</c:v>
                </c:pt>
                <c:pt idx="5085">
                  <c:v>81.69044499999998</c:v>
                </c:pt>
                <c:pt idx="5086">
                  <c:v>81.69041</c:v>
                </c:pt>
                <c:pt idx="5087">
                  <c:v>81.69036999999998</c:v>
                </c:pt>
                <c:pt idx="5088">
                  <c:v>81.69032</c:v>
                </c:pt>
                <c:pt idx="5089">
                  <c:v>81.690285</c:v>
                </c:pt>
                <c:pt idx="5090">
                  <c:v>81.69025</c:v>
                </c:pt>
                <c:pt idx="5091">
                  <c:v>81.69021</c:v>
                </c:pt>
                <c:pt idx="5092">
                  <c:v>81.69017</c:v>
                </c:pt>
                <c:pt idx="5093">
                  <c:v>81.69013</c:v>
                </c:pt>
                <c:pt idx="5094">
                  <c:v>81.690094</c:v>
                </c:pt>
                <c:pt idx="5095">
                  <c:v>81.690056</c:v>
                </c:pt>
                <c:pt idx="5096">
                  <c:v>81.69001</c:v>
                </c:pt>
                <c:pt idx="5097">
                  <c:v>81.68996999999998</c:v>
                </c:pt>
                <c:pt idx="5098">
                  <c:v>81.68992999999998</c:v>
                </c:pt>
                <c:pt idx="5099">
                  <c:v>81.68989599999999</c:v>
                </c:pt>
                <c:pt idx="5100">
                  <c:v>81.68985999999998</c:v>
                </c:pt>
                <c:pt idx="5101">
                  <c:v>81.68981999999998</c:v>
                </c:pt>
                <c:pt idx="5102">
                  <c:v>81.68977999999998</c:v>
                </c:pt>
                <c:pt idx="5103">
                  <c:v>81.68973999999999</c:v>
                </c:pt>
                <c:pt idx="5104">
                  <c:v>81.68970499999999</c:v>
                </c:pt>
                <c:pt idx="5105">
                  <c:v>81.68967</c:v>
                </c:pt>
                <c:pt idx="5106">
                  <c:v>81.68963</c:v>
                </c:pt>
                <c:pt idx="5107">
                  <c:v>81.68957999999999</c:v>
                </c:pt>
                <c:pt idx="5108">
                  <c:v>81.68954499999998</c:v>
                </c:pt>
                <c:pt idx="5109">
                  <c:v>81.68951</c:v>
                </c:pt>
                <c:pt idx="5110">
                  <c:v>81.68946999999998</c:v>
                </c:pt>
                <c:pt idx="5111">
                  <c:v>81.68942999999998</c:v>
                </c:pt>
                <c:pt idx="5112">
                  <c:v>81.68938999999999</c:v>
                </c:pt>
                <c:pt idx="5113">
                  <c:v>81.68935399999998</c:v>
                </c:pt>
                <c:pt idx="5114">
                  <c:v>81.68931599999999</c:v>
                </c:pt>
                <c:pt idx="5115">
                  <c:v>81.68927999999998</c:v>
                </c:pt>
                <c:pt idx="5116">
                  <c:v>81.68924</c:v>
                </c:pt>
                <c:pt idx="5117">
                  <c:v>81.6892</c:v>
                </c:pt>
                <c:pt idx="5118">
                  <c:v>81.68915599999998</c:v>
                </c:pt>
                <c:pt idx="5119">
                  <c:v>81.68912</c:v>
                </c:pt>
                <c:pt idx="5120">
                  <c:v>81.68907999999999</c:v>
                </c:pt>
                <c:pt idx="5121">
                  <c:v>81.68903999999999</c:v>
                </c:pt>
                <c:pt idx="5122">
                  <c:v>81.68899999999998</c:v>
                </c:pt>
                <c:pt idx="5123">
                  <c:v>81.68896499999998</c:v>
                </c:pt>
                <c:pt idx="5124">
                  <c:v>81.68893</c:v>
                </c:pt>
                <c:pt idx="5125">
                  <c:v>81.68888999999999</c:v>
                </c:pt>
                <c:pt idx="5126">
                  <c:v>81.68884999999999</c:v>
                </c:pt>
                <c:pt idx="5127">
                  <c:v>81.68880999999999</c:v>
                </c:pt>
                <c:pt idx="5128">
                  <c:v>81.68877399999997</c:v>
                </c:pt>
                <c:pt idx="5129">
                  <c:v>81.68873599999998</c:v>
                </c:pt>
                <c:pt idx="5130">
                  <c:v>81.68869999999998</c:v>
                </c:pt>
                <c:pt idx="5131">
                  <c:v>81.68866</c:v>
                </c:pt>
                <c:pt idx="5132">
                  <c:v>81.688614</c:v>
                </c:pt>
                <c:pt idx="5133">
                  <c:v>81.68857599999998</c:v>
                </c:pt>
                <c:pt idx="5134">
                  <c:v>81.68853999999999</c:v>
                </c:pt>
                <c:pt idx="5135">
                  <c:v>81.68849999999999</c:v>
                </c:pt>
                <c:pt idx="5136">
                  <c:v>81.68845999999999</c:v>
                </c:pt>
                <c:pt idx="5137">
                  <c:v>81.68841999999998</c:v>
                </c:pt>
                <c:pt idx="5138">
                  <c:v>81.68838499999997</c:v>
                </c:pt>
                <c:pt idx="5139">
                  <c:v>81.68834999999999</c:v>
                </c:pt>
                <c:pt idx="5140">
                  <c:v>81.68830999999999</c:v>
                </c:pt>
                <c:pt idx="5141">
                  <c:v>81.68826999999998</c:v>
                </c:pt>
                <c:pt idx="5142">
                  <c:v>81.68823</c:v>
                </c:pt>
                <c:pt idx="5143">
                  <c:v>81.68818999999999</c:v>
                </c:pt>
                <c:pt idx="5144">
                  <c:v>81.68814999999998</c:v>
                </c:pt>
                <c:pt idx="5145">
                  <c:v>81.68810999999998</c:v>
                </c:pt>
                <c:pt idx="5146">
                  <c:v>81.68806999999998</c:v>
                </c:pt>
                <c:pt idx="5147">
                  <c:v>81.68803399999999</c:v>
                </c:pt>
                <c:pt idx="5148">
                  <c:v>81.687996</c:v>
                </c:pt>
                <c:pt idx="5149">
                  <c:v>81.68796</c:v>
                </c:pt>
                <c:pt idx="5150">
                  <c:v>81.68792</c:v>
                </c:pt>
                <c:pt idx="5151">
                  <c:v>81.68787999999999</c:v>
                </c:pt>
                <c:pt idx="5152">
                  <c:v>81.68783999999998</c:v>
                </c:pt>
                <c:pt idx="5153">
                  <c:v>81.68780499999998</c:v>
                </c:pt>
                <c:pt idx="5154">
                  <c:v>81.68776999999998</c:v>
                </c:pt>
                <c:pt idx="5155">
                  <c:v>81.68772999999998</c:v>
                </c:pt>
                <c:pt idx="5156">
                  <c:v>81.68769</c:v>
                </c:pt>
                <c:pt idx="5157">
                  <c:v>81.68765</c:v>
                </c:pt>
                <c:pt idx="5158">
                  <c:v>81.687614</c:v>
                </c:pt>
                <c:pt idx="5159">
                  <c:v>81.68757999999998</c:v>
                </c:pt>
                <c:pt idx="5160">
                  <c:v>81.68754</c:v>
                </c:pt>
                <c:pt idx="5161">
                  <c:v>81.6875</c:v>
                </c:pt>
                <c:pt idx="5162">
                  <c:v>81.68746</c:v>
                </c:pt>
                <c:pt idx="5163">
                  <c:v>81.687416</c:v>
                </c:pt>
                <c:pt idx="5164">
                  <c:v>81.68737999999999</c:v>
                </c:pt>
                <c:pt idx="5165">
                  <c:v>81.68733999999999</c:v>
                </c:pt>
                <c:pt idx="5166">
                  <c:v>81.6873</c:v>
                </c:pt>
                <c:pt idx="5167">
                  <c:v>81.68726</c:v>
                </c:pt>
                <c:pt idx="5168">
                  <c:v>81.687225</c:v>
                </c:pt>
                <c:pt idx="5169">
                  <c:v>81.68719</c:v>
                </c:pt>
                <c:pt idx="5170">
                  <c:v>81.68715</c:v>
                </c:pt>
                <c:pt idx="5171">
                  <c:v>81.68711</c:v>
                </c:pt>
                <c:pt idx="5172">
                  <c:v>81.68707</c:v>
                </c:pt>
                <c:pt idx="5173">
                  <c:v>81.68703499999998</c:v>
                </c:pt>
                <c:pt idx="5174">
                  <c:v>81.687</c:v>
                </c:pt>
                <c:pt idx="5175">
                  <c:v>81.68696</c:v>
                </c:pt>
                <c:pt idx="5176">
                  <c:v>81.68692</c:v>
                </c:pt>
                <c:pt idx="5177">
                  <c:v>81.68687399999999</c:v>
                </c:pt>
                <c:pt idx="5178">
                  <c:v>81.68683999999999</c:v>
                </c:pt>
                <c:pt idx="5179">
                  <c:v>81.68679999999999</c:v>
                </c:pt>
                <c:pt idx="5180">
                  <c:v>81.68675999999999</c:v>
                </c:pt>
                <c:pt idx="5181">
                  <c:v>81.68671999999998</c:v>
                </c:pt>
                <c:pt idx="5182">
                  <c:v>81.68667999999998</c:v>
                </c:pt>
                <c:pt idx="5183">
                  <c:v>81.68664599999998</c:v>
                </c:pt>
                <c:pt idx="5184">
                  <c:v>81.68661</c:v>
                </c:pt>
                <c:pt idx="5185">
                  <c:v>81.68656</c:v>
                </c:pt>
                <c:pt idx="5186">
                  <c:v>81.68652</c:v>
                </c:pt>
                <c:pt idx="5187">
                  <c:v>81.68648499999999</c:v>
                </c:pt>
                <c:pt idx="5188">
                  <c:v>81.68644999999998</c:v>
                </c:pt>
                <c:pt idx="5189">
                  <c:v>81.68640999999998</c:v>
                </c:pt>
                <c:pt idx="5190">
                  <c:v>81.68636999999998</c:v>
                </c:pt>
                <c:pt idx="5191">
                  <c:v>81.68633</c:v>
                </c:pt>
                <c:pt idx="5192">
                  <c:v>81.686295</c:v>
                </c:pt>
                <c:pt idx="5193">
                  <c:v>81.68626</c:v>
                </c:pt>
                <c:pt idx="5194">
                  <c:v>81.68622</c:v>
                </c:pt>
                <c:pt idx="5195">
                  <c:v>81.68617999999998</c:v>
                </c:pt>
                <c:pt idx="5196">
                  <c:v>81.68613999999998</c:v>
                </c:pt>
                <c:pt idx="5197">
                  <c:v>81.686104</c:v>
                </c:pt>
                <c:pt idx="5198">
                  <c:v>81.68606599999998</c:v>
                </c:pt>
                <c:pt idx="5199">
                  <c:v>81.68602</c:v>
                </c:pt>
                <c:pt idx="5200">
                  <c:v>81.68597999999999</c:v>
                </c:pt>
                <c:pt idx="5201">
                  <c:v>81.68593999999999</c:v>
                </c:pt>
                <c:pt idx="5202">
                  <c:v>81.68590499999999</c:v>
                </c:pt>
                <c:pt idx="5203">
                  <c:v>81.68586999999998</c:v>
                </c:pt>
                <c:pt idx="5204">
                  <c:v>81.68582999999998</c:v>
                </c:pt>
                <c:pt idx="5205">
                  <c:v>81.68578999999997</c:v>
                </c:pt>
                <c:pt idx="5206">
                  <c:v>81.68574999999998</c:v>
                </c:pt>
                <c:pt idx="5207">
                  <c:v>81.68571499999999</c:v>
                </c:pt>
                <c:pt idx="5208">
                  <c:v>81.68567999999999</c:v>
                </c:pt>
                <c:pt idx="5209">
                  <c:v>81.68563999999999</c:v>
                </c:pt>
                <c:pt idx="5210">
                  <c:v>81.68559999999998</c:v>
                </c:pt>
                <c:pt idx="5211">
                  <c:v>81.68555999999998</c:v>
                </c:pt>
                <c:pt idx="5212">
                  <c:v>81.685524</c:v>
                </c:pt>
                <c:pt idx="5213">
                  <c:v>81.68548599999997</c:v>
                </c:pt>
                <c:pt idx="5214">
                  <c:v>81.68544999999999</c:v>
                </c:pt>
                <c:pt idx="5215">
                  <c:v>81.68540999999999</c:v>
                </c:pt>
                <c:pt idx="5216">
                  <c:v>81.68536999999998</c:v>
                </c:pt>
                <c:pt idx="5217">
                  <c:v>81.68532999999998</c:v>
                </c:pt>
                <c:pt idx="5218">
                  <c:v>81.68529499999998</c:v>
                </c:pt>
                <c:pt idx="5219">
                  <c:v>81.68524999999998</c:v>
                </c:pt>
                <c:pt idx="5220">
                  <c:v>81.68521</c:v>
                </c:pt>
                <c:pt idx="5221">
                  <c:v>81.68517</c:v>
                </c:pt>
                <c:pt idx="5222">
                  <c:v>81.68513499999999</c:v>
                </c:pt>
                <c:pt idx="5223">
                  <c:v>81.68509999999999</c:v>
                </c:pt>
                <c:pt idx="5224">
                  <c:v>81.68505999999998</c:v>
                </c:pt>
                <c:pt idx="5225">
                  <c:v>81.68501999999998</c:v>
                </c:pt>
                <c:pt idx="5226">
                  <c:v>81.68497999999998</c:v>
                </c:pt>
                <c:pt idx="5227">
                  <c:v>81.684944</c:v>
                </c:pt>
                <c:pt idx="5228">
                  <c:v>81.684906</c:v>
                </c:pt>
                <c:pt idx="5229">
                  <c:v>81.68486999999998</c:v>
                </c:pt>
                <c:pt idx="5230">
                  <c:v>81.68483</c:v>
                </c:pt>
                <c:pt idx="5231">
                  <c:v>81.68478999999999</c:v>
                </c:pt>
                <c:pt idx="5232">
                  <c:v>81.68474999999998</c:v>
                </c:pt>
                <c:pt idx="5233">
                  <c:v>81.68471499999998</c:v>
                </c:pt>
                <c:pt idx="5234">
                  <c:v>81.68468</c:v>
                </c:pt>
                <c:pt idx="5235">
                  <c:v>81.68464</c:v>
                </c:pt>
                <c:pt idx="5236">
                  <c:v>81.68459</c:v>
                </c:pt>
                <c:pt idx="5237">
                  <c:v>81.684555</c:v>
                </c:pt>
                <c:pt idx="5238">
                  <c:v>81.68452</c:v>
                </c:pt>
                <c:pt idx="5239">
                  <c:v>81.68447999999998</c:v>
                </c:pt>
                <c:pt idx="5240">
                  <c:v>81.68443999999998</c:v>
                </c:pt>
                <c:pt idx="5241">
                  <c:v>81.68439999999998</c:v>
                </c:pt>
                <c:pt idx="5242">
                  <c:v>81.684364</c:v>
                </c:pt>
                <c:pt idx="5243">
                  <c:v>81.684326</c:v>
                </c:pt>
                <c:pt idx="5244">
                  <c:v>81.68429</c:v>
                </c:pt>
                <c:pt idx="5245">
                  <c:v>81.68425</c:v>
                </c:pt>
                <c:pt idx="5246">
                  <c:v>81.68421</c:v>
                </c:pt>
                <c:pt idx="5247">
                  <c:v>81.68417</c:v>
                </c:pt>
                <c:pt idx="5248">
                  <c:v>81.684135</c:v>
                </c:pt>
                <c:pt idx="5249">
                  <c:v>81.6841</c:v>
                </c:pt>
                <c:pt idx="5250">
                  <c:v>81.68406</c:v>
                </c:pt>
                <c:pt idx="5251">
                  <c:v>81.68402</c:v>
                </c:pt>
                <c:pt idx="5252">
                  <c:v>81.68397999999999</c:v>
                </c:pt>
                <c:pt idx="5253">
                  <c:v>81.68394499999998</c:v>
                </c:pt>
                <c:pt idx="5254">
                  <c:v>81.68390999999998</c:v>
                </c:pt>
                <c:pt idx="5255">
                  <c:v>81.68387</c:v>
                </c:pt>
                <c:pt idx="5256">
                  <c:v>81.68381999999998</c:v>
                </c:pt>
                <c:pt idx="5257">
                  <c:v>81.68378399999999</c:v>
                </c:pt>
                <c:pt idx="5258">
                  <c:v>81.68374999999999</c:v>
                </c:pt>
                <c:pt idx="5259">
                  <c:v>81.68370999999999</c:v>
                </c:pt>
                <c:pt idx="5260">
                  <c:v>81.68367</c:v>
                </c:pt>
                <c:pt idx="5261">
                  <c:v>81.68363</c:v>
                </c:pt>
                <c:pt idx="5262">
                  <c:v>81.68358999999998</c:v>
                </c:pt>
                <c:pt idx="5263">
                  <c:v>81.68355599999998</c:v>
                </c:pt>
                <c:pt idx="5264">
                  <c:v>81.68352</c:v>
                </c:pt>
                <c:pt idx="5265">
                  <c:v>81.68347999999999</c:v>
                </c:pt>
                <c:pt idx="5266">
                  <c:v>81.68343999999999</c:v>
                </c:pt>
                <c:pt idx="5267">
                  <c:v>81.68339999999999</c:v>
                </c:pt>
                <c:pt idx="5268">
                  <c:v>81.68336499999998</c:v>
                </c:pt>
                <c:pt idx="5269">
                  <c:v>81.68333</c:v>
                </c:pt>
                <c:pt idx="5270">
                  <c:v>81.68329</c:v>
                </c:pt>
                <c:pt idx="5271">
                  <c:v>81.68325</c:v>
                </c:pt>
                <c:pt idx="5272">
                  <c:v>81.68321</c:v>
                </c:pt>
                <c:pt idx="5273">
                  <c:v>81.68317399999998</c:v>
                </c:pt>
                <c:pt idx="5274">
                  <c:v>81.68313599999999</c:v>
                </c:pt>
                <c:pt idx="5275">
                  <c:v>81.68309999999998</c:v>
                </c:pt>
                <c:pt idx="5276">
                  <c:v>81.68304999999998</c:v>
                </c:pt>
                <c:pt idx="5277">
                  <c:v>81.683014</c:v>
                </c:pt>
                <c:pt idx="5278">
                  <c:v>81.68297599999997</c:v>
                </c:pt>
                <c:pt idx="5279">
                  <c:v>81.68293999999999</c:v>
                </c:pt>
                <c:pt idx="5280">
                  <c:v>81.68289999999999</c:v>
                </c:pt>
                <c:pt idx="5281">
                  <c:v>81.68285999999999</c:v>
                </c:pt>
                <c:pt idx="5282">
                  <c:v>81.68281999999999</c:v>
                </c:pt>
                <c:pt idx="5283">
                  <c:v>81.68278499999997</c:v>
                </c:pt>
                <c:pt idx="5284">
                  <c:v>81.68274999999998</c:v>
                </c:pt>
                <c:pt idx="5285">
                  <c:v>81.68270999999999</c:v>
                </c:pt>
                <c:pt idx="5286">
                  <c:v>81.68266999999998</c:v>
                </c:pt>
                <c:pt idx="5287">
                  <c:v>81.68262999999998</c:v>
                </c:pt>
                <c:pt idx="5288">
                  <c:v>81.68259399999998</c:v>
                </c:pt>
                <c:pt idx="5289">
                  <c:v>81.68255599999999</c:v>
                </c:pt>
                <c:pt idx="5290">
                  <c:v>81.68251999999998</c:v>
                </c:pt>
                <c:pt idx="5291">
                  <c:v>81.68247999999998</c:v>
                </c:pt>
                <c:pt idx="5292">
                  <c:v>81.68243999999999</c:v>
                </c:pt>
                <c:pt idx="5293">
                  <c:v>81.68239999999999</c:v>
                </c:pt>
                <c:pt idx="5294">
                  <c:v>81.68236499999999</c:v>
                </c:pt>
                <c:pt idx="5295">
                  <c:v>81.68232999999998</c:v>
                </c:pt>
                <c:pt idx="5296">
                  <c:v>81.68228999999998</c:v>
                </c:pt>
                <c:pt idx="5297">
                  <c:v>81.68224999999998</c:v>
                </c:pt>
                <c:pt idx="5298">
                  <c:v>81.68221</c:v>
                </c:pt>
                <c:pt idx="5299">
                  <c:v>81.68217499999999</c:v>
                </c:pt>
                <c:pt idx="5300">
                  <c:v>81.68213999999999</c:v>
                </c:pt>
                <c:pt idx="5301">
                  <c:v>81.68209999999999</c:v>
                </c:pt>
                <c:pt idx="5302">
                  <c:v>81.68205999999999</c:v>
                </c:pt>
                <c:pt idx="5303">
                  <c:v>81.68201999999998</c:v>
                </c:pt>
                <c:pt idx="5304">
                  <c:v>81.681984</c:v>
                </c:pt>
                <c:pt idx="5305">
                  <c:v>81.68194599999998</c:v>
                </c:pt>
                <c:pt idx="5306">
                  <c:v>81.68191</c:v>
                </c:pt>
                <c:pt idx="5307">
                  <c:v>81.68186999999998</c:v>
                </c:pt>
                <c:pt idx="5308">
                  <c:v>81.68183</c:v>
                </c:pt>
                <c:pt idx="5309">
                  <c:v>81.68178999999999</c:v>
                </c:pt>
                <c:pt idx="5310">
                  <c:v>81.68175499999998</c:v>
                </c:pt>
                <c:pt idx="5311">
                  <c:v>81.68172</c:v>
                </c:pt>
                <c:pt idx="5312">
                  <c:v>81.68168</c:v>
                </c:pt>
                <c:pt idx="5313">
                  <c:v>81.68164</c:v>
                </c:pt>
                <c:pt idx="5314">
                  <c:v>81.6816</c:v>
                </c:pt>
                <c:pt idx="5315">
                  <c:v>81.681564</c:v>
                </c:pt>
                <c:pt idx="5316">
                  <c:v>81.681526</c:v>
                </c:pt>
                <c:pt idx="5317">
                  <c:v>81.68148999999998</c:v>
                </c:pt>
                <c:pt idx="5318">
                  <c:v>81.68145</c:v>
                </c:pt>
                <c:pt idx="5319">
                  <c:v>81.68141</c:v>
                </c:pt>
                <c:pt idx="5320">
                  <c:v>81.68136999999998</c:v>
                </c:pt>
                <c:pt idx="5321">
                  <c:v>81.68133499999999</c:v>
                </c:pt>
                <c:pt idx="5322">
                  <c:v>81.6813</c:v>
                </c:pt>
                <c:pt idx="5323">
                  <c:v>81.68126</c:v>
                </c:pt>
                <c:pt idx="5324">
                  <c:v>81.68122</c:v>
                </c:pt>
                <c:pt idx="5325">
                  <c:v>81.68118</c:v>
                </c:pt>
                <c:pt idx="5326">
                  <c:v>81.681145</c:v>
                </c:pt>
                <c:pt idx="5327">
                  <c:v>81.68111</c:v>
                </c:pt>
                <c:pt idx="5328">
                  <c:v>81.68107</c:v>
                </c:pt>
                <c:pt idx="5329">
                  <c:v>81.68103</c:v>
                </c:pt>
                <c:pt idx="5330">
                  <c:v>81.68098999999998</c:v>
                </c:pt>
                <c:pt idx="5331">
                  <c:v>81.680954</c:v>
                </c:pt>
                <c:pt idx="5332">
                  <c:v>81.68091599999998</c:v>
                </c:pt>
                <c:pt idx="5333">
                  <c:v>81.68087999999999</c:v>
                </c:pt>
                <c:pt idx="5334">
                  <c:v>81.68083999999999</c:v>
                </c:pt>
                <c:pt idx="5335">
                  <c:v>81.68079999999999</c:v>
                </c:pt>
                <c:pt idx="5336">
                  <c:v>81.68075999999999</c:v>
                </c:pt>
                <c:pt idx="5337">
                  <c:v>81.68072499999998</c:v>
                </c:pt>
                <c:pt idx="5338">
                  <c:v>81.68069</c:v>
                </c:pt>
                <c:pt idx="5339">
                  <c:v>81.68065</c:v>
                </c:pt>
                <c:pt idx="5340">
                  <c:v>81.68061</c:v>
                </c:pt>
                <c:pt idx="5341">
                  <c:v>81.68056999999998</c:v>
                </c:pt>
                <c:pt idx="5342">
                  <c:v>81.68053399999998</c:v>
                </c:pt>
                <c:pt idx="5343">
                  <c:v>81.68049999999998</c:v>
                </c:pt>
                <c:pt idx="5344">
                  <c:v>81.68045999999998</c:v>
                </c:pt>
                <c:pt idx="5345">
                  <c:v>81.68042</c:v>
                </c:pt>
                <c:pt idx="5346">
                  <c:v>81.68037999999999</c:v>
                </c:pt>
                <c:pt idx="5347">
                  <c:v>81.68033999999999</c:v>
                </c:pt>
                <c:pt idx="5348">
                  <c:v>81.68030499999999</c:v>
                </c:pt>
                <c:pt idx="5349">
                  <c:v>81.68027</c:v>
                </c:pt>
                <c:pt idx="5350">
                  <c:v>81.68023</c:v>
                </c:pt>
                <c:pt idx="5351">
                  <c:v>81.68018999999998</c:v>
                </c:pt>
                <c:pt idx="5352">
                  <c:v>81.68015</c:v>
                </c:pt>
                <c:pt idx="5353">
                  <c:v>81.680115</c:v>
                </c:pt>
                <c:pt idx="5354">
                  <c:v>81.68007999999999</c:v>
                </c:pt>
                <c:pt idx="5355">
                  <c:v>81.68003999999999</c:v>
                </c:pt>
                <c:pt idx="5356">
                  <c:v>81.67999999999999</c:v>
                </c:pt>
                <c:pt idx="5357">
                  <c:v>81.67995999999998</c:v>
                </c:pt>
                <c:pt idx="5358">
                  <c:v>81.679924</c:v>
                </c:pt>
                <c:pt idx="5359">
                  <c:v>81.67988599999997</c:v>
                </c:pt>
                <c:pt idx="5360">
                  <c:v>81.67984999999999</c:v>
                </c:pt>
                <c:pt idx="5361">
                  <c:v>81.67980999999999</c:v>
                </c:pt>
                <c:pt idx="5362">
                  <c:v>81.67976999999998</c:v>
                </c:pt>
                <c:pt idx="5363">
                  <c:v>81.67972999999998</c:v>
                </c:pt>
                <c:pt idx="5364">
                  <c:v>81.67969499999998</c:v>
                </c:pt>
                <c:pt idx="5365">
                  <c:v>81.67966</c:v>
                </c:pt>
                <c:pt idx="5366">
                  <c:v>81.67962</c:v>
                </c:pt>
                <c:pt idx="5367">
                  <c:v>81.67957999999999</c:v>
                </c:pt>
                <c:pt idx="5368">
                  <c:v>81.67953999999999</c:v>
                </c:pt>
                <c:pt idx="5369">
                  <c:v>81.67950399999998</c:v>
                </c:pt>
                <c:pt idx="5370">
                  <c:v>81.67946999999998</c:v>
                </c:pt>
                <c:pt idx="5371">
                  <c:v>81.67942999999998</c:v>
                </c:pt>
                <c:pt idx="5372">
                  <c:v>81.67938999999998</c:v>
                </c:pt>
                <c:pt idx="5373">
                  <c:v>81.67934999999999</c:v>
                </c:pt>
                <c:pt idx="5374">
                  <c:v>81.67930999999999</c:v>
                </c:pt>
                <c:pt idx="5375">
                  <c:v>81.67927599999999</c:v>
                </c:pt>
                <c:pt idx="5376">
                  <c:v>81.67923999999998</c:v>
                </c:pt>
                <c:pt idx="5377">
                  <c:v>81.67919999999998</c:v>
                </c:pt>
                <c:pt idx="5378">
                  <c:v>81.67915999999998</c:v>
                </c:pt>
                <c:pt idx="5379">
                  <c:v>81.67912</c:v>
                </c:pt>
                <c:pt idx="5380">
                  <c:v>81.67908499999999</c:v>
                </c:pt>
                <c:pt idx="5381">
                  <c:v>81.67904999999999</c:v>
                </c:pt>
                <c:pt idx="5382">
                  <c:v>81.67900999999999</c:v>
                </c:pt>
                <c:pt idx="5383">
                  <c:v>81.67896999999998</c:v>
                </c:pt>
                <c:pt idx="5384">
                  <c:v>81.67892999999998</c:v>
                </c:pt>
                <c:pt idx="5385">
                  <c:v>81.67889399999999</c:v>
                </c:pt>
                <c:pt idx="5386">
                  <c:v>81.67885599999997</c:v>
                </c:pt>
                <c:pt idx="5387">
                  <c:v>81.67881999999999</c:v>
                </c:pt>
                <c:pt idx="5388">
                  <c:v>81.67877999999997</c:v>
                </c:pt>
                <c:pt idx="5389">
                  <c:v>81.67873999999998</c:v>
                </c:pt>
                <c:pt idx="5390">
                  <c:v>81.67869999999998</c:v>
                </c:pt>
                <c:pt idx="5391">
                  <c:v>81.67866499999998</c:v>
                </c:pt>
                <c:pt idx="5392">
                  <c:v>81.67863</c:v>
                </c:pt>
                <c:pt idx="5393">
                  <c:v>81.67858999999999</c:v>
                </c:pt>
                <c:pt idx="5394">
                  <c:v>81.67854999999999</c:v>
                </c:pt>
                <c:pt idx="5395">
                  <c:v>81.67850999999999</c:v>
                </c:pt>
                <c:pt idx="5396">
                  <c:v>81.67847399999997</c:v>
                </c:pt>
                <c:pt idx="5397">
                  <c:v>81.67843999999997</c:v>
                </c:pt>
                <c:pt idx="5398">
                  <c:v>81.67839999999997</c:v>
                </c:pt>
                <c:pt idx="5399">
                  <c:v>81.67835999999998</c:v>
                </c:pt>
                <c:pt idx="5400">
                  <c:v>81.67831999999999</c:v>
                </c:pt>
                <c:pt idx="5401">
                  <c:v>81.67827999999999</c:v>
                </c:pt>
                <c:pt idx="5402">
                  <c:v>81.67824599999999</c:v>
                </c:pt>
                <c:pt idx="5403">
                  <c:v>81.67820999999999</c:v>
                </c:pt>
                <c:pt idx="5404">
                  <c:v>81.67816999999998</c:v>
                </c:pt>
                <c:pt idx="5405">
                  <c:v>81.67812999999998</c:v>
                </c:pt>
                <c:pt idx="5406">
                  <c:v>81.67808999999997</c:v>
                </c:pt>
                <c:pt idx="5407">
                  <c:v>81.67805499999999</c:v>
                </c:pt>
                <c:pt idx="5408">
                  <c:v>81.67801999999999</c:v>
                </c:pt>
                <c:pt idx="5409">
                  <c:v>81.67797999999999</c:v>
                </c:pt>
                <c:pt idx="5410">
                  <c:v>81.67793999999999</c:v>
                </c:pt>
                <c:pt idx="5411">
                  <c:v>81.67789999999998</c:v>
                </c:pt>
                <c:pt idx="5412">
                  <c:v>81.677864</c:v>
                </c:pt>
                <c:pt idx="5413">
                  <c:v>81.67782599999998</c:v>
                </c:pt>
                <c:pt idx="5414">
                  <c:v>81.67778999999999</c:v>
                </c:pt>
                <c:pt idx="5415">
                  <c:v>81.67774999999999</c:v>
                </c:pt>
                <c:pt idx="5416">
                  <c:v>81.67770999999999</c:v>
                </c:pt>
                <c:pt idx="5417">
                  <c:v>81.67767</c:v>
                </c:pt>
                <c:pt idx="5418">
                  <c:v>81.67763499999998</c:v>
                </c:pt>
                <c:pt idx="5419">
                  <c:v>81.6776</c:v>
                </c:pt>
                <c:pt idx="5420">
                  <c:v>81.67756</c:v>
                </c:pt>
                <c:pt idx="5421">
                  <c:v>81.67752</c:v>
                </c:pt>
                <c:pt idx="5422">
                  <c:v>81.67747999999999</c:v>
                </c:pt>
                <c:pt idx="5423">
                  <c:v>81.67744399999998</c:v>
                </c:pt>
                <c:pt idx="5424">
                  <c:v>81.67740999999998</c:v>
                </c:pt>
                <c:pt idx="5425">
                  <c:v>81.67736999999998</c:v>
                </c:pt>
                <c:pt idx="5426">
                  <c:v>81.67733</c:v>
                </c:pt>
                <c:pt idx="5427">
                  <c:v>81.67729</c:v>
                </c:pt>
                <c:pt idx="5428">
                  <c:v>81.67725</c:v>
                </c:pt>
                <c:pt idx="5429">
                  <c:v>81.677216</c:v>
                </c:pt>
                <c:pt idx="5430">
                  <c:v>81.67717999999999</c:v>
                </c:pt>
                <c:pt idx="5431">
                  <c:v>81.67713999999998</c:v>
                </c:pt>
                <c:pt idx="5432">
                  <c:v>81.67709999999998</c:v>
                </c:pt>
                <c:pt idx="5433">
                  <c:v>81.67705999999998</c:v>
                </c:pt>
                <c:pt idx="5434">
                  <c:v>81.677025</c:v>
                </c:pt>
                <c:pt idx="5435">
                  <c:v>81.67698999999999</c:v>
                </c:pt>
                <c:pt idx="5436">
                  <c:v>81.67694999999999</c:v>
                </c:pt>
                <c:pt idx="5437">
                  <c:v>81.67690999999999</c:v>
                </c:pt>
                <c:pt idx="5438">
                  <c:v>81.67686999999998</c:v>
                </c:pt>
                <c:pt idx="5439">
                  <c:v>81.67683399999999</c:v>
                </c:pt>
                <c:pt idx="5440">
                  <c:v>81.67679599999997</c:v>
                </c:pt>
                <c:pt idx="5441">
                  <c:v>81.67675999999999</c:v>
                </c:pt>
                <c:pt idx="5442">
                  <c:v>81.67671999999999</c:v>
                </c:pt>
                <c:pt idx="5443">
                  <c:v>81.67667999999999</c:v>
                </c:pt>
                <c:pt idx="5444">
                  <c:v>81.67663999999999</c:v>
                </c:pt>
                <c:pt idx="5445">
                  <c:v>81.67660499999998</c:v>
                </c:pt>
                <c:pt idx="5446">
                  <c:v>81.67657</c:v>
                </c:pt>
                <c:pt idx="5447">
                  <c:v>81.67652999999998</c:v>
                </c:pt>
                <c:pt idx="5448">
                  <c:v>81.67648999999999</c:v>
                </c:pt>
                <c:pt idx="5449">
                  <c:v>81.67644999999999</c:v>
                </c:pt>
                <c:pt idx="5450">
                  <c:v>81.67641399999998</c:v>
                </c:pt>
                <c:pt idx="5451">
                  <c:v>81.67637999999997</c:v>
                </c:pt>
                <c:pt idx="5452">
                  <c:v>81.67633999999997</c:v>
                </c:pt>
                <c:pt idx="5453">
                  <c:v>81.6763</c:v>
                </c:pt>
                <c:pt idx="5454">
                  <c:v>81.67626</c:v>
                </c:pt>
                <c:pt idx="5455">
                  <c:v>81.67622</c:v>
                </c:pt>
                <c:pt idx="5456">
                  <c:v>81.67618999999999</c:v>
                </c:pt>
                <c:pt idx="5457">
                  <c:v>81.67615499999998</c:v>
                </c:pt>
                <c:pt idx="5458">
                  <c:v>81.676125</c:v>
                </c:pt>
                <c:pt idx="5459">
                  <c:v>81.67608999999999</c:v>
                </c:pt>
                <c:pt idx="5460">
                  <c:v>81.67604999999999</c:v>
                </c:pt>
                <c:pt idx="5461">
                  <c:v>81.67600999999999</c:v>
                </c:pt>
                <c:pt idx="5462">
                  <c:v>81.67596999999998</c:v>
                </c:pt>
                <c:pt idx="5463">
                  <c:v>81.67593399999998</c:v>
                </c:pt>
                <c:pt idx="5464">
                  <c:v>81.67589599999997</c:v>
                </c:pt>
                <c:pt idx="5465">
                  <c:v>81.67585999999999</c:v>
                </c:pt>
                <c:pt idx="5466">
                  <c:v>81.67581999999999</c:v>
                </c:pt>
                <c:pt idx="5467">
                  <c:v>81.67577999999997</c:v>
                </c:pt>
                <c:pt idx="5468">
                  <c:v>81.67573999999998</c:v>
                </c:pt>
                <c:pt idx="5469">
                  <c:v>81.67570499999997</c:v>
                </c:pt>
                <c:pt idx="5470">
                  <c:v>81.67566999999998</c:v>
                </c:pt>
                <c:pt idx="5471">
                  <c:v>81.67563</c:v>
                </c:pt>
                <c:pt idx="5472">
                  <c:v>81.67558999999999</c:v>
                </c:pt>
                <c:pt idx="5473">
                  <c:v>81.67554999999999</c:v>
                </c:pt>
                <c:pt idx="5474">
                  <c:v>81.67551399999999</c:v>
                </c:pt>
                <c:pt idx="5475">
                  <c:v>81.67547599999997</c:v>
                </c:pt>
                <c:pt idx="5476">
                  <c:v>81.67543999999997</c:v>
                </c:pt>
                <c:pt idx="5477">
                  <c:v>81.67539999999997</c:v>
                </c:pt>
                <c:pt idx="5478">
                  <c:v>81.67535999999998</c:v>
                </c:pt>
                <c:pt idx="5479">
                  <c:v>81.67531999999998</c:v>
                </c:pt>
                <c:pt idx="5480">
                  <c:v>81.67528499999999</c:v>
                </c:pt>
                <c:pt idx="5481">
                  <c:v>81.67524999999999</c:v>
                </c:pt>
                <c:pt idx="5482">
                  <c:v>81.67520999999999</c:v>
                </c:pt>
                <c:pt idx="5483">
                  <c:v>81.67516999999998</c:v>
                </c:pt>
                <c:pt idx="5484">
                  <c:v>81.67512999999998</c:v>
                </c:pt>
                <c:pt idx="5485">
                  <c:v>81.67509499999998</c:v>
                </c:pt>
                <c:pt idx="5486">
                  <c:v>81.67505999999999</c:v>
                </c:pt>
                <c:pt idx="5487">
                  <c:v>81.67501999999999</c:v>
                </c:pt>
                <c:pt idx="5488">
                  <c:v>81.67497999999999</c:v>
                </c:pt>
                <c:pt idx="5489">
                  <c:v>81.67493999999999</c:v>
                </c:pt>
                <c:pt idx="5490">
                  <c:v>81.674904</c:v>
                </c:pt>
                <c:pt idx="5491">
                  <c:v>81.67486599999998</c:v>
                </c:pt>
                <c:pt idx="5492">
                  <c:v>81.67483499999999</c:v>
                </c:pt>
                <c:pt idx="5493">
                  <c:v>81.67479999999999</c:v>
                </c:pt>
                <c:pt idx="5494">
                  <c:v>81.67476999999998</c:v>
                </c:pt>
                <c:pt idx="5495">
                  <c:v>81.67472999999998</c:v>
                </c:pt>
                <c:pt idx="5496">
                  <c:v>81.67469999999998</c:v>
                </c:pt>
                <c:pt idx="5497">
                  <c:v>81.67466</c:v>
                </c:pt>
                <c:pt idx="5498">
                  <c:v>81.67462</c:v>
                </c:pt>
                <c:pt idx="5499">
                  <c:v>81.67457999999999</c:v>
                </c:pt>
                <c:pt idx="5500">
                  <c:v>81.67454499999998</c:v>
                </c:pt>
                <c:pt idx="5501">
                  <c:v>81.67451</c:v>
                </c:pt>
                <c:pt idx="5502">
                  <c:v>81.67447</c:v>
                </c:pt>
                <c:pt idx="5503">
                  <c:v>81.67442999999998</c:v>
                </c:pt>
                <c:pt idx="5504">
                  <c:v>81.67438999999999</c:v>
                </c:pt>
                <c:pt idx="5505">
                  <c:v>81.67435499999999</c:v>
                </c:pt>
                <c:pt idx="5506">
                  <c:v>81.67431999999998</c:v>
                </c:pt>
                <c:pt idx="5507">
                  <c:v>81.67427999999998</c:v>
                </c:pt>
                <c:pt idx="5508">
                  <c:v>81.67424</c:v>
                </c:pt>
                <c:pt idx="5509">
                  <c:v>81.67421</c:v>
                </c:pt>
                <c:pt idx="5510">
                  <c:v>81.67416999999998</c:v>
                </c:pt>
                <c:pt idx="5511">
                  <c:v>81.67413999999998</c:v>
                </c:pt>
                <c:pt idx="5512">
                  <c:v>81.67409999999998</c:v>
                </c:pt>
                <c:pt idx="5513">
                  <c:v>81.67406999999998</c:v>
                </c:pt>
                <c:pt idx="5514">
                  <c:v>81.67403399999999</c:v>
                </c:pt>
                <c:pt idx="5515">
                  <c:v>81.67399599999999</c:v>
                </c:pt>
                <c:pt idx="5516">
                  <c:v>81.67395999999998</c:v>
                </c:pt>
                <c:pt idx="5517">
                  <c:v>81.67391999999998</c:v>
                </c:pt>
                <c:pt idx="5518">
                  <c:v>81.67387999999997</c:v>
                </c:pt>
                <c:pt idx="5519">
                  <c:v>81.67383999999998</c:v>
                </c:pt>
                <c:pt idx="5520">
                  <c:v>81.67380499999999</c:v>
                </c:pt>
                <c:pt idx="5521">
                  <c:v>81.67376999999998</c:v>
                </c:pt>
                <c:pt idx="5522">
                  <c:v>81.67372999999998</c:v>
                </c:pt>
                <c:pt idx="5523">
                  <c:v>81.67368999999998</c:v>
                </c:pt>
                <c:pt idx="5524">
                  <c:v>81.67364999999998</c:v>
                </c:pt>
                <c:pt idx="5525">
                  <c:v>81.673615</c:v>
                </c:pt>
                <c:pt idx="5526">
                  <c:v>81.67357999999999</c:v>
                </c:pt>
                <c:pt idx="5527">
                  <c:v>81.67353999999999</c:v>
                </c:pt>
                <c:pt idx="5528">
                  <c:v>81.67349999999999</c:v>
                </c:pt>
                <c:pt idx="5529">
                  <c:v>81.67345999999999</c:v>
                </c:pt>
                <c:pt idx="5530">
                  <c:v>81.67341999999998</c:v>
                </c:pt>
                <c:pt idx="5531">
                  <c:v>81.67338599999997</c:v>
                </c:pt>
                <c:pt idx="5532">
                  <c:v>81.67334999999998</c:v>
                </c:pt>
                <c:pt idx="5533">
                  <c:v>81.67330999999999</c:v>
                </c:pt>
                <c:pt idx="5534">
                  <c:v>81.67326999999998</c:v>
                </c:pt>
                <c:pt idx="5535">
                  <c:v>81.67322999999998</c:v>
                </c:pt>
                <c:pt idx="5536">
                  <c:v>81.67319499999999</c:v>
                </c:pt>
                <c:pt idx="5537">
                  <c:v>81.67315999999998</c:v>
                </c:pt>
                <c:pt idx="5538">
                  <c:v>81.67311999999998</c:v>
                </c:pt>
                <c:pt idx="5539">
                  <c:v>81.67307999999998</c:v>
                </c:pt>
                <c:pt idx="5540">
                  <c:v>81.67303999999999</c:v>
                </c:pt>
                <c:pt idx="5541">
                  <c:v>81.67300399999999</c:v>
                </c:pt>
                <c:pt idx="5542">
                  <c:v>81.67296599999999</c:v>
                </c:pt>
                <c:pt idx="5543">
                  <c:v>81.67292999999998</c:v>
                </c:pt>
                <c:pt idx="5544">
                  <c:v>81.67288999999997</c:v>
                </c:pt>
                <c:pt idx="5545">
                  <c:v>81.67284999999997</c:v>
                </c:pt>
                <c:pt idx="5546">
                  <c:v>81.67280999999998</c:v>
                </c:pt>
                <c:pt idx="5547">
                  <c:v>81.67277499999997</c:v>
                </c:pt>
                <c:pt idx="5548">
                  <c:v>81.67273999999998</c:v>
                </c:pt>
                <c:pt idx="5549">
                  <c:v>81.67269999999998</c:v>
                </c:pt>
                <c:pt idx="5550">
                  <c:v>81.67265999999998</c:v>
                </c:pt>
                <c:pt idx="5551">
                  <c:v>81.67261999999998</c:v>
                </c:pt>
                <c:pt idx="5552">
                  <c:v>81.67258499999998</c:v>
                </c:pt>
                <c:pt idx="5553">
                  <c:v>81.67254999999999</c:v>
                </c:pt>
                <c:pt idx="5554">
                  <c:v>81.67250999999999</c:v>
                </c:pt>
                <c:pt idx="5555">
                  <c:v>81.67246999999998</c:v>
                </c:pt>
                <c:pt idx="5556">
                  <c:v>81.67242999999998</c:v>
                </c:pt>
                <c:pt idx="5557">
                  <c:v>81.67239999999997</c:v>
                </c:pt>
                <c:pt idx="5558">
                  <c:v>81.67235999999998</c:v>
                </c:pt>
                <c:pt idx="5559">
                  <c:v>81.67232999999997</c:v>
                </c:pt>
                <c:pt idx="5560">
                  <c:v>81.67229499999999</c:v>
                </c:pt>
                <c:pt idx="5561">
                  <c:v>81.67225999999998</c:v>
                </c:pt>
                <c:pt idx="5562">
                  <c:v>81.67221999999998</c:v>
                </c:pt>
                <c:pt idx="5563">
                  <c:v>81.67217999999997</c:v>
                </c:pt>
                <c:pt idx="5564">
                  <c:v>81.67213999999998</c:v>
                </c:pt>
                <c:pt idx="5565">
                  <c:v>81.67210399999999</c:v>
                </c:pt>
                <c:pt idx="5566">
                  <c:v>81.67206999999998</c:v>
                </c:pt>
                <c:pt idx="5567">
                  <c:v>81.67203499999997</c:v>
                </c:pt>
                <c:pt idx="5568">
                  <c:v>81.67199999999998</c:v>
                </c:pt>
                <c:pt idx="5569">
                  <c:v>81.67196</c:v>
                </c:pt>
                <c:pt idx="5570">
                  <c:v>81.67192</c:v>
                </c:pt>
                <c:pt idx="5571">
                  <c:v>81.67187999999999</c:v>
                </c:pt>
                <c:pt idx="5572">
                  <c:v>81.67184399999998</c:v>
                </c:pt>
                <c:pt idx="5573">
                  <c:v>81.67180999999998</c:v>
                </c:pt>
                <c:pt idx="5574">
                  <c:v>81.67176999999998</c:v>
                </c:pt>
                <c:pt idx="5575">
                  <c:v>81.67172999999998</c:v>
                </c:pt>
                <c:pt idx="5576">
                  <c:v>81.67169</c:v>
                </c:pt>
                <c:pt idx="5577">
                  <c:v>81.67165</c:v>
                </c:pt>
                <c:pt idx="5578">
                  <c:v>81.671616</c:v>
                </c:pt>
                <c:pt idx="5579">
                  <c:v>81.67157999999999</c:v>
                </c:pt>
                <c:pt idx="5580">
                  <c:v>81.67153999999998</c:v>
                </c:pt>
                <c:pt idx="5581">
                  <c:v>81.67149999999998</c:v>
                </c:pt>
                <c:pt idx="5582">
                  <c:v>81.67145999999998</c:v>
                </c:pt>
                <c:pt idx="5583">
                  <c:v>81.671425</c:v>
                </c:pt>
                <c:pt idx="5584">
                  <c:v>81.67138999999999</c:v>
                </c:pt>
                <c:pt idx="5585">
                  <c:v>81.67134999999999</c:v>
                </c:pt>
                <c:pt idx="5586">
                  <c:v>81.67131999999998</c:v>
                </c:pt>
                <c:pt idx="5587">
                  <c:v>81.67127999999998</c:v>
                </c:pt>
                <c:pt idx="5588">
                  <c:v>81.67125</c:v>
                </c:pt>
                <c:pt idx="5589">
                  <c:v>81.67122</c:v>
                </c:pt>
                <c:pt idx="5590">
                  <c:v>81.67117999999999</c:v>
                </c:pt>
                <c:pt idx="5591">
                  <c:v>81.67113999999998</c:v>
                </c:pt>
                <c:pt idx="5592">
                  <c:v>81.671104</c:v>
                </c:pt>
                <c:pt idx="5593">
                  <c:v>81.67106999999998</c:v>
                </c:pt>
                <c:pt idx="5594">
                  <c:v>81.67102999999998</c:v>
                </c:pt>
                <c:pt idx="5595">
                  <c:v>81.67098999999999</c:v>
                </c:pt>
                <c:pt idx="5596">
                  <c:v>81.67094999999999</c:v>
                </c:pt>
                <c:pt idx="5597">
                  <c:v>81.67090999999999</c:v>
                </c:pt>
                <c:pt idx="5598">
                  <c:v>81.67087599999998</c:v>
                </c:pt>
                <c:pt idx="5599">
                  <c:v>81.67083999999998</c:v>
                </c:pt>
                <c:pt idx="5600">
                  <c:v>81.67079999999999</c:v>
                </c:pt>
                <c:pt idx="5601">
                  <c:v>81.67075999999999</c:v>
                </c:pt>
                <c:pt idx="5602">
                  <c:v>81.67071999999999</c:v>
                </c:pt>
                <c:pt idx="5603">
                  <c:v>81.67068499999999</c:v>
                </c:pt>
                <c:pt idx="5604">
                  <c:v>81.67064999999998</c:v>
                </c:pt>
                <c:pt idx="5605">
                  <c:v>81.67060999999998</c:v>
                </c:pt>
                <c:pt idx="5606">
                  <c:v>81.67057</c:v>
                </c:pt>
                <c:pt idx="5607">
                  <c:v>81.67053</c:v>
                </c:pt>
                <c:pt idx="5608">
                  <c:v>81.67049399999999</c:v>
                </c:pt>
                <c:pt idx="5609">
                  <c:v>81.67045599999999</c:v>
                </c:pt>
                <c:pt idx="5610">
                  <c:v>81.67041999999998</c:v>
                </c:pt>
                <c:pt idx="5611">
                  <c:v>81.67037999999997</c:v>
                </c:pt>
                <c:pt idx="5612">
                  <c:v>81.67033999999997</c:v>
                </c:pt>
                <c:pt idx="5613">
                  <c:v>81.67029999999998</c:v>
                </c:pt>
                <c:pt idx="5614">
                  <c:v>81.670265</c:v>
                </c:pt>
                <c:pt idx="5615">
                  <c:v>81.67023499999999</c:v>
                </c:pt>
                <c:pt idx="5616">
                  <c:v>81.67019999999998</c:v>
                </c:pt>
                <c:pt idx="5617">
                  <c:v>81.67016599999998</c:v>
                </c:pt>
                <c:pt idx="5618">
                  <c:v>81.67013499999999</c:v>
                </c:pt>
                <c:pt idx="5619">
                  <c:v>81.67009999999999</c:v>
                </c:pt>
                <c:pt idx="5620">
                  <c:v>81.67005999999999</c:v>
                </c:pt>
                <c:pt idx="5621">
                  <c:v>81.67001999999998</c:v>
                </c:pt>
                <c:pt idx="5622">
                  <c:v>81.66997999999998</c:v>
                </c:pt>
                <c:pt idx="5623">
                  <c:v>81.669945</c:v>
                </c:pt>
                <c:pt idx="5624">
                  <c:v>81.66991</c:v>
                </c:pt>
                <c:pt idx="5625">
                  <c:v>81.66986999999998</c:v>
                </c:pt>
                <c:pt idx="5626">
                  <c:v>81.66983</c:v>
                </c:pt>
                <c:pt idx="5627">
                  <c:v>81.66978999999999</c:v>
                </c:pt>
                <c:pt idx="5628">
                  <c:v>81.669754</c:v>
                </c:pt>
                <c:pt idx="5629">
                  <c:v>81.66971599999998</c:v>
                </c:pt>
                <c:pt idx="5630">
                  <c:v>81.66968</c:v>
                </c:pt>
                <c:pt idx="5631">
                  <c:v>81.66964</c:v>
                </c:pt>
                <c:pt idx="5632">
                  <c:v>81.6696</c:v>
                </c:pt>
                <c:pt idx="5633">
                  <c:v>81.66956</c:v>
                </c:pt>
                <c:pt idx="5634">
                  <c:v>81.669525</c:v>
                </c:pt>
                <c:pt idx="5635">
                  <c:v>81.66948999999998</c:v>
                </c:pt>
                <c:pt idx="5636">
                  <c:v>81.66945</c:v>
                </c:pt>
                <c:pt idx="5637">
                  <c:v>81.66941</c:v>
                </c:pt>
                <c:pt idx="5638">
                  <c:v>81.66936999999998</c:v>
                </c:pt>
                <c:pt idx="5639">
                  <c:v>81.66933399999999</c:v>
                </c:pt>
                <c:pt idx="5640">
                  <c:v>81.66930399999998</c:v>
                </c:pt>
                <c:pt idx="5641">
                  <c:v>81.669266</c:v>
                </c:pt>
                <c:pt idx="5642">
                  <c:v>81.669235</c:v>
                </c:pt>
                <c:pt idx="5643">
                  <c:v>81.6692</c:v>
                </c:pt>
                <c:pt idx="5644">
                  <c:v>81.66917</c:v>
                </c:pt>
                <c:pt idx="5645">
                  <c:v>81.66913</c:v>
                </c:pt>
                <c:pt idx="5646">
                  <c:v>81.66908999999998</c:v>
                </c:pt>
                <c:pt idx="5647">
                  <c:v>81.66905</c:v>
                </c:pt>
                <c:pt idx="5648">
                  <c:v>81.66902</c:v>
                </c:pt>
                <c:pt idx="5649">
                  <c:v>81.66897999999999</c:v>
                </c:pt>
                <c:pt idx="5650">
                  <c:v>81.66894499999998</c:v>
                </c:pt>
                <c:pt idx="5651">
                  <c:v>81.66890999999998</c:v>
                </c:pt>
                <c:pt idx="5652">
                  <c:v>81.66887</c:v>
                </c:pt>
                <c:pt idx="5653">
                  <c:v>81.66882999999998</c:v>
                </c:pt>
                <c:pt idx="5654">
                  <c:v>81.66878999999999</c:v>
                </c:pt>
                <c:pt idx="5655">
                  <c:v>81.66875499999999</c:v>
                </c:pt>
                <c:pt idx="5656">
                  <c:v>81.66871999999998</c:v>
                </c:pt>
                <c:pt idx="5657">
                  <c:v>81.66867999999998</c:v>
                </c:pt>
                <c:pt idx="5658">
                  <c:v>81.66863999999998</c:v>
                </c:pt>
                <c:pt idx="5659">
                  <c:v>81.6686</c:v>
                </c:pt>
                <c:pt idx="5660">
                  <c:v>81.668564</c:v>
                </c:pt>
                <c:pt idx="5661">
                  <c:v>81.66852999999998</c:v>
                </c:pt>
                <c:pt idx="5662">
                  <c:v>81.66849499999998</c:v>
                </c:pt>
                <c:pt idx="5663">
                  <c:v>81.668465</c:v>
                </c:pt>
                <c:pt idx="5664">
                  <c:v>81.66842999999998</c:v>
                </c:pt>
                <c:pt idx="5665">
                  <c:v>81.66839599999999</c:v>
                </c:pt>
                <c:pt idx="5666">
                  <c:v>81.66835999999999</c:v>
                </c:pt>
                <c:pt idx="5667">
                  <c:v>81.66831999999998</c:v>
                </c:pt>
                <c:pt idx="5668">
                  <c:v>81.66827999999998</c:v>
                </c:pt>
                <c:pt idx="5669">
                  <c:v>81.66823999999998</c:v>
                </c:pt>
                <c:pt idx="5670">
                  <c:v>81.668205</c:v>
                </c:pt>
                <c:pt idx="5671">
                  <c:v>81.66816999999998</c:v>
                </c:pt>
                <c:pt idx="5672">
                  <c:v>81.66813</c:v>
                </c:pt>
                <c:pt idx="5673">
                  <c:v>81.66808999999999</c:v>
                </c:pt>
                <c:pt idx="5674">
                  <c:v>81.66804999999998</c:v>
                </c:pt>
                <c:pt idx="5675">
                  <c:v>81.66802</c:v>
                </c:pt>
                <c:pt idx="5676">
                  <c:v>81.667984</c:v>
                </c:pt>
                <c:pt idx="5677">
                  <c:v>81.66795</c:v>
                </c:pt>
                <c:pt idx="5678">
                  <c:v>81.667915</c:v>
                </c:pt>
                <c:pt idx="5679">
                  <c:v>81.667885</c:v>
                </c:pt>
                <c:pt idx="5680">
                  <c:v>81.66785</c:v>
                </c:pt>
                <c:pt idx="5681">
                  <c:v>81.66781</c:v>
                </c:pt>
                <c:pt idx="5682">
                  <c:v>81.66777</c:v>
                </c:pt>
                <c:pt idx="5683">
                  <c:v>81.66773</c:v>
                </c:pt>
                <c:pt idx="5684">
                  <c:v>81.667694</c:v>
                </c:pt>
                <c:pt idx="5685">
                  <c:v>81.667656</c:v>
                </c:pt>
                <c:pt idx="5686">
                  <c:v>81.66762</c:v>
                </c:pt>
                <c:pt idx="5687">
                  <c:v>81.66758</c:v>
                </c:pt>
                <c:pt idx="5688">
                  <c:v>81.66754</c:v>
                </c:pt>
                <c:pt idx="5689">
                  <c:v>81.66751</c:v>
                </c:pt>
                <c:pt idx="5690">
                  <c:v>81.66747</c:v>
                </c:pt>
                <c:pt idx="5691">
                  <c:v>81.667435</c:v>
                </c:pt>
                <c:pt idx="5692">
                  <c:v>81.6674</c:v>
                </c:pt>
                <c:pt idx="5693">
                  <c:v>81.66736</c:v>
                </c:pt>
                <c:pt idx="5694">
                  <c:v>81.66732</c:v>
                </c:pt>
                <c:pt idx="5695">
                  <c:v>81.66728</c:v>
                </c:pt>
                <c:pt idx="5696">
                  <c:v>81.667244</c:v>
                </c:pt>
                <c:pt idx="5697">
                  <c:v>81.667206</c:v>
                </c:pt>
                <c:pt idx="5698">
                  <c:v>81.66717000000001</c:v>
                </c:pt>
                <c:pt idx="5699">
                  <c:v>81.66713</c:v>
                </c:pt>
                <c:pt idx="5700">
                  <c:v>81.66709</c:v>
                </c:pt>
                <c:pt idx="5701">
                  <c:v>81.66705</c:v>
                </c:pt>
                <c:pt idx="5702">
                  <c:v>81.66702</c:v>
                </c:pt>
                <c:pt idx="5703">
                  <c:v>81.66698499999998</c:v>
                </c:pt>
                <c:pt idx="5704">
                  <c:v>81.666954</c:v>
                </c:pt>
                <c:pt idx="5705">
                  <c:v>81.666916</c:v>
                </c:pt>
                <c:pt idx="5706">
                  <c:v>81.66688499999998</c:v>
                </c:pt>
                <c:pt idx="5707">
                  <c:v>81.66684999999998</c:v>
                </c:pt>
                <c:pt idx="5708">
                  <c:v>81.66681</c:v>
                </c:pt>
                <c:pt idx="5709">
                  <c:v>81.66676999999998</c:v>
                </c:pt>
                <c:pt idx="5710">
                  <c:v>81.66672999999998</c:v>
                </c:pt>
                <c:pt idx="5711">
                  <c:v>81.666695</c:v>
                </c:pt>
                <c:pt idx="5712">
                  <c:v>81.66666</c:v>
                </c:pt>
                <c:pt idx="5713">
                  <c:v>81.666626</c:v>
                </c:pt>
                <c:pt idx="5714">
                  <c:v>81.66659</c:v>
                </c:pt>
                <c:pt idx="5715">
                  <c:v>81.66655</c:v>
                </c:pt>
                <c:pt idx="5716">
                  <c:v>81.66651</c:v>
                </c:pt>
                <c:pt idx="5717">
                  <c:v>81.66646999999998</c:v>
                </c:pt>
                <c:pt idx="5718">
                  <c:v>81.66643499999999</c:v>
                </c:pt>
                <c:pt idx="5719">
                  <c:v>81.66639999999998</c:v>
                </c:pt>
                <c:pt idx="5720">
                  <c:v>81.66635999999998</c:v>
                </c:pt>
                <c:pt idx="5721">
                  <c:v>81.66632999999998</c:v>
                </c:pt>
                <c:pt idx="5722">
                  <c:v>81.66629</c:v>
                </c:pt>
                <c:pt idx="5723">
                  <c:v>81.66626</c:v>
                </c:pt>
                <c:pt idx="5724">
                  <c:v>81.66623000000001</c:v>
                </c:pt>
                <c:pt idx="5725">
                  <c:v>81.66619</c:v>
                </c:pt>
                <c:pt idx="5726">
                  <c:v>81.66615</c:v>
                </c:pt>
                <c:pt idx="5727">
                  <c:v>81.666115</c:v>
                </c:pt>
                <c:pt idx="5728">
                  <c:v>81.66607999999998</c:v>
                </c:pt>
                <c:pt idx="5729">
                  <c:v>81.66603999999998</c:v>
                </c:pt>
                <c:pt idx="5730">
                  <c:v>81.66599999999998</c:v>
                </c:pt>
                <c:pt idx="5731">
                  <c:v>81.66596</c:v>
                </c:pt>
                <c:pt idx="5732">
                  <c:v>81.665924</c:v>
                </c:pt>
                <c:pt idx="5733">
                  <c:v>81.66588599999999</c:v>
                </c:pt>
                <c:pt idx="5734">
                  <c:v>81.66584999999999</c:v>
                </c:pt>
                <c:pt idx="5735">
                  <c:v>81.66580999999998</c:v>
                </c:pt>
                <c:pt idx="5736">
                  <c:v>81.66576999999998</c:v>
                </c:pt>
                <c:pt idx="5737">
                  <c:v>81.66573999999999</c:v>
                </c:pt>
                <c:pt idx="5738">
                  <c:v>81.66569999999998</c:v>
                </c:pt>
                <c:pt idx="5739">
                  <c:v>81.66567</c:v>
                </c:pt>
                <c:pt idx="5740">
                  <c:v>81.66563399999998</c:v>
                </c:pt>
                <c:pt idx="5741">
                  <c:v>81.6656</c:v>
                </c:pt>
                <c:pt idx="5742">
                  <c:v>81.665565</c:v>
                </c:pt>
                <c:pt idx="5743">
                  <c:v>81.66552999999998</c:v>
                </c:pt>
                <c:pt idx="5744">
                  <c:v>81.66548999999999</c:v>
                </c:pt>
                <c:pt idx="5745">
                  <c:v>81.66544999999999</c:v>
                </c:pt>
                <c:pt idx="5746">
                  <c:v>81.66540999999998</c:v>
                </c:pt>
                <c:pt idx="5747">
                  <c:v>81.66537499999997</c:v>
                </c:pt>
                <c:pt idx="5748">
                  <c:v>81.66533999999999</c:v>
                </c:pt>
                <c:pt idx="5749">
                  <c:v>81.66529999999998</c:v>
                </c:pt>
                <c:pt idx="5750">
                  <c:v>81.66526</c:v>
                </c:pt>
                <c:pt idx="5751">
                  <c:v>81.66523</c:v>
                </c:pt>
                <c:pt idx="5752">
                  <c:v>81.66518999999998</c:v>
                </c:pt>
                <c:pt idx="5753">
                  <c:v>81.66514999999998</c:v>
                </c:pt>
                <c:pt idx="5754">
                  <c:v>81.665115</c:v>
                </c:pt>
                <c:pt idx="5755">
                  <c:v>81.66507999999999</c:v>
                </c:pt>
                <c:pt idx="5756">
                  <c:v>81.66503999999999</c:v>
                </c:pt>
                <c:pt idx="5757">
                  <c:v>81.665</c:v>
                </c:pt>
                <c:pt idx="5758">
                  <c:v>81.66496</c:v>
                </c:pt>
                <c:pt idx="5759">
                  <c:v>81.664925</c:v>
                </c:pt>
                <c:pt idx="5760">
                  <c:v>81.66489</c:v>
                </c:pt>
                <c:pt idx="5761">
                  <c:v>81.664856</c:v>
                </c:pt>
                <c:pt idx="5762">
                  <c:v>81.66482</c:v>
                </c:pt>
                <c:pt idx="5763">
                  <c:v>81.66478999999998</c:v>
                </c:pt>
                <c:pt idx="5764">
                  <c:v>81.66475</c:v>
                </c:pt>
                <c:pt idx="5765">
                  <c:v>81.66472</c:v>
                </c:pt>
                <c:pt idx="5766">
                  <c:v>81.66468</c:v>
                </c:pt>
                <c:pt idx="5767">
                  <c:v>81.66464</c:v>
                </c:pt>
                <c:pt idx="5768">
                  <c:v>81.664604</c:v>
                </c:pt>
                <c:pt idx="5769">
                  <c:v>81.664566</c:v>
                </c:pt>
                <c:pt idx="5770">
                  <c:v>81.66453000000001</c:v>
                </c:pt>
                <c:pt idx="5771">
                  <c:v>81.66449</c:v>
                </c:pt>
                <c:pt idx="5772">
                  <c:v>81.66446</c:v>
                </c:pt>
                <c:pt idx="5773">
                  <c:v>81.66442</c:v>
                </c:pt>
                <c:pt idx="5774">
                  <c:v>81.66437999999998</c:v>
                </c:pt>
                <c:pt idx="5775">
                  <c:v>81.66434499999998</c:v>
                </c:pt>
                <c:pt idx="5776">
                  <c:v>81.66431</c:v>
                </c:pt>
                <c:pt idx="5777">
                  <c:v>81.66427</c:v>
                </c:pt>
                <c:pt idx="5778">
                  <c:v>81.66423</c:v>
                </c:pt>
                <c:pt idx="5779">
                  <c:v>81.66419</c:v>
                </c:pt>
                <c:pt idx="5780">
                  <c:v>81.664154</c:v>
                </c:pt>
                <c:pt idx="5781">
                  <c:v>81.664116</c:v>
                </c:pt>
                <c:pt idx="5782">
                  <c:v>81.66408</c:v>
                </c:pt>
                <c:pt idx="5783">
                  <c:v>81.66405</c:v>
                </c:pt>
                <c:pt idx="5784">
                  <c:v>81.66402</c:v>
                </c:pt>
                <c:pt idx="5785">
                  <c:v>81.66397999999998</c:v>
                </c:pt>
                <c:pt idx="5786">
                  <c:v>81.66395</c:v>
                </c:pt>
                <c:pt idx="5787">
                  <c:v>81.66391</c:v>
                </c:pt>
                <c:pt idx="5788">
                  <c:v>81.66386999999998</c:v>
                </c:pt>
                <c:pt idx="5789">
                  <c:v>81.66383</c:v>
                </c:pt>
                <c:pt idx="5790">
                  <c:v>81.66379499999998</c:v>
                </c:pt>
                <c:pt idx="5791">
                  <c:v>81.66375999999998</c:v>
                </c:pt>
                <c:pt idx="5792">
                  <c:v>81.66372</c:v>
                </c:pt>
                <c:pt idx="5793">
                  <c:v>81.66369</c:v>
                </c:pt>
                <c:pt idx="5794">
                  <c:v>81.66365</c:v>
                </c:pt>
                <c:pt idx="5795">
                  <c:v>81.66361</c:v>
                </c:pt>
                <c:pt idx="5796">
                  <c:v>81.66357399999998</c:v>
                </c:pt>
                <c:pt idx="5797">
                  <c:v>81.66353599999998</c:v>
                </c:pt>
                <c:pt idx="5798">
                  <c:v>81.663506</c:v>
                </c:pt>
                <c:pt idx="5799">
                  <c:v>81.66346999999998</c:v>
                </c:pt>
                <c:pt idx="5800">
                  <c:v>81.66343999999998</c:v>
                </c:pt>
                <c:pt idx="5801">
                  <c:v>81.66341</c:v>
                </c:pt>
                <c:pt idx="5802">
                  <c:v>81.66336999999998</c:v>
                </c:pt>
                <c:pt idx="5803">
                  <c:v>81.66332999999998</c:v>
                </c:pt>
                <c:pt idx="5804">
                  <c:v>81.66329</c:v>
                </c:pt>
                <c:pt idx="5805">
                  <c:v>81.66325</c:v>
                </c:pt>
                <c:pt idx="5806">
                  <c:v>81.663216</c:v>
                </c:pt>
                <c:pt idx="5807">
                  <c:v>81.66317999999998</c:v>
                </c:pt>
                <c:pt idx="5808">
                  <c:v>81.66315</c:v>
                </c:pt>
                <c:pt idx="5809">
                  <c:v>81.66311</c:v>
                </c:pt>
                <c:pt idx="5810">
                  <c:v>81.66307</c:v>
                </c:pt>
                <c:pt idx="5811">
                  <c:v>81.66303</c:v>
                </c:pt>
                <c:pt idx="5812">
                  <c:v>81.662994</c:v>
                </c:pt>
                <c:pt idx="5813">
                  <c:v>81.662964</c:v>
                </c:pt>
                <c:pt idx="5814">
                  <c:v>81.662926</c:v>
                </c:pt>
                <c:pt idx="5815">
                  <c:v>81.66289499999999</c:v>
                </c:pt>
                <c:pt idx="5816">
                  <c:v>81.66285999999998</c:v>
                </c:pt>
                <c:pt idx="5817">
                  <c:v>81.66281999999998</c:v>
                </c:pt>
                <c:pt idx="5818">
                  <c:v>81.66277999999998</c:v>
                </c:pt>
                <c:pt idx="5819">
                  <c:v>81.66274999999999</c:v>
                </c:pt>
                <c:pt idx="5820">
                  <c:v>81.66270999999999</c:v>
                </c:pt>
                <c:pt idx="5821">
                  <c:v>81.66267399999998</c:v>
                </c:pt>
                <c:pt idx="5822">
                  <c:v>81.66263599999999</c:v>
                </c:pt>
                <c:pt idx="5823">
                  <c:v>81.6626</c:v>
                </c:pt>
                <c:pt idx="5824">
                  <c:v>81.66256</c:v>
                </c:pt>
                <c:pt idx="5825">
                  <c:v>81.66252</c:v>
                </c:pt>
                <c:pt idx="5826">
                  <c:v>81.66247999999999</c:v>
                </c:pt>
                <c:pt idx="5827">
                  <c:v>81.66244499999999</c:v>
                </c:pt>
                <c:pt idx="5828">
                  <c:v>81.66240999999998</c:v>
                </c:pt>
                <c:pt idx="5829">
                  <c:v>81.66237999999998</c:v>
                </c:pt>
                <c:pt idx="5830">
                  <c:v>81.66233999999999</c:v>
                </c:pt>
                <c:pt idx="5831">
                  <c:v>81.66230999999999</c:v>
                </c:pt>
                <c:pt idx="5832">
                  <c:v>81.66227</c:v>
                </c:pt>
                <c:pt idx="5833">
                  <c:v>81.66223999999998</c:v>
                </c:pt>
                <c:pt idx="5834">
                  <c:v>81.66221</c:v>
                </c:pt>
                <c:pt idx="5835">
                  <c:v>81.66216999999998</c:v>
                </c:pt>
                <c:pt idx="5836">
                  <c:v>81.66213</c:v>
                </c:pt>
                <c:pt idx="5837">
                  <c:v>81.66209399999998</c:v>
                </c:pt>
                <c:pt idx="5838">
                  <c:v>81.66205599999999</c:v>
                </c:pt>
                <c:pt idx="5839">
                  <c:v>81.66202</c:v>
                </c:pt>
                <c:pt idx="5840">
                  <c:v>81.66198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7010-4A3D-9E0E-3B6CBACB0FAB}"/>
            </c:ext>
          </c:extLst>
        </c:ser>
        <c:ser>
          <c:idx val="1"/>
          <c:order val="1"/>
          <c:tx>
            <c:v>SS_ET = 0 (Transient_1)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tseries_heads!$R$5:$R$5845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tseries_heads!$E$5:$E$5845</c:f>
              <c:numCache>
                <c:formatCode>General</c:formatCode>
                <c:ptCount val="5841"/>
                <c:pt idx="0">
                  <c:v>81.85367</c:v>
                </c:pt>
                <c:pt idx="1">
                  <c:v>81.85367</c:v>
                </c:pt>
                <c:pt idx="2">
                  <c:v>81.85367</c:v>
                </c:pt>
                <c:pt idx="3">
                  <c:v>81.85367</c:v>
                </c:pt>
                <c:pt idx="4">
                  <c:v>81.85367</c:v>
                </c:pt>
                <c:pt idx="5">
                  <c:v>81.85367</c:v>
                </c:pt>
                <c:pt idx="6">
                  <c:v>81.85367</c:v>
                </c:pt>
                <c:pt idx="7">
                  <c:v>81.85367</c:v>
                </c:pt>
                <c:pt idx="8">
                  <c:v>81.85367</c:v>
                </c:pt>
                <c:pt idx="9">
                  <c:v>81.85367</c:v>
                </c:pt>
                <c:pt idx="10">
                  <c:v>81.85367</c:v>
                </c:pt>
                <c:pt idx="11">
                  <c:v>81.85367</c:v>
                </c:pt>
                <c:pt idx="12">
                  <c:v>81.85367</c:v>
                </c:pt>
                <c:pt idx="13">
                  <c:v>81.85367</c:v>
                </c:pt>
                <c:pt idx="14">
                  <c:v>81.85367</c:v>
                </c:pt>
                <c:pt idx="15">
                  <c:v>81.85367</c:v>
                </c:pt>
                <c:pt idx="16">
                  <c:v>81.85367</c:v>
                </c:pt>
                <c:pt idx="17">
                  <c:v>81.85367</c:v>
                </c:pt>
                <c:pt idx="18">
                  <c:v>81.85367</c:v>
                </c:pt>
                <c:pt idx="19">
                  <c:v>81.85367</c:v>
                </c:pt>
                <c:pt idx="20">
                  <c:v>81.85367</c:v>
                </c:pt>
                <c:pt idx="21">
                  <c:v>81.85367</c:v>
                </c:pt>
                <c:pt idx="22">
                  <c:v>81.85367</c:v>
                </c:pt>
                <c:pt idx="23">
                  <c:v>81.85367</c:v>
                </c:pt>
                <c:pt idx="24">
                  <c:v>81.85367</c:v>
                </c:pt>
                <c:pt idx="25">
                  <c:v>81.85367</c:v>
                </c:pt>
                <c:pt idx="26">
                  <c:v>81.85367</c:v>
                </c:pt>
                <c:pt idx="27">
                  <c:v>81.85367</c:v>
                </c:pt>
                <c:pt idx="28">
                  <c:v>81.85367</c:v>
                </c:pt>
                <c:pt idx="29">
                  <c:v>81.85367</c:v>
                </c:pt>
                <c:pt idx="30">
                  <c:v>81.85367</c:v>
                </c:pt>
                <c:pt idx="31">
                  <c:v>81.85367</c:v>
                </c:pt>
                <c:pt idx="32">
                  <c:v>81.85367</c:v>
                </c:pt>
                <c:pt idx="33">
                  <c:v>81.85367</c:v>
                </c:pt>
                <c:pt idx="34">
                  <c:v>81.85367</c:v>
                </c:pt>
                <c:pt idx="35">
                  <c:v>81.85367</c:v>
                </c:pt>
                <c:pt idx="36">
                  <c:v>81.85367</c:v>
                </c:pt>
                <c:pt idx="37">
                  <c:v>81.85367</c:v>
                </c:pt>
                <c:pt idx="38">
                  <c:v>81.85367</c:v>
                </c:pt>
                <c:pt idx="39">
                  <c:v>81.85367</c:v>
                </c:pt>
                <c:pt idx="40">
                  <c:v>81.85367</c:v>
                </c:pt>
                <c:pt idx="41">
                  <c:v>81.85367</c:v>
                </c:pt>
                <c:pt idx="42">
                  <c:v>81.85367</c:v>
                </c:pt>
                <c:pt idx="43">
                  <c:v>81.85367</c:v>
                </c:pt>
                <c:pt idx="44">
                  <c:v>81.85367</c:v>
                </c:pt>
                <c:pt idx="45">
                  <c:v>81.85367</c:v>
                </c:pt>
                <c:pt idx="46">
                  <c:v>81.85367</c:v>
                </c:pt>
                <c:pt idx="47">
                  <c:v>81.85367</c:v>
                </c:pt>
                <c:pt idx="48">
                  <c:v>81.85367</c:v>
                </c:pt>
                <c:pt idx="49">
                  <c:v>81.85367</c:v>
                </c:pt>
                <c:pt idx="50">
                  <c:v>81.85367</c:v>
                </c:pt>
                <c:pt idx="51">
                  <c:v>81.85367</c:v>
                </c:pt>
                <c:pt idx="52">
                  <c:v>81.85367</c:v>
                </c:pt>
                <c:pt idx="53">
                  <c:v>81.85367</c:v>
                </c:pt>
                <c:pt idx="54">
                  <c:v>81.85367</c:v>
                </c:pt>
                <c:pt idx="55">
                  <c:v>81.85367</c:v>
                </c:pt>
                <c:pt idx="56">
                  <c:v>81.85367</c:v>
                </c:pt>
                <c:pt idx="57">
                  <c:v>81.85367</c:v>
                </c:pt>
                <c:pt idx="58">
                  <c:v>81.85367</c:v>
                </c:pt>
                <c:pt idx="59">
                  <c:v>81.85367</c:v>
                </c:pt>
                <c:pt idx="60">
                  <c:v>81.85367</c:v>
                </c:pt>
                <c:pt idx="61">
                  <c:v>81.85367</c:v>
                </c:pt>
                <c:pt idx="62">
                  <c:v>81.85367</c:v>
                </c:pt>
                <c:pt idx="63">
                  <c:v>81.85367</c:v>
                </c:pt>
                <c:pt idx="64">
                  <c:v>81.85367</c:v>
                </c:pt>
                <c:pt idx="65">
                  <c:v>81.85367</c:v>
                </c:pt>
                <c:pt idx="66">
                  <c:v>81.85367</c:v>
                </c:pt>
                <c:pt idx="67">
                  <c:v>81.85367</c:v>
                </c:pt>
                <c:pt idx="68">
                  <c:v>81.85367</c:v>
                </c:pt>
                <c:pt idx="69">
                  <c:v>81.85367</c:v>
                </c:pt>
                <c:pt idx="70">
                  <c:v>81.85367</c:v>
                </c:pt>
                <c:pt idx="71">
                  <c:v>81.85367</c:v>
                </c:pt>
                <c:pt idx="72">
                  <c:v>81.85367</c:v>
                </c:pt>
                <c:pt idx="73">
                  <c:v>81.85367</c:v>
                </c:pt>
                <c:pt idx="74">
                  <c:v>81.85367</c:v>
                </c:pt>
                <c:pt idx="75">
                  <c:v>81.85367</c:v>
                </c:pt>
                <c:pt idx="76">
                  <c:v>81.85367</c:v>
                </c:pt>
                <c:pt idx="77">
                  <c:v>81.85367</c:v>
                </c:pt>
                <c:pt idx="78">
                  <c:v>81.85367</c:v>
                </c:pt>
                <c:pt idx="79">
                  <c:v>81.85367</c:v>
                </c:pt>
                <c:pt idx="80">
                  <c:v>81.85367</c:v>
                </c:pt>
                <c:pt idx="81">
                  <c:v>81.85367</c:v>
                </c:pt>
                <c:pt idx="82">
                  <c:v>81.85367</c:v>
                </c:pt>
                <c:pt idx="83">
                  <c:v>81.85367</c:v>
                </c:pt>
                <c:pt idx="84">
                  <c:v>81.85367</c:v>
                </c:pt>
                <c:pt idx="85">
                  <c:v>81.85367</c:v>
                </c:pt>
                <c:pt idx="86">
                  <c:v>81.85367</c:v>
                </c:pt>
                <c:pt idx="87">
                  <c:v>81.85367</c:v>
                </c:pt>
                <c:pt idx="88">
                  <c:v>81.85367</c:v>
                </c:pt>
                <c:pt idx="89">
                  <c:v>81.85367</c:v>
                </c:pt>
                <c:pt idx="90">
                  <c:v>81.85367</c:v>
                </c:pt>
                <c:pt idx="91">
                  <c:v>81.85367</c:v>
                </c:pt>
                <c:pt idx="92">
                  <c:v>81.85367</c:v>
                </c:pt>
                <c:pt idx="93">
                  <c:v>81.85367</c:v>
                </c:pt>
                <c:pt idx="94">
                  <c:v>81.85367</c:v>
                </c:pt>
                <c:pt idx="95">
                  <c:v>81.85367</c:v>
                </c:pt>
                <c:pt idx="96">
                  <c:v>81.85367</c:v>
                </c:pt>
                <c:pt idx="97">
                  <c:v>81.85367</c:v>
                </c:pt>
                <c:pt idx="98">
                  <c:v>81.85367</c:v>
                </c:pt>
                <c:pt idx="99">
                  <c:v>81.85367</c:v>
                </c:pt>
                <c:pt idx="100">
                  <c:v>81.85367</c:v>
                </c:pt>
                <c:pt idx="101">
                  <c:v>81.85367</c:v>
                </c:pt>
                <c:pt idx="102">
                  <c:v>81.85367</c:v>
                </c:pt>
                <c:pt idx="103">
                  <c:v>81.85367</c:v>
                </c:pt>
                <c:pt idx="104">
                  <c:v>81.85367</c:v>
                </c:pt>
                <c:pt idx="105">
                  <c:v>81.85367</c:v>
                </c:pt>
                <c:pt idx="106">
                  <c:v>81.85367</c:v>
                </c:pt>
                <c:pt idx="107">
                  <c:v>81.85367</c:v>
                </c:pt>
                <c:pt idx="108">
                  <c:v>81.85367</c:v>
                </c:pt>
                <c:pt idx="109">
                  <c:v>81.85367</c:v>
                </c:pt>
                <c:pt idx="110">
                  <c:v>81.85367</c:v>
                </c:pt>
                <c:pt idx="111">
                  <c:v>81.85367</c:v>
                </c:pt>
                <c:pt idx="112">
                  <c:v>81.85367</c:v>
                </c:pt>
                <c:pt idx="113">
                  <c:v>81.85367</c:v>
                </c:pt>
                <c:pt idx="114">
                  <c:v>81.85367</c:v>
                </c:pt>
                <c:pt idx="115">
                  <c:v>81.85367</c:v>
                </c:pt>
                <c:pt idx="116">
                  <c:v>81.85367</c:v>
                </c:pt>
                <c:pt idx="117">
                  <c:v>81.85367</c:v>
                </c:pt>
                <c:pt idx="118">
                  <c:v>81.85367</c:v>
                </c:pt>
                <c:pt idx="119">
                  <c:v>81.85367</c:v>
                </c:pt>
                <c:pt idx="120">
                  <c:v>81.85367</c:v>
                </c:pt>
                <c:pt idx="121">
                  <c:v>81.85367</c:v>
                </c:pt>
                <c:pt idx="122">
                  <c:v>81.85367</c:v>
                </c:pt>
                <c:pt idx="123">
                  <c:v>81.85367</c:v>
                </c:pt>
                <c:pt idx="124">
                  <c:v>81.85367</c:v>
                </c:pt>
                <c:pt idx="125">
                  <c:v>81.85367</c:v>
                </c:pt>
                <c:pt idx="126">
                  <c:v>81.85367</c:v>
                </c:pt>
                <c:pt idx="127">
                  <c:v>81.85367</c:v>
                </c:pt>
                <c:pt idx="128">
                  <c:v>81.85367</c:v>
                </c:pt>
                <c:pt idx="129">
                  <c:v>81.85367</c:v>
                </c:pt>
                <c:pt idx="130">
                  <c:v>81.85367</c:v>
                </c:pt>
                <c:pt idx="131">
                  <c:v>81.85367</c:v>
                </c:pt>
                <c:pt idx="132">
                  <c:v>81.85367</c:v>
                </c:pt>
                <c:pt idx="133">
                  <c:v>81.85367</c:v>
                </c:pt>
                <c:pt idx="134">
                  <c:v>81.85367</c:v>
                </c:pt>
                <c:pt idx="135">
                  <c:v>81.85367</c:v>
                </c:pt>
                <c:pt idx="136">
                  <c:v>81.85367</c:v>
                </c:pt>
                <c:pt idx="137">
                  <c:v>81.85367</c:v>
                </c:pt>
                <c:pt idx="138">
                  <c:v>81.85367</c:v>
                </c:pt>
                <c:pt idx="139">
                  <c:v>81.85367</c:v>
                </c:pt>
                <c:pt idx="140">
                  <c:v>81.85367</c:v>
                </c:pt>
                <c:pt idx="141">
                  <c:v>81.85367</c:v>
                </c:pt>
                <c:pt idx="142">
                  <c:v>81.85367</c:v>
                </c:pt>
                <c:pt idx="143">
                  <c:v>81.85367</c:v>
                </c:pt>
                <c:pt idx="144">
                  <c:v>81.85367</c:v>
                </c:pt>
                <c:pt idx="145">
                  <c:v>81.85367</c:v>
                </c:pt>
                <c:pt idx="146">
                  <c:v>81.85367</c:v>
                </c:pt>
                <c:pt idx="147">
                  <c:v>81.85367</c:v>
                </c:pt>
                <c:pt idx="148">
                  <c:v>81.85367</c:v>
                </c:pt>
                <c:pt idx="149">
                  <c:v>81.85367</c:v>
                </c:pt>
                <c:pt idx="150">
                  <c:v>81.85367</c:v>
                </c:pt>
                <c:pt idx="151">
                  <c:v>81.85367</c:v>
                </c:pt>
                <c:pt idx="152">
                  <c:v>81.85367</c:v>
                </c:pt>
                <c:pt idx="153">
                  <c:v>81.85367</c:v>
                </c:pt>
                <c:pt idx="154">
                  <c:v>81.85367</c:v>
                </c:pt>
                <c:pt idx="155">
                  <c:v>81.85367</c:v>
                </c:pt>
                <c:pt idx="156">
                  <c:v>81.85367</c:v>
                </c:pt>
                <c:pt idx="157">
                  <c:v>81.85367</c:v>
                </c:pt>
                <c:pt idx="158">
                  <c:v>81.85367</c:v>
                </c:pt>
                <c:pt idx="159">
                  <c:v>81.85367</c:v>
                </c:pt>
                <c:pt idx="160">
                  <c:v>81.85367</c:v>
                </c:pt>
                <c:pt idx="161">
                  <c:v>81.85367</c:v>
                </c:pt>
                <c:pt idx="162">
                  <c:v>81.85367</c:v>
                </c:pt>
                <c:pt idx="163">
                  <c:v>81.85367</c:v>
                </c:pt>
                <c:pt idx="164">
                  <c:v>81.85367</c:v>
                </c:pt>
                <c:pt idx="165">
                  <c:v>81.85367</c:v>
                </c:pt>
                <c:pt idx="166">
                  <c:v>81.85367</c:v>
                </c:pt>
                <c:pt idx="167">
                  <c:v>81.85367</c:v>
                </c:pt>
                <c:pt idx="168">
                  <c:v>81.85367</c:v>
                </c:pt>
                <c:pt idx="169">
                  <c:v>81.85367</c:v>
                </c:pt>
                <c:pt idx="170">
                  <c:v>81.85367</c:v>
                </c:pt>
                <c:pt idx="171">
                  <c:v>81.85367</c:v>
                </c:pt>
                <c:pt idx="172">
                  <c:v>81.85367</c:v>
                </c:pt>
                <c:pt idx="173">
                  <c:v>81.85367</c:v>
                </c:pt>
                <c:pt idx="174">
                  <c:v>81.85367</c:v>
                </c:pt>
                <c:pt idx="175">
                  <c:v>81.85367</c:v>
                </c:pt>
                <c:pt idx="176">
                  <c:v>81.85367</c:v>
                </c:pt>
                <c:pt idx="177">
                  <c:v>81.85367</c:v>
                </c:pt>
                <c:pt idx="178">
                  <c:v>81.85367</c:v>
                </c:pt>
                <c:pt idx="179">
                  <c:v>81.85367</c:v>
                </c:pt>
                <c:pt idx="180">
                  <c:v>81.85367</c:v>
                </c:pt>
                <c:pt idx="181">
                  <c:v>81.85367</c:v>
                </c:pt>
                <c:pt idx="182">
                  <c:v>81.85367</c:v>
                </c:pt>
                <c:pt idx="183">
                  <c:v>81.85367</c:v>
                </c:pt>
                <c:pt idx="184">
                  <c:v>81.85367</c:v>
                </c:pt>
                <c:pt idx="185">
                  <c:v>81.85367</c:v>
                </c:pt>
                <c:pt idx="186">
                  <c:v>81.85367</c:v>
                </c:pt>
                <c:pt idx="187">
                  <c:v>81.85367</c:v>
                </c:pt>
                <c:pt idx="188">
                  <c:v>81.85367</c:v>
                </c:pt>
                <c:pt idx="189">
                  <c:v>81.85367</c:v>
                </c:pt>
                <c:pt idx="190">
                  <c:v>81.85367</c:v>
                </c:pt>
                <c:pt idx="191">
                  <c:v>81.85367</c:v>
                </c:pt>
                <c:pt idx="192">
                  <c:v>81.85367</c:v>
                </c:pt>
                <c:pt idx="193">
                  <c:v>81.85367</c:v>
                </c:pt>
                <c:pt idx="194">
                  <c:v>81.85367</c:v>
                </c:pt>
                <c:pt idx="195">
                  <c:v>81.85367</c:v>
                </c:pt>
                <c:pt idx="196">
                  <c:v>81.85367</c:v>
                </c:pt>
                <c:pt idx="197">
                  <c:v>81.85367</c:v>
                </c:pt>
                <c:pt idx="198">
                  <c:v>81.85367</c:v>
                </c:pt>
                <c:pt idx="199">
                  <c:v>81.85367</c:v>
                </c:pt>
                <c:pt idx="200">
                  <c:v>81.85367</c:v>
                </c:pt>
                <c:pt idx="201">
                  <c:v>81.85367</c:v>
                </c:pt>
                <c:pt idx="202">
                  <c:v>81.85367</c:v>
                </c:pt>
                <c:pt idx="203">
                  <c:v>81.85367</c:v>
                </c:pt>
                <c:pt idx="204">
                  <c:v>81.85367</c:v>
                </c:pt>
                <c:pt idx="205">
                  <c:v>81.85367</c:v>
                </c:pt>
                <c:pt idx="206">
                  <c:v>81.85367</c:v>
                </c:pt>
                <c:pt idx="207">
                  <c:v>81.85367</c:v>
                </c:pt>
                <c:pt idx="208">
                  <c:v>81.85367</c:v>
                </c:pt>
                <c:pt idx="209">
                  <c:v>81.85367</c:v>
                </c:pt>
                <c:pt idx="210">
                  <c:v>81.85367</c:v>
                </c:pt>
                <c:pt idx="211">
                  <c:v>81.85367</c:v>
                </c:pt>
                <c:pt idx="212">
                  <c:v>81.85367</c:v>
                </c:pt>
                <c:pt idx="213">
                  <c:v>81.85367</c:v>
                </c:pt>
                <c:pt idx="214">
                  <c:v>81.85367</c:v>
                </c:pt>
                <c:pt idx="215">
                  <c:v>81.85367</c:v>
                </c:pt>
                <c:pt idx="216">
                  <c:v>81.85367</c:v>
                </c:pt>
                <c:pt idx="217">
                  <c:v>81.85367</c:v>
                </c:pt>
                <c:pt idx="218">
                  <c:v>81.85367</c:v>
                </c:pt>
                <c:pt idx="219">
                  <c:v>81.85367</c:v>
                </c:pt>
                <c:pt idx="220">
                  <c:v>81.85367</c:v>
                </c:pt>
                <c:pt idx="221">
                  <c:v>81.85367</c:v>
                </c:pt>
                <c:pt idx="222">
                  <c:v>81.85367</c:v>
                </c:pt>
                <c:pt idx="223">
                  <c:v>81.85367</c:v>
                </c:pt>
                <c:pt idx="224">
                  <c:v>81.85367</c:v>
                </c:pt>
                <c:pt idx="225">
                  <c:v>81.85367</c:v>
                </c:pt>
                <c:pt idx="226">
                  <c:v>81.85367</c:v>
                </c:pt>
                <c:pt idx="227">
                  <c:v>81.85367</c:v>
                </c:pt>
                <c:pt idx="228">
                  <c:v>81.85367</c:v>
                </c:pt>
                <c:pt idx="229">
                  <c:v>81.85367</c:v>
                </c:pt>
                <c:pt idx="230">
                  <c:v>81.85367</c:v>
                </c:pt>
                <c:pt idx="231">
                  <c:v>81.85367</c:v>
                </c:pt>
                <c:pt idx="232">
                  <c:v>81.85367</c:v>
                </c:pt>
                <c:pt idx="233">
                  <c:v>81.85367</c:v>
                </c:pt>
                <c:pt idx="234">
                  <c:v>81.85367</c:v>
                </c:pt>
                <c:pt idx="235">
                  <c:v>81.85367</c:v>
                </c:pt>
                <c:pt idx="236">
                  <c:v>81.85367</c:v>
                </c:pt>
                <c:pt idx="237">
                  <c:v>81.85367</c:v>
                </c:pt>
                <c:pt idx="238">
                  <c:v>81.85367</c:v>
                </c:pt>
                <c:pt idx="239">
                  <c:v>81.85367</c:v>
                </c:pt>
                <c:pt idx="240">
                  <c:v>81.85367</c:v>
                </c:pt>
                <c:pt idx="241">
                  <c:v>81.85367</c:v>
                </c:pt>
                <c:pt idx="242">
                  <c:v>81.85367</c:v>
                </c:pt>
                <c:pt idx="243">
                  <c:v>81.85367</c:v>
                </c:pt>
                <c:pt idx="244">
                  <c:v>81.85367</c:v>
                </c:pt>
                <c:pt idx="245">
                  <c:v>81.85367</c:v>
                </c:pt>
                <c:pt idx="246">
                  <c:v>81.85367</c:v>
                </c:pt>
                <c:pt idx="247">
                  <c:v>81.85367</c:v>
                </c:pt>
                <c:pt idx="248">
                  <c:v>81.85367</c:v>
                </c:pt>
                <c:pt idx="249">
                  <c:v>81.85367</c:v>
                </c:pt>
                <c:pt idx="250">
                  <c:v>81.85367</c:v>
                </c:pt>
                <c:pt idx="251">
                  <c:v>81.85367</c:v>
                </c:pt>
                <c:pt idx="252">
                  <c:v>81.85367</c:v>
                </c:pt>
                <c:pt idx="253">
                  <c:v>81.85367</c:v>
                </c:pt>
                <c:pt idx="254">
                  <c:v>81.85367</c:v>
                </c:pt>
                <c:pt idx="255">
                  <c:v>81.85367</c:v>
                </c:pt>
                <c:pt idx="256">
                  <c:v>81.85367</c:v>
                </c:pt>
                <c:pt idx="257">
                  <c:v>81.85367</c:v>
                </c:pt>
                <c:pt idx="258">
                  <c:v>81.85367</c:v>
                </c:pt>
                <c:pt idx="259">
                  <c:v>81.85367</c:v>
                </c:pt>
                <c:pt idx="260">
                  <c:v>81.85367</c:v>
                </c:pt>
                <c:pt idx="261">
                  <c:v>81.85367</c:v>
                </c:pt>
                <c:pt idx="262">
                  <c:v>81.85367</c:v>
                </c:pt>
                <c:pt idx="263">
                  <c:v>81.85367</c:v>
                </c:pt>
                <c:pt idx="264">
                  <c:v>81.85367</c:v>
                </c:pt>
                <c:pt idx="265">
                  <c:v>81.85367</c:v>
                </c:pt>
                <c:pt idx="266">
                  <c:v>81.85367</c:v>
                </c:pt>
                <c:pt idx="267">
                  <c:v>81.85367</c:v>
                </c:pt>
                <c:pt idx="268">
                  <c:v>81.85367</c:v>
                </c:pt>
                <c:pt idx="269">
                  <c:v>81.85367</c:v>
                </c:pt>
                <c:pt idx="270">
                  <c:v>81.85367</c:v>
                </c:pt>
                <c:pt idx="271">
                  <c:v>81.85367</c:v>
                </c:pt>
                <c:pt idx="272">
                  <c:v>81.85367</c:v>
                </c:pt>
                <c:pt idx="273">
                  <c:v>81.85367</c:v>
                </c:pt>
                <c:pt idx="274">
                  <c:v>81.85367</c:v>
                </c:pt>
                <c:pt idx="275">
                  <c:v>81.85367</c:v>
                </c:pt>
                <c:pt idx="276">
                  <c:v>81.85367</c:v>
                </c:pt>
                <c:pt idx="277">
                  <c:v>81.85367</c:v>
                </c:pt>
                <c:pt idx="278">
                  <c:v>81.85367</c:v>
                </c:pt>
                <c:pt idx="279">
                  <c:v>81.85367</c:v>
                </c:pt>
                <c:pt idx="280">
                  <c:v>81.85367</c:v>
                </c:pt>
                <c:pt idx="281">
                  <c:v>81.85367</c:v>
                </c:pt>
                <c:pt idx="282">
                  <c:v>81.85367</c:v>
                </c:pt>
                <c:pt idx="283">
                  <c:v>81.85367</c:v>
                </c:pt>
                <c:pt idx="284">
                  <c:v>81.85367</c:v>
                </c:pt>
                <c:pt idx="285">
                  <c:v>81.85367</c:v>
                </c:pt>
                <c:pt idx="286">
                  <c:v>81.85367</c:v>
                </c:pt>
                <c:pt idx="287">
                  <c:v>81.85367</c:v>
                </c:pt>
                <c:pt idx="288">
                  <c:v>81.85367</c:v>
                </c:pt>
                <c:pt idx="289">
                  <c:v>81.85367</c:v>
                </c:pt>
                <c:pt idx="290">
                  <c:v>81.85367</c:v>
                </c:pt>
                <c:pt idx="291">
                  <c:v>81.85367</c:v>
                </c:pt>
                <c:pt idx="292">
                  <c:v>81.85367</c:v>
                </c:pt>
                <c:pt idx="293">
                  <c:v>81.85367</c:v>
                </c:pt>
                <c:pt idx="294">
                  <c:v>81.85367</c:v>
                </c:pt>
                <c:pt idx="295">
                  <c:v>81.85367</c:v>
                </c:pt>
                <c:pt idx="296">
                  <c:v>81.85367</c:v>
                </c:pt>
                <c:pt idx="297">
                  <c:v>81.85367</c:v>
                </c:pt>
                <c:pt idx="298">
                  <c:v>81.85367</c:v>
                </c:pt>
                <c:pt idx="299">
                  <c:v>81.85367</c:v>
                </c:pt>
                <c:pt idx="300">
                  <c:v>81.85367</c:v>
                </c:pt>
                <c:pt idx="301">
                  <c:v>81.85367</c:v>
                </c:pt>
                <c:pt idx="302">
                  <c:v>81.85367</c:v>
                </c:pt>
                <c:pt idx="303">
                  <c:v>81.85367</c:v>
                </c:pt>
                <c:pt idx="304">
                  <c:v>81.85367</c:v>
                </c:pt>
                <c:pt idx="305">
                  <c:v>81.85367</c:v>
                </c:pt>
                <c:pt idx="306">
                  <c:v>81.85367</c:v>
                </c:pt>
                <c:pt idx="307">
                  <c:v>81.85367</c:v>
                </c:pt>
                <c:pt idx="308">
                  <c:v>81.85367</c:v>
                </c:pt>
                <c:pt idx="309">
                  <c:v>81.85367</c:v>
                </c:pt>
                <c:pt idx="310">
                  <c:v>81.85367</c:v>
                </c:pt>
                <c:pt idx="311">
                  <c:v>81.85367</c:v>
                </c:pt>
                <c:pt idx="312">
                  <c:v>81.85367</c:v>
                </c:pt>
                <c:pt idx="313">
                  <c:v>81.85367</c:v>
                </c:pt>
                <c:pt idx="314">
                  <c:v>81.85367</c:v>
                </c:pt>
                <c:pt idx="315">
                  <c:v>81.85367</c:v>
                </c:pt>
                <c:pt idx="316">
                  <c:v>81.85367</c:v>
                </c:pt>
                <c:pt idx="317">
                  <c:v>81.85367</c:v>
                </c:pt>
                <c:pt idx="318">
                  <c:v>81.85367</c:v>
                </c:pt>
                <c:pt idx="319">
                  <c:v>81.85367</c:v>
                </c:pt>
                <c:pt idx="320">
                  <c:v>81.85367</c:v>
                </c:pt>
                <c:pt idx="321">
                  <c:v>81.85367</c:v>
                </c:pt>
                <c:pt idx="322">
                  <c:v>81.85367</c:v>
                </c:pt>
                <c:pt idx="323">
                  <c:v>81.85367</c:v>
                </c:pt>
                <c:pt idx="324">
                  <c:v>81.85367</c:v>
                </c:pt>
                <c:pt idx="325">
                  <c:v>81.85367</c:v>
                </c:pt>
                <c:pt idx="326">
                  <c:v>81.85367</c:v>
                </c:pt>
                <c:pt idx="327">
                  <c:v>81.85367</c:v>
                </c:pt>
                <c:pt idx="328">
                  <c:v>81.85367</c:v>
                </c:pt>
                <c:pt idx="329">
                  <c:v>81.85367</c:v>
                </c:pt>
                <c:pt idx="330">
                  <c:v>81.85367</c:v>
                </c:pt>
                <c:pt idx="331">
                  <c:v>81.85367</c:v>
                </c:pt>
                <c:pt idx="332">
                  <c:v>81.85367</c:v>
                </c:pt>
                <c:pt idx="333">
                  <c:v>81.85367</c:v>
                </c:pt>
                <c:pt idx="334">
                  <c:v>81.85367</c:v>
                </c:pt>
                <c:pt idx="335">
                  <c:v>81.85367</c:v>
                </c:pt>
                <c:pt idx="336">
                  <c:v>81.85367</c:v>
                </c:pt>
                <c:pt idx="337">
                  <c:v>81.85367</c:v>
                </c:pt>
                <c:pt idx="338">
                  <c:v>81.85367</c:v>
                </c:pt>
                <c:pt idx="339">
                  <c:v>81.85367</c:v>
                </c:pt>
                <c:pt idx="340">
                  <c:v>81.85367</c:v>
                </c:pt>
                <c:pt idx="341">
                  <c:v>81.85367</c:v>
                </c:pt>
                <c:pt idx="342">
                  <c:v>81.85367</c:v>
                </c:pt>
                <c:pt idx="343">
                  <c:v>81.85367</c:v>
                </c:pt>
                <c:pt idx="344">
                  <c:v>81.85367</c:v>
                </c:pt>
                <c:pt idx="345">
                  <c:v>81.85367</c:v>
                </c:pt>
                <c:pt idx="346">
                  <c:v>81.85367</c:v>
                </c:pt>
                <c:pt idx="347">
                  <c:v>81.85367</c:v>
                </c:pt>
                <c:pt idx="348">
                  <c:v>81.85367</c:v>
                </c:pt>
                <c:pt idx="349">
                  <c:v>81.85367</c:v>
                </c:pt>
                <c:pt idx="350">
                  <c:v>81.85367</c:v>
                </c:pt>
                <c:pt idx="351">
                  <c:v>81.85367</c:v>
                </c:pt>
                <c:pt idx="352">
                  <c:v>81.85367</c:v>
                </c:pt>
                <c:pt idx="353">
                  <c:v>81.85367</c:v>
                </c:pt>
                <c:pt idx="354">
                  <c:v>81.85367</c:v>
                </c:pt>
                <c:pt idx="355">
                  <c:v>81.85367</c:v>
                </c:pt>
                <c:pt idx="356">
                  <c:v>81.85367</c:v>
                </c:pt>
                <c:pt idx="357">
                  <c:v>81.85367</c:v>
                </c:pt>
                <c:pt idx="358">
                  <c:v>81.85367</c:v>
                </c:pt>
                <c:pt idx="359">
                  <c:v>81.85367</c:v>
                </c:pt>
                <c:pt idx="360">
                  <c:v>81.85367</c:v>
                </c:pt>
                <c:pt idx="361">
                  <c:v>81.85367</c:v>
                </c:pt>
                <c:pt idx="362">
                  <c:v>81.85367</c:v>
                </c:pt>
                <c:pt idx="363">
                  <c:v>81.85367</c:v>
                </c:pt>
                <c:pt idx="364">
                  <c:v>81.85367</c:v>
                </c:pt>
                <c:pt idx="365">
                  <c:v>81.85367</c:v>
                </c:pt>
                <c:pt idx="366">
                  <c:v>81.85367</c:v>
                </c:pt>
                <c:pt idx="367">
                  <c:v>81.85367</c:v>
                </c:pt>
                <c:pt idx="368">
                  <c:v>81.85367</c:v>
                </c:pt>
                <c:pt idx="369">
                  <c:v>81.85367</c:v>
                </c:pt>
                <c:pt idx="370">
                  <c:v>81.85367</c:v>
                </c:pt>
                <c:pt idx="371">
                  <c:v>81.85367</c:v>
                </c:pt>
                <c:pt idx="372">
                  <c:v>81.85367</c:v>
                </c:pt>
                <c:pt idx="373">
                  <c:v>81.85367</c:v>
                </c:pt>
                <c:pt idx="374">
                  <c:v>81.85367</c:v>
                </c:pt>
                <c:pt idx="375">
                  <c:v>81.85367</c:v>
                </c:pt>
                <c:pt idx="376">
                  <c:v>81.85367</c:v>
                </c:pt>
                <c:pt idx="377">
                  <c:v>81.85367</c:v>
                </c:pt>
                <c:pt idx="378">
                  <c:v>81.85367</c:v>
                </c:pt>
                <c:pt idx="379">
                  <c:v>81.85367</c:v>
                </c:pt>
                <c:pt idx="380">
                  <c:v>81.85367</c:v>
                </c:pt>
                <c:pt idx="381">
                  <c:v>81.85367</c:v>
                </c:pt>
                <c:pt idx="382">
                  <c:v>81.85367</c:v>
                </c:pt>
                <c:pt idx="383">
                  <c:v>81.85367</c:v>
                </c:pt>
                <c:pt idx="384">
                  <c:v>81.85367</c:v>
                </c:pt>
                <c:pt idx="385">
                  <c:v>81.85367</c:v>
                </c:pt>
                <c:pt idx="386">
                  <c:v>81.85367</c:v>
                </c:pt>
                <c:pt idx="387">
                  <c:v>81.85367</c:v>
                </c:pt>
                <c:pt idx="388">
                  <c:v>81.85367</c:v>
                </c:pt>
                <c:pt idx="389">
                  <c:v>81.85367</c:v>
                </c:pt>
                <c:pt idx="390">
                  <c:v>81.85367</c:v>
                </c:pt>
                <c:pt idx="391">
                  <c:v>81.85367</c:v>
                </c:pt>
                <c:pt idx="392">
                  <c:v>81.85367</c:v>
                </c:pt>
                <c:pt idx="393">
                  <c:v>81.85367</c:v>
                </c:pt>
                <c:pt idx="394">
                  <c:v>81.85367</c:v>
                </c:pt>
                <c:pt idx="395">
                  <c:v>81.85367</c:v>
                </c:pt>
                <c:pt idx="396">
                  <c:v>81.85367</c:v>
                </c:pt>
                <c:pt idx="397">
                  <c:v>81.85367</c:v>
                </c:pt>
                <c:pt idx="398">
                  <c:v>81.85367</c:v>
                </c:pt>
                <c:pt idx="399">
                  <c:v>81.85367</c:v>
                </c:pt>
                <c:pt idx="400">
                  <c:v>81.85367</c:v>
                </c:pt>
                <c:pt idx="401">
                  <c:v>81.85367</c:v>
                </c:pt>
                <c:pt idx="402">
                  <c:v>81.85367</c:v>
                </c:pt>
                <c:pt idx="403">
                  <c:v>81.85367</c:v>
                </c:pt>
                <c:pt idx="404">
                  <c:v>81.85367</c:v>
                </c:pt>
                <c:pt idx="405">
                  <c:v>81.85367</c:v>
                </c:pt>
                <c:pt idx="406">
                  <c:v>81.85367</c:v>
                </c:pt>
                <c:pt idx="407">
                  <c:v>81.85367</c:v>
                </c:pt>
                <c:pt idx="408">
                  <c:v>81.85367</c:v>
                </c:pt>
                <c:pt idx="409">
                  <c:v>81.85367</c:v>
                </c:pt>
                <c:pt idx="410">
                  <c:v>81.85367</c:v>
                </c:pt>
                <c:pt idx="411">
                  <c:v>81.85367</c:v>
                </c:pt>
                <c:pt idx="412">
                  <c:v>81.85367</c:v>
                </c:pt>
                <c:pt idx="413">
                  <c:v>81.85367</c:v>
                </c:pt>
                <c:pt idx="414">
                  <c:v>81.85367</c:v>
                </c:pt>
                <c:pt idx="415">
                  <c:v>81.85367</c:v>
                </c:pt>
                <c:pt idx="416">
                  <c:v>81.85367</c:v>
                </c:pt>
                <c:pt idx="417">
                  <c:v>81.85367</c:v>
                </c:pt>
                <c:pt idx="418">
                  <c:v>81.85367</c:v>
                </c:pt>
                <c:pt idx="419">
                  <c:v>81.85367</c:v>
                </c:pt>
                <c:pt idx="420">
                  <c:v>81.85367</c:v>
                </c:pt>
                <c:pt idx="421">
                  <c:v>81.85367</c:v>
                </c:pt>
                <c:pt idx="422">
                  <c:v>81.85367</c:v>
                </c:pt>
                <c:pt idx="423">
                  <c:v>81.85367</c:v>
                </c:pt>
                <c:pt idx="424">
                  <c:v>81.85367</c:v>
                </c:pt>
                <c:pt idx="425">
                  <c:v>81.85367</c:v>
                </c:pt>
                <c:pt idx="426">
                  <c:v>81.85367</c:v>
                </c:pt>
                <c:pt idx="427">
                  <c:v>81.85367</c:v>
                </c:pt>
                <c:pt idx="428">
                  <c:v>81.85367</c:v>
                </c:pt>
                <c:pt idx="429">
                  <c:v>81.85367</c:v>
                </c:pt>
                <c:pt idx="430">
                  <c:v>81.85367</c:v>
                </c:pt>
                <c:pt idx="431">
                  <c:v>81.85367</c:v>
                </c:pt>
                <c:pt idx="432">
                  <c:v>81.85367</c:v>
                </c:pt>
                <c:pt idx="433">
                  <c:v>81.85367</c:v>
                </c:pt>
                <c:pt idx="434">
                  <c:v>81.85367</c:v>
                </c:pt>
                <c:pt idx="435">
                  <c:v>81.85367</c:v>
                </c:pt>
                <c:pt idx="436">
                  <c:v>81.85367</c:v>
                </c:pt>
                <c:pt idx="437">
                  <c:v>81.85367</c:v>
                </c:pt>
                <c:pt idx="438">
                  <c:v>81.85367</c:v>
                </c:pt>
                <c:pt idx="439">
                  <c:v>81.85367</c:v>
                </c:pt>
                <c:pt idx="440">
                  <c:v>81.85367</c:v>
                </c:pt>
                <c:pt idx="441">
                  <c:v>81.85367</c:v>
                </c:pt>
                <c:pt idx="442">
                  <c:v>81.85367</c:v>
                </c:pt>
                <c:pt idx="443">
                  <c:v>81.85367</c:v>
                </c:pt>
                <c:pt idx="444">
                  <c:v>81.85367</c:v>
                </c:pt>
                <c:pt idx="445">
                  <c:v>81.85367</c:v>
                </c:pt>
                <c:pt idx="446">
                  <c:v>81.85367</c:v>
                </c:pt>
                <c:pt idx="447">
                  <c:v>81.85367</c:v>
                </c:pt>
                <c:pt idx="448">
                  <c:v>81.85367</c:v>
                </c:pt>
                <c:pt idx="449">
                  <c:v>81.85367</c:v>
                </c:pt>
                <c:pt idx="450">
                  <c:v>81.85367</c:v>
                </c:pt>
                <c:pt idx="451">
                  <c:v>81.85367</c:v>
                </c:pt>
                <c:pt idx="452">
                  <c:v>81.85367</c:v>
                </c:pt>
                <c:pt idx="453">
                  <c:v>81.85367</c:v>
                </c:pt>
                <c:pt idx="454">
                  <c:v>81.85367</c:v>
                </c:pt>
                <c:pt idx="455">
                  <c:v>81.85367</c:v>
                </c:pt>
                <c:pt idx="456">
                  <c:v>81.85367</c:v>
                </c:pt>
                <c:pt idx="457">
                  <c:v>81.85367</c:v>
                </c:pt>
                <c:pt idx="458">
                  <c:v>81.85367</c:v>
                </c:pt>
                <c:pt idx="459">
                  <c:v>81.85367</c:v>
                </c:pt>
                <c:pt idx="460">
                  <c:v>81.85367</c:v>
                </c:pt>
                <c:pt idx="461">
                  <c:v>81.85367</c:v>
                </c:pt>
                <c:pt idx="462">
                  <c:v>81.85367</c:v>
                </c:pt>
                <c:pt idx="463">
                  <c:v>81.85367</c:v>
                </c:pt>
                <c:pt idx="464">
                  <c:v>81.85367</c:v>
                </c:pt>
                <c:pt idx="465">
                  <c:v>81.85367</c:v>
                </c:pt>
                <c:pt idx="466">
                  <c:v>81.85367</c:v>
                </c:pt>
                <c:pt idx="467">
                  <c:v>81.85367</c:v>
                </c:pt>
                <c:pt idx="468">
                  <c:v>81.85367</c:v>
                </c:pt>
                <c:pt idx="469">
                  <c:v>81.85367</c:v>
                </c:pt>
                <c:pt idx="470">
                  <c:v>81.85367</c:v>
                </c:pt>
                <c:pt idx="471">
                  <c:v>81.85367</c:v>
                </c:pt>
                <c:pt idx="472">
                  <c:v>81.85367</c:v>
                </c:pt>
                <c:pt idx="473">
                  <c:v>81.85367</c:v>
                </c:pt>
                <c:pt idx="474">
                  <c:v>81.85367</c:v>
                </c:pt>
                <c:pt idx="475">
                  <c:v>81.85367</c:v>
                </c:pt>
                <c:pt idx="476">
                  <c:v>81.85367</c:v>
                </c:pt>
                <c:pt idx="477">
                  <c:v>81.85367</c:v>
                </c:pt>
                <c:pt idx="478">
                  <c:v>81.85367</c:v>
                </c:pt>
                <c:pt idx="479">
                  <c:v>81.85367</c:v>
                </c:pt>
                <c:pt idx="480">
                  <c:v>81.85367</c:v>
                </c:pt>
                <c:pt idx="481">
                  <c:v>81.85367</c:v>
                </c:pt>
                <c:pt idx="482">
                  <c:v>81.85367</c:v>
                </c:pt>
                <c:pt idx="483">
                  <c:v>81.85367</c:v>
                </c:pt>
                <c:pt idx="484">
                  <c:v>81.85367</c:v>
                </c:pt>
                <c:pt idx="485">
                  <c:v>81.85367</c:v>
                </c:pt>
                <c:pt idx="486">
                  <c:v>81.85367</c:v>
                </c:pt>
                <c:pt idx="487">
                  <c:v>81.85367</c:v>
                </c:pt>
                <c:pt idx="488">
                  <c:v>81.85367</c:v>
                </c:pt>
                <c:pt idx="489">
                  <c:v>81.85367</c:v>
                </c:pt>
                <c:pt idx="490">
                  <c:v>81.85367</c:v>
                </c:pt>
                <c:pt idx="491">
                  <c:v>81.85367</c:v>
                </c:pt>
                <c:pt idx="492">
                  <c:v>81.85367</c:v>
                </c:pt>
                <c:pt idx="493">
                  <c:v>81.85367</c:v>
                </c:pt>
                <c:pt idx="494">
                  <c:v>81.85367</c:v>
                </c:pt>
                <c:pt idx="495">
                  <c:v>81.85367</c:v>
                </c:pt>
                <c:pt idx="496">
                  <c:v>81.85367</c:v>
                </c:pt>
                <c:pt idx="497">
                  <c:v>81.85367</c:v>
                </c:pt>
                <c:pt idx="498">
                  <c:v>81.85367</c:v>
                </c:pt>
                <c:pt idx="499">
                  <c:v>81.85367</c:v>
                </c:pt>
                <c:pt idx="500">
                  <c:v>81.85367</c:v>
                </c:pt>
                <c:pt idx="501">
                  <c:v>81.85367</c:v>
                </c:pt>
                <c:pt idx="502">
                  <c:v>81.85367</c:v>
                </c:pt>
                <c:pt idx="503">
                  <c:v>81.85367</c:v>
                </c:pt>
                <c:pt idx="504">
                  <c:v>81.85367</c:v>
                </c:pt>
                <c:pt idx="505">
                  <c:v>81.85367</c:v>
                </c:pt>
                <c:pt idx="506">
                  <c:v>81.85367</c:v>
                </c:pt>
                <c:pt idx="507">
                  <c:v>81.85367</c:v>
                </c:pt>
                <c:pt idx="508">
                  <c:v>81.85367</c:v>
                </c:pt>
                <c:pt idx="509">
                  <c:v>81.85367</c:v>
                </c:pt>
                <c:pt idx="510">
                  <c:v>81.85367</c:v>
                </c:pt>
                <c:pt idx="511">
                  <c:v>81.85367</c:v>
                </c:pt>
                <c:pt idx="512">
                  <c:v>81.85367</c:v>
                </c:pt>
                <c:pt idx="513">
                  <c:v>81.85367</c:v>
                </c:pt>
                <c:pt idx="514">
                  <c:v>81.85367</c:v>
                </c:pt>
                <c:pt idx="515">
                  <c:v>81.85367</c:v>
                </c:pt>
                <c:pt idx="516">
                  <c:v>81.85367</c:v>
                </c:pt>
                <c:pt idx="517">
                  <c:v>81.85367</c:v>
                </c:pt>
                <c:pt idx="518">
                  <c:v>81.85367</c:v>
                </c:pt>
                <c:pt idx="519">
                  <c:v>81.85367</c:v>
                </c:pt>
                <c:pt idx="520">
                  <c:v>81.85367</c:v>
                </c:pt>
                <c:pt idx="521">
                  <c:v>81.85367</c:v>
                </c:pt>
                <c:pt idx="522">
                  <c:v>81.85367</c:v>
                </c:pt>
                <c:pt idx="523">
                  <c:v>81.85367</c:v>
                </c:pt>
                <c:pt idx="524">
                  <c:v>81.85367</c:v>
                </c:pt>
                <c:pt idx="525">
                  <c:v>81.85367</c:v>
                </c:pt>
                <c:pt idx="526">
                  <c:v>81.85367</c:v>
                </c:pt>
                <c:pt idx="527">
                  <c:v>81.85367</c:v>
                </c:pt>
                <c:pt idx="528">
                  <c:v>81.85367</c:v>
                </c:pt>
                <c:pt idx="529">
                  <c:v>81.85367</c:v>
                </c:pt>
                <c:pt idx="530">
                  <c:v>81.85367</c:v>
                </c:pt>
                <c:pt idx="531">
                  <c:v>81.85367</c:v>
                </c:pt>
                <c:pt idx="532">
                  <c:v>81.85367</c:v>
                </c:pt>
                <c:pt idx="533">
                  <c:v>81.85367</c:v>
                </c:pt>
                <c:pt idx="534">
                  <c:v>81.85367</c:v>
                </c:pt>
                <c:pt idx="535">
                  <c:v>81.85367</c:v>
                </c:pt>
                <c:pt idx="536">
                  <c:v>81.85367</c:v>
                </c:pt>
                <c:pt idx="537">
                  <c:v>81.85367</c:v>
                </c:pt>
                <c:pt idx="538">
                  <c:v>81.85367</c:v>
                </c:pt>
                <c:pt idx="539">
                  <c:v>81.85367</c:v>
                </c:pt>
                <c:pt idx="540">
                  <c:v>81.85367</c:v>
                </c:pt>
                <c:pt idx="541">
                  <c:v>81.85367</c:v>
                </c:pt>
                <c:pt idx="542">
                  <c:v>81.85367</c:v>
                </c:pt>
                <c:pt idx="543">
                  <c:v>81.85367</c:v>
                </c:pt>
                <c:pt idx="544">
                  <c:v>81.85367</c:v>
                </c:pt>
                <c:pt idx="545">
                  <c:v>81.85367</c:v>
                </c:pt>
                <c:pt idx="546">
                  <c:v>81.85367</c:v>
                </c:pt>
                <c:pt idx="547">
                  <c:v>81.85367</c:v>
                </c:pt>
                <c:pt idx="548">
                  <c:v>81.85367</c:v>
                </c:pt>
                <c:pt idx="549">
                  <c:v>81.85367</c:v>
                </c:pt>
                <c:pt idx="550">
                  <c:v>81.85367</c:v>
                </c:pt>
                <c:pt idx="551">
                  <c:v>81.85367</c:v>
                </c:pt>
                <c:pt idx="552">
                  <c:v>81.85367</c:v>
                </c:pt>
                <c:pt idx="553">
                  <c:v>81.85367</c:v>
                </c:pt>
                <c:pt idx="554">
                  <c:v>81.85367</c:v>
                </c:pt>
                <c:pt idx="555">
                  <c:v>81.85367</c:v>
                </c:pt>
                <c:pt idx="556">
                  <c:v>81.85367</c:v>
                </c:pt>
                <c:pt idx="557">
                  <c:v>81.85367</c:v>
                </c:pt>
                <c:pt idx="558">
                  <c:v>81.85367</c:v>
                </c:pt>
                <c:pt idx="559">
                  <c:v>81.85367</c:v>
                </c:pt>
                <c:pt idx="560">
                  <c:v>81.85367</c:v>
                </c:pt>
                <c:pt idx="561">
                  <c:v>81.85367</c:v>
                </c:pt>
                <c:pt idx="562">
                  <c:v>81.85367</c:v>
                </c:pt>
                <c:pt idx="563">
                  <c:v>81.85367</c:v>
                </c:pt>
                <c:pt idx="564">
                  <c:v>81.85367</c:v>
                </c:pt>
                <c:pt idx="565">
                  <c:v>81.85367</c:v>
                </c:pt>
                <c:pt idx="566">
                  <c:v>81.85367</c:v>
                </c:pt>
                <c:pt idx="567">
                  <c:v>81.85367</c:v>
                </c:pt>
                <c:pt idx="568">
                  <c:v>81.85367</c:v>
                </c:pt>
                <c:pt idx="569">
                  <c:v>81.85367</c:v>
                </c:pt>
                <c:pt idx="570">
                  <c:v>81.85367</c:v>
                </c:pt>
                <c:pt idx="571">
                  <c:v>81.85367</c:v>
                </c:pt>
                <c:pt idx="572">
                  <c:v>81.85367</c:v>
                </c:pt>
                <c:pt idx="573">
                  <c:v>81.85367</c:v>
                </c:pt>
                <c:pt idx="574">
                  <c:v>81.85367</c:v>
                </c:pt>
                <c:pt idx="575">
                  <c:v>81.85367</c:v>
                </c:pt>
                <c:pt idx="576">
                  <c:v>81.85366</c:v>
                </c:pt>
                <c:pt idx="577">
                  <c:v>81.85365</c:v>
                </c:pt>
                <c:pt idx="578">
                  <c:v>81.85365</c:v>
                </c:pt>
                <c:pt idx="579">
                  <c:v>81.85365</c:v>
                </c:pt>
                <c:pt idx="580">
                  <c:v>81.85365</c:v>
                </c:pt>
                <c:pt idx="581">
                  <c:v>81.85365</c:v>
                </c:pt>
                <c:pt idx="582">
                  <c:v>81.853645</c:v>
                </c:pt>
                <c:pt idx="583">
                  <c:v>81.853645</c:v>
                </c:pt>
                <c:pt idx="584">
                  <c:v>81.853645</c:v>
                </c:pt>
                <c:pt idx="585">
                  <c:v>81.853645</c:v>
                </c:pt>
                <c:pt idx="586">
                  <c:v>81.853645</c:v>
                </c:pt>
                <c:pt idx="587">
                  <c:v>81.853645</c:v>
                </c:pt>
                <c:pt idx="588">
                  <c:v>81.853645</c:v>
                </c:pt>
                <c:pt idx="589">
                  <c:v>81.853645</c:v>
                </c:pt>
                <c:pt idx="590">
                  <c:v>81.853645</c:v>
                </c:pt>
                <c:pt idx="591">
                  <c:v>81.853645</c:v>
                </c:pt>
                <c:pt idx="592">
                  <c:v>81.853645</c:v>
                </c:pt>
                <c:pt idx="593">
                  <c:v>81.853645</c:v>
                </c:pt>
                <c:pt idx="594">
                  <c:v>81.853645</c:v>
                </c:pt>
                <c:pt idx="595">
                  <c:v>81.853645</c:v>
                </c:pt>
                <c:pt idx="596">
                  <c:v>81.853645</c:v>
                </c:pt>
                <c:pt idx="597">
                  <c:v>81.853645</c:v>
                </c:pt>
                <c:pt idx="598">
                  <c:v>81.853645</c:v>
                </c:pt>
                <c:pt idx="599">
                  <c:v>81.853645</c:v>
                </c:pt>
                <c:pt idx="600">
                  <c:v>81.853645</c:v>
                </c:pt>
                <c:pt idx="601">
                  <c:v>81.85364</c:v>
                </c:pt>
                <c:pt idx="602">
                  <c:v>81.85363</c:v>
                </c:pt>
                <c:pt idx="603">
                  <c:v>81.85363</c:v>
                </c:pt>
                <c:pt idx="604">
                  <c:v>81.85362</c:v>
                </c:pt>
                <c:pt idx="605">
                  <c:v>81.853615</c:v>
                </c:pt>
                <c:pt idx="606">
                  <c:v>81.853615</c:v>
                </c:pt>
                <c:pt idx="607">
                  <c:v>81.853615</c:v>
                </c:pt>
                <c:pt idx="608">
                  <c:v>81.85361</c:v>
                </c:pt>
                <c:pt idx="609">
                  <c:v>81.8536</c:v>
                </c:pt>
                <c:pt idx="610">
                  <c:v>81.8536</c:v>
                </c:pt>
                <c:pt idx="611">
                  <c:v>81.8536</c:v>
                </c:pt>
                <c:pt idx="612">
                  <c:v>81.85358999999998</c:v>
                </c:pt>
                <c:pt idx="613">
                  <c:v>81.853584</c:v>
                </c:pt>
                <c:pt idx="614">
                  <c:v>81.853584</c:v>
                </c:pt>
                <c:pt idx="615">
                  <c:v>81.85357999999998</c:v>
                </c:pt>
                <c:pt idx="616">
                  <c:v>81.85357</c:v>
                </c:pt>
                <c:pt idx="617">
                  <c:v>81.85357</c:v>
                </c:pt>
                <c:pt idx="618">
                  <c:v>81.85357</c:v>
                </c:pt>
                <c:pt idx="619">
                  <c:v>81.85357</c:v>
                </c:pt>
                <c:pt idx="620">
                  <c:v>81.85357</c:v>
                </c:pt>
                <c:pt idx="621">
                  <c:v>81.85357</c:v>
                </c:pt>
                <c:pt idx="622">
                  <c:v>81.85356</c:v>
                </c:pt>
                <c:pt idx="623">
                  <c:v>81.85356</c:v>
                </c:pt>
                <c:pt idx="624">
                  <c:v>81.85356</c:v>
                </c:pt>
                <c:pt idx="625">
                  <c:v>81.85356</c:v>
                </c:pt>
                <c:pt idx="626">
                  <c:v>81.85356</c:v>
                </c:pt>
                <c:pt idx="627">
                  <c:v>81.85356</c:v>
                </c:pt>
                <c:pt idx="628">
                  <c:v>81.85356</c:v>
                </c:pt>
                <c:pt idx="629">
                  <c:v>81.85356</c:v>
                </c:pt>
                <c:pt idx="630">
                  <c:v>81.85356</c:v>
                </c:pt>
                <c:pt idx="631">
                  <c:v>81.85356</c:v>
                </c:pt>
                <c:pt idx="632">
                  <c:v>81.85356</c:v>
                </c:pt>
                <c:pt idx="633">
                  <c:v>81.85355</c:v>
                </c:pt>
                <c:pt idx="634">
                  <c:v>81.85354599999998</c:v>
                </c:pt>
                <c:pt idx="635">
                  <c:v>81.85353999999998</c:v>
                </c:pt>
                <c:pt idx="636">
                  <c:v>81.85353</c:v>
                </c:pt>
                <c:pt idx="637">
                  <c:v>81.85353</c:v>
                </c:pt>
                <c:pt idx="638">
                  <c:v>81.85352</c:v>
                </c:pt>
                <c:pt idx="639">
                  <c:v>81.853516</c:v>
                </c:pt>
                <c:pt idx="640">
                  <c:v>81.853516</c:v>
                </c:pt>
                <c:pt idx="641">
                  <c:v>81.853516</c:v>
                </c:pt>
                <c:pt idx="642">
                  <c:v>81.853516</c:v>
                </c:pt>
                <c:pt idx="643">
                  <c:v>81.853516</c:v>
                </c:pt>
                <c:pt idx="644">
                  <c:v>81.853516</c:v>
                </c:pt>
                <c:pt idx="645">
                  <c:v>81.85351</c:v>
                </c:pt>
                <c:pt idx="646">
                  <c:v>81.85349999999998</c:v>
                </c:pt>
                <c:pt idx="647">
                  <c:v>81.85348999999998</c:v>
                </c:pt>
                <c:pt idx="648">
                  <c:v>81.85348499999999</c:v>
                </c:pt>
                <c:pt idx="649">
                  <c:v>81.85348499999999</c:v>
                </c:pt>
                <c:pt idx="650">
                  <c:v>81.85347999999999</c:v>
                </c:pt>
                <c:pt idx="651">
                  <c:v>81.85347999999999</c:v>
                </c:pt>
                <c:pt idx="652">
                  <c:v>81.85347999999999</c:v>
                </c:pt>
                <c:pt idx="653">
                  <c:v>81.85347999999999</c:v>
                </c:pt>
                <c:pt idx="654">
                  <c:v>81.85347999999999</c:v>
                </c:pt>
                <c:pt idx="655">
                  <c:v>81.85347999999999</c:v>
                </c:pt>
                <c:pt idx="656">
                  <c:v>81.85347999999999</c:v>
                </c:pt>
                <c:pt idx="657">
                  <c:v>81.85346999999998</c:v>
                </c:pt>
                <c:pt idx="658">
                  <c:v>81.85346</c:v>
                </c:pt>
                <c:pt idx="659">
                  <c:v>81.85345499999998</c:v>
                </c:pt>
                <c:pt idx="660">
                  <c:v>81.85344999999998</c:v>
                </c:pt>
                <c:pt idx="661">
                  <c:v>81.85344999999998</c:v>
                </c:pt>
                <c:pt idx="662">
                  <c:v>81.85344999999998</c:v>
                </c:pt>
                <c:pt idx="663">
                  <c:v>81.85344999999998</c:v>
                </c:pt>
                <c:pt idx="664">
                  <c:v>81.85344999999998</c:v>
                </c:pt>
                <c:pt idx="665">
                  <c:v>81.85343999999999</c:v>
                </c:pt>
                <c:pt idx="666">
                  <c:v>81.85342999999998</c:v>
                </c:pt>
                <c:pt idx="667">
                  <c:v>81.853424</c:v>
                </c:pt>
                <c:pt idx="668">
                  <c:v>81.85342</c:v>
                </c:pt>
                <c:pt idx="669">
                  <c:v>81.85342</c:v>
                </c:pt>
                <c:pt idx="670">
                  <c:v>81.85342</c:v>
                </c:pt>
                <c:pt idx="671">
                  <c:v>81.85340999999998</c:v>
                </c:pt>
                <c:pt idx="672">
                  <c:v>81.85339999999998</c:v>
                </c:pt>
                <c:pt idx="673">
                  <c:v>81.85338999999999</c:v>
                </c:pt>
                <c:pt idx="674">
                  <c:v>81.85338599999999</c:v>
                </c:pt>
                <c:pt idx="675">
                  <c:v>81.85337999999999</c:v>
                </c:pt>
                <c:pt idx="676">
                  <c:v>81.85337</c:v>
                </c:pt>
                <c:pt idx="677">
                  <c:v>81.85335999999998</c:v>
                </c:pt>
                <c:pt idx="678">
                  <c:v>81.85335999999998</c:v>
                </c:pt>
                <c:pt idx="679">
                  <c:v>81.85335999999998</c:v>
                </c:pt>
                <c:pt idx="680">
                  <c:v>81.85335999999998</c:v>
                </c:pt>
                <c:pt idx="681">
                  <c:v>81.85335999999998</c:v>
                </c:pt>
                <c:pt idx="682">
                  <c:v>81.85335999999998</c:v>
                </c:pt>
                <c:pt idx="683">
                  <c:v>81.85335499999998</c:v>
                </c:pt>
                <c:pt idx="684">
                  <c:v>81.85334999999999</c:v>
                </c:pt>
                <c:pt idx="685">
                  <c:v>81.85333999999999</c:v>
                </c:pt>
                <c:pt idx="686">
                  <c:v>81.85332999999998</c:v>
                </c:pt>
                <c:pt idx="687">
                  <c:v>81.85332999999998</c:v>
                </c:pt>
                <c:pt idx="688">
                  <c:v>81.853325</c:v>
                </c:pt>
                <c:pt idx="689">
                  <c:v>81.85331999999998</c:v>
                </c:pt>
                <c:pt idx="690">
                  <c:v>81.85331999999998</c:v>
                </c:pt>
                <c:pt idx="691">
                  <c:v>81.85330999999998</c:v>
                </c:pt>
                <c:pt idx="692">
                  <c:v>81.8533</c:v>
                </c:pt>
                <c:pt idx="693">
                  <c:v>81.853294</c:v>
                </c:pt>
                <c:pt idx="694">
                  <c:v>81.85329</c:v>
                </c:pt>
                <c:pt idx="695">
                  <c:v>81.85329</c:v>
                </c:pt>
                <c:pt idx="696">
                  <c:v>81.85328</c:v>
                </c:pt>
                <c:pt idx="697">
                  <c:v>81.85327</c:v>
                </c:pt>
                <c:pt idx="698">
                  <c:v>81.853264</c:v>
                </c:pt>
                <c:pt idx="699">
                  <c:v>81.85326</c:v>
                </c:pt>
                <c:pt idx="700">
                  <c:v>81.85325</c:v>
                </c:pt>
                <c:pt idx="701">
                  <c:v>81.85325</c:v>
                </c:pt>
                <c:pt idx="702">
                  <c:v>81.85325</c:v>
                </c:pt>
                <c:pt idx="703">
                  <c:v>81.85325</c:v>
                </c:pt>
                <c:pt idx="704">
                  <c:v>81.85325</c:v>
                </c:pt>
                <c:pt idx="705">
                  <c:v>81.85324</c:v>
                </c:pt>
                <c:pt idx="706">
                  <c:v>81.85323</c:v>
                </c:pt>
                <c:pt idx="707">
                  <c:v>81.853226</c:v>
                </c:pt>
                <c:pt idx="708">
                  <c:v>81.85322</c:v>
                </c:pt>
                <c:pt idx="709">
                  <c:v>81.85321</c:v>
                </c:pt>
                <c:pt idx="710">
                  <c:v>81.8532</c:v>
                </c:pt>
                <c:pt idx="711">
                  <c:v>81.8532</c:v>
                </c:pt>
                <c:pt idx="712">
                  <c:v>81.853195</c:v>
                </c:pt>
                <c:pt idx="713">
                  <c:v>81.85319</c:v>
                </c:pt>
                <c:pt idx="714">
                  <c:v>81.85317999999998</c:v>
                </c:pt>
                <c:pt idx="715">
                  <c:v>81.85317</c:v>
                </c:pt>
                <c:pt idx="716">
                  <c:v>81.853165</c:v>
                </c:pt>
                <c:pt idx="717">
                  <c:v>81.85316</c:v>
                </c:pt>
                <c:pt idx="718">
                  <c:v>81.85315</c:v>
                </c:pt>
                <c:pt idx="719">
                  <c:v>81.85313999999998</c:v>
                </c:pt>
                <c:pt idx="720">
                  <c:v>81.85313399999998</c:v>
                </c:pt>
                <c:pt idx="721">
                  <c:v>81.85313399999998</c:v>
                </c:pt>
                <c:pt idx="722">
                  <c:v>81.85313399999998</c:v>
                </c:pt>
                <c:pt idx="723">
                  <c:v>81.85313399999998</c:v>
                </c:pt>
                <c:pt idx="724">
                  <c:v>81.85313399999998</c:v>
                </c:pt>
                <c:pt idx="725">
                  <c:v>81.85313</c:v>
                </c:pt>
                <c:pt idx="726">
                  <c:v>81.85312</c:v>
                </c:pt>
                <c:pt idx="727">
                  <c:v>81.85311</c:v>
                </c:pt>
                <c:pt idx="728">
                  <c:v>81.8531</c:v>
                </c:pt>
                <c:pt idx="729">
                  <c:v>81.85309599999998</c:v>
                </c:pt>
                <c:pt idx="730">
                  <c:v>81.85308999999998</c:v>
                </c:pt>
                <c:pt idx="731">
                  <c:v>81.85307999999999</c:v>
                </c:pt>
                <c:pt idx="732">
                  <c:v>81.85306999999998</c:v>
                </c:pt>
                <c:pt idx="733">
                  <c:v>81.853065</c:v>
                </c:pt>
                <c:pt idx="734">
                  <c:v>81.85306</c:v>
                </c:pt>
                <c:pt idx="735">
                  <c:v>81.85304999999998</c:v>
                </c:pt>
                <c:pt idx="736">
                  <c:v>81.85303999999998</c:v>
                </c:pt>
                <c:pt idx="737">
                  <c:v>81.85303499999999</c:v>
                </c:pt>
                <c:pt idx="738">
                  <c:v>81.85302999999998</c:v>
                </c:pt>
                <c:pt idx="739">
                  <c:v>81.85302</c:v>
                </c:pt>
                <c:pt idx="740">
                  <c:v>81.85302</c:v>
                </c:pt>
                <c:pt idx="741">
                  <c:v>81.85302</c:v>
                </c:pt>
                <c:pt idx="742">
                  <c:v>81.85301</c:v>
                </c:pt>
                <c:pt idx="743">
                  <c:v>81.853004</c:v>
                </c:pt>
                <c:pt idx="744">
                  <c:v>81.85299999999998</c:v>
                </c:pt>
                <c:pt idx="745">
                  <c:v>81.85298999999999</c:v>
                </c:pt>
                <c:pt idx="746">
                  <c:v>81.85297999999999</c:v>
                </c:pt>
                <c:pt idx="747">
                  <c:v>81.85297399999999</c:v>
                </c:pt>
                <c:pt idx="748">
                  <c:v>81.85297</c:v>
                </c:pt>
                <c:pt idx="749">
                  <c:v>81.85295999999998</c:v>
                </c:pt>
                <c:pt idx="750">
                  <c:v>81.85294999999999</c:v>
                </c:pt>
                <c:pt idx="751">
                  <c:v>81.85293999999999</c:v>
                </c:pt>
                <c:pt idx="752">
                  <c:v>81.85293599999999</c:v>
                </c:pt>
                <c:pt idx="753">
                  <c:v>81.85293599999999</c:v>
                </c:pt>
                <c:pt idx="754">
                  <c:v>81.85293599999999</c:v>
                </c:pt>
                <c:pt idx="755">
                  <c:v>81.85292999999998</c:v>
                </c:pt>
                <c:pt idx="756">
                  <c:v>81.85291999999998</c:v>
                </c:pt>
                <c:pt idx="757">
                  <c:v>81.85290999999998</c:v>
                </c:pt>
                <c:pt idx="758">
                  <c:v>81.85290499999999</c:v>
                </c:pt>
                <c:pt idx="759">
                  <c:v>81.85289999999999</c:v>
                </c:pt>
                <c:pt idx="760">
                  <c:v>81.85288999999999</c:v>
                </c:pt>
                <c:pt idx="761">
                  <c:v>81.85287999999998</c:v>
                </c:pt>
                <c:pt idx="762">
                  <c:v>81.85287499999997</c:v>
                </c:pt>
                <c:pt idx="763">
                  <c:v>81.85286999999998</c:v>
                </c:pt>
                <c:pt idx="764">
                  <c:v>81.85285999999999</c:v>
                </c:pt>
                <c:pt idx="765">
                  <c:v>81.85284999999999</c:v>
                </c:pt>
                <c:pt idx="766">
                  <c:v>81.85284399999999</c:v>
                </c:pt>
                <c:pt idx="767">
                  <c:v>81.85283999999999</c:v>
                </c:pt>
                <c:pt idx="768">
                  <c:v>81.85282999999998</c:v>
                </c:pt>
                <c:pt idx="769">
                  <c:v>81.85281999999998</c:v>
                </c:pt>
                <c:pt idx="770">
                  <c:v>81.85280999999999</c:v>
                </c:pt>
                <c:pt idx="771">
                  <c:v>81.85280599999999</c:v>
                </c:pt>
                <c:pt idx="772">
                  <c:v>81.85279999999999</c:v>
                </c:pt>
                <c:pt idx="773">
                  <c:v>81.85278999999998</c:v>
                </c:pt>
                <c:pt idx="774">
                  <c:v>81.85277999999997</c:v>
                </c:pt>
                <c:pt idx="775">
                  <c:v>81.85277599999998</c:v>
                </c:pt>
                <c:pt idx="776">
                  <c:v>81.85276999999998</c:v>
                </c:pt>
                <c:pt idx="777">
                  <c:v>81.85275999999999</c:v>
                </c:pt>
                <c:pt idx="778">
                  <c:v>81.85274999999999</c:v>
                </c:pt>
                <c:pt idx="779">
                  <c:v>81.85274499999998</c:v>
                </c:pt>
                <c:pt idx="780">
                  <c:v>81.85273999999997</c:v>
                </c:pt>
                <c:pt idx="781">
                  <c:v>81.85272999999998</c:v>
                </c:pt>
                <c:pt idx="782">
                  <c:v>81.85271999999999</c:v>
                </c:pt>
                <c:pt idx="783">
                  <c:v>81.85271499999999</c:v>
                </c:pt>
                <c:pt idx="784">
                  <c:v>81.85270999999999</c:v>
                </c:pt>
                <c:pt idx="785">
                  <c:v>81.8527</c:v>
                </c:pt>
                <c:pt idx="786">
                  <c:v>81.85268999999998</c:v>
                </c:pt>
                <c:pt idx="787">
                  <c:v>81.85268399999998</c:v>
                </c:pt>
                <c:pt idx="788">
                  <c:v>81.85267999999999</c:v>
                </c:pt>
                <c:pt idx="789">
                  <c:v>81.85266999999998</c:v>
                </c:pt>
                <c:pt idx="790">
                  <c:v>81.85266</c:v>
                </c:pt>
                <c:pt idx="791">
                  <c:v>81.85264999999998</c:v>
                </c:pt>
                <c:pt idx="792">
                  <c:v>81.85264599999998</c:v>
                </c:pt>
                <c:pt idx="793">
                  <c:v>81.85263999999998</c:v>
                </c:pt>
                <c:pt idx="794">
                  <c:v>81.85263</c:v>
                </c:pt>
                <c:pt idx="795">
                  <c:v>81.85262</c:v>
                </c:pt>
                <c:pt idx="796">
                  <c:v>81.852615</c:v>
                </c:pt>
                <c:pt idx="797">
                  <c:v>81.85261</c:v>
                </c:pt>
                <c:pt idx="798">
                  <c:v>81.85259999999998</c:v>
                </c:pt>
                <c:pt idx="799">
                  <c:v>81.85258999999999</c:v>
                </c:pt>
                <c:pt idx="800">
                  <c:v>81.85258499999999</c:v>
                </c:pt>
                <c:pt idx="801">
                  <c:v>81.85257999999999</c:v>
                </c:pt>
                <c:pt idx="802">
                  <c:v>81.85255999999998</c:v>
                </c:pt>
                <c:pt idx="803">
                  <c:v>81.852554</c:v>
                </c:pt>
                <c:pt idx="804">
                  <c:v>81.85254999999998</c:v>
                </c:pt>
                <c:pt idx="805">
                  <c:v>81.85253999999999</c:v>
                </c:pt>
                <c:pt idx="806">
                  <c:v>81.85252999999998</c:v>
                </c:pt>
                <c:pt idx="807">
                  <c:v>81.85252</c:v>
                </c:pt>
                <c:pt idx="808">
                  <c:v>81.85251599999998</c:v>
                </c:pt>
                <c:pt idx="809">
                  <c:v>81.85250999999998</c:v>
                </c:pt>
                <c:pt idx="810">
                  <c:v>81.85248999999999</c:v>
                </c:pt>
                <c:pt idx="811">
                  <c:v>81.85247999999999</c:v>
                </c:pt>
                <c:pt idx="812">
                  <c:v>81.85246999999998</c:v>
                </c:pt>
                <c:pt idx="813">
                  <c:v>81.85245999999998</c:v>
                </c:pt>
                <c:pt idx="814">
                  <c:v>81.85244999999999</c:v>
                </c:pt>
                <c:pt idx="815">
                  <c:v>81.85243999999999</c:v>
                </c:pt>
                <c:pt idx="816">
                  <c:v>81.85243</c:v>
                </c:pt>
                <c:pt idx="817">
                  <c:v>81.85242499999998</c:v>
                </c:pt>
                <c:pt idx="818">
                  <c:v>81.85241999999998</c:v>
                </c:pt>
                <c:pt idx="819">
                  <c:v>81.85240999999999</c:v>
                </c:pt>
                <c:pt idx="820">
                  <c:v>81.85239999999999</c:v>
                </c:pt>
                <c:pt idx="821">
                  <c:v>81.85239399999999</c:v>
                </c:pt>
                <c:pt idx="822">
                  <c:v>81.85238999999999</c:v>
                </c:pt>
                <c:pt idx="823">
                  <c:v>81.85237999999997</c:v>
                </c:pt>
                <c:pt idx="824">
                  <c:v>81.85235999999999</c:v>
                </c:pt>
                <c:pt idx="825">
                  <c:v>81.85235599999999</c:v>
                </c:pt>
                <c:pt idx="826">
                  <c:v>81.85234999999999</c:v>
                </c:pt>
                <c:pt idx="827">
                  <c:v>81.85232999999998</c:v>
                </c:pt>
                <c:pt idx="828">
                  <c:v>81.85232499999998</c:v>
                </c:pt>
                <c:pt idx="829">
                  <c:v>81.85231999999999</c:v>
                </c:pt>
                <c:pt idx="830">
                  <c:v>81.85230999999999</c:v>
                </c:pt>
                <c:pt idx="831">
                  <c:v>81.85229999999998</c:v>
                </c:pt>
                <c:pt idx="832">
                  <c:v>81.852295</c:v>
                </c:pt>
                <c:pt idx="833">
                  <c:v>81.85227999999998</c:v>
                </c:pt>
                <c:pt idx="834">
                  <c:v>81.85227</c:v>
                </c:pt>
                <c:pt idx="835">
                  <c:v>81.852264</c:v>
                </c:pt>
                <c:pt idx="836">
                  <c:v>81.85225</c:v>
                </c:pt>
                <c:pt idx="837">
                  <c:v>81.85223999999998</c:v>
                </c:pt>
                <c:pt idx="838">
                  <c:v>81.85223399999998</c:v>
                </c:pt>
                <c:pt idx="839">
                  <c:v>81.85222</c:v>
                </c:pt>
                <c:pt idx="840">
                  <c:v>81.85221</c:v>
                </c:pt>
                <c:pt idx="841">
                  <c:v>81.85219999999998</c:v>
                </c:pt>
                <c:pt idx="842">
                  <c:v>81.85219599999999</c:v>
                </c:pt>
                <c:pt idx="843">
                  <c:v>81.85217999999999</c:v>
                </c:pt>
                <c:pt idx="844">
                  <c:v>81.852165</c:v>
                </c:pt>
                <c:pt idx="845">
                  <c:v>81.85216</c:v>
                </c:pt>
                <c:pt idx="846">
                  <c:v>81.85214999999998</c:v>
                </c:pt>
                <c:pt idx="847">
                  <c:v>81.85213499999999</c:v>
                </c:pt>
                <c:pt idx="848">
                  <c:v>81.85212999999998</c:v>
                </c:pt>
                <c:pt idx="849">
                  <c:v>81.85212</c:v>
                </c:pt>
                <c:pt idx="850">
                  <c:v>81.85210999999998</c:v>
                </c:pt>
                <c:pt idx="851">
                  <c:v>81.85210399999998</c:v>
                </c:pt>
                <c:pt idx="852">
                  <c:v>81.85209999999998</c:v>
                </c:pt>
                <c:pt idx="853">
                  <c:v>81.85207999999999</c:v>
                </c:pt>
                <c:pt idx="854">
                  <c:v>81.85206599999998</c:v>
                </c:pt>
                <c:pt idx="855">
                  <c:v>81.85204999999999</c:v>
                </c:pt>
                <c:pt idx="856">
                  <c:v>81.85203999999999</c:v>
                </c:pt>
                <c:pt idx="857">
                  <c:v>81.85203599999998</c:v>
                </c:pt>
                <c:pt idx="858">
                  <c:v>81.85201999999998</c:v>
                </c:pt>
                <c:pt idx="859">
                  <c:v>81.85200999999999</c:v>
                </c:pt>
                <c:pt idx="860">
                  <c:v>81.85200499999999</c:v>
                </c:pt>
                <c:pt idx="861">
                  <c:v>81.85199999999998</c:v>
                </c:pt>
                <c:pt idx="862">
                  <c:v>81.85198</c:v>
                </c:pt>
                <c:pt idx="863">
                  <c:v>81.85197</c:v>
                </c:pt>
                <c:pt idx="864">
                  <c:v>81.85195</c:v>
                </c:pt>
                <c:pt idx="865">
                  <c:v>81.85194</c:v>
                </c:pt>
                <c:pt idx="866">
                  <c:v>81.85193</c:v>
                </c:pt>
                <c:pt idx="867">
                  <c:v>81.85192</c:v>
                </c:pt>
                <c:pt idx="868">
                  <c:v>81.851906</c:v>
                </c:pt>
                <c:pt idx="869">
                  <c:v>81.8519</c:v>
                </c:pt>
                <c:pt idx="870">
                  <c:v>81.85188999999998</c:v>
                </c:pt>
                <c:pt idx="871">
                  <c:v>81.85187999999998</c:v>
                </c:pt>
                <c:pt idx="872">
                  <c:v>81.85187</c:v>
                </c:pt>
                <c:pt idx="873">
                  <c:v>81.85185</c:v>
                </c:pt>
                <c:pt idx="874">
                  <c:v>81.85184499999998</c:v>
                </c:pt>
                <c:pt idx="875">
                  <c:v>81.85183999999998</c:v>
                </c:pt>
                <c:pt idx="876">
                  <c:v>81.85182</c:v>
                </c:pt>
                <c:pt idx="877">
                  <c:v>81.851814</c:v>
                </c:pt>
                <c:pt idx="878">
                  <c:v>81.85181</c:v>
                </c:pt>
                <c:pt idx="879">
                  <c:v>81.85178999999998</c:v>
                </c:pt>
                <c:pt idx="880">
                  <c:v>81.85177999999999</c:v>
                </c:pt>
                <c:pt idx="881">
                  <c:v>81.85176999999998</c:v>
                </c:pt>
                <c:pt idx="882">
                  <c:v>81.85174999999998</c:v>
                </c:pt>
                <c:pt idx="883">
                  <c:v>81.85174599999999</c:v>
                </c:pt>
                <c:pt idx="884">
                  <c:v>81.85173999999999</c:v>
                </c:pt>
                <c:pt idx="885">
                  <c:v>81.85172999999998</c:v>
                </c:pt>
                <c:pt idx="886">
                  <c:v>81.85172</c:v>
                </c:pt>
                <c:pt idx="887">
                  <c:v>81.85170999999998</c:v>
                </c:pt>
                <c:pt idx="888">
                  <c:v>81.8517</c:v>
                </c:pt>
                <c:pt idx="889">
                  <c:v>81.851685</c:v>
                </c:pt>
                <c:pt idx="890">
                  <c:v>81.85168</c:v>
                </c:pt>
                <c:pt idx="891">
                  <c:v>81.85167000000001</c:v>
                </c:pt>
                <c:pt idx="892">
                  <c:v>81.851654</c:v>
                </c:pt>
                <c:pt idx="893">
                  <c:v>81.85164</c:v>
                </c:pt>
                <c:pt idx="894">
                  <c:v>81.85162</c:v>
                </c:pt>
                <c:pt idx="895">
                  <c:v>81.851616</c:v>
                </c:pt>
                <c:pt idx="896">
                  <c:v>81.85161</c:v>
                </c:pt>
                <c:pt idx="897">
                  <c:v>81.85159</c:v>
                </c:pt>
                <c:pt idx="898">
                  <c:v>81.851585</c:v>
                </c:pt>
                <c:pt idx="899">
                  <c:v>81.85158</c:v>
                </c:pt>
                <c:pt idx="900">
                  <c:v>81.85157</c:v>
                </c:pt>
                <c:pt idx="901">
                  <c:v>81.851555</c:v>
                </c:pt>
                <c:pt idx="902">
                  <c:v>81.85154</c:v>
                </c:pt>
                <c:pt idx="903">
                  <c:v>81.851524</c:v>
                </c:pt>
                <c:pt idx="904">
                  <c:v>81.85151</c:v>
                </c:pt>
                <c:pt idx="905">
                  <c:v>81.8515</c:v>
                </c:pt>
                <c:pt idx="906">
                  <c:v>81.851494</c:v>
                </c:pt>
                <c:pt idx="907">
                  <c:v>81.85147999999998</c:v>
                </c:pt>
                <c:pt idx="908">
                  <c:v>81.85147</c:v>
                </c:pt>
                <c:pt idx="909">
                  <c:v>81.851456</c:v>
                </c:pt>
                <c:pt idx="910">
                  <c:v>81.85143999999998</c:v>
                </c:pt>
                <c:pt idx="911">
                  <c:v>81.851425</c:v>
                </c:pt>
                <c:pt idx="912">
                  <c:v>81.85141</c:v>
                </c:pt>
                <c:pt idx="913">
                  <c:v>81.85139499999998</c:v>
                </c:pt>
                <c:pt idx="914">
                  <c:v>81.85138999999998</c:v>
                </c:pt>
                <c:pt idx="915">
                  <c:v>81.85137999999999</c:v>
                </c:pt>
                <c:pt idx="916">
                  <c:v>81.851364</c:v>
                </c:pt>
                <c:pt idx="917">
                  <c:v>81.85136</c:v>
                </c:pt>
                <c:pt idx="918">
                  <c:v>81.85133999999998</c:v>
                </c:pt>
                <c:pt idx="919">
                  <c:v>81.851326</c:v>
                </c:pt>
                <c:pt idx="920">
                  <c:v>81.85131</c:v>
                </c:pt>
                <c:pt idx="921">
                  <c:v>81.8513</c:v>
                </c:pt>
                <c:pt idx="922">
                  <c:v>81.851295</c:v>
                </c:pt>
                <c:pt idx="923">
                  <c:v>81.85128</c:v>
                </c:pt>
                <c:pt idx="924">
                  <c:v>81.85127</c:v>
                </c:pt>
                <c:pt idx="925">
                  <c:v>81.85126</c:v>
                </c:pt>
                <c:pt idx="926">
                  <c:v>81.85124</c:v>
                </c:pt>
                <c:pt idx="927">
                  <c:v>81.85123</c:v>
                </c:pt>
                <c:pt idx="928">
                  <c:v>81.85121</c:v>
                </c:pt>
                <c:pt idx="929">
                  <c:v>81.8512</c:v>
                </c:pt>
                <c:pt idx="930">
                  <c:v>81.85119</c:v>
                </c:pt>
                <c:pt idx="931">
                  <c:v>81.85117</c:v>
                </c:pt>
                <c:pt idx="932">
                  <c:v>81.85116</c:v>
                </c:pt>
                <c:pt idx="933">
                  <c:v>81.85114</c:v>
                </c:pt>
                <c:pt idx="934">
                  <c:v>81.85113000000001</c:v>
                </c:pt>
                <c:pt idx="935">
                  <c:v>81.85111</c:v>
                </c:pt>
                <c:pt idx="936">
                  <c:v>81.8511</c:v>
                </c:pt>
                <c:pt idx="937">
                  <c:v>81.85107999999998</c:v>
                </c:pt>
                <c:pt idx="938">
                  <c:v>81.85107399999998</c:v>
                </c:pt>
                <c:pt idx="939">
                  <c:v>81.85107</c:v>
                </c:pt>
                <c:pt idx="940">
                  <c:v>81.85105</c:v>
                </c:pt>
                <c:pt idx="941">
                  <c:v>81.85104</c:v>
                </c:pt>
                <c:pt idx="942">
                  <c:v>81.85103</c:v>
                </c:pt>
                <c:pt idx="943">
                  <c:v>81.85101</c:v>
                </c:pt>
                <c:pt idx="944">
                  <c:v>81.851</c:v>
                </c:pt>
                <c:pt idx="945">
                  <c:v>81.85097999999999</c:v>
                </c:pt>
                <c:pt idx="946">
                  <c:v>81.85096999999998</c:v>
                </c:pt>
                <c:pt idx="947">
                  <c:v>81.85096</c:v>
                </c:pt>
                <c:pt idx="948">
                  <c:v>81.85094499999998</c:v>
                </c:pt>
                <c:pt idx="949">
                  <c:v>81.85093</c:v>
                </c:pt>
                <c:pt idx="950">
                  <c:v>81.850914</c:v>
                </c:pt>
                <c:pt idx="951">
                  <c:v>81.85089999999998</c:v>
                </c:pt>
                <c:pt idx="952">
                  <c:v>81.85087999999999</c:v>
                </c:pt>
                <c:pt idx="953">
                  <c:v>81.85086999999998</c:v>
                </c:pt>
                <c:pt idx="954">
                  <c:v>81.85084999999998</c:v>
                </c:pt>
                <c:pt idx="955">
                  <c:v>81.85084499999999</c:v>
                </c:pt>
                <c:pt idx="956">
                  <c:v>81.85082999999998</c:v>
                </c:pt>
                <c:pt idx="957">
                  <c:v>81.85081499999998</c:v>
                </c:pt>
                <c:pt idx="958">
                  <c:v>81.85079999999999</c:v>
                </c:pt>
                <c:pt idx="959">
                  <c:v>81.85078399999999</c:v>
                </c:pt>
                <c:pt idx="960">
                  <c:v>81.85076999999998</c:v>
                </c:pt>
                <c:pt idx="961">
                  <c:v>81.85074999999999</c:v>
                </c:pt>
                <c:pt idx="962">
                  <c:v>81.85073999999999</c:v>
                </c:pt>
                <c:pt idx="963">
                  <c:v>81.85073</c:v>
                </c:pt>
                <c:pt idx="964">
                  <c:v>81.85071599999999</c:v>
                </c:pt>
                <c:pt idx="965">
                  <c:v>81.85069999999998</c:v>
                </c:pt>
                <c:pt idx="966">
                  <c:v>81.850685</c:v>
                </c:pt>
                <c:pt idx="967">
                  <c:v>81.85067</c:v>
                </c:pt>
                <c:pt idx="968">
                  <c:v>81.850655</c:v>
                </c:pt>
                <c:pt idx="969">
                  <c:v>81.85065</c:v>
                </c:pt>
                <c:pt idx="970">
                  <c:v>81.85063</c:v>
                </c:pt>
                <c:pt idx="971">
                  <c:v>81.85062</c:v>
                </c:pt>
                <c:pt idx="972">
                  <c:v>81.8506</c:v>
                </c:pt>
                <c:pt idx="973">
                  <c:v>81.85058599999999</c:v>
                </c:pt>
                <c:pt idx="974">
                  <c:v>81.85057</c:v>
                </c:pt>
                <c:pt idx="975">
                  <c:v>81.850555</c:v>
                </c:pt>
                <c:pt idx="976">
                  <c:v>81.85053999999998</c:v>
                </c:pt>
                <c:pt idx="977">
                  <c:v>81.85053</c:v>
                </c:pt>
                <c:pt idx="978">
                  <c:v>81.85052</c:v>
                </c:pt>
                <c:pt idx="979">
                  <c:v>81.85049999999998</c:v>
                </c:pt>
                <c:pt idx="980">
                  <c:v>81.85048999999998</c:v>
                </c:pt>
                <c:pt idx="981">
                  <c:v>81.85046999999998</c:v>
                </c:pt>
                <c:pt idx="982">
                  <c:v>81.85046</c:v>
                </c:pt>
                <c:pt idx="983">
                  <c:v>81.85043999999999</c:v>
                </c:pt>
                <c:pt idx="984">
                  <c:v>81.850426</c:v>
                </c:pt>
                <c:pt idx="985">
                  <c:v>81.85042</c:v>
                </c:pt>
                <c:pt idx="986">
                  <c:v>81.85039999999998</c:v>
                </c:pt>
                <c:pt idx="987">
                  <c:v>81.85038999999999</c:v>
                </c:pt>
                <c:pt idx="988">
                  <c:v>81.85037</c:v>
                </c:pt>
                <c:pt idx="989">
                  <c:v>81.85035999999998</c:v>
                </c:pt>
                <c:pt idx="990">
                  <c:v>81.85033999999999</c:v>
                </c:pt>
                <c:pt idx="991">
                  <c:v>81.85032999999998</c:v>
                </c:pt>
                <c:pt idx="992">
                  <c:v>81.85030999999998</c:v>
                </c:pt>
                <c:pt idx="993">
                  <c:v>81.8503</c:v>
                </c:pt>
                <c:pt idx="994">
                  <c:v>81.85029</c:v>
                </c:pt>
                <c:pt idx="995">
                  <c:v>81.85027</c:v>
                </c:pt>
                <c:pt idx="996">
                  <c:v>81.85026</c:v>
                </c:pt>
                <c:pt idx="997">
                  <c:v>81.85024</c:v>
                </c:pt>
                <c:pt idx="998">
                  <c:v>81.85023</c:v>
                </c:pt>
                <c:pt idx="999">
                  <c:v>81.85021</c:v>
                </c:pt>
                <c:pt idx="1000">
                  <c:v>81.8502</c:v>
                </c:pt>
                <c:pt idx="1001">
                  <c:v>81.85017999999998</c:v>
                </c:pt>
                <c:pt idx="1002">
                  <c:v>81.85017</c:v>
                </c:pt>
                <c:pt idx="1003">
                  <c:v>81.85015</c:v>
                </c:pt>
                <c:pt idx="1004">
                  <c:v>81.85013599999999</c:v>
                </c:pt>
                <c:pt idx="1005">
                  <c:v>81.85012</c:v>
                </c:pt>
                <c:pt idx="1006">
                  <c:v>81.850105</c:v>
                </c:pt>
                <c:pt idx="1007">
                  <c:v>81.85008999999998</c:v>
                </c:pt>
                <c:pt idx="1008">
                  <c:v>81.85007499999999</c:v>
                </c:pt>
                <c:pt idx="1009">
                  <c:v>81.85006</c:v>
                </c:pt>
                <c:pt idx="1010">
                  <c:v>81.85004399999998</c:v>
                </c:pt>
                <c:pt idx="1011">
                  <c:v>81.85002999999998</c:v>
                </c:pt>
                <c:pt idx="1012">
                  <c:v>81.85000999999998</c:v>
                </c:pt>
                <c:pt idx="1013">
                  <c:v>81.85</c:v>
                </c:pt>
                <c:pt idx="1014">
                  <c:v>81.84998</c:v>
                </c:pt>
                <c:pt idx="1015">
                  <c:v>81.84997000000001</c:v>
                </c:pt>
                <c:pt idx="1016">
                  <c:v>81.84995</c:v>
                </c:pt>
                <c:pt idx="1017">
                  <c:v>81.84994</c:v>
                </c:pt>
                <c:pt idx="1018">
                  <c:v>81.84992</c:v>
                </c:pt>
                <c:pt idx="1019">
                  <c:v>81.84991</c:v>
                </c:pt>
                <c:pt idx="1020">
                  <c:v>81.84989</c:v>
                </c:pt>
                <c:pt idx="1021">
                  <c:v>81.84988</c:v>
                </c:pt>
                <c:pt idx="1022">
                  <c:v>81.84986</c:v>
                </c:pt>
                <c:pt idx="1023">
                  <c:v>81.849846</c:v>
                </c:pt>
                <c:pt idx="1024">
                  <c:v>81.84983</c:v>
                </c:pt>
                <c:pt idx="1025">
                  <c:v>81.849815</c:v>
                </c:pt>
                <c:pt idx="1026">
                  <c:v>81.8498</c:v>
                </c:pt>
                <c:pt idx="1027">
                  <c:v>81.84978499999998</c:v>
                </c:pt>
                <c:pt idx="1028">
                  <c:v>81.84977</c:v>
                </c:pt>
                <c:pt idx="1029">
                  <c:v>81.849754</c:v>
                </c:pt>
                <c:pt idx="1030">
                  <c:v>81.84973999999998</c:v>
                </c:pt>
                <c:pt idx="1031">
                  <c:v>81.849724</c:v>
                </c:pt>
                <c:pt idx="1032">
                  <c:v>81.84971</c:v>
                </c:pt>
                <c:pt idx="1033">
                  <c:v>81.84969</c:v>
                </c:pt>
                <c:pt idx="1034">
                  <c:v>81.84968</c:v>
                </c:pt>
                <c:pt idx="1035">
                  <c:v>81.84966</c:v>
                </c:pt>
                <c:pt idx="1036">
                  <c:v>81.84965</c:v>
                </c:pt>
                <c:pt idx="1037">
                  <c:v>81.84963</c:v>
                </c:pt>
                <c:pt idx="1038">
                  <c:v>81.84962</c:v>
                </c:pt>
                <c:pt idx="1039">
                  <c:v>81.8496</c:v>
                </c:pt>
                <c:pt idx="1040">
                  <c:v>81.84958</c:v>
                </c:pt>
                <c:pt idx="1041">
                  <c:v>81.84956</c:v>
                </c:pt>
                <c:pt idx="1042">
                  <c:v>81.84955</c:v>
                </c:pt>
                <c:pt idx="1043">
                  <c:v>81.84953</c:v>
                </c:pt>
                <c:pt idx="1044">
                  <c:v>81.84952</c:v>
                </c:pt>
                <c:pt idx="1045">
                  <c:v>81.8495</c:v>
                </c:pt>
                <c:pt idx="1046">
                  <c:v>81.84948</c:v>
                </c:pt>
                <c:pt idx="1047">
                  <c:v>81.849464</c:v>
                </c:pt>
                <c:pt idx="1048">
                  <c:v>81.84945</c:v>
                </c:pt>
                <c:pt idx="1049">
                  <c:v>81.849434</c:v>
                </c:pt>
                <c:pt idx="1050">
                  <c:v>81.84942</c:v>
                </c:pt>
                <c:pt idx="1051">
                  <c:v>81.849396</c:v>
                </c:pt>
                <c:pt idx="1052">
                  <c:v>81.84937999999998</c:v>
                </c:pt>
                <c:pt idx="1053">
                  <c:v>81.849365</c:v>
                </c:pt>
                <c:pt idx="1054">
                  <c:v>81.84935</c:v>
                </c:pt>
                <c:pt idx="1055">
                  <c:v>81.84933499999998</c:v>
                </c:pt>
                <c:pt idx="1056">
                  <c:v>81.84932</c:v>
                </c:pt>
                <c:pt idx="1057">
                  <c:v>81.84930000000001</c:v>
                </c:pt>
                <c:pt idx="1058">
                  <c:v>81.84928</c:v>
                </c:pt>
                <c:pt idx="1059">
                  <c:v>81.849266</c:v>
                </c:pt>
                <c:pt idx="1060">
                  <c:v>81.84925</c:v>
                </c:pt>
                <c:pt idx="1061">
                  <c:v>81.849236</c:v>
                </c:pt>
                <c:pt idx="1062">
                  <c:v>81.84921</c:v>
                </c:pt>
                <c:pt idx="1063">
                  <c:v>81.84919</c:v>
                </c:pt>
                <c:pt idx="1064">
                  <c:v>81.84917</c:v>
                </c:pt>
                <c:pt idx="1065">
                  <c:v>81.84915</c:v>
                </c:pt>
                <c:pt idx="1066">
                  <c:v>81.84914</c:v>
                </c:pt>
                <c:pt idx="1067">
                  <c:v>81.84912</c:v>
                </c:pt>
                <c:pt idx="1068">
                  <c:v>81.849106</c:v>
                </c:pt>
                <c:pt idx="1069">
                  <c:v>81.84908</c:v>
                </c:pt>
                <c:pt idx="1070">
                  <c:v>81.84907000000001</c:v>
                </c:pt>
                <c:pt idx="1071">
                  <c:v>81.84905</c:v>
                </c:pt>
                <c:pt idx="1072">
                  <c:v>81.84904</c:v>
                </c:pt>
                <c:pt idx="1073">
                  <c:v>81.849014</c:v>
                </c:pt>
                <c:pt idx="1074">
                  <c:v>81.84899</c:v>
                </c:pt>
                <c:pt idx="1075">
                  <c:v>81.84897</c:v>
                </c:pt>
                <c:pt idx="1076">
                  <c:v>81.84895</c:v>
                </c:pt>
                <c:pt idx="1077">
                  <c:v>81.84894</c:v>
                </c:pt>
                <c:pt idx="1078">
                  <c:v>81.84892</c:v>
                </c:pt>
                <c:pt idx="1079">
                  <c:v>81.84891</c:v>
                </c:pt>
                <c:pt idx="1080">
                  <c:v>81.84888499999998</c:v>
                </c:pt>
                <c:pt idx="1081">
                  <c:v>81.84887</c:v>
                </c:pt>
                <c:pt idx="1082">
                  <c:v>81.848854</c:v>
                </c:pt>
                <c:pt idx="1083">
                  <c:v>81.84883999999998</c:v>
                </c:pt>
                <c:pt idx="1084">
                  <c:v>81.848816</c:v>
                </c:pt>
                <c:pt idx="1085">
                  <c:v>81.84878999999998</c:v>
                </c:pt>
                <c:pt idx="1086">
                  <c:v>81.84876999999998</c:v>
                </c:pt>
                <c:pt idx="1087">
                  <c:v>81.84875499999998</c:v>
                </c:pt>
                <c:pt idx="1088">
                  <c:v>81.84873999999999</c:v>
                </c:pt>
                <c:pt idx="1089">
                  <c:v>81.848724</c:v>
                </c:pt>
                <c:pt idx="1090">
                  <c:v>81.8487</c:v>
                </c:pt>
                <c:pt idx="1091">
                  <c:v>81.84868</c:v>
                </c:pt>
                <c:pt idx="1092">
                  <c:v>81.848656</c:v>
                </c:pt>
                <c:pt idx="1093">
                  <c:v>81.84864</c:v>
                </c:pt>
                <c:pt idx="1094">
                  <c:v>81.848625</c:v>
                </c:pt>
                <c:pt idx="1095">
                  <c:v>81.84861</c:v>
                </c:pt>
                <c:pt idx="1096">
                  <c:v>81.848595</c:v>
                </c:pt>
                <c:pt idx="1097">
                  <c:v>81.84857</c:v>
                </c:pt>
                <c:pt idx="1098">
                  <c:v>81.84856</c:v>
                </c:pt>
                <c:pt idx="1099">
                  <c:v>81.84853</c:v>
                </c:pt>
                <c:pt idx="1100">
                  <c:v>81.84851</c:v>
                </c:pt>
                <c:pt idx="1101">
                  <c:v>81.848495</c:v>
                </c:pt>
                <c:pt idx="1102">
                  <c:v>81.84847999999998</c:v>
                </c:pt>
                <c:pt idx="1103">
                  <c:v>81.84846</c:v>
                </c:pt>
                <c:pt idx="1104">
                  <c:v>81.84843999999998</c:v>
                </c:pt>
                <c:pt idx="1105">
                  <c:v>81.84842</c:v>
                </c:pt>
                <c:pt idx="1106">
                  <c:v>81.8484</c:v>
                </c:pt>
                <c:pt idx="1107">
                  <c:v>81.84837999999999</c:v>
                </c:pt>
                <c:pt idx="1108">
                  <c:v>81.848366</c:v>
                </c:pt>
                <c:pt idx="1109">
                  <c:v>81.84833999999998</c:v>
                </c:pt>
                <c:pt idx="1110">
                  <c:v>81.84832999999998</c:v>
                </c:pt>
                <c:pt idx="1111">
                  <c:v>81.84830499999998</c:v>
                </c:pt>
                <c:pt idx="1112">
                  <c:v>81.84828</c:v>
                </c:pt>
                <c:pt idx="1113">
                  <c:v>81.84827000000001</c:v>
                </c:pt>
                <c:pt idx="1114">
                  <c:v>81.84825</c:v>
                </c:pt>
                <c:pt idx="1115">
                  <c:v>81.84823</c:v>
                </c:pt>
                <c:pt idx="1116">
                  <c:v>81.84821</c:v>
                </c:pt>
                <c:pt idx="1117">
                  <c:v>81.8482</c:v>
                </c:pt>
                <c:pt idx="1118">
                  <c:v>81.84818</c:v>
                </c:pt>
                <c:pt idx="1119">
                  <c:v>81.84816</c:v>
                </c:pt>
                <c:pt idx="1120">
                  <c:v>81.84814</c:v>
                </c:pt>
                <c:pt idx="1121">
                  <c:v>81.848114</c:v>
                </c:pt>
                <c:pt idx="1122">
                  <c:v>81.8481</c:v>
                </c:pt>
                <c:pt idx="1123">
                  <c:v>81.84807999999998</c:v>
                </c:pt>
                <c:pt idx="1124">
                  <c:v>81.84807</c:v>
                </c:pt>
                <c:pt idx="1125">
                  <c:v>81.848045</c:v>
                </c:pt>
                <c:pt idx="1126">
                  <c:v>81.84802</c:v>
                </c:pt>
                <c:pt idx="1127">
                  <c:v>81.84800000000001</c:v>
                </c:pt>
                <c:pt idx="1128">
                  <c:v>81.847984</c:v>
                </c:pt>
                <c:pt idx="1129">
                  <c:v>81.84797</c:v>
                </c:pt>
                <c:pt idx="1130">
                  <c:v>81.847946</c:v>
                </c:pt>
                <c:pt idx="1131">
                  <c:v>81.84793</c:v>
                </c:pt>
                <c:pt idx="1132">
                  <c:v>81.84791</c:v>
                </c:pt>
                <c:pt idx="1133">
                  <c:v>81.847885</c:v>
                </c:pt>
                <c:pt idx="1134">
                  <c:v>81.84787</c:v>
                </c:pt>
                <c:pt idx="1135">
                  <c:v>81.84785</c:v>
                </c:pt>
                <c:pt idx="1136">
                  <c:v>81.847824</c:v>
                </c:pt>
                <c:pt idx="1137">
                  <c:v>81.8478</c:v>
                </c:pt>
                <c:pt idx="1138">
                  <c:v>81.847786</c:v>
                </c:pt>
                <c:pt idx="1139">
                  <c:v>81.84776</c:v>
                </c:pt>
                <c:pt idx="1140">
                  <c:v>81.84774</c:v>
                </c:pt>
                <c:pt idx="1141">
                  <c:v>81.847725</c:v>
                </c:pt>
                <c:pt idx="1142">
                  <c:v>81.8477</c:v>
                </c:pt>
                <c:pt idx="1143">
                  <c:v>81.84768</c:v>
                </c:pt>
                <c:pt idx="1144">
                  <c:v>81.84766</c:v>
                </c:pt>
                <c:pt idx="1145">
                  <c:v>81.84764</c:v>
                </c:pt>
                <c:pt idx="1146">
                  <c:v>81.847626</c:v>
                </c:pt>
                <c:pt idx="1147">
                  <c:v>81.8476</c:v>
                </c:pt>
                <c:pt idx="1148">
                  <c:v>81.84759</c:v>
                </c:pt>
                <c:pt idx="1149">
                  <c:v>81.847565</c:v>
                </c:pt>
                <c:pt idx="1150">
                  <c:v>81.84754</c:v>
                </c:pt>
                <c:pt idx="1151">
                  <c:v>81.84753</c:v>
                </c:pt>
                <c:pt idx="1152">
                  <c:v>81.8475</c:v>
                </c:pt>
                <c:pt idx="1153">
                  <c:v>81.84748</c:v>
                </c:pt>
                <c:pt idx="1154">
                  <c:v>81.84746</c:v>
                </c:pt>
                <c:pt idx="1155">
                  <c:v>81.84744</c:v>
                </c:pt>
                <c:pt idx="1156">
                  <c:v>81.84743</c:v>
                </c:pt>
                <c:pt idx="1157">
                  <c:v>81.847404</c:v>
                </c:pt>
                <c:pt idx="1158">
                  <c:v>81.84739</c:v>
                </c:pt>
                <c:pt idx="1159">
                  <c:v>81.84737000000001</c:v>
                </c:pt>
                <c:pt idx="1160">
                  <c:v>81.84734</c:v>
                </c:pt>
                <c:pt idx="1161">
                  <c:v>81.84733000000001</c:v>
                </c:pt>
                <c:pt idx="1162">
                  <c:v>81.847305</c:v>
                </c:pt>
                <c:pt idx="1163">
                  <c:v>81.84728</c:v>
                </c:pt>
                <c:pt idx="1164">
                  <c:v>81.84726</c:v>
                </c:pt>
                <c:pt idx="1165">
                  <c:v>81.847244</c:v>
                </c:pt>
                <c:pt idx="1166">
                  <c:v>81.84722</c:v>
                </c:pt>
                <c:pt idx="1167">
                  <c:v>81.8472</c:v>
                </c:pt>
                <c:pt idx="1168">
                  <c:v>81.847176</c:v>
                </c:pt>
                <c:pt idx="1169">
                  <c:v>81.84716</c:v>
                </c:pt>
                <c:pt idx="1170">
                  <c:v>81.84714</c:v>
                </c:pt>
                <c:pt idx="1171">
                  <c:v>81.847115</c:v>
                </c:pt>
                <c:pt idx="1172">
                  <c:v>81.84709</c:v>
                </c:pt>
                <c:pt idx="1173">
                  <c:v>81.84707</c:v>
                </c:pt>
                <c:pt idx="1174">
                  <c:v>81.847046</c:v>
                </c:pt>
                <c:pt idx="1175">
                  <c:v>81.84702</c:v>
                </c:pt>
                <c:pt idx="1176">
                  <c:v>81.847</c:v>
                </c:pt>
                <c:pt idx="1177">
                  <c:v>81.846985</c:v>
                </c:pt>
                <c:pt idx="1178">
                  <c:v>81.84696</c:v>
                </c:pt>
                <c:pt idx="1179">
                  <c:v>81.84694</c:v>
                </c:pt>
                <c:pt idx="1180">
                  <c:v>81.84692</c:v>
                </c:pt>
                <c:pt idx="1181">
                  <c:v>81.8469</c:v>
                </c:pt>
                <c:pt idx="1182">
                  <c:v>81.84688</c:v>
                </c:pt>
                <c:pt idx="1183">
                  <c:v>81.846855</c:v>
                </c:pt>
                <c:pt idx="1184">
                  <c:v>81.84683</c:v>
                </c:pt>
                <c:pt idx="1185">
                  <c:v>81.84682</c:v>
                </c:pt>
                <c:pt idx="1186">
                  <c:v>81.846794</c:v>
                </c:pt>
                <c:pt idx="1187">
                  <c:v>81.84677</c:v>
                </c:pt>
                <c:pt idx="1188">
                  <c:v>81.84675</c:v>
                </c:pt>
                <c:pt idx="1189">
                  <c:v>81.84673</c:v>
                </c:pt>
                <c:pt idx="1190">
                  <c:v>81.84671</c:v>
                </c:pt>
                <c:pt idx="1191">
                  <c:v>81.84669</c:v>
                </c:pt>
                <c:pt idx="1192">
                  <c:v>81.846664</c:v>
                </c:pt>
                <c:pt idx="1193">
                  <c:v>81.84664</c:v>
                </c:pt>
                <c:pt idx="1194">
                  <c:v>81.84662</c:v>
                </c:pt>
                <c:pt idx="1195">
                  <c:v>81.846596</c:v>
                </c:pt>
                <c:pt idx="1196">
                  <c:v>81.84657</c:v>
                </c:pt>
                <c:pt idx="1197">
                  <c:v>81.84655</c:v>
                </c:pt>
                <c:pt idx="1198">
                  <c:v>81.84653</c:v>
                </c:pt>
                <c:pt idx="1199">
                  <c:v>81.846504</c:v>
                </c:pt>
                <c:pt idx="1200">
                  <c:v>81.84648</c:v>
                </c:pt>
                <c:pt idx="1201">
                  <c:v>81.84646</c:v>
                </c:pt>
                <c:pt idx="1202">
                  <c:v>81.84643599999998</c:v>
                </c:pt>
                <c:pt idx="1203">
                  <c:v>81.84641</c:v>
                </c:pt>
                <c:pt idx="1204">
                  <c:v>81.84639</c:v>
                </c:pt>
                <c:pt idx="1205">
                  <c:v>81.84637</c:v>
                </c:pt>
                <c:pt idx="1206">
                  <c:v>81.846344</c:v>
                </c:pt>
                <c:pt idx="1207">
                  <c:v>81.84632</c:v>
                </c:pt>
                <c:pt idx="1208">
                  <c:v>81.84630000000001</c:v>
                </c:pt>
                <c:pt idx="1209">
                  <c:v>81.846275</c:v>
                </c:pt>
                <c:pt idx="1210">
                  <c:v>81.84625</c:v>
                </c:pt>
                <c:pt idx="1211">
                  <c:v>81.84623</c:v>
                </c:pt>
                <c:pt idx="1212">
                  <c:v>81.84621</c:v>
                </c:pt>
                <c:pt idx="1213">
                  <c:v>81.84619</c:v>
                </c:pt>
                <c:pt idx="1214">
                  <c:v>81.84617</c:v>
                </c:pt>
                <c:pt idx="1215">
                  <c:v>81.846146</c:v>
                </c:pt>
                <c:pt idx="1216">
                  <c:v>81.84612</c:v>
                </c:pt>
                <c:pt idx="1217">
                  <c:v>81.8461</c:v>
                </c:pt>
                <c:pt idx="1218">
                  <c:v>81.84608</c:v>
                </c:pt>
                <c:pt idx="1219">
                  <c:v>81.846054</c:v>
                </c:pt>
                <c:pt idx="1220">
                  <c:v>81.84603000000001</c:v>
                </c:pt>
                <c:pt idx="1221">
                  <c:v>81.84601</c:v>
                </c:pt>
                <c:pt idx="1222">
                  <c:v>81.845985</c:v>
                </c:pt>
                <c:pt idx="1223">
                  <c:v>81.84596</c:v>
                </c:pt>
                <c:pt idx="1224">
                  <c:v>81.84594</c:v>
                </c:pt>
                <c:pt idx="1225">
                  <c:v>81.84592</c:v>
                </c:pt>
                <c:pt idx="1226">
                  <c:v>81.845894</c:v>
                </c:pt>
                <c:pt idx="1227">
                  <c:v>81.84587</c:v>
                </c:pt>
                <c:pt idx="1228">
                  <c:v>81.84585</c:v>
                </c:pt>
                <c:pt idx="1229">
                  <c:v>81.845825</c:v>
                </c:pt>
                <c:pt idx="1230">
                  <c:v>81.84579999999998</c:v>
                </c:pt>
                <c:pt idx="1231">
                  <c:v>81.84577999999999</c:v>
                </c:pt>
                <c:pt idx="1232">
                  <c:v>81.84576</c:v>
                </c:pt>
                <c:pt idx="1233">
                  <c:v>81.84572999999998</c:v>
                </c:pt>
                <c:pt idx="1234">
                  <c:v>81.84570999999998</c:v>
                </c:pt>
                <c:pt idx="1235">
                  <c:v>81.84569</c:v>
                </c:pt>
                <c:pt idx="1236">
                  <c:v>81.845665</c:v>
                </c:pt>
                <c:pt idx="1237">
                  <c:v>81.84564</c:v>
                </c:pt>
                <c:pt idx="1238">
                  <c:v>81.84562</c:v>
                </c:pt>
                <c:pt idx="1239">
                  <c:v>81.8456</c:v>
                </c:pt>
                <c:pt idx="1240">
                  <c:v>81.84557</c:v>
                </c:pt>
                <c:pt idx="1241">
                  <c:v>81.84555</c:v>
                </c:pt>
                <c:pt idx="1242">
                  <c:v>81.84553</c:v>
                </c:pt>
                <c:pt idx="1243">
                  <c:v>81.845505</c:v>
                </c:pt>
                <c:pt idx="1244">
                  <c:v>81.84547999999998</c:v>
                </c:pt>
                <c:pt idx="1245">
                  <c:v>81.84546</c:v>
                </c:pt>
                <c:pt idx="1246">
                  <c:v>81.84543599999999</c:v>
                </c:pt>
                <c:pt idx="1247">
                  <c:v>81.84541</c:v>
                </c:pt>
                <c:pt idx="1248">
                  <c:v>81.84538999999998</c:v>
                </c:pt>
                <c:pt idx="1249">
                  <c:v>81.84536999999998</c:v>
                </c:pt>
                <c:pt idx="1250">
                  <c:v>81.84534499999998</c:v>
                </c:pt>
                <c:pt idx="1251">
                  <c:v>81.84532</c:v>
                </c:pt>
                <c:pt idx="1252">
                  <c:v>81.8453</c:v>
                </c:pt>
                <c:pt idx="1253">
                  <c:v>81.845276</c:v>
                </c:pt>
                <c:pt idx="1254">
                  <c:v>81.84525</c:v>
                </c:pt>
                <c:pt idx="1255">
                  <c:v>81.84523</c:v>
                </c:pt>
                <c:pt idx="1256">
                  <c:v>81.84521</c:v>
                </c:pt>
                <c:pt idx="1257">
                  <c:v>81.845184</c:v>
                </c:pt>
                <c:pt idx="1258">
                  <c:v>81.84516</c:v>
                </c:pt>
                <c:pt idx="1259">
                  <c:v>81.84514</c:v>
                </c:pt>
                <c:pt idx="1260">
                  <c:v>81.845116</c:v>
                </c:pt>
                <c:pt idx="1261">
                  <c:v>81.84509</c:v>
                </c:pt>
                <c:pt idx="1262">
                  <c:v>81.84507</c:v>
                </c:pt>
                <c:pt idx="1263">
                  <c:v>81.84505</c:v>
                </c:pt>
                <c:pt idx="1264">
                  <c:v>81.845024</c:v>
                </c:pt>
                <c:pt idx="1265">
                  <c:v>81.84500000000001</c:v>
                </c:pt>
                <c:pt idx="1266">
                  <c:v>81.84498</c:v>
                </c:pt>
                <c:pt idx="1267">
                  <c:v>81.844955</c:v>
                </c:pt>
                <c:pt idx="1268">
                  <c:v>81.84493</c:v>
                </c:pt>
                <c:pt idx="1269">
                  <c:v>81.84491</c:v>
                </c:pt>
                <c:pt idx="1270">
                  <c:v>81.84488</c:v>
                </c:pt>
                <c:pt idx="1271">
                  <c:v>81.84486</c:v>
                </c:pt>
                <c:pt idx="1272">
                  <c:v>81.84483</c:v>
                </c:pt>
                <c:pt idx="1273">
                  <c:v>81.84481</c:v>
                </c:pt>
                <c:pt idx="1274">
                  <c:v>81.84479</c:v>
                </c:pt>
                <c:pt idx="1275">
                  <c:v>81.844765</c:v>
                </c:pt>
                <c:pt idx="1276">
                  <c:v>81.844734</c:v>
                </c:pt>
                <c:pt idx="1277">
                  <c:v>81.84471</c:v>
                </c:pt>
                <c:pt idx="1278">
                  <c:v>81.84469</c:v>
                </c:pt>
                <c:pt idx="1279">
                  <c:v>81.844666</c:v>
                </c:pt>
                <c:pt idx="1280">
                  <c:v>81.84464</c:v>
                </c:pt>
                <c:pt idx="1281">
                  <c:v>81.84462</c:v>
                </c:pt>
                <c:pt idx="1282">
                  <c:v>81.8446</c:v>
                </c:pt>
                <c:pt idx="1283">
                  <c:v>81.844574</c:v>
                </c:pt>
                <c:pt idx="1284">
                  <c:v>81.84455</c:v>
                </c:pt>
                <c:pt idx="1285">
                  <c:v>81.84453</c:v>
                </c:pt>
                <c:pt idx="1286">
                  <c:v>81.844505</c:v>
                </c:pt>
                <c:pt idx="1287">
                  <c:v>81.84448</c:v>
                </c:pt>
                <c:pt idx="1288">
                  <c:v>81.84445</c:v>
                </c:pt>
                <c:pt idx="1289">
                  <c:v>81.84442</c:v>
                </c:pt>
                <c:pt idx="1290">
                  <c:v>81.84439</c:v>
                </c:pt>
                <c:pt idx="1291">
                  <c:v>81.84437000000001</c:v>
                </c:pt>
                <c:pt idx="1292">
                  <c:v>81.844345</c:v>
                </c:pt>
                <c:pt idx="1293">
                  <c:v>81.84432</c:v>
                </c:pt>
                <c:pt idx="1294">
                  <c:v>81.8443</c:v>
                </c:pt>
                <c:pt idx="1295">
                  <c:v>81.84428</c:v>
                </c:pt>
                <c:pt idx="1296">
                  <c:v>81.84425</c:v>
                </c:pt>
                <c:pt idx="1297">
                  <c:v>81.84422</c:v>
                </c:pt>
                <c:pt idx="1298">
                  <c:v>81.84419</c:v>
                </c:pt>
                <c:pt idx="1299">
                  <c:v>81.84417</c:v>
                </c:pt>
                <c:pt idx="1300">
                  <c:v>81.84415</c:v>
                </c:pt>
                <c:pt idx="1301">
                  <c:v>81.844124</c:v>
                </c:pt>
                <c:pt idx="1302">
                  <c:v>81.8441</c:v>
                </c:pt>
                <c:pt idx="1303">
                  <c:v>81.84408</c:v>
                </c:pt>
                <c:pt idx="1304">
                  <c:v>81.844055</c:v>
                </c:pt>
                <c:pt idx="1305">
                  <c:v>81.844025</c:v>
                </c:pt>
                <c:pt idx="1306">
                  <c:v>81.843994</c:v>
                </c:pt>
                <c:pt idx="1307">
                  <c:v>81.84396</c:v>
                </c:pt>
                <c:pt idx="1308">
                  <c:v>81.84394</c:v>
                </c:pt>
                <c:pt idx="1309">
                  <c:v>81.84392</c:v>
                </c:pt>
                <c:pt idx="1310">
                  <c:v>81.843895</c:v>
                </c:pt>
                <c:pt idx="1311">
                  <c:v>81.84387</c:v>
                </c:pt>
                <c:pt idx="1312">
                  <c:v>81.84385</c:v>
                </c:pt>
                <c:pt idx="1313">
                  <c:v>81.84383</c:v>
                </c:pt>
                <c:pt idx="1314">
                  <c:v>81.843796</c:v>
                </c:pt>
                <c:pt idx="1315">
                  <c:v>81.843765</c:v>
                </c:pt>
                <c:pt idx="1316">
                  <c:v>81.84373999999998</c:v>
                </c:pt>
                <c:pt idx="1317">
                  <c:v>81.84372</c:v>
                </c:pt>
                <c:pt idx="1318">
                  <c:v>81.84370000000001</c:v>
                </c:pt>
                <c:pt idx="1319">
                  <c:v>81.84367</c:v>
                </c:pt>
                <c:pt idx="1320">
                  <c:v>81.84365</c:v>
                </c:pt>
                <c:pt idx="1321">
                  <c:v>81.84363</c:v>
                </c:pt>
                <c:pt idx="1322">
                  <c:v>81.8436</c:v>
                </c:pt>
                <c:pt idx="1323">
                  <c:v>81.84357</c:v>
                </c:pt>
                <c:pt idx="1324">
                  <c:v>81.84354</c:v>
                </c:pt>
                <c:pt idx="1325">
                  <c:v>81.84351</c:v>
                </c:pt>
                <c:pt idx="1326">
                  <c:v>81.84348</c:v>
                </c:pt>
                <c:pt idx="1327">
                  <c:v>81.84345</c:v>
                </c:pt>
                <c:pt idx="1328">
                  <c:v>81.84342</c:v>
                </c:pt>
                <c:pt idx="1329">
                  <c:v>81.8434</c:v>
                </c:pt>
                <c:pt idx="1330">
                  <c:v>81.84337599999999</c:v>
                </c:pt>
                <c:pt idx="1331">
                  <c:v>81.84335</c:v>
                </c:pt>
                <c:pt idx="1332">
                  <c:v>81.84333</c:v>
                </c:pt>
                <c:pt idx="1333">
                  <c:v>81.84331</c:v>
                </c:pt>
                <c:pt idx="1334">
                  <c:v>81.843285</c:v>
                </c:pt>
                <c:pt idx="1335">
                  <c:v>81.843254</c:v>
                </c:pt>
                <c:pt idx="1336">
                  <c:v>81.84322</c:v>
                </c:pt>
                <c:pt idx="1337">
                  <c:v>81.8432</c:v>
                </c:pt>
                <c:pt idx="1338">
                  <c:v>81.84318</c:v>
                </c:pt>
                <c:pt idx="1339">
                  <c:v>81.843155</c:v>
                </c:pt>
                <c:pt idx="1340">
                  <c:v>81.84313</c:v>
                </c:pt>
                <c:pt idx="1341">
                  <c:v>81.8431</c:v>
                </c:pt>
                <c:pt idx="1342">
                  <c:v>81.84307</c:v>
                </c:pt>
                <c:pt idx="1343">
                  <c:v>81.84304</c:v>
                </c:pt>
                <c:pt idx="1344">
                  <c:v>81.84302</c:v>
                </c:pt>
                <c:pt idx="1345">
                  <c:v>81.842995</c:v>
                </c:pt>
                <c:pt idx="1346">
                  <c:v>81.84297</c:v>
                </c:pt>
                <c:pt idx="1347">
                  <c:v>81.84294</c:v>
                </c:pt>
                <c:pt idx="1348">
                  <c:v>81.84291</c:v>
                </c:pt>
                <c:pt idx="1349">
                  <c:v>81.84287999999998</c:v>
                </c:pt>
                <c:pt idx="1350">
                  <c:v>81.84286</c:v>
                </c:pt>
                <c:pt idx="1351">
                  <c:v>81.84283</c:v>
                </c:pt>
                <c:pt idx="1352">
                  <c:v>81.84279999999998</c:v>
                </c:pt>
                <c:pt idx="1353">
                  <c:v>81.84276599999998</c:v>
                </c:pt>
                <c:pt idx="1354">
                  <c:v>81.84273999999999</c:v>
                </c:pt>
                <c:pt idx="1355">
                  <c:v>81.84272</c:v>
                </c:pt>
                <c:pt idx="1356">
                  <c:v>81.8427</c:v>
                </c:pt>
                <c:pt idx="1357">
                  <c:v>81.842674</c:v>
                </c:pt>
                <c:pt idx="1358">
                  <c:v>81.84264</c:v>
                </c:pt>
                <c:pt idx="1359">
                  <c:v>81.84261</c:v>
                </c:pt>
                <c:pt idx="1360">
                  <c:v>81.84259</c:v>
                </c:pt>
                <c:pt idx="1361">
                  <c:v>81.84257</c:v>
                </c:pt>
                <c:pt idx="1362">
                  <c:v>81.842545</c:v>
                </c:pt>
                <c:pt idx="1363">
                  <c:v>81.842514</c:v>
                </c:pt>
                <c:pt idx="1364">
                  <c:v>81.84247999999998</c:v>
                </c:pt>
                <c:pt idx="1365">
                  <c:v>81.84245</c:v>
                </c:pt>
                <c:pt idx="1366">
                  <c:v>81.84243</c:v>
                </c:pt>
                <c:pt idx="1367">
                  <c:v>81.8424</c:v>
                </c:pt>
                <c:pt idx="1368">
                  <c:v>81.84236999999998</c:v>
                </c:pt>
                <c:pt idx="1369">
                  <c:v>81.84233999999998</c:v>
                </c:pt>
                <c:pt idx="1370">
                  <c:v>81.84231599999998</c:v>
                </c:pt>
                <c:pt idx="1371">
                  <c:v>81.842285</c:v>
                </c:pt>
                <c:pt idx="1372">
                  <c:v>81.842255</c:v>
                </c:pt>
                <c:pt idx="1373">
                  <c:v>81.842224</c:v>
                </c:pt>
                <c:pt idx="1374">
                  <c:v>81.8422</c:v>
                </c:pt>
                <c:pt idx="1375">
                  <c:v>81.84217</c:v>
                </c:pt>
                <c:pt idx="1376">
                  <c:v>81.84214</c:v>
                </c:pt>
                <c:pt idx="1377">
                  <c:v>81.84212</c:v>
                </c:pt>
                <c:pt idx="1378">
                  <c:v>81.842094</c:v>
                </c:pt>
                <c:pt idx="1379">
                  <c:v>81.84207</c:v>
                </c:pt>
                <c:pt idx="1380">
                  <c:v>81.84205</c:v>
                </c:pt>
                <c:pt idx="1381">
                  <c:v>81.84202</c:v>
                </c:pt>
                <c:pt idx="1382">
                  <c:v>81.84199</c:v>
                </c:pt>
                <c:pt idx="1383">
                  <c:v>81.84196</c:v>
                </c:pt>
                <c:pt idx="1384">
                  <c:v>81.841934</c:v>
                </c:pt>
                <c:pt idx="1385">
                  <c:v>81.84191</c:v>
                </c:pt>
                <c:pt idx="1386">
                  <c:v>81.84189</c:v>
                </c:pt>
                <c:pt idx="1387">
                  <c:v>81.84186</c:v>
                </c:pt>
                <c:pt idx="1388">
                  <c:v>81.84183</c:v>
                </c:pt>
                <c:pt idx="1389">
                  <c:v>81.8418</c:v>
                </c:pt>
                <c:pt idx="1390">
                  <c:v>81.841774</c:v>
                </c:pt>
                <c:pt idx="1391">
                  <c:v>81.84174</c:v>
                </c:pt>
                <c:pt idx="1392">
                  <c:v>81.84171</c:v>
                </c:pt>
                <c:pt idx="1393">
                  <c:v>81.84168</c:v>
                </c:pt>
                <c:pt idx="1394">
                  <c:v>81.84166</c:v>
                </c:pt>
                <c:pt idx="1395">
                  <c:v>81.84163</c:v>
                </c:pt>
                <c:pt idx="1396">
                  <c:v>81.8416</c:v>
                </c:pt>
                <c:pt idx="1397">
                  <c:v>81.841576</c:v>
                </c:pt>
                <c:pt idx="1398">
                  <c:v>81.841545</c:v>
                </c:pt>
                <c:pt idx="1399">
                  <c:v>81.841515</c:v>
                </c:pt>
                <c:pt idx="1400">
                  <c:v>81.841484</c:v>
                </c:pt>
                <c:pt idx="1401">
                  <c:v>81.84146</c:v>
                </c:pt>
                <c:pt idx="1402">
                  <c:v>81.84143</c:v>
                </c:pt>
                <c:pt idx="1403">
                  <c:v>81.8414</c:v>
                </c:pt>
                <c:pt idx="1404">
                  <c:v>81.84137000000001</c:v>
                </c:pt>
                <c:pt idx="1405">
                  <c:v>81.84135</c:v>
                </c:pt>
                <c:pt idx="1406">
                  <c:v>81.84132</c:v>
                </c:pt>
                <c:pt idx="1407">
                  <c:v>81.841286</c:v>
                </c:pt>
                <c:pt idx="1408">
                  <c:v>81.841255</c:v>
                </c:pt>
                <c:pt idx="1409">
                  <c:v>81.84123</c:v>
                </c:pt>
                <c:pt idx="1410">
                  <c:v>81.8412</c:v>
                </c:pt>
                <c:pt idx="1411">
                  <c:v>81.84117</c:v>
                </c:pt>
                <c:pt idx="1412">
                  <c:v>81.84114</c:v>
                </c:pt>
                <c:pt idx="1413">
                  <c:v>81.84112</c:v>
                </c:pt>
                <c:pt idx="1414">
                  <c:v>81.841095</c:v>
                </c:pt>
                <c:pt idx="1415">
                  <c:v>81.84107</c:v>
                </c:pt>
                <c:pt idx="1416">
                  <c:v>81.84105</c:v>
                </c:pt>
                <c:pt idx="1417">
                  <c:v>81.84102</c:v>
                </c:pt>
                <c:pt idx="1418">
                  <c:v>81.84099</c:v>
                </c:pt>
                <c:pt idx="1419">
                  <c:v>81.840965</c:v>
                </c:pt>
                <c:pt idx="1420">
                  <c:v>81.840935</c:v>
                </c:pt>
                <c:pt idx="1421">
                  <c:v>81.840904</c:v>
                </c:pt>
                <c:pt idx="1422">
                  <c:v>81.84087</c:v>
                </c:pt>
                <c:pt idx="1423">
                  <c:v>81.84085</c:v>
                </c:pt>
                <c:pt idx="1424">
                  <c:v>81.84083</c:v>
                </c:pt>
                <c:pt idx="1425">
                  <c:v>81.840805</c:v>
                </c:pt>
                <c:pt idx="1426">
                  <c:v>81.84077499999998</c:v>
                </c:pt>
                <c:pt idx="1427">
                  <c:v>81.840744</c:v>
                </c:pt>
                <c:pt idx="1428">
                  <c:v>81.84071</c:v>
                </c:pt>
                <c:pt idx="1429">
                  <c:v>81.84069</c:v>
                </c:pt>
                <c:pt idx="1430">
                  <c:v>81.84066</c:v>
                </c:pt>
                <c:pt idx="1431">
                  <c:v>81.84063</c:v>
                </c:pt>
                <c:pt idx="1432">
                  <c:v>81.8406</c:v>
                </c:pt>
                <c:pt idx="1433">
                  <c:v>81.840576</c:v>
                </c:pt>
                <c:pt idx="1434">
                  <c:v>81.840546</c:v>
                </c:pt>
                <c:pt idx="1435">
                  <c:v>81.840515</c:v>
                </c:pt>
                <c:pt idx="1436">
                  <c:v>81.840485</c:v>
                </c:pt>
                <c:pt idx="1437">
                  <c:v>81.84046</c:v>
                </c:pt>
                <c:pt idx="1438">
                  <c:v>81.84043000000001</c:v>
                </c:pt>
                <c:pt idx="1439">
                  <c:v>81.8404</c:v>
                </c:pt>
                <c:pt idx="1440">
                  <c:v>81.84037999999998</c:v>
                </c:pt>
                <c:pt idx="1441">
                  <c:v>81.84035</c:v>
                </c:pt>
                <c:pt idx="1442">
                  <c:v>81.84032</c:v>
                </c:pt>
                <c:pt idx="1443">
                  <c:v>81.84029</c:v>
                </c:pt>
                <c:pt idx="1444">
                  <c:v>81.84026</c:v>
                </c:pt>
                <c:pt idx="1445">
                  <c:v>81.84023</c:v>
                </c:pt>
                <c:pt idx="1446">
                  <c:v>81.8402</c:v>
                </c:pt>
                <c:pt idx="1447">
                  <c:v>81.84017</c:v>
                </c:pt>
                <c:pt idx="1448">
                  <c:v>81.84015</c:v>
                </c:pt>
                <c:pt idx="1449">
                  <c:v>81.84012</c:v>
                </c:pt>
                <c:pt idx="1450">
                  <c:v>81.84009</c:v>
                </c:pt>
                <c:pt idx="1451">
                  <c:v>81.84006</c:v>
                </c:pt>
                <c:pt idx="1452">
                  <c:v>81.840034</c:v>
                </c:pt>
                <c:pt idx="1453">
                  <c:v>81.840004</c:v>
                </c:pt>
                <c:pt idx="1454">
                  <c:v>81.83997</c:v>
                </c:pt>
                <c:pt idx="1455">
                  <c:v>81.83994</c:v>
                </c:pt>
                <c:pt idx="1456">
                  <c:v>81.83992</c:v>
                </c:pt>
                <c:pt idx="1457">
                  <c:v>81.83988999999998</c:v>
                </c:pt>
                <c:pt idx="1458">
                  <c:v>81.83986</c:v>
                </c:pt>
                <c:pt idx="1459">
                  <c:v>81.83983599999999</c:v>
                </c:pt>
                <c:pt idx="1460">
                  <c:v>81.83980599999998</c:v>
                </c:pt>
                <c:pt idx="1461">
                  <c:v>81.83977499999999</c:v>
                </c:pt>
                <c:pt idx="1462">
                  <c:v>81.83974499999998</c:v>
                </c:pt>
                <c:pt idx="1463">
                  <c:v>81.839714</c:v>
                </c:pt>
                <c:pt idx="1464">
                  <c:v>81.83968</c:v>
                </c:pt>
                <c:pt idx="1465">
                  <c:v>81.83965</c:v>
                </c:pt>
                <c:pt idx="1466">
                  <c:v>81.83962</c:v>
                </c:pt>
                <c:pt idx="1467">
                  <c:v>81.83959</c:v>
                </c:pt>
                <c:pt idx="1468">
                  <c:v>81.83957</c:v>
                </c:pt>
                <c:pt idx="1469">
                  <c:v>81.83954</c:v>
                </c:pt>
                <c:pt idx="1470">
                  <c:v>81.83951</c:v>
                </c:pt>
                <c:pt idx="1471">
                  <c:v>81.83947999999998</c:v>
                </c:pt>
                <c:pt idx="1472">
                  <c:v>81.839455</c:v>
                </c:pt>
                <c:pt idx="1473">
                  <c:v>81.839424</c:v>
                </c:pt>
                <c:pt idx="1474">
                  <c:v>81.83938999999998</c:v>
                </c:pt>
                <c:pt idx="1475">
                  <c:v>81.83936</c:v>
                </c:pt>
                <c:pt idx="1476">
                  <c:v>81.83933999999999</c:v>
                </c:pt>
                <c:pt idx="1477">
                  <c:v>81.83931</c:v>
                </c:pt>
                <c:pt idx="1478">
                  <c:v>81.83928</c:v>
                </c:pt>
                <c:pt idx="1479">
                  <c:v>81.83925</c:v>
                </c:pt>
                <c:pt idx="1480">
                  <c:v>81.839226</c:v>
                </c:pt>
                <c:pt idx="1481">
                  <c:v>81.839195</c:v>
                </c:pt>
                <c:pt idx="1482">
                  <c:v>81.839165</c:v>
                </c:pt>
                <c:pt idx="1483">
                  <c:v>81.839134</c:v>
                </c:pt>
                <c:pt idx="1484">
                  <c:v>81.8391</c:v>
                </c:pt>
                <c:pt idx="1485">
                  <c:v>81.83907</c:v>
                </c:pt>
                <c:pt idx="1486">
                  <c:v>81.83903999999998</c:v>
                </c:pt>
                <c:pt idx="1487">
                  <c:v>81.83901</c:v>
                </c:pt>
                <c:pt idx="1488">
                  <c:v>81.83897999999999</c:v>
                </c:pt>
                <c:pt idx="1489">
                  <c:v>81.83894999999998</c:v>
                </c:pt>
                <c:pt idx="1490">
                  <c:v>81.83892</c:v>
                </c:pt>
                <c:pt idx="1491">
                  <c:v>81.83888999999999</c:v>
                </c:pt>
                <c:pt idx="1492">
                  <c:v>81.83885999999998</c:v>
                </c:pt>
                <c:pt idx="1493">
                  <c:v>81.83882999999998</c:v>
                </c:pt>
                <c:pt idx="1494">
                  <c:v>81.83879999999999</c:v>
                </c:pt>
                <c:pt idx="1495">
                  <c:v>81.83876999999998</c:v>
                </c:pt>
                <c:pt idx="1496">
                  <c:v>81.83873999999999</c:v>
                </c:pt>
                <c:pt idx="1497">
                  <c:v>81.83870999999999</c:v>
                </c:pt>
                <c:pt idx="1498">
                  <c:v>81.838684</c:v>
                </c:pt>
                <c:pt idx="1499">
                  <c:v>81.83865</c:v>
                </c:pt>
                <c:pt idx="1500">
                  <c:v>81.83862</c:v>
                </c:pt>
                <c:pt idx="1501">
                  <c:v>81.83858999999998</c:v>
                </c:pt>
                <c:pt idx="1502">
                  <c:v>81.83856</c:v>
                </c:pt>
                <c:pt idx="1503">
                  <c:v>81.83853</c:v>
                </c:pt>
                <c:pt idx="1504">
                  <c:v>81.83849999999998</c:v>
                </c:pt>
                <c:pt idx="1505">
                  <c:v>81.83846999999998</c:v>
                </c:pt>
                <c:pt idx="1506">
                  <c:v>81.83843999999999</c:v>
                </c:pt>
                <c:pt idx="1507">
                  <c:v>81.83840999999998</c:v>
                </c:pt>
                <c:pt idx="1508">
                  <c:v>81.83837999999999</c:v>
                </c:pt>
                <c:pt idx="1509">
                  <c:v>81.83834999999999</c:v>
                </c:pt>
                <c:pt idx="1510">
                  <c:v>81.83831999999998</c:v>
                </c:pt>
                <c:pt idx="1511">
                  <c:v>81.83829</c:v>
                </c:pt>
                <c:pt idx="1512">
                  <c:v>81.83826</c:v>
                </c:pt>
                <c:pt idx="1513">
                  <c:v>81.83823</c:v>
                </c:pt>
                <c:pt idx="1514">
                  <c:v>81.83819599999998</c:v>
                </c:pt>
                <c:pt idx="1515">
                  <c:v>81.838165</c:v>
                </c:pt>
                <c:pt idx="1516">
                  <c:v>81.83813499999998</c:v>
                </c:pt>
                <c:pt idx="1517">
                  <c:v>81.838104</c:v>
                </c:pt>
                <c:pt idx="1518">
                  <c:v>81.83806999999998</c:v>
                </c:pt>
                <c:pt idx="1519">
                  <c:v>81.83803999999999</c:v>
                </c:pt>
                <c:pt idx="1520">
                  <c:v>81.83800999999998</c:v>
                </c:pt>
                <c:pt idx="1521">
                  <c:v>81.83798</c:v>
                </c:pt>
                <c:pt idx="1522">
                  <c:v>81.83795</c:v>
                </c:pt>
                <c:pt idx="1523">
                  <c:v>81.83792</c:v>
                </c:pt>
                <c:pt idx="1524">
                  <c:v>81.83789</c:v>
                </c:pt>
                <c:pt idx="1525">
                  <c:v>81.83786</c:v>
                </c:pt>
                <c:pt idx="1526">
                  <c:v>81.83783</c:v>
                </c:pt>
                <c:pt idx="1527">
                  <c:v>81.8378</c:v>
                </c:pt>
                <c:pt idx="1528">
                  <c:v>81.83777</c:v>
                </c:pt>
                <c:pt idx="1529">
                  <c:v>81.83773999999998</c:v>
                </c:pt>
                <c:pt idx="1530">
                  <c:v>81.83771</c:v>
                </c:pt>
                <c:pt idx="1531">
                  <c:v>81.83768</c:v>
                </c:pt>
                <c:pt idx="1532">
                  <c:v>81.83765</c:v>
                </c:pt>
                <c:pt idx="1533">
                  <c:v>81.837616</c:v>
                </c:pt>
                <c:pt idx="1534">
                  <c:v>81.837585</c:v>
                </c:pt>
                <c:pt idx="1535">
                  <c:v>81.837555</c:v>
                </c:pt>
                <c:pt idx="1536">
                  <c:v>81.837524</c:v>
                </c:pt>
                <c:pt idx="1537">
                  <c:v>81.837494</c:v>
                </c:pt>
                <c:pt idx="1538">
                  <c:v>81.83746</c:v>
                </c:pt>
                <c:pt idx="1539">
                  <c:v>81.83743000000001</c:v>
                </c:pt>
                <c:pt idx="1540">
                  <c:v>81.8374</c:v>
                </c:pt>
                <c:pt idx="1541">
                  <c:v>81.83737</c:v>
                </c:pt>
                <c:pt idx="1542">
                  <c:v>81.83734</c:v>
                </c:pt>
                <c:pt idx="1543">
                  <c:v>81.83731</c:v>
                </c:pt>
                <c:pt idx="1544">
                  <c:v>81.83728</c:v>
                </c:pt>
                <c:pt idx="1545">
                  <c:v>81.83725</c:v>
                </c:pt>
                <c:pt idx="1546">
                  <c:v>81.83722</c:v>
                </c:pt>
                <c:pt idx="1547">
                  <c:v>81.83719</c:v>
                </c:pt>
                <c:pt idx="1548">
                  <c:v>81.83716</c:v>
                </c:pt>
                <c:pt idx="1549">
                  <c:v>81.83713</c:v>
                </c:pt>
                <c:pt idx="1550">
                  <c:v>81.8371</c:v>
                </c:pt>
                <c:pt idx="1551">
                  <c:v>81.83706</c:v>
                </c:pt>
                <c:pt idx="1552">
                  <c:v>81.83703000000001</c:v>
                </c:pt>
                <c:pt idx="1553">
                  <c:v>81.837</c:v>
                </c:pt>
                <c:pt idx="1554">
                  <c:v>81.83696</c:v>
                </c:pt>
                <c:pt idx="1555">
                  <c:v>81.83693</c:v>
                </c:pt>
                <c:pt idx="1556">
                  <c:v>81.8369</c:v>
                </c:pt>
                <c:pt idx="1557">
                  <c:v>81.83687</c:v>
                </c:pt>
                <c:pt idx="1558">
                  <c:v>81.83683</c:v>
                </c:pt>
                <c:pt idx="1559">
                  <c:v>81.83679999999998</c:v>
                </c:pt>
                <c:pt idx="1560">
                  <c:v>81.83676999999998</c:v>
                </c:pt>
                <c:pt idx="1561">
                  <c:v>81.83673999999999</c:v>
                </c:pt>
                <c:pt idx="1562">
                  <c:v>81.83670999999998</c:v>
                </c:pt>
                <c:pt idx="1563">
                  <c:v>81.83668</c:v>
                </c:pt>
                <c:pt idx="1564">
                  <c:v>81.83665</c:v>
                </c:pt>
                <c:pt idx="1565">
                  <c:v>81.83662</c:v>
                </c:pt>
                <c:pt idx="1566">
                  <c:v>81.83658599999998</c:v>
                </c:pt>
                <c:pt idx="1567">
                  <c:v>81.836555</c:v>
                </c:pt>
                <c:pt idx="1568">
                  <c:v>81.83652</c:v>
                </c:pt>
                <c:pt idx="1569">
                  <c:v>81.83649</c:v>
                </c:pt>
                <c:pt idx="1570">
                  <c:v>81.83646</c:v>
                </c:pt>
                <c:pt idx="1571">
                  <c:v>81.83642</c:v>
                </c:pt>
                <c:pt idx="1572">
                  <c:v>81.83638999999998</c:v>
                </c:pt>
                <c:pt idx="1573">
                  <c:v>81.83636</c:v>
                </c:pt>
                <c:pt idx="1574">
                  <c:v>81.83632</c:v>
                </c:pt>
                <c:pt idx="1575">
                  <c:v>81.83629</c:v>
                </c:pt>
                <c:pt idx="1576">
                  <c:v>81.83626</c:v>
                </c:pt>
                <c:pt idx="1577">
                  <c:v>81.83623</c:v>
                </c:pt>
                <c:pt idx="1578">
                  <c:v>81.8362</c:v>
                </c:pt>
                <c:pt idx="1579">
                  <c:v>81.83617</c:v>
                </c:pt>
                <c:pt idx="1580">
                  <c:v>81.83613599999998</c:v>
                </c:pt>
                <c:pt idx="1581">
                  <c:v>81.836105</c:v>
                </c:pt>
                <c:pt idx="1582">
                  <c:v>81.83607499999998</c:v>
                </c:pt>
                <c:pt idx="1583">
                  <c:v>81.836044</c:v>
                </c:pt>
                <c:pt idx="1584">
                  <c:v>81.836006</c:v>
                </c:pt>
                <c:pt idx="1585">
                  <c:v>81.83597599999999</c:v>
                </c:pt>
                <c:pt idx="1586">
                  <c:v>81.83594499999998</c:v>
                </c:pt>
                <c:pt idx="1587">
                  <c:v>81.83591</c:v>
                </c:pt>
                <c:pt idx="1588">
                  <c:v>81.83587999999999</c:v>
                </c:pt>
                <c:pt idx="1589">
                  <c:v>81.83584599999999</c:v>
                </c:pt>
                <c:pt idx="1590">
                  <c:v>81.83580999999998</c:v>
                </c:pt>
                <c:pt idx="1591">
                  <c:v>81.83577999999999</c:v>
                </c:pt>
                <c:pt idx="1592">
                  <c:v>81.83574999999999</c:v>
                </c:pt>
                <c:pt idx="1593">
                  <c:v>81.83571999999998</c:v>
                </c:pt>
                <c:pt idx="1594">
                  <c:v>81.83567999999998</c:v>
                </c:pt>
                <c:pt idx="1595">
                  <c:v>81.83565</c:v>
                </c:pt>
                <c:pt idx="1596">
                  <c:v>81.83562</c:v>
                </c:pt>
                <c:pt idx="1597">
                  <c:v>81.83557999999998</c:v>
                </c:pt>
                <c:pt idx="1598">
                  <c:v>81.83555</c:v>
                </c:pt>
                <c:pt idx="1599">
                  <c:v>81.83552</c:v>
                </c:pt>
                <c:pt idx="1600">
                  <c:v>81.83548999999998</c:v>
                </c:pt>
                <c:pt idx="1601">
                  <c:v>81.83544999999998</c:v>
                </c:pt>
                <c:pt idx="1602">
                  <c:v>81.83542</c:v>
                </c:pt>
                <c:pt idx="1603">
                  <c:v>81.83538999999999</c:v>
                </c:pt>
                <c:pt idx="1604">
                  <c:v>81.83534999999999</c:v>
                </c:pt>
                <c:pt idx="1605">
                  <c:v>81.83531999999998</c:v>
                </c:pt>
                <c:pt idx="1606">
                  <c:v>81.83529</c:v>
                </c:pt>
                <c:pt idx="1607">
                  <c:v>81.83526</c:v>
                </c:pt>
                <c:pt idx="1608">
                  <c:v>81.83522</c:v>
                </c:pt>
                <c:pt idx="1609">
                  <c:v>81.83518999999998</c:v>
                </c:pt>
                <c:pt idx="1610">
                  <c:v>81.83516</c:v>
                </c:pt>
                <c:pt idx="1611">
                  <c:v>81.83512</c:v>
                </c:pt>
                <c:pt idx="1612">
                  <c:v>81.83508999999998</c:v>
                </c:pt>
                <c:pt idx="1613">
                  <c:v>81.83506</c:v>
                </c:pt>
                <c:pt idx="1614">
                  <c:v>81.83502</c:v>
                </c:pt>
                <c:pt idx="1615">
                  <c:v>81.83499</c:v>
                </c:pt>
                <c:pt idx="1616">
                  <c:v>81.83496</c:v>
                </c:pt>
                <c:pt idx="1617">
                  <c:v>81.83492</c:v>
                </c:pt>
                <c:pt idx="1618">
                  <c:v>81.83489</c:v>
                </c:pt>
                <c:pt idx="1619">
                  <c:v>81.83486</c:v>
                </c:pt>
                <c:pt idx="1620">
                  <c:v>81.83482</c:v>
                </c:pt>
                <c:pt idx="1621">
                  <c:v>81.83479</c:v>
                </c:pt>
                <c:pt idx="1622">
                  <c:v>81.83476</c:v>
                </c:pt>
                <c:pt idx="1623">
                  <c:v>81.834724</c:v>
                </c:pt>
                <c:pt idx="1624">
                  <c:v>81.834694</c:v>
                </c:pt>
                <c:pt idx="1625">
                  <c:v>81.83466</c:v>
                </c:pt>
                <c:pt idx="1626">
                  <c:v>81.83463</c:v>
                </c:pt>
                <c:pt idx="1627">
                  <c:v>81.834595</c:v>
                </c:pt>
                <c:pt idx="1628">
                  <c:v>81.834564</c:v>
                </c:pt>
                <c:pt idx="1629">
                  <c:v>81.83453</c:v>
                </c:pt>
                <c:pt idx="1630">
                  <c:v>81.834496</c:v>
                </c:pt>
                <c:pt idx="1631">
                  <c:v>81.834465</c:v>
                </c:pt>
                <c:pt idx="1632">
                  <c:v>81.834435</c:v>
                </c:pt>
                <c:pt idx="1633">
                  <c:v>81.8344</c:v>
                </c:pt>
                <c:pt idx="1634">
                  <c:v>81.834366</c:v>
                </c:pt>
                <c:pt idx="1635">
                  <c:v>81.83433499999998</c:v>
                </c:pt>
                <c:pt idx="1636">
                  <c:v>81.83430000000001</c:v>
                </c:pt>
                <c:pt idx="1637">
                  <c:v>81.83427</c:v>
                </c:pt>
                <c:pt idx="1638">
                  <c:v>81.834236</c:v>
                </c:pt>
                <c:pt idx="1639">
                  <c:v>81.8342</c:v>
                </c:pt>
                <c:pt idx="1640">
                  <c:v>81.83417</c:v>
                </c:pt>
                <c:pt idx="1641">
                  <c:v>81.83414</c:v>
                </c:pt>
                <c:pt idx="1642">
                  <c:v>81.8341</c:v>
                </c:pt>
                <c:pt idx="1643">
                  <c:v>81.83407</c:v>
                </c:pt>
                <c:pt idx="1644">
                  <c:v>81.83404</c:v>
                </c:pt>
                <c:pt idx="1645">
                  <c:v>81.834</c:v>
                </c:pt>
                <c:pt idx="1646">
                  <c:v>81.83397</c:v>
                </c:pt>
                <c:pt idx="1647">
                  <c:v>81.83394</c:v>
                </c:pt>
                <c:pt idx="1648">
                  <c:v>81.83391</c:v>
                </c:pt>
                <c:pt idx="1649">
                  <c:v>81.83387</c:v>
                </c:pt>
                <c:pt idx="1650">
                  <c:v>81.83383999999998</c:v>
                </c:pt>
                <c:pt idx="1651">
                  <c:v>81.83381</c:v>
                </c:pt>
                <c:pt idx="1652">
                  <c:v>81.83376999999998</c:v>
                </c:pt>
                <c:pt idx="1653">
                  <c:v>81.83373999999999</c:v>
                </c:pt>
                <c:pt idx="1654">
                  <c:v>81.83370999999998</c:v>
                </c:pt>
                <c:pt idx="1655">
                  <c:v>81.83367000000001</c:v>
                </c:pt>
                <c:pt idx="1656">
                  <c:v>81.83364</c:v>
                </c:pt>
                <c:pt idx="1657">
                  <c:v>81.83361</c:v>
                </c:pt>
                <c:pt idx="1658">
                  <c:v>81.83357</c:v>
                </c:pt>
                <c:pt idx="1659">
                  <c:v>81.83354</c:v>
                </c:pt>
                <c:pt idx="1660">
                  <c:v>81.83351</c:v>
                </c:pt>
                <c:pt idx="1661">
                  <c:v>81.83347</c:v>
                </c:pt>
                <c:pt idx="1662">
                  <c:v>81.83343499999998</c:v>
                </c:pt>
                <c:pt idx="1663">
                  <c:v>81.83339999999998</c:v>
                </c:pt>
                <c:pt idx="1664">
                  <c:v>81.83336999999998</c:v>
                </c:pt>
                <c:pt idx="1665">
                  <c:v>81.83332999999998</c:v>
                </c:pt>
                <c:pt idx="1666">
                  <c:v>81.8333</c:v>
                </c:pt>
                <c:pt idx="1667">
                  <c:v>81.83327000000001</c:v>
                </c:pt>
                <c:pt idx="1668">
                  <c:v>81.83323</c:v>
                </c:pt>
                <c:pt idx="1669">
                  <c:v>81.8332</c:v>
                </c:pt>
                <c:pt idx="1670">
                  <c:v>81.83317</c:v>
                </c:pt>
                <c:pt idx="1671">
                  <c:v>81.83313</c:v>
                </c:pt>
                <c:pt idx="1672">
                  <c:v>81.8331</c:v>
                </c:pt>
                <c:pt idx="1673">
                  <c:v>81.83307</c:v>
                </c:pt>
                <c:pt idx="1674">
                  <c:v>81.83303</c:v>
                </c:pt>
                <c:pt idx="1675">
                  <c:v>81.833</c:v>
                </c:pt>
                <c:pt idx="1676">
                  <c:v>81.83296999999998</c:v>
                </c:pt>
                <c:pt idx="1677">
                  <c:v>81.83293</c:v>
                </c:pt>
                <c:pt idx="1678">
                  <c:v>81.83288999999999</c:v>
                </c:pt>
                <c:pt idx="1679">
                  <c:v>81.83285499999998</c:v>
                </c:pt>
                <c:pt idx="1680">
                  <c:v>81.832825</c:v>
                </c:pt>
                <c:pt idx="1681">
                  <c:v>81.83278999999999</c:v>
                </c:pt>
                <c:pt idx="1682">
                  <c:v>81.83275599999999</c:v>
                </c:pt>
                <c:pt idx="1683">
                  <c:v>81.83272599999998</c:v>
                </c:pt>
                <c:pt idx="1684">
                  <c:v>81.83269</c:v>
                </c:pt>
                <c:pt idx="1685">
                  <c:v>81.83266</c:v>
                </c:pt>
                <c:pt idx="1686">
                  <c:v>81.83263</c:v>
                </c:pt>
                <c:pt idx="1687">
                  <c:v>81.83258999999998</c:v>
                </c:pt>
                <c:pt idx="1688">
                  <c:v>81.83256</c:v>
                </c:pt>
                <c:pt idx="1689">
                  <c:v>81.83253</c:v>
                </c:pt>
                <c:pt idx="1690">
                  <c:v>81.83248999999999</c:v>
                </c:pt>
                <c:pt idx="1691">
                  <c:v>81.83246</c:v>
                </c:pt>
                <c:pt idx="1692">
                  <c:v>81.83242999999998</c:v>
                </c:pt>
                <c:pt idx="1693">
                  <c:v>81.83238999999999</c:v>
                </c:pt>
                <c:pt idx="1694">
                  <c:v>81.83234999999999</c:v>
                </c:pt>
                <c:pt idx="1695">
                  <c:v>81.83230999999999</c:v>
                </c:pt>
                <c:pt idx="1696">
                  <c:v>81.83227999999998</c:v>
                </c:pt>
                <c:pt idx="1697">
                  <c:v>81.832245</c:v>
                </c:pt>
                <c:pt idx="1698">
                  <c:v>81.832214</c:v>
                </c:pt>
                <c:pt idx="1699">
                  <c:v>81.832184</c:v>
                </c:pt>
                <c:pt idx="1700">
                  <c:v>81.83214599999998</c:v>
                </c:pt>
                <c:pt idx="1701">
                  <c:v>81.832115</c:v>
                </c:pt>
                <c:pt idx="1702">
                  <c:v>81.83207999999999</c:v>
                </c:pt>
                <c:pt idx="1703">
                  <c:v>81.83203999999999</c:v>
                </c:pt>
                <c:pt idx="1704">
                  <c:v>81.832</c:v>
                </c:pt>
                <c:pt idx="1705">
                  <c:v>81.83197000000001</c:v>
                </c:pt>
                <c:pt idx="1706">
                  <c:v>81.83193</c:v>
                </c:pt>
                <c:pt idx="1707">
                  <c:v>81.8319</c:v>
                </c:pt>
                <c:pt idx="1708">
                  <c:v>81.83187</c:v>
                </c:pt>
                <c:pt idx="1709">
                  <c:v>81.83183</c:v>
                </c:pt>
                <c:pt idx="1710">
                  <c:v>81.8318</c:v>
                </c:pt>
                <c:pt idx="1711">
                  <c:v>81.831764</c:v>
                </c:pt>
                <c:pt idx="1712">
                  <c:v>81.831726</c:v>
                </c:pt>
                <c:pt idx="1713">
                  <c:v>81.83169</c:v>
                </c:pt>
                <c:pt idx="1714">
                  <c:v>81.83166</c:v>
                </c:pt>
                <c:pt idx="1715">
                  <c:v>81.83162</c:v>
                </c:pt>
                <c:pt idx="1716">
                  <c:v>81.83158</c:v>
                </c:pt>
                <c:pt idx="1717">
                  <c:v>81.83154</c:v>
                </c:pt>
                <c:pt idx="1718">
                  <c:v>81.83151</c:v>
                </c:pt>
                <c:pt idx="1719">
                  <c:v>81.831474</c:v>
                </c:pt>
                <c:pt idx="1720">
                  <c:v>81.83144</c:v>
                </c:pt>
                <c:pt idx="1721">
                  <c:v>81.83141</c:v>
                </c:pt>
                <c:pt idx="1722">
                  <c:v>81.83137499999998</c:v>
                </c:pt>
                <c:pt idx="1723">
                  <c:v>81.831345</c:v>
                </c:pt>
                <c:pt idx="1724">
                  <c:v>81.83131</c:v>
                </c:pt>
                <c:pt idx="1725">
                  <c:v>81.83127</c:v>
                </c:pt>
                <c:pt idx="1726">
                  <c:v>81.83123</c:v>
                </c:pt>
                <c:pt idx="1727">
                  <c:v>81.83119</c:v>
                </c:pt>
                <c:pt idx="1728">
                  <c:v>81.831154</c:v>
                </c:pt>
                <c:pt idx="1729">
                  <c:v>81.831116</c:v>
                </c:pt>
                <c:pt idx="1730">
                  <c:v>81.831085</c:v>
                </c:pt>
                <c:pt idx="1731">
                  <c:v>81.83105</c:v>
                </c:pt>
                <c:pt idx="1732">
                  <c:v>81.83102</c:v>
                </c:pt>
                <c:pt idx="1733">
                  <c:v>81.83098599999998</c:v>
                </c:pt>
                <c:pt idx="1734">
                  <c:v>81.83095</c:v>
                </c:pt>
                <c:pt idx="1735">
                  <c:v>81.83092</c:v>
                </c:pt>
                <c:pt idx="1736">
                  <c:v>81.83087999999998</c:v>
                </c:pt>
                <c:pt idx="1737">
                  <c:v>81.83083999999998</c:v>
                </c:pt>
                <c:pt idx="1738">
                  <c:v>81.83079999999998</c:v>
                </c:pt>
                <c:pt idx="1739">
                  <c:v>81.83076999999998</c:v>
                </c:pt>
                <c:pt idx="1740">
                  <c:v>81.83073399999999</c:v>
                </c:pt>
                <c:pt idx="1741">
                  <c:v>81.8307</c:v>
                </c:pt>
                <c:pt idx="1742">
                  <c:v>81.830666</c:v>
                </c:pt>
                <c:pt idx="1743">
                  <c:v>81.830635</c:v>
                </c:pt>
                <c:pt idx="1744">
                  <c:v>81.830605</c:v>
                </c:pt>
                <c:pt idx="1745">
                  <c:v>81.83057</c:v>
                </c:pt>
                <c:pt idx="1746">
                  <c:v>81.83053</c:v>
                </c:pt>
                <c:pt idx="1747">
                  <c:v>81.83049</c:v>
                </c:pt>
                <c:pt idx="1748">
                  <c:v>81.83046</c:v>
                </c:pt>
                <c:pt idx="1749">
                  <c:v>81.83042</c:v>
                </c:pt>
                <c:pt idx="1750">
                  <c:v>81.83038999999998</c:v>
                </c:pt>
                <c:pt idx="1751">
                  <c:v>81.83034999999998</c:v>
                </c:pt>
                <c:pt idx="1752">
                  <c:v>81.83032</c:v>
                </c:pt>
                <c:pt idx="1753">
                  <c:v>81.830284</c:v>
                </c:pt>
                <c:pt idx="1754">
                  <c:v>81.830246</c:v>
                </c:pt>
                <c:pt idx="1755">
                  <c:v>81.83021</c:v>
                </c:pt>
                <c:pt idx="1756">
                  <c:v>81.83018</c:v>
                </c:pt>
                <c:pt idx="1757">
                  <c:v>81.83014</c:v>
                </c:pt>
                <c:pt idx="1758">
                  <c:v>81.8301</c:v>
                </c:pt>
                <c:pt idx="1759">
                  <c:v>81.83006</c:v>
                </c:pt>
                <c:pt idx="1760">
                  <c:v>81.830025</c:v>
                </c:pt>
                <c:pt idx="1761">
                  <c:v>81.82998999999998</c:v>
                </c:pt>
                <c:pt idx="1762">
                  <c:v>81.82994999999998</c:v>
                </c:pt>
                <c:pt idx="1763">
                  <c:v>81.82992</c:v>
                </c:pt>
                <c:pt idx="1764">
                  <c:v>81.82987999999999</c:v>
                </c:pt>
                <c:pt idx="1765">
                  <c:v>81.82984999999998</c:v>
                </c:pt>
                <c:pt idx="1766">
                  <c:v>81.82980999999998</c:v>
                </c:pt>
                <c:pt idx="1767">
                  <c:v>81.82977999999999</c:v>
                </c:pt>
                <c:pt idx="1768">
                  <c:v>81.82974999999999</c:v>
                </c:pt>
                <c:pt idx="1769">
                  <c:v>81.82970999999999</c:v>
                </c:pt>
                <c:pt idx="1770">
                  <c:v>81.82967</c:v>
                </c:pt>
                <c:pt idx="1771">
                  <c:v>81.82963599999998</c:v>
                </c:pt>
                <c:pt idx="1772">
                  <c:v>81.8296</c:v>
                </c:pt>
                <c:pt idx="1773">
                  <c:v>81.82956</c:v>
                </c:pt>
                <c:pt idx="1774">
                  <c:v>81.82952</c:v>
                </c:pt>
                <c:pt idx="1775">
                  <c:v>81.82948999999999</c:v>
                </c:pt>
                <c:pt idx="1776">
                  <c:v>81.82944999999998</c:v>
                </c:pt>
                <c:pt idx="1777">
                  <c:v>81.829414</c:v>
                </c:pt>
                <c:pt idx="1778">
                  <c:v>81.82937999999999</c:v>
                </c:pt>
                <c:pt idx="1779">
                  <c:v>81.82933999999999</c:v>
                </c:pt>
                <c:pt idx="1780">
                  <c:v>81.82930999999999</c:v>
                </c:pt>
                <c:pt idx="1781">
                  <c:v>81.82927999999998</c:v>
                </c:pt>
                <c:pt idx="1782">
                  <c:v>81.82924</c:v>
                </c:pt>
                <c:pt idx="1783">
                  <c:v>81.82921</c:v>
                </c:pt>
                <c:pt idx="1784">
                  <c:v>81.82917</c:v>
                </c:pt>
                <c:pt idx="1785">
                  <c:v>81.82913</c:v>
                </c:pt>
                <c:pt idx="1786">
                  <c:v>81.829094</c:v>
                </c:pt>
                <c:pt idx="1787">
                  <c:v>81.82905599999998</c:v>
                </c:pt>
                <c:pt idx="1788">
                  <c:v>81.82902</c:v>
                </c:pt>
                <c:pt idx="1789">
                  <c:v>81.82897999999999</c:v>
                </c:pt>
                <c:pt idx="1790">
                  <c:v>81.82894999999999</c:v>
                </c:pt>
                <c:pt idx="1791">
                  <c:v>81.82890999999998</c:v>
                </c:pt>
                <c:pt idx="1792">
                  <c:v>81.82886999999998</c:v>
                </c:pt>
                <c:pt idx="1793">
                  <c:v>81.82883499999998</c:v>
                </c:pt>
                <c:pt idx="1794">
                  <c:v>81.82879999999999</c:v>
                </c:pt>
                <c:pt idx="1795">
                  <c:v>81.82875999999999</c:v>
                </c:pt>
                <c:pt idx="1796">
                  <c:v>81.82871999999999</c:v>
                </c:pt>
                <c:pt idx="1797">
                  <c:v>81.82867999999999</c:v>
                </c:pt>
                <c:pt idx="1798">
                  <c:v>81.82864999999998</c:v>
                </c:pt>
                <c:pt idx="1799">
                  <c:v>81.82861</c:v>
                </c:pt>
                <c:pt idx="1800">
                  <c:v>81.82857999999999</c:v>
                </c:pt>
                <c:pt idx="1801">
                  <c:v>81.82854999999999</c:v>
                </c:pt>
                <c:pt idx="1802">
                  <c:v>81.828514</c:v>
                </c:pt>
                <c:pt idx="1803">
                  <c:v>81.82847599999997</c:v>
                </c:pt>
                <c:pt idx="1804">
                  <c:v>81.82843999999999</c:v>
                </c:pt>
                <c:pt idx="1805">
                  <c:v>81.82839999999999</c:v>
                </c:pt>
                <c:pt idx="1806">
                  <c:v>81.82835999999999</c:v>
                </c:pt>
                <c:pt idx="1807">
                  <c:v>81.82831999999999</c:v>
                </c:pt>
                <c:pt idx="1808">
                  <c:v>81.82828499999998</c:v>
                </c:pt>
                <c:pt idx="1809">
                  <c:v>81.82824999999998</c:v>
                </c:pt>
                <c:pt idx="1810">
                  <c:v>81.82821</c:v>
                </c:pt>
                <c:pt idx="1811">
                  <c:v>81.82817999999999</c:v>
                </c:pt>
                <c:pt idx="1812">
                  <c:v>81.82813999999999</c:v>
                </c:pt>
                <c:pt idx="1813">
                  <c:v>81.82810999999998</c:v>
                </c:pt>
                <c:pt idx="1814">
                  <c:v>81.82806999999998</c:v>
                </c:pt>
                <c:pt idx="1815">
                  <c:v>81.82803999999999</c:v>
                </c:pt>
                <c:pt idx="1816">
                  <c:v>81.82799999999998</c:v>
                </c:pt>
                <c:pt idx="1817">
                  <c:v>81.827965</c:v>
                </c:pt>
                <c:pt idx="1818">
                  <c:v>81.82793</c:v>
                </c:pt>
                <c:pt idx="1819">
                  <c:v>81.82789599999998</c:v>
                </c:pt>
                <c:pt idx="1820">
                  <c:v>81.82786</c:v>
                </c:pt>
                <c:pt idx="1821">
                  <c:v>81.82782</c:v>
                </c:pt>
                <c:pt idx="1822">
                  <c:v>81.82777999999999</c:v>
                </c:pt>
                <c:pt idx="1823">
                  <c:v>81.82773999999999</c:v>
                </c:pt>
                <c:pt idx="1824">
                  <c:v>81.82770499999998</c:v>
                </c:pt>
                <c:pt idx="1825">
                  <c:v>81.82767000000001</c:v>
                </c:pt>
                <c:pt idx="1826">
                  <c:v>81.82763000000001</c:v>
                </c:pt>
                <c:pt idx="1827">
                  <c:v>81.82759</c:v>
                </c:pt>
                <c:pt idx="1828">
                  <c:v>81.82755</c:v>
                </c:pt>
                <c:pt idx="1829">
                  <c:v>81.827515</c:v>
                </c:pt>
                <c:pt idx="1830">
                  <c:v>81.82747999999998</c:v>
                </c:pt>
                <c:pt idx="1831">
                  <c:v>81.82743999999998</c:v>
                </c:pt>
                <c:pt idx="1832">
                  <c:v>81.82739999999998</c:v>
                </c:pt>
                <c:pt idx="1833">
                  <c:v>81.82736</c:v>
                </c:pt>
                <c:pt idx="1834">
                  <c:v>81.827324</c:v>
                </c:pt>
                <c:pt idx="1835">
                  <c:v>81.827286</c:v>
                </c:pt>
                <c:pt idx="1836">
                  <c:v>81.82725</c:v>
                </c:pt>
                <c:pt idx="1837">
                  <c:v>81.82721</c:v>
                </c:pt>
                <c:pt idx="1838">
                  <c:v>81.82717</c:v>
                </c:pt>
                <c:pt idx="1839">
                  <c:v>81.82713</c:v>
                </c:pt>
                <c:pt idx="1840">
                  <c:v>81.827095</c:v>
                </c:pt>
                <c:pt idx="1841">
                  <c:v>81.82706</c:v>
                </c:pt>
                <c:pt idx="1842">
                  <c:v>81.82703</c:v>
                </c:pt>
                <c:pt idx="1843">
                  <c:v>81.82698999999998</c:v>
                </c:pt>
                <c:pt idx="1844">
                  <c:v>81.82696</c:v>
                </c:pt>
                <c:pt idx="1845">
                  <c:v>81.82692</c:v>
                </c:pt>
                <c:pt idx="1846">
                  <c:v>81.82687999999999</c:v>
                </c:pt>
                <c:pt idx="1847">
                  <c:v>81.82683999999999</c:v>
                </c:pt>
                <c:pt idx="1848">
                  <c:v>81.82680499999998</c:v>
                </c:pt>
                <c:pt idx="1849">
                  <c:v>81.82676999999998</c:v>
                </c:pt>
                <c:pt idx="1850">
                  <c:v>81.82673</c:v>
                </c:pt>
                <c:pt idx="1851">
                  <c:v>81.82669999999998</c:v>
                </c:pt>
                <c:pt idx="1852">
                  <c:v>81.82666</c:v>
                </c:pt>
                <c:pt idx="1853">
                  <c:v>81.82662</c:v>
                </c:pt>
                <c:pt idx="1854">
                  <c:v>81.82658399999998</c:v>
                </c:pt>
                <c:pt idx="1855">
                  <c:v>81.82654599999998</c:v>
                </c:pt>
                <c:pt idx="1856">
                  <c:v>81.82651</c:v>
                </c:pt>
                <c:pt idx="1857">
                  <c:v>81.82646999999998</c:v>
                </c:pt>
                <c:pt idx="1858">
                  <c:v>81.82642999999998</c:v>
                </c:pt>
                <c:pt idx="1859">
                  <c:v>81.82638999999999</c:v>
                </c:pt>
                <c:pt idx="1860">
                  <c:v>81.82635499999999</c:v>
                </c:pt>
                <c:pt idx="1861">
                  <c:v>81.82631999999998</c:v>
                </c:pt>
                <c:pt idx="1862">
                  <c:v>81.82627999999998</c:v>
                </c:pt>
                <c:pt idx="1863">
                  <c:v>81.82624</c:v>
                </c:pt>
                <c:pt idx="1864">
                  <c:v>81.8262</c:v>
                </c:pt>
                <c:pt idx="1865">
                  <c:v>81.826164</c:v>
                </c:pt>
                <c:pt idx="1866">
                  <c:v>81.826126</c:v>
                </c:pt>
                <c:pt idx="1867">
                  <c:v>81.82608999999998</c:v>
                </c:pt>
                <c:pt idx="1868">
                  <c:v>81.82604999999998</c:v>
                </c:pt>
                <c:pt idx="1869">
                  <c:v>81.82600999999998</c:v>
                </c:pt>
                <c:pt idx="1870">
                  <c:v>81.82597</c:v>
                </c:pt>
                <c:pt idx="1871">
                  <c:v>81.82593999999999</c:v>
                </c:pt>
                <c:pt idx="1872">
                  <c:v>81.82590499999999</c:v>
                </c:pt>
                <c:pt idx="1873">
                  <c:v>81.82587399999998</c:v>
                </c:pt>
                <c:pt idx="1874">
                  <c:v>81.82583599999997</c:v>
                </c:pt>
                <c:pt idx="1875">
                  <c:v>81.82579999999999</c:v>
                </c:pt>
                <c:pt idx="1876">
                  <c:v>81.82575999999999</c:v>
                </c:pt>
                <c:pt idx="1877">
                  <c:v>81.82571999999999</c:v>
                </c:pt>
                <c:pt idx="1878">
                  <c:v>81.82567999999999</c:v>
                </c:pt>
                <c:pt idx="1879">
                  <c:v>81.82564499999998</c:v>
                </c:pt>
                <c:pt idx="1880">
                  <c:v>81.82561</c:v>
                </c:pt>
                <c:pt idx="1881">
                  <c:v>81.82557</c:v>
                </c:pt>
                <c:pt idx="1882">
                  <c:v>81.82552999999998</c:v>
                </c:pt>
                <c:pt idx="1883">
                  <c:v>81.82548999999999</c:v>
                </c:pt>
                <c:pt idx="1884">
                  <c:v>81.82545499999999</c:v>
                </c:pt>
                <c:pt idx="1885">
                  <c:v>81.82541999999998</c:v>
                </c:pt>
                <c:pt idx="1886">
                  <c:v>81.82537999999997</c:v>
                </c:pt>
                <c:pt idx="1887">
                  <c:v>81.82533999999997</c:v>
                </c:pt>
                <c:pt idx="1888">
                  <c:v>81.8253</c:v>
                </c:pt>
                <c:pt idx="1889">
                  <c:v>81.825264</c:v>
                </c:pt>
                <c:pt idx="1890">
                  <c:v>81.825226</c:v>
                </c:pt>
                <c:pt idx="1891">
                  <c:v>81.82518999999999</c:v>
                </c:pt>
                <c:pt idx="1892">
                  <c:v>81.82514999999998</c:v>
                </c:pt>
                <c:pt idx="1893">
                  <c:v>81.82510999999998</c:v>
                </c:pt>
                <c:pt idx="1894">
                  <c:v>81.82506999999998</c:v>
                </c:pt>
                <c:pt idx="1895">
                  <c:v>81.82503499999999</c:v>
                </c:pt>
                <c:pt idx="1896">
                  <c:v>81.82499999999998</c:v>
                </c:pt>
                <c:pt idx="1897">
                  <c:v>81.82496</c:v>
                </c:pt>
                <c:pt idx="1898">
                  <c:v>81.82492</c:v>
                </c:pt>
                <c:pt idx="1899">
                  <c:v>81.82487999999998</c:v>
                </c:pt>
                <c:pt idx="1900">
                  <c:v>81.824844</c:v>
                </c:pt>
                <c:pt idx="1901">
                  <c:v>81.82481</c:v>
                </c:pt>
                <c:pt idx="1902">
                  <c:v>81.82476999999998</c:v>
                </c:pt>
                <c:pt idx="1903">
                  <c:v>81.82472999999998</c:v>
                </c:pt>
                <c:pt idx="1904">
                  <c:v>81.82469</c:v>
                </c:pt>
                <c:pt idx="1905">
                  <c:v>81.82465</c:v>
                </c:pt>
                <c:pt idx="1906">
                  <c:v>81.824615</c:v>
                </c:pt>
                <c:pt idx="1907">
                  <c:v>81.82457999999998</c:v>
                </c:pt>
                <c:pt idx="1908">
                  <c:v>81.82454</c:v>
                </c:pt>
                <c:pt idx="1909">
                  <c:v>81.8245</c:v>
                </c:pt>
                <c:pt idx="1910">
                  <c:v>81.82446</c:v>
                </c:pt>
                <c:pt idx="1911">
                  <c:v>81.824425</c:v>
                </c:pt>
                <c:pt idx="1912">
                  <c:v>81.82438999999998</c:v>
                </c:pt>
                <c:pt idx="1913">
                  <c:v>81.82434999999998</c:v>
                </c:pt>
                <c:pt idx="1914">
                  <c:v>81.82430999999998</c:v>
                </c:pt>
                <c:pt idx="1915">
                  <c:v>81.82427000000001</c:v>
                </c:pt>
                <c:pt idx="1916">
                  <c:v>81.824234</c:v>
                </c:pt>
                <c:pt idx="1917">
                  <c:v>81.8242</c:v>
                </c:pt>
                <c:pt idx="1918">
                  <c:v>81.824165</c:v>
                </c:pt>
                <c:pt idx="1919">
                  <c:v>81.82413</c:v>
                </c:pt>
                <c:pt idx="1920">
                  <c:v>81.82409</c:v>
                </c:pt>
                <c:pt idx="1921">
                  <c:v>81.82405</c:v>
                </c:pt>
                <c:pt idx="1922">
                  <c:v>81.82401</c:v>
                </c:pt>
                <c:pt idx="1923">
                  <c:v>81.82397499999999</c:v>
                </c:pt>
                <c:pt idx="1924">
                  <c:v>81.82393999999998</c:v>
                </c:pt>
                <c:pt idx="1925">
                  <c:v>81.82389999999998</c:v>
                </c:pt>
                <c:pt idx="1926">
                  <c:v>81.82385999999998</c:v>
                </c:pt>
                <c:pt idx="1927">
                  <c:v>81.82382</c:v>
                </c:pt>
                <c:pt idx="1928">
                  <c:v>81.82378399999999</c:v>
                </c:pt>
                <c:pt idx="1929">
                  <c:v>81.82374599999999</c:v>
                </c:pt>
                <c:pt idx="1930">
                  <c:v>81.82370999999999</c:v>
                </c:pt>
                <c:pt idx="1931">
                  <c:v>81.82367</c:v>
                </c:pt>
                <c:pt idx="1932">
                  <c:v>81.82363</c:v>
                </c:pt>
                <c:pt idx="1933">
                  <c:v>81.82358999999998</c:v>
                </c:pt>
                <c:pt idx="1934">
                  <c:v>81.823555</c:v>
                </c:pt>
                <c:pt idx="1935">
                  <c:v>81.82352</c:v>
                </c:pt>
                <c:pt idx="1936">
                  <c:v>81.82347999999999</c:v>
                </c:pt>
                <c:pt idx="1937">
                  <c:v>81.82343999999999</c:v>
                </c:pt>
                <c:pt idx="1938">
                  <c:v>81.82339999999999</c:v>
                </c:pt>
                <c:pt idx="1939">
                  <c:v>81.823364</c:v>
                </c:pt>
                <c:pt idx="1940">
                  <c:v>81.82332599999998</c:v>
                </c:pt>
                <c:pt idx="1941">
                  <c:v>81.82329</c:v>
                </c:pt>
                <c:pt idx="1942">
                  <c:v>81.82325</c:v>
                </c:pt>
                <c:pt idx="1943">
                  <c:v>81.82321</c:v>
                </c:pt>
                <c:pt idx="1944">
                  <c:v>81.82317</c:v>
                </c:pt>
                <c:pt idx="1945">
                  <c:v>81.82313499999998</c:v>
                </c:pt>
                <c:pt idx="1946">
                  <c:v>81.82309999999998</c:v>
                </c:pt>
                <c:pt idx="1947">
                  <c:v>81.82306</c:v>
                </c:pt>
                <c:pt idx="1948">
                  <c:v>81.82302</c:v>
                </c:pt>
                <c:pt idx="1949">
                  <c:v>81.82297999999999</c:v>
                </c:pt>
                <c:pt idx="1950">
                  <c:v>81.82294499999999</c:v>
                </c:pt>
                <c:pt idx="1951">
                  <c:v>81.82290999999998</c:v>
                </c:pt>
                <c:pt idx="1952">
                  <c:v>81.82286999999998</c:v>
                </c:pt>
                <c:pt idx="1953">
                  <c:v>81.82282999999998</c:v>
                </c:pt>
                <c:pt idx="1954">
                  <c:v>81.82278999999998</c:v>
                </c:pt>
                <c:pt idx="1955">
                  <c:v>81.82275399999999</c:v>
                </c:pt>
                <c:pt idx="1956">
                  <c:v>81.82271599999999</c:v>
                </c:pt>
                <c:pt idx="1957">
                  <c:v>81.82267999999999</c:v>
                </c:pt>
                <c:pt idx="1958">
                  <c:v>81.82263999999999</c:v>
                </c:pt>
                <c:pt idx="1959">
                  <c:v>81.82259999999998</c:v>
                </c:pt>
                <c:pt idx="1960">
                  <c:v>81.82255999999998</c:v>
                </c:pt>
                <c:pt idx="1961">
                  <c:v>81.822525</c:v>
                </c:pt>
                <c:pt idx="1962">
                  <c:v>81.82248999999999</c:v>
                </c:pt>
                <c:pt idx="1963">
                  <c:v>81.82244999999999</c:v>
                </c:pt>
                <c:pt idx="1964">
                  <c:v>81.82240999999999</c:v>
                </c:pt>
                <c:pt idx="1965">
                  <c:v>81.82236999999998</c:v>
                </c:pt>
                <c:pt idx="1966">
                  <c:v>81.82233399999998</c:v>
                </c:pt>
                <c:pt idx="1967">
                  <c:v>81.82229599999998</c:v>
                </c:pt>
                <c:pt idx="1968">
                  <c:v>81.82226</c:v>
                </c:pt>
                <c:pt idx="1969">
                  <c:v>81.82222</c:v>
                </c:pt>
                <c:pt idx="1970">
                  <c:v>81.82217999999999</c:v>
                </c:pt>
                <c:pt idx="1971">
                  <c:v>81.82213999999999</c:v>
                </c:pt>
                <c:pt idx="1972">
                  <c:v>81.82210499999998</c:v>
                </c:pt>
                <c:pt idx="1973">
                  <c:v>81.82206999999998</c:v>
                </c:pt>
                <c:pt idx="1974">
                  <c:v>81.82203</c:v>
                </c:pt>
                <c:pt idx="1975">
                  <c:v>81.82199</c:v>
                </c:pt>
                <c:pt idx="1976">
                  <c:v>81.82195</c:v>
                </c:pt>
                <c:pt idx="1977">
                  <c:v>81.821915</c:v>
                </c:pt>
                <c:pt idx="1978">
                  <c:v>81.82187999999998</c:v>
                </c:pt>
                <c:pt idx="1979">
                  <c:v>81.82183999999998</c:v>
                </c:pt>
                <c:pt idx="1980">
                  <c:v>81.82179999999998</c:v>
                </c:pt>
                <c:pt idx="1981">
                  <c:v>81.82176</c:v>
                </c:pt>
                <c:pt idx="1982">
                  <c:v>81.821724</c:v>
                </c:pt>
                <c:pt idx="1983">
                  <c:v>81.821686</c:v>
                </c:pt>
                <c:pt idx="1984">
                  <c:v>81.82165</c:v>
                </c:pt>
                <c:pt idx="1985">
                  <c:v>81.82161</c:v>
                </c:pt>
                <c:pt idx="1986">
                  <c:v>81.82157</c:v>
                </c:pt>
                <c:pt idx="1987">
                  <c:v>81.82153</c:v>
                </c:pt>
                <c:pt idx="1988">
                  <c:v>81.821495</c:v>
                </c:pt>
                <c:pt idx="1989">
                  <c:v>81.82146</c:v>
                </c:pt>
                <c:pt idx="1990">
                  <c:v>81.82142</c:v>
                </c:pt>
                <c:pt idx="1991">
                  <c:v>81.82137999999999</c:v>
                </c:pt>
                <c:pt idx="1992">
                  <c:v>81.82133999999999</c:v>
                </c:pt>
                <c:pt idx="1993">
                  <c:v>81.821304</c:v>
                </c:pt>
                <c:pt idx="1994">
                  <c:v>81.821266</c:v>
                </c:pt>
                <c:pt idx="1995">
                  <c:v>81.82123</c:v>
                </c:pt>
                <c:pt idx="1996">
                  <c:v>81.82119</c:v>
                </c:pt>
                <c:pt idx="1997">
                  <c:v>81.82115</c:v>
                </c:pt>
                <c:pt idx="1998">
                  <c:v>81.82111</c:v>
                </c:pt>
                <c:pt idx="1999">
                  <c:v>81.82107499999998</c:v>
                </c:pt>
                <c:pt idx="2000">
                  <c:v>81.82103999999998</c:v>
                </c:pt>
                <c:pt idx="2001">
                  <c:v>81.821</c:v>
                </c:pt>
                <c:pt idx="2002">
                  <c:v>81.82096</c:v>
                </c:pt>
                <c:pt idx="2003">
                  <c:v>81.820915</c:v>
                </c:pt>
                <c:pt idx="2004">
                  <c:v>81.82087999999999</c:v>
                </c:pt>
                <c:pt idx="2005">
                  <c:v>81.82083999999999</c:v>
                </c:pt>
                <c:pt idx="2006">
                  <c:v>81.82079999999999</c:v>
                </c:pt>
                <c:pt idx="2007">
                  <c:v>81.82075999999999</c:v>
                </c:pt>
                <c:pt idx="2008">
                  <c:v>81.820724</c:v>
                </c:pt>
                <c:pt idx="2009">
                  <c:v>81.82069</c:v>
                </c:pt>
                <c:pt idx="2010">
                  <c:v>81.82065</c:v>
                </c:pt>
                <c:pt idx="2011">
                  <c:v>81.8206</c:v>
                </c:pt>
                <c:pt idx="2012">
                  <c:v>81.820564</c:v>
                </c:pt>
                <c:pt idx="2013">
                  <c:v>81.820526</c:v>
                </c:pt>
                <c:pt idx="2014">
                  <c:v>81.82048999999999</c:v>
                </c:pt>
                <c:pt idx="2015">
                  <c:v>81.82044999999998</c:v>
                </c:pt>
                <c:pt idx="2016">
                  <c:v>81.82040399999998</c:v>
                </c:pt>
                <c:pt idx="2017">
                  <c:v>81.82035999999998</c:v>
                </c:pt>
                <c:pt idx="2018">
                  <c:v>81.82030999999999</c:v>
                </c:pt>
                <c:pt idx="2019">
                  <c:v>81.820274</c:v>
                </c:pt>
                <c:pt idx="2020">
                  <c:v>81.82024</c:v>
                </c:pt>
                <c:pt idx="2021">
                  <c:v>81.8202</c:v>
                </c:pt>
                <c:pt idx="2022">
                  <c:v>81.82016</c:v>
                </c:pt>
                <c:pt idx="2023">
                  <c:v>81.820114</c:v>
                </c:pt>
                <c:pt idx="2024">
                  <c:v>81.82007599999999</c:v>
                </c:pt>
                <c:pt idx="2025">
                  <c:v>81.82003999999999</c:v>
                </c:pt>
                <c:pt idx="2026">
                  <c:v>81.82</c:v>
                </c:pt>
                <c:pt idx="2027">
                  <c:v>81.81996</c:v>
                </c:pt>
                <c:pt idx="2028">
                  <c:v>81.819916</c:v>
                </c:pt>
                <c:pt idx="2029">
                  <c:v>81.81988</c:v>
                </c:pt>
                <c:pt idx="2030">
                  <c:v>81.81984</c:v>
                </c:pt>
                <c:pt idx="2031">
                  <c:v>81.8198</c:v>
                </c:pt>
                <c:pt idx="2032">
                  <c:v>81.81976</c:v>
                </c:pt>
                <c:pt idx="2033">
                  <c:v>81.81972</c:v>
                </c:pt>
                <c:pt idx="2034">
                  <c:v>81.81968</c:v>
                </c:pt>
                <c:pt idx="2035">
                  <c:v>81.81964</c:v>
                </c:pt>
                <c:pt idx="2036">
                  <c:v>81.8196</c:v>
                </c:pt>
                <c:pt idx="2037">
                  <c:v>81.819565</c:v>
                </c:pt>
                <c:pt idx="2038">
                  <c:v>81.81953</c:v>
                </c:pt>
                <c:pt idx="2039">
                  <c:v>81.81949</c:v>
                </c:pt>
                <c:pt idx="2040">
                  <c:v>81.81945</c:v>
                </c:pt>
                <c:pt idx="2041">
                  <c:v>81.819405</c:v>
                </c:pt>
                <c:pt idx="2042">
                  <c:v>81.81937</c:v>
                </c:pt>
                <c:pt idx="2043">
                  <c:v>81.81933</c:v>
                </c:pt>
                <c:pt idx="2044">
                  <c:v>81.81929</c:v>
                </c:pt>
                <c:pt idx="2045">
                  <c:v>81.81925</c:v>
                </c:pt>
                <c:pt idx="2046">
                  <c:v>81.819214</c:v>
                </c:pt>
                <c:pt idx="2047">
                  <c:v>81.819176</c:v>
                </c:pt>
                <c:pt idx="2048">
                  <c:v>81.81914</c:v>
                </c:pt>
                <c:pt idx="2049">
                  <c:v>81.81909</c:v>
                </c:pt>
                <c:pt idx="2050">
                  <c:v>81.819046</c:v>
                </c:pt>
                <c:pt idx="2051">
                  <c:v>81.819</c:v>
                </c:pt>
                <c:pt idx="2052">
                  <c:v>81.81896</c:v>
                </c:pt>
                <c:pt idx="2053">
                  <c:v>81.81892</c:v>
                </c:pt>
                <c:pt idx="2054">
                  <c:v>81.81887999999998</c:v>
                </c:pt>
                <c:pt idx="2055">
                  <c:v>81.81883999999998</c:v>
                </c:pt>
                <c:pt idx="2056">
                  <c:v>81.81879999999998</c:v>
                </c:pt>
                <c:pt idx="2057">
                  <c:v>81.81875999999998</c:v>
                </c:pt>
                <c:pt idx="2058">
                  <c:v>81.81872</c:v>
                </c:pt>
                <c:pt idx="2059">
                  <c:v>81.81868</c:v>
                </c:pt>
                <c:pt idx="2060">
                  <c:v>81.81864</c:v>
                </c:pt>
                <c:pt idx="2061">
                  <c:v>81.8186</c:v>
                </c:pt>
                <c:pt idx="2062">
                  <c:v>81.818565</c:v>
                </c:pt>
                <c:pt idx="2063">
                  <c:v>81.81852</c:v>
                </c:pt>
                <c:pt idx="2064">
                  <c:v>81.81847999999998</c:v>
                </c:pt>
                <c:pt idx="2065">
                  <c:v>81.81843999999998</c:v>
                </c:pt>
                <c:pt idx="2066">
                  <c:v>81.818405</c:v>
                </c:pt>
                <c:pt idx="2067">
                  <c:v>81.81836999999998</c:v>
                </c:pt>
                <c:pt idx="2068">
                  <c:v>81.81832</c:v>
                </c:pt>
                <c:pt idx="2069">
                  <c:v>81.81828</c:v>
                </c:pt>
                <c:pt idx="2070">
                  <c:v>81.818245</c:v>
                </c:pt>
                <c:pt idx="2071">
                  <c:v>81.81821</c:v>
                </c:pt>
                <c:pt idx="2072">
                  <c:v>81.81817</c:v>
                </c:pt>
                <c:pt idx="2073">
                  <c:v>81.81812</c:v>
                </c:pt>
                <c:pt idx="2074">
                  <c:v>81.81807999999998</c:v>
                </c:pt>
                <c:pt idx="2075">
                  <c:v>81.81803</c:v>
                </c:pt>
                <c:pt idx="2076">
                  <c:v>81.81799</c:v>
                </c:pt>
                <c:pt idx="2077">
                  <c:v>81.81795</c:v>
                </c:pt>
                <c:pt idx="2078">
                  <c:v>81.81791</c:v>
                </c:pt>
                <c:pt idx="2079">
                  <c:v>81.81787000000001</c:v>
                </c:pt>
                <c:pt idx="2080">
                  <c:v>81.81783</c:v>
                </c:pt>
                <c:pt idx="2081">
                  <c:v>81.817795</c:v>
                </c:pt>
                <c:pt idx="2082">
                  <c:v>81.81775</c:v>
                </c:pt>
                <c:pt idx="2083">
                  <c:v>81.81771</c:v>
                </c:pt>
                <c:pt idx="2084">
                  <c:v>81.81767</c:v>
                </c:pt>
                <c:pt idx="2085">
                  <c:v>81.817635</c:v>
                </c:pt>
                <c:pt idx="2086">
                  <c:v>81.8176</c:v>
                </c:pt>
                <c:pt idx="2087">
                  <c:v>81.81755</c:v>
                </c:pt>
                <c:pt idx="2088">
                  <c:v>81.81751</c:v>
                </c:pt>
                <c:pt idx="2089">
                  <c:v>81.817474</c:v>
                </c:pt>
                <c:pt idx="2090">
                  <c:v>81.81744</c:v>
                </c:pt>
                <c:pt idx="2091">
                  <c:v>81.8174</c:v>
                </c:pt>
                <c:pt idx="2092">
                  <c:v>81.81735</c:v>
                </c:pt>
                <c:pt idx="2093">
                  <c:v>81.81731</c:v>
                </c:pt>
                <c:pt idx="2094">
                  <c:v>81.81726</c:v>
                </c:pt>
                <c:pt idx="2095">
                  <c:v>81.81722</c:v>
                </c:pt>
                <c:pt idx="2096">
                  <c:v>81.81718</c:v>
                </c:pt>
                <c:pt idx="2097">
                  <c:v>81.81714</c:v>
                </c:pt>
                <c:pt idx="2098">
                  <c:v>81.8171</c:v>
                </c:pt>
                <c:pt idx="2099">
                  <c:v>81.81706</c:v>
                </c:pt>
                <c:pt idx="2100">
                  <c:v>81.817024</c:v>
                </c:pt>
                <c:pt idx="2101">
                  <c:v>81.81698</c:v>
                </c:pt>
                <c:pt idx="2102">
                  <c:v>81.81694</c:v>
                </c:pt>
                <c:pt idx="2103">
                  <c:v>81.8169</c:v>
                </c:pt>
                <c:pt idx="2104">
                  <c:v>81.816864</c:v>
                </c:pt>
                <c:pt idx="2105">
                  <c:v>81.816826</c:v>
                </c:pt>
                <c:pt idx="2106">
                  <c:v>81.81677999999998</c:v>
                </c:pt>
                <c:pt idx="2107">
                  <c:v>81.81673999999998</c:v>
                </c:pt>
                <c:pt idx="2108">
                  <c:v>81.8167</c:v>
                </c:pt>
                <c:pt idx="2109">
                  <c:v>81.816666</c:v>
                </c:pt>
                <c:pt idx="2110">
                  <c:v>81.81663</c:v>
                </c:pt>
                <c:pt idx="2111">
                  <c:v>81.81658</c:v>
                </c:pt>
                <c:pt idx="2112">
                  <c:v>81.81654</c:v>
                </c:pt>
                <c:pt idx="2113">
                  <c:v>81.816505</c:v>
                </c:pt>
                <c:pt idx="2114">
                  <c:v>81.81647</c:v>
                </c:pt>
                <c:pt idx="2115">
                  <c:v>81.81643</c:v>
                </c:pt>
                <c:pt idx="2116">
                  <c:v>81.81637999999998</c:v>
                </c:pt>
                <c:pt idx="2117">
                  <c:v>81.81633999999998</c:v>
                </c:pt>
                <c:pt idx="2118">
                  <c:v>81.81629</c:v>
                </c:pt>
                <c:pt idx="2119">
                  <c:v>81.81625</c:v>
                </c:pt>
                <c:pt idx="2120">
                  <c:v>81.81621</c:v>
                </c:pt>
                <c:pt idx="2121">
                  <c:v>81.81617</c:v>
                </c:pt>
                <c:pt idx="2122">
                  <c:v>81.81613</c:v>
                </c:pt>
                <c:pt idx="2123">
                  <c:v>81.81609</c:v>
                </c:pt>
                <c:pt idx="2124">
                  <c:v>81.816055</c:v>
                </c:pt>
                <c:pt idx="2125">
                  <c:v>81.81601</c:v>
                </c:pt>
                <c:pt idx="2126">
                  <c:v>81.81597</c:v>
                </c:pt>
                <c:pt idx="2127">
                  <c:v>81.815926</c:v>
                </c:pt>
                <c:pt idx="2128">
                  <c:v>81.81588999999998</c:v>
                </c:pt>
                <c:pt idx="2129">
                  <c:v>81.81585</c:v>
                </c:pt>
                <c:pt idx="2130">
                  <c:v>81.81581</c:v>
                </c:pt>
                <c:pt idx="2131">
                  <c:v>81.81576999999998</c:v>
                </c:pt>
                <c:pt idx="2132">
                  <c:v>81.81572999999998</c:v>
                </c:pt>
                <c:pt idx="2133">
                  <c:v>81.81568</c:v>
                </c:pt>
                <c:pt idx="2134">
                  <c:v>81.815636</c:v>
                </c:pt>
                <c:pt idx="2135">
                  <c:v>81.8156</c:v>
                </c:pt>
                <c:pt idx="2136">
                  <c:v>81.81555</c:v>
                </c:pt>
                <c:pt idx="2137">
                  <c:v>81.81551</c:v>
                </c:pt>
                <c:pt idx="2138">
                  <c:v>81.81547</c:v>
                </c:pt>
                <c:pt idx="2139">
                  <c:v>81.81543</c:v>
                </c:pt>
                <c:pt idx="2140">
                  <c:v>81.81538999999998</c:v>
                </c:pt>
                <c:pt idx="2141">
                  <c:v>81.81534999999998</c:v>
                </c:pt>
                <c:pt idx="2142">
                  <c:v>81.815315</c:v>
                </c:pt>
                <c:pt idx="2143">
                  <c:v>81.81527000000001</c:v>
                </c:pt>
                <c:pt idx="2144">
                  <c:v>81.81523</c:v>
                </c:pt>
                <c:pt idx="2145">
                  <c:v>81.81519</c:v>
                </c:pt>
                <c:pt idx="2146">
                  <c:v>81.815155</c:v>
                </c:pt>
                <c:pt idx="2147">
                  <c:v>81.81512</c:v>
                </c:pt>
                <c:pt idx="2148">
                  <c:v>81.81507</c:v>
                </c:pt>
                <c:pt idx="2149">
                  <c:v>81.815025</c:v>
                </c:pt>
                <c:pt idx="2150">
                  <c:v>81.81498</c:v>
                </c:pt>
                <c:pt idx="2151">
                  <c:v>81.81494</c:v>
                </c:pt>
                <c:pt idx="2152">
                  <c:v>81.814896</c:v>
                </c:pt>
                <c:pt idx="2153">
                  <c:v>81.81486</c:v>
                </c:pt>
                <c:pt idx="2154">
                  <c:v>81.81481</c:v>
                </c:pt>
                <c:pt idx="2155">
                  <c:v>81.81477</c:v>
                </c:pt>
                <c:pt idx="2156">
                  <c:v>81.814735</c:v>
                </c:pt>
                <c:pt idx="2157">
                  <c:v>81.8147</c:v>
                </c:pt>
                <c:pt idx="2158">
                  <c:v>81.81466</c:v>
                </c:pt>
                <c:pt idx="2159">
                  <c:v>81.81461</c:v>
                </c:pt>
                <c:pt idx="2160">
                  <c:v>81.814575</c:v>
                </c:pt>
                <c:pt idx="2161">
                  <c:v>81.81454</c:v>
                </c:pt>
                <c:pt idx="2162">
                  <c:v>81.8145</c:v>
                </c:pt>
                <c:pt idx="2163">
                  <c:v>81.81446</c:v>
                </c:pt>
                <c:pt idx="2164">
                  <c:v>81.814415</c:v>
                </c:pt>
                <c:pt idx="2165">
                  <c:v>81.81438</c:v>
                </c:pt>
                <c:pt idx="2166">
                  <c:v>81.81433000000001</c:v>
                </c:pt>
                <c:pt idx="2167">
                  <c:v>81.814285</c:v>
                </c:pt>
                <c:pt idx="2168">
                  <c:v>81.81424</c:v>
                </c:pt>
                <c:pt idx="2169">
                  <c:v>81.8142</c:v>
                </c:pt>
                <c:pt idx="2170">
                  <c:v>81.814156</c:v>
                </c:pt>
                <c:pt idx="2171">
                  <c:v>81.81412</c:v>
                </c:pt>
                <c:pt idx="2172">
                  <c:v>81.81408</c:v>
                </c:pt>
                <c:pt idx="2173">
                  <c:v>81.81404</c:v>
                </c:pt>
                <c:pt idx="2174">
                  <c:v>81.814</c:v>
                </c:pt>
                <c:pt idx="2175">
                  <c:v>81.81396</c:v>
                </c:pt>
                <c:pt idx="2176">
                  <c:v>81.81392</c:v>
                </c:pt>
                <c:pt idx="2177">
                  <c:v>81.81387</c:v>
                </c:pt>
                <c:pt idx="2178">
                  <c:v>81.81383499999998</c:v>
                </c:pt>
                <c:pt idx="2179">
                  <c:v>81.8138</c:v>
                </c:pt>
                <c:pt idx="2180">
                  <c:v>81.81376</c:v>
                </c:pt>
                <c:pt idx="2181">
                  <c:v>81.81372</c:v>
                </c:pt>
                <c:pt idx="2182">
                  <c:v>81.813675</c:v>
                </c:pt>
                <c:pt idx="2183">
                  <c:v>81.81363</c:v>
                </c:pt>
                <c:pt idx="2184">
                  <c:v>81.81358</c:v>
                </c:pt>
                <c:pt idx="2185">
                  <c:v>81.813545</c:v>
                </c:pt>
                <c:pt idx="2186">
                  <c:v>81.8135</c:v>
                </c:pt>
                <c:pt idx="2187">
                  <c:v>81.81346</c:v>
                </c:pt>
                <c:pt idx="2188">
                  <c:v>81.813416</c:v>
                </c:pt>
                <c:pt idx="2189">
                  <c:v>81.81337999999998</c:v>
                </c:pt>
                <c:pt idx="2190">
                  <c:v>81.81333</c:v>
                </c:pt>
                <c:pt idx="2191">
                  <c:v>81.81329</c:v>
                </c:pt>
                <c:pt idx="2192">
                  <c:v>81.813255</c:v>
                </c:pt>
                <c:pt idx="2193">
                  <c:v>81.81322</c:v>
                </c:pt>
                <c:pt idx="2194">
                  <c:v>81.81318</c:v>
                </c:pt>
                <c:pt idx="2195">
                  <c:v>81.81313</c:v>
                </c:pt>
                <c:pt idx="2196">
                  <c:v>81.81309</c:v>
                </c:pt>
                <c:pt idx="2197">
                  <c:v>81.81304</c:v>
                </c:pt>
                <c:pt idx="2198">
                  <c:v>81.813</c:v>
                </c:pt>
                <c:pt idx="2199">
                  <c:v>81.81296</c:v>
                </c:pt>
                <c:pt idx="2200">
                  <c:v>81.81292</c:v>
                </c:pt>
                <c:pt idx="2201">
                  <c:v>81.81287399999998</c:v>
                </c:pt>
                <c:pt idx="2202">
                  <c:v>81.81283599999999</c:v>
                </c:pt>
                <c:pt idx="2203">
                  <c:v>81.81279999999998</c:v>
                </c:pt>
                <c:pt idx="2204">
                  <c:v>81.81275999999998</c:v>
                </c:pt>
                <c:pt idx="2205">
                  <c:v>81.81272</c:v>
                </c:pt>
                <c:pt idx="2206">
                  <c:v>81.812675</c:v>
                </c:pt>
                <c:pt idx="2207">
                  <c:v>81.81264</c:v>
                </c:pt>
                <c:pt idx="2208">
                  <c:v>81.81259</c:v>
                </c:pt>
                <c:pt idx="2209">
                  <c:v>81.812546</c:v>
                </c:pt>
                <c:pt idx="2210">
                  <c:v>81.8125</c:v>
                </c:pt>
                <c:pt idx="2211">
                  <c:v>81.81246</c:v>
                </c:pt>
                <c:pt idx="2212">
                  <c:v>81.812416</c:v>
                </c:pt>
                <c:pt idx="2213">
                  <c:v>81.81237999999999</c:v>
                </c:pt>
                <c:pt idx="2214">
                  <c:v>81.81232999999998</c:v>
                </c:pt>
                <c:pt idx="2215">
                  <c:v>81.812294</c:v>
                </c:pt>
                <c:pt idx="2216">
                  <c:v>81.81225</c:v>
                </c:pt>
                <c:pt idx="2217">
                  <c:v>81.81221</c:v>
                </c:pt>
                <c:pt idx="2218">
                  <c:v>81.81217</c:v>
                </c:pt>
                <c:pt idx="2219">
                  <c:v>81.81213</c:v>
                </c:pt>
                <c:pt idx="2220">
                  <c:v>81.81209599999998</c:v>
                </c:pt>
                <c:pt idx="2221">
                  <c:v>81.81205</c:v>
                </c:pt>
                <c:pt idx="2222">
                  <c:v>81.812004</c:v>
                </c:pt>
                <c:pt idx="2223">
                  <c:v>81.81196</c:v>
                </c:pt>
                <c:pt idx="2224">
                  <c:v>81.81192</c:v>
                </c:pt>
                <c:pt idx="2225">
                  <c:v>81.811874</c:v>
                </c:pt>
                <c:pt idx="2226">
                  <c:v>81.81184</c:v>
                </c:pt>
                <c:pt idx="2227">
                  <c:v>81.81179</c:v>
                </c:pt>
                <c:pt idx="2228">
                  <c:v>81.81175</c:v>
                </c:pt>
                <c:pt idx="2229">
                  <c:v>81.81171</c:v>
                </c:pt>
                <c:pt idx="2230">
                  <c:v>81.81166</c:v>
                </c:pt>
                <c:pt idx="2231">
                  <c:v>81.811615</c:v>
                </c:pt>
                <c:pt idx="2232">
                  <c:v>81.81158</c:v>
                </c:pt>
                <c:pt idx="2233">
                  <c:v>81.81153</c:v>
                </c:pt>
                <c:pt idx="2234">
                  <c:v>81.81149</c:v>
                </c:pt>
                <c:pt idx="2235">
                  <c:v>81.81145</c:v>
                </c:pt>
                <c:pt idx="2236">
                  <c:v>81.81141</c:v>
                </c:pt>
                <c:pt idx="2237">
                  <c:v>81.81137</c:v>
                </c:pt>
                <c:pt idx="2238">
                  <c:v>81.81133000000001</c:v>
                </c:pt>
                <c:pt idx="2239">
                  <c:v>81.811295</c:v>
                </c:pt>
                <c:pt idx="2240">
                  <c:v>81.81125</c:v>
                </c:pt>
                <c:pt idx="2241">
                  <c:v>81.81121</c:v>
                </c:pt>
                <c:pt idx="2242">
                  <c:v>81.811165</c:v>
                </c:pt>
                <c:pt idx="2243">
                  <c:v>81.81112</c:v>
                </c:pt>
                <c:pt idx="2244">
                  <c:v>81.81107</c:v>
                </c:pt>
                <c:pt idx="2245">
                  <c:v>81.811035</c:v>
                </c:pt>
                <c:pt idx="2246">
                  <c:v>81.81099</c:v>
                </c:pt>
                <c:pt idx="2247">
                  <c:v>81.81095</c:v>
                </c:pt>
                <c:pt idx="2248">
                  <c:v>81.810905</c:v>
                </c:pt>
                <c:pt idx="2249">
                  <c:v>81.81087</c:v>
                </c:pt>
                <c:pt idx="2250">
                  <c:v>81.81082</c:v>
                </c:pt>
                <c:pt idx="2251">
                  <c:v>81.81077999999998</c:v>
                </c:pt>
                <c:pt idx="2252">
                  <c:v>81.81074499999998</c:v>
                </c:pt>
                <c:pt idx="2253">
                  <c:v>81.81071</c:v>
                </c:pt>
                <c:pt idx="2254">
                  <c:v>81.81067</c:v>
                </c:pt>
                <c:pt idx="2255">
                  <c:v>81.81062</c:v>
                </c:pt>
                <c:pt idx="2256">
                  <c:v>81.81058</c:v>
                </c:pt>
                <c:pt idx="2257">
                  <c:v>81.81053</c:v>
                </c:pt>
                <c:pt idx="2258">
                  <c:v>81.81049</c:v>
                </c:pt>
                <c:pt idx="2259">
                  <c:v>81.81045</c:v>
                </c:pt>
                <c:pt idx="2260">
                  <c:v>81.81041</c:v>
                </c:pt>
                <c:pt idx="2261">
                  <c:v>81.81036</c:v>
                </c:pt>
                <c:pt idx="2262">
                  <c:v>81.810326</c:v>
                </c:pt>
                <c:pt idx="2263">
                  <c:v>81.81028</c:v>
                </c:pt>
                <c:pt idx="2264">
                  <c:v>81.81024</c:v>
                </c:pt>
                <c:pt idx="2265">
                  <c:v>81.810196</c:v>
                </c:pt>
                <c:pt idx="2266">
                  <c:v>81.81015</c:v>
                </c:pt>
                <c:pt idx="2267">
                  <c:v>81.810104</c:v>
                </c:pt>
                <c:pt idx="2268">
                  <c:v>81.81007</c:v>
                </c:pt>
                <c:pt idx="2269">
                  <c:v>81.81002</c:v>
                </c:pt>
                <c:pt idx="2270">
                  <c:v>81.80997999999998</c:v>
                </c:pt>
                <c:pt idx="2271">
                  <c:v>81.80993999999998</c:v>
                </c:pt>
                <c:pt idx="2272">
                  <c:v>81.8099</c:v>
                </c:pt>
                <c:pt idx="2273">
                  <c:v>81.80984999999998</c:v>
                </c:pt>
                <c:pt idx="2274">
                  <c:v>81.809814</c:v>
                </c:pt>
                <c:pt idx="2275">
                  <c:v>81.80976999999998</c:v>
                </c:pt>
                <c:pt idx="2276">
                  <c:v>81.80972</c:v>
                </c:pt>
                <c:pt idx="2277">
                  <c:v>81.80968</c:v>
                </c:pt>
                <c:pt idx="2278">
                  <c:v>81.80964</c:v>
                </c:pt>
                <c:pt idx="2279">
                  <c:v>81.80959</c:v>
                </c:pt>
                <c:pt idx="2280">
                  <c:v>81.809555</c:v>
                </c:pt>
                <c:pt idx="2281">
                  <c:v>81.80951</c:v>
                </c:pt>
                <c:pt idx="2282">
                  <c:v>81.80947</c:v>
                </c:pt>
                <c:pt idx="2283">
                  <c:v>81.809425</c:v>
                </c:pt>
                <c:pt idx="2284">
                  <c:v>81.80938999999998</c:v>
                </c:pt>
                <c:pt idx="2285">
                  <c:v>81.80933999999999</c:v>
                </c:pt>
                <c:pt idx="2286">
                  <c:v>81.809296</c:v>
                </c:pt>
                <c:pt idx="2287">
                  <c:v>81.80925</c:v>
                </c:pt>
                <c:pt idx="2288">
                  <c:v>81.80921</c:v>
                </c:pt>
                <c:pt idx="2289">
                  <c:v>81.809166</c:v>
                </c:pt>
                <c:pt idx="2290">
                  <c:v>81.80913</c:v>
                </c:pt>
                <c:pt idx="2291">
                  <c:v>81.80907999999998</c:v>
                </c:pt>
                <c:pt idx="2292">
                  <c:v>81.809044</c:v>
                </c:pt>
                <c:pt idx="2293">
                  <c:v>81.80899999999998</c:v>
                </c:pt>
                <c:pt idx="2294">
                  <c:v>81.80894999999998</c:v>
                </c:pt>
                <c:pt idx="2295">
                  <c:v>81.80890999999998</c:v>
                </c:pt>
                <c:pt idx="2296">
                  <c:v>81.80887</c:v>
                </c:pt>
                <c:pt idx="2297">
                  <c:v>81.80881999999998</c:v>
                </c:pt>
                <c:pt idx="2298">
                  <c:v>81.80878399999999</c:v>
                </c:pt>
                <c:pt idx="2299">
                  <c:v>81.80873999999999</c:v>
                </c:pt>
                <c:pt idx="2300">
                  <c:v>81.80869999999998</c:v>
                </c:pt>
                <c:pt idx="2301">
                  <c:v>81.808655</c:v>
                </c:pt>
                <c:pt idx="2302">
                  <c:v>81.80862</c:v>
                </c:pt>
                <c:pt idx="2303">
                  <c:v>81.80856999999998</c:v>
                </c:pt>
                <c:pt idx="2304">
                  <c:v>81.808525</c:v>
                </c:pt>
                <c:pt idx="2305">
                  <c:v>81.80847999999999</c:v>
                </c:pt>
                <c:pt idx="2306">
                  <c:v>81.80843999999999</c:v>
                </c:pt>
                <c:pt idx="2307">
                  <c:v>81.80839499999999</c:v>
                </c:pt>
                <c:pt idx="2308">
                  <c:v>81.80835999999998</c:v>
                </c:pt>
                <c:pt idx="2309">
                  <c:v>81.80830999999999</c:v>
                </c:pt>
                <c:pt idx="2310">
                  <c:v>81.80827</c:v>
                </c:pt>
                <c:pt idx="2311">
                  <c:v>81.80823</c:v>
                </c:pt>
                <c:pt idx="2312">
                  <c:v>81.80818999999998</c:v>
                </c:pt>
                <c:pt idx="2313">
                  <c:v>81.80815</c:v>
                </c:pt>
                <c:pt idx="2314">
                  <c:v>81.80811</c:v>
                </c:pt>
                <c:pt idx="2315">
                  <c:v>81.80807499999999</c:v>
                </c:pt>
                <c:pt idx="2316">
                  <c:v>81.80802999999998</c:v>
                </c:pt>
                <c:pt idx="2317">
                  <c:v>81.80798</c:v>
                </c:pt>
                <c:pt idx="2318">
                  <c:v>81.80794</c:v>
                </c:pt>
                <c:pt idx="2319">
                  <c:v>81.8079</c:v>
                </c:pt>
                <c:pt idx="2320">
                  <c:v>81.80785</c:v>
                </c:pt>
                <c:pt idx="2321">
                  <c:v>81.807816</c:v>
                </c:pt>
                <c:pt idx="2322">
                  <c:v>81.80777</c:v>
                </c:pt>
                <c:pt idx="2323">
                  <c:v>81.80773</c:v>
                </c:pt>
                <c:pt idx="2324">
                  <c:v>81.807686</c:v>
                </c:pt>
                <c:pt idx="2325">
                  <c:v>81.80765</c:v>
                </c:pt>
                <c:pt idx="2326">
                  <c:v>81.8076</c:v>
                </c:pt>
                <c:pt idx="2327">
                  <c:v>81.807556</c:v>
                </c:pt>
                <c:pt idx="2328">
                  <c:v>81.80751</c:v>
                </c:pt>
                <c:pt idx="2329">
                  <c:v>81.80747</c:v>
                </c:pt>
                <c:pt idx="2330">
                  <c:v>81.80743</c:v>
                </c:pt>
                <c:pt idx="2331">
                  <c:v>81.80739</c:v>
                </c:pt>
                <c:pt idx="2332">
                  <c:v>81.80733999999998</c:v>
                </c:pt>
                <c:pt idx="2333">
                  <c:v>81.807304</c:v>
                </c:pt>
                <c:pt idx="2334">
                  <c:v>81.80726</c:v>
                </c:pt>
                <c:pt idx="2335">
                  <c:v>81.80721</c:v>
                </c:pt>
                <c:pt idx="2336">
                  <c:v>81.80717000000001</c:v>
                </c:pt>
                <c:pt idx="2337">
                  <c:v>81.80713</c:v>
                </c:pt>
                <c:pt idx="2338">
                  <c:v>81.80708</c:v>
                </c:pt>
                <c:pt idx="2339">
                  <c:v>81.807045</c:v>
                </c:pt>
                <c:pt idx="2340">
                  <c:v>81.807</c:v>
                </c:pt>
                <c:pt idx="2341">
                  <c:v>81.80696</c:v>
                </c:pt>
                <c:pt idx="2342">
                  <c:v>81.806915</c:v>
                </c:pt>
                <c:pt idx="2343">
                  <c:v>81.80687999999999</c:v>
                </c:pt>
                <c:pt idx="2344">
                  <c:v>81.80683</c:v>
                </c:pt>
                <c:pt idx="2345">
                  <c:v>81.80678599999999</c:v>
                </c:pt>
                <c:pt idx="2346">
                  <c:v>81.80673999999999</c:v>
                </c:pt>
                <c:pt idx="2347">
                  <c:v>81.8067</c:v>
                </c:pt>
                <c:pt idx="2348">
                  <c:v>81.806656</c:v>
                </c:pt>
                <c:pt idx="2349">
                  <c:v>81.80662</c:v>
                </c:pt>
                <c:pt idx="2350">
                  <c:v>81.80657</c:v>
                </c:pt>
                <c:pt idx="2351">
                  <c:v>81.80653</c:v>
                </c:pt>
                <c:pt idx="2352">
                  <c:v>81.80648999999998</c:v>
                </c:pt>
                <c:pt idx="2353">
                  <c:v>81.80645</c:v>
                </c:pt>
                <c:pt idx="2354">
                  <c:v>81.806404</c:v>
                </c:pt>
                <c:pt idx="2355">
                  <c:v>81.80636</c:v>
                </c:pt>
                <c:pt idx="2356">
                  <c:v>81.80630999999998</c:v>
                </c:pt>
                <c:pt idx="2357">
                  <c:v>81.806274</c:v>
                </c:pt>
                <c:pt idx="2358">
                  <c:v>81.80623000000001</c:v>
                </c:pt>
                <c:pt idx="2359">
                  <c:v>81.80619</c:v>
                </c:pt>
                <c:pt idx="2360">
                  <c:v>81.806145</c:v>
                </c:pt>
                <c:pt idx="2361">
                  <c:v>81.80611</c:v>
                </c:pt>
                <c:pt idx="2362">
                  <c:v>81.80606</c:v>
                </c:pt>
                <c:pt idx="2363">
                  <c:v>81.80602</c:v>
                </c:pt>
                <c:pt idx="2364">
                  <c:v>81.80597999999999</c:v>
                </c:pt>
                <c:pt idx="2365">
                  <c:v>81.80592999999998</c:v>
                </c:pt>
                <c:pt idx="2366">
                  <c:v>81.80588499999999</c:v>
                </c:pt>
                <c:pt idx="2367">
                  <c:v>81.80584999999999</c:v>
                </c:pt>
                <c:pt idx="2368">
                  <c:v>81.80579999999999</c:v>
                </c:pt>
                <c:pt idx="2369">
                  <c:v>81.80575999999999</c:v>
                </c:pt>
                <c:pt idx="2370">
                  <c:v>81.80571999999998</c:v>
                </c:pt>
                <c:pt idx="2371">
                  <c:v>81.80567999999998</c:v>
                </c:pt>
                <c:pt idx="2372">
                  <c:v>81.80563</c:v>
                </c:pt>
                <c:pt idx="2373">
                  <c:v>81.80558999999998</c:v>
                </c:pt>
                <c:pt idx="2374">
                  <c:v>81.80553999999998</c:v>
                </c:pt>
                <c:pt idx="2375">
                  <c:v>81.805504</c:v>
                </c:pt>
                <c:pt idx="2376">
                  <c:v>81.80545999999998</c:v>
                </c:pt>
                <c:pt idx="2377">
                  <c:v>81.80542</c:v>
                </c:pt>
                <c:pt idx="2378">
                  <c:v>81.80537399999999</c:v>
                </c:pt>
                <c:pt idx="2379">
                  <c:v>81.80533599999997</c:v>
                </c:pt>
                <c:pt idx="2380">
                  <c:v>81.80529</c:v>
                </c:pt>
                <c:pt idx="2381">
                  <c:v>81.80525</c:v>
                </c:pt>
                <c:pt idx="2382">
                  <c:v>81.80521</c:v>
                </c:pt>
                <c:pt idx="2383">
                  <c:v>81.80516</c:v>
                </c:pt>
                <c:pt idx="2384">
                  <c:v>81.805115</c:v>
                </c:pt>
                <c:pt idx="2385">
                  <c:v>81.80507999999999</c:v>
                </c:pt>
                <c:pt idx="2386">
                  <c:v>81.80502999999998</c:v>
                </c:pt>
                <c:pt idx="2387">
                  <c:v>81.80499</c:v>
                </c:pt>
                <c:pt idx="2388">
                  <c:v>81.80495</c:v>
                </c:pt>
                <c:pt idx="2389">
                  <c:v>81.80491</c:v>
                </c:pt>
                <c:pt idx="2390">
                  <c:v>81.80486</c:v>
                </c:pt>
                <c:pt idx="2391">
                  <c:v>81.804825</c:v>
                </c:pt>
                <c:pt idx="2392">
                  <c:v>81.80477999999998</c:v>
                </c:pt>
                <c:pt idx="2393">
                  <c:v>81.80473</c:v>
                </c:pt>
                <c:pt idx="2394">
                  <c:v>81.80469</c:v>
                </c:pt>
                <c:pt idx="2395">
                  <c:v>81.80465</c:v>
                </c:pt>
                <c:pt idx="2396">
                  <c:v>81.8046</c:v>
                </c:pt>
                <c:pt idx="2397">
                  <c:v>81.804565</c:v>
                </c:pt>
                <c:pt idx="2398">
                  <c:v>81.80452</c:v>
                </c:pt>
                <c:pt idx="2399">
                  <c:v>81.80448</c:v>
                </c:pt>
                <c:pt idx="2400">
                  <c:v>81.80443599999998</c:v>
                </c:pt>
                <c:pt idx="2401">
                  <c:v>81.8044</c:v>
                </c:pt>
                <c:pt idx="2402">
                  <c:v>81.80435</c:v>
                </c:pt>
                <c:pt idx="2403">
                  <c:v>81.80430599999998</c:v>
                </c:pt>
                <c:pt idx="2404">
                  <c:v>81.80426</c:v>
                </c:pt>
                <c:pt idx="2405">
                  <c:v>81.80422</c:v>
                </c:pt>
                <c:pt idx="2406">
                  <c:v>81.80418</c:v>
                </c:pt>
                <c:pt idx="2407">
                  <c:v>81.80414</c:v>
                </c:pt>
                <c:pt idx="2408">
                  <c:v>81.80409</c:v>
                </c:pt>
                <c:pt idx="2409">
                  <c:v>81.804054</c:v>
                </c:pt>
                <c:pt idx="2410">
                  <c:v>81.80401</c:v>
                </c:pt>
                <c:pt idx="2411">
                  <c:v>81.80396</c:v>
                </c:pt>
                <c:pt idx="2412">
                  <c:v>81.80392</c:v>
                </c:pt>
                <c:pt idx="2413">
                  <c:v>81.80387999999999</c:v>
                </c:pt>
                <c:pt idx="2414">
                  <c:v>81.80383</c:v>
                </c:pt>
                <c:pt idx="2415">
                  <c:v>81.80379499999998</c:v>
                </c:pt>
                <c:pt idx="2416">
                  <c:v>81.80374999999998</c:v>
                </c:pt>
                <c:pt idx="2417">
                  <c:v>81.80370999999998</c:v>
                </c:pt>
                <c:pt idx="2418">
                  <c:v>81.803665</c:v>
                </c:pt>
                <c:pt idx="2419">
                  <c:v>81.80363000000001</c:v>
                </c:pt>
                <c:pt idx="2420">
                  <c:v>81.80357999999998</c:v>
                </c:pt>
                <c:pt idx="2421">
                  <c:v>81.80353499999998</c:v>
                </c:pt>
                <c:pt idx="2422">
                  <c:v>81.80348999999998</c:v>
                </c:pt>
                <c:pt idx="2423">
                  <c:v>81.803444</c:v>
                </c:pt>
                <c:pt idx="2424">
                  <c:v>81.80339999999998</c:v>
                </c:pt>
                <c:pt idx="2425">
                  <c:v>81.80334999999998</c:v>
                </c:pt>
                <c:pt idx="2426">
                  <c:v>81.80330999999998</c:v>
                </c:pt>
                <c:pt idx="2427">
                  <c:v>81.80326</c:v>
                </c:pt>
                <c:pt idx="2428">
                  <c:v>81.80322</c:v>
                </c:pt>
                <c:pt idx="2429">
                  <c:v>81.80318</c:v>
                </c:pt>
                <c:pt idx="2430">
                  <c:v>81.80314</c:v>
                </c:pt>
                <c:pt idx="2431">
                  <c:v>81.80308999999998</c:v>
                </c:pt>
                <c:pt idx="2432">
                  <c:v>81.803055</c:v>
                </c:pt>
                <c:pt idx="2433">
                  <c:v>81.80301</c:v>
                </c:pt>
                <c:pt idx="2434">
                  <c:v>81.80296999999998</c:v>
                </c:pt>
                <c:pt idx="2435">
                  <c:v>81.802925</c:v>
                </c:pt>
                <c:pt idx="2436">
                  <c:v>81.80287999999999</c:v>
                </c:pt>
                <c:pt idx="2437">
                  <c:v>81.80282999999998</c:v>
                </c:pt>
                <c:pt idx="2438">
                  <c:v>81.80279499999999</c:v>
                </c:pt>
                <c:pt idx="2439">
                  <c:v>81.80274999999999</c:v>
                </c:pt>
                <c:pt idx="2440">
                  <c:v>81.80270999999999</c:v>
                </c:pt>
                <c:pt idx="2441">
                  <c:v>81.802666</c:v>
                </c:pt>
                <c:pt idx="2442">
                  <c:v>81.80263</c:v>
                </c:pt>
                <c:pt idx="2443">
                  <c:v>81.80257999999999</c:v>
                </c:pt>
                <c:pt idx="2444">
                  <c:v>81.80253999999998</c:v>
                </c:pt>
                <c:pt idx="2445">
                  <c:v>81.80249999999998</c:v>
                </c:pt>
                <c:pt idx="2446">
                  <c:v>81.80244999999998</c:v>
                </c:pt>
                <c:pt idx="2447">
                  <c:v>81.80240999999998</c:v>
                </c:pt>
                <c:pt idx="2448">
                  <c:v>81.80236999999998</c:v>
                </c:pt>
                <c:pt idx="2449">
                  <c:v>81.80231999999998</c:v>
                </c:pt>
                <c:pt idx="2450">
                  <c:v>81.802284</c:v>
                </c:pt>
                <c:pt idx="2451">
                  <c:v>81.80224</c:v>
                </c:pt>
                <c:pt idx="2452">
                  <c:v>81.8022</c:v>
                </c:pt>
                <c:pt idx="2453">
                  <c:v>81.802155</c:v>
                </c:pt>
                <c:pt idx="2454">
                  <c:v>81.80212</c:v>
                </c:pt>
                <c:pt idx="2455">
                  <c:v>81.80206999999998</c:v>
                </c:pt>
                <c:pt idx="2456">
                  <c:v>81.802025</c:v>
                </c:pt>
                <c:pt idx="2457">
                  <c:v>81.80198</c:v>
                </c:pt>
                <c:pt idx="2458">
                  <c:v>81.80193000000001</c:v>
                </c:pt>
                <c:pt idx="2459">
                  <c:v>81.80189</c:v>
                </c:pt>
                <c:pt idx="2460">
                  <c:v>81.80184</c:v>
                </c:pt>
                <c:pt idx="2461">
                  <c:v>81.80179599999998</c:v>
                </c:pt>
                <c:pt idx="2462">
                  <c:v>81.80175</c:v>
                </c:pt>
                <c:pt idx="2463">
                  <c:v>81.80171</c:v>
                </c:pt>
                <c:pt idx="2464">
                  <c:v>81.80167</c:v>
                </c:pt>
                <c:pt idx="2465">
                  <c:v>81.80163</c:v>
                </c:pt>
                <c:pt idx="2466">
                  <c:v>81.80158</c:v>
                </c:pt>
                <c:pt idx="2467">
                  <c:v>81.801544</c:v>
                </c:pt>
                <c:pt idx="2468">
                  <c:v>81.8015</c:v>
                </c:pt>
                <c:pt idx="2469">
                  <c:v>81.80146</c:v>
                </c:pt>
                <c:pt idx="2470">
                  <c:v>81.801414</c:v>
                </c:pt>
                <c:pt idx="2471">
                  <c:v>81.80137</c:v>
                </c:pt>
                <c:pt idx="2472">
                  <c:v>81.80132</c:v>
                </c:pt>
                <c:pt idx="2473">
                  <c:v>81.80128</c:v>
                </c:pt>
                <c:pt idx="2474">
                  <c:v>81.80123</c:v>
                </c:pt>
                <c:pt idx="2475">
                  <c:v>81.801186</c:v>
                </c:pt>
                <c:pt idx="2476">
                  <c:v>81.80114</c:v>
                </c:pt>
                <c:pt idx="2477">
                  <c:v>81.801094</c:v>
                </c:pt>
                <c:pt idx="2478">
                  <c:v>81.801056</c:v>
                </c:pt>
                <c:pt idx="2479">
                  <c:v>81.80101</c:v>
                </c:pt>
                <c:pt idx="2480">
                  <c:v>81.80097</c:v>
                </c:pt>
                <c:pt idx="2481">
                  <c:v>81.80093</c:v>
                </c:pt>
                <c:pt idx="2482">
                  <c:v>81.80088999999998</c:v>
                </c:pt>
                <c:pt idx="2483">
                  <c:v>81.80083999999998</c:v>
                </c:pt>
                <c:pt idx="2484">
                  <c:v>81.800804</c:v>
                </c:pt>
                <c:pt idx="2485">
                  <c:v>81.80075999999998</c:v>
                </c:pt>
                <c:pt idx="2486">
                  <c:v>81.80070999999998</c:v>
                </c:pt>
                <c:pt idx="2487">
                  <c:v>81.80067</c:v>
                </c:pt>
                <c:pt idx="2488">
                  <c:v>81.80062</c:v>
                </c:pt>
                <c:pt idx="2489">
                  <c:v>81.80057499999998</c:v>
                </c:pt>
                <c:pt idx="2490">
                  <c:v>81.80053</c:v>
                </c:pt>
                <c:pt idx="2491">
                  <c:v>81.80048999999998</c:v>
                </c:pt>
                <c:pt idx="2492">
                  <c:v>81.80044599999998</c:v>
                </c:pt>
                <c:pt idx="2493">
                  <c:v>81.80039999999998</c:v>
                </c:pt>
                <c:pt idx="2494">
                  <c:v>81.800354</c:v>
                </c:pt>
                <c:pt idx="2495">
                  <c:v>81.80031599999998</c:v>
                </c:pt>
                <c:pt idx="2496">
                  <c:v>81.80027000000001</c:v>
                </c:pt>
                <c:pt idx="2497">
                  <c:v>81.80023000000001</c:v>
                </c:pt>
                <c:pt idx="2498">
                  <c:v>81.80018599999998</c:v>
                </c:pt>
                <c:pt idx="2499">
                  <c:v>81.80015</c:v>
                </c:pt>
                <c:pt idx="2500">
                  <c:v>81.8001</c:v>
                </c:pt>
                <c:pt idx="2501">
                  <c:v>81.80006</c:v>
                </c:pt>
                <c:pt idx="2502">
                  <c:v>81.80001</c:v>
                </c:pt>
                <c:pt idx="2503">
                  <c:v>81.79997</c:v>
                </c:pt>
                <c:pt idx="2504">
                  <c:v>81.79993</c:v>
                </c:pt>
                <c:pt idx="2505">
                  <c:v>81.79989</c:v>
                </c:pt>
                <c:pt idx="2506">
                  <c:v>81.79984</c:v>
                </c:pt>
                <c:pt idx="2507">
                  <c:v>81.799805</c:v>
                </c:pt>
                <c:pt idx="2508">
                  <c:v>81.79976</c:v>
                </c:pt>
                <c:pt idx="2509">
                  <c:v>81.79972</c:v>
                </c:pt>
                <c:pt idx="2510">
                  <c:v>81.799675</c:v>
                </c:pt>
                <c:pt idx="2511">
                  <c:v>81.79963</c:v>
                </c:pt>
                <c:pt idx="2512">
                  <c:v>81.79958</c:v>
                </c:pt>
                <c:pt idx="2513">
                  <c:v>81.79954</c:v>
                </c:pt>
                <c:pt idx="2514">
                  <c:v>81.79949</c:v>
                </c:pt>
                <c:pt idx="2515">
                  <c:v>81.799446</c:v>
                </c:pt>
                <c:pt idx="2516">
                  <c:v>81.7994</c:v>
                </c:pt>
                <c:pt idx="2517">
                  <c:v>81.799355</c:v>
                </c:pt>
                <c:pt idx="2518">
                  <c:v>81.79931</c:v>
                </c:pt>
                <c:pt idx="2519">
                  <c:v>81.79926</c:v>
                </c:pt>
                <c:pt idx="2520">
                  <c:v>81.79922</c:v>
                </c:pt>
                <c:pt idx="2521">
                  <c:v>81.79918</c:v>
                </c:pt>
                <c:pt idx="2522">
                  <c:v>81.79913</c:v>
                </c:pt>
                <c:pt idx="2523">
                  <c:v>81.79909</c:v>
                </c:pt>
                <c:pt idx="2524">
                  <c:v>81.79904</c:v>
                </c:pt>
                <c:pt idx="2525">
                  <c:v>81.799</c:v>
                </c:pt>
                <c:pt idx="2526">
                  <c:v>81.79896</c:v>
                </c:pt>
                <c:pt idx="2527">
                  <c:v>81.79892</c:v>
                </c:pt>
                <c:pt idx="2528">
                  <c:v>81.798874</c:v>
                </c:pt>
                <c:pt idx="2529">
                  <c:v>81.79883599999998</c:v>
                </c:pt>
                <c:pt idx="2530">
                  <c:v>81.79878999999998</c:v>
                </c:pt>
                <c:pt idx="2531">
                  <c:v>81.79875</c:v>
                </c:pt>
                <c:pt idx="2532">
                  <c:v>81.79870599999998</c:v>
                </c:pt>
                <c:pt idx="2533">
                  <c:v>81.79866</c:v>
                </c:pt>
                <c:pt idx="2534">
                  <c:v>81.798615</c:v>
                </c:pt>
                <c:pt idx="2535">
                  <c:v>81.79857000000001</c:v>
                </c:pt>
                <c:pt idx="2536">
                  <c:v>81.79852</c:v>
                </c:pt>
                <c:pt idx="2537">
                  <c:v>81.79848</c:v>
                </c:pt>
                <c:pt idx="2538">
                  <c:v>81.79843</c:v>
                </c:pt>
                <c:pt idx="2539">
                  <c:v>81.79838599999998</c:v>
                </c:pt>
                <c:pt idx="2540">
                  <c:v>81.79835</c:v>
                </c:pt>
                <c:pt idx="2541">
                  <c:v>81.79830000000001</c:v>
                </c:pt>
                <c:pt idx="2542">
                  <c:v>81.79826</c:v>
                </c:pt>
                <c:pt idx="2543">
                  <c:v>81.79822</c:v>
                </c:pt>
                <c:pt idx="2544">
                  <c:v>81.79818</c:v>
                </c:pt>
                <c:pt idx="2545">
                  <c:v>81.798134</c:v>
                </c:pt>
                <c:pt idx="2546">
                  <c:v>81.798096</c:v>
                </c:pt>
                <c:pt idx="2547">
                  <c:v>81.79805</c:v>
                </c:pt>
                <c:pt idx="2548">
                  <c:v>81.798004</c:v>
                </c:pt>
                <c:pt idx="2549">
                  <c:v>81.79796</c:v>
                </c:pt>
                <c:pt idx="2550">
                  <c:v>81.79791</c:v>
                </c:pt>
                <c:pt idx="2551">
                  <c:v>81.79787</c:v>
                </c:pt>
                <c:pt idx="2552">
                  <c:v>81.79782</c:v>
                </c:pt>
                <c:pt idx="2553">
                  <c:v>81.797775</c:v>
                </c:pt>
                <c:pt idx="2554">
                  <c:v>81.79773</c:v>
                </c:pt>
                <c:pt idx="2555">
                  <c:v>81.79768</c:v>
                </c:pt>
                <c:pt idx="2556">
                  <c:v>81.79764</c:v>
                </c:pt>
                <c:pt idx="2557">
                  <c:v>81.79759</c:v>
                </c:pt>
                <c:pt idx="2558">
                  <c:v>81.797554</c:v>
                </c:pt>
                <c:pt idx="2559">
                  <c:v>81.79751</c:v>
                </c:pt>
                <c:pt idx="2560">
                  <c:v>81.79746</c:v>
                </c:pt>
                <c:pt idx="2561">
                  <c:v>81.79742</c:v>
                </c:pt>
                <c:pt idx="2562">
                  <c:v>81.79738</c:v>
                </c:pt>
                <c:pt idx="2563">
                  <c:v>81.79733</c:v>
                </c:pt>
                <c:pt idx="2564">
                  <c:v>81.797295</c:v>
                </c:pt>
                <c:pt idx="2565">
                  <c:v>81.79725</c:v>
                </c:pt>
                <c:pt idx="2566">
                  <c:v>81.79721</c:v>
                </c:pt>
                <c:pt idx="2567">
                  <c:v>81.797165</c:v>
                </c:pt>
                <c:pt idx="2568">
                  <c:v>81.79713</c:v>
                </c:pt>
                <c:pt idx="2569">
                  <c:v>81.79708</c:v>
                </c:pt>
                <c:pt idx="2570">
                  <c:v>81.797035</c:v>
                </c:pt>
                <c:pt idx="2571">
                  <c:v>81.79699</c:v>
                </c:pt>
                <c:pt idx="2572">
                  <c:v>81.79694</c:v>
                </c:pt>
                <c:pt idx="2573">
                  <c:v>81.7969</c:v>
                </c:pt>
                <c:pt idx="2574">
                  <c:v>81.79685</c:v>
                </c:pt>
                <c:pt idx="2575">
                  <c:v>81.79681</c:v>
                </c:pt>
                <c:pt idx="2576">
                  <c:v>81.79676</c:v>
                </c:pt>
                <c:pt idx="2577">
                  <c:v>81.796715</c:v>
                </c:pt>
                <c:pt idx="2578">
                  <c:v>81.79667</c:v>
                </c:pt>
                <c:pt idx="2579">
                  <c:v>81.79662</c:v>
                </c:pt>
                <c:pt idx="2580">
                  <c:v>81.796585</c:v>
                </c:pt>
                <c:pt idx="2581">
                  <c:v>81.79654</c:v>
                </c:pt>
                <c:pt idx="2582">
                  <c:v>81.79649</c:v>
                </c:pt>
                <c:pt idx="2583">
                  <c:v>81.79645</c:v>
                </c:pt>
                <c:pt idx="2584">
                  <c:v>81.79641</c:v>
                </c:pt>
                <c:pt idx="2585">
                  <c:v>81.796364</c:v>
                </c:pt>
                <c:pt idx="2586">
                  <c:v>81.796326</c:v>
                </c:pt>
                <c:pt idx="2587">
                  <c:v>81.79628</c:v>
                </c:pt>
                <c:pt idx="2588">
                  <c:v>81.79624</c:v>
                </c:pt>
                <c:pt idx="2589">
                  <c:v>81.796196</c:v>
                </c:pt>
                <c:pt idx="2590">
                  <c:v>81.79615</c:v>
                </c:pt>
                <c:pt idx="2591">
                  <c:v>81.796104</c:v>
                </c:pt>
                <c:pt idx="2592">
                  <c:v>81.79606</c:v>
                </c:pt>
                <c:pt idx="2593">
                  <c:v>81.79601</c:v>
                </c:pt>
                <c:pt idx="2594">
                  <c:v>81.79597</c:v>
                </c:pt>
                <c:pt idx="2595">
                  <c:v>81.79593000000001</c:v>
                </c:pt>
                <c:pt idx="2596">
                  <c:v>81.79587999999998</c:v>
                </c:pt>
                <c:pt idx="2597">
                  <c:v>81.79584</c:v>
                </c:pt>
                <c:pt idx="2598">
                  <c:v>81.79578999999998</c:v>
                </c:pt>
                <c:pt idx="2599">
                  <c:v>81.79575</c:v>
                </c:pt>
                <c:pt idx="2600">
                  <c:v>81.79571</c:v>
                </c:pt>
                <c:pt idx="2601">
                  <c:v>81.79567</c:v>
                </c:pt>
                <c:pt idx="2602">
                  <c:v>81.79562</c:v>
                </c:pt>
                <c:pt idx="2603">
                  <c:v>81.795586</c:v>
                </c:pt>
                <c:pt idx="2604">
                  <c:v>81.79554</c:v>
                </c:pt>
                <c:pt idx="2605">
                  <c:v>81.795494</c:v>
                </c:pt>
                <c:pt idx="2606">
                  <c:v>81.79545</c:v>
                </c:pt>
                <c:pt idx="2607">
                  <c:v>81.7954</c:v>
                </c:pt>
                <c:pt idx="2608">
                  <c:v>81.79536</c:v>
                </c:pt>
                <c:pt idx="2609">
                  <c:v>81.79531</c:v>
                </c:pt>
                <c:pt idx="2610">
                  <c:v>81.79527</c:v>
                </c:pt>
                <c:pt idx="2611">
                  <c:v>81.79523</c:v>
                </c:pt>
                <c:pt idx="2612">
                  <c:v>81.79518</c:v>
                </c:pt>
                <c:pt idx="2613">
                  <c:v>81.795135</c:v>
                </c:pt>
                <c:pt idx="2614">
                  <c:v>81.79509</c:v>
                </c:pt>
                <c:pt idx="2615">
                  <c:v>81.795044</c:v>
                </c:pt>
                <c:pt idx="2616">
                  <c:v>81.795</c:v>
                </c:pt>
                <c:pt idx="2617">
                  <c:v>81.79495</c:v>
                </c:pt>
                <c:pt idx="2618">
                  <c:v>81.79491</c:v>
                </c:pt>
                <c:pt idx="2619">
                  <c:v>81.79486</c:v>
                </c:pt>
                <c:pt idx="2620">
                  <c:v>81.794815</c:v>
                </c:pt>
                <c:pt idx="2621">
                  <c:v>81.79477</c:v>
                </c:pt>
                <c:pt idx="2622">
                  <c:v>81.79473</c:v>
                </c:pt>
                <c:pt idx="2623">
                  <c:v>81.794685</c:v>
                </c:pt>
                <c:pt idx="2624">
                  <c:v>81.79464</c:v>
                </c:pt>
                <c:pt idx="2625">
                  <c:v>81.79459</c:v>
                </c:pt>
                <c:pt idx="2626">
                  <c:v>81.79455</c:v>
                </c:pt>
                <c:pt idx="2627">
                  <c:v>81.7945</c:v>
                </c:pt>
                <c:pt idx="2628">
                  <c:v>81.79446</c:v>
                </c:pt>
                <c:pt idx="2629">
                  <c:v>81.79441</c:v>
                </c:pt>
                <c:pt idx="2630">
                  <c:v>81.794365</c:v>
                </c:pt>
                <c:pt idx="2631">
                  <c:v>81.79433</c:v>
                </c:pt>
                <c:pt idx="2632">
                  <c:v>81.79428</c:v>
                </c:pt>
                <c:pt idx="2633">
                  <c:v>81.794235</c:v>
                </c:pt>
                <c:pt idx="2634">
                  <c:v>81.79419</c:v>
                </c:pt>
                <c:pt idx="2635">
                  <c:v>81.79414</c:v>
                </c:pt>
                <c:pt idx="2636">
                  <c:v>81.7941</c:v>
                </c:pt>
                <c:pt idx="2637">
                  <c:v>81.79405</c:v>
                </c:pt>
                <c:pt idx="2638">
                  <c:v>81.794014</c:v>
                </c:pt>
                <c:pt idx="2639">
                  <c:v>81.79397</c:v>
                </c:pt>
                <c:pt idx="2640">
                  <c:v>81.79393</c:v>
                </c:pt>
                <c:pt idx="2641">
                  <c:v>81.793884</c:v>
                </c:pt>
                <c:pt idx="2642">
                  <c:v>81.793846</c:v>
                </c:pt>
                <c:pt idx="2643">
                  <c:v>81.7938</c:v>
                </c:pt>
                <c:pt idx="2644">
                  <c:v>81.79376</c:v>
                </c:pt>
                <c:pt idx="2645">
                  <c:v>81.79372</c:v>
                </c:pt>
                <c:pt idx="2646">
                  <c:v>81.79367</c:v>
                </c:pt>
                <c:pt idx="2647">
                  <c:v>81.793625</c:v>
                </c:pt>
                <c:pt idx="2648">
                  <c:v>81.79358</c:v>
                </c:pt>
                <c:pt idx="2649">
                  <c:v>81.79353</c:v>
                </c:pt>
                <c:pt idx="2650">
                  <c:v>81.79349</c:v>
                </c:pt>
                <c:pt idx="2651">
                  <c:v>81.79344</c:v>
                </c:pt>
                <c:pt idx="2652">
                  <c:v>81.793396</c:v>
                </c:pt>
                <c:pt idx="2653">
                  <c:v>81.79335</c:v>
                </c:pt>
                <c:pt idx="2654">
                  <c:v>81.793304</c:v>
                </c:pt>
                <c:pt idx="2655">
                  <c:v>81.79326</c:v>
                </c:pt>
                <c:pt idx="2656">
                  <c:v>81.79322</c:v>
                </c:pt>
                <c:pt idx="2657">
                  <c:v>81.793175</c:v>
                </c:pt>
                <c:pt idx="2658">
                  <c:v>81.79313</c:v>
                </c:pt>
                <c:pt idx="2659">
                  <c:v>81.79308</c:v>
                </c:pt>
                <c:pt idx="2660">
                  <c:v>81.79304</c:v>
                </c:pt>
                <c:pt idx="2661">
                  <c:v>81.79299</c:v>
                </c:pt>
                <c:pt idx="2662">
                  <c:v>81.792946</c:v>
                </c:pt>
                <c:pt idx="2663">
                  <c:v>81.7929</c:v>
                </c:pt>
                <c:pt idx="2664">
                  <c:v>81.792854</c:v>
                </c:pt>
                <c:pt idx="2665">
                  <c:v>81.792816</c:v>
                </c:pt>
                <c:pt idx="2666">
                  <c:v>81.79277</c:v>
                </c:pt>
                <c:pt idx="2667">
                  <c:v>81.79273</c:v>
                </c:pt>
                <c:pt idx="2668">
                  <c:v>81.79269</c:v>
                </c:pt>
                <c:pt idx="2669">
                  <c:v>81.79265</c:v>
                </c:pt>
                <c:pt idx="2670">
                  <c:v>81.7926</c:v>
                </c:pt>
                <c:pt idx="2671">
                  <c:v>81.792564</c:v>
                </c:pt>
                <c:pt idx="2672">
                  <c:v>81.79252</c:v>
                </c:pt>
                <c:pt idx="2673">
                  <c:v>81.79247</c:v>
                </c:pt>
                <c:pt idx="2674">
                  <c:v>81.79243</c:v>
                </c:pt>
                <c:pt idx="2675">
                  <c:v>81.79237999999998</c:v>
                </c:pt>
                <c:pt idx="2676">
                  <c:v>81.79233599999999</c:v>
                </c:pt>
                <c:pt idx="2677">
                  <c:v>81.79229</c:v>
                </c:pt>
                <c:pt idx="2678">
                  <c:v>81.792244</c:v>
                </c:pt>
                <c:pt idx="2679">
                  <c:v>81.7922</c:v>
                </c:pt>
                <c:pt idx="2680">
                  <c:v>81.79215</c:v>
                </c:pt>
                <c:pt idx="2681">
                  <c:v>81.79211</c:v>
                </c:pt>
                <c:pt idx="2682">
                  <c:v>81.79206</c:v>
                </c:pt>
                <c:pt idx="2683">
                  <c:v>81.79202</c:v>
                </c:pt>
                <c:pt idx="2684">
                  <c:v>81.79198</c:v>
                </c:pt>
                <c:pt idx="2685">
                  <c:v>81.79193</c:v>
                </c:pt>
                <c:pt idx="2686">
                  <c:v>81.791885</c:v>
                </c:pt>
                <c:pt idx="2687">
                  <c:v>81.79184</c:v>
                </c:pt>
                <c:pt idx="2688">
                  <c:v>81.791794</c:v>
                </c:pt>
                <c:pt idx="2689">
                  <c:v>81.79175</c:v>
                </c:pt>
                <c:pt idx="2690">
                  <c:v>81.7917</c:v>
                </c:pt>
                <c:pt idx="2691">
                  <c:v>81.79166</c:v>
                </c:pt>
                <c:pt idx="2692">
                  <c:v>81.79161</c:v>
                </c:pt>
                <c:pt idx="2693">
                  <c:v>81.791565</c:v>
                </c:pt>
                <c:pt idx="2694">
                  <c:v>81.79152</c:v>
                </c:pt>
                <c:pt idx="2695">
                  <c:v>81.79148</c:v>
                </c:pt>
                <c:pt idx="2696">
                  <c:v>81.791435</c:v>
                </c:pt>
                <c:pt idx="2697">
                  <c:v>81.79139</c:v>
                </c:pt>
                <c:pt idx="2698">
                  <c:v>81.79134</c:v>
                </c:pt>
                <c:pt idx="2699">
                  <c:v>81.7913</c:v>
                </c:pt>
                <c:pt idx="2700">
                  <c:v>81.79125</c:v>
                </c:pt>
                <c:pt idx="2701">
                  <c:v>81.79121</c:v>
                </c:pt>
                <c:pt idx="2702">
                  <c:v>81.79116</c:v>
                </c:pt>
                <c:pt idx="2703">
                  <c:v>81.791115</c:v>
                </c:pt>
                <c:pt idx="2704">
                  <c:v>81.79107</c:v>
                </c:pt>
                <c:pt idx="2705">
                  <c:v>81.79102</c:v>
                </c:pt>
                <c:pt idx="2706">
                  <c:v>81.79098</c:v>
                </c:pt>
                <c:pt idx="2707">
                  <c:v>81.79094</c:v>
                </c:pt>
                <c:pt idx="2708">
                  <c:v>81.79089</c:v>
                </c:pt>
                <c:pt idx="2709">
                  <c:v>81.79085</c:v>
                </c:pt>
                <c:pt idx="2710">
                  <c:v>81.7908</c:v>
                </c:pt>
                <c:pt idx="2711">
                  <c:v>81.790764</c:v>
                </c:pt>
                <c:pt idx="2712">
                  <c:v>81.79072</c:v>
                </c:pt>
                <c:pt idx="2713">
                  <c:v>81.79068</c:v>
                </c:pt>
                <c:pt idx="2714">
                  <c:v>81.790634</c:v>
                </c:pt>
                <c:pt idx="2715">
                  <c:v>81.790596</c:v>
                </c:pt>
                <c:pt idx="2716">
                  <c:v>81.79055</c:v>
                </c:pt>
                <c:pt idx="2717">
                  <c:v>81.790504</c:v>
                </c:pt>
                <c:pt idx="2718">
                  <c:v>81.79046</c:v>
                </c:pt>
                <c:pt idx="2719">
                  <c:v>81.79041</c:v>
                </c:pt>
                <c:pt idx="2720">
                  <c:v>81.79037</c:v>
                </c:pt>
                <c:pt idx="2721">
                  <c:v>81.79032</c:v>
                </c:pt>
                <c:pt idx="2722">
                  <c:v>81.79028</c:v>
                </c:pt>
                <c:pt idx="2723">
                  <c:v>81.79024</c:v>
                </c:pt>
                <c:pt idx="2724">
                  <c:v>81.79019</c:v>
                </c:pt>
                <c:pt idx="2725">
                  <c:v>81.790146</c:v>
                </c:pt>
                <c:pt idx="2726">
                  <c:v>81.7901</c:v>
                </c:pt>
                <c:pt idx="2727">
                  <c:v>81.790054</c:v>
                </c:pt>
                <c:pt idx="2728">
                  <c:v>81.79001</c:v>
                </c:pt>
                <c:pt idx="2729">
                  <c:v>81.78996</c:v>
                </c:pt>
                <c:pt idx="2730">
                  <c:v>81.78992</c:v>
                </c:pt>
                <c:pt idx="2731">
                  <c:v>81.78987</c:v>
                </c:pt>
                <c:pt idx="2732">
                  <c:v>81.789825</c:v>
                </c:pt>
                <c:pt idx="2733">
                  <c:v>81.78977999999998</c:v>
                </c:pt>
                <c:pt idx="2734">
                  <c:v>81.78973999999998</c:v>
                </c:pt>
                <c:pt idx="2735">
                  <c:v>81.789696</c:v>
                </c:pt>
                <c:pt idx="2736">
                  <c:v>81.78965</c:v>
                </c:pt>
                <c:pt idx="2737">
                  <c:v>81.789604</c:v>
                </c:pt>
                <c:pt idx="2738">
                  <c:v>81.78956</c:v>
                </c:pt>
                <c:pt idx="2739">
                  <c:v>81.78951</c:v>
                </c:pt>
                <c:pt idx="2740">
                  <c:v>81.78947</c:v>
                </c:pt>
                <c:pt idx="2741">
                  <c:v>81.78942</c:v>
                </c:pt>
                <c:pt idx="2742">
                  <c:v>81.78937499999999</c:v>
                </c:pt>
                <c:pt idx="2743">
                  <c:v>81.78933</c:v>
                </c:pt>
                <c:pt idx="2744">
                  <c:v>81.78928</c:v>
                </c:pt>
                <c:pt idx="2745">
                  <c:v>81.78924</c:v>
                </c:pt>
                <c:pt idx="2746">
                  <c:v>81.7892</c:v>
                </c:pt>
                <c:pt idx="2747">
                  <c:v>81.789154</c:v>
                </c:pt>
                <c:pt idx="2748">
                  <c:v>81.78911</c:v>
                </c:pt>
                <c:pt idx="2749">
                  <c:v>81.78906</c:v>
                </c:pt>
                <c:pt idx="2750">
                  <c:v>81.78902</c:v>
                </c:pt>
                <c:pt idx="2751">
                  <c:v>81.78897</c:v>
                </c:pt>
                <c:pt idx="2752">
                  <c:v>81.788925</c:v>
                </c:pt>
                <c:pt idx="2753">
                  <c:v>81.78887999999999</c:v>
                </c:pt>
                <c:pt idx="2754">
                  <c:v>81.78883</c:v>
                </c:pt>
                <c:pt idx="2755">
                  <c:v>81.78878999999999</c:v>
                </c:pt>
                <c:pt idx="2756">
                  <c:v>81.78873999999999</c:v>
                </c:pt>
                <c:pt idx="2757">
                  <c:v>81.7887</c:v>
                </c:pt>
                <c:pt idx="2758">
                  <c:v>81.78866</c:v>
                </c:pt>
                <c:pt idx="2759">
                  <c:v>81.78861</c:v>
                </c:pt>
                <c:pt idx="2760">
                  <c:v>81.78857</c:v>
                </c:pt>
                <c:pt idx="2761">
                  <c:v>81.78852</c:v>
                </c:pt>
                <c:pt idx="2762">
                  <c:v>81.78847499999999</c:v>
                </c:pt>
                <c:pt idx="2763">
                  <c:v>81.78843</c:v>
                </c:pt>
                <c:pt idx="2764">
                  <c:v>81.78837999999999</c:v>
                </c:pt>
                <c:pt idx="2765">
                  <c:v>81.78833999999999</c:v>
                </c:pt>
                <c:pt idx="2766">
                  <c:v>81.78829</c:v>
                </c:pt>
                <c:pt idx="2767">
                  <c:v>81.788246</c:v>
                </c:pt>
                <c:pt idx="2768">
                  <c:v>81.7882</c:v>
                </c:pt>
                <c:pt idx="2769">
                  <c:v>81.788155</c:v>
                </c:pt>
                <c:pt idx="2770">
                  <c:v>81.78812</c:v>
                </c:pt>
                <c:pt idx="2771">
                  <c:v>81.78807</c:v>
                </c:pt>
                <c:pt idx="2772">
                  <c:v>81.788025</c:v>
                </c:pt>
                <c:pt idx="2773">
                  <c:v>81.78798</c:v>
                </c:pt>
                <c:pt idx="2774">
                  <c:v>81.78793</c:v>
                </c:pt>
                <c:pt idx="2775">
                  <c:v>81.78789</c:v>
                </c:pt>
                <c:pt idx="2776">
                  <c:v>81.78784</c:v>
                </c:pt>
                <c:pt idx="2777">
                  <c:v>81.787796</c:v>
                </c:pt>
                <c:pt idx="2778">
                  <c:v>81.78775</c:v>
                </c:pt>
                <c:pt idx="2779">
                  <c:v>81.787704</c:v>
                </c:pt>
                <c:pt idx="2780">
                  <c:v>81.78766</c:v>
                </c:pt>
                <c:pt idx="2781">
                  <c:v>81.78761</c:v>
                </c:pt>
                <c:pt idx="2782">
                  <c:v>81.787575</c:v>
                </c:pt>
                <c:pt idx="2783">
                  <c:v>81.78753</c:v>
                </c:pt>
                <c:pt idx="2784">
                  <c:v>81.78748</c:v>
                </c:pt>
                <c:pt idx="2785">
                  <c:v>81.78744</c:v>
                </c:pt>
                <c:pt idx="2786">
                  <c:v>81.78739</c:v>
                </c:pt>
                <c:pt idx="2787">
                  <c:v>81.787346</c:v>
                </c:pt>
                <c:pt idx="2788">
                  <c:v>81.7873</c:v>
                </c:pt>
                <c:pt idx="2789">
                  <c:v>81.787254</c:v>
                </c:pt>
                <c:pt idx="2790">
                  <c:v>81.78721</c:v>
                </c:pt>
                <c:pt idx="2791">
                  <c:v>81.78717</c:v>
                </c:pt>
                <c:pt idx="2792">
                  <c:v>81.787125</c:v>
                </c:pt>
                <c:pt idx="2793">
                  <c:v>81.78709</c:v>
                </c:pt>
                <c:pt idx="2794">
                  <c:v>81.78704</c:v>
                </c:pt>
                <c:pt idx="2795">
                  <c:v>81.787</c:v>
                </c:pt>
                <c:pt idx="2796">
                  <c:v>81.78696</c:v>
                </c:pt>
                <c:pt idx="2797">
                  <c:v>81.78691</c:v>
                </c:pt>
                <c:pt idx="2798">
                  <c:v>81.786865</c:v>
                </c:pt>
                <c:pt idx="2799">
                  <c:v>81.78682</c:v>
                </c:pt>
                <c:pt idx="2800">
                  <c:v>81.78676999999998</c:v>
                </c:pt>
                <c:pt idx="2801">
                  <c:v>81.78673</c:v>
                </c:pt>
                <c:pt idx="2802">
                  <c:v>81.78669</c:v>
                </c:pt>
                <c:pt idx="2803">
                  <c:v>81.786644</c:v>
                </c:pt>
                <c:pt idx="2804">
                  <c:v>81.7866</c:v>
                </c:pt>
                <c:pt idx="2805">
                  <c:v>81.78655</c:v>
                </c:pt>
                <c:pt idx="2806">
                  <c:v>81.78651</c:v>
                </c:pt>
                <c:pt idx="2807">
                  <c:v>81.78646</c:v>
                </c:pt>
                <c:pt idx="2808">
                  <c:v>81.786415</c:v>
                </c:pt>
                <c:pt idx="2809">
                  <c:v>81.78637999999998</c:v>
                </c:pt>
                <c:pt idx="2810">
                  <c:v>81.78633</c:v>
                </c:pt>
                <c:pt idx="2811">
                  <c:v>81.786285</c:v>
                </c:pt>
                <c:pt idx="2812">
                  <c:v>81.78624</c:v>
                </c:pt>
                <c:pt idx="2813">
                  <c:v>81.786194</c:v>
                </c:pt>
                <c:pt idx="2814">
                  <c:v>81.78615</c:v>
                </c:pt>
                <c:pt idx="2815">
                  <c:v>81.7861</c:v>
                </c:pt>
                <c:pt idx="2816">
                  <c:v>81.78606</c:v>
                </c:pt>
                <c:pt idx="2817">
                  <c:v>81.78601</c:v>
                </c:pt>
                <c:pt idx="2818">
                  <c:v>81.785965</c:v>
                </c:pt>
                <c:pt idx="2819">
                  <c:v>81.78592</c:v>
                </c:pt>
                <c:pt idx="2820">
                  <c:v>81.78586999999998</c:v>
                </c:pt>
                <c:pt idx="2821">
                  <c:v>81.78583499999999</c:v>
                </c:pt>
                <c:pt idx="2822">
                  <c:v>81.78578999999999</c:v>
                </c:pt>
                <c:pt idx="2823">
                  <c:v>81.78573999999999</c:v>
                </c:pt>
                <c:pt idx="2824">
                  <c:v>81.7857</c:v>
                </c:pt>
                <c:pt idx="2825">
                  <c:v>81.78565</c:v>
                </c:pt>
                <c:pt idx="2826">
                  <c:v>81.78561</c:v>
                </c:pt>
                <c:pt idx="2827">
                  <c:v>81.78556</c:v>
                </c:pt>
                <c:pt idx="2828">
                  <c:v>81.785515</c:v>
                </c:pt>
                <c:pt idx="2829">
                  <c:v>81.78546999999998</c:v>
                </c:pt>
                <c:pt idx="2830">
                  <c:v>81.78542</c:v>
                </c:pt>
                <c:pt idx="2831">
                  <c:v>81.78537999999999</c:v>
                </c:pt>
                <c:pt idx="2832">
                  <c:v>81.78532999999998</c:v>
                </c:pt>
                <c:pt idx="2833">
                  <c:v>81.78529</c:v>
                </c:pt>
                <c:pt idx="2834">
                  <c:v>81.78525</c:v>
                </c:pt>
                <c:pt idx="2835">
                  <c:v>81.7852</c:v>
                </c:pt>
                <c:pt idx="2836">
                  <c:v>81.78516</c:v>
                </c:pt>
                <c:pt idx="2837">
                  <c:v>81.78511</c:v>
                </c:pt>
                <c:pt idx="2838">
                  <c:v>81.785065</c:v>
                </c:pt>
                <c:pt idx="2839">
                  <c:v>81.78502</c:v>
                </c:pt>
                <c:pt idx="2840">
                  <c:v>81.78497</c:v>
                </c:pt>
                <c:pt idx="2841">
                  <c:v>81.78493</c:v>
                </c:pt>
                <c:pt idx="2842">
                  <c:v>81.78488</c:v>
                </c:pt>
                <c:pt idx="2843">
                  <c:v>81.784836</c:v>
                </c:pt>
                <c:pt idx="2844">
                  <c:v>81.78479</c:v>
                </c:pt>
                <c:pt idx="2845">
                  <c:v>81.78475</c:v>
                </c:pt>
                <c:pt idx="2846">
                  <c:v>81.784706</c:v>
                </c:pt>
                <c:pt idx="2847">
                  <c:v>81.78466</c:v>
                </c:pt>
                <c:pt idx="2848">
                  <c:v>81.784615</c:v>
                </c:pt>
                <c:pt idx="2849">
                  <c:v>81.78457</c:v>
                </c:pt>
                <c:pt idx="2850">
                  <c:v>81.78452</c:v>
                </c:pt>
                <c:pt idx="2851">
                  <c:v>81.78448</c:v>
                </c:pt>
                <c:pt idx="2852">
                  <c:v>81.78443</c:v>
                </c:pt>
                <c:pt idx="2853">
                  <c:v>81.784386</c:v>
                </c:pt>
                <c:pt idx="2854">
                  <c:v>81.78434</c:v>
                </c:pt>
                <c:pt idx="2855">
                  <c:v>81.784294</c:v>
                </c:pt>
                <c:pt idx="2856">
                  <c:v>81.78425</c:v>
                </c:pt>
                <c:pt idx="2857">
                  <c:v>81.78421</c:v>
                </c:pt>
                <c:pt idx="2858">
                  <c:v>81.784164</c:v>
                </c:pt>
                <c:pt idx="2859">
                  <c:v>81.78412</c:v>
                </c:pt>
                <c:pt idx="2860">
                  <c:v>81.78407</c:v>
                </c:pt>
                <c:pt idx="2861">
                  <c:v>81.78403</c:v>
                </c:pt>
                <c:pt idx="2862">
                  <c:v>81.78398</c:v>
                </c:pt>
                <c:pt idx="2863">
                  <c:v>81.78393599999998</c:v>
                </c:pt>
                <c:pt idx="2864">
                  <c:v>81.78389</c:v>
                </c:pt>
                <c:pt idx="2865">
                  <c:v>81.783844</c:v>
                </c:pt>
                <c:pt idx="2866">
                  <c:v>81.7838</c:v>
                </c:pt>
                <c:pt idx="2867">
                  <c:v>81.78375</c:v>
                </c:pt>
                <c:pt idx="2868">
                  <c:v>81.78371</c:v>
                </c:pt>
                <c:pt idx="2869">
                  <c:v>81.78367</c:v>
                </c:pt>
                <c:pt idx="2870">
                  <c:v>81.78362</c:v>
                </c:pt>
                <c:pt idx="2871">
                  <c:v>81.78358</c:v>
                </c:pt>
                <c:pt idx="2872">
                  <c:v>81.78353000000001</c:v>
                </c:pt>
                <c:pt idx="2873">
                  <c:v>81.783485</c:v>
                </c:pt>
                <c:pt idx="2874">
                  <c:v>81.78344</c:v>
                </c:pt>
                <c:pt idx="2875">
                  <c:v>81.783394</c:v>
                </c:pt>
                <c:pt idx="2876">
                  <c:v>81.78335</c:v>
                </c:pt>
                <c:pt idx="2877">
                  <c:v>81.7833</c:v>
                </c:pt>
                <c:pt idx="2878">
                  <c:v>81.78326</c:v>
                </c:pt>
                <c:pt idx="2879">
                  <c:v>81.78321</c:v>
                </c:pt>
                <c:pt idx="2880">
                  <c:v>81.783165</c:v>
                </c:pt>
                <c:pt idx="2881">
                  <c:v>81.78312</c:v>
                </c:pt>
                <c:pt idx="2882">
                  <c:v>81.78307</c:v>
                </c:pt>
                <c:pt idx="2883">
                  <c:v>81.78303</c:v>
                </c:pt>
                <c:pt idx="2884">
                  <c:v>81.78297999999998</c:v>
                </c:pt>
                <c:pt idx="2885">
                  <c:v>81.78293599999999</c:v>
                </c:pt>
                <c:pt idx="2886">
                  <c:v>81.7829</c:v>
                </c:pt>
                <c:pt idx="2887">
                  <c:v>81.78284999999998</c:v>
                </c:pt>
                <c:pt idx="2888">
                  <c:v>81.78281</c:v>
                </c:pt>
                <c:pt idx="2889">
                  <c:v>81.78275999999998</c:v>
                </c:pt>
                <c:pt idx="2890">
                  <c:v>81.78271499999998</c:v>
                </c:pt>
                <c:pt idx="2891">
                  <c:v>81.78267</c:v>
                </c:pt>
                <c:pt idx="2892">
                  <c:v>81.78262</c:v>
                </c:pt>
                <c:pt idx="2893">
                  <c:v>81.78257999999998</c:v>
                </c:pt>
                <c:pt idx="2894">
                  <c:v>81.78253</c:v>
                </c:pt>
                <c:pt idx="2895">
                  <c:v>81.78248599999999</c:v>
                </c:pt>
                <c:pt idx="2896">
                  <c:v>81.78243999999998</c:v>
                </c:pt>
                <c:pt idx="2897">
                  <c:v>81.78239399999998</c:v>
                </c:pt>
                <c:pt idx="2898">
                  <c:v>81.78235999999998</c:v>
                </c:pt>
                <c:pt idx="2899">
                  <c:v>81.78230999999998</c:v>
                </c:pt>
                <c:pt idx="2900">
                  <c:v>81.782265</c:v>
                </c:pt>
                <c:pt idx="2901">
                  <c:v>81.78222</c:v>
                </c:pt>
                <c:pt idx="2902">
                  <c:v>81.78217</c:v>
                </c:pt>
                <c:pt idx="2903">
                  <c:v>81.78213</c:v>
                </c:pt>
                <c:pt idx="2904">
                  <c:v>81.78207999999998</c:v>
                </c:pt>
                <c:pt idx="2905">
                  <c:v>81.78203999999998</c:v>
                </c:pt>
                <c:pt idx="2906">
                  <c:v>81.782</c:v>
                </c:pt>
                <c:pt idx="2907">
                  <c:v>81.78195</c:v>
                </c:pt>
                <c:pt idx="2908">
                  <c:v>81.781906</c:v>
                </c:pt>
                <c:pt idx="2909">
                  <c:v>81.78186</c:v>
                </c:pt>
                <c:pt idx="2910">
                  <c:v>81.781815</c:v>
                </c:pt>
                <c:pt idx="2911">
                  <c:v>81.78177</c:v>
                </c:pt>
                <c:pt idx="2912">
                  <c:v>81.78172</c:v>
                </c:pt>
                <c:pt idx="2913">
                  <c:v>81.78168</c:v>
                </c:pt>
                <c:pt idx="2914">
                  <c:v>81.78163</c:v>
                </c:pt>
                <c:pt idx="2915">
                  <c:v>81.781586</c:v>
                </c:pt>
                <c:pt idx="2916">
                  <c:v>81.78154</c:v>
                </c:pt>
                <c:pt idx="2917">
                  <c:v>81.7815</c:v>
                </c:pt>
                <c:pt idx="2918">
                  <c:v>81.781456</c:v>
                </c:pt>
                <c:pt idx="2919">
                  <c:v>81.78141</c:v>
                </c:pt>
                <c:pt idx="2920">
                  <c:v>81.781364</c:v>
                </c:pt>
                <c:pt idx="2921">
                  <c:v>81.78132</c:v>
                </c:pt>
                <c:pt idx="2922">
                  <c:v>81.78127</c:v>
                </c:pt>
                <c:pt idx="2923">
                  <c:v>81.78123</c:v>
                </c:pt>
                <c:pt idx="2924">
                  <c:v>81.78118</c:v>
                </c:pt>
                <c:pt idx="2925">
                  <c:v>81.781136</c:v>
                </c:pt>
                <c:pt idx="2926">
                  <c:v>81.78109</c:v>
                </c:pt>
                <c:pt idx="2927">
                  <c:v>81.781044</c:v>
                </c:pt>
                <c:pt idx="2928">
                  <c:v>81.781</c:v>
                </c:pt>
                <c:pt idx="2929">
                  <c:v>81.78095</c:v>
                </c:pt>
                <c:pt idx="2930">
                  <c:v>81.78091</c:v>
                </c:pt>
                <c:pt idx="2931">
                  <c:v>81.78086</c:v>
                </c:pt>
                <c:pt idx="2932">
                  <c:v>81.780815</c:v>
                </c:pt>
                <c:pt idx="2933">
                  <c:v>81.78076999999998</c:v>
                </c:pt>
                <c:pt idx="2934">
                  <c:v>81.78072</c:v>
                </c:pt>
                <c:pt idx="2935">
                  <c:v>81.78068</c:v>
                </c:pt>
                <c:pt idx="2936">
                  <c:v>81.78063</c:v>
                </c:pt>
                <c:pt idx="2937">
                  <c:v>81.78059</c:v>
                </c:pt>
                <c:pt idx="2938">
                  <c:v>81.78054</c:v>
                </c:pt>
                <c:pt idx="2939">
                  <c:v>81.780495</c:v>
                </c:pt>
                <c:pt idx="2940">
                  <c:v>81.78045</c:v>
                </c:pt>
                <c:pt idx="2941">
                  <c:v>81.7804</c:v>
                </c:pt>
                <c:pt idx="2942">
                  <c:v>81.78036</c:v>
                </c:pt>
                <c:pt idx="2943">
                  <c:v>81.78031</c:v>
                </c:pt>
                <c:pt idx="2944">
                  <c:v>81.780266</c:v>
                </c:pt>
                <c:pt idx="2945">
                  <c:v>81.78022</c:v>
                </c:pt>
                <c:pt idx="2946">
                  <c:v>81.780174</c:v>
                </c:pt>
                <c:pt idx="2947">
                  <c:v>81.78013</c:v>
                </c:pt>
                <c:pt idx="2948">
                  <c:v>81.78008</c:v>
                </c:pt>
                <c:pt idx="2949">
                  <c:v>81.78004</c:v>
                </c:pt>
                <c:pt idx="2950">
                  <c:v>81.77999</c:v>
                </c:pt>
                <c:pt idx="2951">
                  <c:v>81.779945</c:v>
                </c:pt>
                <c:pt idx="2952">
                  <c:v>81.7799</c:v>
                </c:pt>
                <c:pt idx="2953">
                  <c:v>81.779854</c:v>
                </c:pt>
                <c:pt idx="2954">
                  <c:v>81.77981</c:v>
                </c:pt>
                <c:pt idx="2955">
                  <c:v>81.77975999999998</c:v>
                </c:pt>
                <c:pt idx="2956">
                  <c:v>81.77972</c:v>
                </c:pt>
                <c:pt idx="2957">
                  <c:v>81.77967</c:v>
                </c:pt>
                <c:pt idx="2958">
                  <c:v>81.779625</c:v>
                </c:pt>
                <c:pt idx="2959">
                  <c:v>81.77957999999998</c:v>
                </c:pt>
                <c:pt idx="2960">
                  <c:v>81.77953</c:v>
                </c:pt>
                <c:pt idx="2961">
                  <c:v>81.77948999999998</c:v>
                </c:pt>
                <c:pt idx="2962">
                  <c:v>81.77943999999998</c:v>
                </c:pt>
                <c:pt idx="2963">
                  <c:v>81.77939599999999</c:v>
                </c:pt>
                <c:pt idx="2964">
                  <c:v>81.77934999999998</c:v>
                </c:pt>
                <c:pt idx="2965">
                  <c:v>81.77930499999998</c:v>
                </c:pt>
                <c:pt idx="2966">
                  <c:v>81.77926</c:v>
                </c:pt>
                <c:pt idx="2967">
                  <c:v>81.77922</c:v>
                </c:pt>
                <c:pt idx="2968">
                  <c:v>81.77917499999998</c:v>
                </c:pt>
                <c:pt idx="2969">
                  <c:v>81.77913</c:v>
                </c:pt>
                <c:pt idx="2970">
                  <c:v>81.77907999999998</c:v>
                </c:pt>
                <c:pt idx="2971">
                  <c:v>81.77903999999998</c:v>
                </c:pt>
                <c:pt idx="2972">
                  <c:v>81.77898999999998</c:v>
                </c:pt>
                <c:pt idx="2973">
                  <c:v>81.77894599999999</c:v>
                </c:pt>
                <c:pt idx="2974">
                  <c:v>81.77889999999998</c:v>
                </c:pt>
                <c:pt idx="2975">
                  <c:v>81.77885399999998</c:v>
                </c:pt>
                <c:pt idx="2976">
                  <c:v>81.77880999999998</c:v>
                </c:pt>
                <c:pt idx="2977">
                  <c:v>81.77875999999999</c:v>
                </c:pt>
                <c:pt idx="2978">
                  <c:v>81.77871999999999</c:v>
                </c:pt>
                <c:pt idx="2979">
                  <c:v>81.77867999999998</c:v>
                </c:pt>
                <c:pt idx="2980">
                  <c:v>81.77863</c:v>
                </c:pt>
                <c:pt idx="2981">
                  <c:v>81.77858999999998</c:v>
                </c:pt>
                <c:pt idx="2982">
                  <c:v>81.77853999999999</c:v>
                </c:pt>
                <c:pt idx="2983">
                  <c:v>81.77849599999999</c:v>
                </c:pt>
                <c:pt idx="2984">
                  <c:v>81.77844999999999</c:v>
                </c:pt>
                <c:pt idx="2985">
                  <c:v>81.77840399999998</c:v>
                </c:pt>
                <c:pt idx="2986">
                  <c:v>81.77835999999999</c:v>
                </c:pt>
                <c:pt idx="2987">
                  <c:v>81.77830999999999</c:v>
                </c:pt>
                <c:pt idx="2988">
                  <c:v>81.77827</c:v>
                </c:pt>
                <c:pt idx="2989">
                  <c:v>81.77822</c:v>
                </c:pt>
                <c:pt idx="2990">
                  <c:v>81.77817499999999</c:v>
                </c:pt>
                <c:pt idx="2991">
                  <c:v>81.77813999999998</c:v>
                </c:pt>
                <c:pt idx="2992">
                  <c:v>81.77808999999999</c:v>
                </c:pt>
                <c:pt idx="2993">
                  <c:v>81.77804599999999</c:v>
                </c:pt>
                <c:pt idx="2994">
                  <c:v>81.778</c:v>
                </c:pt>
                <c:pt idx="2995">
                  <c:v>81.777954</c:v>
                </c:pt>
                <c:pt idx="2996">
                  <c:v>81.77791</c:v>
                </c:pt>
                <c:pt idx="2997">
                  <c:v>81.77786</c:v>
                </c:pt>
                <c:pt idx="2998">
                  <c:v>81.77782</c:v>
                </c:pt>
                <c:pt idx="2999">
                  <c:v>81.77776999999998</c:v>
                </c:pt>
                <c:pt idx="3000">
                  <c:v>81.777725</c:v>
                </c:pt>
                <c:pt idx="3001">
                  <c:v>81.77768</c:v>
                </c:pt>
                <c:pt idx="3002">
                  <c:v>81.77763</c:v>
                </c:pt>
                <c:pt idx="3003">
                  <c:v>81.777596</c:v>
                </c:pt>
                <c:pt idx="3004">
                  <c:v>81.77755</c:v>
                </c:pt>
                <c:pt idx="3005">
                  <c:v>81.777504</c:v>
                </c:pt>
                <c:pt idx="3006">
                  <c:v>81.77746</c:v>
                </c:pt>
                <c:pt idx="3007">
                  <c:v>81.77741</c:v>
                </c:pt>
                <c:pt idx="3008">
                  <c:v>81.77737</c:v>
                </c:pt>
                <c:pt idx="3009">
                  <c:v>81.77732</c:v>
                </c:pt>
                <c:pt idx="3010">
                  <c:v>81.777275</c:v>
                </c:pt>
                <c:pt idx="3011">
                  <c:v>81.77723</c:v>
                </c:pt>
                <c:pt idx="3012">
                  <c:v>81.77718</c:v>
                </c:pt>
                <c:pt idx="3013">
                  <c:v>81.77714</c:v>
                </c:pt>
                <c:pt idx="3014">
                  <c:v>81.77709</c:v>
                </c:pt>
                <c:pt idx="3015">
                  <c:v>81.777054</c:v>
                </c:pt>
                <c:pt idx="3016">
                  <c:v>81.77701</c:v>
                </c:pt>
                <c:pt idx="3017">
                  <c:v>81.77696</c:v>
                </c:pt>
                <c:pt idx="3018">
                  <c:v>81.77692</c:v>
                </c:pt>
                <c:pt idx="3019">
                  <c:v>81.77686999999998</c:v>
                </c:pt>
                <c:pt idx="3020">
                  <c:v>81.776825</c:v>
                </c:pt>
                <c:pt idx="3021">
                  <c:v>81.77677999999999</c:v>
                </c:pt>
                <c:pt idx="3022">
                  <c:v>81.77672999999998</c:v>
                </c:pt>
                <c:pt idx="3023">
                  <c:v>81.77669</c:v>
                </c:pt>
                <c:pt idx="3024">
                  <c:v>81.77664</c:v>
                </c:pt>
                <c:pt idx="3025">
                  <c:v>81.776596</c:v>
                </c:pt>
                <c:pt idx="3026">
                  <c:v>81.77655</c:v>
                </c:pt>
                <c:pt idx="3027">
                  <c:v>81.776505</c:v>
                </c:pt>
                <c:pt idx="3028">
                  <c:v>81.77646</c:v>
                </c:pt>
                <c:pt idx="3029">
                  <c:v>81.77641</c:v>
                </c:pt>
                <c:pt idx="3030">
                  <c:v>81.77636999999998</c:v>
                </c:pt>
                <c:pt idx="3031">
                  <c:v>81.77632</c:v>
                </c:pt>
                <c:pt idx="3032">
                  <c:v>81.77627599999998</c:v>
                </c:pt>
                <c:pt idx="3033">
                  <c:v>81.77623000000001</c:v>
                </c:pt>
                <c:pt idx="3034">
                  <c:v>81.776184</c:v>
                </c:pt>
                <c:pt idx="3035">
                  <c:v>81.77614</c:v>
                </c:pt>
                <c:pt idx="3036">
                  <c:v>81.77608999999998</c:v>
                </c:pt>
                <c:pt idx="3037">
                  <c:v>81.77605</c:v>
                </c:pt>
                <c:pt idx="3038">
                  <c:v>81.77599999999998</c:v>
                </c:pt>
                <c:pt idx="3039">
                  <c:v>81.77595499999998</c:v>
                </c:pt>
                <c:pt idx="3040">
                  <c:v>81.77590999999998</c:v>
                </c:pt>
                <c:pt idx="3041">
                  <c:v>81.77585999999998</c:v>
                </c:pt>
                <c:pt idx="3042">
                  <c:v>81.77581999999998</c:v>
                </c:pt>
                <c:pt idx="3043">
                  <c:v>81.77576999999998</c:v>
                </c:pt>
                <c:pt idx="3044">
                  <c:v>81.77572999999998</c:v>
                </c:pt>
                <c:pt idx="3045">
                  <c:v>81.77567999999998</c:v>
                </c:pt>
                <c:pt idx="3046">
                  <c:v>81.77563499999998</c:v>
                </c:pt>
                <c:pt idx="3047">
                  <c:v>81.77558999999998</c:v>
                </c:pt>
                <c:pt idx="3048">
                  <c:v>81.77553999999999</c:v>
                </c:pt>
                <c:pt idx="3049">
                  <c:v>81.77549999999998</c:v>
                </c:pt>
                <c:pt idx="3050">
                  <c:v>81.77544999999999</c:v>
                </c:pt>
                <c:pt idx="3051">
                  <c:v>81.77540599999999</c:v>
                </c:pt>
                <c:pt idx="3052">
                  <c:v>81.77535999999999</c:v>
                </c:pt>
                <c:pt idx="3053">
                  <c:v>81.77531399999998</c:v>
                </c:pt>
                <c:pt idx="3054">
                  <c:v>81.77527</c:v>
                </c:pt>
                <c:pt idx="3055">
                  <c:v>81.77522</c:v>
                </c:pt>
                <c:pt idx="3056">
                  <c:v>81.77517999999999</c:v>
                </c:pt>
                <c:pt idx="3057">
                  <c:v>81.77513</c:v>
                </c:pt>
                <c:pt idx="3058">
                  <c:v>81.77508499999999</c:v>
                </c:pt>
                <c:pt idx="3059">
                  <c:v>81.77503999999999</c:v>
                </c:pt>
                <c:pt idx="3060">
                  <c:v>81.774994</c:v>
                </c:pt>
                <c:pt idx="3061">
                  <c:v>81.77495</c:v>
                </c:pt>
                <c:pt idx="3062">
                  <c:v>81.7749</c:v>
                </c:pt>
                <c:pt idx="3063">
                  <c:v>81.77486</c:v>
                </c:pt>
                <c:pt idx="3064">
                  <c:v>81.77481</c:v>
                </c:pt>
                <c:pt idx="3065">
                  <c:v>81.77476999999998</c:v>
                </c:pt>
                <c:pt idx="3066">
                  <c:v>81.77473</c:v>
                </c:pt>
                <c:pt idx="3067">
                  <c:v>81.77468</c:v>
                </c:pt>
                <c:pt idx="3068">
                  <c:v>81.774635</c:v>
                </c:pt>
                <c:pt idx="3069">
                  <c:v>81.77459</c:v>
                </c:pt>
                <c:pt idx="3070">
                  <c:v>81.77454</c:v>
                </c:pt>
                <c:pt idx="3071">
                  <c:v>81.7745</c:v>
                </c:pt>
                <c:pt idx="3072">
                  <c:v>81.77445</c:v>
                </c:pt>
                <c:pt idx="3073">
                  <c:v>81.77441</c:v>
                </c:pt>
                <c:pt idx="3074">
                  <c:v>81.77436</c:v>
                </c:pt>
                <c:pt idx="3075">
                  <c:v>81.774315</c:v>
                </c:pt>
                <c:pt idx="3076">
                  <c:v>81.77427</c:v>
                </c:pt>
                <c:pt idx="3077">
                  <c:v>81.77423</c:v>
                </c:pt>
                <c:pt idx="3078">
                  <c:v>81.774185</c:v>
                </c:pt>
                <c:pt idx="3079">
                  <c:v>81.77414</c:v>
                </c:pt>
                <c:pt idx="3080">
                  <c:v>81.77409</c:v>
                </c:pt>
                <c:pt idx="3081">
                  <c:v>81.77405</c:v>
                </c:pt>
                <c:pt idx="3082">
                  <c:v>81.774</c:v>
                </c:pt>
                <c:pt idx="3083">
                  <c:v>81.77396</c:v>
                </c:pt>
                <c:pt idx="3084">
                  <c:v>81.77391</c:v>
                </c:pt>
                <c:pt idx="3085">
                  <c:v>81.773865</c:v>
                </c:pt>
                <c:pt idx="3086">
                  <c:v>81.77382</c:v>
                </c:pt>
                <c:pt idx="3087">
                  <c:v>81.77377</c:v>
                </c:pt>
                <c:pt idx="3088">
                  <c:v>81.77372999999998</c:v>
                </c:pt>
                <c:pt idx="3089">
                  <c:v>81.77369</c:v>
                </c:pt>
                <c:pt idx="3090">
                  <c:v>81.77364</c:v>
                </c:pt>
                <c:pt idx="3091">
                  <c:v>81.7736</c:v>
                </c:pt>
                <c:pt idx="3092">
                  <c:v>81.77355</c:v>
                </c:pt>
                <c:pt idx="3093">
                  <c:v>81.773506</c:v>
                </c:pt>
                <c:pt idx="3094">
                  <c:v>81.77346</c:v>
                </c:pt>
                <c:pt idx="3095">
                  <c:v>81.773415</c:v>
                </c:pt>
                <c:pt idx="3096">
                  <c:v>81.77336999999998</c:v>
                </c:pt>
                <c:pt idx="3097">
                  <c:v>81.77332</c:v>
                </c:pt>
                <c:pt idx="3098">
                  <c:v>81.77328</c:v>
                </c:pt>
                <c:pt idx="3099">
                  <c:v>81.77323000000001</c:v>
                </c:pt>
                <c:pt idx="3100">
                  <c:v>81.77318599999998</c:v>
                </c:pt>
                <c:pt idx="3101">
                  <c:v>81.77315</c:v>
                </c:pt>
                <c:pt idx="3102">
                  <c:v>81.7731</c:v>
                </c:pt>
                <c:pt idx="3103">
                  <c:v>81.77305599999998</c:v>
                </c:pt>
                <c:pt idx="3104">
                  <c:v>81.77301</c:v>
                </c:pt>
                <c:pt idx="3105">
                  <c:v>81.772964</c:v>
                </c:pt>
                <c:pt idx="3106">
                  <c:v>81.77292</c:v>
                </c:pt>
                <c:pt idx="3107">
                  <c:v>81.77287</c:v>
                </c:pt>
                <c:pt idx="3108">
                  <c:v>81.77283</c:v>
                </c:pt>
                <c:pt idx="3109">
                  <c:v>81.77277999999997</c:v>
                </c:pt>
                <c:pt idx="3110">
                  <c:v>81.77273599999997</c:v>
                </c:pt>
                <c:pt idx="3111">
                  <c:v>81.77268999999998</c:v>
                </c:pt>
                <c:pt idx="3112">
                  <c:v>81.772644</c:v>
                </c:pt>
                <c:pt idx="3113">
                  <c:v>81.77259999999998</c:v>
                </c:pt>
                <c:pt idx="3114">
                  <c:v>81.77254999999998</c:v>
                </c:pt>
                <c:pt idx="3115">
                  <c:v>81.77250999999998</c:v>
                </c:pt>
                <c:pt idx="3116">
                  <c:v>81.77245999999998</c:v>
                </c:pt>
                <c:pt idx="3117">
                  <c:v>81.77241499999998</c:v>
                </c:pt>
                <c:pt idx="3118">
                  <c:v>81.77237999999998</c:v>
                </c:pt>
                <c:pt idx="3119">
                  <c:v>81.77232999999998</c:v>
                </c:pt>
                <c:pt idx="3120">
                  <c:v>81.77228499999998</c:v>
                </c:pt>
                <c:pt idx="3121">
                  <c:v>81.77223999999998</c:v>
                </c:pt>
                <c:pt idx="3122">
                  <c:v>81.772194</c:v>
                </c:pt>
                <c:pt idx="3123">
                  <c:v>81.77214999999998</c:v>
                </c:pt>
                <c:pt idx="3124">
                  <c:v>81.77209999999998</c:v>
                </c:pt>
                <c:pt idx="3125">
                  <c:v>81.77205999999998</c:v>
                </c:pt>
                <c:pt idx="3126">
                  <c:v>81.77200999999998</c:v>
                </c:pt>
                <c:pt idx="3127">
                  <c:v>81.771965</c:v>
                </c:pt>
                <c:pt idx="3128">
                  <c:v>81.77192</c:v>
                </c:pt>
                <c:pt idx="3129">
                  <c:v>81.77187</c:v>
                </c:pt>
                <c:pt idx="3130">
                  <c:v>81.77183</c:v>
                </c:pt>
                <c:pt idx="3131">
                  <c:v>81.77177999999999</c:v>
                </c:pt>
                <c:pt idx="3132">
                  <c:v>81.77173599999999</c:v>
                </c:pt>
                <c:pt idx="3133">
                  <c:v>81.77169</c:v>
                </c:pt>
                <c:pt idx="3134">
                  <c:v>81.771645</c:v>
                </c:pt>
                <c:pt idx="3135">
                  <c:v>81.7716</c:v>
                </c:pt>
                <c:pt idx="3136">
                  <c:v>81.77155</c:v>
                </c:pt>
                <c:pt idx="3137">
                  <c:v>81.77151</c:v>
                </c:pt>
                <c:pt idx="3138">
                  <c:v>81.77146</c:v>
                </c:pt>
                <c:pt idx="3139">
                  <c:v>81.771416</c:v>
                </c:pt>
                <c:pt idx="3140">
                  <c:v>81.77137</c:v>
                </c:pt>
                <c:pt idx="3141">
                  <c:v>81.771324</c:v>
                </c:pt>
                <c:pt idx="3142">
                  <c:v>81.77128</c:v>
                </c:pt>
                <c:pt idx="3143">
                  <c:v>81.77123</c:v>
                </c:pt>
                <c:pt idx="3144">
                  <c:v>81.77119</c:v>
                </c:pt>
                <c:pt idx="3145">
                  <c:v>81.77114</c:v>
                </c:pt>
                <c:pt idx="3146">
                  <c:v>81.771095</c:v>
                </c:pt>
                <c:pt idx="3147">
                  <c:v>81.77105</c:v>
                </c:pt>
                <c:pt idx="3148">
                  <c:v>81.771</c:v>
                </c:pt>
                <c:pt idx="3149">
                  <c:v>81.77096</c:v>
                </c:pt>
                <c:pt idx="3150">
                  <c:v>81.77091</c:v>
                </c:pt>
                <c:pt idx="3151">
                  <c:v>81.77086999999998</c:v>
                </c:pt>
                <c:pt idx="3152">
                  <c:v>81.77082</c:v>
                </c:pt>
                <c:pt idx="3153">
                  <c:v>81.77077499999999</c:v>
                </c:pt>
                <c:pt idx="3154">
                  <c:v>81.77072999999998</c:v>
                </c:pt>
                <c:pt idx="3155">
                  <c:v>81.77068</c:v>
                </c:pt>
                <c:pt idx="3156">
                  <c:v>81.77064</c:v>
                </c:pt>
                <c:pt idx="3157">
                  <c:v>81.77059</c:v>
                </c:pt>
                <c:pt idx="3158">
                  <c:v>81.77054599999998</c:v>
                </c:pt>
                <c:pt idx="3159">
                  <c:v>81.7705</c:v>
                </c:pt>
                <c:pt idx="3160">
                  <c:v>81.770454</c:v>
                </c:pt>
                <c:pt idx="3161">
                  <c:v>81.77041</c:v>
                </c:pt>
                <c:pt idx="3162">
                  <c:v>81.77035999999998</c:v>
                </c:pt>
                <c:pt idx="3163">
                  <c:v>81.770325</c:v>
                </c:pt>
                <c:pt idx="3164">
                  <c:v>81.77028</c:v>
                </c:pt>
                <c:pt idx="3165">
                  <c:v>81.77023000000001</c:v>
                </c:pt>
                <c:pt idx="3166">
                  <c:v>81.77019</c:v>
                </c:pt>
                <c:pt idx="3167">
                  <c:v>81.77014</c:v>
                </c:pt>
                <c:pt idx="3168">
                  <c:v>81.77009599999998</c:v>
                </c:pt>
                <c:pt idx="3169">
                  <c:v>81.77005</c:v>
                </c:pt>
                <c:pt idx="3170">
                  <c:v>81.770004</c:v>
                </c:pt>
                <c:pt idx="3171">
                  <c:v>81.76996</c:v>
                </c:pt>
                <c:pt idx="3172">
                  <c:v>81.76991</c:v>
                </c:pt>
                <c:pt idx="3173">
                  <c:v>81.76987</c:v>
                </c:pt>
                <c:pt idx="3174">
                  <c:v>81.76982</c:v>
                </c:pt>
                <c:pt idx="3175">
                  <c:v>81.76977999999998</c:v>
                </c:pt>
                <c:pt idx="3176">
                  <c:v>81.76974</c:v>
                </c:pt>
                <c:pt idx="3177">
                  <c:v>81.76969</c:v>
                </c:pt>
                <c:pt idx="3178">
                  <c:v>81.769646</c:v>
                </c:pt>
                <c:pt idx="3179">
                  <c:v>81.7696</c:v>
                </c:pt>
                <c:pt idx="3180">
                  <c:v>81.769554</c:v>
                </c:pt>
                <c:pt idx="3181">
                  <c:v>81.76951</c:v>
                </c:pt>
                <c:pt idx="3182">
                  <c:v>81.76946</c:v>
                </c:pt>
                <c:pt idx="3183">
                  <c:v>81.76942</c:v>
                </c:pt>
                <c:pt idx="3184">
                  <c:v>81.76937</c:v>
                </c:pt>
                <c:pt idx="3185">
                  <c:v>81.769325</c:v>
                </c:pt>
                <c:pt idx="3186">
                  <c:v>81.76928</c:v>
                </c:pt>
                <c:pt idx="3187">
                  <c:v>81.76924</c:v>
                </c:pt>
                <c:pt idx="3188">
                  <c:v>81.769196</c:v>
                </c:pt>
                <c:pt idx="3189">
                  <c:v>81.76915</c:v>
                </c:pt>
                <c:pt idx="3190">
                  <c:v>81.769104</c:v>
                </c:pt>
                <c:pt idx="3191">
                  <c:v>81.76906</c:v>
                </c:pt>
                <c:pt idx="3192">
                  <c:v>81.76901</c:v>
                </c:pt>
                <c:pt idx="3193">
                  <c:v>81.76897</c:v>
                </c:pt>
                <c:pt idx="3194">
                  <c:v>81.76892</c:v>
                </c:pt>
                <c:pt idx="3195">
                  <c:v>81.76887499999998</c:v>
                </c:pt>
                <c:pt idx="3196">
                  <c:v>81.76883</c:v>
                </c:pt>
                <c:pt idx="3197">
                  <c:v>81.76877999999999</c:v>
                </c:pt>
                <c:pt idx="3198">
                  <c:v>81.76873999999998</c:v>
                </c:pt>
                <c:pt idx="3199">
                  <c:v>81.76869</c:v>
                </c:pt>
                <c:pt idx="3200">
                  <c:v>81.76865</c:v>
                </c:pt>
                <c:pt idx="3201">
                  <c:v>81.7686</c:v>
                </c:pt>
                <c:pt idx="3202">
                  <c:v>81.768555</c:v>
                </c:pt>
                <c:pt idx="3203">
                  <c:v>81.76851</c:v>
                </c:pt>
                <c:pt idx="3204">
                  <c:v>81.76846</c:v>
                </c:pt>
                <c:pt idx="3205">
                  <c:v>81.76842</c:v>
                </c:pt>
                <c:pt idx="3206">
                  <c:v>81.76837</c:v>
                </c:pt>
                <c:pt idx="3207">
                  <c:v>81.768326</c:v>
                </c:pt>
                <c:pt idx="3208">
                  <c:v>81.76828</c:v>
                </c:pt>
                <c:pt idx="3209">
                  <c:v>81.768234</c:v>
                </c:pt>
                <c:pt idx="3210">
                  <c:v>81.76819</c:v>
                </c:pt>
                <c:pt idx="3211">
                  <c:v>81.76814</c:v>
                </c:pt>
                <c:pt idx="3212">
                  <c:v>81.7681</c:v>
                </c:pt>
                <c:pt idx="3213">
                  <c:v>81.76805</c:v>
                </c:pt>
                <c:pt idx="3214">
                  <c:v>81.768005</c:v>
                </c:pt>
                <c:pt idx="3215">
                  <c:v>81.76796</c:v>
                </c:pt>
                <c:pt idx="3216">
                  <c:v>81.767914</c:v>
                </c:pt>
                <c:pt idx="3217">
                  <c:v>81.76787</c:v>
                </c:pt>
                <c:pt idx="3218">
                  <c:v>81.76782</c:v>
                </c:pt>
                <c:pt idx="3219">
                  <c:v>81.76778</c:v>
                </c:pt>
                <c:pt idx="3220">
                  <c:v>81.76773</c:v>
                </c:pt>
                <c:pt idx="3221">
                  <c:v>81.767685</c:v>
                </c:pt>
                <c:pt idx="3222">
                  <c:v>81.76764</c:v>
                </c:pt>
                <c:pt idx="3223">
                  <c:v>81.76759</c:v>
                </c:pt>
                <c:pt idx="3224">
                  <c:v>81.76755</c:v>
                </c:pt>
                <c:pt idx="3225">
                  <c:v>81.7675</c:v>
                </c:pt>
                <c:pt idx="3226">
                  <c:v>81.767456</c:v>
                </c:pt>
                <c:pt idx="3227">
                  <c:v>81.76741</c:v>
                </c:pt>
                <c:pt idx="3228">
                  <c:v>81.767365</c:v>
                </c:pt>
                <c:pt idx="3229">
                  <c:v>81.76732</c:v>
                </c:pt>
                <c:pt idx="3230">
                  <c:v>81.76727</c:v>
                </c:pt>
                <c:pt idx="3231">
                  <c:v>81.76723000000002</c:v>
                </c:pt>
                <c:pt idx="3232">
                  <c:v>81.76718</c:v>
                </c:pt>
                <c:pt idx="3233">
                  <c:v>81.767136</c:v>
                </c:pt>
                <c:pt idx="3234">
                  <c:v>81.76709</c:v>
                </c:pt>
                <c:pt idx="3235">
                  <c:v>81.767044</c:v>
                </c:pt>
                <c:pt idx="3236">
                  <c:v>81.767</c:v>
                </c:pt>
                <c:pt idx="3237">
                  <c:v>81.76696</c:v>
                </c:pt>
                <c:pt idx="3238">
                  <c:v>81.766914</c:v>
                </c:pt>
                <c:pt idx="3239">
                  <c:v>81.76687</c:v>
                </c:pt>
                <c:pt idx="3240">
                  <c:v>81.76682</c:v>
                </c:pt>
                <c:pt idx="3241">
                  <c:v>81.76677999999998</c:v>
                </c:pt>
                <c:pt idx="3242">
                  <c:v>81.76673</c:v>
                </c:pt>
                <c:pt idx="3243">
                  <c:v>81.766685</c:v>
                </c:pt>
                <c:pt idx="3244">
                  <c:v>81.76664</c:v>
                </c:pt>
                <c:pt idx="3245">
                  <c:v>81.766594</c:v>
                </c:pt>
                <c:pt idx="3246">
                  <c:v>81.76655</c:v>
                </c:pt>
                <c:pt idx="3247">
                  <c:v>81.7665</c:v>
                </c:pt>
                <c:pt idx="3248">
                  <c:v>81.76646</c:v>
                </c:pt>
                <c:pt idx="3249">
                  <c:v>81.76642</c:v>
                </c:pt>
                <c:pt idx="3250">
                  <c:v>81.76637</c:v>
                </c:pt>
                <c:pt idx="3251">
                  <c:v>81.76633</c:v>
                </c:pt>
                <c:pt idx="3252">
                  <c:v>81.76628</c:v>
                </c:pt>
                <c:pt idx="3253">
                  <c:v>81.766235</c:v>
                </c:pt>
                <c:pt idx="3254">
                  <c:v>81.76619</c:v>
                </c:pt>
                <c:pt idx="3255">
                  <c:v>81.76614</c:v>
                </c:pt>
                <c:pt idx="3256">
                  <c:v>81.7661</c:v>
                </c:pt>
                <c:pt idx="3257">
                  <c:v>81.76605</c:v>
                </c:pt>
                <c:pt idx="3258">
                  <c:v>81.76601</c:v>
                </c:pt>
                <c:pt idx="3259">
                  <c:v>81.76596</c:v>
                </c:pt>
                <c:pt idx="3260">
                  <c:v>81.765915</c:v>
                </c:pt>
                <c:pt idx="3261">
                  <c:v>81.76587999999998</c:v>
                </c:pt>
                <c:pt idx="3262">
                  <c:v>81.76583</c:v>
                </c:pt>
                <c:pt idx="3263">
                  <c:v>81.76578499999998</c:v>
                </c:pt>
                <c:pt idx="3264">
                  <c:v>81.76573999999998</c:v>
                </c:pt>
                <c:pt idx="3265">
                  <c:v>81.76569</c:v>
                </c:pt>
                <c:pt idx="3266">
                  <c:v>81.76565</c:v>
                </c:pt>
                <c:pt idx="3267">
                  <c:v>81.7656</c:v>
                </c:pt>
                <c:pt idx="3268">
                  <c:v>81.76556</c:v>
                </c:pt>
                <c:pt idx="3269">
                  <c:v>81.76551</c:v>
                </c:pt>
                <c:pt idx="3270">
                  <c:v>81.765465</c:v>
                </c:pt>
                <c:pt idx="3271">
                  <c:v>81.76542</c:v>
                </c:pt>
                <c:pt idx="3272">
                  <c:v>81.76537</c:v>
                </c:pt>
                <c:pt idx="3273">
                  <c:v>81.76533499999998</c:v>
                </c:pt>
                <c:pt idx="3274">
                  <c:v>81.76529</c:v>
                </c:pt>
                <c:pt idx="3275">
                  <c:v>81.76524</c:v>
                </c:pt>
                <c:pt idx="3276">
                  <c:v>81.7652</c:v>
                </c:pt>
                <c:pt idx="3277">
                  <c:v>81.76515</c:v>
                </c:pt>
                <c:pt idx="3278">
                  <c:v>81.76511</c:v>
                </c:pt>
                <c:pt idx="3279">
                  <c:v>81.76506</c:v>
                </c:pt>
                <c:pt idx="3280">
                  <c:v>81.765015</c:v>
                </c:pt>
                <c:pt idx="3281">
                  <c:v>81.76497</c:v>
                </c:pt>
                <c:pt idx="3282">
                  <c:v>81.76492</c:v>
                </c:pt>
                <c:pt idx="3283">
                  <c:v>81.76488</c:v>
                </c:pt>
                <c:pt idx="3284">
                  <c:v>81.76483</c:v>
                </c:pt>
                <c:pt idx="3285">
                  <c:v>81.764786</c:v>
                </c:pt>
                <c:pt idx="3286">
                  <c:v>81.76474</c:v>
                </c:pt>
                <c:pt idx="3287">
                  <c:v>81.764694</c:v>
                </c:pt>
                <c:pt idx="3288">
                  <c:v>81.76465</c:v>
                </c:pt>
                <c:pt idx="3289">
                  <c:v>81.7646</c:v>
                </c:pt>
                <c:pt idx="3290">
                  <c:v>81.764565</c:v>
                </c:pt>
                <c:pt idx="3291">
                  <c:v>81.76452</c:v>
                </c:pt>
                <c:pt idx="3292">
                  <c:v>81.76447</c:v>
                </c:pt>
                <c:pt idx="3293">
                  <c:v>81.76443</c:v>
                </c:pt>
                <c:pt idx="3294">
                  <c:v>81.76438</c:v>
                </c:pt>
                <c:pt idx="3295">
                  <c:v>81.764336</c:v>
                </c:pt>
                <c:pt idx="3296">
                  <c:v>81.76429</c:v>
                </c:pt>
                <c:pt idx="3297">
                  <c:v>81.764244</c:v>
                </c:pt>
                <c:pt idx="3298">
                  <c:v>81.7642</c:v>
                </c:pt>
                <c:pt idx="3299">
                  <c:v>81.76415</c:v>
                </c:pt>
                <c:pt idx="3300">
                  <c:v>81.76411</c:v>
                </c:pt>
                <c:pt idx="3301">
                  <c:v>81.76406</c:v>
                </c:pt>
                <c:pt idx="3302">
                  <c:v>81.76402</c:v>
                </c:pt>
                <c:pt idx="3303">
                  <c:v>81.76398</c:v>
                </c:pt>
                <c:pt idx="3304">
                  <c:v>81.76393</c:v>
                </c:pt>
                <c:pt idx="3305">
                  <c:v>81.763885</c:v>
                </c:pt>
                <c:pt idx="3306">
                  <c:v>81.76384</c:v>
                </c:pt>
                <c:pt idx="3307">
                  <c:v>81.763794</c:v>
                </c:pt>
                <c:pt idx="3308">
                  <c:v>81.76375</c:v>
                </c:pt>
                <c:pt idx="3309">
                  <c:v>81.7637</c:v>
                </c:pt>
                <c:pt idx="3310">
                  <c:v>81.76366</c:v>
                </c:pt>
                <c:pt idx="3311">
                  <c:v>81.76361</c:v>
                </c:pt>
                <c:pt idx="3312">
                  <c:v>81.763565</c:v>
                </c:pt>
                <c:pt idx="3313">
                  <c:v>81.76352</c:v>
                </c:pt>
                <c:pt idx="3314">
                  <c:v>81.76347000000001</c:v>
                </c:pt>
                <c:pt idx="3315">
                  <c:v>81.76343</c:v>
                </c:pt>
                <c:pt idx="3316">
                  <c:v>81.76338</c:v>
                </c:pt>
                <c:pt idx="3317">
                  <c:v>81.76333599999998</c:v>
                </c:pt>
                <c:pt idx="3318">
                  <c:v>81.76329</c:v>
                </c:pt>
                <c:pt idx="3319">
                  <c:v>81.763245</c:v>
                </c:pt>
                <c:pt idx="3320">
                  <c:v>81.7632</c:v>
                </c:pt>
                <c:pt idx="3321">
                  <c:v>81.76315</c:v>
                </c:pt>
                <c:pt idx="3322">
                  <c:v>81.76311</c:v>
                </c:pt>
                <c:pt idx="3323">
                  <c:v>81.76306</c:v>
                </c:pt>
                <c:pt idx="3324">
                  <c:v>81.763016</c:v>
                </c:pt>
                <c:pt idx="3325">
                  <c:v>81.76297</c:v>
                </c:pt>
                <c:pt idx="3326">
                  <c:v>81.762924</c:v>
                </c:pt>
                <c:pt idx="3327">
                  <c:v>81.76287999999998</c:v>
                </c:pt>
                <c:pt idx="3328">
                  <c:v>81.76283</c:v>
                </c:pt>
                <c:pt idx="3329">
                  <c:v>81.76278999999998</c:v>
                </c:pt>
                <c:pt idx="3330">
                  <c:v>81.76273999999998</c:v>
                </c:pt>
                <c:pt idx="3331">
                  <c:v>81.762695</c:v>
                </c:pt>
                <c:pt idx="3332">
                  <c:v>81.76265</c:v>
                </c:pt>
                <c:pt idx="3333">
                  <c:v>81.7626</c:v>
                </c:pt>
                <c:pt idx="3334">
                  <c:v>81.76256</c:v>
                </c:pt>
                <c:pt idx="3335">
                  <c:v>81.76251</c:v>
                </c:pt>
                <c:pt idx="3336">
                  <c:v>81.76247</c:v>
                </c:pt>
                <c:pt idx="3337">
                  <c:v>81.76242</c:v>
                </c:pt>
                <c:pt idx="3338">
                  <c:v>81.76237499999999</c:v>
                </c:pt>
                <c:pt idx="3339">
                  <c:v>81.76233</c:v>
                </c:pt>
                <c:pt idx="3340">
                  <c:v>81.76228</c:v>
                </c:pt>
                <c:pt idx="3341">
                  <c:v>81.76224</c:v>
                </c:pt>
                <c:pt idx="3342">
                  <c:v>81.76219</c:v>
                </c:pt>
                <c:pt idx="3343">
                  <c:v>81.762146</c:v>
                </c:pt>
                <c:pt idx="3344">
                  <c:v>81.7621</c:v>
                </c:pt>
                <c:pt idx="3345">
                  <c:v>81.762054</c:v>
                </c:pt>
                <c:pt idx="3346">
                  <c:v>81.76201</c:v>
                </c:pt>
                <c:pt idx="3347">
                  <c:v>81.76197</c:v>
                </c:pt>
                <c:pt idx="3348">
                  <c:v>81.761925</c:v>
                </c:pt>
                <c:pt idx="3349">
                  <c:v>81.76188</c:v>
                </c:pt>
                <c:pt idx="3350">
                  <c:v>81.76183</c:v>
                </c:pt>
                <c:pt idx="3351">
                  <c:v>81.76179</c:v>
                </c:pt>
                <c:pt idx="3352">
                  <c:v>81.76174</c:v>
                </c:pt>
                <c:pt idx="3353">
                  <c:v>81.761696</c:v>
                </c:pt>
                <c:pt idx="3354">
                  <c:v>81.76165</c:v>
                </c:pt>
                <c:pt idx="3355">
                  <c:v>81.761604</c:v>
                </c:pt>
                <c:pt idx="3356">
                  <c:v>81.76156</c:v>
                </c:pt>
                <c:pt idx="3357">
                  <c:v>81.76151</c:v>
                </c:pt>
                <c:pt idx="3358">
                  <c:v>81.76147</c:v>
                </c:pt>
                <c:pt idx="3359">
                  <c:v>81.76143</c:v>
                </c:pt>
                <c:pt idx="3360">
                  <c:v>81.76138</c:v>
                </c:pt>
                <c:pt idx="3361">
                  <c:v>81.76134</c:v>
                </c:pt>
                <c:pt idx="3362">
                  <c:v>81.76129</c:v>
                </c:pt>
                <c:pt idx="3363">
                  <c:v>81.761246</c:v>
                </c:pt>
                <c:pt idx="3364">
                  <c:v>81.7612</c:v>
                </c:pt>
                <c:pt idx="3365">
                  <c:v>81.761154</c:v>
                </c:pt>
                <c:pt idx="3366">
                  <c:v>81.76111</c:v>
                </c:pt>
                <c:pt idx="3367">
                  <c:v>81.76106</c:v>
                </c:pt>
                <c:pt idx="3368">
                  <c:v>81.76102</c:v>
                </c:pt>
                <c:pt idx="3369">
                  <c:v>81.76097</c:v>
                </c:pt>
                <c:pt idx="3370">
                  <c:v>81.760925</c:v>
                </c:pt>
                <c:pt idx="3371">
                  <c:v>81.76088</c:v>
                </c:pt>
                <c:pt idx="3372">
                  <c:v>81.76083000000001</c:v>
                </c:pt>
                <c:pt idx="3373">
                  <c:v>81.76079</c:v>
                </c:pt>
                <c:pt idx="3374">
                  <c:v>81.76074</c:v>
                </c:pt>
                <c:pt idx="3375">
                  <c:v>81.7607</c:v>
                </c:pt>
                <c:pt idx="3376">
                  <c:v>81.76066</c:v>
                </c:pt>
                <c:pt idx="3377">
                  <c:v>81.76061</c:v>
                </c:pt>
                <c:pt idx="3378">
                  <c:v>81.76057</c:v>
                </c:pt>
                <c:pt idx="3379">
                  <c:v>81.76052</c:v>
                </c:pt>
                <c:pt idx="3380">
                  <c:v>81.760475</c:v>
                </c:pt>
                <c:pt idx="3381">
                  <c:v>81.76043000000001</c:v>
                </c:pt>
                <c:pt idx="3382">
                  <c:v>81.76038</c:v>
                </c:pt>
                <c:pt idx="3383">
                  <c:v>81.76034</c:v>
                </c:pt>
                <c:pt idx="3384">
                  <c:v>81.76029</c:v>
                </c:pt>
                <c:pt idx="3385">
                  <c:v>81.76025</c:v>
                </c:pt>
                <c:pt idx="3386">
                  <c:v>81.7602</c:v>
                </c:pt>
                <c:pt idx="3387">
                  <c:v>81.760155</c:v>
                </c:pt>
                <c:pt idx="3388">
                  <c:v>81.76012</c:v>
                </c:pt>
                <c:pt idx="3389">
                  <c:v>81.76007000000001</c:v>
                </c:pt>
                <c:pt idx="3390">
                  <c:v>81.760025</c:v>
                </c:pt>
                <c:pt idx="3391">
                  <c:v>81.75998</c:v>
                </c:pt>
                <c:pt idx="3392">
                  <c:v>81.75993</c:v>
                </c:pt>
                <c:pt idx="3393">
                  <c:v>81.75989</c:v>
                </c:pt>
                <c:pt idx="3394">
                  <c:v>81.75983999999998</c:v>
                </c:pt>
                <c:pt idx="3395">
                  <c:v>81.75979599999998</c:v>
                </c:pt>
                <c:pt idx="3396">
                  <c:v>81.75974999999998</c:v>
                </c:pt>
                <c:pt idx="3397">
                  <c:v>81.75970499999998</c:v>
                </c:pt>
                <c:pt idx="3398">
                  <c:v>81.75966</c:v>
                </c:pt>
                <c:pt idx="3399">
                  <c:v>81.75961</c:v>
                </c:pt>
                <c:pt idx="3400">
                  <c:v>81.759575</c:v>
                </c:pt>
                <c:pt idx="3401">
                  <c:v>81.75953000000001</c:v>
                </c:pt>
                <c:pt idx="3402">
                  <c:v>81.75947999999998</c:v>
                </c:pt>
                <c:pt idx="3403">
                  <c:v>81.75944</c:v>
                </c:pt>
                <c:pt idx="3404">
                  <c:v>81.75938999999998</c:v>
                </c:pt>
                <c:pt idx="3405">
                  <c:v>81.75934599999998</c:v>
                </c:pt>
                <c:pt idx="3406">
                  <c:v>81.7593</c:v>
                </c:pt>
                <c:pt idx="3407">
                  <c:v>81.759254</c:v>
                </c:pt>
                <c:pt idx="3408">
                  <c:v>81.75921</c:v>
                </c:pt>
                <c:pt idx="3409">
                  <c:v>81.75916</c:v>
                </c:pt>
                <c:pt idx="3410">
                  <c:v>81.75912</c:v>
                </c:pt>
                <c:pt idx="3411">
                  <c:v>81.75907</c:v>
                </c:pt>
                <c:pt idx="3412">
                  <c:v>81.75903</c:v>
                </c:pt>
                <c:pt idx="3413">
                  <c:v>81.75898999999998</c:v>
                </c:pt>
                <c:pt idx="3414">
                  <c:v>81.75893999999998</c:v>
                </c:pt>
                <c:pt idx="3415">
                  <c:v>81.75889599999998</c:v>
                </c:pt>
                <c:pt idx="3416">
                  <c:v>81.75884999999998</c:v>
                </c:pt>
                <c:pt idx="3417">
                  <c:v>81.758804</c:v>
                </c:pt>
                <c:pt idx="3418">
                  <c:v>81.75875999999998</c:v>
                </c:pt>
                <c:pt idx="3419">
                  <c:v>81.75870999999998</c:v>
                </c:pt>
                <c:pt idx="3420">
                  <c:v>81.75867</c:v>
                </c:pt>
                <c:pt idx="3421">
                  <c:v>81.75862</c:v>
                </c:pt>
                <c:pt idx="3422">
                  <c:v>81.75857499999998</c:v>
                </c:pt>
                <c:pt idx="3423">
                  <c:v>81.75853</c:v>
                </c:pt>
                <c:pt idx="3424">
                  <c:v>81.75848399999998</c:v>
                </c:pt>
                <c:pt idx="3425">
                  <c:v>81.75843999999998</c:v>
                </c:pt>
                <c:pt idx="3426">
                  <c:v>81.75838999999999</c:v>
                </c:pt>
                <c:pt idx="3427">
                  <c:v>81.75834999999998</c:v>
                </c:pt>
                <c:pt idx="3428">
                  <c:v>81.7583</c:v>
                </c:pt>
                <c:pt idx="3429">
                  <c:v>81.75826</c:v>
                </c:pt>
                <c:pt idx="3430">
                  <c:v>81.75822</c:v>
                </c:pt>
                <c:pt idx="3431">
                  <c:v>81.75817</c:v>
                </c:pt>
                <c:pt idx="3432">
                  <c:v>81.758125</c:v>
                </c:pt>
                <c:pt idx="3433">
                  <c:v>81.75807999999999</c:v>
                </c:pt>
                <c:pt idx="3434">
                  <c:v>81.75803</c:v>
                </c:pt>
                <c:pt idx="3435">
                  <c:v>81.75799</c:v>
                </c:pt>
                <c:pt idx="3436">
                  <c:v>81.75794</c:v>
                </c:pt>
                <c:pt idx="3437">
                  <c:v>81.7579</c:v>
                </c:pt>
                <c:pt idx="3438">
                  <c:v>81.75785</c:v>
                </c:pt>
                <c:pt idx="3439">
                  <c:v>81.757805</c:v>
                </c:pt>
                <c:pt idx="3440">
                  <c:v>81.75776</c:v>
                </c:pt>
                <c:pt idx="3441">
                  <c:v>81.75772</c:v>
                </c:pt>
                <c:pt idx="3442">
                  <c:v>81.757675</c:v>
                </c:pt>
                <c:pt idx="3443">
                  <c:v>81.75763</c:v>
                </c:pt>
                <c:pt idx="3444">
                  <c:v>81.75758</c:v>
                </c:pt>
                <c:pt idx="3445">
                  <c:v>81.75754</c:v>
                </c:pt>
                <c:pt idx="3446">
                  <c:v>81.75749</c:v>
                </c:pt>
                <c:pt idx="3447">
                  <c:v>81.75745</c:v>
                </c:pt>
                <c:pt idx="3448">
                  <c:v>81.75741</c:v>
                </c:pt>
                <c:pt idx="3449">
                  <c:v>81.75736</c:v>
                </c:pt>
                <c:pt idx="3450">
                  <c:v>81.75732</c:v>
                </c:pt>
                <c:pt idx="3451">
                  <c:v>81.75727</c:v>
                </c:pt>
                <c:pt idx="3452">
                  <c:v>81.757225</c:v>
                </c:pt>
                <c:pt idx="3453">
                  <c:v>81.75718</c:v>
                </c:pt>
                <c:pt idx="3454">
                  <c:v>81.75713</c:v>
                </c:pt>
                <c:pt idx="3455">
                  <c:v>81.75709</c:v>
                </c:pt>
                <c:pt idx="3456">
                  <c:v>81.75704</c:v>
                </c:pt>
                <c:pt idx="3457">
                  <c:v>81.756996</c:v>
                </c:pt>
                <c:pt idx="3458">
                  <c:v>81.75695</c:v>
                </c:pt>
                <c:pt idx="3459">
                  <c:v>81.756905</c:v>
                </c:pt>
                <c:pt idx="3460">
                  <c:v>81.75687</c:v>
                </c:pt>
                <c:pt idx="3461">
                  <c:v>81.75682</c:v>
                </c:pt>
                <c:pt idx="3462">
                  <c:v>81.75677499999999</c:v>
                </c:pt>
                <c:pt idx="3463">
                  <c:v>81.75673</c:v>
                </c:pt>
                <c:pt idx="3464">
                  <c:v>81.75668</c:v>
                </c:pt>
                <c:pt idx="3465">
                  <c:v>81.75664</c:v>
                </c:pt>
                <c:pt idx="3466">
                  <c:v>81.75659</c:v>
                </c:pt>
                <c:pt idx="3467">
                  <c:v>81.756546</c:v>
                </c:pt>
                <c:pt idx="3468">
                  <c:v>81.7565</c:v>
                </c:pt>
                <c:pt idx="3469">
                  <c:v>81.756454</c:v>
                </c:pt>
                <c:pt idx="3470">
                  <c:v>81.75641</c:v>
                </c:pt>
                <c:pt idx="3471">
                  <c:v>81.75636</c:v>
                </c:pt>
                <c:pt idx="3472">
                  <c:v>81.75632</c:v>
                </c:pt>
                <c:pt idx="3473">
                  <c:v>81.75627</c:v>
                </c:pt>
                <c:pt idx="3474">
                  <c:v>81.756226</c:v>
                </c:pt>
                <c:pt idx="3475">
                  <c:v>81.75618</c:v>
                </c:pt>
                <c:pt idx="3476">
                  <c:v>81.756134</c:v>
                </c:pt>
                <c:pt idx="3477">
                  <c:v>81.75609</c:v>
                </c:pt>
                <c:pt idx="3478">
                  <c:v>81.75604</c:v>
                </c:pt>
                <c:pt idx="3479">
                  <c:v>81.756</c:v>
                </c:pt>
                <c:pt idx="3480">
                  <c:v>81.75595</c:v>
                </c:pt>
                <c:pt idx="3481">
                  <c:v>81.755905</c:v>
                </c:pt>
                <c:pt idx="3482">
                  <c:v>81.75586999999998</c:v>
                </c:pt>
                <c:pt idx="3483">
                  <c:v>81.75582</c:v>
                </c:pt>
                <c:pt idx="3484">
                  <c:v>81.75577499999999</c:v>
                </c:pt>
                <c:pt idx="3485">
                  <c:v>81.75572999999998</c:v>
                </c:pt>
                <c:pt idx="3486">
                  <c:v>81.755684</c:v>
                </c:pt>
                <c:pt idx="3487">
                  <c:v>81.75564</c:v>
                </c:pt>
                <c:pt idx="3488">
                  <c:v>81.75559</c:v>
                </c:pt>
                <c:pt idx="3489">
                  <c:v>81.75555</c:v>
                </c:pt>
                <c:pt idx="3490">
                  <c:v>81.7555</c:v>
                </c:pt>
                <c:pt idx="3491">
                  <c:v>81.755455</c:v>
                </c:pt>
                <c:pt idx="3492">
                  <c:v>81.75541</c:v>
                </c:pt>
                <c:pt idx="3493">
                  <c:v>81.75535999999998</c:v>
                </c:pt>
                <c:pt idx="3494">
                  <c:v>81.755325</c:v>
                </c:pt>
                <c:pt idx="3495">
                  <c:v>81.75528</c:v>
                </c:pt>
                <c:pt idx="3496">
                  <c:v>81.75524</c:v>
                </c:pt>
                <c:pt idx="3497">
                  <c:v>81.755196</c:v>
                </c:pt>
                <c:pt idx="3498">
                  <c:v>81.75515</c:v>
                </c:pt>
                <c:pt idx="3499">
                  <c:v>81.755104</c:v>
                </c:pt>
                <c:pt idx="3500">
                  <c:v>81.75506</c:v>
                </c:pt>
                <c:pt idx="3501">
                  <c:v>81.75501</c:v>
                </c:pt>
                <c:pt idx="3502">
                  <c:v>81.75497</c:v>
                </c:pt>
                <c:pt idx="3503">
                  <c:v>81.75492</c:v>
                </c:pt>
                <c:pt idx="3504">
                  <c:v>81.754875</c:v>
                </c:pt>
                <c:pt idx="3505">
                  <c:v>81.75483000000001</c:v>
                </c:pt>
                <c:pt idx="3506">
                  <c:v>81.75477999999998</c:v>
                </c:pt>
                <c:pt idx="3507">
                  <c:v>81.75474</c:v>
                </c:pt>
                <c:pt idx="3508">
                  <c:v>81.7547</c:v>
                </c:pt>
                <c:pt idx="3509">
                  <c:v>81.754654</c:v>
                </c:pt>
                <c:pt idx="3510">
                  <c:v>81.75461</c:v>
                </c:pt>
                <c:pt idx="3511">
                  <c:v>81.75456</c:v>
                </c:pt>
                <c:pt idx="3512">
                  <c:v>81.75452</c:v>
                </c:pt>
                <c:pt idx="3513">
                  <c:v>81.75447000000001</c:v>
                </c:pt>
                <c:pt idx="3514">
                  <c:v>81.754425</c:v>
                </c:pt>
                <c:pt idx="3515">
                  <c:v>81.75438</c:v>
                </c:pt>
                <c:pt idx="3516">
                  <c:v>81.75433</c:v>
                </c:pt>
                <c:pt idx="3517">
                  <c:v>81.75429</c:v>
                </c:pt>
                <c:pt idx="3518">
                  <c:v>81.75424</c:v>
                </c:pt>
                <c:pt idx="3519">
                  <c:v>81.754196</c:v>
                </c:pt>
                <c:pt idx="3520">
                  <c:v>81.75416</c:v>
                </c:pt>
                <c:pt idx="3521">
                  <c:v>81.75411</c:v>
                </c:pt>
                <c:pt idx="3522">
                  <c:v>81.75407000000001</c:v>
                </c:pt>
                <c:pt idx="3523">
                  <c:v>81.75402</c:v>
                </c:pt>
                <c:pt idx="3524">
                  <c:v>81.75397499999998</c:v>
                </c:pt>
                <c:pt idx="3525">
                  <c:v>81.75393</c:v>
                </c:pt>
                <c:pt idx="3526">
                  <c:v>81.75387999999998</c:v>
                </c:pt>
                <c:pt idx="3527">
                  <c:v>81.75383999999998</c:v>
                </c:pt>
                <c:pt idx="3528">
                  <c:v>81.75378999999998</c:v>
                </c:pt>
                <c:pt idx="3529">
                  <c:v>81.75374599999999</c:v>
                </c:pt>
                <c:pt idx="3530">
                  <c:v>81.7537</c:v>
                </c:pt>
                <c:pt idx="3531">
                  <c:v>81.753654</c:v>
                </c:pt>
                <c:pt idx="3532">
                  <c:v>81.75362</c:v>
                </c:pt>
                <c:pt idx="3533">
                  <c:v>81.75357</c:v>
                </c:pt>
                <c:pt idx="3534">
                  <c:v>81.753525</c:v>
                </c:pt>
                <c:pt idx="3535">
                  <c:v>81.75347999999998</c:v>
                </c:pt>
                <c:pt idx="3536">
                  <c:v>81.75343</c:v>
                </c:pt>
                <c:pt idx="3537">
                  <c:v>81.75338999999998</c:v>
                </c:pt>
                <c:pt idx="3538">
                  <c:v>81.75333999999998</c:v>
                </c:pt>
                <c:pt idx="3539">
                  <c:v>81.753296</c:v>
                </c:pt>
                <c:pt idx="3540">
                  <c:v>81.75325</c:v>
                </c:pt>
                <c:pt idx="3541">
                  <c:v>81.753204</c:v>
                </c:pt>
                <c:pt idx="3542">
                  <c:v>81.75316</c:v>
                </c:pt>
                <c:pt idx="3543">
                  <c:v>81.75311</c:v>
                </c:pt>
                <c:pt idx="3544">
                  <c:v>81.75307</c:v>
                </c:pt>
                <c:pt idx="3545">
                  <c:v>81.75302</c:v>
                </c:pt>
                <c:pt idx="3546">
                  <c:v>81.75297499999999</c:v>
                </c:pt>
                <c:pt idx="3547">
                  <c:v>81.75293</c:v>
                </c:pt>
                <c:pt idx="3548">
                  <c:v>81.75288399999998</c:v>
                </c:pt>
                <c:pt idx="3549">
                  <c:v>81.75284599999999</c:v>
                </c:pt>
                <c:pt idx="3550">
                  <c:v>81.75279999999998</c:v>
                </c:pt>
                <c:pt idx="3551">
                  <c:v>81.75275399999998</c:v>
                </c:pt>
                <c:pt idx="3552">
                  <c:v>81.75270999999998</c:v>
                </c:pt>
                <c:pt idx="3553">
                  <c:v>81.75266</c:v>
                </c:pt>
                <c:pt idx="3554">
                  <c:v>81.75262</c:v>
                </c:pt>
                <c:pt idx="3555">
                  <c:v>81.75257</c:v>
                </c:pt>
                <c:pt idx="3556">
                  <c:v>81.752525</c:v>
                </c:pt>
                <c:pt idx="3557">
                  <c:v>81.75247999999999</c:v>
                </c:pt>
                <c:pt idx="3558">
                  <c:v>81.75242999999998</c:v>
                </c:pt>
                <c:pt idx="3559">
                  <c:v>81.75238999999999</c:v>
                </c:pt>
                <c:pt idx="3560">
                  <c:v>81.75233999999999</c:v>
                </c:pt>
                <c:pt idx="3561">
                  <c:v>81.75230399999998</c:v>
                </c:pt>
                <c:pt idx="3562">
                  <c:v>81.75226</c:v>
                </c:pt>
                <c:pt idx="3563">
                  <c:v>81.75221</c:v>
                </c:pt>
                <c:pt idx="3564">
                  <c:v>81.75217</c:v>
                </c:pt>
                <c:pt idx="3565">
                  <c:v>81.75212</c:v>
                </c:pt>
                <c:pt idx="3566">
                  <c:v>81.75207499999999</c:v>
                </c:pt>
                <c:pt idx="3567">
                  <c:v>81.75203</c:v>
                </c:pt>
                <c:pt idx="3568">
                  <c:v>81.75198</c:v>
                </c:pt>
                <c:pt idx="3569">
                  <c:v>81.75194</c:v>
                </c:pt>
                <c:pt idx="3570">
                  <c:v>81.75189</c:v>
                </c:pt>
                <c:pt idx="3571">
                  <c:v>81.75185</c:v>
                </c:pt>
                <c:pt idx="3572">
                  <c:v>81.7518</c:v>
                </c:pt>
                <c:pt idx="3573">
                  <c:v>81.75176</c:v>
                </c:pt>
                <c:pt idx="3574">
                  <c:v>81.75172</c:v>
                </c:pt>
                <c:pt idx="3575">
                  <c:v>81.75167</c:v>
                </c:pt>
                <c:pt idx="3576">
                  <c:v>81.751625</c:v>
                </c:pt>
                <c:pt idx="3577">
                  <c:v>81.75158</c:v>
                </c:pt>
                <c:pt idx="3578">
                  <c:v>81.75153</c:v>
                </c:pt>
                <c:pt idx="3579">
                  <c:v>81.75149</c:v>
                </c:pt>
                <c:pt idx="3580">
                  <c:v>81.75144</c:v>
                </c:pt>
                <c:pt idx="3581">
                  <c:v>81.751396</c:v>
                </c:pt>
                <c:pt idx="3582">
                  <c:v>81.75135</c:v>
                </c:pt>
                <c:pt idx="3583">
                  <c:v>81.751305</c:v>
                </c:pt>
                <c:pt idx="3584">
                  <c:v>81.75126</c:v>
                </c:pt>
                <c:pt idx="3585">
                  <c:v>81.75122</c:v>
                </c:pt>
                <c:pt idx="3586">
                  <c:v>81.751175</c:v>
                </c:pt>
                <c:pt idx="3587">
                  <c:v>81.75113</c:v>
                </c:pt>
                <c:pt idx="3588">
                  <c:v>81.75108</c:v>
                </c:pt>
                <c:pt idx="3589">
                  <c:v>81.75104</c:v>
                </c:pt>
                <c:pt idx="3590">
                  <c:v>81.75099</c:v>
                </c:pt>
                <c:pt idx="3591">
                  <c:v>81.750946</c:v>
                </c:pt>
                <c:pt idx="3592">
                  <c:v>81.7509</c:v>
                </c:pt>
                <c:pt idx="3593">
                  <c:v>81.750854</c:v>
                </c:pt>
                <c:pt idx="3594">
                  <c:v>81.75081</c:v>
                </c:pt>
                <c:pt idx="3595">
                  <c:v>81.75076</c:v>
                </c:pt>
                <c:pt idx="3596">
                  <c:v>81.75072</c:v>
                </c:pt>
                <c:pt idx="3597">
                  <c:v>81.75068</c:v>
                </c:pt>
                <c:pt idx="3598">
                  <c:v>81.75063</c:v>
                </c:pt>
                <c:pt idx="3599">
                  <c:v>81.75059</c:v>
                </c:pt>
                <c:pt idx="3600">
                  <c:v>81.75054</c:v>
                </c:pt>
                <c:pt idx="3601">
                  <c:v>81.7505</c:v>
                </c:pt>
                <c:pt idx="3602">
                  <c:v>81.75046</c:v>
                </c:pt>
                <c:pt idx="3603">
                  <c:v>81.75042</c:v>
                </c:pt>
                <c:pt idx="3604">
                  <c:v>81.75037399999998</c:v>
                </c:pt>
                <c:pt idx="3605">
                  <c:v>81.75033599999999</c:v>
                </c:pt>
                <c:pt idx="3606">
                  <c:v>81.75029</c:v>
                </c:pt>
                <c:pt idx="3607">
                  <c:v>81.75025</c:v>
                </c:pt>
                <c:pt idx="3608">
                  <c:v>81.750206</c:v>
                </c:pt>
                <c:pt idx="3609">
                  <c:v>81.75016</c:v>
                </c:pt>
                <c:pt idx="3610">
                  <c:v>81.750114</c:v>
                </c:pt>
                <c:pt idx="3611">
                  <c:v>81.75007</c:v>
                </c:pt>
                <c:pt idx="3612">
                  <c:v>81.75002</c:v>
                </c:pt>
                <c:pt idx="3613">
                  <c:v>81.74998</c:v>
                </c:pt>
                <c:pt idx="3614">
                  <c:v>81.74993</c:v>
                </c:pt>
                <c:pt idx="3615">
                  <c:v>81.749886</c:v>
                </c:pt>
                <c:pt idx="3616">
                  <c:v>81.74984</c:v>
                </c:pt>
                <c:pt idx="3617">
                  <c:v>81.749794</c:v>
                </c:pt>
                <c:pt idx="3618">
                  <c:v>81.74975</c:v>
                </c:pt>
                <c:pt idx="3619">
                  <c:v>81.7497</c:v>
                </c:pt>
                <c:pt idx="3620">
                  <c:v>81.74966</c:v>
                </c:pt>
                <c:pt idx="3621">
                  <c:v>81.74961</c:v>
                </c:pt>
                <c:pt idx="3622">
                  <c:v>81.749565</c:v>
                </c:pt>
                <c:pt idx="3623">
                  <c:v>81.74952</c:v>
                </c:pt>
                <c:pt idx="3624">
                  <c:v>81.74948</c:v>
                </c:pt>
                <c:pt idx="3625">
                  <c:v>81.749435</c:v>
                </c:pt>
                <c:pt idx="3626">
                  <c:v>81.74939</c:v>
                </c:pt>
                <c:pt idx="3627">
                  <c:v>81.749344</c:v>
                </c:pt>
                <c:pt idx="3628">
                  <c:v>81.7493</c:v>
                </c:pt>
                <c:pt idx="3629">
                  <c:v>81.74925</c:v>
                </c:pt>
                <c:pt idx="3630">
                  <c:v>81.74921</c:v>
                </c:pt>
                <c:pt idx="3631">
                  <c:v>81.74916</c:v>
                </c:pt>
                <c:pt idx="3632">
                  <c:v>81.749115</c:v>
                </c:pt>
                <c:pt idx="3633">
                  <c:v>81.74907</c:v>
                </c:pt>
                <c:pt idx="3634">
                  <c:v>81.74902</c:v>
                </c:pt>
                <c:pt idx="3635">
                  <c:v>81.74898</c:v>
                </c:pt>
                <c:pt idx="3636">
                  <c:v>81.74894</c:v>
                </c:pt>
                <c:pt idx="3637">
                  <c:v>81.74889</c:v>
                </c:pt>
                <c:pt idx="3638">
                  <c:v>81.74885</c:v>
                </c:pt>
                <c:pt idx="3639">
                  <c:v>81.7488</c:v>
                </c:pt>
                <c:pt idx="3640">
                  <c:v>81.74876</c:v>
                </c:pt>
                <c:pt idx="3641">
                  <c:v>81.74871</c:v>
                </c:pt>
                <c:pt idx="3642">
                  <c:v>81.748665</c:v>
                </c:pt>
                <c:pt idx="3643">
                  <c:v>81.74862</c:v>
                </c:pt>
                <c:pt idx="3644">
                  <c:v>81.74857</c:v>
                </c:pt>
                <c:pt idx="3645">
                  <c:v>81.74853</c:v>
                </c:pt>
                <c:pt idx="3646">
                  <c:v>81.74848</c:v>
                </c:pt>
                <c:pt idx="3647">
                  <c:v>81.748436</c:v>
                </c:pt>
                <c:pt idx="3648">
                  <c:v>81.7484</c:v>
                </c:pt>
                <c:pt idx="3649">
                  <c:v>81.74835</c:v>
                </c:pt>
                <c:pt idx="3650">
                  <c:v>81.74831</c:v>
                </c:pt>
                <c:pt idx="3651">
                  <c:v>81.74826</c:v>
                </c:pt>
                <c:pt idx="3652">
                  <c:v>81.748215</c:v>
                </c:pt>
                <c:pt idx="3653">
                  <c:v>81.74817</c:v>
                </c:pt>
                <c:pt idx="3654">
                  <c:v>81.74812</c:v>
                </c:pt>
                <c:pt idx="3655">
                  <c:v>81.74808</c:v>
                </c:pt>
                <c:pt idx="3656">
                  <c:v>81.74803</c:v>
                </c:pt>
                <c:pt idx="3657">
                  <c:v>81.747986</c:v>
                </c:pt>
                <c:pt idx="3658">
                  <c:v>81.74794</c:v>
                </c:pt>
                <c:pt idx="3659">
                  <c:v>81.747894</c:v>
                </c:pt>
                <c:pt idx="3660">
                  <c:v>81.747856</c:v>
                </c:pt>
                <c:pt idx="3661">
                  <c:v>81.74781</c:v>
                </c:pt>
                <c:pt idx="3662">
                  <c:v>81.747765</c:v>
                </c:pt>
                <c:pt idx="3663">
                  <c:v>81.74772</c:v>
                </c:pt>
                <c:pt idx="3664">
                  <c:v>81.74768</c:v>
                </c:pt>
                <c:pt idx="3665">
                  <c:v>81.747635</c:v>
                </c:pt>
                <c:pt idx="3666">
                  <c:v>81.7476</c:v>
                </c:pt>
                <c:pt idx="3667">
                  <c:v>81.74755</c:v>
                </c:pt>
                <c:pt idx="3668">
                  <c:v>81.74751</c:v>
                </c:pt>
                <c:pt idx="3669">
                  <c:v>81.74747</c:v>
                </c:pt>
                <c:pt idx="3670">
                  <c:v>81.74743</c:v>
                </c:pt>
                <c:pt idx="3671">
                  <c:v>81.74738</c:v>
                </c:pt>
                <c:pt idx="3672">
                  <c:v>81.74734</c:v>
                </c:pt>
                <c:pt idx="3673">
                  <c:v>81.74729</c:v>
                </c:pt>
                <c:pt idx="3674">
                  <c:v>81.747246</c:v>
                </c:pt>
                <c:pt idx="3675">
                  <c:v>81.7472</c:v>
                </c:pt>
                <c:pt idx="3676">
                  <c:v>81.747154</c:v>
                </c:pt>
                <c:pt idx="3677">
                  <c:v>81.74711</c:v>
                </c:pt>
                <c:pt idx="3678">
                  <c:v>81.74706</c:v>
                </c:pt>
                <c:pt idx="3679">
                  <c:v>81.74702</c:v>
                </c:pt>
                <c:pt idx="3680">
                  <c:v>81.74697</c:v>
                </c:pt>
                <c:pt idx="3681">
                  <c:v>81.746925</c:v>
                </c:pt>
                <c:pt idx="3682">
                  <c:v>81.74689</c:v>
                </c:pt>
                <c:pt idx="3683">
                  <c:v>81.74684</c:v>
                </c:pt>
                <c:pt idx="3684">
                  <c:v>81.746796</c:v>
                </c:pt>
                <c:pt idx="3685">
                  <c:v>81.74675</c:v>
                </c:pt>
                <c:pt idx="3686">
                  <c:v>81.746704</c:v>
                </c:pt>
                <c:pt idx="3687">
                  <c:v>81.74666</c:v>
                </c:pt>
                <c:pt idx="3688">
                  <c:v>81.74661</c:v>
                </c:pt>
                <c:pt idx="3689">
                  <c:v>81.74657</c:v>
                </c:pt>
                <c:pt idx="3690">
                  <c:v>81.74652</c:v>
                </c:pt>
                <c:pt idx="3691">
                  <c:v>81.746475</c:v>
                </c:pt>
                <c:pt idx="3692">
                  <c:v>81.74643</c:v>
                </c:pt>
                <c:pt idx="3693">
                  <c:v>81.74638</c:v>
                </c:pt>
                <c:pt idx="3694">
                  <c:v>81.746346</c:v>
                </c:pt>
                <c:pt idx="3695">
                  <c:v>81.7463</c:v>
                </c:pt>
                <c:pt idx="3696">
                  <c:v>81.746254</c:v>
                </c:pt>
                <c:pt idx="3697">
                  <c:v>81.74621</c:v>
                </c:pt>
                <c:pt idx="3698">
                  <c:v>81.74617</c:v>
                </c:pt>
                <c:pt idx="3699">
                  <c:v>81.746124</c:v>
                </c:pt>
                <c:pt idx="3700">
                  <c:v>81.746086</c:v>
                </c:pt>
                <c:pt idx="3701">
                  <c:v>81.74604</c:v>
                </c:pt>
                <c:pt idx="3702">
                  <c:v>81.746</c:v>
                </c:pt>
                <c:pt idx="3703">
                  <c:v>81.74596</c:v>
                </c:pt>
                <c:pt idx="3704">
                  <c:v>81.74591</c:v>
                </c:pt>
                <c:pt idx="3705">
                  <c:v>81.745865</c:v>
                </c:pt>
                <c:pt idx="3706">
                  <c:v>81.74582</c:v>
                </c:pt>
                <c:pt idx="3707">
                  <c:v>81.74577</c:v>
                </c:pt>
                <c:pt idx="3708">
                  <c:v>81.74573</c:v>
                </c:pt>
                <c:pt idx="3709">
                  <c:v>81.74569</c:v>
                </c:pt>
                <c:pt idx="3710">
                  <c:v>81.74564</c:v>
                </c:pt>
                <c:pt idx="3711">
                  <c:v>81.7456</c:v>
                </c:pt>
                <c:pt idx="3712">
                  <c:v>81.74555</c:v>
                </c:pt>
                <c:pt idx="3713">
                  <c:v>81.74551</c:v>
                </c:pt>
                <c:pt idx="3714">
                  <c:v>81.74546</c:v>
                </c:pt>
                <c:pt idx="3715">
                  <c:v>81.745415</c:v>
                </c:pt>
                <c:pt idx="3716">
                  <c:v>81.74537</c:v>
                </c:pt>
                <c:pt idx="3717">
                  <c:v>81.74532</c:v>
                </c:pt>
                <c:pt idx="3718">
                  <c:v>81.74528</c:v>
                </c:pt>
                <c:pt idx="3719">
                  <c:v>81.74523</c:v>
                </c:pt>
                <c:pt idx="3720">
                  <c:v>81.745186</c:v>
                </c:pt>
                <c:pt idx="3721">
                  <c:v>81.74515</c:v>
                </c:pt>
                <c:pt idx="3722">
                  <c:v>81.7451</c:v>
                </c:pt>
                <c:pt idx="3723">
                  <c:v>81.745056</c:v>
                </c:pt>
                <c:pt idx="3724">
                  <c:v>81.74501</c:v>
                </c:pt>
                <c:pt idx="3725">
                  <c:v>81.744965</c:v>
                </c:pt>
                <c:pt idx="3726">
                  <c:v>81.74492</c:v>
                </c:pt>
                <c:pt idx="3727">
                  <c:v>81.74487</c:v>
                </c:pt>
                <c:pt idx="3728">
                  <c:v>81.74483</c:v>
                </c:pt>
                <c:pt idx="3729">
                  <c:v>81.74478</c:v>
                </c:pt>
                <c:pt idx="3730">
                  <c:v>81.74474</c:v>
                </c:pt>
                <c:pt idx="3731">
                  <c:v>81.7447</c:v>
                </c:pt>
                <c:pt idx="3732">
                  <c:v>81.74466</c:v>
                </c:pt>
                <c:pt idx="3733">
                  <c:v>81.74461</c:v>
                </c:pt>
                <c:pt idx="3734">
                  <c:v>81.744576</c:v>
                </c:pt>
                <c:pt idx="3735">
                  <c:v>81.74453</c:v>
                </c:pt>
                <c:pt idx="3736">
                  <c:v>81.74449</c:v>
                </c:pt>
                <c:pt idx="3737">
                  <c:v>81.744446</c:v>
                </c:pt>
                <c:pt idx="3738">
                  <c:v>81.7444</c:v>
                </c:pt>
                <c:pt idx="3739">
                  <c:v>81.744354</c:v>
                </c:pt>
                <c:pt idx="3740">
                  <c:v>81.74431</c:v>
                </c:pt>
                <c:pt idx="3741">
                  <c:v>81.74426</c:v>
                </c:pt>
                <c:pt idx="3742">
                  <c:v>81.74422</c:v>
                </c:pt>
                <c:pt idx="3743">
                  <c:v>81.74417</c:v>
                </c:pt>
                <c:pt idx="3744">
                  <c:v>81.744125</c:v>
                </c:pt>
                <c:pt idx="3745">
                  <c:v>81.74408</c:v>
                </c:pt>
                <c:pt idx="3746">
                  <c:v>81.74403</c:v>
                </c:pt>
                <c:pt idx="3747">
                  <c:v>81.74399</c:v>
                </c:pt>
                <c:pt idx="3748">
                  <c:v>81.74395</c:v>
                </c:pt>
                <c:pt idx="3749">
                  <c:v>81.743904</c:v>
                </c:pt>
                <c:pt idx="3750">
                  <c:v>81.74386</c:v>
                </c:pt>
                <c:pt idx="3751">
                  <c:v>81.74381</c:v>
                </c:pt>
                <c:pt idx="3752">
                  <c:v>81.74377000000001</c:v>
                </c:pt>
                <c:pt idx="3753">
                  <c:v>81.74372</c:v>
                </c:pt>
                <c:pt idx="3754">
                  <c:v>81.743675</c:v>
                </c:pt>
                <c:pt idx="3755">
                  <c:v>81.74363</c:v>
                </c:pt>
                <c:pt idx="3756">
                  <c:v>81.74358</c:v>
                </c:pt>
                <c:pt idx="3757">
                  <c:v>81.74354</c:v>
                </c:pt>
                <c:pt idx="3758">
                  <c:v>81.74349</c:v>
                </c:pt>
                <c:pt idx="3759">
                  <c:v>81.74345</c:v>
                </c:pt>
                <c:pt idx="3760">
                  <c:v>81.74341</c:v>
                </c:pt>
                <c:pt idx="3761">
                  <c:v>81.74336</c:v>
                </c:pt>
                <c:pt idx="3762">
                  <c:v>81.74332</c:v>
                </c:pt>
                <c:pt idx="3763">
                  <c:v>81.74327</c:v>
                </c:pt>
                <c:pt idx="3764">
                  <c:v>81.74323</c:v>
                </c:pt>
                <c:pt idx="3765">
                  <c:v>81.74319</c:v>
                </c:pt>
                <c:pt idx="3766">
                  <c:v>81.74315</c:v>
                </c:pt>
                <c:pt idx="3767">
                  <c:v>81.7431</c:v>
                </c:pt>
                <c:pt idx="3768">
                  <c:v>81.743065</c:v>
                </c:pt>
                <c:pt idx="3769">
                  <c:v>81.74302</c:v>
                </c:pt>
                <c:pt idx="3770">
                  <c:v>81.74298</c:v>
                </c:pt>
                <c:pt idx="3771">
                  <c:v>81.742935</c:v>
                </c:pt>
                <c:pt idx="3772">
                  <c:v>81.74289</c:v>
                </c:pt>
                <c:pt idx="3773">
                  <c:v>81.74284</c:v>
                </c:pt>
                <c:pt idx="3774">
                  <c:v>81.7428</c:v>
                </c:pt>
                <c:pt idx="3775">
                  <c:v>81.74275</c:v>
                </c:pt>
                <c:pt idx="3776">
                  <c:v>81.74271</c:v>
                </c:pt>
                <c:pt idx="3777">
                  <c:v>81.74266</c:v>
                </c:pt>
                <c:pt idx="3778">
                  <c:v>81.742615</c:v>
                </c:pt>
                <c:pt idx="3779">
                  <c:v>81.74257</c:v>
                </c:pt>
                <c:pt idx="3780">
                  <c:v>81.74252</c:v>
                </c:pt>
                <c:pt idx="3781">
                  <c:v>81.74248</c:v>
                </c:pt>
                <c:pt idx="3782">
                  <c:v>81.74244</c:v>
                </c:pt>
                <c:pt idx="3783">
                  <c:v>81.74239</c:v>
                </c:pt>
                <c:pt idx="3784">
                  <c:v>81.74235</c:v>
                </c:pt>
                <c:pt idx="3785">
                  <c:v>81.7423</c:v>
                </c:pt>
                <c:pt idx="3786">
                  <c:v>81.742256</c:v>
                </c:pt>
                <c:pt idx="3787">
                  <c:v>81.74221</c:v>
                </c:pt>
                <c:pt idx="3788">
                  <c:v>81.742165</c:v>
                </c:pt>
                <c:pt idx="3789">
                  <c:v>81.74212</c:v>
                </c:pt>
                <c:pt idx="3790">
                  <c:v>81.74207000000001</c:v>
                </c:pt>
                <c:pt idx="3791">
                  <c:v>81.74203</c:v>
                </c:pt>
                <c:pt idx="3792">
                  <c:v>81.74198</c:v>
                </c:pt>
                <c:pt idx="3793">
                  <c:v>81.741936</c:v>
                </c:pt>
                <c:pt idx="3794">
                  <c:v>81.74189</c:v>
                </c:pt>
                <c:pt idx="3795">
                  <c:v>81.741844</c:v>
                </c:pt>
                <c:pt idx="3796">
                  <c:v>81.741806</c:v>
                </c:pt>
                <c:pt idx="3797">
                  <c:v>81.74176</c:v>
                </c:pt>
                <c:pt idx="3798">
                  <c:v>81.74172</c:v>
                </c:pt>
                <c:pt idx="3799">
                  <c:v>81.74168</c:v>
                </c:pt>
                <c:pt idx="3800">
                  <c:v>81.74164</c:v>
                </c:pt>
                <c:pt idx="3801">
                  <c:v>81.74159</c:v>
                </c:pt>
                <c:pt idx="3802">
                  <c:v>81.741554</c:v>
                </c:pt>
                <c:pt idx="3803">
                  <c:v>81.74151</c:v>
                </c:pt>
                <c:pt idx="3804">
                  <c:v>81.74146</c:v>
                </c:pt>
                <c:pt idx="3805">
                  <c:v>81.74142</c:v>
                </c:pt>
                <c:pt idx="3806">
                  <c:v>81.74137</c:v>
                </c:pt>
                <c:pt idx="3807">
                  <c:v>81.741325</c:v>
                </c:pt>
                <c:pt idx="3808">
                  <c:v>81.74128</c:v>
                </c:pt>
                <c:pt idx="3809">
                  <c:v>81.74124</c:v>
                </c:pt>
                <c:pt idx="3810">
                  <c:v>81.741196</c:v>
                </c:pt>
                <c:pt idx="3811">
                  <c:v>81.74115</c:v>
                </c:pt>
                <c:pt idx="3812">
                  <c:v>81.741104</c:v>
                </c:pt>
                <c:pt idx="3813">
                  <c:v>81.74106</c:v>
                </c:pt>
                <c:pt idx="3814">
                  <c:v>81.74101</c:v>
                </c:pt>
                <c:pt idx="3815">
                  <c:v>81.74097</c:v>
                </c:pt>
                <c:pt idx="3816">
                  <c:v>81.74092</c:v>
                </c:pt>
                <c:pt idx="3817">
                  <c:v>81.740875</c:v>
                </c:pt>
                <c:pt idx="3818">
                  <c:v>81.74084</c:v>
                </c:pt>
                <c:pt idx="3819">
                  <c:v>81.74079</c:v>
                </c:pt>
                <c:pt idx="3820">
                  <c:v>81.740746</c:v>
                </c:pt>
                <c:pt idx="3821">
                  <c:v>81.7407</c:v>
                </c:pt>
                <c:pt idx="3822">
                  <c:v>81.740654</c:v>
                </c:pt>
                <c:pt idx="3823">
                  <c:v>81.74061</c:v>
                </c:pt>
                <c:pt idx="3824">
                  <c:v>81.74056</c:v>
                </c:pt>
                <c:pt idx="3825">
                  <c:v>81.740524</c:v>
                </c:pt>
                <c:pt idx="3826">
                  <c:v>81.74048</c:v>
                </c:pt>
                <c:pt idx="3827">
                  <c:v>81.74044</c:v>
                </c:pt>
                <c:pt idx="3828">
                  <c:v>81.740395</c:v>
                </c:pt>
                <c:pt idx="3829">
                  <c:v>81.74036</c:v>
                </c:pt>
                <c:pt idx="3830">
                  <c:v>81.74031</c:v>
                </c:pt>
                <c:pt idx="3831">
                  <c:v>81.740265</c:v>
                </c:pt>
                <c:pt idx="3832">
                  <c:v>81.74022</c:v>
                </c:pt>
                <c:pt idx="3833">
                  <c:v>81.74017</c:v>
                </c:pt>
                <c:pt idx="3834">
                  <c:v>81.74013</c:v>
                </c:pt>
                <c:pt idx="3835">
                  <c:v>81.74008</c:v>
                </c:pt>
                <c:pt idx="3836">
                  <c:v>81.74004</c:v>
                </c:pt>
                <c:pt idx="3837">
                  <c:v>81.74</c:v>
                </c:pt>
                <c:pt idx="3838">
                  <c:v>81.73995</c:v>
                </c:pt>
                <c:pt idx="3839">
                  <c:v>81.73991</c:v>
                </c:pt>
                <c:pt idx="3840">
                  <c:v>81.73986</c:v>
                </c:pt>
                <c:pt idx="3841">
                  <c:v>81.739815</c:v>
                </c:pt>
                <c:pt idx="3842">
                  <c:v>81.73977</c:v>
                </c:pt>
                <c:pt idx="3843">
                  <c:v>81.73972</c:v>
                </c:pt>
                <c:pt idx="3844">
                  <c:v>81.73968</c:v>
                </c:pt>
                <c:pt idx="3845">
                  <c:v>81.73963</c:v>
                </c:pt>
                <c:pt idx="3846">
                  <c:v>81.739586</c:v>
                </c:pt>
                <c:pt idx="3847">
                  <c:v>81.73954</c:v>
                </c:pt>
                <c:pt idx="3848">
                  <c:v>81.7395</c:v>
                </c:pt>
                <c:pt idx="3849">
                  <c:v>81.739456</c:v>
                </c:pt>
                <c:pt idx="3850">
                  <c:v>81.73941</c:v>
                </c:pt>
                <c:pt idx="3851">
                  <c:v>81.739365</c:v>
                </c:pt>
                <c:pt idx="3852">
                  <c:v>81.73932</c:v>
                </c:pt>
                <c:pt idx="3853">
                  <c:v>81.73927</c:v>
                </c:pt>
                <c:pt idx="3854">
                  <c:v>81.73923</c:v>
                </c:pt>
                <c:pt idx="3855">
                  <c:v>81.73918</c:v>
                </c:pt>
                <c:pt idx="3856">
                  <c:v>81.739136</c:v>
                </c:pt>
                <c:pt idx="3857">
                  <c:v>81.7391</c:v>
                </c:pt>
                <c:pt idx="3858">
                  <c:v>81.73905</c:v>
                </c:pt>
                <c:pt idx="3859">
                  <c:v>81.73901</c:v>
                </c:pt>
                <c:pt idx="3860">
                  <c:v>81.73897</c:v>
                </c:pt>
                <c:pt idx="3861">
                  <c:v>81.73893</c:v>
                </c:pt>
                <c:pt idx="3862">
                  <c:v>81.738884</c:v>
                </c:pt>
                <c:pt idx="3863">
                  <c:v>81.73884599999998</c:v>
                </c:pt>
                <c:pt idx="3864">
                  <c:v>81.7388</c:v>
                </c:pt>
                <c:pt idx="3865">
                  <c:v>81.738754</c:v>
                </c:pt>
                <c:pt idx="3866">
                  <c:v>81.73871</c:v>
                </c:pt>
                <c:pt idx="3867">
                  <c:v>81.73866</c:v>
                </c:pt>
                <c:pt idx="3868">
                  <c:v>81.73862</c:v>
                </c:pt>
                <c:pt idx="3869">
                  <c:v>81.73857</c:v>
                </c:pt>
                <c:pt idx="3870">
                  <c:v>81.73853</c:v>
                </c:pt>
                <c:pt idx="3871">
                  <c:v>81.73849</c:v>
                </c:pt>
                <c:pt idx="3872">
                  <c:v>81.73843999999998</c:v>
                </c:pt>
                <c:pt idx="3873">
                  <c:v>81.73839599999998</c:v>
                </c:pt>
                <c:pt idx="3874">
                  <c:v>81.73836</c:v>
                </c:pt>
                <c:pt idx="3875">
                  <c:v>81.73831</c:v>
                </c:pt>
                <c:pt idx="3876">
                  <c:v>81.73827</c:v>
                </c:pt>
                <c:pt idx="3877">
                  <c:v>81.73823</c:v>
                </c:pt>
                <c:pt idx="3878">
                  <c:v>81.73819</c:v>
                </c:pt>
                <c:pt idx="3879">
                  <c:v>81.738144</c:v>
                </c:pt>
                <c:pt idx="3880">
                  <c:v>81.7381</c:v>
                </c:pt>
                <c:pt idx="3881">
                  <c:v>81.73805</c:v>
                </c:pt>
                <c:pt idx="3882">
                  <c:v>81.73801</c:v>
                </c:pt>
                <c:pt idx="3883">
                  <c:v>81.73796</c:v>
                </c:pt>
                <c:pt idx="3884">
                  <c:v>81.737915</c:v>
                </c:pt>
                <c:pt idx="3885">
                  <c:v>81.73788</c:v>
                </c:pt>
                <c:pt idx="3886">
                  <c:v>81.73783</c:v>
                </c:pt>
                <c:pt idx="3887">
                  <c:v>81.737785</c:v>
                </c:pt>
                <c:pt idx="3888">
                  <c:v>81.73774</c:v>
                </c:pt>
                <c:pt idx="3889">
                  <c:v>81.73769</c:v>
                </c:pt>
                <c:pt idx="3890">
                  <c:v>81.73765</c:v>
                </c:pt>
                <c:pt idx="3891">
                  <c:v>81.7376</c:v>
                </c:pt>
                <c:pt idx="3892">
                  <c:v>81.73756</c:v>
                </c:pt>
                <c:pt idx="3893">
                  <c:v>81.73751</c:v>
                </c:pt>
                <c:pt idx="3894">
                  <c:v>81.737465</c:v>
                </c:pt>
                <c:pt idx="3895">
                  <c:v>81.73742</c:v>
                </c:pt>
                <c:pt idx="3896">
                  <c:v>81.73737000000001</c:v>
                </c:pt>
                <c:pt idx="3897">
                  <c:v>81.737335</c:v>
                </c:pt>
                <c:pt idx="3898">
                  <c:v>81.73729</c:v>
                </c:pt>
                <c:pt idx="3899">
                  <c:v>81.73724</c:v>
                </c:pt>
                <c:pt idx="3900">
                  <c:v>81.7372</c:v>
                </c:pt>
                <c:pt idx="3901">
                  <c:v>81.73715</c:v>
                </c:pt>
                <c:pt idx="3902">
                  <c:v>81.73711</c:v>
                </c:pt>
                <c:pt idx="3903">
                  <c:v>81.73706</c:v>
                </c:pt>
                <c:pt idx="3904">
                  <c:v>81.737015</c:v>
                </c:pt>
                <c:pt idx="3905">
                  <c:v>81.73697000000001</c:v>
                </c:pt>
                <c:pt idx="3906">
                  <c:v>81.73693</c:v>
                </c:pt>
                <c:pt idx="3907">
                  <c:v>81.736885</c:v>
                </c:pt>
                <c:pt idx="3908">
                  <c:v>81.73685</c:v>
                </c:pt>
                <c:pt idx="3909">
                  <c:v>81.7368</c:v>
                </c:pt>
                <c:pt idx="3910">
                  <c:v>81.73676</c:v>
                </c:pt>
                <c:pt idx="3911">
                  <c:v>81.73672</c:v>
                </c:pt>
                <c:pt idx="3912">
                  <c:v>81.73668</c:v>
                </c:pt>
                <c:pt idx="3913">
                  <c:v>81.73663</c:v>
                </c:pt>
                <c:pt idx="3914">
                  <c:v>81.73659</c:v>
                </c:pt>
                <c:pt idx="3915">
                  <c:v>81.73654</c:v>
                </c:pt>
                <c:pt idx="3916">
                  <c:v>81.736496</c:v>
                </c:pt>
                <c:pt idx="3917">
                  <c:v>81.73645</c:v>
                </c:pt>
                <c:pt idx="3918">
                  <c:v>81.736404</c:v>
                </c:pt>
                <c:pt idx="3919">
                  <c:v>81.73636</c:v>
                </c:pt>
                <c:pt idx="3920">
                  <c:v>81.73631</c:v>
                </c:pt>
                <c:pt idx="3921">
                  <c:v>81.736275</c:v>
                </c:pt>
                <c:pt idx="3922">
                  <c:v>81.73623</c:v>
                </c:pt>
                <c:pt idx="3923">
                  <c:v>81.73619</c:v>
                </c:pt>
                <c:pt idx="3924">
                  <c:v>81.736145</c:v>
                </c:pt>
                <c:pt idx="3925">
                  <c:v>81.73611</c:v>
                </c:pt>
                <c:pt idx="3926">
                  <c:v>81.73606</c:v>
                </c:pt>
                <c:pt idx="3927">
                  <c:v>81.73602</c:v>
                </c:pt>
                <c:pt idx="3928">
                  <c:v>81.73598</c:v>
                </c:pt>
                <c:pt idx="3929">
                  <c:v>81.73593</c:v>
                </c:pt>
                <c:pt idx="3930">
                  <c:v>81.73588599999998</c:v>
                </c:pt>
                <c:pt idx="3931">
                  <c:v>81.73583999999998</c:v>
                </c:pt>
                <c:pt idx="3932">
                  <c:v>81.735794</c:v>
                </c:pt>
                <c:pt idx="3933">
                  <c:v>81.73574999999998</c:v>
                </c:pt>
                <c:pt idx="3934">
                  <c:v>81.73570999999998</c:v>
                </c:pt>
                <c:pt idx="3935">
                  <c:v>81.735664</c:v>
                </c:pt>
                <c:pt idx="3936">
                  <c:v>81.73562</c:v>
                </c:pt>
                <c:pt idx="3937">
                  <c:v>81.73557</c:v>
                </c:pt>
                <c:pt idx="3938">
                  <c:v>81.73553</c:v>
                </c:pt>
                <c:pt idx="3939">
                  <c:v>81.73547999999998</c:v>
                </c:pt>
                <c:pt idx="3940">
                  <c:v>81.73543499999998</c:v>
                </c:pt>
                <c:pt idx="3941">
                  <c:v>81.73538999999998</c:v>
                </c:pt>
                <c:pt idx="3942">
                  <c:v>81.735344</c:v>
                </c:pt>
                <c:pt idx="3943">
                  <c:v>81.73530599999998</c:v>
                </c:pt>
                <c:pt idx="3944">
                  <c:v>81.73526</c:v>
                </c:pt>
                <c:pt idx="3945">
                  <c:v>81.73522</c:v>
                </c:pt>
                <c:pt idx="3946">
                  <c:v>81.73517599999998</c:v>
                </c:pt>
                <c:pt idx="3947">
                  <c:v>81.73514</c:v>
                </c:pt>
                <c:pt idx="3948">
                  <c:v>81.73509</c:v>
                </c:pt>
                <c:pt idx="3949">
                  <c:v>81.735054</c:v>
                </c:pt>
                <c:pt idx="3950">
                  <c:v>81.73501</c:v>
                </c:pt>
                <c:pt idx="3951">
                  <c:v>81.73496</c:v>
                </c:pt>
                <c:pt idx="3952">
                  <c:v>81.73492</c:v>
                </c:pt>
                <c:pt idx="3953">
                  <c:v>81.73487</c:v>
                </c:pt>
                <c:pt idx="3954">
                  <c:v>81.734825</c:v>
                </c:pt>
                <c:pt idx="3955">
                  <c:v>81.73478</c:v>
                </c:pt>
                <c:pt idx="3956">
                  <c:v>81.73473000000001</c:v>
                </c:pt>
                <c:pt idx="3957">
                  <c:v>81.73469</c:v>
                </c:pt>
                <c:pt idx="3958">
                  <c:v>81.73464</c:v>
                </c:pt>
                <c:pt idx="3959">
                  <c:v>81.7346</c:v>
                </c:pt>
                <c:pt idx="3960">
                  <c:v>81.73455</c:v>
                </c:pt>
                <c:pt idx="3961">
                  <c:v>81.73451</c:v>
                </c:pt>
                <c:pt idx="3962">
                  <c:v>81.73447</c:v>
                </c:pt>
                <c:pt idx="3963">
                  <c:v>81.73442</c:v>
                </c:pt>
                <c:pt idx="3964">
                  <c:v>81.734375</c:v>
                </c:pt>
                <c:pt idx="3965">
                  <c:v>81.73434</c:v>
                </c:pt>
                <c:pt idx="3966">
                  <c:v>81.73429</c:v>
                </c:pt>
                <c:pt idx="3967">
                  <c:v>81.73425</c:v>
                </c:pt>
                <c:pt idx="3968">
                  <c:v>81.73421</c:v>
                </c:pt>
                <c:pt idx="3969">
                  <c:v>81.73417</c:v>
                </c:pt>
                <c:pt idx="3970">
                  <c:v>81.73412</c:v>
                </c:pt>
                <c:pt idx="3971">
                  <c:v>81.73408</c:v>
                </c:pt>
                <c:pt idx="3972">
                  <c:v>81.73403</c:v>
                </c:pt>
                <c:pt idx="3973">
                  <c:v>81.733986</c:v>
                </c:pt>
                <c:pt idx="3974">
                  <c:v>81.73394</c:v>
                </c:pt>
                <c:pt idx="3975">
                  <c:v>81.733894</c:v>
                </c:pt>
                <c:pt idx="3976">
                  <c:v>81.73386</c:v>
                </c:pt>
                <c:pt idx="3977">
                  <c:v>81.73381</c:v>
                </c:pt>
                <c:pt idx="3978">
                  <c:v>81.733765</c:v>
                </c:pt>
                <c:pt idx="3979">
                  <c:v>81.73372</c:v>
                </c:pt>
                <c:pt idx="3980">
                  <c:v>81.73367</c:v>
                </c:pt>
                <c:pt idx="3981">
                  <c:v>81.73363</c:v>
                </c:pt>
                <c:pt idx="3982">
                  <c:v>81.73358</c:v>
                </c:pt>
                <c:pt idx="3983">
                  <c:v>81.733536</c:v>
                </c:pt>
                <c:pt idx="3984">
                  <c:v>81.73349</c:v>
                </c:pt>
                <c:pt idx="3985">
                  <c:v>81.73345</c:v>
                </c:pt>
                <c:pt idx="3986">
                  <c:v>81.733406</c:v>
                </c:pt>
                <c:pt idx="3987">
                  <c:v>81.73337</c:v>
                </c:pt>
                <c:pt idx="3988">
                  <c:v>81.73332</c:v>
                </c:pt>
                <c:pt idx="3989">
                  <c:v>81.733284</c:v>
                </c:pt>
                <c:pt idx="3990">
                  <c:v>81.73324</c:v>
                </c:pt>
                <c:pt idx="3991">
                  <c:v>81.7332</c:v>
                </c:pt>
                <c:pt idx="3992">
                  <c:v>81.733154</c:v>
                </c:pt>
                <c:pt idx="3993">
                  <c:v>81.73311</c:v>
                </c:pt>
                <c:pt idx="3994">
                  <c:v>81.73306</c:v>
                </c:pt>
                <c:pt idx="3995">
                  <c:v>81.73302</c:v>
                </c:pt>
                <c:pt idx="3996">
                  <c:v>81.73297</c:v>
                </c:pt>
                <c:pt idx="3997">
                  <c:v>81.732925</c:v>
                </c:pt>
                <c:pt idx="3998">
                  <c:v>81.73289</c:v>
                </c:pt>
                <c:pt idx="3999">
                  <c:v>81.73283999999998</c:v>
                </c:pt>
                <c:pt idx="4000">
                  <c:v>81.73279599999998</c:v>
                </c:pt>
                <c:pt idx="4001">
                  <c:v>81.73274999999998</c:v>
                </c:pt>
                <c:pt idx="4002">
                  <c:v>81.732704</c:v>
                </c:pt>
                <c:pt idx="4003">
                  <c:v>81.73266</c:v>
                </c:pt>
                <c:pt idx="4004">
                  <c:v>81.73261</c:v>
                </c:pt>
                <c:pt idx="4005">
                  <c:v>81.73257</c:v>
                </c:pt>
                <c:pt idx="4006">
                  <c:v>81.73252</c:v>
                </c:pt>
                <c:pt idx="4007">
                  <c:v>81.73247999999998</c:v>
                </c:pt>
                <c:pt idx="4008">
                  <c:v>81.73243999999998</c:v>
                </c:pt>
                <c:pt idx="4009">
                  <c:v>81.7324</c:v>
                </c:pt>
                <c:pt idx="4010">
                  <c:v>81.73234999999998</c:v>
                </c:pt>
                <c:pt idx="4011">
                  <c:v>81.732315</c:v>
                </c:pt>
                <c:pt idx="4012">
                  <c:v>81.73227</c:v>
                </c:pt>
                <c:pt idx="4013">
                  <c:v>81.73223</c:v>
                </c:pt>
                <c:pt idx="4014">
                  <c:v>81.732185</c:v>
                </c:pt>
                <c:pt idx="4015">
                  <c:v>81.73214</c:v>
                </c:pt>
                <c:pt idx="4016">
                  <c:v>81.73209</c:v>
                </c:pt>
                <c:pt idx="4017">
                  <c:v>81.73205</c:v>
                </c:pt>
                <c:pt idx="4018">
                  <c:v>81.73200000000001</c:v>
                </c:pt>
                <c:pt idx="4019">
                  <c:v>81.73196</c:v>
                </c:pt>
                <c:pt idx="4020">
                  <c:v>81.73191</c:v>
                </c:pt>
                <c:pt idx="4021">
                  <c:v>81.731865</c:v>
                </c:pt>
                <c:pt idx="4022">
                  <c:v>81.73182</c:v>
                </c:pt>
                <c:pt idx="4023">
                  <c:v>81.73177</c:v>
                </c:pt>
                <c:pt idx="4024">
                  <c:v>81.73173000000001</c:v>
                </c:pt>
                <c:pt idx="4025">
                  <c:v>81.73169</c:v>
                </c:pt>
                <c:pt idx="4026">
                  <c:v>81.73164</c:v>
                </c:pt>
                <c:pt idx="4027">
                  <c:v>81.7316</c:v>
                </c:pt>
                <c:pt idx="4028">
                  <c:v>81.73155</c:v>
                </c:pt>
                <c:pt idx="4029">
                  <c:v>81.731514</c:v>
                </c:pt>
                <c:pt idx="4030">
                  <c:v>81.73147</c:v>
                </c:pt>
                <c:pt idx="4031">
                  <c:v>81.73143</c:v>
                </c:pt>
                <c:pt idx="4032">
                  <c:v>81.731384</c:v>
                </c:pt>
                <c:pt idx="4033">
                  <c:v>81.731346</c:v>
                </c:pt>
                <c:pt idx="4034">
                  <c:v>81.7313</c:v>
                </c:pt>
                <c:pt idx="4035">
                  <c:v>81.73126</c:v>
                </c:pt>
                <c:pt idx="4036">
                  <c:v>81.73122</c:v>
                </c:pt>
                <c:pt idx="4037">
                  <c:v>81.73117</c:v>
                </c:pt>
                <c:pt idx="4038">
                  <c:v>81.731125</c:v>
                </c:pt>
                <c:pt idx="4039">
                  <c:v>81.73108</c:v>
                </c:pt>
                <c:pt idx="4040">
                  <c:v>81.73103</c:v>
                </c:pt>
                <c:pt idx="4041">
                  <c:v>81.73099</c:v>
                </c:pt>
                <c:pt idx="4042">
                  <c:v>81.73094</c:v>
                </c:pt>
                <c:pt idx="4043">
                  <c:v>81.730896</c:v>
                </c:pt>
                <c:pt idx="4044">
                  <c:v>81.73085</c:v>
                </c:pt>
                <c:pt idx="4045">
                  <c:v>81.730804</c:v>
                </c:pt>
                <c:pt idx="4046">
                  <c:v>81.73076</c:v>
                </c:pt>
                <c:pt idx="4047">
                  <c:v>81.73072</c:v>
                </c:pt>
                <c:pt idx="4048">
                  <c:v>81.730675</c:v>
                </c:pt>
                <c:pt idx="4049">
                  <c:v>81.73063</c:v>
                </c:pt>
                <c:pt idx="4050">
                  <c:v>81.73058</c:v>
                </c:pt>
                <c:pt idx="4051">
                  <c:v>81.730545</c:v>
                </c:pt>
                <c:pt idx="4052">
                  <c:v>81.7305</c:v>
                </c:pt>
                <c:pt idx="4053">
                  <c:v>81.73046</c:v>
                </c:pt>
                <c:pt idx="4054">
                  <c:v>81.730415</c:v>
                </c:pt>
                <c:pt idx="4055">
                  <c:v>81.73037999999998</c:v>
                </c:pt>
                <c:pt idx="4056">
                  <c:v>81.73033</c:v>
                </c:pt>
                <c:pt idx="4057">
                  <c:v>81.730286</c:v>
                </c:pt>
                <c:pt idx="4058">
                  <c:v>81.73024</c:v>
                </c:pt>
                <c:pt idx="4059">
                  <c:v>81.730194</c:v>
                </c:pt>
                <c:pt idx="4060">
                  <c:v>81.73015</c:v>
                </c:pt>
                <c:pt idx="4061">
                  <c:v>81.7301</c:v>
                </c:pt>
                <c:pt idx="4062">
                  <c:v>81.730064</c:v>
                </c:pt>
                <c:pt idx="4063">
                  <c:v>81.73002</c:v>
                </c:pt>
                <c:pt idx="4064">
                  <c:v>81.72997</c:v>
                </c:pt>
                <c:pt idx="4065">
                  <c:v>81.72993</c:v>
                </c:pt>
                <c:pt idx="4066">
                  <c:v>81.72988999999998</c:v>
                </c:pt>
                <c:pt idx="4067">
                  <c:v>81.72983999999998</c:v>
                </c:pt>
                <c:pt idx="4068">
                  <c:v>81.72979999999998</c:v>
                </c:pt>
                <c:pt idx="4069">
                  <c:v>81.72974999999998</c:v>
                </c:pt>
                <c:pt idx="4070">
                  <c:v>81.72970599999998</c:v>
                </c:pt>
                <c:pt idx="4071">
                  <c:v>81.72966</c:v>
                </c:pt>
                <c:pt idx="4072">
                  <c:v>81.729614</c:v>
                </c:pt>
                <c:pt idx="4073">
                  <c:v>81.72957599999998</c:v>
                </c:pt>
                <c:pt idx="4074">
                  <c:v>81.72953</c:v>
                </c:pt>
                <c:pt idx="4075">
                  <c:v>81.72949</c:v>
                </c:pt>
                <c:pt idx="4076">
                  <c:v>81.72945</c:v>
                </c:pt>
                <c:pt idx="4077">
                  <c:v>81.72941</c:v>
                </c:pt>
                <c:pt idx="4078">
                  <c:v>81.72936</c:v>
                </c:pt>
                <c:pt idx="4079">
                  <c:v>81.72932</c:v>
                </c:pt>
                <c:pt idx="4080">
                  <c:v>81.72927</c:v>
                </c:pt>
                <c:pt idx="4081">
                  <c:v>81.729225</c:v>
                </c:pt>
                <c:pt idx="4082">
                  <c:v>81.72918</c:v>
                </c:pt>
                <c:pt idx="4083">
                  <c:v>81.72913000000001</c:v>
                </c:pt>
                <c:pt idx="4084">
                  <c:v>81.72909</c:v>
                </c:pt>
                <c:pt idx="4085">
                  <c:v>81.72904</c:v>
                </c:pt>
                <c:pt idx="4086">
                  <c:v>81.729004</c:v>
                </c:pt>
                <c:pt idx="4087">
                  <c:v>81.72896</c:v>
                </c:pt>
                <c:pt idx="4088">
                  <c:v>81.72892</c:v>
                </c:pt>
                <c:pt idx="4089">
                  <c:v>81.72887399999999</c:v>
                </c:pt>
                <c:pt idx="4090">
                  <c:v>81.72883599999999</c:v>
                </c:pt>
                <c:pt idx="4091">
                  <c:v>81.72878999999999</c:v>
                </c:pt>
                <c:pt idx="4092">
                  <c:v>81.72874999999999</c:v>
                </c:pt>
                <c:pt idx="4093">
                  <c:v>81.72870999999999</c:v>
                </c:pt>
                <c:pt idx="4094">
                  <c:v>81.72866</c:v>
                </c:pt>
                <c:pt idx="4095">
                  <c:v>81.728615</c:v>
                </c:pt>
                <c:pt idx="4096">
                  <c:v>81.72857999999998</c:v>
                </c:pt>
                <c:pt idx="4097">
                  <c:v>81.72853</c:v>
                </c:pt>
                <c:pt idx="4098">
                  <c:v>81.72848999999998</c:v>
                </c:pt>
                <c:pt idx="4099">
                  <c:v>81.72844999999998</c:v>
                </c:pt>
                <c:pt idx="4100">
                  <c:v>81.72840999999998</c:v>
                </c:pt>
                <c:pt idx="4101">
                  <c:v>81.72835999999998</c:v>
                </c:pt>
                <c:pt idx="4102">
                  <c:v>81.728325</c:v>
                </c:pt>
                <c:pt idx="4103">
                  <c:v>81.72828</c:v>
                </c:pt>
                <c:pt idx="4104">
                  <c:v>81.72823</c:v>
                </c:pt>
                <c:pt idx="4105">
                  <c:v>81.72819</c:v>
                </c:pt>
                <c:pt idx="4106">
                  <c:v>81.72813999999998</c:v>
                </c:pt>
                <c:pt idx="4107">
                  <c:v>81.72809599999998</c:v>
                </c:pt>
                <c:pt idx="4108">
                  <c:v>81.72804999999998</c:v>
                </c:pt>
                <c:pt idx="4109">
                  <c:v>81.728004</c:v>
                </c:pt>
                <c:pt idx="4110">
                  <c:v>81.72796</c:v>
                </c:pt>
                <c:pt idx="4111">
                  <c:v>81.72791</c:v>
                </c:pt>
                <c:pt idx="4112">
                  <c:v>81.72787</c:v>
                </c:pt>
                <c:pt idx="4113">
                  <c:v>81.72782</c:v>
                </c:pt>
                <c:pt idx="4114">
                  <c:v>81.72777999999998</c:v>
                </c:pt>
                <c:pt idx="4115">
                  <c:v>81.72773999999998</c:v>
                </c:pt>
                <c:pt idx="4116">
                  <c:v>81.72769</c:v>
                </c:pt>
                <c:pt idx="4117">
                  <c:v>81.727646</c:v>
                </c:pt>
                <c:pt idx="4118">
                  <c:v>81.72761</c:v>
                </c:pt>
                <c:pt idx="4119">
                  <c:v>81.72756</c:v>
                </c:pt>
                <c:pt idx="4120">
                  <c:v>81.72752</c:v>
                </c:pt>
                <c:pt idx="4121">
                  <c:v>81.72748</c:v>
                </c:pt>
                <c:pt idx="4122">
                  <c:v>81.72744</c:v>
                </c:pt>
                <c:pt idx="4123">
                  <c:v>81.727394</c:v>
                </c:pt>
                <c:pt idx="4124">
                  <c:v>81.727356</c:v>
                </c:pt>
                <c:pt idx="4125">
                  <c:v>81.72731</c:v>
                </c:pt>
                <c:pt idx="4126">
                  <c:v>81.727264</c:v>
                </c:pt>
                <c:pt idx="4127">
                  <c:v>81.72722</c:v>
                </c:pt>
                <c:pt idx="4128">
                  <c:v>81.72718</c:v>
                </c:pt>
                <c:pt idx="4129">
                  <c:v>81.727135</c:v>
                </c:pt>
                <c:pt idx="4130">
                  <c:v>81.7271</c:v>
                </c:pt>
                <c:pt idx="4131">
                  <c:v>81.72705</c:v>
                </c:pt>
                <c:pt idx="4132">
                  <c:v>81.72701</c:v>
                </c:pt>
                <c:pt idx="4133">
                  <c:v>81.72697</c:v>
                </c:pt>
                <c:pt idx="4134">
                  <c:v>81.72692</c:v>
                </c:pt>
                <c:pt idx="4135">
                  <c:v>81.72687499999999</c:v>
                </c:pt>
                <c:pt idx="4136">
                  <c:v>81.72683</c:v>
                </c:pt>
                <c:pt idx="4137">
                  <c:v>81.72677999999999</c:v>
                </c:pt>
                <c:pt idx="4138">
                  <c:v>81.72673999999999</c:v>
                </c:pt>
                <c:pt idx="4139">
                  <c:v>81.7267</c:v>
                </c:pt>
                <c:pt idx="4140">
                  <c:v>81.726654</c:v>
                </c:pt>
                <c:pt idx="4141">
                  <c:v>81.72661</c:v>
                </c:pt>
                <c:pt idx="4142">
                  <c:v>81.72656</c:v>
                </c:pt>
                <c:pt idx="4143">
                  <c:v>81.726524</c:v>
                </c:pt>
                <c:pt idx="4144">
                  <c:v>81.72647999999998</c:v>
                </c:pt>
                <c:pt idx="4145">
                  <c:v>81.72643999999998</c:v>
                </c:pt>
                <c:pt idx="4146">
                  <c:v>81.72639499999998</c:v>
                </c:pt>
                <c:pt idx="4147">
                  <c:v>81.72636</c:v>
                </c:pt>
                <c:pt idx="4148">
                  <c:v>81.72631</c:v>
                </c:pt>
                <c:pt idx="4149">
                  <c:v>81.726265</c:v>
                </c:pt>
                <c:pt idx="4150">
                  <c:v>81.72622</c:v>
                </c:pt>
                <c:pt idx="4151">
                  <c:v>81.72618</c:v>
                </c:pt>
                <c:pt idx="4152">
                  <c:v>81.726135</c:v>
                </c:pt>
                <c:pt idx="4153">
                  <c:v>81.7261</c:v>
                </c:pt>
                <c:pt idx="4154">
                  <c:v>81.72605</c:v>
                </c:pt>
                <c:pt idx="4155">
                  <c:v>81.72601</c:v>
                </c:pt>
                <c:pt idx="4156">
                  <c:v>81.72596999999998</c:v>
                </c:pt>
                <c:pt idx="4157">
                  <c:v>81.72593</c:v>
                </c:pt>
                <c:pt idx="4158">
                  <c:v>81.72587999999999</c:v>
                </c:pt>
                <c:pt idx="4159">
                  <c:v>81.72583999999999</c:v>
                </c:pt>
                <c:pt idx="4160">
                  <c:v>81.72578999999999</c:v>
                </c:pt>
                <c:pt idx="4161">
                  <c:v>81.72574599999999</c:v>
                </c:pt>
                <c:pt idx="4162">
                  <c:v>81.72569999999998</c:v>
                </c:pt>
                <c:pt idx="4163">
                  <c:v>81.725655</c:v>
                </c:pt>
                <c:pt idx="4164">
                  <c:v>81.72562</c:v>
                </c:pt>
                <c:pt idx="4165">
                  <c:v>81.72557</c:v>
                </c:pt>
                <c:pt idx="4166">
                  <c:v>81.725525</c:v>
                </c:pt>
                <c:pt idx="4167">
                  <c:v>81.72547999999999</c:v>
                </c:pt>
                <c:pt idx="4168">
                  <c:v>81.72543999999999</c:v>
                </c:pt>
                <c:pt idx="4169">
                  <c:v>81.72539499999999</c:v>
                </c:pt>
                <c:pt idx="4170">
                  <c:v>81.72535999999998</c:v>
                </c:pt>
                <c:pt idx="4171">
                  <c:v>81.72530999999998</c:v>
                </c:pt>
                <c:pt idx="4172">
                  <c:v>81.72527</c:v>
                </c:pt>
                <c:pt idx="4173">
                  <c:v>81.72523</c:v>
                </c:pt>
                <c:pt idx="4174">
                  <c:v>81.72517999999998</c:v>
                </c:pt>
                <c:pt idx="4175">
                  <c:v>81.72513599999999</c:v>
                </c:pt>
                <c:pt idx="4176">
                  <c:v>81.72508999999998</c:v>
                </c:pt>
                <c:pt idx="4177">
                  <c:v>81.72504399999998</c:v>
                </c:pt>
                <c:pt idx="4178">
                  <c:v>81.725</c:v>
                </c:pt>
                <c:pt idx="4179">
                  <c:v>81.72496</c:v>
                </c:pt>
                <c:pt idx="4180">
                  <c:v>81.724915</c:v>
                </c:pt>
                <c:pt idx="4181">
                  <c:v>81.72487</c:v>
                </c:pt>
                <c:pt idx="4182">
                  <c:v>81.72482</c:v>
                </c:pt>
                <c:pt idx="4183">
                  <c:v>81.72478499999998</c:v>
                </c:pt>
                <c:pt idx="4184">
                  <c:v>81.72473999999998</c:v>
                </c:pt>
                <c:pt idx="4185">
                  <c:v>81.72470000000001</c:v>
                </c:pt>
                <c:pt idx="4186">
                  <c:v>81.724655</c:v>
                </c:pt>
                <c:pt idx="4187">
                  <c:v>81.72462</c:v>
                </c:pt>
                <c:pt idx="4188">
                  <c:v>81.72457</c:v>
                </c:pt>
                <c:pt idx="4189">
                  <c:v>81.72453</c:v>
                </c:pt>
                <c:pt idx="4190">
                  <c:v>81.72449</c:v>
                </c:pt>
                <c:pt idx="4191">
                  <c:v>81.72444</c:v>
                </c:pt>
                <c:pt idx="4192">
                  <c:v>81.724396</c:v>
                </c:pt>
                <c:pt idx="4193">
                  <c:v>81.72436</c:v>
                </c:pt>
                <c:pt idx="4194">
                  <c:v>81.72431</c:v>
                </c:pt>
                <c:pt idx="4195">
                  <c:v>81.72427</c:v>
                </c:pt>
                <c:pt idx="4196">
                  <c:v>81.72423</c:v>
                </c:pt>
                <c:pt idx="4197">
                  <c:v>81.72419</c:v>
                </c:pt>
                <c:pt idx="4198">
                  <c:v>81.724144</c:v>
                </c:pt>
                <c:pt idx="4199">
                  <c:v>81.7241</c:v>
                </c:pt>
                <c:pt idx="4200">
                  <c:v>81.72405</c:v>
                </c:pt>
                <c:pt idx="4201">
                  <c:v>81.72401</c:v>
                </c:pt>
                <c:pt idx="4202">
                  <c:v>81.72396</c:v>
                </c:pt>
                <c:pt idx="4203">
                  <c:v>81.723915</c:v>
                </c:pt>
                <c:pt idx="4204">
                  <c:v>81.72387999999998</c:v>
                </c:pt>
                <c:pt idx="4205">
                  <c:v>81.72383</c:v>
                </c:pt>
                <c:pt idx="4206">
                  <c:v>81.72378499999999</c:v>
                </c:pt>
                <c:pt idx="4207">
                  <c:v>81.72373999999999</c:v>
                </c:pt>
                <c:pt idx="4208">
                  <c:v>81.7237</c:v>
                </c:pt>
                <c:pt idx="4209">
                  <c:v>81.723656</c:v>
                </c:pt>
                <c:pt idx="4210">
                  <c:v>81.72362</c:v>
                </c:pt>
                <c:pt idx="4211">
                  <c:v>81.72357</c:v>
                </c:pt>
                <c:pt idx="4212">
                  <c:v>81.72353</c:v>
                </c:pt>
                <c:pt idx="4213">
                  <c:v>81.72349</c:v>
                </c:pt>
                <c:pt idx="4214">
                  <c:v>81.72345</c:v>
                </c:pt>
                <c:pt idx="4215">
                  <c:v>81.723404</c:v>
                </c:pt>
                <c:pt idx="4216">
                  <c:v>81.72336</c:v>
                </c:pt>
                <c:pt idx="4217">
                  <c:v>81.72331</c:v>
                </c:pt>
                <c:pt idx="4218">
                  <c:v>81.723274</c:v>
                </c:pt>
                <c:pt idx="4219">
                  <c:v>81.72323</c:v>
                </c:pt>
                <c:pt idx="4220">
                  <c:v>81.72319</c:v>
                </c:pt>
                <c:pt idx="4221">
                  <c:v>81.723145</c:v>
                </c:pt>
                <c:pt idx="4222">
                  <c:v>81.72311</c:v>
                </c:pt>
                <c:pt idx="4223">
                  <c:v>81.72306</c:v>
                </c:pt>
                <c:pt idx="4224">
                  <c:v>81.723015</c:v>
                </c:pt>
                <c:pt idx="4225">
                  <c:v>81.72296999999998</c:v>
                </c:pt>
                <c:pt idx="4226">
                  <c:v>81.72292</c:v>
                </c:pt>
                <c:pt idx="4227">
                  <c:v>81.72287999999999</c:v>
                </c:pt>
                <c:pt idx="4228">
                  <c:v>81.72282999999998</c:v>
                </c:pt>
                <c:pt idx="4229">
                  <c:v>81.72278999999999</c:v>
                </c:pt>
                <c:pt idx="4230">
                  <c:v>81.72274999999999</c:v>
                </c:pt>
                <c:pt idx="4231">
                  <c:v>81.72269999999998</c:v>
                </c:pt>
                <c:pt idx="4232">
                  <c:v>81.72266</c:v>
                </c:pt>
                <c:pt idx="4233">
                  <c:v>81.72262</c:v>
                </c:pt>
                <c:pt idx="4234">
                  <c:v>81.72257</c:v>
                </c:pt>
                <c:pt idx="4235">
                  <c:v>81.72253399999998</c:v>
                </c:pt>
                <c:pt idx="4236">
                  <c:v>81.72248999999998</c:v>
                </c:pt>
                <c:pt idx="4237">
                  <c:v>81.72244999999998</c:v>
                </c:pt>
                <c:pt idx="4238">
                  <c:v>81.72240399999998</c:v>
                </c:pt>
                <c:pt idx="4239">
                  <c:v>81.72235999999998</c:v>
                </c:pt>
                <c:pt idx="4240">
                  <c:v>81.72230999999998</c:v>
                </c:pt>
                <c:pt idx="4241">
                  <c:v>81.72227</c:v>
                </c:pt>
                <c:pt idx="4242">
                  <c:v>81.72222</c:v>
                </c:pt>
                <c:pt idx="4243">
                  <c:v>81.72217599999999</c:v>
                </c:pt>
                <c:pt idx="4244">
                  <c:v>81.72213999999998</c:v>
                </c:pt>
                <c:pt idx="4245">
                  <c:v>81.72208999999998</c:v>
                </c:pt>
                <c:pt idx="4246">
                  <c:v>81.72204599999999</c:v>
                </c:pt>
                <c:pt idx="4247">
                  <c:v>81.722</c:v>
                </c:pt>
                <c:pt idx="4248">
                  <c:v>81.72196</c:v>
                </c:pt>
                <c:pt idx="4249">
                  <c:v>81.72192</c:v>
                </c:pt>
                <c:pt idx="4250">
                  <c:v>81.72188</c:v>
                </c:pt>
                <c:pt idx="4251">
                  <c:v>81.72183</c:v>
                </c:pt>
                <c:pt idx="4252">
                  <c:v>81.721794</c:v>
                </c:pt>
                <c:pt idx="4253">
                  <c:v>81.72175</c:v>
                </c:pt>
                <c:pt idx="4254">
                  <c:v>81.72171</c:v>
                </c:pt>
                <c:pt idx="4255">
                  <c:v>81.721664</c:v>
                </c:pt>
                <c:pt idx="4256">
                  <c:v>81.72162</c:v>
                </c:pt>
                <c:pt idx="4257">
                  <c:v>81.72157</c:v>
                </c:pt>
                <c:pt idx="4258">
                  <c:v>81.721535</c:v>
                </c:pt>
                <c:pt idx="4259">
                  <c:v>81.72149</c:v>
                </c:pt>
                <c:pt idx="4260">
                  <c:v>81.72145</c:v>
                </c:pt>
                <c:pt idx="4261">
                  <c:v>81.721405</c:v>
                </c:pt>
                <c:pt idx="4262">
                  <c:v>81.72137</c:v>
                </c:pt>
                <c:pt idx="4263">
                  <c:v>81.72132</c:v>
                </c:pt>
                <c:pt idx="4264">
                  <c:v>81.721275</c:v>
                </c:pt>
                <c:pt idx="4265">
                  <c:v>81.72123</c:v>
                </c:pt>
                <c:pt idx="4266">
                  <c:v>81.72118</c:v>
                </c:pt>
                <c:pt idx="4267">
                  <c:v>81.72114</c:v>
                </c:pt>
                <c:pt idx="4268">
                  <c:v>81.72109</c:v>
                </c:pt>
                <c:pt idx="4269">
                  <c:v>81.721054</c:v>
                </c:pt>
                <c:pt idx="4270">
                  <c:v>81.72101</c:v>
                </c:pt>
                <c:pt idx="4271">
                  <c:v>81.72096</c:v>
                </c:pt>
                <c:pt idx="4272">
                  <c:v>81.72092</c:v>
                </c:pt>
                <c:pt idx="4273">
                  <c:v>81.72087999999998</c:v>
                </c:pt>
                <c:pt idx="4274">
                  <c:v>81.72083</c:v>
                </c:pt>
                <c:pt idx="4275">
                  <c:v>81.72079499999998</c:v>
                </c:pt>
                <c:pt idx="4276">
                  <c:v>81.72074999999998</c:v>
                </c:pt>
                <c:pt idx="4277">
                  <c:v>81.72070999999998</c:v>
                </c:pt>
                <c:pt idx="4278">
                  <c:v>81.720665</c:v>
                </c:pt>
                <c:pt idx="4279">
                  <c:v>81.72063</c:v>
                </c:pt>
                <c:pt idx="4280">
                  <c:v>81.72058</c:v>
                </c:pt>
                <c:pt idx="4281">
                  <c:v>81.720535</c:v>
                </c:pt>
                <c:pt idx="4282">
                  <c:v>81.72049</c:v>
                </c:pt>
                <c:pt idx="4283">
                  <c:v>81.72045</c:v>
                </c:pt>
                <c:pt idx="4284">
                  <c:v>81.72040599999998</c:v>
                </c:pt>
                <c:pt idx="4285">
                  <c:v>81.72036999999998</c:v>
                </c:pt>
                <c:pt idx="4286">
                  <c:v>81.72032</c:v>
                </c:pt>
                <c:pt idx="4287">
                  <c:v>81.72028</c:v>
                </c:pt>
                <c:pt idx="4288">
                  <c:v>81.72024</c:v>
                </c:pt>
                <c:pt idx="4289">
                  <c:v>81.72019</c:v>
                </c:pt>
                <c:pt idx="4290">
                  <c:v>81.720146</c:v>
                </c:pt>
                <c:pt idx="4291">
                  <c:v>81.72011</c:v>
                </c:pt>
                <c:pt idx="4292">
                  <c:v>81.72006</c:v>
                </c:pt>
                <c:pt idx="4293">
                  <c:v>81.720024</c:v>
                </c:pt>
                <c:pt idx="4294">
                  <c:v>81.71998</c:v>
                </c:pt>
                <c:pt idx="4295">
                  <c:v>81.71994</c:v>
                </c:pt>
                <c:pt idx="4296">
                  <c:v>81.719894</c:v>
                </c:pt>
                <c:pt idx="4297">
                  <c:v>81.71986</c:v>
                </c:pt>
                <c:pt idx="4298">
                  <c:v>81.71981</c:v>
                </c:pt>
                <c:pt idx="4299">
                  <c:v>81.719765</c:v>
                </c:pt>
                <c:pt idx="4300">
                  <c:v>81.71972</c:v>
                </c:pt>
                <c:pt idx="4301">
                  <c:v>81.71967</c:v>
                </c:pt>
                <c:pt idx="4302">
                  <c:v>81.71963</c:v>
                </c:pt>
                <c:pt idx="4303">
                  <c:v>81.71958</c:v>
                </c:pt>
                <c:pt idx="4304">
                  <c:v>81.71954</c:v>
                </c:pt>
                <c:pt idx="4305">
                  <c:v>81.7195</c:v>
                </c:pt>
                <c:pt idx="4306">
                  <c:v>81.71945</c:v>
                </c:pt>
                <c:pt idx="4307">
                  <c:v>81.719406</c:v>
                </c:pt>
                <c:pt idx="4308">
                  <c:v>81.71937000000001</c:v>
                </c:pt>
                <c:pt idx="4309">
                  <c:v>81.71932</c:v>
                </c:pt>
                <c:pt idx="4310">
                  <c:v>81.719284</c:v>
                </c:pt>
                <c:pt idx="4311">
                  <c:v>81.71924</c:v>
                </c:pt>
                <c:pt idx="4312">
                  <c:v>81.7192</c:v>
                </c:pt>
                <c:pt idx="4313">
                  <c:v>81.719154</c:v>
                </c:pt>
                <c:pt idx="4314">
                  <c:v>81.71911</c:v>
                </c:pt>
                <c:pt idx="4315">
                  <c:v>81.71906</c:v>
                </c:pt>
                <c:pt idx="4316">
                  <c:v>81.719025</c:v>
                </c:pt>
                <c:pt idx="4317">
                  <c:v>81.71898</c:v>
                </c:pt>
                <c:pt idx="4318">
                  <c:v>81.71894</c:v>
                </c:pt>
                <c:pt idx="4319">
                  <c:v>81.718895</c:v>
                </c:pt>
                <c:pt idx="4320">
                  <c:v>81.71886</c:v>
                </c:pt>
                <c:pt idx="4321">
                  <c:v>81.71881</c:v>
                </c:pt>
                <c:pt idx="4322">
                  <c:v>81.71877</c:v>
                </c:pt>
                <c:pt idx="4323">
                  <c:v>81.71873</c:v>
                </c:pt>
                <c:pt idx="4324">
                  <c:v>81.71868</c:v>
                </c:pt>
                <c:pt idx="4325">
                  <c:v>81.718636</c:v>
                </c:pt>
                <c:pt idx="4326">
                  <c:v>81.7186</c:v>
                </c:pt>
                <c:pt idx="4327">
                  <c:v>81.71855</c:v>
                </c:pt>
                <c:pt idx="4328">
                  <c:v>81.71851</c:v>
                </c:pt>
                <c:pt idx="4329">
                  <c:v>81.71847</c:v>
                </c:pt>
                <c:pt idx="4330">
                  <c:v>81.71843000000001</c:v>
                </c:pt>
                <c:pt idx="4331">
                  <c:v>81.71837999999998</c:v>
                </c:pt>
                <c:pt idx="4332">
                  <c:v>81.71834599999998</c:v>
                </c:pt>
                <c:pt idx="4333">
                  <c:v>81.71830000000001</c:v>
                </c:pt>
                <c:pt idx="4334">
                  <c:v>81.718254</c:v>
                </c:pt>
                <c:pt idx="4335">
                  <c:v>81.71821</c:v>
                </c:pt>
                <c:pt idx="4336">
                  <c:v>81.71817</c:v>
                </c:pt>
                <c:pt idx="4337">
                  <c:v>81.718124</c:v>
                </c:pt>
                <c:pt idx="4338">
                  <c:v>81.71809</c:v>
                </c:pt>
                <c:pt idx="4339">
                  <c:v>81.71804</c:v>
                </c:pt>
                <c:pt idx="4340">
                  <c:v>81.718</c:v>
                </c:pt>
                <c:pt idx="4341">
                  <c:v>81.71796</c:v>
                </c:pt>
                <c:pt idx="4342">
                  <c:v>81.71791</c:v>
                </c:pt>
                <c:pt idx="4343">
                  <c:v>81.717865</c:v>
                </c:pt>
                <c:pt idx="4344">
                  <c:v>81.71783</c:v>
                </c:pt>
                <c:pt idx="4345">
                  <c:v>81.71778</c:v>
                </c:pt>
                <c:pt idx="4346">
                  <c:v>81.71774</c:v>
                </c:pt>
                <c:pt idx="4347">
                  <c:v>81.7177</c:v>
                </c:pt>
                <c:pt idx="4348">
                  <c:v>81.71766</c:v>
                </c:pt>
                <c:pt idx="4349">
                  <c:v>81.71761</c:v>
                </c:pt>
                <c:pt idx="4350">
                  <c:v>81.717575</c:v>
                </c:pt>
                <c:pt idx="4351">
                  <c:v>81.71753</c:v>
                </c:pt>
                <c:pt idx="4352">
                  <c:v>81.71748</c:v>
                </c:pt>
                <c:pt idx="4353">
                  <c:v>81.71744</c:v>
                </c:pt>
                <c:pt idx="4354">
                  <c:v>81.71739</c:v>
                </c:pt>
                <c:pt idx="4355">
                  <c:v>81.71735</c:v>
                </c:pt>
                <c:pt idx="4356">
                  <c:v>81.7173</c:v>
                </c:pt>
                <c:pt idx="4357">
                  <c:v>81.71726</c:v>
                </c:pt>
                <c:pt idx="4358">
                  <c:v>81.71722</c:v>
                </c:pt>
                <c:pt idx="4359">
                  <c:v>81.71717</c:v>
                </c:pt>
                <c:pt idx="4360">
                  <c:v>81.717125</c:v>
                </c:pt>
                <c:pt idx="4361">
                  <c:v>81.71709</c:v>
                </c:pt>
                <c:pt idx="4362">
                  <c:v>81.71704</c:v>
                </c:pt>
                <c:pt idx="4363">
                  <c:v>81.717</c:v>
                </c:pt>
                <c:pt idx="4364">
                  <c:v>81.71696</c:v>
                </c:pt>
                <c:pt idx="4365">
                  <c:v>81.71692</c:v>
                </c:pt>
                <c:pt idx="4366">
                  <c:v>81.71687</c:v>
                </c:pt>
                <c:pt idx="4367">
                  <c:v>81.71683</c:v>
                </c:pt>
                <c:pt idx="4368">
                  <c:v>81.71678</c:v>
                </c:pt>
                <c:pt idx="4369">
                  <c:v>81.71674</c:v>
                </c:pt>
                <c:pt idx="4370">
                  <c:v>81.7167</c:v>
                </c:pt>
                <c:pt idx="4371">
                  <c:v>81.71666</c:v>
                </c:pt>
                <c:pt idx="4372">
                  <c:v>81.71661</c:v>
                </c:pt>
                <c:pt idx="4373">
                  <c:v>81.716576</c:v>
                </c:pt>
                <c:pt idx="4374">
                  <c:v>81.71653</c:v>
                </c:pt>
                <c:pt idx="4375">
                  <c:v>81.71649</c:v>
                </c:pt>
                <c:pt idx="4376">
                  <c:v>81.716446</c:v>
                </c:pt>
                <c:pt idx="4377">
                  <c:v>81.7164</c:v>
                </c:pt>
                <c:pt idx="4378">
                  <c:v>81.716354</c:v>
                </c:pt>
                <c:pt idx="4379">
                  <c:v>81.71632</c:v>
                </c:pt>
                <c:pt idx="4380">
                  <c:v>81.71627</c:v>
                </c:pt>
                <c:pt idx="4381">
                  <c:v>81.71623</c:v>
                </c:pt>
                <c:pt idx="4382">
                  <c:v>81.71619</c:v>
                </c:pt>
                <c:pt idx="4383">
                  <c:v>81.71615</c:v>
                </c:pt>
                <c:pt idx="4384">
                  <c:v>81.7161</c:v>
                </c:pt>
                <c:pt idx="4385">
                  <c:v>81.716064</c:v>
                </c:pt>
                <c:pt idx="4386">
                  <c:v>81.71602</c:v>
                </c:pt>
                <c:pt idx="4387">
                  <c:v>81.71597000000001</c:v>
                </c:pt>
                <c:pt idx="4388">
                  <c:v>81.71593</c:v>
                </c:pt>
                <c:pt idx="4389">
                  <c:v>81.71589</c:v>
                </c:pt>
                <c:pt idx="4390">
                  <c:v>81.71584</c:v>
                </c:pt>
                <c:pt idx="4391">
                  <c:v>81.715805</c:v>
                </c:pt>
                <c:pt idx="4392">
                  <c:v>81.71576</c:v>
                </c:pt>
                <c:pt idx="4393">
                  <c:v>81.71572</c:v>
                </c:pt>
                <c:pt idx="4394">
                  <c:v>81.715675</c:v>
                </c:pt>
                <c:pt idx="4395">
                  <c:v>81.71564</c:v>
                </c:pt>
                <c:pt idx="4396">
                  <c:v>81.71559</c:v>
                </c:pt>
                <c:pt idx="4397">
                  <c:v>81.715546</c:v>
                </c:pt>
                <c:pt idx="4398">
                  <c:v>81.7155</c:v>
                </c:pt>
                <c:pt idx="4399">
                  <c:v>81.71546</c:v>
                </c:pt>
                <c:pt idx="4400">
                  <c:v>81.715416</c:v>
                </c:pt>
                <c:pt idx="4401">
                  <c:v>81.71537999999998</c:v>
                </c:pt>
                <c:pt idx="4402">
                  <c:v>81.71533</c:v>
                </c:pt>
                <c:pt idx="4403">
                  <c:v>81.715294</c:v>
                </c:pt>
                <c:pt idx="4404">
                  <c:v>81.71525</c:v>
                </c:pt>
                <c:pt idx="4405">
                  <c:v>81.7152</c:v>
                </c:pt>
                <c:pt idx="4406">
                  <c:v>81.71516</c:v>
                </c:pt>
                <c:pt idx="4407">
                  <c:v>81.71512</c:v>
                </c:pt>
                <c:pt idx="4408">
                  <c:v>81.71507</c:v>
                </c:pt>
                <c:pt idx="4409">
                  <c:v>81.715034</c:v>
                </c:pt>
                <c:pt idx="4410">
                  <c:v>81.71499</c:v>
                </c:pt>
                <c:pt idx="4411">
                  <c:v>81.71495</c:v>
                </c:pt>
                <c:pt idx="4412">
                  <c:v>81.714905</c:v>
                </c:pt>
                <c:pt idx="4413">
                  <c:v>81.71487</c:v>
                </c:pt>
                <c:pt idx="4414">
                  <c:v>81.71482</c:v>
                </c:pt>
                <c:pt idx="4415">
                  <c:v>81.714775</c:v>
                </c:pt>
                <c:pt idx="4416">
                  <c:v>81.71473</c:v>
                </c:pt>
                <c:pt idx="4417">
                  <c:v>81.71469</c:v>
                </c:pt>
                <c:pt idx="4418">
                  <c:v>81.714645</c:v>
                </c:pt>
                <c:pt idx="4419">
                  <c:v>81.71461</c:v>
                </c:pt>
                <c:pt idx="4420">
                  <c:v>81.71456</c:v>
                </c:pt>
                <c:pt idx="4421">
                  <c:v>81.71452</c:v>
                </c:pt>
                <c:pt idx="4422">
                  <c:v>81.71448</c:v>
                </c:pt>
                <c:pt idx="4423">
                  <c:v>81.71444</c:v>
                </c:pt>
                <c:pt idx="4424">
                  <c:v>81.71439</c:v>
                </c:pt>
                <c:pt idx="4425">
                  <c:v>81.71435</c:v>
                </c:pt>
                <c:pt idx="4426">
                  <c:v>81.7143</c:v>
                </c:pt>
                <c:pt idx="4427">
                  <c:v>81.714264</c:v>
                </c:pt>
                <c:pt idx="4428">
                  <c:v>81.71422</c:v>
                </c:pt>
                <c:pt idx="4429">
                  <c:v>81.71418</c:v>
                </c:pt>
                <c:pt idx="4430">
                  <c:v>81.714134</c:v>
                </c:pt>
                <c:pt idx="4431">
                  <c:v>81.714096</c:v>
                </c:pt>
                <c:pt idx="4432">
                  <c:v>81.71405</c:v>
                </c:pt>
                <c:pt idx="4433">
                  <c:v>81.714005</c:v>
                </c:pt>
                <c:pt idx="4434">
                  <c:v>81.71396</c:v>
                </c:pt>
                <c:pt idx="4435">
                  <c:v>81.71392</c:v>
                </c:pt>
                <c:pt idx="4436">
                  <c:v>81.713875</c:v>
                </c:pt>
                <c:pt idx="4437">
                  <c:v>81.71384</c:v>
                </c:pt>
                <c:pt idx="4438">
                  <c:v>81.71379</c:v>
                </c:pt>
                <c:pt idx="4439">
                  <c:v>81.71375</c:v>
                </c:pt>
                <c:pt idx="4440">
                  <c:v>81.71371</c:v>
                </c:pt>
                <c:pt idx="4441">
                  <c:v>81.71367</c:v>
                </c:pt>
                <c:pt idx="4442">
                  <c:v>81.71362</c:v>
                </c:pt>
                <c:pt idx="4443">
                  <c:v>81.71358</c:v>
                </c:pt>
                <c:pt idx="4444">
                  <c:v>81.71353</c:v>
                </c:pt>
                <c:pt idx="4445">
                  <c:v>81.71349</c:v>
                </c:pt>
                <c:pt idx="4446">
                  <c:v>81.71345</c:v>
                </c:pt>
                <c:pt idx="4447">
                  <c:v>81.71341</c:v>
                </c:pt>
                <c:pt idx="4448">
                  <c:v>81.71336</c:v>
                </c:pt>
                <c:pt idx="4449">
                  <c:v>81.713326</c:v>
                </c:pt>
                <c:pt idx="4450">
                  <c:v>81.71328</c:v>
                </c:pt>
                <c:pt idx="4451">
                  <c:v>81.71324</c:v>
                </c:pt>
                <c:pt idx="4452">
                  <c:v>81.713196</c:v>
                </c:pt>
                <c:pt idx="4453">
                  <c:v>81.71315</c:v>
                </c:pt>
                <c:pt idx="4454">
                  <c:v>81.713104</c:v>
                </c:pt>
                <c:pt idx="4455">
                  <c:v>81.713066</c:v>
                </c:pt>
                <c:pt idx="4456">
                  <c:v>81.71302</c:v>
                </c:pt>
                <c:pt idx="4457">
                  <c:v>81.71298</c:v>
                </c:pt>
                <c:pt idx="4458">
                  <c:v>81.71294</c:v>
                </c:pt>
                <c:pt idx="4459">
                  <c:v>81.7129</c:v>
                </c:pt>
                <c:pt idx="4460">
                  <c:v>81.71285</c:v>
                </c:pt>
                <c:pt idx="4461">
                  <c:v>81.712814</c:v>
                </c:pt>
                <c:pt idx="4462">
                  <c:v>81.71277</c:v>
                </c:pt>
                <c:pt idx="4463">
                  <c:v>81.71272</c:v>
                </c:pt>
                <c:pt idx="4464">
                  <c:v>81.71268</c:v>
                </c:pt>
                <c:pt idx="4465">
                  <c:v>81.71264</c:v>
                </c:pt>
                <c:pt idx="4466">
                  <c:v>81.71259</c:v>
                </c:pt>
                <c:pt idx="4467">
                  <c:v>81.712555</c:v>
                </c:pt>
                <c:pt idx="4468">
                  <c:v>81.71251</c:v>
                </c:pt>
                <c:pt idx="4469">
                  <c:v>81.71247</c:v>
                </c:pt>
                <c:pt idx="4470">
                  <c:v>81.712425</c:v>
                </c:pt>
                <c:pt idx="4471">
                  <c:v>81.71237999999998</c:v>
                </c:pt>
                <c:pt idx="4472">
                  <c:v>81.71233</c:v>
                </c:pt>
                <c:pt idx="4473">
                  <c:v>81.712296</c:v>
                </c:pt>
                <c:pt idx="4474">
                  <c:v>81.71225</c:v>
                </c:pt>
                <c:pt idx="4475">
                  <c:v>81.71221</c:v>
                </c:pt>
                <c:pt idx="4476">
                  <c:v>81.712166</c:v>
                </c:pt>
                <c:pt idx="4477">
                  <c:v>81.71213</c:v>
                </c:pt>
                <c:pt idx="4478">
                  <c:v>81.71208</c:v>
                </c:pt>
                <c:pt idx="4479">
                  <c:v>81.71204</c:v>
                </c:pt>
                <c:pt idx="4480">
                  <c:v>81.712</c:v>
                </c:pt>
                <c:pt idx="4481">
                  <c:v>81.71195</c:v>
                </c:pt>
                <c:pt idx="4482">
                  <c:v>81.71191</c:v>
                </c:pt>
                <c:pt idx="4483">
                  <c:v>81.71187</c:v>
                </c:pt>
                <c:pt idx="4484">
                  <c:v>81.71182</c:v>
                </c:pt>
                <c:pt idx="4485">
                  <c:v>81.711784</c:v>
                </c:pt>
                <c:pt idx="4486">
                  <c:v>81.71174</c:v>
                </c:pt>
                <c:pt idx="4487">
                  <c:v>81.7117</c:v>
                </c:pt>
                <c:pt idx="4488">
                  <c:v>81.711655</c:v>
                </c:pt>
                <c:pt idx="4489">
                  <c:v>81.71162</c:v>
                </c:pt>
                <c:pt idx="4490">
                  <c:v>81.71157</c:v>
                </c:pt>
                <c:pt idx="4491">
                  <c:v>81.711525</c:v>
                </c:pt>
                <c:pt idx="4492">
                  <c:v>81.71148</c:v>
                </c:pt>
                <c:pt idx="4493">
                  <c:v>81.71144</c:v>
                </c:pt>
                <c:pt idx="4494">
                  <c:v>81.711395</c:v>
                </c:pt>
                <c:pt idx="4495">
                  <c:v>81.71136</c:v>
                </c:pt>
                <c:pt idx="4496">
                  <c:v>81.71131</c:v>
                </c:pt>
                <c:pt idx="4497">
                  <c:v>81.71127000000002</c:v>
                </c:pt>
                <c:pt idx="4498">
                  <c:v>81.71123</c:v>
                </c:pt>
                <c:pt idx="4499">
                  <c:v>81.71119</c:v>
                </c:pt>
                <c:pt idx="4500">
                  <c:v>81.71114</c:v>
                </c:pt>
                <c:pt idx="4501">
                  <c:v>81.7111</c:v>
                </c:pt>
                <c:pt idx="4502">
                  <c:v>81.71105</c:v>
                </c:pt>
                <c:pt idx="4503">
                  <c:v>81.71101</c:v>
                </c:pt>
                <c:pt idx="4504">
                  <c:v>81.71097</c:v>
                </c:pt>
                <c:pt idx="4505">
                  <c:v>81.71093</c:v>
                </c:pt>
                <c:pt idx="4506">
                  <c:v>81.710884</c:v>
                </c:pt>
                <c:pt idx="4507">
                  <c:v>81.710846</c:v>
                </c:pt>
                <c:pt idx="4508">
                  <c:v>81.7108</c:v>
                </c:pt>
                <c:pt idx="4509">
                  <c:v>81.710754</c:v>
                </c:pt>
                <c:pt idx="4510">
                  <c:v>81.71071</c:v>
                </c:pt>
                <c:pt idx="4511">
                  <c:v>81.71067</c:v>
                </c:pt>
                <c:pt idx="4512">
                  <c:v>81.710625</c:v>
                </c:pt>
                <c:pt idx="4513">
                  <c:v>81.71059</c:v>
                </c:pt>
                <c:pt idx="4514">
                  <c:v>81.71054</c:v>
                </c:pt>
                <c:pt idx="4515">
                  <c:v>81.7105</c:v>
                </c:pt>
                <c:pt idx="4516">
                  <c:v>81.71046</c:v>
                </c:pt>
                <c:pt idx="4517">
                  <c:v>81.71042</c:v>
                </c:pt>
                <c:pt idx="4518">
                  <c:v>81.71038</c:v>
                </c:pt>
                <c:pt idx="4519">
                  <c:v>81.71034</c:v>
                </c:pt>
                <c:pt idx="4520">
                  <c:v>81.710304</c:v>
                </c:pt>
                <c:pt idx="4521">
                  <c:v>81.71026</c:v>
                </c:pt>
                <c:pt idx="4522">
                  <c:v>81.71021</c:v>
                </c:pt>
                <c:pt idx="4523">
                  <c:v>81.71017</c:v>
                </c:pt>
                <c:pt idx="4524">
                  <c:v>81.71013</c:v>
                </c:pt>
                <c:pt idx="4525">
                  <c:v>81.71008</c:v>
                </c:pt>
                <c:pt idx="4526">
                  <c:v>81.710045</c:v>
                </c:pt>
                <c:pt idx="4527">
                  <c:v>81.71</c:v>
                </c:pt>
                <c:pt idx="4528">
                  <c:v>81.70996</c:v>
                </c:pt>
                <c:pt idx="4529">
                  <c:v>81.709915</c:v>
                </c:pt>
                <c:pt idx="4530">
                  <c:v>81.70988</c:v>
                </c:pt>
                <c:pt idx="4531">
                  <c:v>81.70983</c:v>
                </c:pt>
                <c:pt idx="4532">
                  <c:v>81.70978499999998</c:v>
                </c:pt>
                <c:pt idx="4533">
                  <c:v>81.70973999999998</c:v>
                </c:pt>
                <c:pt idx="4534">
                  <c:v>81.70970000000001</c:v>
                </c:pt>
                <c:pt idx="4535">
                  <c:v>81.709656</c:v>
                </c:pt>
                <c:pt idx="4536">
                  <c:v>81.70962</c:v>
                </c:pt>
                <c:pt idx="4537">
                  <c:v>81.70957000000001</c:v>
                </c:pt>
                <c:pt idx="4538">
                  <c:v>81.70953</c:v>
                </c:pt>
                <c:pt idx="4539">
                  <c:v>81.70949</c:v>
                </c:pt>
                <c:pt idx="4540">
                  <c:v>81.70945</c:v>
                </c:pt>
                <c:pt idx="4541">
                  <c:v>81.709404</c:v>
                </c:pt>
                <c:pt idx="4542">
                  <c:v>81.70936</c:v>
                </c:pt>
                <c:pt idx="4543">
                  <c:v>81.70931</c:v>
                </c:pt>
                <c:pt idx="4544">
                  <c:v>81.709274</c:v>
                </c:pt>
                <c:pt idx="4545">
                  <c:v>81.70923</c:v>
                </c:pt>
                <c:pt idx="4546">
                  <c:v>81.70919</c:v>
                </c:pt>
                <c:pt idx="4547">
                  <c:v>81.709145</c:v>
                </c:pt>
                <c:pt idx="4548">
                  <c:v>81.70911</c:v>
                </c:pt>
                <c:pt idx="4549">
                  <c:v>81.70906</c:v>
                </c:pt>
                <c:pt idx="4550">
                  <c:v>81.709015</c:v>
                </c:pt>
                <c:pt idx="4551">
                  <c:v>81.70897</c:v>
                </c:pt>
                <c:pt idx="4552">
                  <c:v>81.70893</c:v>
                </c:pt>
                <c:pt idx="4553">
                  <c:v>81.70888499999998</c:v>
                </c:pt>
                <c:pt idx="4554">
                  <c:v>81.70885</c:v>
                </c:pt>
                <c:pt idx="4555">
                  <c:v>81.70879999999998</c:v>
                </c:pt>
                <c:pt idx="4556">
                  <c:v>81.70876</c:v>
                </c:pt>
                <c:pt idx="4557">
                  <c:v>81.70872</c:v>
                </c:pt>
                <c:pt idx="4558">
                  <c:v>81.70868</c:v>
                </c:pt>
                <c:pt idx="4559">
                  <c:v>81.70863000000001</c:v>
                </c:pt>
                <c:pt idx="4560">
                  <c:v>81.70859</c:v>
                </c:pt>
                <c:pt idx="4561">
                  <c:v>81.70854</c:v>
                </c:pt>
                <c:pt idx="4562">
                  <c:v>81.7085</c:v>
                </c:pt>
                <c:pt idx="4563">
                  <c:v>81.70846</c:v>
                </c:pt>
                <c:pt idx="4564">
                  <c:v>81.70842</c:v>
                </c:pt>
                <c:pt idx="4565">
                  <c:v>81.70837399999999</c:v>
                </c:pt>
                <c:pt idx="4566">
                  <c:v>81.70833599999999</c:v>
                </c:pt>
                <c:pt idx="4567">
                  <c:v>81.70829</c:v>
                </c:pt>
                <c:pt idx="4568">
                  <c:v>81.70825</c:v>
                </c:pt>
                <c:pt idx="4569">
                  <c:v>81.70821</c:v>
                </c:pt>
                <c:pt idx="4570">
                  <c:v>81.70817599999998</c:v>
                </c:pt>
                <c:pt idx="4571">
                  <c:v>81.70814</c:v>
                </c:pt>
                <c:pt idx="4572">
                  <c:v>81.70809</c:v>
                </c:pt>
                <c:pt idx="4573">
                  <c:v>81.70804599999998</c:v>
                </c:pt>
                <c:pt idx="4574">
                  <c:v>81.70800000000001</c:v>
                </c:pt>
                <c:pt idx="4575">
                  <c:v>81.70796</c:v>
                </c:pt>
                <c:pt idx="4576">
                  <c:v>81.70792</c:v>
                </c:pt>
                <c:pt idx="4577">
                  <c:v>81.70788</c:v>
                </c:pt>
                <c:pt idx="4578">
                  <c:v>81.70783</c:v>
                </c:pt>
                <c:pt idx="4579">
                  <c:v>81.707794</c:v>
                </c:pt>
                <c:pt idx="4580">
                  <c:v>81.70775</c:v>
                </c:pt>
                <c:pt idx="4581">
                  <c:v>81.70771</c:v>
                </c:pt>
                <c:pt idx="4582">
                  <c:v>81.707664</c:v>
                </c:pt>
                <c:pt idx="4583">
                  <c:v>81.70762</c:v>
                </c:pt>
                <c:pt idx="4584">
                  <c:v>81.70757</c:v>
                </c:pt>
                <c:pt idx="4585">
                  <c:v>81.707535</c:v>
                </c:pt>
                <c:pt idx="4586">
                  <c:v>81.70749</c:v>
                </c:pt>
                <c:pt idx="4587">
                  <c:v>81.70745</c:v>
                </c:pt>
                <c:pt idx="4588">
                  <c:v>81.707405</c:v>
                </c:pt>
                <c:pt idx="4589">
                  <c:v>81.70737</c:v>
                </c:pt>
                <c:pt idx="4590">
                  <c:v>81.70733000000001</c:v>
                </c:pt>
                <c:pt idx="4591">
                  <c:v>81.70729</c:v>
                </c:pt>
                <c:pt idx="4592">
                  <c:v>81.70725</c:v>
                </c:pt>
                <c:pt idx="4593">
                  <c:v>81.70721</c:v>
                </c:pt>
                <c:pt idx="4594">
                  <c:v>81.70717</c:v>
                </c:pt>
                <c:pt idx="4595">
                  <c:v>81.70712</c:v>
                </c:pt>
                <c:pt idx="4596">
                  <c:v>81.70708</c:v>
                </c:pt>
                <c:pt idx="4597">
                  <c:v>81.70703</c:v>
                </c:pt>
                <c:pt idx="4598">
                  <c:v>81.70699</c:v>
                </c:pt>
                <c:pt idx="4599">
                  <c:v>81.70695</c:v>
                </c:pt>
                <c:pt idx="4600">
                  <c:v>81.70691</c:v>
                </c:pt>
                <c:pt idx="4601">
                  <c:v>81.70686</c:v>
                </c:pt>
                <c:pt idx="4602">
                  <c:v>81.706825</c:v>
                </c:pt>
                <c:pt idx="4603">
                  <c:v>81.70677999999998</c:v>
                </c:pt>
                <c:pt idx="4604">
                  <c:v>81.70673</c:v>
                </c:pt>
                <c:pt idx="4605">
                  <c:v>81.70669</c:v>
                </c:pt>
                <c:pt idx="4606">
                  <c:v>81.70665</c:v>
                </c:pt>
                <c:pt idx="4607">
                  <c:v>81.706604</c:v>
                </c:pt>
                <c:pt idx="4608">
                  <c:v>81.706566</c:v>
                </c:pt>
                <c:pt idx="4609">
                  <c:v>81.70652</c:v>
                </c:pt>
                <c:pt idx="4610">
                  <c:v>81.70648</c:v>
                </c:pt>
                <c:pt idx="4611">
                  <c:v>81.70643599999998</c:v>
                </c:pt>
                <c:pt idx="4612">
                  <c:v>81.7064</c:v>
                </c:pt>
                <c:pt idx="4613">
                  <c:v>81.70636</c:v>
                </c:pt>
                <c:pt idx="4614">
                  <c:v>81.70632</c:v>
                </c:pt>
                <c:pt idx="4615">
                  <c:v>81.70628</c:v>
                </c:pt>
                <c:pt idx="4616">
                  <c:v>81.70624</c:v>
                </c:pt>
                <c:pt idx="4617">
                  <c:v>81.70619</c:v>
                </c:pt>
                <c:pt idx="4618">
                  <c:v>81.70615</c:v>
                </c:pt>
                <c:pt idx="4619">
                  <c:v>81.70611</c:v>
                </c:pt>
                <c:pt idx="4620">
                  <c:v>81.70606</c:v>
                </c:pt>
                <c:pt idx="4621">
                  <c:v>81.706024</c:v>
                </c:pt>
                <c:pt idx="4622">
                  <c:v>81.70597999999998</c:v>
                </c:pt>
                <c:pt idx="4623">
                  <c:v>81.70594</c:v>
                </c:pt>
                <c:pt idx="4624">
                  <c:v>81.705894</c:v>
                </c:pt>
                <c:pt idx="4625">
                  <c:v>81.70586</c:v>
                </c:pt>
                <c:pt idx="4626">
                  <c:v>81.70581</c:v>
                </c:pt>
                <c:pt idx="4627">
                  <c:v>81.705765</c:v>
                </c:pt>
                <c:pt idx="4628">
                  <c:v>81.70572</c:v>
                </c:pt>
                <c:pt idx="4629">
                  <c:v>81.70568</c:v>
                </c:pt>
                <c:pt idx="4630">
                  <c:v>81.705635</c:v>
                </c:pt>
                <c:pt idx="4631">
                  <c:v>81.7056</c:v>
                </c:pt>
                <c:pt idx="4632">
                  <c:v>81.70555</c:v>
                </c:pt>
                <c:pt idx="4633">
                  <c:v>81.70551</c:v>
                </c:pt>
                <c:pt idx="4634">
                  <c:v>81.70547</c:v>
                </c:pt>
                <c:pt idx="4635">
                  <c:v>81.70543</c:v>
                </c:pt>
                <c:pt idx="4636">
                  <c:v>81.70538999999998</c:v>
                </c:pt>
                <c:pt idx="4637">
                  <c:v>81.70534999999998</c:v>
                </c:pt>
                <c:pt idx="4638">
                  <c:v>81.705315</c:v>
                </c:pt>
                <c:pt idx="4639">
                  <c:v>81.70527000000001</c:v>
                </c:pt>
                <c:pt idx="4640">
                  <c:v>81.70522</c:v>
                </c:pt>
                <c:pt idx="4641">
                  <c:v>81.70518</c:v>
                </c:pt>
                <c:pt idx="4642">
                  <c:v>81.70514</c:v>
                </c:pt>
                <c:pt idx="4643">
                  <c:v>81.70509</c:v>
                </c:pt>
                <c:pt idx="4644">
                  <c:v>81.705055</c:v>
                </c:pt>
                <c:pt idx="4645">
                  <c:v>81.70501</c:v>
                </c:pt>
                <c:pt idx="4646">
                  <c:v>81.70497</c:v>
                </c:pt>
                <c:pt idx="4647">
                  <c:v>81.70493</c:v>
                </c:pt>
                <c:pt idx="4648">
                  <c:v>81.704895</c:v>
                </c:pt>
                <c:pt idx="4649">
                  <c:v>81.70486</c:v>
                </c:pt>
                <c:pt idx="4650">
                  <c:v>81.70481</c:v>
                </c:pt>
                <c:pt idx="4651">
                  <c:v>81.70477</c:v>
                </c:pt>
                <c:pt idx="4652">
                  <c:v>81.70473000000001</c:v>
                </c:pt>
                <c:pt idx="4653">
                  <c:v>81.70468</c:v>
                </c:pt>
                <c:pt idx="4654">
                  <c:v>81.704636</c:v>
                </c:pt>
                <c:pt idx="4655">
                  <c:v>81.7046</c:v>
                </c:pt>
                <c:pt idx="4656">
                  <c:v>81.70455</c:v>
                </c:pt>
                <c:pt idx="4657">
                  <c:v>81.70451</c:v>
                </c:pt>
                <c:pt idx="4658">
                  <c:v>81.70447</c:v>
                </c:pt>
                <c:pt idx="4659">
                  <c:v>81.70443</c:v>
                </c:pt>
                <c:pt idx="4660">
                  <c:v>81.704384</c:v>
                </c:pt>
                <c:pt idx="4661">
                  <c:v>81.704346</c:v>
                </c:pt>
                <c:pt idx="4662">
                  <c:v>81.70431</c:v>
                </c:pt>
                <c:pt idx="4663">
                  <c:v>81.70427</c:v>
                </c:pt>
                <c:pt idx="4664">
                  <c:v>81.70423</c:v>
                </c:pt>
                <c:pt idx="4665">
                  <c:v>81.704185</c:v>
                </c:pt>
                <c:pt idx="4666">
                  <c:v>81.70414</c:v>
                </c:pt>
                <c:pt idx="4667">
                  <c:v>81.704094</c:v>
                </c:pt>
                <c:pt idx="4668">
                  <c:v>81.704056</c:v>
                </c:pt>
                <c:pt idx="4669">
                  <c:v>81.70401</c:v>
                </c:pt>
                <c:pt idx="4670">
                  <c:v>81.70397000000001</c:v>
                </c:pt>
                <c:pt idx="4671">
                  <c:v>81.703926</c:v>
                </c:pt>
                <c:pt idx="4672">
                  <c:v>81.70389</c:v>
                </c:pt>
                <c:pt idx="4673">
                  <c:v>81.70384</c:v>
                </c:pt>
                <c:pt idx="4674">
                  <c:v>81.703804</c:v>
                </c:pt>
                <c:pt idx="4675">
                  <c:v>81.703766</c:v>
                </c:pt>
                <c:pt idx="4676">
                  <c:v>81.70373</c:v>
                </c:pt>
                <c:pt idx="4677">
                  <c:v>81.70369</c:v>
                </c:pt>
                <c:pt idx="4678">
                  <c:v>81.70364</c:v>
                </c:pt>
                <c:pt idx="4679">
                  <c:v>81.7036</c:v>
                </c:pt>
                <c:pt idx="4680">
                  <c:v>81.70355</c:v>
                </c:pt>
                <c:pt idx="4681">
                  <c:v>81.703514</c:v>
                </c:pt>
                <c:pt idx="4682">
                  <c:v>81.70347</c:v>
                </c:pt>
                <c:pt idx="4683">
                  <c:v>81.70343</c:v>
                </c:pt>
                <c:pt idx="4684">
                  <c:v>81.703384</c:v>
                </c:pt>
                <c:pt idx="4685">
                  <c:v>81.70335</c:v>
                </c:pt>
                <c:pt idx="4686">
                  <c:v>81.70331</c:v>
                </c:pt>
                <c:pt idx="4687">
                  <c:v>81.70327</c:v>
                </c:pt>
                <c:pt idx="4688">
                  <c:v>81.70323</c:v>
                </c:pt>
                <c:pt idx="4689">
                  <c:v>81.703186</c:v>
                </c:pt>
                <c:pt idx="4690">
                  <c:v>81.70315</c:v>
                </c:pt>
                <c:pt idx="4691">
                  <c:v>81.7031</c:v>
                </c:pt>
                <c:pt idx="4692">
                  <c:v>81.70306</c:v>
                </c:pt>
                <c:pt idx="4693">
                  <c:v>81.70301</c:v>
                </c:pt>
                <c:pt idx="4694">
                  <c:v>81.70297</c:v>
                </c:pt>
                <c:pt idx="4695">
                  <c:v>81.70293</c:v>
                </c:pt>
                <c:pt idx="4696">
                  <c:v>81.70288999999998</c:v>
                </c:pt>
                <c:pt idx="4697">
                  <c:v>81.70283999999998</c:v>
                </c:pt>
                <c:pt idx="4698">
                  <c:v>81.702805</c:v>
                </c:pt>
                <c:pt idx="4699">
                  <c:v>81.70276</c:v>
                </c:pt>
                <c:pt idx="4700">
                  <c:v>81.70272</c:v>
                </c:pt>
                <c:pt idx="4701">
                  <c:v>81.70268</c:v>
                </c:pt>
                <c:pt idx="4702">
                  <c:v>81.702644</c:v>
                </c:pt>
                <c:pt idx="4703">
                  <c:v>81.70261</c:v>
                </c:pt>
                <c:pt idx="4704">
                  <c:v>81.70256</c:v>
                </c:pt>
                <c:pt idx="4705">
                  <c:v>81.702515</c:v>
                </c:pt>
                <c:pt idx="4706">
                  <c:v>81.70247</c:v>
                </c:pt>
                <c:pt idx="4707">
                  <c:v>81.70243</c:v>
                </c:pt>
                <c:pt idx="4708">
                  <c:v>81.70238499999999</c:v>
                </c:pt>
                <c:pt idx="4709">
                  <c:v>81.70234999999998</c:v>
                </c:pt>
                <c:pt idx="4710">
                  <c:v>81.7023</c:v>
                </c:pt>
                <c:pt idx="4711">
                  <c:v>81.70226</c:v>
                </c:pt>
                <c:pt idx="4712">
                  <c:v>81.70222</c:v>
                </c:pt>
                <c:pt idx="4713">
                  <c:v>81.70218</c:v>
                </c:pt>
                <c:pt idx="4714">
                  <c:v>81.70214</c:v>
                </c:pt>
                <c:pt idx="4715">
                  <c:v>81.7021</c:v>
                </c:pt>
                <c:pt idx="4716">
                  <c:v>81.702065</c:v>
                </c:pt>
                <c:pt idx="4717">
                  <c:v>81.70202</c:v>
                </c:pt>
                <c:pt idx="4718">
                  <c:v>81.70197</c:v>
                </c:pt>
                <c:pt idx="4719">
                  <c:v>81.70193</c:v>
                </c:pt>
                <c:pt idx="4720">
                  <c:v>81.70189</c:v>
                </c:pt>
                <c:pt idx="4721">
                  <c:v>81.70184</c:v>
                </c:pt>
                <c:pt idx="4722">
                  <c:v>81.701805</c:v>
                </c:pt>
                <c:pt idx="4723">
                  <c:v>81.70176</c:v>
                </c:pt>
                <c:pt idx="4724">
                  <c:v>81.70172</c:v>
                </c:pt>
                <c:pt idx="4725">
                  <c:v>81.70168</c:v>
                </c:pt>
                <c:pt idx="4726">
                  <c:v>81.701645</c:v>
                </c:pt>
                <c:pt idx="4727">
                  <c:v>81.70161</c:v>
                </c:pt>
                <c:pt idx="4728">
                  <c:v>81.70156</c:v>
                </c:pt>
                <c:pt idx="4729">
                  <c:v>81.70152</c:v>
                </c:pt>
                <c:pt idx="4730">
                  <c:v>81.70148</c:v>
                </c:pt>
                <c:pt idx="4731">
                  <c:v>81.70143</c:v>
                </c:pt>
                <c:pt idx="4732">
                  <c:v>81.701385</c:v>
                </c:pt>
                <c:pt idx="4733">
                  <c:v>81.70135</c:v>
                </c:pt>
                <c:pt idx="4734">
                  <c:v>81.7013</c:v>
                </c:pt>
                <c:pt idx="4735">
                  <c:v>81.70126</c:v>
                </c:pt>
                <c:pt idx="4736">
                  <c:v>81.70122</c:v>
                </c:pt>
                <c:pt idx="4737">
                  <c:v>81.70118</c:v>
                </c:pt>
                <c:pt idx="4738">
                  <c:v>81.70114</c:v>
                </c:pt>
                <c:pt idx="4739">
                  <c:v>81.7011</c:v>
                </c:pt>
                <c:pt idx="4740">
                  <c:v>81.701065</c:v>
                </c:pt>
                <c:pt idx="4741">
                  <c:v>81.70102</c:v>
                </c:pt>
                <c:pt idx="4742">
                  <c:v>81.70098</c:v>
                </c:pt>
                <c:pt idx="4743">
                  <c:v>81.700935</c:v>
                </c:pt>
                <c:pt idx="4744">
                  <c:v>81.70089</c:v>
                </c:pt>
                <c:pt idx="4745">
                  <c:v>81.70084</c:v>
                </c:pt>
                <c:pt idx="4746">
                  <c:v>81.700806</c:v>
                </c:pt>
                <c:pt idx="4747">
                  <c:v>81.70076</c:v>
                </c:pt>
                <c:pt idx="4748">
                  <c:v>81.70072</c:v>
                </c:pt>
                <c:pt idx="4749">
                  <c:v>81.700676</c:v>
                </c:pt>
                <c:pt idx="4750">
                  <c:v>81.70064</c:v>
                </c:pt>
                <c:pt idx="4751">
                  <c:v>81.7006</c:v>
                </c:pt>
                <c:pt idx="4752">
                  <c:v>81.70056</c:v>
                </c:pt>
                <c:pt idx="4753">
                  <c:v>81.70052</c:v>
                </c:pt>
                <c:pt idx="4754">
                  <c:v>81.70048</c:v>
                </c:pt>
                <c:pt idx="4755">
                  <c:v>81.70044</c:v>
                </c:pt>
                <c:pt idx="4756">
                  <c:v>81.70039</c:v>
                </c:pt>
                <c:pt idx="4757">
                  <c:v>81.70035</c:v>
                </c:pt>
                <c:pt idx="4758">
                  <c:v>81.70030000000001</c:v>
                </c:pt>
                <c:pt idx="4759">
                  <c:v>81.700264</c:v>
                </c:pt>
                <c:pt idx="4760">
                  <c:v>81.70022</c:v>
                </c:pt>
                <c:pt idx="4761">
                  <c:v>81.70018</c:v>
                </c:pt>
                <c:pt idx="4762">
                  <c:v>81.700134</c:v>
                </c:pt>
                <c:pt idx="4763">
                  <c:v>81.700096</c:v>
                </c:pt>
                <c:pt idx="4764">
                  <c:v>81.70006</c:v>
                </c:pt>
                <c:pt idx="4765">
                  <c:v>81.70002</c:v>
                </c:pt>
                <c:pt idx="4766">
                  <c:v>81.69997999999998</c:v>
                </c:pt>
                <c:pt idx="4767">
                  <c:v>81.69993599999998</c:v>
                </c:pt>
                <c:pt idx="4768">
                  <c:v>81.6999</c:v>
                </c:pt>
                <c:pt idx="4769">
                  <c:v>81.69985</c:v>
                </c:pt>
                <c:pt idx="4770">
                  <c:v>81.69981</c:v>
                </c:pt>
                <c:pt idx="4771">
                  <c:v>81.69976</c:v>
                </c:pt>
                <c:pt idx="4772">
                  <c:v>81.69972</c:v>
                </c:pt>
                <c:pt idx="4773">
                  <c:v>81.69968</c:v>
                </c:pt>
                <c:pt idx="4774">
                  <c:v>81.69964</c:v>
                </c:pt>
                <c:pt idx="4775">
                  <c:v>81.6996</c:v>
                </c:pt>
                <c:pt idx="4776">
                  <c:v>81.69956</c:v>
                </c:pt>
                <c:pt idx="4777">
                  <c:v>81.699524</c:v>
                </c:pt>
                <c:pt idx="4778">
                  <c:v>81.69947999999998</c:v>
                </c:pt>
                <c:pt idx="4779">
                  <c:v>81.69943999999998</c:v>
                </c:pt>
                <c:pt idx="4780">
                  <c:v>81.699394</c:v>
                </c:pt>
                <c:pt idx="4781">
                  <c:v>81.69935599999998</c:v>
                </c:pt>
                <c:pt idx="4782">
                  <c:v>81.69932</c:v>
                </c:pt>
                <c:pt idx="4783">
                  <c:v>81.69928</c:v>
                </c:pt>
                <c:pt idx="4784">
                  <c:v>81.69924</c:v>
                </c:pt>
                <c:pt idx="4785">
                  <c:v>81.699196</c:v>
                </c:pt>
                <c:pt idx="4786">
                  <c:v>81.69915</c:v>
                </c:pt>
                <c:pt idx="4787">
                  <c:v>81.699104</c:v>
                </c:pt>
                <c:pt idx="4788">
                  <c:v>81.699066</c:v>
                </c:pt>
                <c:pt idx="4789">
                  <c:v>81.69902</c:v>
                </c:pt>
                <c:pt idx="4790">
                  <c:v>81.69897999999999</c:v>
                </c:pt>
                <c:pt idx="4791">
                  <c:v>81.69893999999998</c:v>
                </c:pt>
                <c:pt idx="4792">
                  <c:v>81.69889999999998</c:v>
                </c:pt>
                <c:pt idx="4793">
                  <c:v>81.69885999999998</c:v>
                </c:pt>
                <c:pt idx="4794">
                  <c:v>81.69882</c:v>
                </c:pt>
                <c:pt idx="4795">
                  <c:v>81.69878399999999</c:v>
                </c:pt>
                <c:pt idx="4796">
                  <c:v>81.69873999999999</c:v>
                </c:pt>
                <c:pt idx="4797">
                  <c:v>81.69869999999998</c:v>
                </c:pt>
                <c:pt idx="4798">
                  <c:v>81.69866</c:v>
                </c:pt>
                <c:pt idx="4799">
                  <c:v>81.69862</c:v>
                </c:pt>
                <c:pt idx="4800">
                  <c:v>81.69858599999999</c:v>
                </c:pt>
                <c:pt idx="4801">
                  <c:v>81.69853999999998</c:v>
                </c:pt>
                <c:pt idx="4802">
                  <c:v>81.69849399999998</c:v>
                </c:pt>
                <c:pt idx="4803">
                  <c:v>81.69844999999998</c:v>
                </c:pt>
                <c:pt idx="4804">
                  <c:v>81.69840999999998</c:v>
                </c:pt>
                <c:pt idx="4805">
                  <c:v>81.698364</c:v>
                </c:pt>
                <c:pt idx="4806">
                  <c:v>81.69832599999998</c:v>
                </c:pt>
                <c:pt idx="4807">
                  <c:v>81.69827999999998</c:v>
                </c:pt>
                <c:pt idx="4808">
                  <c:v>81.69824</c:v>
                </c:pt>
                <c:pt idx="4809">
                  <c:v>81.698204</c:v>
                </c:pt>
                <c:pt idx="4810">
                  <c:v>81.698166</c:v>
                </c:pt>
                <c:pt idx="4811">
                  <c:v>81.69813</c:v>
                </c:pt>
                <c:pt idx="4812">
                  <c:v>81.69807999999999</c:v>
                </c:pt>
                <c:pt idx="4813">
                  <c:v>81.69804399999998</c:v>
                </c:pt>
                <c:pt idx="4814">
                  <c:v>81.698</c:v>
                </c:pt>
                <c:pt idx="4815">
                  <c:v>81.69795</c:v>
                </c:pt>
                <c:pt idx="4816">
                  <c:v>81.69791</c:v>
                </c:pt>
                <c:pt idx="4817">
                  <c:v>81.69787</c:v>
                </c:pt>
                <c:pt idx="4818">
                  <c:v>81.69782</c:v>
                </c:pt>
                <c:pt idx="4819">
                  <c:v>81.697784</c:v>
                </c:pt>
                <c:pt idx="4820">
                  <c:v>81.69773999999998</c:v>
                </c:pt>
                <c:pt idx="4821">
                  <c:v>81.69770000000001</c:v>
                </c:pt>
                <c:pt idx="4822">
                  <c:v>81.69766</c:v>
                </c:pt>
                <c:pt idx="4823">
                  <c:v>81.697624</c:v>
                </c:pt>
                <c:pt idx="4824">
                  <c:v>81.697586</c:v>
                </c:pt>
                <c:pt idx="4825">
                  <c:v>81.69754</c:v>
                </c:pt>
                <c:pt idx="4826">
                  <c:v>81.6975</c:v>
                </c:pt>
                <c:pt idx="4827">
                  <c:v>81.697464</c:v>
                </c:pt>
                <c:pt idx="4828">
                  <c:v>81.697426</c:v>
                </c:pt>
                <c:pt idx="4829">
                  <c:v>81.69739</c:v>
                </c:pt>
                <c:pt idx="4830">
                  <c:v>81.69733999999998</c:v>
                </c:pt>
                <c:pt idx="4831">
                  <c:v>81.697296</c:v>
                </c:pt>
                <c:pt idx="4832">
                  <c:v>81.69725</c:v>
                </c:pt>
                <c:pt idx="4833">
                  <c:v>81.69721</c:v>
                </c:pt>
                <c:pt idx="4834">
                  <c:v>81.69717</c:v>
                </c:pt>
                <c:pt idx="4835">
                  <c:v>81.69713</c:v>
                </c:pt>
                <c:pt idx="4836">
                  <c:v>81.69709</c:v>
                </c:pt>
                <c:pt idx="4837">
                  <c:v>81.69705</c:v>
                </c:pt>
                <c:pt idx="4838">
                  <c:v>81.697014</c:v>
                </c:pt>
                <c:pt idx="4839">
                  <c:v>81.69697</c:v>
                </c:pt>
                <c:pt idx="4840">
                  <c:v>81.69693</c:v>
                </c:pt>
                <c:pt idx="4841">
                  <c:v>81.69688399999998</c:v>
                </c:pt>
                <c:pt idx="4842">
                  <c:v>81.69684599999998</c:v>
                </c:pt>
                <c:pt idx="4843">
                  <c:v>81.69681</c:v>
                </c:pt>
                <c:pt idx="4844">
                  <c:v>81.69676999999998</c:v>
                </c:pt>
                <c:pt idx="4845">
                  <c:v>81.69672999999998</c:v>
                </c:pt>
                <c:pt idx="4846">
                  <c:v>81.696686</c:v>
                </c:pt>
                <c:pt idx="4847">
                  <c:v>81.69665</c:v>
                </c:pt>
                <c:pt idx="4848">
                  <c:v>81.69661</c:v>
                </c:pt>
                <c:pt idx="4849">
                  <c:v>81.69657</c:v>
                </c:pt>
                <c:pt idx="4850">
                  <c:v>81.69653</c:v>
                </c:pt>
                <c:pt idx="4851">
                  <c:v>81.69648999999998</c:v>
                </c:pt>
                <c:pt idx="4852">
                  <c:v>81.69643999999998</c:v>
                </c:pt>
                <c:pt idx="4853">
                  <c:v>81.69639599999998</c:v>
                </c:pt>
                <c:pt idx="4854">
                  <c:v>81.69636</c:v>
                </c:pt>
                <c:pt idx="4855">
                  <c:v>81.69630999999998</c:v>
                </c:pt>
                <c:pt idx="4856">
                  <c:v>81.69627000000001</c:v>
                </c:pt>
                <c:pt idx="4857">
                  <c:v>81.69623</c:v>
                </c:pt>
                <c:pt idx="4858">
                  <c:v>81.69619</c:v>
                </c:pt>
                <c:pt idx="4859">
                  <c:v>81.696144</c:v>
                </c:pt>
                <c:pt idx="4860">
                  <c:v>81.696106</c:v>
                </c:pt>
                <c:pt idx="4861">
                  <c:v>81.69607</c:v>
                </c:pt>
                <c:pt idx="4862">
                  <c:v>81.69603</c:v>
                </c:pt>
                <c:pt idx="4863">
                  <c:v>81.69598999999998</c:v>
                </c:pt>
                <c:pt idx="4864">
                  <c:v>81.69594599999999</c:v>
                </c:pt>
                <c:pt idx="4865">
                  <c:v>81.69589999999998</c:v>
                </c:pt>
                <c:pt idx="4866">
                  <c:v>81.69585399999998</c:v>
                </c:pt>
                <c:pt idx="4867">
                  <c:v>81.69581599999998</c:v>
                </c:pt>
                <c:pt idx="4868">
                  <c:v>81.69576999999998</c:v>
                </c:pt>
                <c:pt idx="4869">
                  <c:v>81.69573</c:v>
                </c:pt>
                <c:pt idx="4870">
                  <c:v>81.695694</c:v>
                </c:pt>
                <c:pt idx="4871">
                  <c:v>81.695656</c:v>
                </c:pt>
                <c:pt idx="4872">
                  <c:v>81.69562</c:v>
                </c:pt>
                <c:pt idx="4873">
                  <c:v>81.69556999999998</c:v>
                </c:pt>
                <c:pt idx="4874">
                  <c:v>81.69553</c:v>
                </c:pt>
                <c:pt idx="4875">
                  <c:v>81.69548999999999</c:v>
                </c:pt>
                <c:pt idx="4876">
                  <c:v>81.69544999999998</c:v>
                </c:pt>
                <c:pt idx="4877">
                  <c:v>81.69540999999998</c:v>
                </c:pt>
                <c:pt idx="4878">
                  <c:v>81.69536999999998</c:v>
                </c:pt>
                <c:pt idx="4879">
                  <c:v>81.69533499999999</c:v>
                </c:pt>
                <c:pt idx="4880">
                  <c:v>81.69529</c:v>
                </c:pt>
                <c:pt idx="4881">
                  <c:v>81.695244</c:v>
                </c:pt>
                <c:pt idx="4882">
                  <c:v>81.6952</c:v>
                </c:pt>
                <c:pt idx="4883">
                  <c:v>81.69516</c:v>
                </c:pt>
                <c:pt idx="4884">
                  <c:v>81.695114</c:v>
                </c:pt>
                <c:pt idx="4885">
                  <c:v>81.69507599999999</c:v>
                </c:pt>
                <c:pt idx="4886">
                  <c:v>81.69502999999998</c:v>
                </c:pt>
                <c:pt idx="4887">
                  <c:v>81.69499</c:v>
                </c:pt>
                <c:pt idx="4888">
                  <c:v>81.694954</c:v>
                </c:pt>
                <c:pt idx="4889">
                  <c:v>81.694916</c:v>
                </c:pt>
                <c:pt idx="4890">
                  <c:v>81.69488</c:v>
                </c:pt>
                <c:pt idx="4891">
                  <c:v>81.69483</c:v>
                </c:pt>
                <c:pt idx="4892">
                  <c:v>81.69479</c:v>
                </c:pt>
                <c:pt idx="4893">
                  <c:v>81.694756</c:v>
                </c:pt>
                <c:pt idx="4894">
                  <c:v>81.69472</c:v>
                </c:pt>
                <c:pt idx="4895">
                  <c:v>81.69468</c:v>
                </c:pt>
                <c:pt idx="4896">
                  <c:v>81.69463</c:v>
                </c:pt>
                <c:pt idx="4897">
                  <c:v>81.69459</c:v>
                </c:pt>
                <c:pt idx="4898">
                  <c:v>81.69454</c:v>
                </c:pt>
                <c:pt idx="4899">
                  <c:v>81.6945</c:v>
                </c:pt>
                <c:pt idx="4900">
                  <c:v>81.69446</c:v>
                </c:pt>
                <c:pt idx="4901">
                  <c:v>81.69442</c:v>
                </c:pt>
                <c:pt idx="4902">
                  <c:v>81.69437399999998</c:v>
                </c:pt>
                <c:pt idx="4903">
                  <c:v>81.69433599999999</c:v>
                </c:pt>
                <c:pt idx="4904">
                  <c:v>81.69430000000001</c:v>
                </c:pt>
                <c:pt idx="4905">
                  <c:v>81.69426</c:v>
                </c:pt>
                <c:pt idx="4906">
                  <c:v>81.69422</c:v>
                </c:pt>
                <c:pt idx="4907">
                  <c:v>81.694176</c:v>
                </c:pt>
                <c:pt idx="4908">
                  <c:v>81.69414</c:v>
                </c:pt>
                <c:pt idx="4909">
                  <c:v>81.6941</c:v>
                </c:pt>
                <c:pt idx="4910">
                  <c:v>81.69406</c:v>
                </c:pt>
                <c:pt idx="4911">
                  <c:v>81.69402</c:v>
                </c:pt>
                <c:pt idx="4912">
                  <c:v>81.69397999999998</c:v>
                </c:pt>
                <c:pt idx="4913">
                  <c:v>81.69393</c:v>
                </c:pt>
                <c:pt idx="4914">
                  <c:v>81.69388599999999</c:v>
                </c:pt>
                <c:pt idx="4915">
                  <c:v>81.69385</c:v>
                </c:pt>
                <c:pt idx="4916">
                  <c:v>81.69379999999998</c:v>
                </c:pt>
                <c:pt idx="4917">
                  <c:v>81.69375999999998</c:v>
                </c:pt>
                <c:pt idx="4918">
                  <c:v>81.69372</c:v>
                </c:pt>
                <c:pt idx="4919">
                  <c:v>81.69368</c:v>
                </c:pt>
                <c:pt idx="4920">
                  <c:v>81.69364</c:v>
                </c:pt>
                <c:pt idx="4921">
                  <c:v>81.6936</c:v>
                </c:pt>
                <c:pt idx="4922">
                  <c:v>81.693565</c:v>
                </c:pt>
                <c:pt idx="4923">
                  <c:v>81.69352</c:v>
                </c:pt>
                <c:pt idx="4924">
                  <c:v>81.69347999999998</c:v>
                </c:pt>
                <c:pt idx="4925">
                  <c:v>81.69343999999998</c:v>
                </c:pt>
                <c:pt idx="4926">
                  <c:v>81.693405</c:v>
                </c:pt>
                <c:pt idx="4927">
                  <c:v>81.69336999999998</c:v>
                </c:pt>
                <c:pt idx="4928">
                  <c:v>81.69332</c:v>
                </c:pt>
                <c:pt idx="4929">
                  <c:v>81.69328</c:v>
                </c:pt>
                <c:pt idx="4930">
                  <c:v>81.693245</c:v>
                </c:pt>
                <c:pt idx="4931">
                  <c:v>81.69321</c:v>
                </c:pt>
                <c:pt idx="4932">
                  <c:v>81.69317</c:v>
                </c:pt>
                <c:pt idx="4933">
                  <c:v>81.69312</c:v>
                </c:pt>
                <c:pt idx="4934">
                  <c:v>81.69307999999998</c:v>
                </c:pt>
                <c:pt idx="4935">
                  <c:v>81.69303</c:v>
                </c:pt>
                <c:pt idx="4936">
                  <c:v>81.69298999999998</c:v>
                </c:pt>
                <c:pt idx="4937">
                  <c:v>81.69294999999998</c:v>
                </c:pt>
                <c:pt idx="4938">
                  <c:v>81.69291</c:v>
                </c:pt>
                <c:pt idx="4939">
                  <c:v>81.69287</c:v>
                </c:pt>
                <c:pt idx="4940">
                  <c:v>81.69282999999998</c:v>
                </c:pt>
                <c:pt idx="4941">
                  <c:v>81.69279499999999</c:v>
                </c:pt>
                <c:pt idx="4942">
                  <c:v>81.69274999999999</c:v>
                </c:pt>
                <c:pt idx="4943">
                  <c:v>81.69270999999999</c:v>
                </c:pt>
                <c:pt idx="4944">
                  <c:v>81.692665</c:v>
                </c:pt>
                <c:pt idx="4945">
                  <c:v>81.69263</c:v>
                </c:pt>
                <c:pt idx="4946">
                  <c:v>81.69258999999998</c:v>
                </c:pt>
                <c:pt idx="4947">
                  <c:v>81.69254999999998</c:v>
                </c:pt>
                <c:pt idx="4948">
                  <c:v>81.69251</c:v>
                </c:pt>
                <c:pt idx="4949">
                  <c:v>81.69246999999998</c:v>
                </c:pt>
                <c:pt idx="4950">
                  <c:v>81.69242</c:v>
                </c:pt>
                <c:pt idx="4951">
                  <c:v>81.69237499999998</c:v>
                </c:pt>
                <c:pt idx="4952">
                  <c:v>81.69233999999999</c:v>
                </c:pt>
                <c:pt idx="4953">
                  <c:v>81.69229</c:v>
                </c:pt>
                <c:pt idx="4954">
                  <c:v>81.69225</c:v>
                </c:pt>
                <c:pt idx="4955">
                  <c:v>81.69221</c:v>
                </c:pt>
                <c:pt idx="4956">
                  <c:v>81.69217</c:v>
                </c:pt>
                <c:pt idx="4957">
                  <c:v>81.69213</c:v>
                </c:pt>
                <c:pt idx="4958">
                  <c:v>81.69208999999998</c:v>
                </c:pt>
                <c:pt idx="4959">
                  <c:v>81.69205499999998</c:v>
                </c:pt>
                <c:pt idx="4960">
                  <c:v>81.69202</c:v>
                </c:pt>
                <c:pt idx="4961">
                  <c:v>81.69198</c:v>
                </c:pt>
                <c:pt idx="4962">
                  <c:v>81.69194</c:v>
                </c:pt>
                <c:pt idx="4963">
                  <c:v>81.691895</c:v>
                </c:pt>
                <c:pt idx="4964">
                  <c:v>81.69186</c:v>
                </c:pt>
                <c:pt idx="4965">
                  <c:v>81.69181</c:v>
                </c:pt>
                <c:pt idx="4966">
                  <c:v>81.691765</c:v>
                </c:pt>
                <c:pt idx="4967">
                  <c:v>81.69172</c:v>
                </c:pt>
                <c:pt idx="4968">
                  <c:v>81.69168</c:v>
                </c:pt>
                <c:pt idx="4969">
                  <c:v>81.691635</c:v>
                </c:pt>
                <c:pt idx="4970">
                  <c:v>81.6916</c:v>
                </c:pt>
                <c:pt idx="4971">
                  <c:v>81.69156</c:v>
                </c:pt>
                <c:pt idx="4972">
                  <c:v>81.69152</c:v>
                </c:pt>
                <c:pt idx="4973">
                  <c:v>81.69148</c:v>
                </c:pt>
                <c:pt idx="4974">
                  <c:v>81.69144</c:v>
                </c:pt>
                <c:pt idx="4975">
                  <c:v>81.6914</c:v>
                </c:pt>
                <c:pt idx="4976">
                  <c:v>81.69136</c:v>
                </c:pt>
                <c:pt idx="4977">
                  <c:v>81.69132</c:v>
                </c:pt>
                <c:pt idx="4978">
                  <c:v>81.691284</c:v>
                </c:pt>
                <c:pt idx="4979">
                  <c:v>81.69124</c:v>
                </c:pt>
                <c:pt idx="4980">
                  <c:v>81.6912</c:v>
                </c:pt>
                <c:pt idx="4981">
                  <c:v>81.69116</c:v>
                </c:pt>
                <c:pt idx="4982">
                  <c:v>81.691124</c:v>
                </c:pt>
                <c:pt idx="4983">
                  <c:v>81.691086</c:v>
                </c:pt>
                <c:pt idx="4984">
                  <c:v>81.69104</c:v>
                </c:pt>
                <c:pt idx="4985">
                  <c:v>81.691</c:v>
                </c:pt>
                <c:pt idx="4986">
                  <c:v>81.690956</c:v>
                </c:pt>
                <c:pt idx="4987">
                  <c:v>81.69091</c:v>
                </c:pt>
                <c:pt idx="4988">
                  <c:v>81.690865</c:v>
                </c:pt>
                <c:pt idx="4989">
                  <c:v>81.69083</c:v>
                </c:pt>
                <c:pt idx="4990">
                  <c:v>81.69077999999999</c:v>
                </c:pt>
                <c:pt idx="4991">
                  <c:v>81.69073999999999</c:v>
                </c:pt>
                <c:pt idx="4992">
                  <c:v>81.69070399999998</c:v>
                </c:pt>
                <c:pt idx="4993">
                  <c:v>81.69067</c:v>
                </c:pt>
                <c:pt idx="4994">
                  <c:v>81.69063000000001</c:v>
                </c:pt>
                <c:pt idx="4995">
                  <c:v>81.69057999999998</c:v>
                </c:pt>
                <c:pt idx="4996">
                  <c:v>81.690544</c:v>
                </c:pt>
                <c:pt idx="4997">
                  <c:v>81.690506</c:v>
                </c:pt>
                <c:pt idx="4998">
                  <c:v>81.69047</c:v>
                </c:pt>
                <c:pt idx="4999">
                  <c:v>81.69043</c:v>
                </c:pt>
                <c:pt idx="5000">
                  <c:v>81.69038399999998</c:v>
                </c:pt>
                <c:pt idx="5001">
                  <c:v>81.69034599999999</c:v>
                </c:pt>
                <c:pt idx="5002">
                  <c:v>81.69030999999998</c:v>
                </c:pt>
                <c:pt idx="5003">
                  <c:v>81.69027000000001</c:v>
                </c:pt>
                <c:pt idx="5004">
                  <c:v>81.69023</c:v>
                </c:pt>
                <c:pt idx="5005">
                  <c:v>81.69018599999998</c:v>
                </c:pt>
                <c:pt idx="5006">
                  <c:v>81.69014</c:v>
                </c:pt>
                <c:pt idx="5007">
                  <c:v>81.690094</c:v>
                </c:pt>
                <c:pt idx="5008">
                  <c:v>81.690056</c:v>
                </c:pt>
                <c:pt idx="5009">
                  <c:v>81.69001</c:v>
                </c:pt>
                <c:pt idx="5010">
                  <c:v>81.68996999999998</c:v>
                </c:pt>
                <c:pt idx="5011">
                  <c:v>81.689926</c:v>
                </c:pt>
                <c:pt idx="5012">
                  <c:v>81.68988999999999</c:v>
                </c:pt>
                <c:pt idx="5013">
                  <c:v>81.68984999999999</c:v>
                </c:pt>
                <c:pt idx="5014">
                  <c:v>81.68980999999998</c:v>
                </c:pt>
                <c:pt idx="5015">
                  <c:v>81.68976999999998</c:v>
                </c:pt>
                <c:pt idx="5016">
                  <c:v>81.68973499999998</c:v>
                </c:pt>
                <c:pt idx="5017">
                  <c:v>81.68969999999998</c:v>
                </c:pt>
                <c:pt idx="5018">
                  <c:v>81.68966</c:v>
                </c:pt>
                <c:pt idx="5019">
                  <c:v>81.68961</c:v>
                </c:pt>
                <c:pt idx="5020">
                  <c:v>81.68957499999999</c:v>
                </c:pt>
                <c:pt idx="5021">
                  <c:v>81.68953999999998</c:v>
                </c:pt>
                <c:pt idx="5022">
                  <c:v>81.68949999999998</c:v>
                </c:pt>
                <c:pt idx="5023">
                  <c:v>81.68945999999998</c:v>
                </c:pt>
                <c:pt idx="5024">
                  <c:v>81.68941499999998</c:v>
                </c:pt>
                <c:pt idx="5025">
                  <c:v>81.68937999999999</c:v>
                </c:pt>
                <c:pt idx="5026">
                  <c:v>81.68933999999999</c:v>
                </c:pt>
                <c:pt idx="5027">
                  <c:v>81.68929999999998</c:v>
                </c:pt>
                <c:pt idx="5028">
                  <c:v>81.68926</c:v>
                </c:pt>
                <c:pt idx="5029">
                  <c:v>81.68922</c:v>
                </c:pt>
                <c:pt idx="5030">
                  <c:v>81.68916999999998</c:v>
                </c:pt>
                <c:pt idx="5031">
                  <c:v>81.689125</c:v>
                </c:pt>
                <c:pt idx="5032">
                  <c:v>81.68908999999998</c:v>
                </c:pt>
                <c:pt idx="5033">
                  <c:v>81.68903999999999</c:v>
                </c:pt>
                <c:pt idx="5034">
                  <c:v>81.68899999999998</c:v>
                </c:pt>
                <c:pt idx="5035">
                  <c:v>81.68895999999998</c:v>
                </c:pt>
                <c:pt idx="5036">
                  <c:v>81.68891999999998</c:v>
                </c:pt>
                <c:pt idx="5037">
                  <c:v>81.68887999999997</c:v>
                </c:pt>
                <c:pt idx="5038">
                  <c:v>81.68883999999998</c:v>
                </c:pt>
                <c:pt idx="5039">
                  <c:v>81.68880499999999</c:v>
                </c:pt>
                <c:pt idx="5040">
                  <c:v>81.68875999999999</c:v>
                </c:pt>
                <c:pt idx="5041">
                  <c:v>81.68871999999999</c:v>
                </c:pt>
                <c:pt idx="5042">
                  <c:v>81.68867999999999</c:v>
                </c:pt>
                <c:pt idx="5043">
                  <c:v>81.68864399999998</c:v>
                </c:pt>
                <c:pt idx="5044">
                  <c:v>81.68860999999998</c:v>
                </c:pt>
                <c:pt idx="5045">
                  <c:v>81.68855999999998</c:v>
                </c:pt>
                <c:pt idx="5046">
                  <c:v>81.68851499999998</c:v>
                </c:pt>
                <c:pt idx="5047">
                  <c:v>81.68846999999998</c:v>
                </c:pt>
                <c:pt idx="5048">
                  <c:v>81.68842999999998</c:v>
                </c:pt>
                <c:pt idx="5049">
                  <c:v>81.68838499999997</c:v>
                </c:pt>
                <c:pt idx="5050">
                  <c:v>81.68834999999999</c:v>
                </c:pt>
                <c:pt idx="5051">
                  <c:v>81.68830999999999</c:v>
                </c:pt>
                <c:pt idx="5052">
                  <c:v>81.68826999999998</c:v>
                </c:pt>
                <c:pt idx="5053">
                  <c:v>81.68823</c:v>
                </c:pt>
                <c:pt idx="5054">
                  <c:v>81.68818999999999</c:v>
                </c:pt>
                <c:pt idx="5055">
                  <c:v>81.68814999999998</c:v>
                </c:pt>
                <c:pt idx="5056">
                  <c:v>81.68810999999998</c:v>
                </c:pt>
                <c:pt idx="5057">
                  <c:v>81.68806999999998</c:v>
                </c:pt>
                <c:pt idx="5058">
                  <c:v>81.68803399999999</c:v>
                </c:pt>
                <c:pt idx="5059">
                  <c:v>81.68799</c:v>
                </c:pt>
                <c:pt idx="5060">
                  <c:v>81.68795</c:v>
                </c:pt>
                <c:pt idx="5061">
                  <c:v>81.68791</c:v>
                </c:pt>
                <c:pt idx="5062">
                  <c:v>81.68787399999998</c:v>
                </c:pt>
                <c:pt idx="5063">
                  <c:v>81.68783599999999</c:v>
                </c:pt>
                <c:pt idx="5064">
                  <c:v>81.68778999999999</c:v>
                </c:pt>
                <c:pt idx="5065">
                  <c:v>81.68774999999998</c:v>
                </c:pt>
                <c:pt idx="5066">
                  <c:v>81.68770999999998</c:v>
                </c:pt>
                <c:pt idx="5067">
                  <c:v>81.687675</c:v>
                </c:pt>
                <c:pt idx="5068">
                  <c:v>81.68764</c:v>
                </c:pt>
                <c:pt idx="5069">
                  <c:v>81.6876</c:v>
                </c:pt>
                <c:pt idx="5070">
                  <c:v>81.68756</c:v>
                </c:pt>
                <c:pt idx="5071">
                  <c:v>81.68752</c:v>
                </c:pt>
                <c:pt idx="5072">
                  <c:v>81.68747999999998</c:v>
                </c:pt>
                <c:pt idx="5073">
                  <c:v>81.68743</c:v>
                </c:pt>
                <c:pt idx="5074">
                  <c:v>81.68738599999999</c:v>
                </c:pt>
                <c:pt idx="5075">
                  <c:v>81.68734999999998</c:v>
                </c:pt>
                <c:pt idx="5076">
                  <c:v>81.6873</c:v>
                </c:pt>
                <c:pt idx="5077">
                  <c:v>81.68726</c:v>
                </c:pt>
                <c:pt idx="5078">
                  <c:v>81.687225</c:v>
                </c:pt>
                <c:pt idx="5079">
                  <c:v>81.68719</c:v>
                </c:pt>
                <c:pt idx="5080">
                  <c:v>81.68715</c:v>
                </c:pt>
                <c:pt idx="5081">
                  <c:v>81.6871</c:v>
                </c:pt>
                <c:pt idx="5082">
                  <c:v>81.687065</c:v>
                </c:pt>
                <c:pt idx="5083">
                  <c:v>81.68703</c:v>
                </c:pt>
                <c:pt idx="5084">
                  <c:v>81.68698999999998</c:v>
                </c:pt>
                <c:pt idx="5085">
                  <c:v>81.68694999999998</c:v>
                </c:pt>
                <c:pt idx="5086">
                  <c:v>81.68690499999998</c:v>
                </c:pt>
                <c:pt idx="5087">
                  <c:v>81.68687</c:v>
                </c:pt>
                <c:pt idx="5088">
                  <c:v>81.68682999999998</c:v>
                </c:pt>
                <c:pt idx="5089">
                  <c:v>81.68678999999999</c:v>
                </c:pt>
                <c:pt idx="5090">
                  <c:v>81.68674999999999</c:v>
                </c:pt>
                <c:pt idx="5091">
                  <c:v>81.68670999999999</c:v>
                </c:pt>
                <c:pt idx="5092">
                  <c:v>81.68666</c:v>
                </c:pt>
                <c:pt idx="5093">
                  <c:v>81.686615</c:v>
                </c:pt>
                <c:pt idx="5094">
                  <c:v>81.68657999999999</c:v>
                </c:pt>
                <c:pt idx="5095">
                  <c:v>81.68653</c:v>
                </c:pt>
                <c:pt idx="5096">
                  <c:v>81.68648999999999</c:v>
                </c:pt>
                <c:pt idx="5097">
                  <c:v>81.68645499999998</c:v>
                </c:pt>
                <c:pt idx="5098">
                  <c:v>81.68642</c:v>
                </c:pt>
                <c:pt idx="5099">
                  <c:v>81.68637999999999</c:v>
                </c:pt>
                <c:pt idx="5100">
                  <c:v>81.68633</c:v>
                </c:pt>
                <c:pt idx="5101">
                  <c:v>81.686295</c:v>
                </c:pt>
                <c:pt idx="5102">
                  <c:v>81.68626</c:v>
                </c:pt>
                <c:pt idx="5103">
                  <c:v>81.68622</c:v>
                </c:pt>
                <c:pt idx="5104">
                  <c:v>81.68617999999998</c:v>
                </c:pt>
                <c:pt idx="5105">
                  <c:v>81.68613399999998</c:v>
                </c:pt>
                <c:pt idx="5106">
                  <c:v>81.68609999999998</c:v>
                </c:pt>
                <c:pt idx="5107">
                  <c:v>81.68606</c:v>
                </c:pt>
                <c:pt idx="5108">
                  <c:v>81.68602</c:v>
                </c:pt>
                <c:pt idx="5109">
                  <c:v>81.68597999999999</c:v>
                </c:pt>
                <c:pt idx="5110">
                  <c:v>81.68593599999998</c:v>
                </c:pt>
                <c:pt idx="5111">
                  <c:v>81.68589999999999</c:v>
                </c:pt>
                <c:pt idx="5112">
                  <c:v>81.68585999999999</c:v>
                </c:pt>
                <c:pt idx="5113">
                  <c:v>81.68581999999999</c:v>
                </c:pt>
                <c:pt idx="5114">
                  <c:v>81.68577999999997</c:v>
                </c:pt>
                <c:pt idx="5115">
                  <c:v>81.68573999999997</c:v>
                </c:pt>
                <c:pt idx="5116">
                  <c:v>81.68568999999998</c:v>
                </c:pt>
                <c:pt idx="5117">
                  <c:v>81.68564599999999</c:v>
                </c:pt>
                <c:pt idx="5118">
                  <c:v>81.68560999999998</c:v>
                </c:pt>
                <c:pt idx="5119">
                  <c:v>81.68555999999998</c:v>
                </c:pt>
                <c:pt idx="5120">
                  <c:v>81.685524</c:v>
                </c:pt>
                <c:pt idx="5121">
                  <c:v>81.68548599999997</c:v>
                </c:pt>
                <c:pt idx="5122">
                  <c:v>81.68544999999999</c:v>
                </c:pt>
                <c:pt idx="5123">
                  <c:v>81.68540999999999</c:v>
                </c:pt>
                <c:pt idx="5124">
                  <c:v>81.68535999999999</c:v>
                </c:pt>
                <c:pt idx="5125">
                  <c:v>81.68532599999999</c:v>
                </c:pt>
                <c:pt idx="5126">
                  <c:v>81.68528999999998</c:v>
                </c:pt>
                <c:pt idx="5127">
                  <c:v>81.68524999999998</c:v>
                </c:pt>
                <c:pt idx="5128">
                  <c:v>81.68521</c:v>
                </c:pt>
                <c:pt idx="5129">
                  <c:v>81.68517</c:v>
                </c:pt>
                <c:pt idx="5130">
                  <c:v>81.68513499999999</c:v>
                </c:pt>
                <c:pt idx="5131">
                  <c:v>81.68509999999999</c:v>
                </c:pt>
                <c:pt idx="5132">
                  <c:v>81.68504999999999</c:v>
                </c:pt>
                <c:pt idx="5133">
                  <c:v>81.68500999999999</c:v>
                </c:pt>
                <c:pt idx="5134">
                  <c:v>81.68497</c:v>
                </c:pt>
                <c:pt idx="5135">
                  <c:v>81.68493</c:v>
                </c:pt>
                <c:pt idx="5136">
                  <c:v>81.68488999999998</c:v>
                </c:pt>
                <c:pt idx="5137">
                  <c:v>81.68484999999998</c:v>
                </c:pt>
                <c:pt idx="5138">
                  <c:v>81.684814</c:v>
                </c:pt>
                <c:pt idx="5139">
                  <c:v>81.68477999999999</c:v>
                </c:pt>
                <c:pt idx="5140">
                  <c:v>81.68473999999999</c:v>
                </c:pt>
                <c:pt idx="5141">
                  <c:v>81.6847</c:v>
                </c:pt>
                <c:pt idx="5142">
                  <c:v>81.68466</c:v>
                </c:pt>
                <c:pt idx="5143">
                  <c:v>81.68462</c:v>
                </c:pt>
                <c:pt idx="5144">
                  <c:v>81.68458599999998</c:v>
                </c:pt>
                <c:pt idx="5145">
                  <c:v>81.68454</c:v>
                </c:pt>
                <c:pt idx="5146">
                  <c:v>81.684494</c:v>
                </c:pt>
                <c:pt idx="5147">
                  <c:v>81.68445</c:v>
                </c:pt>
                <c:pt idx="5148">
                  <c:v>81.68441</c:v>
                </c:pt>
                <c:pt idx="5149">
                  <c:v>81.684364</c:v>
                </c:pt>
                <c:pt idx="5150">
                  <c:v>81.684326</c:v>
                </c:pt>
                <c:pt idx="5151">
                  <c:v>81.68428</c:v>
                </c:pt>
                <c:pt idx="5152">
                  <c:v>81.68424</c:v>
                </c:pt>
                <c:pt idx="5153">
                  <c:v>81.684204</c:v>
                </c:pt>
                <c:pt idx="5154">
                  <c:v>81.684166</c:v>
                </c:pt>
                <c:pt idx="5155">
                  <c:v>81.68413</c:v>
                </c:pt>
                <c:pt idx="5156">
                  <c:v>81.68409</c:v>
                </c:pt>
                <c:pt idx="5157">
                  <c:v>81.68405</c:v>
                </c:pt>
                <c:pt idx="5158">
                  <c:v>81.68401</c:v>
                </c:pt>
                <c:pt idx="5159">
                  <c:v>81.68396999999998</c:v>
                </c:pt>
                <c:pt idx="5160">
                  <c:v>81.68392999999998</c:v>
                </c:pt>
                <c:pt idx="5161">
                  <c:v>81.68388999999999</c:v>
                </c:pt>
                <c:pt idx="5162">
                  <c:v>81.68384999999999</c:v>
                </c:pt>
                <c:pt idx="5163">
                  <c:v>81.68381499999998</c:v>
                </c:pt>
                <c:pt idx="5164">
                  <c:v>81.68376999999998</c:v>
                </c:pt>
                <c:pt idx="5165">
                  <c:v>81.68372999999998</c:v>
                </c:pt>
                <c:pt idx="5166">
                  <c:v>81.68369</c:v>
                </c:pt>
                <c:pt idx="5167">
                  <c:v>81.683655</c:v>
                </c:pt>
                <c:pt idx="5168">
                  <c:v>81.68362</c:v>
                </c:pt>
                <c:pt idx="5169">
                  <c:v>81.68356999999998</c:v>
                </c:pt>
                <c:pt idx="5170">
                  <c:v>81.683525</c:v>
                </c:pt>
                <c:pt idx="5171">
                  <c:v>81.68347999999999</c:v>
                </c:pt>
                <c:pt idx="5172">
                  <c:v>81.68343999999999</c:v>
                </c:pt>
                <c:pt idx="5173">
                  <c:v>81.68339999999999</c:v>
                </c:pt>
                <c:pt idx="5174">
                  <c:v>81.68336499999998</c:v>
                </c:pt>
                <c:pt idx="5175">
                  <c:v>81.68333</c:v>
                </c:pt>
                <c:pt idx="5176">
                  <c:v>81.68327999999998</c:v>
                </c:pt>
                <c:pt idx="5177">
                  <c:v>81.68324</c:v>
                </c:pt>
                <c:pt idx="5178">
                  <c:v>81.683205</c:v>
                </c:pt>
                <c:pt idx="5179">
                  <c:v>81.68316999999998</c:v>
                </c:pt>
                <c:pt idx="5180">
                  <c:v>81.68313</c:v>
                </c:pt>
                <c:pt idx="5181">
                  <c:v>81.68307999999999</c:v>
                </c:pt>
                <c:pt idx="5182">
                  <c:v>81.68304399999998</c:v>
                </c:pt>
                <c:pt idx="5183">
                  <c:v>81.68300999999998</c:v>
                </c:pt>
                <c:pt idx="5184">
                  <c:v>81.68296999999998</c:v>
                </c:pt>
                <c:pt idx="5185">
                  <c:v>81.68293</c:v>
                </c:pt>
                <c:pt idx="5186">
                  <c:v>81.68288399999999</c:v>
                </c:pt>
                <c:pt idx="5187">
                  <c:v>81.68284599999998</c:v>
                </c:pt>
                <c:pt idx="5188">
                  <c:v>81.68280999999999</c:v>
                </c:pt>
                <c:pt idx="5189">
                  <c:v>81.68276999999998</c:v>
                </c:pt>
                <c:pt idx="5190">
                  <c:v>81.68272999999998</c:v>
                </c:pt>
                <c:pt idx="5191">
                  <c:v>81.68268999999998</c:v>
                </c:pt>
                <c:pt idx="5192">
                  <c:v>81.68265499999998</c:v>
                </c:pt>
                <c:pt idx="5193">
                  <c:v>81.68262</c:v>
                </c:pt>
                <c:pt idx="5194">
                  <c:v>81.68257</c:v>
                </c:pt>
                <c:pt idx="5195">
                  <c:v>81.68252999999998</c:v>
                </c:pt>
                <c:pt idx="5196">
                  <c:v>81.68249499999999</c:v>
                </c:pt>
                <c:pt idx="5197">
                  <c:v>81.68245999999999</c:v>
                </c:pt>
                <c:pt idx="5198">
                  <c:v>81.68241999999998</c:v>
                </c:pt>
                <c:pt idx="5199">
                  <c:v>81.68237999999997</c:v>
                </c:pt>
                <c:pt idx="5200">
                  <c:v>81.68233999999997</c:v>
                </c:pt>
                <c:pt idx="5201">
                  <c:v>81.68230399999999</c:v>
                </c:pt>
                <c:pt idx="5202">
                  <c:v>81.68226</c:v>
                </c:pt>
                <c:pt idx="5203">
                  <c:v>81.68221</c:v>
                </c:pt>
                <c:pt idx="5204">
                  <c:v>81.68217</c:v>
                </c:pt>
                <c:pt idx="5205">
                  <c:v>81.68212999999998</c:v>
                </c:pt>
                <c:pt idx="5206">
                  <c:v>81.68207999999998</c:v>
                </c:pt>
                <c:pt idx="5207">
                  <c:v>81.68204499999999</c:v>
                </c:pt>
                <c:pt idx="5208">
                  <c:v>81.68200999999999</c:v>
                </c:pt>
                <c:pt idx="5209">
                  <c:v>81.68197</c:v>
                </c:pt>
                <c:pt idx="5210">
                  <c:v>81.68193</c:v>
                </c:pt>
                <c:pt idx="5211">
                  <c:v>81.68188999999998</c:v>
                </c:pt>
                <c:pt idx="5212">
                  <c:v>81.681854</c:v>
                </c:pt>
                <c:pt idx="5213">
                  <c:v>81.681816</c:v>
                </c:pt>
                <c:pt idx="5214">
                  <c:v>81.68176999999998</c:v>
                </c:pt>
                <c:pt idx="5215">
                  <c:v>81.68172999999998</c:v>
                </c:pt>
                <c:pt idx="5216">
                  <c:v>81.68169</c:v>
                </c:pt>
                <c:pt idx="5217">
                  <c:v>81.68165</c:v>
                </c:pt>
                <c:pt idx="5218">
                  <c:v>81.68161</c:v>
                </c:pt>
                <c:pt idx="5219">
                  <c:v>81.68157</c:v>
                </c:pt>
                <c:pt idx="5220">
                  <c:v>81.68153</c:v>
                </c:pt>
                <c:pt idx="5221">
                  <c:v>81.68149599999998</c:v>
                </c:pt>
                <c:pt idx="5222">
                  <c:v>81.68146</c:v>
                </c:pt>
                <c:pt idx="5223">
                  <c:v>81.68142</c:v>
                </c:pt>
                <c:pt idx="5224">
                  <c:v>81.68136999999998</c:v>
                </c:pt>
                <c:pt idx="5225">
                  <c:v>81.68133499999999</c:v>
                </c:pt>
                <c:pt idx="5226">
                  <c:v>81.6813</c:v>
                </c:pt>
                <c:pt idx="5227">
                  <c:v>81.68126</c:v>
                </c:pt>
                <c:pt idx="5228">
                  <c:v>81.68122</c:v>
                </c:pt>
                <c:pt idx="5229">
                  <c:v>81.68118</c:v>
                </c:pt>
                <c:pt idx="5230">
                  <c:v>81.681145</c:v>
                </c:pt>
                <c:pt idx="5231">
                  <c:v>81.68111</c:v>
                </c:pt>
                <c:pt idx="5232">
                  <c:v>81.68106</c:v>
                </c:pt>
                <c:pt idx="5233">
                  <c:v>81.68102</c:v>
                </c:pt>
                <c:pt idx="5234">
                  <c:v>81.68098399999998</c:v>
                </c:pt>
                <c:pt idx="5235">
                  <c:v>81.68094999999998</c:v>
                </c:pt>
                <c:pt idx="5236">
                  <c:v>81.68090999999998</c:v>
                </c:pt>
                <c:pt idx="5237">
                  <c:v>81.68087</c:v>
                </c:pt>
                <c:pt idx="5238">
                  <c:v>81.68082999999998</c:v>
                </c:pt>
                <c:pt idx="5239">
                  <c:v>81.68078999999999</c:v>
                </c:pt>
                <c:pt idx="5240">
                  <c:v>81.68074999999999</c:v>
                </c:pt>
                <c:pt idx="5241">
                  <c:v>81.68069999999998</c:v>
                </c:pt>
                <c:pt idx="5242">
                  <c:v>81.68066</c:v>
                </c:pt>
                <c:pt idx="5243">
                  <c:v>81.68062</c:v>
                </c:pt>
                <c:pt idx="5244">
                  <c:v>81.68056999999998</c:v>
                </c:pt>
                <c:pt idx="5245">
                  <c:v>81.68053399999998</c:v>
                </c:pt>
                <c:pt idx="5246">
                  <c:v>81.68049999999998</c:v>
                </c:pt>
                <c:pt idx="5247">
                  <c:v>81.68045999999998</c:v>
                </c:pt>
                <c:pt idx="5248">
                  <c:v>81.68042</c:v>
                </c:pt>
                <c:pt idx="5249">
                  <c:v>81.68037399999999</c:v>
                </c:pt>
                <c:pt idx="5250">
                  <c:v>81.68033599999997</c:v>
                </c:pt>
                <c:pt idx="5251">
                  <c:v>81.68029999999998</c:v>
                </c:pt>
                <c:pt idx="5252">
                  <c:v>81.68026</c:v>
                </c:pt>
                <c:pt idx="5253">
                  <c:v>81.68022</c:v>
                </c:pt>
                <c:pt idx="5254">
                  <c:v>81.68017999999998</c:v>
                </c:pt>
                <c:pt idx="5255">
                  <c:v>81.68014499999998</c:v>
                </c:pt>
                <c:pt idx="5256">
                  <c:v>81.68011</c:v>
                </c:pt>
                <c:pt idx="5257">
                  <c:v>81.68005999999998</c:v>
                </c:pt>
                <c:pt idx="5258">
                  <c:v>81.68002</c:v>
                </c:pt>
                <c:pt idx="5259">
                  <c:v>81.67998499999999</c:v>
                </c:pt>
                <c:pt idx="5260">
                  <c:v>81.67994999999999</c:v>
                </c:pt>
                <c:pt idx="5261">
                  <c:v>81.67990999999999</c:v>
                </c:pt>
                <c:pt idx="5262">
                  <c:v>81.67986999999998</c:v>
                </c:pt>
                <c:pt idx="5263">
                  <c:v>81.67982999999998</c:v>
                </c:pt>
                <c:pt idx="5264">
                  <c:v>81.67979399999999</c:v>
                </c:pt>
                <c:pt idx="5265">
                  <c:v>81.67974999999998</c:v>
                </c:pt>
                <c:pt idx="5266">
                  <c:v>81.67970999999999</c:v>
                </c:pt>
                <c:pt idx="5267">
                  <c:v>81.67966999999998</c:v>
                </c:pt>
                <c:pt idx="5268">
                  <c:v>81.67963399999998</c:v>
                </c:pt>
                <c:pt idx="5269">
                  <c:v>81.67959599999999</c:v>
                </c:pt>
                <c:pt idx="5270">
                  <c:v>81.67955999999998</c:v>
                </c:pt>
                <c:pt idx="5271">
                  <c:v>81.67951999999998</c:v>
                </c:pt>
                <c:pt idx="5272">
                  <c:v>81.67947999999998</c:v>
                </c:pt>
                <c:pt idx="5273">
                  <c:v>81.67943599999997</c:v>
                </c:pt>
                <c:pt idx="5274">
                  <c:v>81.67938999999998</c:v>
                </c:pt>
                <c:pt idx="5275">
                  <c:v>81.67934399999999</c:v>
                </c:pt>
                <c:pt idx="5276">
                  <c:v>81.67930599999997</c:v>
                </c:pt>
                <c:pt idx="5277">
                  <c:v>81.67926</c:v>
                </c:pt>
                <c:pt idx="5278">
                  <c:v>81.67922</c:v>
                </c:pt>
                <c:pt idx="5279">
                  <c:v>81.67918399999999</c:v>
                </c:pt>
                <c:pt idx="5280">
                  <c:v>81.67914599999999</c:v>
                </c:pt>
                <c:pt idx="5281">
                  <c:v>81.67910999999998</c:v>
                </c:pt>
                <c:pt idx="5282">
                  <c:v>81.67905999999999</c:v>
                </c:pt>
                <c:pt idx="5283">
                  <c:v>81.67901999999998</c:v>
                </c:pt>
                <c:pt idx="5284">
                  <c:v>81.67898599999997</c:v>
                </c:pt>
                <c:pt idx="5285">
                  <c:v>81.67894999999999</c:v>
                </c:pt>
                <c:pt idx="5286">
                  <c:v>81.67890999999999</c:v>
                </c:pt>
                <c:pt idx="5287">
                  <c:v>81.67886999999997</c:v>
                </c:pt>
                <c:pt idx="5288">
                  <c:v>81.67882999999998</c:v>
                </c:pt>
                <c:pt idx="5289">
                  <c:v>81.67879499999997</c:v>
                </c:pt>
                <c:pt idx="5290">
                  <c:v>81.67874999999997</c:v>
                </c:pt>
                <c:pt idx="5291">
                  <c:v>81.67870999999997</c:v>
                </c:pt>
                <c:pt idx="5292">
                  <c:v>81.67866999999998</c:v>
                </c:pt>
                <c:pt idx="5293">
                  <c:v>81.67863499999999</c:v>
                </c:pt>
                <c:pt idx="5294">
                  <c:v>81.67859999999999</c:v>
                </c:pt>
                <c:pt idx="5295">
                  <c:v>81.67855999999999</c:v>
                </c:pt>
                <c:pt idx="5296">
                  <c:v>81.67851999999999</c:v>
                </c:pt>
                <c:pt idx="5297">
                  <c:v>81.67847999999996</c:v>
                </c:pt>
                <c:pt idx="5298">
                  <c:v>81.67844399999998</c:v>
                </c:pt>
                <c:pt idx="5299">
                  <c:v>81.67840599999997</c:v>
                </c:pt>
                <c:pt idx="5300">
                  <c:v>81.67836999999997</c:v>
                </c:pt>
                <c:pt idx="5301">
                  <c:v>81.67831999999999</c:v>
                </c:pt>
                <c:pt idx="5302">
                  <c:v>81.67827999999999</c:v>
                </c:pt>
                <c:pt idx="5303">
                  <c:v>81.67824599999999</c:v>
                </c:pt>
                <c:pt idx="5304">
                  <c:v>81.67820999999999</c:v>
                </c:pt>
                <c:pt idx="5305">
                  <c:v>81.67816999999998</c:v>
                </c:pt>
                <c:pt idx="5306">
                  <c:v>81.67812999999998</c:v>
                </c:pt>
                <c:pt idx="5307">
                  <c:v>81.67808999999997</c:v>
                </c:pt>
                <c:pt idx="5308">
                  <c:v>81.67805499999999</c:v>
                </c:pt>
                <c:pt idx="5309">
                  <c:v>81.67800999999999</c:v>
                </c:pt>
                <c:pt idx="5310">
                  <c:v>81.67796999999998</c:v>
                </c:pt>
                <c:pt idx="5311">
                  <c:v>81.67792999999998</c:v>
                </c:pt>
                <c:pt idx="5312">
                  <c:v>81.67789499999999</c:v>
                </c:pt>
                <c:pt idx="5313">
                  <c:v>81.67785999999998</c:v>
                </c:pt>
                <c:pt idx="5314">
                  <c:v>81.67780999999998</c:v>
                </c:pt>
                <c:pt idx="5315">
                  <c:v>81.67776499999998</c:v>
                </c:pt>
                <c:pt idx="5316">
                  <c:v>81.67771999999998</c:v>
                </c:pt>
                <c:pt idx="5317">
                  <c:v>81.67767999999998</c:v>
                </c:pt>
                <c:pt idx="5318">
                  <c:v>81.67763999999998</c:v>
                </c:pt>
                <c:pt idx="5319">
                  <c:v>81.677605</c:v>
                </c:pt>
                <c:pt idx="5320">
                  <c:v>81.67756999999998</c:v>
                </c:pt>
                <c:pt idx="5321">
                  <c:v>81.67753</c:v>
                </c:pt>
                <c:pt idx="5322">
                  <c:v>81.67748999999999</c:v>
                </c:pt>
                <c:pt idx="5323">
                  <c:v>81.67744999999998</c:v>
                </c:pt>
                <c:pt idx="5324">
                  <c:v>81.67740999999998</c:v>
                </c:pt>
                <c:pt idx="5325">
                  <c:v>81.67736999999998</c:v>
                </c:pt>
                <c:pt idx="5326">
                  <c:v>81.67733</c:v>
                </c:pt>
                <c:pt idx="5327">
                  <c:v>81.67729</c:v>
                </c:pt>
                <c:pt idx="5328">
                  <c:v>81.67725</c:v>
                </c:pt>
                <c:pt idx="5329">
                  <c:v>81.67721</c:v>
                </c:pt>
                <c:pt idx="5330">
                  <c:v>81.67716999999998</c:v>
                </c:pt>
                <c:pt idx="5331">
                  <c:v>81.67713</c:v>
                </c:pt>
                <c:pt idx="5332">
                  <c:v>81.67708999999999</c:v>
                </c:pt>
                <c:pt idx="5333">
                  <c:v>81.67705499999998</c:v>
                </c:pt>
                <c:pt idx="5334">
                  <c:v>81.67702</c:v>
                </c:pt>
                <c:pt idx="5335">
                  <c:v>81.67697999999999</c:v>
                </c:pt>
                <c:pt idx="5336">
                  <c:v>81.67693999999999</c:v>
                </c:pt>
                <c:pt idx="5337">
                  <c:v>81.67689999999999</c:v>
                </c:pt>
                <c:pt idx="5338">
                  <c:v>81.67686499999999</c:v>
                </c:pt>
                <c:pt idx="5339">
                  <c:v>81.67682999999998</c:v>
                </c:pt>
                <c:pt idx="5340">
                  <c:v>81.67677999999997</c:v>
                </c:pt>
                <c:pt idx="5341">
                  <c:v>81.67673999999997</c:v>
                </c:pt>
                <c:pt idx="5342">
                  <c:v>81.67670399999999</c:v>
                </c:pt>
                <c:pt idx="5343">
                  <c:v>81.67666999999998</c:v>
                </c:pt>
                <c:pt idx="5344">
                  <c:v>81.67662999999998</c:v>
                </c:pt>
                <c:pt idx="5345">
                  <c:v>81.67657999999999</c:v>
                </c:pt>
                <c:pt idx="5346">
                  <c:v>81.67654399999999</c:v>
                </c:pt>
                <c:pt idx="5347">
                  <c:v>81.67650599999999</c:v>
                </c:pt>
                <c:pt idx="5348">
                  <c:v>81.67646999999998</c:v>
                </c:pt>
                <c:pt idx="5349">
                  <c:v>81.67642999999998</c:v>
                </c:pt>
                <c:pt idx="5350">
                  <c:v>81.67638999999998</c:v>
                </c:pt>
                <c:pt idx="5351">
                  <c:v>81.67634999999999</c:v>
                </c:pt>
                <c:pt idx="5352">
                  <c:v>81.67631499999999</c:v>
                </c:pt>
                <c:pt idx="5353">
                  <c:v>81.67627999999999</c:v>
                </c:pt>
                <c:pt idx="5354">
                  <c:v>81.67623999999999</c:v>
                </c:pt>
                <c:pt idx="5355">
                  <c:v>81.67619999999998</c:v>
                </c:pt>
                <c:pt idx="5356">
                  <c:v>81.67615499999998</c:v>
                </c:pt>
                <c:pt idx="5357">
                  <c:v>81.67611999999998</c:v>
                </c:pt>
                <c:pt idx="5358">
                  <c:v>81.67607999999998</c:v>
                </c:pt>
                <c:pt idx="5359">
                  <c:v>81.67603999999999</c:v>
                </c:pt>
                <c:pt idx="5360">
                  <c:v>81.67599999999999</c:v>
                </c:pt>
                <c:pt idx="5361">
                  <c:v>81.67596399999998</c:v>
                </c:pt>
                <c:pt idx="5362">
                  <c:v>81.67592999999998</c:v>
                </c:pt>
                <c:pt idx="5363">
                  <c:v>81.67588999999997</c:v>
                </c:pt>
                <c:pt idx="5364">
                  <c:v>81.67583999999997</c:v>
                </c:pt>
                <c:pt idx="5365">
                  <c:v>81.67580399999999</c:v>
                </c:pt>
                <c:pt idx="5366">
                  <c:v>81.67576599999997</c:v>
                </c:pt>
                <c:pt idx="5367">
                  <c:v>81.67572999999997</c:v>
                </c:pt>
                <c:pt idx="5368">
                  <c:v>81.67568999999999</c:v>
                </c:pt>
                <c:pt idx="5369">
                  <c:v>81.67564999999999</c:v>
                </c:pt>
                <c:pt idx="5370">
                  <c:v>81.67560999999999</c:v>
                </c:pt>
                <c:pt idx="5371">
                  <c:v>81.67557499999997</c:v>
                </c:pt>
                <c:pt idx="5372">
                  <c:v>81.67552999999998</c:v>
                </c:pt>
                <c:pt idx="5373">
                  <c:v>81.67547999999996</c:v>
                </c:pt>
                <c:pt idx="5374">
                  <c:v>81.67543999999997</c:v>
                </c:pt>
                <c:pt idx="5375">
                  <c:v>81.67539999999997</c:v>
                </c:pt>
                <c:pt idx="5376">
                  <c:v>81.67535999999998</c:v>
                </c:pt>
                <c:pt idx="5377">
                  <c:v>81.67531999999998</c:v>
                </c:pt>
                <c:pt idx="5378">
                  <c:v>81.67528499999999</c:v>
                </c:pt>
                <c:pt idx="5379">
                  <c:v>81.67523999999999</c:v>
                </c:pt>
                <c:pt idx="5380">
                  <c:v>81.67519999999999</c:v>
                </c:pt>
                <c:pt idx="5381">
                  <c:v>81.67515999999999</c:v>
                </c:pt>
                <c:pt idx="5382">
                  <c:v>81.67512499999998</c:v>
                </c:pt>
                <c:pt idx="5383">
                  <c:v>81.67508999999997</c:v>
                </c:pt>
                <c:pt idx="5384">
                  <c:v>81.67504999999998</c:v>
                </c:pt>
                <c:pt idx="5385">
                  <c:v>81.67500999999999</c:v>
                </c:pt>
                <c:pt idx="5386">
                  <c:v>81.67496999999998</c:v>
                </c:pt>
                <c:pt idx="5387">
                  <c:v>81.67492999999998</c:v>
                </c:pt>
                <c:pt idx="5388">
                  <c:v>81.67488999999999</c:v>
                </c:pt>
                <c:pt idx="5389">
                  <c:v>81.67484999999999</c:v>
                </c:pt>
                <c:pt idx="5390">
                  <c:v>81.67480999999998</c:v>
                </c:pt>
                <c:pt idx="5391">
                  <c:v>81.67477399999999</c:v>
                </c:pt>
                <c:pt idx="5392">
                  <c:v>81.67473599999997</c:v>
                </c:pt>
                <c:pt idx="5393">
                  <c:v>81.67469999999998</c:v>
                </c:pt>
                <c:pt idx="5394">
                  <c:v>81.67466</c:v>
                </c:pt>
                <c:pt idx="5395">
                  <c:v>81.674614</c:v>
                </c:pt>
                <c:pt idx="5396">
                  <c:v>81.67457599999999</c:v>
                </c:pt>
                <c:pt idx="5397">
                  <c:v>81.67453999999998</c:v>
                </c:pt>
                <c:pt idx="5398">
                  <c:v>81.67449999999998</c:v>
                </c:pt>
                <c:pt idx="5399">
                  <c:v>81.67445999999998</c:v>
                </c:pt>
                <c:pt idx="5400">
                  <c:v>81.67442</c:v>
                </c:pt>
                <c:pt idx="5401">
                  <c:v>81.67438499999999</c:v>
                </c:pt>
                <c:pt idx="5402">
                  <c:v>81.67434999999999</c:v>
                </c:pt>
                <c:pt idx="5403">
                  <c:v>81.67430999999999</c:v>
                </c:pt>
                <c:pt idx="5404">
                  <c:v>81.67427</c:v>
                </c:pt>
                <c:pt idx="5405">
                  <c:v>81.67423</c:v>
                </c:pt>
                <c:pt idx="5406">
                  <c:v>81.67418999999998</c:v>
                </c:pt>
                <c:pt idx="5407">
                  <c:v>81.67414999999998</c:v>
                </c:pt>
                <c:pt idx="5408">
                  <c:v>81.67411</c:v>
                </c:pt>
                <c:pt idx="5409">
                  <c:v>81.67406999999998</c:v>
                </c:pt>
                <c:pt idx="5410">
                  <c:v>81.67403399999999</c:v>
                </c:pt>
                <c:pt idx="5411">
                  <c:v>81.67399599999999</c:v>
                </c:pt>
                <c:pt idx="5412">
                  <c:v>81.67395999999998</c:v>
                </c:pt>
                <c:pt idx="5413">
                  <c:v>81.67391999999998</c:v>
                </c:pt>
                <c:pt idx="5414">
                  <c:v>81.67387999999997</c:v>
                </c:pt>
                <c:pt idx="5415">
                  <c:v>81.67383999999998</c:v>
                </c:pt>
                <c:pt idx="5416">
                  <c:v>81.67380499999999</c:v>
                </c:pt>
                <c:pt idx="5417">
                  <c:v>81.67375999999999</c:v>
                </c:pt>
                <c:pt idx="5418">
                  <c:v>81.67371999999999</c:v>
                </c:pt>
                <c:pt idx="5419">
                  <c:v>81.67367999999999</c:v>
                </c:pt>
                <c:pt idx="5420">
                  <c:v>81.67364499999998</c:v>
                </c:pt>
                <c:pt idx="5421">
                  <c:v>81.67360999999998</c:v>
                </c:pt>
                <c:pt idx="5422">
                  <c:v>81.67357</c:v>
                </c:pt>
                <c:pt idx="5423">
                  <c:v>81.67352999999998</c:v>
                </c:pt>
                <c:pt idx="5424">
                  <c:v>81.67348999999999</c:v>
                </c:pt>
                <c:pt idx="5425">
                  <c:v>81.67344999999999</c:v>
                </c:pt>
                <c:pt idx="5426">
                  <c:v>81.67340999999999</c:v>
                </c:pt>
                <c:pt idx="5427">
                  <c:v>81.67336999999998</c:v>
                </c:pt>
                <c:pt idx="5428">
                  <c:v>81.67332999999998</c:v>
                </c:pt>
                <c:pt idx="5429">
                  <c:v>81.673294</c:v>
                </c:pt>
                <c:pt idx="5430">
                  <c:v>81.67325599999998</c:v>
                </c:pt>
                <c:pt idx="5431">
                  <c:v>81.67322</c:v>
                </c:pt>
                <c:pt idx="5432">
                  <c:v>81.67317999999999</c:v>
                </c:pt>
                <c:pt idx="5433">
                  <c:v>81.67313999999999</c:v>
                </c:pt>
                <c:pt idx="5434">
                  <c:v>81.67309999999999</c:v>
                </c:pt>
                <c:pt idx="5435">
                  <c:v>81.67306499999998</c:v>
                </c:pt>
                <c:pt idx="5436">
                  <c:v>81.67302999999998</c:v>
                </c:pt>
                <c:pt idx="5437">
                  <c:v>81.67298999999998</c:v>
                </c:pt>
                <c:pt idx="5438">
                  <c:v>81.67294999999999</c:v>
                </c:pt>
                <c:pt idx="5439">
                  <c:v>81.67290499999999</c:v>
                </c:pt>
                <c:pt idx="5440">
                  <c:v>81.67286999999997</c:v>
                </c:pt>
                <c:pt idx="5441">
                  <c:v>81.67282999999998</c:v>
                </c:pt>
                <c:pt idx="5442">
                  <c:v>81.67278999999998</c:v>
                </c:pt>
                <c:pt idx="5443">
                  <c:v>81.67274999999997</c:v>
                </c:pt>
                <c:pt idx="5444">
                  <c:v>81.67271399999998</c:v>
                </c:pt>
                <c:pt idx="5445">
                  <c:v>81.67267599999997</c:v>
                </c:pt>
                <c:pt idx="5446">
                  <c:v>81.67263999999999</c:v>
                </c:pt>
                <c:pt idx="5447">
                  <c:v>81.67258999999999</c:v>
                </c:pt>
                <c:pt idx="5448">
                  <c:v>81.67255399999999</c:v>
                </c:pt>
                <c:pt idx="5449">
                  <c:v>81.67251599999999</c:v>
                </c:pt>
                <c:pt idx="5450">
                  <c:v>81.67247999999996</c:v>
                </c:pt>
                <c:pt idx="5451">
                  <c:v>81.67243999999997</c:v>
                </c:pt>
                <c:pt idx="5452">
                  <c:v>81.67239999999997</c:v>
                </c:pt>
                <c:pt idx="5453">
                  <c:v>81.67235999999998</c:v>
                </c:pt>
                <c:pt idx="5454">
                  <c:v>81.67232499999999</c:v>
                </c:pt>
                <c:pt idx="5455">
                  <c:v>81.67228999999999</c:v>
                </c:pt>
                <c:pt idx="5456">
                  <c:v>81.67224999999999</c:v>
                </c:pt>
                <c:pt idx="5457">
                  <c:v>81.67220999999999</c:v>
                </c:pt>
                <c:pt idx="5458">
                  <c:v>81.67216999999998</c:v>
                </c:pt>
                <c:pt idx="5459">
                  <c:v>81.67213399999999</c:v>
                </c:pt>
                <c:pt idx="5460">
                  <c:v>81.67209999999999</c:v>
                </c:pt>
                <c:pt idx="5461">
                  <c:v>81.67205999999999</c:v>
                </c:pt>
                <c:pt idx="5462">
                  <c:v>81.67201999999999</c:v>
                </c:pt>
                <c:pt idx="5463">
                  <c:v>81.67197999999999</c:v>
                </c:pt>
                <c:pt idx="5464">
                  <c:v>81.67193599999999</c:v>
                </c:pt>
                <c:pt idx="5465">
                  <c:v>81.67189999999998</c:v>
                </c:pt>
                <c:pt idx="5466">
                  <c:v>81.67185999999998</c:v>
                </c:pt>
                <c:pt idx="5467">
                  <c:v>81.67181999999998</c:v>
                </c:pt>
                <c:pt idx="5468">
                  <c:v>81.67177999999998</c:v>
                </c:pt>
                <c:pt idx="5469">
                  <c:v>81.67174499999999</c:v>
                </c:pt>
                <c:pt idx="5470">
                  <c:v>81.67170999999999</c:v>
                </c:pt>
                <c:pt idx="5471">
                  <c:v>81.67167</c:v>
                </c:pt>
                <c:pt idx="5472">
                  <c:v>81.67163</c:v>
                </c:pt>
                <c:pt idx="5473">
                  <c:v>81.67158999999998</c:v>
                </c:pt>
                <c:pt idx="5474">
                  <c:v>81.671555</c:v>
                </c:pt>
                <c:pt idx="5475">
                  <c:v>81.67151</c:v>
                </c:pt>
                <c:pt idx="5476">
                  <c:v>81.67147</c:v>
                </c:pt>
                <c:pt idx="5477">
                  <c:v>81.67142999999998</c:v>
                </c:pt>
                <c:pt idx="5478">
                  <c:v>81.67139399999999</c:v>
                </c:pt>
                <c:pt idx="5479">
                  <c:v>81.67135999999999</c:v>
                </c:pt>
                <c:pt idx="5480">
                  <c:v>81.67131999999998</c:v>
                </c:pt>
                <c:pt idx="5481">
                  <c:v>81.67127999999998</c:v>
                </c:pt>
                <c:pt idx="5482">
                  <c:v>81.67123999999998</c:v>
                </c:pt>
                <c:pt idx="5483">
                  <c:v>81.6712</c:v>
                </c:pt>
                <c:pt idx="5484">
                  <c:v>81.671165</c:v>
                </c:pt>
                <c:pt idx="5485">
                  <c:v>81.67113</c:v>
                </c:pt>
                <c:pt idx="5486">
                  <c:v>81.67108999999999</c:v>
                </c:pt>
                <c:pt idx="5487">
                  <c:v>81.67104999999998</c:v>
                </c:pt>
                <c:pt idx="5488">
                  <c:v>81.67100999999998</c:v>
                </c:pt>
                <c:pt idx="5489">
                  <c:v>81.67096999999998</c:v>
                </c:pt>
                <c:pt idx="5490">
                  <c:v>81.67093</c:v>
                </c:pt>
                <c:pt idx="5491">
                  <c:v>81.67088999999999</c:v>
                </c:pt>
                <c:pt idx="5492">
                  <c:v>81.67084999999999</c:v>
                </c:pt>
                <c:pt idx="5493">
                  <c:v>81.67081499999999</c:v>
                </c:pt>
                <c:pt idx="5494">
                  <c:v>81.67077999999996</c:v>
                </c:pt>
                <c:pt idx="5495">
                  <c:v>81.67073999999997</c:v>
                </c:pt>
                <c:pt idx="5496">
                  <c:v>81.67069999999998</c:v>
                </c:pt>
                <c:pt idx="5497">
                  <c:v>81.67066</c:v>
                </c:pt>
                <c:pt idx="5498">
                  <c:v>81.67062</c:v>
                </c:pt>
                <c:pt idx="5499">
                  <c:v>81.67058599999999</c:v>
                </c:pt>
                <c:pt idx="5500">
                  <c:v>81.67053999999999</c:v>
                </c:pt>
                <c:pt idx="5501">
                  <c:v>81.67049399999999</c:v>
                </c:pt>
                <c:pt idx="5502">
                  <c:v>81.67044999999999</c:v>
                </c:pt>
                <c:pt idx="5503">
                  <c:v>81.67040999999999</c:v>
                </c:pt>
                <c:pt idx="5504">
                  <c:v>81.67036999999998</c:v>
                </c:pt>
                <c:pt idx="5505">
                  <c:v>81.67033399999997</c:v>
                </c:pt>
                <c:pt idx="5506">
                  <c:v>81.67029599999998</c:v>
                </c:pt>
                <c:pt idx="5507">
                  <c:v>81.67024999999998</c:v>
                </c:pt>
                <c:pt idx="5508">
                  <c:v>81.67020999999998</c:v>
                </c:pt>
                <c:pt idx="5509">
                  <c:v>81.67017</c:v>
                </c:pt>
                <c:pt idx="5510">
                  <c:v>81.67013499999999</c:v>
                </c:pt>
                <c:pt idx="5511">
                  <c:v>81.67009999999999</c:v>
                </c:pt>
                <c:pt idx="5512">
                  <c:v>81.67005999999999</c:v>
                </c:pt>
                <c:pt idx="5513">
                  <c:v>81.67001999999998</c:v>
                </c:pt>
                <c:pt idx="5514">
                  <c:v>81.66997999999998</c:v>
                </c:pt>
                <c:pt idx="5515">
                  <c:v>81.669945</c:v>
                </c:pt>
                <c:pt idx="5516">
                  <c:v>81.66991</c:v>
                </c:pt>
                <c:pt idx="5517">
                  <c:v>81.66986999999998</c:v>
                </c:pt>
                <c:pt idx="5518">
                  <c:v>81.66983</c:v>
                </c:pt>
                <c:pt idx="5519">
                  <c:v>81.66978999999999</c:v>
                </c:pt>
                <c:pt idx="5520">
                  <c:v>81.669754</c:v>
                </c:pt>
                <c:pt idx="5521">
                  <c:v>81.66971599999998</c:v>
                </c:pt>
                <c:pt idx="5522">
                  <c:v>81.66968</c:v>
                </c:pt>
                <c:pt idx="5523">
                  <c:v>81.66964</c:v>
                </c:pt>
                <c:pt idx="5524">
                  <c:v>81.66959</c:v>
                </c:pt>
                <c:pt idx="5525">
                  <c:v>81.669556</c:v>
                </c:pt>
                <c:pt idx="5526">
                  <c:v>81.66952</c:v>
                </c:pt>
                <c:pt idx="5527">
                  <c:v>81.66947999999998</c:v>
                </c:pt>
                <c:pt idx="5528">
                  <c:v>81.66943999999998</c:v>
                </c:pt>
                <c:pt idx="5529">
                  <c:v>81.66939999999998</c:v>
                </c:pt>
                <c:pt idx="5530">
                  <c:v>81.669365</c:v>
                </c:pt>
                <c:pt idx="5531">
                  <c:v>81.66932999999998</c:v>
                </c:pt>
                <c:pt idx="5532">
                  <c:v>81.66929</c:v>
                </c:pt>
                <c:pt idx="5533">
                  <c:v>81.66925</c:v>
                </c:pt>
                <c:pt idx="5534">
                  <c:v>81.66921</c:v>
                </c:pt>
                <c:pt idx="5535">
                  <c:v>81.66917</c:v>
                </c:pt>
                <c:pt idx="5536">
                  <c:v>81.66913</c:v>
                </c:pt>
                <c:pt idx="5537">
                  <c:v>81.66908999999998</c:v>
                </c:pt>
                <c:pt idx="5538">
                  <c:v>81.66905</c:v>
                </c:pt>
                <c:pt idx="5539">
                  <c:v>81.669014</c:v>
                </c:pt>
                <c:pt idx="5540">
                  <c:v>81.66897599999999</c:v>
                </c:pt>
                <c:pt idx="5541">
                  <c:v>81.66893999999999</c:v>
                </c:pt>
                <c:pt idx="5542">
                  <c:v>81.66889999999998</c:v>
                </c:pt>
                <c:pt idx="5543">
                  <c:v>81.66885999999998</c:v>
                </c:pt>
                <c:pt idx="5544">
                  <c:v>81.66881999999998</c:v>
                </c:pt>
                <c:pt idx="5545">
                  <c:v>81.66878499999999</c:v>
                </c:pt>
                <c:pt idx="5546">
                  <c:v>81.66874999999999</c:v>
                </c:pt>
                <c:pt idx="5547">
                  <c:v>81.66870999999999</c:v>
                </c:pt>
                <c:pt idx="5548">
                  <c:v>81.66867</c:v>
                </c:pt>
                <c:pt idx="5549">
                  <c:v>81.668625</c:v>
                </c:pt>
                <c:pt idx="5550">
                  <c:v>81.66858999999998</c:v>
                </c:pt>
                <c:pt idx="5551">
                  <c:v>81.66854999999998</c:v>
                </c:pt>
                <c:pt idx="5552">
                  <c:v>81.66851</c:v>
                </c:pt>
                <c:pt idx="5553">
                  <c:v>81.66847</c:v>
                </c:pt>
                <c:pt idx="5554">
                  <c:v>81.66843399999999</c:v>
                </c:pt>
                <c:pt idx="5555">
                  <c:v>81.66839599999999</c:v>
                </c:pt>
                <c:pt idx="5556">
                  <c:v>81.66835999999999</c:v>
                </c:pt>
                <c:pt idx="5557">
                  <c:v>81.66831999999998</c:v>
                </c:pt>
                <c:pt idx="5558">
                  <c:v>81.66827999999998</c:v>
                </c:pt>
                <c:pt idx="5559">
                  <c:v>81.66823999999998</c:v>
                </c:pt>
                <c:pt idx="5560">
                  <c:v>81.668205</c:v>
                </c:pt>
                <c:pt idx="5561">
                  <c:v>81.66816999999998</c:v>
                </c:pt>
                <c:pt idx="5562">
                  <c:v>81.66813</c:v>
                </c:pt>
                <c:pt idx="5563">
                  <c:v>81.66808999999999</c:v>
                </c:pt>
                <c:pt idx="5564">
                  <c:v>81.66804999999998</c:v>
                </c:pt>
                <c:pt idx="5565">
                  <c:v>81.66801499999998</c:v>
                </c:pt>
                <c:pt idx="5566">
                  <c:v>81.66798</c:v>
                </c:pt>
                <c:pt idx="5567">
                  <c:v>81.66794</c:v>
                </c:pt>
                <c:pt idx="5568">
                  <c:v>81.6679</c:v>
                </c:pt>
                <c:pt idx="5569">
                  <c:v>81.66786</c:v>
                </c:pt>
                <c:pt idx="5570">
                  <c:v>81.66782</c:v>
                </c:pt>
                <c:pt idx="5571">
                  <c:v>81.66778599999999</c:v>
                </c:pt>
                <c:pt idx="5572">
                  <c:v>81.66775</c:v>
                </c:pt>
                <c:pt idx="5573">
                  <c:v>81.66771</c:v>
                </c:pt>
                <c:pt idx="5574">
                  <c:v>81.66767</c:v>
                </c:pt>
                <c:pt idx="5575">
                  <c:v>81.667625</c:v>
                </c:pt>
                <c:pt idx="5576">
                  <c:v>81.66759</c:v>
                </c:pt>
                <c:pt idx="5577">
                  <c:v>81.66755</c:v>
                </c:pt>
                <c:pt idx="5578">
                  <c:v>81.66751</c:v>
                </c:pt>
                <c:pt idx="5579">
                  <c:v>81.66747</c:v>
                </c:pt>
                <c:pt idx="5580">
                  <c:v>81.667435</c:v>
                </c:pt>
                <c:pt idx="5581">
                  <c:v>81.6674</c:v>
                </c:pt>
                <c:pt idx="5582">
                  <c:v>81.66736</c:v>
                </c:pt>
                <c:pt idx="5583">
                  <c:v>81.66731</c:v>
                </c:pt>
                <c:pt idx="5584">
                  <c:v>81.667274</c:v>
                </c:pt>
                <c:pt idx="5585">
                  <c:v>81.66724</c:v>
                </c:pt>
                <c:pt idx="5586">
                  <c:v>81.6672</c:v>
                </c:pt>
                <c:pt idx="5587">
                  <c:v>81.66716</c:v>
                </c:pt>
                <c:pt idx="5588">
                  <c:v>81.66712</c:v>
                </c:pt>
                <c:pt idx="5589">
                  <c:v>81.66708</c:v>
                </c:pt>
                <c:pt idx="5590">
                  <c:v>81.667046</c:v>
                </c:pt>
                <c:pt idx="5591">
                  <c:v>81.66701</c:v>
                </c:pt>
                <c:pt idx="5592">
                  <c:v>81.66697</c:v>
                </c:pt>
                <c:pt idx="5593">
                  <c:v>81.66693</c:v>
                </c:pt>
                <c:pt idx="5594">
                  <c:v>81.66688999999998</c:v>
                </c:pt>
                <c:pt idx="5595">
                  <c:v>81.666855</c:v>
                </c:pt>
                <c:pt idx="5596">
                  <c:v>81.66682</c:v>
                </c:pt>
                <c:pt idx="5597">
                  <c:v>81.66677999999999</c:v>
                </c:pt>
                <c:pt idx="5598">
                  <c:v>81.66673999999999</c:v>
                </c:pt>
                <c:pt idx="5599">
                  <c:v>81.6667</c:v>
                </c:pt>
                <c:pt idx="5600">
                  <c:v>81.666664</c:v>
                </c:pt>
                <c:pt idx="5601">
                  <c:v>81.666626</c:v>
                </c:pt>
                <c:pt idx="5602">
                  <c:v>81.66659</c:v>
                </c:pt>
                <c:pt idx="5603">
                  <c:v>81.66655</c:v>
                </c:pt>
                <c:pt idx="5604">
                  <c:v>81.66651</c:v>
                </c:pt>
                <c:pt idx="5605">
                  <c:v>81.66646999999998</c:v>
                </c:pt>
                <c:pt idx="5606">
                  <c:v>81.66643499999999</c:v>
                </c:pt>
                <c:pt idx="5607">
                  <c:v>81.66639999999998</c:v>
                </c:pt>
                <c:pt idx="5608">
                  <c:v>81.66635999999998</c:v>
                </c:pt>
                <c:pt idx="5609">
                  <c:v>81.66632</c:v>
                </c:pt>
                <c:pt idx="5610">
                  <c:v>81.66628</c:v>
                </c:pt>
                <c:pt idx="5611">
                  <c:v>81.666245</c:v>
                </c:pt>
                <c:pt idx="5612">
                  <c:v>81.66621</c:v>
                </c:pt>
                <c:pt idx="5613">
                  <c:v>81.66617</c:v>
                </c:pt>
                <c:pt idx="5614">
                  <c:v>81.66613</c:v>
                </c:pt>
                <c:pt idx="5615">
                  <c:v>81.66608999999998</c:v>
                </c:pt>
                <c:pt idx="5616">
                  <c:v>81.66605</c:v>
                </c:pt>
                <c:pt idx="5617">
                  <c:v>81.666016</c:v>
                </c:pt>
                <c:pt idx="5618">
                  <c:v>81.66597999999999</c:v>
                </c:pt>
                <c:pt idx="5619">
                  <c:v>81.66593999999999</c:v>
                </c:pt>
                <c:pt idx="5620">
                  <c:v>81.66589999999998</c:v>
                </c:pt>
                <c:pt idx="5621">
                  <c:v>81.66585999999998</c:v>
                </c:pt>
                <c:pt idx="5622">
                  <c:v>81.665825</c:v>
                </c:pt>
                <c:pt idx="5623">
                  <c:v>81.66578999999999</c:v>
                </c:pt>
                <c:pt idx="5624">
                  <c:v>81.66574999999999</c:v>
                </c:pt>
                <c:pt idx="5625">
                  <c:v>81.66570999999999</c:v>
                </c:pt>
                <c:pt idx="5626">
                  <c:v>81.66567</c:v>
                </c:pt>
                <c:pt idx="5627">
                  <c:v>81.66563399999998</c:v>
                </c:pt>
                <c:pt idx="5628">
                  <c:v>81.66559599999998</c:v>
                </c:pt>
                <c:pt idx="5629">
                  <c:v>81.66556</c:v>
                </c:pt>
                <c:pt idx="5630">
                  <c:v>81.66552</c:v>
                </c:pt>
                <c:pt idx="5631">
                  <c:v>81.66547999999999</c:v>
                </c:pt>
                <c:pt idx="5632">
                  <c:v>81.66543999999999</c:v>
                </c:pt>
                <c:pt idx="5633">
                  <c:v>81.66540499999999</c:v>
                </c:pt>
                <c:pt idx="5634">
                  <c:v>81.66536999999998</c:v>
                </c:pt>
                <c:pt idx="5635">
                  <c:v>81.66532999999998</c:v>
                </c:pt>
                <c:pt idx="5636">
                  <c:v>81.66529</c:v>
                </c:pt>
                <c:pt idx="5637">
                  <c:v>81.66525</c:v>
                </c:pt>
                <c:pt idx="5638">
                  <c:v>81.665215</c:v>
                </c:pt>
                <c:pt idx="5639">
                  <c:v>81.66517999999999</c:v>
                </c:pt>
                <c:pt idx="5640">
                  <c:v>81.66513999999998</c:v>
                </c:pt>
                <c:pt idx="5641">
                  <c:v>81.66509999999998</c:v>
                </c:pt>
                <c:pt idx="5642">
                  <c:v>81.66505999999998</c:v>
                </c:pt>
                <c:pt idx="5643">
                  <c:v>81.66502</c:v>
                </c:pt>
                <c:pt idx="5644">
                  <c:v>81.664986</c:v>
                </c:pt>
                <c:pt idx="5645">
                  <c:v>81.66495</c:v>
                </c:pt>
                <c:pt idx="5646">
                  <c:v>81.66491</c:v>
                </c:pt>
                <c:pt idx="5647">
                  <c:v>81.66487</c:v>
                </c:pt>
                <c:pt idx="5648">
                  <c:v>81.66483</c:v>
                </c:pt>
                <c:pt idx="5649">
                  <c:v>81.664795</c:v>
                </c:pt>
                <c:pt idx="5650">
                  <c:v>81.66476</c:v>
                </c:pt>
                <c:pt idx="5651">
                  <c:v>81.66472</c:v>
                </c:pt>
                <c:pt idx="5652">
                  <c:v>81.66468</c:v>
                </c:pt>
                <c:pt idx="5653">
                  <c:v>81.66464</c:v>
                </c:pt>
                <c:pt idx="5654">
                  <c:v>81.664604</c:v>
                </c:pt>
                <c:pt idx="5655">
                  <c:v>81.664566</c:v>
                </c:pt>
                <c:pt idx="5656">
                  <c:v>81.66453000000001</c:v>
                </c:pt>
                <c:pt idx="5657">
                  <c:v>81.66449</c:v>
                </c:pt>
                <c:pt idx="5658">
                  <c:v>81.66445</c:v>
                </c:pt>
                <c:pt idx="5659">
                  <c:v>81.66441</c:v>
                </c:pt>
                <c:pt idx="5660">
                  <c:v>81.66437499999999</c:v>
                </c:pt>
                <c:pt idx="5661">
                  <c:v>81.66433999999998</c:v>
                </c:pt>
                <c:pt idx="5662">
                  <c:v>81.6643</c:v>
                </c:pt>
                <c:pt idx="5663">
                  <c:v>81.66426</c:v>
                </c:pt>
                <c:pt idx="5664">
                  <c:v>81.66422</c:v>
                </c:pt>
                <c:pt idx="5665">
                  <c:v>81.664185</c:v>
                </c:pt>
                <c:pt idx="5666">
                  <c:v>81.66415</c:v>
                </c:pt>
                <c:pt idx="5667">
                  <c:v>81.66411</c:v>
                </c:pt>
                <c:pt idx="5668">
                  <c:v>81.66407</c:v>
                </c:pt>
                <c:pt idx="5669">
                  <c:v>81.66403</c:v>
                </c:pt>
                <c:pt idx="5670">
                  <c:v>81.663994</c:v>
                </c:pt>
                <c:pt idx="5671">
                  <c:v>81.663956</c:v>
                </c:pt>
                <c:pt idx="5672">
                  <c:v>81.66392</c:v>
                </c:pt>
                <c:pt idx="5673">
                  <c:v>81.66387999999999</c:v>
                </c:pt>
                <c:pt idx="5674">
                  <c:v>81.66383999999998</c:v>
                </c:pt>
                <c:pt idx="5675">
                  <c:v>81.66379999999998</c:v>
                </c:pt>
                <c:pt idx="5676">
                  <c:v>81.663765</c:v>
                </c:pt>
                <c:pt idx="5677">
                  <c:v>81.66372999999998</c:v>
                </c:pt>
                <c:pt idx="5678">
                  <c:v>81.66369</c:v>
                </c:pt>
                <c:pt idx="5679">
                  <c:v>81.66365</c:v>
                </c:pt>
                <c:pt idx="5680">
                  <c:v>81.66361</c:v>
                </c:pt>
                <c:pt idx="5681">
                  <c:v>81.66357399999998</c:v>
                </c:pt>
                <c:pt idx="5682">
                  <c:v>81.66353599999998</c:v>
                </c:pt>
                <c:pt idx="5683">
                  <c:v>81.6635</c:v>
                </c:pt>
                <c:pt idx="5684">
                  <c:v>81.66346</c:v>
                </c:pt>
                <c:pt idx="5685">
                  <c:v>81.66342</c:v>
                </c:pt>
                <c:pt idx="5686">
                  <c:v>81.66337999999999</c:v>
                </c:pt>
                <c:pt idx="5687">
                  <c:v>81.66334499999999</c:v>
                </c:pt>
                <c:pt idx="5688">
                  <c:v>81.66330999999998</c:v>
                </c:pt>
                <c:pt idx="5689">
                  <c:v>81.66327</c:v>
                </c:pt>
                <c:pt idx="5690">
                  <c:v>81.66323000000001</c:v>
                </c:pt>
                <c:pt idx="5691">
                  <c:v>81.66319</c:v>
                </c:pt>
                <c:pt idx="5692">
                  <c:v>81.663155</c:v>
                </c:pt>
                <c:pt idx="5693">
                  <c:v>81.66312</c:v>
                </c:pt>
                <c:pt idx="5694">
                  <c:v>81.66307999999998</c:v>
                </c:pt>
                <c:pt idx="5695">
                  <c:v>81.66303999999998</c:v>
                </c:pt>
                <c:pt idx="5696">
                  <c:v>81.66299999999998</c:v>
                </c:pt>
                <c:pt idx="5697">
                  <c:v>81.662964</c:v>
                </c:pt>
                <c:pt idx="5698">
                  <c:v>81.662926</c:v>
                </c:pt>
                <c:pt idx="5699">
                  <c:v>81.66288999999999</c:v>
                </c:pt>
                <c:pt idx="5700">
                  <c:v>81.66284999999999</c:v>
                </c:pt>
                <c:pt idx="5701">
                  <c:v>81.66280999999998</c:v>
                </c:pt>
                <c:pt idx="5702">
                  <c:v>81.66276999999998</c:v>
                </c:pt>
                <c:pt idx="5703">
                  <c:v>81.66273499999998</c:v>
                </c:pt>
                <c:pt idx="5704">
                  <c:v>81.66269999999998</c:v>
                </c:pt>
                <c:pt idx="5705">
                  <c:v>81.66266</c:v>
                </c:pt>
                <c:pt idx="5706">
                  <c:v>81.66262</c:v>
                </c:pt>
                <c:pt idx="5707">
                  <c:v>81.66257999999999</c:v>
                </c:pt>
                <c:pt idx="5708">
                  <c:v>81.66254399999998</c:v>
                </c:pt>
                <c:pt idx="5709">
                  <c:v>81.66250599999998</c:v>
                </c:pt>
                <c:pt idx="5710">
                  <c:v>81.66247</c:v>
                </c:pt>
                <c:pt idx="5711">
                  <c:v>81.66242999999998</c:v>
                </c:pt>
                <c:pt idx="5712">
                  <c:v>81.66238999999999</c:v>
                </c:pt>
                <c:pt idx="5713">
                  <c:v>81.66234999999999</c:v>
                </c:pt>
                <c:pt idx="5714">
                  <c:v>81.66231499999999</c:v>
                </c:pt>
                <c:pt idx="5715">
                  <c:v>81.66227999999998</c:v>
                </c:pt>
                <c:pt idx="5716">
                  <c:v>81.66223999999998</c:v>
                </c:pt>
                <c:pt idx="5717">
                  <c:v>81.6622</c:v>
                </c:pt>
                <c:pt idx="5718">
                  <c:v>81.66216</c:v>
                </c:pt>
                <c:pt idx="5719">
                  <c:v>81.662125</c:v>
                </c:pt>
                <c:pt idx="5720">
                  <c:v>81.66208999999999</c:v>
                </c:pt>
                <c:pt idx="5721">
                  <c:v>81.66204999999998</c:v>
                </c:pt>
                <c:pt idx="5722">
                  <c:v>81.66200999999998</c:v>
                </c:pt>
                <c:pt idx="5723">
                  <c:v>81.66197</c:v>
                </c:pt>
                <c:pt idx="5724">
                  <c:v>81.661934</c:v>
                </c:pt>
                <c:pt idx="5725">
                  <c:v>81.661896</c:v>
                </c:pt>
                <c:pt idx="5726">
                  <c:v>81.66186</c:v>
                </c:pt>
                <c:pt idx="5727">
                  <c:v>81.66182</c:v>
                </c:pt>
                <c:pt idx="5728">
                  <c:v>81.66177999999998</c:v>
                </c:pt>
                <c:pt idx="5729">
                  <c:v>81.66173999999998</c:v>
                </c:pt>
                <c:pt idx="5730">
                  <c:v>81.661705</c:v>
                </c:pt>
                <c:pt idx="5731">
                  <c:v>81.66167</c:v>
                </c:pt>
                <c:pt idx="5732">
                  <c:v>81.66163</c:v>
                </c:pt>
                <c:pt idx="5733">
                  <c:v>81.66159</c:v>
                </c:pt>
                <c:pt idx="5734">
                  <c:v>81.66155</c:v>
                </c:pt>
                <c:pt idx="5735">
                  <c:v>81.661514</c:v>
                </c:pt>
                <c:pt idx="5736">
                  <c:v>81.66147599999998</c:v>
                </c:pt>
                <c:pt idx="5737">
                  <c:v>81.66144</c:v>
                </c:pt>
                <c:pt idx="5738">
                  <c:v>81.6614</c:v>
                </c:pt>
                <c:pt idx="5739">
                  <c:v>81.66136</c:v>
                </c:pt>
                <c:pt idx="5740">
                  <c:v>81.66132</c:v>
                </c:pt>
                <c:pt idx="5741">
                  <c:v>81.661285</c:v>
                </c:pt>
                <c:pt idx="5742">
                  <c:v>81.66125</c:v>
                </c:pt>
                <c:pt idx="5743">
                  <c:v>81.66121</c:v>
                </c:pt>
                <c:pt idx="5744">
                  <c:v>81.66117000000001</c:v>
                </c:pt>
                <c:pt idx="5745">
                  <c:v>81.66113</c:v>
                </c:pt>
                <c:pt idx="5746">
                  <c:v>81.661095</c:v>
                </c:pt>
                <c:pt idx="5747">
                  <c:v>81.66106</c:v>
                </c:pt>
                <c:pt idx="5748">
                  <c:v>81.66102</c:v>
                </c:pt>
                <c:pt idx="5749">
                  <c:v>81.66097999999998</c:v>
                </c:pt>
                <c:pt idx="5750">
                  <c:v>81.66093999999998</c:v>
                </c:pt>
                <c:pt idx="5751">
                  <c:v>81.660904</c:v>
                </c:pt>
                <c:pt idx="5752">
                  <c:v>81.660866</c:v>
                </c:pt>
                <c:pt idx="5753">
                  <c:v>81.66082999999998</c:v>
                </c:pt>
                <c:pt idx="5754">
                  <c:v>81.66078999999999</c:v>
                </c:pt>
                <c:pt idx="5755">
                  <c:v>81.66074999999998</c:v>
                </c:pt>
                <c:pt idx="5756">
                  <c:v>81.66070999999998</c:v>
                </c:pt>
                <c:pt idx="5757">
                  <c:v>81.660675</c:v>
                </c:pt>
                <c:pt idx="5758">
                  <c:v>81.66064</c:v>
                </c:pt>
                <c:pt idx="5759">
                  <c:v>81.6606</c:v>
                </c:pt>
                <c:pt idx="5760">
                  <c:v>81.66056</c:v>
                </c:pt>
                <c:pt idx="5761">
                  <c:v>81.66052</c:v>
                </c:pt>
                <c:pt idx="5762">
                  <c:v>81.66048399999998</c:v>
                </c:pt>
                <c:pt idx="5763">
                  <c:v>81.66044599999998</c:v>
                </c:pt>
                <c:pt idx="5764">
                  <c:v>81.660416</c:v>
                </c:pt>
                <c:pt idx="5765">
                  <c:v>81.66037999999999</c:v>
                </c:pt>
                <c:pt idx="5766">
                  <c:v>81.66033999999999</c:v>
                </c:pt>
                <c:pt idx="5767">
                  <c:v>81.6603</c:v>
                </c:pt>
                <c:pt idx="5768">
                  <c:v>81.66026</c:v>
                </c:pt>
                <c:pt idx="5769">
                  <c:v>81.660225</c:v>
                </c:pt>
                <c:pt idx="5770">
                  <c:v>81.66019</c:v>
                </c:pt>
                <c:pt idx="5771">
                  <c:v>81.66015</c:v>
                </c:pt>
                <c:pt idx="5772">
                  <c:v>81.66011</c:v>
                </c:pt>
                <c:pt idx="5773">
                  <c:v>81.66007</c:v>
                </c:pt>
                <c:pt idx="5774">
                  <c:v>81.66003399999998</c:v>
                </c:pt>
                <c:pt idx="5775">
                  <c:v>81.65999599999999</c:v>
                </c:pt>
                <c:pt idx="5776">
                  <c:v>81.65996</c:v>
                </c:pt>
                <c:pt idx="5777">
                  <c:v>81.65992</c:v>
                </c:pt>
                <c:pt idx="5778">
                  <c:v>81.65987999999999</c:v>
                </c:pt>
                <c:pt idx="5779">
                  <c:v>81.65983999999999</c:v>
                </c:pt>
                <c:pt idx="5780">
                  <c:v>81.65980499999999</c:v>
                </c:pt>
                <c:pt idx="5781">
                  <c:v>81.65976999999998</c:v>
                </c:pt>
                <c:pt idx="5782">
                  <c:v>81.65972999999998</c:v>
                </c:pt>
                <c:pt idx="5783">
                  <c:v>81.65969</c:v>
                </c:pt>
                <c:pt idx="5784">
                  <c:v>81.65965</c:v>
                </c:pt>
                <c:pt idx="5785">
                  <c:v>81.659615</c:v>
                </c:pt>
                <c:pt idx="5786">
                  <c:v>81.65957999999999</c:v>
                </c:pt>
                <c:pt idx="5787">
                  <c:v>81.65953999999999</c:v>
                </c:pt>
                <c:pt idx="5788">
                  <c:v>81.65949999999998</c:v>
                </c:pt>
                <c:pt idx="5789">
                  <c:v>81.65945999999998</c:v>
                </c:pt>
                <c:pt idx="5790">
                  <c:v>81.659424</c:v>
                </c:pt>
                <c:pt idx="5791">
                  <c:v>81.65938599999998</c:v>
                </c:pt>
                <c:pt idx="5792">
                  <c:v>81.65934999999999</c:v>
                </c:pt>
                <c:pt idx="5793">
                  <c:v>81.65930999999999</c:v>
                </c:pt>
                <c:pt idx="5794">
                  <c:v>81.65927</c:v>
                </c:pt>
                <c:pt idx="5795">
                  <c:v>81.65923</c:v>
                </c:pt>
                <c:pt idx="5796">
                  <c:v>81.65919499999998</c:v>
                </c:pt>
                <c:pt idx="5797">
                  <c:v>81.65916</c:v>
                </c:pt>
                <c:pt idx="5798">
                  <c:v>81.65912</c:v>
                </c:pt>
                <c:pt idx="5799">
                  <c:v>81.65907999999999</c:v>
                </c:pt>
                <c:pt idx="5800">
                  <c:v>81.65903999999999</c:v>
                </c:pt>
                <c:pt idx="5801">
                  <c:v>81.65900399999998</c:v>
                </c:pt>
                <c:pt idx="5802">
                  <c:v>81.65896599999999</c:v>
                </c:pt>
                <c:pt idx="5803">
                  <c:v>81.65893</c:v>
                </c:pt>
                <c:pt idx="5804">
                  <c:v>81.65888999999999</c:v>
                </c:pt>
                <c:pt idx="5805">
                  <c:v>81.65884999999999</c:v>
                </c:pt>
                <c:pt idx="5806">
                  <c:v>81.65880999999999</c:v>
                </c:pt>
                <c:pt idx="5807">
                  <c:v>81.65877499999998</c:v>
                </c:pt>
                <c:pt idx="5808">
                  <c:v>81.65873999999997</c:v>
                </c:pt>
                <c:pt idx="5809">
                  <c:v>81.65869999999998</c:v>
                </c:pt>
                <c:pt idx="5810">
                  <c:v>81.65866</c:v>
                </c:pt>
                <c:pt idx="5811">
                  <c:v>81.65862</c:v>
                </c:pt>
                <c:pt idx="5812">
                  <c:v>81.65858499999999</c:v>
                </c:pt>
                <c:pt idx="5813">
                  <c:v>81.65854999999999</c:v>
                </c:pt>
                <c:pt idx="5814">
                  <c:v>81.65851599999999</c:v>
                </c:pt>
                <c:pt idx="5815">
                  <c:v>81.65847999999997</c:v>
                </c:pt>
                <c:pt idx="5816">
                  <c:v>81.65844999999999</c:v>
                </c:pt>
                <c:pt idx="5817">
                  <c:v>81.65840999999999</c:v>
                </c:pt>
                <c:pt idx="5818">
                  <c:v>81.65836999999998</c:v>
                </c:pt>
                <c:pt idx="5819">
                  <c:v>81.65832999999998</c:v>
                </c:pt>
                <c:pt idx="5820">
                  <c:v>81.65829499999998</c:v>
                </c:pt>
                <c:pt idx="5821">
                  <c:v>81.65826</c:v>
                </c:pt>
                <c:pt idx="5822">
                  <c:v>81.65822</c:v>
                </c:pt>
                <c:pt idx="5823">
                  <c:v>81.65817999999999</c:v>
                </c:pt>
                <c:pt idx="5824">
                  <c:v>81.65813999999999</c:v>
                </c:pt>
                <c:pt idx="5825">
                  <c:v>81.65810399999998</c:v>
                </c:pt>
                <c:pt idx="5826">
                  <c:v>81.65806599999999</c:v>
                </c:pt>
                <c:pt idx="5827">
                  <c:v>81.65802999999998</c:v>
                </c:pt>
                <c:pt idx="5828">
                  <c:v>81.65799</c:v>
                </c:pt>
                <c:pt idx="5829">
                  <c:v>81.65795</c:v>
                </c:pt>
                <c:pt idx="5830">
                  <c:v>81.65791</c:v>
                </c:pt>
                <c:pt idx="5831">
                  <c:v>81.65787499999999</c:v>
                </c:pt>
                <c:pt idx="5832">
                  <c:v>81.65783999999998</c:v>
                </c:pt>
                <c:pt idx="5833">
                  <c:v>81.65779999999998</c:v>
                </c:pt>
                <c:pt idx="5834">
                  <c:v>81.65775999999998</c:v>
                </c:pt>
                <c:pt idx="5835">
                  <c:v>81.65772999999998</c:v>
                </c:pt>
                <c:pt idx="5836">
                  <c:v>81.65769</c:v>
                </c:pt>
                <c:pt idx="5837">
                  <c:v>81.65765</c:v>
                </c:pt>
                <c:pt idx="5838">
                  <c:v>81.657616</c:v>
                </c:pt>
                <c:pt idx="5839">
                  <c:v>81.65757999999998</c:v>
                </c:pt>
                <c:pt idx="5840">
                  <c:v>81.65753999999998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7010-4A3D-9E0E-3B6CBACB0FAB}"/>
            </c:ext>
          </c:extLst>
        </c:ser>
        <c:ser>
          <c:idx val="2"/>
          <c:order val="2"/>
          <c:tx>
            <c:v>SS_et = 0.92ET_zone (Trans 1)</c:v>
          </c:tx>
          <c:spPr>
            <a:ln w="19050" cap="rnd">
              <a:solidFill>
                <a:srgbClr val="0F1AF9"/>
              </a:solidFill>
              <a:round/>
            </a:ln>
            <a:effectLst/>
          </c:spPr>
          <c:marker>
            <c:symbol val="none"/>
          </c:marker>
          <c:xVal>
            <c:numRef>
              <c:f>tseries_heads!$A$5:$A$5845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tseries_heads!$F$5:$F$5845</c:f>
              <c:numCache>
                <c:formatCode>General</c:formatCode>
                <c:ptCount val="5841"/>
                <c:pt idx="0">
                  <c:v>80.72200999999998</c:v>
                </c:pt>
                <c:pt idx="1">
                  <c:v>80.72200999999998</c:v>
                </c:pt>
                <c:pt idx="2">
                  <c:v>80.72200999999998</c:v>
                </c:pt>
                <c:pt idx="3">
                  <c:v>80.72200999999998</c:v>
                </c:pt>
                <c:pt idx="4">
                  <c:v>80.72200999999998</c:v>
                </c:pt>
                <c:pt idx="5">
                  <c:v>80.72200999999998</c:v>
                </c:pt>
                <c:pt idx="6">
                  <c:v>80.72200999999998</c:v>
                </c:pt>
                <c:pt idx="7">
                  <c:v>80.72200999999998</c:v>
                </c:pt>
                <c:pt idx="8">
                  <c:v>80.72200999999998</c:v>
                </c:pt>
                <c:pt idx="9">
                  <c:v>80.72200999999998</c:v>
                </c:pt>
                <c:pt idx="10">
                  <c:v>80.72200999999998</c:v>
                </c:pt>
                <c:pt idx="11">
                  <c:v>80.72200999999998</c:v>
                </c:pt>
                <c:pt idx="12">
                  <c:v>80.72200999999998</c:v>
                </c:pt>
                <c:pt idx="13">
                  <c:v>80.72200999999998</c:v>
                </c:pt>
                <c:pt idx="14">
                  <c:v>80.72200999999998</c:v>
                </c:pt>
                <c:pt idx="15">
                  <c:v>80.72200999999998</c:v>
                </c:pt>
                <c:pt idx="16">
                  <c:v>80.72200999999998</c:v>
                </c:pt>
                <c:pt idx="17">
                  <c:v>80.72200999999998</c:v>
                </c:pt>
                <c:pt idx="18">
                  <c:v>80.72200999999998</c:v>
                </c:pt>
                <c:pt idx="19">
                  <c:v>80.72200999999998</c:v>
                </c:pt>
                <c:pt idx="20">
                  <c:v>80.72200999999998</c:v>
                </c:pt>
                <c:pt idx="21">
                  <c:v>80.72200999999998</c:v>
                </c:pt>
                <c:pt idx="22">
                  <c:v>80.72200999999998</c:v>
                </c:pt>
                <c:pt idx="23">
                  <c:v>80.72200999999998</c:v>
                </c:pt>
                <c:pt idx="24">
                  <c:v>80.72200999999998</c:v>
                </c:pt>
                <c:pt idx="25">
                  <c:v>80.72200999999998</c:v>
                </c:pt>
                <c:pt idx="26">
                  <c:v>80.72200999999998</c:v>
                </c:pt>
                <c:pt idx="27">
                  <c:v>80.72200999999998</c:v>
                </c:pt>
                <c:pt idx="28">
                  <c:v>80.72200999999998</c:v>
                </c:pt>
                <c:pt idx="29">
                  <c:v>80.72200999999998</c:v>
                </c:pt>
                <c:pt idx="30">
                  <c:v>80.72200999999998</c:v>
                </c:pt>
                <c:pt idx="31">
                  <c:v>80.72200999999998</c:v>
                </c:pt>
                <c:pt idx="32">
                  <c:v>80.72200999999998</c:v>
                </c:pt>
                <c:pt idx="33">
                  <c:v>80.72200999999998</c:v>
                </c:pt>
                <c:pt idx="34">
                  <c:v>80.72200999999998</c:v>
                </c:pt>
                <c:pt idx="35">
                  <c:v>80.72200999999998</c:v>
                </c:pt>
                <c:pt idx="36">
                  <c:v>80.72200999999998</c:v>
                </c:pt>
                <c:pt idx="37">
                  <c:v>80.72200999999998</c:v>
                </c:pt>
                <c:pt idx="38">
                  <c:v>80.72200999999998</c:v>
                </c:pt>
                <c:pt idx="39">
                  <c:v>80.72200999999998</c:v>
                </c:pt>
                <c:pt idx="40">
                  <c:v>80.72200999999998</c:v>
                </c:pt>
                <c:pt idx="41">
                  <c:v>80.72200999999998</c:v>
                </c:pt>
                <c:pt idx="42">
                  <c:v>80.72200999999998</c:v>
                </c:pt>
                <c:pt idx="43">
                  <c:v>80.72200999999998</c:v>
                </c:pt>
                <c:pt idx="44">
                  <c:v>80.72200999999998</c:v>
                </c:pt>
                <c:pt idx="45">
                  <c:v>80.72200999999998</c:v>
                </c:pt>
                <c:pt idx="46">
                  <c:v>80.72200999999998</c:v>
                </c:pt>
                <c:pt idx="47">
                  <c:v>80.72200999999998</c:v>
                </c:pt>
                <c:pt idx="48">
                  <c:v>80.72200999999998</c:v>
                </c:pt>
                <c:pt idx="49">
                  <c:v>80.72200999999998</c:v>
                </c:pt>
                <c:pt idx="50">
                  <c:v>80.72200999999998</c:v>
                </c:pt>
                <c:pt idx="51">
                  <c:v>80.72200999999998</c:v>
                </c:pt>
                <c:pt idx="52">
                  <c:v>80.72200999999998</c:v>
                </c:pt>
                <c:pt idx="53">
                  <c:v>80.72200999999998</c:v>
                </c:pt>
                <c:pt idx="54">
                  <c:v>80.72200999999998</c:v>
                </c:pt>
                <c:pt idx="55">
                  <c:v>80.72200999999998</c:v>
                </c:pt>
                <c:pt idx="56">
                  <c:v>80.72200999999998</c:v>
                </c:pt>
                <c:pt idx="57">
                  <c:v>80.72200999999998</c:v>
                </c:pt>
                <c:pt idx="58">
                  <c:v>80.72200999999998</c:v>
                </c:pt>
                <c:pt idx="59">
                  <c:v>80.72200999999998</c:v>
                </c:pt>
                <c:pt idx="60">
                  <c:v>80.72200999999998</c:v>
                </c:pt>
                <c:pt idx="61">
                  <c:v>80.72200999999998</c:v>
                </c:pt>
                <c:pt idx="62">
                  <c:v>80.72200999999998</c:v>
                </c:pt>
                <c:pt idx="63">
                  <c:v>80.72200999999998</c:v>
                </c:pt>
                <c:pt idx="64">
                  <c:v>80.72200999999998</c:v>
                </c:pt>
                <c:pt idx="65">
                  <c:v>80.72200999999998</c:v>
                </c:pt>
                <c:pt idx="66">
                  <c:v>80.72200999999998</c:v>
                </c:pt>
                <c:pt idx="67">
                  <c:v>80.72200999999998</c:v>
                </c:pt>
                <c:pt idx="68">
                  <c:v>80.72200999999998</c:v>
                </c:pt>
                <c:pt idx="69">
                  <c:v>80.72200999999998</c:v>
                </c:pt>
                <c:pt idx="70">
                  <c:v>80.72200999999998</c:v>
                </c:pt>
                <c:pt idx="71">
                  <c:v>80.72200999999998</c:v>
                </c:pt>
                <c:pt idx="72">
                  <c:v>80.72200999999998</c:v>
                </c:pt>
                <c:pt idx="73">
                  <c:v>80.72200999999998</c:v>
                </c:pt>
                <c:pt idx="74">
                  <c:v>80.72200999999998</c:v>
                </c:pt>
                <c:pt idx="75">
                  <c:v>80.72200999999998</c:v>
                </c:pt>
                <c:pt idx="76">
                  <c:v>80.72200999999998</c:v>
                </c:pt>
                <c:pt idx="77">
                  <c:v>80.72200999999998</c:v>
                </c:pt>
                <c:pt idx="78">
                  <c:v>80.72200999999998</c:v>
                </c:pt>
                <c:pt idx="79">
                  <c:v>80.72200999999998</c:v>
                </c:pt>
                <c:pt idx="80">
                  <c:v>80.72200999999998</c:v>
                </c:pt>
                <c:pt idx="81">
                  <c:v>80.72200999999998</c:v>
                </c:pt>
                <c:pt idx="82">
                  <c:v>80.72200999999998</c:v>
                </c:pt>
                <c:pt idx="83">
                  <c:v>80.72200999999998</c:v>
                </c:pt>
                <c:pt idx="84">
                  <c:v>80.72200999999998</c:v>
                </c:pt>
                <c:pt idx="85">
                  <c:v>80.72200999999998</c:v>
                </c:pt>
                <c:pt idx="86">
                  <c:v>80.72200999999998</c:v>
                </c:pt>
                <c:pt idx="87">
                  <c:v>80.72200999999998</c:v>
                </c:pt>
                <c:pt idx="88">
                  <c:v>80.72200999999998</c:v>
                </c:pt>
                <c:pt idx="89">
                  <c:v>80.72200999999998</c:v>
                </c:pt>
                <c:pt idx="90">
                  <c:v>80.72200999999998</c:v>
                </c:pt>
                <c:pt idx="91">
                  <c:v>80.72200999999998</c:v>
                </c:pt>
                <c:pt idx="92">
                  <c:v>80.72200999999998</c:v>
                </c:pt>
                <c:pt idx="93">
                  <c:v>80.72200999999998</c:v>
                </c:pt>
                <c:pt idx="94">
                  <c:v>80.72200999999998</c:v>
                </c:pt>
                <c:pt idx="95">
                  <c:v>80.72200999999998</c:v>
                </c:pt>
                <c:pt idx="96">
                  <c:v>80.72200999999998</c:v>
                </c:pt>
                <c:pt idx="97">
                  <c:v>80.72200999999998</c:v>
                </c:pt>
                <c:pt idx="98">
                  <c:v>80.72200999999998</c:v>
                </c:pt>
                <c:pt idx="99">
                  <c:v>80.72200999999998</c:v>
                </c:pt>
                <c:pt idx="100">
                  <c:v>80.72200999999998</c:v>
                </c:pt>
                <c:pt idx="101">
                  <c:v>80.72200999999998</c:v>
                </c:pt>
                <c:pt idx="102">
                  <c:v>80.72200999999998</c:v>
                </c:pt>
                <c:pt idx="103">
                  <c:v>80.72200999999998</c:v>
                </c:pt>
                <c:pt idx="104">
                  <c:v>80.72200999999998</c:v>
                </c:pt>
                <c:pt idx="105">
                  <c:v>80.72200999999998</c:v>
                </c:pt>
                <c:pt idx="106">
                  <c:v>80.72200999999998</c:v>
                </c:pt>
                <c:pt idx="107">
                  <c:v>80.72200999999998</c:v>
                </c:pt>
                <c:pt idx="108">
                  <c:v>80.72200999999998</c:v>
                </c:pt>
                <c:pt idx="109">
                  <c:v>80.72200999999998</c:v>
                </c:pt>
                <c:pt idx="110">
                  <c:v>80.72200999999998</c:v>
                </c:pt>
                <c:pt idx="111">
                  <c:v>80.72200999999998</c:v>
                </c:pt>
                <c:pt idx="112">
                  <c:v>80.72200999999998</c:v>
                </c:pt>
                <c:pt idx="113">
                  <c:v>80.72200999999998</c:v>
                </c:pt>
                <c:pt idx="114">
                  <c:v>80.72200999999998</c:v>
                </c:pt>
                <c:pt idx="115">
                  <c:v>80.72200999999998</c:v>
                </c:pt>
                <c:pt idx="116">
                  <c:v>80.72200999999998</c:v>
                </c:pt>
                <c:pt idx="117">
                  <c:v>80.72200999999998</c:v>
                </c:pt>
                <c:pt idx="118">
                  <c:v>80.72200999999998</c:v>
                </c:pt>
                <c:pt idx="119">
                  <c:v>80.72200999999998</c:v>
                </c:pt>
                <c:pt idx="120">
                  <c:v>80.72200999999998</c:v>
                </c:pt>
                <c:pt idx="121">
                  <c:v>80.72200999999998</c:v>
                </c:pt>
                <c:pt idx="122">
                  <c:v>80.72200999999998</c:v>
                </c:pt>
                <c:pt idx="123">
                  <c:v>80.72200999999998</c:v>
                </c:pt>
                <c:pt idx="124">
                  <c:v>80.72200999999998</c:v>
                </c:pt>
                <c:pt idx="125">
                  <c:v>80.72200999999998</c:v>
                </c:pt>
                <c:pt idx="126">
                  <c:v>80.72200999999998</c:v>
                </c:pt>
                <c:pt idx="127">
                  <c:v>80.72200999999998</c:v>
                </c:pt>
                <c:pt idx="128">
                  <c:v>80.72200999999998</c:v>
                </c:pt>
                <c:pt idx="129">
                  <c:v>80.72200999999998</c:v>
                </c:pt>
                <c:pt idx="130">
                  <c:v>80.72200999999998</c:v>
                </c:pt>
                <c:pt idx="131">
                  <c:v>80.72200999999998</c:v>
                </c:pt>
                <c:pt idx="132">
                  <c:v>80.72200999999998</c:v>
                </c:pt>
                <c:pt idx="133">
                  <c:v>80.72200999999998</c:v>
                </c:pt>
                <c:pt idx="134">
                  <c:v>80.72200999999998</c:v>
                </c:pt>
                <c:pt idx="135">
                  <c:v>80.72200999999998</c:v>
                </c:pt>
                <c:pt idx="136">
                  <c:v>80.72200999999998</c:v>
                </c:pt>
                <c:pt idx="137">
                  <c:v>80.72200999999998</c:v>
                </c:pt>
                <c:pt idx="138">
                  <c:v>80.72200999999998</c:v>
                </c:pt>
                <c:pt idx="139">
                  <c:v>80.72200999999998</c:v>
                </c:pt>
                <c:pt idx="140">
                  <c:v>80.72200999999998</c:v>
                </c:pt>
                <c:pt idx="141">
                  <c:v>80.72200999999998</c:v>
                </c:pt>
                <c:pt idx="142">
                  <c:v>80.72200999999998</c:v>
                </c:pt>
                <c:pt idx="143">
                  <c:v>80.72200999999998</c:v>
                </c:pt>
                <c:pt idx="144">
                  <c:v>80.72200999999998</c:v>
                </c:pt>
                <c:pt idx="145">
                  <c:v>80.72200999999998</c:v>
                </c:pt>
                <c:pt idx="146">
                  <c:v>80.72200999999998</c:v>
                </c:pt>
                <c:pt idx="147">
                  <c:v>80.72200999999998</c:v>
                </c:pt>
                <c:pt idx="148">
                  <c:v>80.72200999999998</c:v>
                </c:pt>
                <c:pt idx="149">
                  <c:v>80.72200999999998</c:v>
                </c:pt>
                <c:pt idx="150">
                  <c:v>80.72200999999998</c:v>
                </c:pt>
                <c:pt idx="151">
                  <c:v>80.72200999999998</c:v>
                </c:pt>
                <c:pt idx="152">
                  <c:v>80.72200999999998</c:v>
                </c:pt>
                <c:pt idx="153">
                  <c:v>80.72200999999998</c:v>
                </c:pt>
                <c:pt idx="154">
                  <c:v>80.72200999999998</c:v>
                </c:pt>
                <c:pt idx="155">
                  <c:v>80.72200999999998</c:v>
                </c:pt>
                <c:pt idx="156">
                  <c:v>80.72200999999998</c:v>
                </c:pt>
                <c:pt idx="157">
                  <c:v>80.72200999999998</c:v>
                </c:pt>
                <c:pt idx="158">
                  <c:v>80.72200999999998</c:v>
                </c:pt>
                <c:pt idx="159">
                  <c:v>80.72200999999998</c:v>
                </c:pt>
                <c:pt idx="160">
                  <c:v>80.72200999999998</c:v>
                </c:pt>
                <c:pt idx="161">
                  <c:v>80.72200999999998</c:v>
                </c:pt>
                <c:pt idx="162">
                  <c:v>80.72200999999998</c:v>
                </c:pt>
                <c:pt idx="163">
                  <c:v>80.72200999999998</c:v>
                </c:pt>
                <c:pt idx="164">
                  <c:v>80.72200999999998</c:v>
                </c:pt>
                <c:pt idx="165">
                  <c:v>80.72200999999998</c:v>
                </c:pt>
                <c:pt idx="166">
                  <c:v>80.72200999999998</c:v>
                </c:pt>
                <c:pt idx="167">
                  <c:v>80.72200999999998</c:v>
                </c:pt>
                <c:pt idx="168">
                  <c:v>80.72200999999998</c:v>
                </c:pt>
                <c:pt idx="169">
                  <c:v>80.72200999999998</c:v>
                </c:pt>
                <c:pt idx="170">
                  <c:v>80.72200999999998</c:v>
                </c:pt>
                <c:pt idx="171">
                  <c:v>80.72200999999998</c:v>
                </c:pt>
                <c:pt idx="172">
                  <c:v>80.72200999999998</c:v>
                </c:pt>
                <c:pt idx="173">
                  <c:v>80.72200999999998</c:v>
                </c:pt>
                <c:pt idx="174">
                  <c:v>80.72200999999998</c:v>
                </c:pt>
                <c:pt idx="175">
                  <c:v>80.72200999999998</c:v>
                </c:pt>
                <c:pt idx="176">
                  <c:v>80.72200999999998</c:v>
                </c:pt>
                <c:pt idx="177">
                  <c:v>80.72200999999998</c:v>
                </c:pt>
                <c:pt idx="178">
                  <c:v>80.72200999999998</c:v>
                </c:pt>
                <c:pt idx="179">
                  <c:v>80.72200999999998</c:v>
                </c:pt>
                <c:pt idx="180">
                  <c:v>80.72200999999998</c:v>
                </c:pt>
                <c:pt idx="181">
                  <c:v>80.72200999999998</c:v>
                </c:pt>
                <c:pt idx="182">
                  <c:v>80.72200999999998</c:v>
                </c:pt>
                <c:pt idx="183">
                  <c:v>80.72200999999998</c:v>
                </c:pt>
                <c:pt idx="184">
                  <c:v>80.72200999999998</c:v>
                </c:pt>
                <c:pt idx="185">
                  <c:v>80.72200999999998</c:v>
                </c:pt>
                <c:pt idx="186">
                  <c:v>80.72200999999998</c:v>
                </c:pt>
                <c:pt idx="187">
                  <c:v>80.72200999999998</c:v>
                </c:pt>
                <c:pt idx="188">
                  <c:v>80.72200999999998</c:v>
                </c:pt>
                <c:pt idx="189">
                  <c:v>80.72200999999998</c:v>
                </c:pt>
                <c:pt idx="190">
                  <c:v>80.72200999999998</c:v>
                </c:pt>
                <c:pt idx="191">
                  <c:v>80.72200999999998</c:v>
                </c:pt>
                <c:pt idx="192">
                  <c:v>80.72200999999998</c:v>
                </c:pt>
                <c:pt idx="193">
                  <c:v>80.72200999999998</c:v>
                </c:pt>
                <c:pt idx="194">
                  <c:v>80.72200999999998</c:v>
                </c:pt>
                <c:pt idx="195">
                  <c:v>80.72200999999998</c:v>
                </c:pt>
                <c:pt idx="196">
                  <c:v>80.72200999999998</c:v>
                </c:pt>
                <c:pt idx="197">
                  <c:v>80.72200999999998</c:v>
                </c:pt>
                <c:pt idx="198">
                  <c:v>80.72200999999998</c:v>
                </c:pt>
                <c:pt idx="199">
                  <c:v>80.72200999999998</c:v>
                </c:pt>
                <c:pt idx="200">
                  <c:v>80.72200999999998</c:v>
                </c:pt>
                <c:pt idx="201">
                  <c:v>80.72200999999998</c:v>
                </c:pt>
                <c:pt idx="202">
                  <c:v>80.72200999999998</c:v>
                </c:pt>
                <c:pt idx="203">
                  <c:v>80.72200999999998</c:v>
                </c:pt>
                <c:pt idx="204">
                  <c:v>80.72200999999998</c:v>
                </c:pt>
                <c:pt idx="205">
                  <c:v>80.72200999999998</c:v>
                </c:pt>
                <c:pt idx="206">
                  <c:v>80.72200999999998</c:v>
                </c:pt>
                <c:pt idx="207">
                  <c:v>80.72200999999998</c:v>
                </c:pt>
                <c:pt idx="208">
                  <c:v>80.72200999999998</c:v>
                </c:pt>
                <c:pt idx="209">
                  <c:v>80.72200999999998</c:v>
                </c:pt>
                <c:pt idx="210">
                  <c:v>80.72200999999998</c:v>
                </c:pt>
                <c:pt idx="211">
                  <c:v>80.72200999999998</c:v>
                </c:pt>
                <c:pt idx="212">
                  <c:v>80.72200999999998</c:v>
                </c:pt>
                <c:pt idx="213">
                  <c:v>80.72200999999998</c:v>
                </c:pt>
                <c:pt idx="214">
                  <c:v>80.72200999999998</c:v>
                </c:pt>
                <c:pt idx="215">
                  <c:v>80.72200999999998</c:v>
                </c:pt>
                <c:pt idx="216">
                  <c:v>80.72200999999998</c:v>
                </c:pt>
                <c:pt idx="217">
                  <c:v>80.72200999999998</c:v>
                </c:pt>
                <c:pt idx="218">
                  <c:v>80.72200999999998</c:v>
                </c:pt>
                <c:pt idx="219">
                  <c:v>80.72200999999998</c:v>
                </c:pt>
                <c:pt idx="220">
                  <c:v>80.72200999999998</c:v>
                </c:pt>
                <c:pt idx="221">
                  <c:v>80.72200999999998</c:v>
                </c:pt>
                <c:pt idx="222">
                  <c:v>80.72200999999998</c:v>
                </c:pt>
                <c:pt idx="223">
                  <c:v>80.72200999999998</c:v>
                </c:pt>
                <c:pt idx="224">
                  <c:v>80.72200999999998</c:v>
                </c:pt>
                <c:pt idx="225">
                  <c:v>80.72200999999998</c:v>
                </c:pt>
                <c:pt idx="226">
                  <c:v>80.72200999999998</c:v>
                </c:pt>
                <c:pt idx="227">
                  <c:v>80.72200999999998</c:v>
                </c:pt>
                <c:pt idx="228">
                  <c:v>80.72200999999998</c:v>
                </c:pt>
                <c:pt idx="229">
                  <c:v>80.72200999999998</c:v>
                </c:pt>
                <c:pt idx="230">
                  <c:v>80.72200999999998</c:v>
                </c:pt>
                <c:pt idx="231">
                  <c:v>80.72200999999998</c:v>
                </c:pt>
                <c:pt idx="232">
                  <c:v>80.72200999999998</c:v>
                </c:pt>
                <c:pt idx="233">
                  <c:v>80.72200999999998</c:v>
                </c:pt>
                <c:pt idx="234">
                  <c:v>80.72200999999998</c:v>
                </c:pt>
                <c:pt idx="235">
                  <c:v>80.72200999999998</c:v>
                </c:pt>
                <c:pt idx="236">
                  <c:v>80.72200999999998</c:v>
                </c:pt>
                <c:pt idx="237">
                  <c:v>80.72200999999998</c:v>
                </c:pt>
                <c:pt idx="238">
                  <c:v>80.72200999999998</c:v>
                </c:pt>
                <c:pt idx="239">
                  <c:v>80.72200999999998</c:v>
                </c:pt>
                <c:pt idx="240">
                  <c:v>80.72200999999998</c:v>
                </c:pt>
                <c:pt idx="241">
                  <c:v>80.72200999999998</c:v>
                </c:pt>
                <c:pt idx="242">
                  <c:v>80.72200999999998</c:v>
                </c:pt>
                <c:pt idx="243">
                  <c:v>80.72200999999998</c:v>
                </c:pt>
                <c:pt idx="244">
                  <c:v>80.72200999999998</c:v>
                </c:pt>
                <c:pt idx="245">
                  <c:v>80.72200999999998</c:v>
                </c:pt>
                <c:pt idx="246">
                  <c:v>80.72200999999998</c:v>
                </c:pt>
                <c:pt idx="247">
                  <c:v>80.72200999999998</c:v>
                </c:pt>
                <c:pt idx="248">
                  <c:v>80.72200999999998</c:v>
                </c:pt>
                <c:pt idx="249">
                  <c:v>80.72200999999998</c:v>
                </c:pt>
                <c:pt idx="250">
                  <c:v>80.72200999999998</c:v>
                </c:pt>
                <c:pt idx="251">
                  <c:v>80.72200999999998</c:v>
                </c:pt>
                <c:pt idx="252">
                  <c:v>80.72200999999998</c:v>
                </c:pt>
                <c:pt idx="253">
                  <c:v>80.72200999999998</c:v>
                </c:pt>
                <c:pt idx="254">
                  <c:v>80.72200999999998</c:v>
                </c:pt>
                <c:pt idx="255">
                  <c:v>80.72200999999998</c:v>
                </c:pt>
                <c:pt idx="256">
                  <c:v>80.72200999999998</c:v>
                </c:pt>
                <c:pt idx="257">
                  <c:v>80.72200999999998</c:v>
                </c:pt>
                <c:pt idx="258">
                  <c:v>80.72200999999998</c:v>
                </c:pt>
                <c:pt idx="259">
                  <c:v>80.72200999999998</c:v>
                </c:pt>
                <c:pt idx="260">
                  <c:v>80.72200999999998</c:v>
                </c:pt>
                <c:pt idx="261">
                  <c:v>80.72200999999998</c:v>
                </c:pt>
                <c:pt idx="262">
                  <c:v>80.72200999999998</c:v>
                </c:pt>
                <c:pt idx="263">
                  <c:v>80.72200999999998</c:v>
                </c:pt>
                <c:pt idx="264">
                  <c:v>80.72200999999998</c:v>
                </c:pt>
                <c:pt idx="265">
                  <c:v>80.72200999999998</c:v>
                </c:pt>
                <c:pt idx="266">
                  <c:v>80.72200999999998</c:v>
                </c:pt>
                <c:pt idx="267">
                  <c:v>80.72200999999998</c:v>
                </c:pt>
                <c:pt idx="268">
                  <c:v>80.72200999999998</c:v>
                </c:pt>
                <c:pt idx="269">
                  <c:v>80.72200999999998</c:v>
                </c:pt>
                <c:pt idx="270">
                  <c:v>80.72200999999998</c:v>
                </c:pt>
                <c:pt idx="271">
                  <c:v>80.72200999999998</c:v>
                </c:pt>
                <c:pt idx="272">
                  <c:v>80.72200999999998</c:v>
                </c:pt>
                <c:pt idx="273">
                  <c:v>80.72200999999998</c:v>
                </c:pt>
                <c:pt idx="274">
                  <c:v>80.72200999999998</c:v>
                </c:pt>
                <c:pt idx="275">
                  <c:v>80.72200999999998</c:v>
                </c:pt>
                <c:pt idx="276">
                  <c:v>80.72200999999998</c:v>
                </c:pt>
                <c:pt idx="277">
                  <c:v>80.72200999999998</c:v>
                </c:pt>
                <c:pt idx="278">
                  <c:v>80.72200999999998</c:v>
                </c:pt>
                <c:pt idx="279">
                  <c:v>80.72200999999998</c:v>
                </c:pt>
                <c:pt idx="280">
                  <c:v>80.72200999999998</c:v>
                </c:pt>
                <c:pt idx="281">
                  <c:v>80.72200999999998</c:v>
                </c:pt>
                <c:pt idx="282">
                  <c:v>80.72200999999998</c:v>
                </c:pt>
                <c:pt idx="283">
                  <c:v>80.72200999999998</c:v>
                </c:pt>
                <c:pt idx="284">
                  <c:v>80.72200999999998</c:v>
                </c:pt>
                <c:pt idx="285">
                  <c:v>80.72200999999998</c:v>
                </c:pt>
                <c:pt idx="286">
                  <c:v>80.72200999999998</c:v>
                </c:pt>
                <c:pt idx="287">
                  <c:v>80.72200999999998</c:v>
                </c:pt>
                <c:pt idx="288">
                  <c:v>80.72200999999998</c:v>
                </c:pt>
                <c:pt idx="289">
                  <c:v>80.72200999999998</c:v>
                </c:pt>
                <c:pt idx="290">
                  <c:v>80.72200999999998</c:v>
                </c:pt>
                <c:pt idx="291">
                  <c:v>80.72200999999998</c:v>
                </c:pt>
                <c:pt idx="292">
                  <c:v>80.72200999999998</c:v>
                </c:pt>
                <c:pt idx="293">
                  <c:v>80.72200999999998</c:v>
                </c:pt>
                <c:pt idx="294">
                  <c:v>80.72200999999998</c:v>
                </c:pt>
                <c:pt idx="295">
                  <c:v>80.72200999999998</c:v>
                </c:pt>
                <c:pt idx="296">
                  <c:v>80.72200999999998</c:v>
                </c:pt>
                <c:pt idx="297">
                  <c:v>80.72200999999998</c:v>
                </c:pt>
                <c:pt idx="298">
                  <c:v>80.72200999999998</c:v>
                </c:pt>
                <c:pt idx="299">
                  <c:v>80.72200999999998</c:v>
                </c:pt>
                <c:pt idx="300">
                  <c:v>80.72200999999998</c:v>
                </c:pt>
                <c:pt idx="301">
                  <c:v>80.72200999999998</c:v>
                </c:pt>
                <c:pt idx="302">
                  <c:v>80.72200999999998</c:v>
                </c:pt>
                <c:pt idx="303">
                  <c:v>80.72200999999998</c:v>
                </c:pt>
                <c:pt idx="304">
                  <c:v>80.72200999999998</c:v>
                </c:pt>
                <c:pt idx="305">
                  <c:v>80.72200999999998</c:v>
                </c:pt>
                <c:pt idx="306">
                  <c:v>80.72200999999998</c:v>
                </c:pt>
                <c:pt idx="307">
                  <c:v>80.72200999999998</c:v>
                </c:pt>
                <c:pt idx="308">
                  <c:v>80.72200999999998</c:v>
                </c:pt>
                <c:pt idx="309">
                  <c:v>80.72200999999998</c:v>
                </c:pt>
                <c:pt idx="310">
                  <c:v>80.72200999999998</c:v>
                </c:pt>
                <c:pt idx="311">
                  <c:v>80.72200999999998</c:v>
                </c:pt>
                <c:pt idx="312">
                  <c:v>80.72200999999998</c:v>
                </c:pt>
                <c:pt idx="313">
                  <c:v>80.72200999999998</c:v>
                </c:pt>
                <c:pt idx="314">
                  <c:v>80.72200999999998</c:v>
                </c:pt>
                <c:pt idx="315">
                  <c:v>80.72200999999998</c:v>
                </c:pt>
                <c:pt idx="316">
                  <c:v>80.72200999999998</c:v>
                </c:pt>
                <c:pt idx="317">
                  <c:v>80.72200999999998</c:v>
                </c:pt>
                <c:pt idx="318">
                  <c:v>80.72200999999998</c:v>
                </c:pt>
                <c:pt idx="319">
                  <c:v>80.72200999999998</c:v>
                </c:pt>
                <c:pt idx="320">
                  <c:v>80.72200999999998</c:v>
                </c:pt>
                <c:pt idx="321">
                  <c:v>80.72200999999998</c:v>
                </c:pt>
                <c:pt idx="322">
                  <c:v>80.72200999999998</c:v>
                </c:pt>
                <c:pt idx="323">
                  <c:v>80.72200999999998</c:v>
                </c:pt>
                <c:pt idx="324">
                  <c:v>80.72200999999998</c:v>
                </c:pt>
                <c:pt idx="325">
                  <c:v>80.72200999999998</c:v>
                </c:pt>
                <c:pt idx="326">
                  <c:v>80.72200999999998</c:v>
                </c:pt>
                <c:pt idx="327">
                  <c:v>80.72200999999998</c:v>
                </c:pt>
                <c:pt idx="328">
                  <c:v>80.72200999999998</c:v>
                </c:pt>
                <c:pt idx="329">
                  <c:v>80.72200999999998</c:v>
                </c:pt>
                <c:pt idx="330">
                  <c:v>80.72200999999998</c:v>
                </c:pt>
                <c:pt idx="331">
                  <c:v>80.72200999999998</c:v>
                </c:pt>
                <c:pt idx="332">
                  <c:v>80.72200999999998</c:v>
                </c:pt>
                <c:pt idx="333">
                  <c:v>80.72200999999998</c:v>
                </c:pt>
                <c:pt idx="334">
                  <c:v>80.72200999999998</c:v>
                </c:pt>
                <c:pt idx="335">
                  <c:v>80.72200999999998</c:v>
                </c:pt>
                <c:pt idx="336">
                  <c:v>80.72200999999998</c:v>
                </c:pt>
                <c:pt idx="337">
                  <c:v>80.72200999999998</c:v>
                </c:pt>
                <c:pt idx="338">
                  <c:v>80.72200999999998</c:v>
                </c:pt>
                <c:pt idx="339">
                  <c:v>80.72200999999998</c:v>
                </c:pt>
                <c:pt idx="340">
                  <c:v>80.72200999999998</c:v>
                </c:pt>
                <c:pt idx="341">
                  <c:v>80.72200999999998</c:v>
                </c:pt>
                <c:pt idx="342">
                  <c:v>80.72200999999998</c:v>
                </c:pt>
                <c:pt idx="343">
                  <c:v>80.72200999999998</c:v>
                </c:pt>
                <c:pt idx="344">
                  <c:v>80.72200999999998</c:v>
                </c:pt>
                <c:pt idx="345">
                  <c:v>80.72200999999998</c:v>
                </c:pt>
                <c:pt idx="346">
                  <c:v>80.72200999999998</c:v>
                </c:pt>
                <c:pt idx="347">
                  <c:v>80.72200999999998</c:v>
                </c:pt>
                <c:pt idx="348">
                  <c:v>80.72200999999998</c:v>
                </c:pt>
                <c:pt idx="349">
                  <c:v>80.72200999999998</c:v>
                </c:pt>
                <c:pt idx="350">
                  <c:v>80.72200999999998</c:v>
                </c:pt>
                <c:pt idx="351">
                  <c:v>80.72200999999998</c:v>
                </c:pt>
                <c:pt idx="352">
                  <c:v>80.72200999999998</c:v>
                </c:pt>
                <c:pt idx="353">
                  <c:v>80.72200999999998</c:v>
                </c:pt>
                <c:pt idx="354">
                  <c:v>80.72200999999998</c:v>
                </c:pt>
                <c:pt idx="355">
                  <c:v>80.72200999999998</c:v>
                </c:pt>
                <c:pt idx="356">
                  <c:v>80.72200999999998</c:v>
                </c:pt>
                <c:pt idx="357">
                  <c:v>80.72200999999998</c:v>
                </c:pt>
                <c:pt idx="358">
                  <c:v>80.72200999999998</c:v>
                </c:pt>
                <c:pt idx="359">
                  <c:v>80.72200999999998</c:v>
                </c:pt>
                <c:pt idx="360">
                  <c:v>80.72200999999998</c:v>
                </c:pt>
                <c:pt idx="361">
                  <c:v>80.72200999999998</c:v>
                </c:pt>
                <c:pt idx="362">
                  <c:v>80.72200999999998</c:v>
                </c:pt>
                <c:pt idx="363">
                  <c:v>80.72200999999998</c:v>
                </c:pt>
                <c:pt idx="364">
                  <c:v>80.72200999999998</c:v>
                </c:pt>
                <c:pt idx="365">
                  <c:v>80.72200999999998</c:v>
                </c:pt>
                <c:pt idx="366">
                  <c:v>80.72200999999998</c:v>
                </c:pt>
                <c:pt idx="367">
                  <c:v>80.72200999999998</c:v>
                </c:pt>
                <c:pt idx="368">
                  <c:v>80.72200999999998</c:v>
                </c:pt>
                <c:pt idx="369">
                  <c:v>80.72200999999998</c:v>
                </c:pt>
                <c:pt idx="370">
                  <c:v>80.72200999999998</c:v>
                </c:pt>
                <c:pt idx="371">
                  <c:v>80.72200999999998</c:v>
                </c:pt>
                <c:pt idx="372">
                  <c:v>80.72200999999998</c:v>
                </c:pt>
                <c:pt idx="373">
                  <c:v>80.72200999999998</c:v>
                </c:pt>
                <c:pt idx="374">
                  <c:v>80.72200999999998</c:v>
                </c:pt>
                <c:pt idx="375">
                  <c:v>80.72200999999998</c:v>
                </c:pt>
                <c:pt idx="376">
                  <c:v>80.72200999999998</c:v>
                </c:pt>
                <c:pt idx="377">
                  <c:v>80.72200999999998</c:v>
                </c:pt>
                <c:pt idx="378">
                  <c:v>80.72200999999998</c:v>
                </c:pt>
                <c:pt idx="379">
                  <c:v>80.72200999999998</c:v>
                </c:pt>
                <c:pt idx="380">
                  <c:v>80.72200999999998</c:v>
                </c:pt>
                <c:pt idx="381">
                  <c:v>80.72200999999998</c:v>
                </c:pt>
                <c:pt idx="382">
                  <c:v>80.72200999999998</c:v>
                </c:pt>
                <c:pt idx="383">
                  <c:v>80.72200999999998</c:v>
                </c:pt>
                <c:pt idx="384">
                  <c:v>80.72200999999998</c:v>
                </c:pt>
                <c:pt idx="385">
                  <c:v>80.72200999999998</c:v>
                </c:pt>
                <c:pt idx="386">
                  <c:v>80.72200999999998</c:v>
                </c:pt>
                <c:pt idx="387">
                  <c:v>80.72200999999998</c:v>
                </c:pt>
                <c:pt idx="388">
                  <c:v>80.72200999999998</c:v>
                </c:pt>
                <c:pt idx="389">
                  <c:v>80.72200999999998</c:v>
                </c:pt>
                <c:pt idx="390">
                  <c:v>80.72200999999998</c:v>
                </c:pt>
                <c:pt idx="391">
                  <c:v>80.72200999999998</c:v>
                </c:pt>
                <c:pt idx="392">
                  <c:v>80.72200999999998</c:v>
                </c:pt>
                <c:pt idx="393">
                  <c:v>80.72200999999998</c:v>
                </c:pt>
                <c:pt idx="394">
                  <c:v>80.72200999999998</c:v>
                </c:pt>
                <c:pt idx="395">
                  <c:v>80.72200999999998</c:v>
                </c:pt>
                <c:pt idx="396">
                  <c:v>80.72200999999998</c:v>
                </c:pt>
                <c:pt idx="397">
                  <c:v>80.72200999999998</c:v>
                </c:pt>
                <c:pt idx="398">
                  <c:v>80.72200999999998</c:v>
                </c:pt>
                <c:pt idx="399">
                  <c:v>80.72200999999998</c:v>
                </c:pt>
                <c:pt idx="400">
                  <c:v>80.72200999999998</c:v>
                </c:pt>
                <c:pt idx="401">
                  <c:v>80.72200999999998</c:v>
                </c:pt>
                <c:pt idx="402">
                  <c:v>80.72200999999998</c:v>
                </c:pt>
                <c:pt idx="403">
                  <c:v>80.72200999999998</c:v>
                </c:pt>
                <c:pt idx="404">
                  <c:v>80.72200999999998</c:v>
                </c:pt>
                <c:pt idx="405">
                  <c:v>80.72200999999998</c:v>
                </c:pt>
                <c:pt idx="406">
                  <c:v>80.72200999999998</c:v>
                </c:pt>
                <c:pt idx="407">
                  <c:v>80.72200999999998</c:v>
                </c:pt>
                <c:pt idx="408">
                  <c:v>80.72200999999998</c:v>
                </c:pt>
                <c:pt idx="409">
                  <c:v>80.72200999999998</c:v>
                </c:pt>
                <c:pt idx="410">
                  <c:v>80.72200999999998</c:v>
                </c:pt>
                <c:pt idx="411">
                  <c:v>80.72200999999998</c:v>
                </c:pt>
                <c:pt idx="412">
                  <c:v>80.72200999999998</c:v>
                </c:pt>
                <c:pt idx="413">
                  <c:v>80.72200999999998</c:v>
                </c:pt>
                <c:pt idx="414">
                  <c:v>80.72200999999998</c:v>
                </c:pt>
                <c:pt idx="415">
                  <c:v>80.72200999999998</c:v>
                </c:pt>
                <c:pt idx="416">
                  <c:v>80.72200999999998</c:v>
                </c:pt>
                <c:pt idx="417">
                  <c:v>80.72200999999998</c:v>
                </c:pt>
                <c:pt idx="418">
                  <c:v>80.72200999999998</c:v>
                </c:pt>
                <c:pt idx="419">
                  <c:v>80.72200999999998</c:v>
                </c:pt>
                <c:pt idx="420">
                  <c:v>80.72200999999998</c:v>
                </c:pt>
                <c:pt idx="421">
                  <c:v>80.72200999999998</c:v>
                </c:pt>
                <c:pt idx="422">
                  <c:v>80.72200999999998</c:v>
                </c:pt>
                <c:pt idx="423">
                  <c:v>80.72200999999998</c:v>
                </c:pt>
                <c:pt idx="424">
                  <c:v>80.72200999999998</c:v>
                </c:pt>
                <c:pt idx="425">
                  <c:v>80.72200999999998</c:v>
                </c:pt>
                <c:pt idx="426">
                  <c:v>80.72200999999998</c:v>
                </c:pt>
                <c:pt idx="427">
                  <c:v>80.72200999999998</c:v>
                </c:pt>
                <c:pt idx="428">
                  <c:v>80.72200999999998</c:v>
                </c:pt>
                <c:pt idx="429">
                  <c:v>80.72200999999998</c:v>
                </c:pt>
                <c:pt idx="430">
                  <c:v>80.72200999999998</c:v>
                </c:pt>
                <c:pt idx="431">
                  <c:v>80.72200999999998</c:v>
                </c:pt>
                <c:pt idx="432">
                  <c:v>80.72200999999998</c:v>
                </c:pt>
                <c:pt idx="433">
                  <c:v>80.72200999999998</c:v>
                </c:pt>
                <c:pt idx="434">
                  <c:v>80.72200999999998</c:v>
                </c:pt>
                <c:pt idx="435">
                  <c:v>80.72200999999998</c:v>
                </c:pt>
                <c:pt idx="436">
                  <c:v>80.72200999999998</c:v>
                </c:pt>
                <c:pt idx="437">
                  <c:v>80.72200999999998</c:v>
                </c:pt>
                <c:pt idx="438">
                  <c:v>80.72200999999998</c:v>
                </c:pt>
                <c:pt idx="439">
                  <c:v>80.72200999999998</c:v>
                </c:pt>
                <c:pt idx="440">
                  <c:v>80.72200999999998</c:v>
                </c:pt>
                <c:pt idx="441">
                  <c:v>80.72200999999998</c:v>
                </c:pt>
                <c:pt idx="442">
                  <c:v>80.72200999999998</c:v>
                </c:pt>
                <c:pt idx="443">
                  <c:v>80.72200999999998</c:v>
                </c:pt>
                <c:pt idx="444">
                  <c:v>80.72200999999998</c:v>
                </c:pt>
                <c:pt idx="445">
                  <c:v>80.72200999999998</c:v>
                </c:pt>
                <c:pt idx="446">
                  <c:v>80.72200999999998</c:v>
                </c:pt>
                <c:pt idx="447">
                  <c:v>80.72200999999998</c:v>
                </c:pt>
                <c:pt idx="448">
                  <c:v>80.72200999999998</c:v>
                </c:pt>
                <c:pt idx="449">
                  <c:v>80.72200999999998</c:v>
                </c:pt>
                <c:pt idx="450">
                  <c:v>80.72200999999998</c:v>
                </c:pt>
                <c:pt idx="451">
                  <c:v>80.72200999999998</c:v>
                </c:pt>
                <c:pt idx="452">
                  <c:v>80.72200999999998</c:v>
                </c:pt>
                <c:pt idx="453">
                  <c:v>80.72200999999998</c:v>
                </c:pt>
                <c:pt idx="454">
                  <c:v>80.72200999999998</c:v>
                </c:pt>
                <c:pt idx="455">
                  <c:v>80.72200999999998</c:v>
                </c:pt>
                <c:pt idx="456">
                  <c:v>80.72200999999998</c:v>
                </c:pt>
                <c:pt idx="457">
                  <c:v>80.72200999999998</c:v>
                </c:pt>
                <c:pt idx="458">
                  <c:v>80.72200999999998</c:v>
                </c:pt>
                <c:pt idx="459">
                  <c:v>80.72200999999998</c:v>
                </c:pt>
                <c:pt idx="460">
                  <c:v>80.72200999999998</c:v>
                </c:pt>
                <c:pt idx="461">
                  <c:v>80.72200999999998</c:v>
                </c:pt>
                <c:pt idx="462">
                  <c:v>80.72200999999998</c:v>
                </c:pt>
                <c:pt idx="463">
                  <c:v>80.72200999999998</c:v>
                </c:pt>
                <c:pt idx="464">
                  <c:v>80.72200999999998</c:v>
                </c:pt>
                <c:pt idx="465">
                  <c:v>80.72200999999998</c:v>
                </c:pt>
                <c:pt idx="466">
                  <c:v>80.72200999999998</c:v>
                </c:pt>
                <c:pt idx="467">
                  <c:v>80.72200999999998</c:v>
                </c:pt>
                <c:pt idx="468">
                  <c:v>80.72200999999998</c:v>
                </c:pt>
                <c:pt idx="469">
                  <c:v>80.72200999999998</c:v>
                </c:pt>
                <c:pt idx="470">
                  <c:v>80.72200999999998</c:v>
                </c:pt>
                <c:pt idx="471">
                  <c:v>80.72200999999998</c:v>
                </c:pt>
                <c:pt idx="472">
                  <c:v>80.72200999999998</c:v>
                </c:pt>
                <c:pt idx="473">
                  <c:v>80.72200999999998</c:v>
                </c:pt>
                <c:pt idx="474">
                  <c:v>80.72200999999998</c:v>
                </c:pt>
                <c:pt idx="475">
                  <c:v>80.72200999999998</c:v>
                </c:pt>
                <c:pt idx="476">
                  <c:v>80.72200999999998</c:v>
                </c:pt>
                <c:pt idx="477">
                  <c:v>80.72200999999998</c:v>
                </c:pt>
                <c:pt idx="478">
                  <c:v>80.72200999999998</c:v>
                </c:pt>
                <c:pt idx="479">
                  <c:v>80.72200999999998</c:v>
                </c:pt>
                <c:pt idx="480">
                  <c:v>80.72200999999998</c:v>
                </c:pt>
                <c:pt idx="481">
                  <c:v>80.72200999999998</c:v>
                </c:pt>
                <c:pt idx="482">
                  <c:v>80.72200999999998</c:v>
                </c:pt>
                <c:pt idx="483">
                  <c:v>80.72200999999998</c:v>
                </c:pt>
                <c:pt idx="484">
                  <c:v>80.72200999999998</c:v>
                </c:pt>
                <c:pt idx="485">
                  <c:v>80.72200999999998</c:v>
                </c:pt>
                <c:pt idx="486">
                  <c:v>80.72200999999998</c:v>
                </c:pt>
                <c:pt idx="487">
                  <c:v>80.72200999999998</c:v>
                </c:pt>
                <c:pt idx="488">
                  <c:v>80.72200999999998</c:v>
                </c:pt>
                <c:pt idx="489">
                  <c:v>80.72200999999998</c:v>
                </c:pt>
                <c:pt idx="490">
                  <c:v>80.72200999999998</c:v>
                </c:pt>
                <c:pt idx="491">
                  <c:v>80.72200999999998</c:v>
                </c:pt>
                <c:pt idx="492">
                  <c:v>80.72200999999998</c:v>
                </c:pt>
                <c:pt idx="493">
                  <c:v>80.72200999999998</c:v>
                </c:pt>
                <c:pt idx="494">
                  <c:v>80.72200999999998</c:v>
                </c:pt>
                <c:pt idx="495">
                  <c:v>80.72200999999998</c:v>
                </c:pt>
                <c:pt idx="496">
                  <c:v>80.72200999999998</c:v>
                </c:pt>
                <c:pt idx="497">
                  <c:v>80.72200999999998</c:v>
                </c:pt>
                <c:pt idx="498">
                  <c:v>80.72200999999998</c:v>
                </c:pt>
                <c:pt idx="499">
                  <c:v>80.72200999999998</c:v>
                </c:pt>
                <c:pt idx="500">
                  <c:v>80.72200999999998</c:v>
                </c:pt>
                <c:pt idx="501">
                  <c:v>80.72200999999998</c:v>
                </c:pt>
                <c:pt idx="502">
                  <c:v>80.72200999999998</c:v>
                </c:pt>
                <c:pt idx="503">
                  <c:v>80.72200999999998</c:v>
                </c:pt>
                <c:pt idx="504">
                  <c:v>80.72200999999998</c:v>
                </c:pt>
                <c:pt idx="505">
                  <c:v>80.72200999999998</c:v>
                </c:pt>
                <c:pt idx="506">
                  <c:v>80.72200999999998</c:v>
                </c:pt>
                <c:pt idx="507">
                  <c:v>80.72200999999998</c:v>
                </c:pt>
                <c:pt idx="508">
                  <c:v>80.72200999999998</c:v>
                </c:pt>
                <c:pt idx="509">
                  <c:v>80.72200999999998</c:v>
                </c:pt>
                <c:pt idx="510">
                  <c:v>80.72200999999998</c:v>
                </c:pt>
                <c:pt idx="511">
                  <c:v>80.72200999999998</c:v>
                </c:pt>
                <c:pt idx="512">
                  <c:v>80.72200999999998</c:v>
                </c:pt>
                <c:pt idx="513">
                  <c:v>80.72200999999998</c:v>
                </c:pt>
                <c:pt idx="514">
                  <c:v>80.72200999999998</c:v>
                </c:pt>
                <c:pt idx="515">
                  <c:v>80.72200999999998</c:v>
                </c:pt>
                <c:pt idx="516">
                  <c:v>80.72200999999998</c:v>
                </c:pt>
                <c:pt idx="517">
                  <c:v>80.72200999999998</c:v>
                </c:pt>
                <c:pt idx="518">
                  <c:v>80.72200999999998</c:v>
                </c:pt>
                <c:pt idx="519">
                  <c:v>80.72200999999998</c:v>
                </c:pt>
                <c:pt idx="520">
                  <c:v>80.72200999999998</c:v>
                </c:pt>
                <c:pt idx="521">
                  <c:v>80.72200999999998</c:v>
                </c:pt>
                <c:pt idx="522">
                  <c:v>80.72200999999998</c:v>
                </c:pt>
                <c:pt idx="523">
                  <c:v>80.72200999999998</c:v>
                </c:pt>
                <c:pt idx="524">
                  <c:v>80.72200999999998</c:v>
                </c:pt>
                <c:pt idx="525">
                  <c:v>80.72200999999998</c:v>
                </c:pt>
                <c:pt idx="526">
                  <c:v>80.72200999999998</c:v>
                </c:pt>
                <c:pt idx="527">
                  <c:v>80.72200999999998</c:v>
                </c:pt>
                <c:pt idx="528">
                  <c:v>80.72200999999998</c:v>
                </c:pt>
                <c:pt idx="529">
                  <c:v>80.72200999999998</c:v>
                </c:pt>
                <c:pt idx="530">
                  <c:v>80.72200999999998</c:v>
                </c:pt>
                <c:pt idx="531">
                  <c:v>80.72200999999998</c:v>
                </c:pt>
                <c:pt idx="532">
                  <c:v>80.72200999999998</c:v>
                </c:pt>
                <c:pt idx="533">
                  <c:v>80.72200999999998</c:v>
                </c:pt>
                <c:pt idx="534">
                  <c:v>80.72200999999998</c:v>
                </c:pt>
                <c:pt idx="535">
                  <c:v>80.72200999999998</c:v>
                </c:pt>
                <c:pt idx="536">
                  <c:v>80.72200999999998</c:v>
                </c:pt>
                <c:pt idx="537">
                  <c:v>80.72200999999998</c:v>
                </c:pt>
                <c:pt idx="538">
                  <c:v>80.72200999999998</c:v>
                </c:pt>
                <c:pt idx="539">
                  <c:v>80.72200999999998</c:v>
                </c:pt>
                <c:pt idx="540">
                  <c:v>80.72200999999998</c:v>
                </c:pt>
                <c:pt idx="541">
                  <c:v>80.72200999999998</c:v>
                </c:pt>
                <c:pt idx="542">
                  <c:v>80.72200999999998</c:v>
                </c:pt>
                <c:pt idx="543">
                  <c:v>80.72200999999998</c:v>
                </c:pt>
                <c:pt idx="544">
                  <c:v>80.72200999999998</c:v>
                </c:pt>
                <c:pt idx="545">
                  <c:v>80.72200999999998</c:v>
                </c:pt>
                <c:pt idx="546">
                  <c:v>80.72200999999998</c:v>
                </c:pt>
                <c:pt idx="547">
                  <c:v>80.72200999999998</c:v>
                </c:pt>
                <c:pt idx="548">
                  <c:v>80.72200999999998</c:v>
                </c:pt>
                <c:pt idx="549">
                  <c:v>80.72200999999998</c:v>
                </c:pt>
                <c:pt idx="550">
                  <c:v>80.72200999999998</c:v>
                </c:pt>
                <c:pt idx="551">
                  <c:v>80.72200999999998</c:v>
                </c:pt>
                <c:pt idx="552">
                  <c:v>80.72200999999998</c:v>
                </c:pt>
                <c:pt idx="553">
                  <c:v>80.72200999999998</c:v>
                </c:pt>
                <c:pt idx="554">
                  <c:v>80.72200999999998</c:v>
                </c:pt>
                <c:pt idx="555">
                  <c:v>80.72200999999998</c:v>
                </c:pt>
                <c:pt idx="556">
                  <c:v>80.72200999999998</c:v>
                </c:pt>
                <c:pt idx="557">
                  <c:v>80.72200999999998</c:v>
                </c:pt>
                <c:pt idx="558">
                  <c:v>80.72200999999998</c:v>
                </c:pt>
                <c:pt idx="559">
                  <c:v>80.72200999999998</c:v>
                </c:pt>
                <c:pt idx="560">
                  <c:v>80.72200999999998</c:v>
                </c:pt>
                <c:pt idx="561">
                  <c:v>80.72200999999998</c:v>
                </c:pt>
                <c:pt idx="562">
                  <c:v>80.72200999999998</c:v>
                </c:pt>
                <c:pt idx="563">
                  <c:v>80.72200999999998</c:v>
                </c:pt>
                <c:pt idx="564">
                  <c:v>80.72200999999998</c:v>
                </c:pt>
                <c:pt idx="565">
                  <c:v>80.72200999999998</c:v>
                </c:pt>
                <c:pt idx="566">
                  <c:v>80.72200999999998</c:v>
                </c:pt>
                <c:pt idx="567">
                  <c:v>80.72200999999998</c:v>
                </c:pt>
                <c:pt idx="568">
                  <c:v>80.72200999999998</c:v>
                </c:pt>
                <c:pt idx="569">
                  <c:v>80.72200999999998</c:v>
                </c:pt>
                <c:pt idx="570">
                  <c:v>80.72200999999998</c:v>
                </c:pt>
                <c:pt idx="571">
                  <c:v>80.72200999999998</c:v>
                </c:pt>
                <c:pt idx="572">
                  <c:v>80.72200999999998</c:v>
                </c:pt>
                <c:pt idx="573">
                  <c:v>80.72200999999998</c:v>
                </c:pt>
                <c:pt idx="574">
                  <c:v>80.72200999999998</c:v>
                </c:pt>
                <c:pt idx="575">
                  <c:v>80.72200999999998</c:v>
                </c:pt>
                <c:pt idx="576">
                  <c:v>80.72200999999998</c:v>
                </c:pt>
                <c:pt idx="577">
                  <c:v>80.72200999999998</c:v>
                </c:pt>
                <c:pt idx="578">
                  <c:v>80.72200999999998</c:v>
                </c:pt>
                <c:pt idx="579">
                  <c:v>80.72200999999998</c:v>
                </c:pt>
                <c:pt idx="580">
                  <c:v>80.72200999999998</c:v>
                </c:pt>
                <c:pt idx="581">
                  <c:v>80.72200999999998</c:v>
                </c:pt>
                <c:pt idx="582">
                  <c:v>80.72200999999998</c:v>
                </c:pt>
                <c:pt idx="583">
                  <c:v>80.72200999999998</c:v>
                </c:pt>
                <c:pt idx="584">
                  <c:v>80.72200999999998</c:v>
                </c:pt>
                <c:pt idx="585">
                  <c:v>80.72200999999998</c:v>
                </c:pt>
                <c:pt idx="586">
                  <c:v>80.72200999999998</c:v>
                </c:pt>
                <c:pt idx="587">
                  <c:v>80.72200999999998</c:v>
                </c:pt>
                <c:pt idx="588">
                  <c:v>80.72200999999998</c:v>
                </c:pt>
                <c:pt idx="589">
                  <c:v>80.72200999999998</c:v>
                </c:pt>
                <c:pt idx="590">
                  <c:v>80.72200999999998</c:v>
                </c:pt>
                <c:pt idx="591">
                  <c:v>80.72200999999998</c:v>
                </c:pt>
                <c:pt idx="592">
                  <c:v>80.72200999999998</c:v>
                </c:pt>
                <c:pt idx="593">
                  <c:v>80.72200999999998</c:v>
                </c:pt>
                <c:pt idx="594">
                  <c:v>80.72200999999998</c:v>
                </c:pt>
                <c:pt idx="595">
                  <c:v>80.72200999999998</c:v>
                </c:pt>
                <c:pt idx="596">
                  <c:v>80.72200999999998</c:v>
                </c:pt>
                <c:pt idx="597">
                  <c:v>80.72200999999998</c:v>
                </c:pt>
                <c:pt idx="598">
                  <c:v>80.72200999999998</c:v>
                </c:pt>
                <c:pt idx="599">
                  <c:v>80.72200999999998</c:v>
                </c:pt>
                <c:pt idx="600">
                  <c:v>80.72200999999998</c:v>
                </c:pt>
                <c:pt idx="601">
                  <c:v>80.72200999999998</c:v>
                </c:pt>
                <c:pt idx="602">
                  <c:v>80.72200999999998</c:v>
                </c:pt>
                <c:pt idx="603">
                  <c:v>80.72200999999998</c:v>
                </c:pt>
                <c:pt idx="604">
                  <c:v>80.72200999999998</c:v>
                </c:pt>
                <c:pt idx="605">
                  <c:v>80.72200999999998</c:v>
                </c:pt>
                <c:pt idx="606">
                  <c:v>80.72200999999998</c:v>
                </c:pt>
                <c:pt idx="607">
                  <c:v>80.72200999999998</c:v>
                </c:pt>
                <c:pt idx="608">
                  <c:v>80.72200999999998</c:v>
                </c:pt>
                <c:pt idx="609">
                  <c:v>80.72200999999998</c:v>
                </c:pt>
                <c:pt idx="610">
                  <c:v>80.72200999999998</c:v>
                </c:pt>
                <c:pt idx="611">
                  <c:v>80.72200999999998</c:v>
                </c:pt>
                <c:pt idx="612">
                  <c:v>80.72200999999998</c:v>
                </c:pt>
                <c:pt idx="613">
                  <c:v>80.72200999999998</c:v>
                </c:pt>
                <c:pt idx="614">
                  <c:v>80.72200999999998</c:v>
                </c:pt>
                <c:pt idx="615">
                  <c:v>80.72200999999998</c:v>
                </c:pt>
                <c:pt idx="616">
                  <c:v>80.72200999999998</c:v>
                </c:pt>
                <c:pt idx="617">
                  <c:v>80.72200999999998</c:v>
                </c:pt>
                <c:pt idx="618">
                  <c:v>80.72200999999998</c:v>
                </c:pt>
                <c:pt idx="619">
                  <c:v>80.72200999999998</c:v>
                </c:pt>
                <c:pt idx="620">
                  <c:v>80.72200999999998</c:v>
                </c:pt>
                <c:pt idx="621">
                  <c:v>80.72200999999998</c:v>
                </c:pt>
                <c:pt idx="622">
                  <c:v>80.72200999999998</c:v>
                </c:pt>
                <c:pt idx="623">
                  <c:v>80.72200999999998</c:v>
                </c:pt>
                <c:pt idx="624">
                  <c:v>80.72200999999998</c:v>
                </c:pt>
                <c:pt idx="625">
                  <c:v>80.72200999999998</c:v>
                </c:pt>
                <c:pt idx="626">
                  <c:v>80.72200999999998</c:v>
                </c:pt>
                <c:pt idx="627">
                  <c:v>80.72200999999998</c:v>
                </c:pt>
                <c:pt idx="628">
                  <c:v>80.72200999999998</c:v>
                </c:pt>
                <c:pt idx="629">
                  <c:v>80.72200999999998</c:v>
                </c:pt>
                <c:pt idx="630">
                  <c:v>80.72200999999998</c:v>
                </c:pt>
                <c:pt idx="631">
                  <c:v>80.72200999999998</c:v>
                </c:pt>
                <c:pt idx="632">
                  <c:v>80.72200999999998</c:v>
                </c:pt>
                <c:pt idx="633">
                  <c:v>80.72200999999998</c:v>
                </c:pt>
                <c:pt idx="634">
                  <c:v>80.72200999999998</c:v>
                </c:pt>
                <c:pt idx="635">
                  <c:v>80.72200999999998</c:v>
                </c:pt>
                <c:pt idx="636">
                  <c:v>80.72200999999998</c:v>
                </c:pt>
                <c:pt idx="637">
                  <c:v>80.72200999999998</c:v>
                </c:pt>
                <c:pt idx="638">
                  <c:v>80.72200999999998</c:v>
                </c:pt>
                <c:pt idx="639">
                  <c:v>80.72200999999998</c:v>
                </c:pt>
                <c:pt idx="640">
                  <c:v>80.72200999999998</c:v>
                </c:pt>
                <c:pt idx="641">
                  <c:v>80.72200999999998</c:v>
                </c:pt>
                <c:pt idx="642">
                  <c:v>80.72200999999998</c:v>
                </c:pt>
                <c:pt idx="643">
                  <c:v>80.72200999999998</c:v>
                </c:pt>
                <c:pt idx="644">
                  <c:v>80.72200999999998</c:v>
                </c:pt>
                <c:pt idx="645">
                  <c:v>80.72200999999998</c:v>
                </c:pt>
                <c:pt idx="646">
                  <c:v>80.72200999999998</c:v>
                </c:pt>
                <c:pt idx="647">
                  <c:v>80.72200999999998</c:v>
                </c:pt>
                <c:pt idx="648">
                  <c:v>80.72200999999998</c:v>
                </c:pt>
                <c:pt idx="649">
                  <c:v>80.72200999999998</c:v>
                </c:pt>
                <c:pt idx="650">
                  <c:v>80.72200999999998</c:v>
                </c:pt>
                <c:pt idx="651">
                  <c:v>80.72200999999998</c:v>
                </c:pt>
                <c:pt idx="652">
                  <c:v>80.72200999999998</c:v>
                </c:pt>
                <c:pt idx="653">
                  <c:v>80.72200999999998</c:v>
                </c:pt>
                <c:pt idx="654">
                  <c:v>80.72200999999998</c:v>
                </c:pt>
                <c:pt idx="655">
                  <c:v>80.72200999999998</c:v>
                </c:pt>
                <c:pt idx="656">
                  <c:v>80.72200999999998</c:v>
                </c:pt>
                <c:pt idx="657">
                  <c:v>80.72200999999998</c:v>
                </c:pt>
                <c:pt idx="658">
                  <c:v>80.72200999999998</c:v>
                </c:pt>
                <c:pt idx="659">
                  <c:v>80.72200999999998</c:v>
                </c:pt>
                <c:pt idx="660">
                  <c:v>80.72200999999998</c:v>
                </c:pt>
                <c:pt idx="661">
                  <c:v>80.72200999999998</c:v>
                </c:pt>
                <c:pt idx="662">
                  <c:v>80.72200999999998</c:v>
                </c:pt>
                <c:pt idx="663">
                  <c:v>80.72200999999998</c:v>
                </c:pt>
                <c:pt idx="664">
                  <c:v>80.72200999999998</c:v>
                </c:pt>
                <c:pt idx="665">
                  <c:v>80.72200999999998</c:v>
                </c:pt>
                <c:pt idx="666">
                  <c:v>80.72200999999998</c:v>
                </c:pt>
                <c:pt idx="667">
                  <c:v>80.72200999999998</c:v>
                </c:pt>
                <c:pt idx="668">
                  <c:v>80.72200999999998</c:v>
                </c:pt>
                <c:pt idx="669">
                  <c:v>80.72200999999998</c:v>
                </c:pt>
                <c:pt idx="670">
                  <c:v>80.72200999999998</c:v>
                </c:pt>
                <c:pt idx="671">
                  <c:v>80.72200999999998</c:v>
                </c:pt>
                <c:pt idx="672">
                  <c:v>80.72200999999998</c:v>
                </c:pt>
                <c:pt idx="673">
                  <c:v>80.72200999999998</c:v>
                </c:pt>
                <c:pt idx="674">
                  <c:v>80.72200999999998</c:v>
                </c:pt>
                <c:pt idx="675">
                  <c:v>80.72200999999998</c:v>
                </c:pt>
                <c:pt idx="676">
                  <c:v>80.72200999999998</c:v>
                </c:pt>
                <c:pt idx="677">
                  <c:v>80.72200999999998</c:v>
                </c:pt>
                <c:pt idx="678">
                  <c:v>80.72200999999998</c:v>
                </c:pt>
                <c:pt idx="679">
                  <c:v>80.72200999999998</c:v>
                </c:pt>
                <c:pt idx="680">
                  <c:v>80.72200999999998</c:v>
                </c:pt>
                <c:pt idx="681">
                  <c:v>80.72200999999998</c:v>
                </c:pt>
                <c:pt idx="682">
                  <c:v>80.72200999999998</c:v>
                </c:pt>
                <c:pt idx="683">
                  <c:v>80.72200999999998</c:v>
                </c:pt>
                <c:pt idx="684">
                  <c:v>80.72200999999998</c:v>
                </c:pt>
                <c:pt idx="685">
                  <c:v>80.72200999999998</c:v>
                </c:pt>
                <c:pt idx="686">
                  <c:v>80.72200999999998</c:v>
                </c:pt>
                <c:pt idx="687">
                  <c:v>80.72200999999998</c:v>
                </c:pt>
                <c:pt idx="688">
                  <c:v>80.72200999999998</c:v>
                </c:pt>
                <c:pt idx="689">
                  <c:v>80.72200999999998</c:v>
                </c:pt>
                <c:pt idx="690">
                  <c:v>80.72200999999998</c:v>
                </c:pt>
                <c:pt idx="691">
                  <c:v>80.72200999999998</c:v>
                </c:pt>
                <c:pt idx="692">
                  <c:v>80.72200999999998</c:v>
                </c:pt>
                <c:pt idx="693">
                  <c:v>80.72200999999998</c:v>
                </c:pt>
                <c:pt idx="694">
                  <c:v>80.72200999999998</c:v>
                </c:pt>
                <c:pt idx="695">
                  <c:v>80.72200999999998</c:v>
                </c:pt>
                <c:pt idx="696">
                  <c:v>80.72200999999998</c:v>
                </c:pt>
                <c:pt idx="697">
                  <c:v>80.72200999999998</c:v>
                </c:pt>
                <c:pt idx="698">
                  <c:v>80.72200999999998</c:v>
                </c:pt>
                <c:pt idx="699">
                  <c:v>80.72200999999998</c:v>
                </c:pt>
                <c:pt idx="700">
                  <c:v>80.72200999999998</c:v>
                </c:pt>
                <c:pt idx="701">
                  <c:v>80.72200999999998</c:v>
                </c:pt>
                <c:pt idx="702">
                  <c:v>80.72200999999998</c:v>
                </c:pt>
                <c:pt idx="703">
                  <c:v>80.72200999999998</c:v>
                </c:pt>
                <c:pt idx="704">
                  <c:v>80.72200999999998</c:v>
                </c:pt>
                <c:pt idx="705">
                  <c:v>80.72200999999998</c:v>
                </c:pt>
                <c:pt idx="706">
                  <c:v>80.72200999999998</c:v>
                </c:pt>
                <c:pt idx="707">
                  <c:v>80.72200999999998</c:v>
                </c:pt>
                <c:pt idx="708">
                  <c:v>80.72200999999998</c:v>
                </c:pt>
                <c:pt idx="709">
                  <c:v>80.72200999999998</c:v>
                </c:pt>
                <c:pt idx="710">
                  <c:v>80.72200999999998</c:v>
                </c:pt>
                <c:pt idx="711">
                  <c:v>80.72200999999998</c:v>
                </c:pt>
                <c:pt idx="712">
                  <c:v>80.72200999999998</c:v>
                </c:pt>
                <c:pt idx="713">
                  <c:v>80.72200999999998</c:v>
                </c:pt>
                <c:pt idx="714">
                  <c:v>80.72200999999998</c:v>
                </c:pt>
                <c:pt idx="715">
                  <c:v>80.72200999999998</c:v>
                </c:pt>
                <c:pt idx="716">
                  <c:v>80.72200999999998</c:v>
                </c:pt>
                <c:pt idx="717">
                  <c:v>80.72200999999998</c:v>
                </c:pt>
                <c:pt idx="718">
                  <c:v>80.72200999999998</c:v>
                </c:pt>
                <c:pt idx="719">
                  <c:v>80.72200999999998</c:v>
                </c:pt>
                <c:pt idx="720">
                  <c:v>80.72200999999998</c:v>
                </c:pt>
                <c:pt idx="721">
                  <c:v>80.72200999999998</c:v>
                </c:pt>
                <c:pt idx="722">
                  <c:v>80.72200999999998</c:v>
                </c:pt>
                <c:pt idx="723">
                  <c:v>80.72200999999998</c:v>
                </c:pt>
                <c:pt idx="724">
                  <c:v>80.72200999999998</c:v>
                </c:pt>
                <c:pt idx="725">
                  <c:v>80.72200999999998</c:v>
                </c:pt>
                <c:pt idx="726">
                  <c:v>80.72200999999998</c:v>
                </c:pt>
                <c:pt idx="727">
                  <c:v>80.72200999999998</c:v>
                </c:pt>
                <c:pt idx="728">
                  <c:v>80.72200999999998</c:v>
                </c:pt>
                <c:pt idx="729">
                  <c:v>80.72200999999998</c:v>
                </c:pt>
                <c:pt idx="730">
                  <c:v>80.72200999999998</c:v>
                </c:pt>
                <c:pt idx="731">
                  <c:v>80.72200999999998</c:v>
                </c:pt>
                <c:pt idx="732">
                  <c:v>80.72200999999998</c:v>
                </c:pt>
                <c:pt idx="733">
                  <c:v>80.72200999999998</c:v>
                </c:pt>
                <c:pt idx="734">
                  <c:v>80.72200999999998</c:v>
                </c:pt>
                <c:pt idx="735">
                  <c:v>80.72200999999998</c:v>
                </c:pt>
                <c:pt idx="736">
                  <c:v>80.72200999999998</c:v>
                </c:pt>
                <c:pt idx="737">
                  <c:v>80.72200999999998</c:v>
                </c:pt>
                <c:pt idx="738">
                  <c:v>80.72200999999998</c:v>
                </c:pt>
                <c:pt idx="739">
                  <c:v>80.72200999999998</c:v>
                </c:pt>
                <c:pt idx="740">
                  <c:v>80.72200999999998</c:v>
                </c:pt>
                <c:pt idx="741">
                  <c:v>80.72200999999998</c:v>
                </c:pt>
                <c:pt idx="742">
                  <c:v>80.72200999999998</c:v>
                </c:pt>
                <c:pt idx="743">
                  <c:v>80.72200999999998</c:v>
                </c:pt>
                <c:pt idx="744">
                  <c:v>80.72200999999998</c:v>
                </c:pt>
                <c:pt idx="745">
                  <c:v>80.72200999999998</c:v>
                </c:pt>
                <c:pt idx="746">
                  <c:v>80.72200999999998</c:v>
                </c:pt>
                <c:pt idx="747">
                  <c:v>80.72200999999998</c:v>
                </c:pt>
                <c:pt idx="748">
                  <c:v>80.72200999999998</c:v>
                </c:pt>
                <c:pt idx="749">
                  <c:v>80.72200999999998</c:v>
                </c:pt>
                <c:pt idx="750">
                  <c:v>80.72200999999998</c:v>
                </c:pt>
                <c:pt idx="751">
                  <c:v>80.72200999999998</c:v>
                </c:pt>
                <c:pt idx="752">
                  <c:v>80.72200999999998</c:v>
                </c:pt>
                <c:pt idx="753">
                  <c:v>80.72200999999998</c:v>
                </c:pt>
                <c:pt idx="754">
                  <c:v>80.72200999999998</c:v>
                </c:pt>
                <c:pt idx="755">
                  <c:v>80.72200999999998</c:v>
                </c:pt>
                <c:pt idx="756">
                  <c:v>80.72200999999998</c:v>
                </c:pt>
                <c:pt idx="757">
                  <c:v>80.72200999999998</c:v>
                </c:pt>
                <c:pt idx="758">
                  <c:v>80.72200999999998</c:v>
                </c:pt>
                <c:pt idx="759">
                  <c:v>80.72200999999998</c:v>
                </c:pt>
                <c:pt idx="760">
                  <c:v>80.72200999999998</c:v>
                </c:pt>
                <c:pt idx="761">
                  <c:v>80.72200999999998</c:v>
                </c:pt>
                <c:pt idx="762">
                  <c:v>80.72200999999998</c:v>
                </c:pt>
                <c:pt idx="763">
                  <c:v>80.72200999999998</c:v>
                </c:pt>
                <c:pt idx="764">
                  <c:v>80.72200999999998</c:v>
                </c:pt>
                <c:pt idx="765">
                  <c:v>80.72200999999998</c:v>
                </c:pt>
                <c:pt idx="766">
                  <c:v>80.72200999999998</c:v>
                </c:pt>
                <c:pt idx="767">
                  <c:v>80.72200999999998</c:v>
                </c:pt>
                <c:pt idx="768">
                  <c:v>80.72200999999998</c:v>
                </c:pt>
                <c:pt idx="769">
                  <c:v>80.72200999999998</c:v>
                </c:pt>
                <c:pt idx="770">
                  <c:v>80.72200999999998</c:v>
                </c:pt>
                <c:pt idx="771">
                  <c:v>80.72200999999998</c:v>
                </c:pt>
                <c:pt idx="772">
                  <c:v>80.72200999999998</c:v>
                </c:pt>
                <c:pt idx="773">
                  <c:v>80.72200999999998</c:v>
                </c:pt>
                <c:pt idx="774">
                  <c:v>80.72200999999998</c:v>
                </c:pt>
                <c:pt idx="775">
                  <c:v>80.72200999999998</c:v>
                </c:pt>
                <c:pt idx="776">
                  <c:v>80.72200999999998</c:v>
                </c:pt>
                <c:pt idx="777">
                  <c:v>80.72200999999998</c:v>
                </c:pt>
                <c:pt idx="778">
                  <c:v>80.72200999999998</c:v>
                </c:pt>
                <c:pt idx="779">
                  <c:v>80.72200999999998</c:v>
                </c:pt>
                <c:pt idx="780">
                  <c:v>80.72200999999998</c:v>
                </c:pt>
                <c:pt idx="781">
                  <c:v>80.72200999999998</c:v>
                </c:pt>
                <c:pt idx="782">
                  <c:v>80.72200999999998</c:v>
                </c:pt>
                <c:pt idx="783">
                  <c:v>80.72200999999998</c:v>
                </c:pt>
                <c:pt idx="784">
                  <c:v>80.72200999999998</c:v>
                </c:pt>
                <c:pt idx="785">
                  <c:v>80.72200999999998</c:v>
                </c:pt>
                <c:pt idx="786">
                  <c:v>80.72200999999998</c:v>
                </c:pt>
                <c:pt idx="787">
                  <c:v>80.72200999999998</c:v>
                </c:pt>
                <c:pt idx="788">
                  <c:v>80.72200999999998</c:v>
                </c:pt>
                <c:pt idx="789">
                  <c:v>80.72200999999998</c:v>
                </c:pt>
                <c:pt idx="790">
                  <c:v>80.72200999999998</c:v>
                </c:pt>
                <c:pt idx="791">
                  <c:v>80.72200999999998</c:v>
                </c:pt>
                <c:pt idx="792">
                  <c:v>80.72200999999998</c:v>
                </c:pt>
                <c:pt idx="793">
                  <c:v>80.72200999999998</c:v>
                </c:pt>
                <c:pt idx="794">
                  <c:v>80.72200999999998</c:v>
                </c:pt>
                <c:pt idx="795">
                  <c:v>80.72200999999998</c:v>
                </c:pt>
                <c:pt idx="796">
                  <c:v>80.72200999999998</c:v>
                </c:pt>
                <c:pt idx="797">
                  <c:v>80.72200999999998</c:v>
                </c:pt>
                <c:pt idx="798">
                  <c:v>80.72200999999998</c:v>
                </c:pt>
                <c:pt idx="799">
                  <c:v>80.72200999999998</c:v>
                </c:pt>
                <c:pt idx="800">
                  <c:v>80.72200999999998</c:v>
                </c:pt>
                <c:pt idx="801">
                  <c:v>80.72200999999998</c:v>
                </c:pt>
                <c:pt idx="802">
                  <c:v>80.72200999999998</c:v>
                </c:pt>
                <c:pt idx="803">
                  <c:v>80.72200999999998</c:v>
                </c:pt>
                <c:pt idx="804">
                  <c:v>80.72200999999998</c:v>
                </c:pt>
                <c:pt idx="805">
                  <c:v>80.72200999999998</c:v>
                </c:pt>
                <c:pt idx="806">
                  <c:v>80.72200999999998</c:v>
                </c:pt>
                <c:pt idx="807">
                  <c:v>80.72200999999998</c:v>
                </c:pt>
                <c:pt idx="808">
                  <c:v>80.72200999999998</c:v>
                </c:pt>
                <c:pt idx="809">
                  <c:v>80.72200999999998</c:v>
                </c:pt>
                <c:pt idx="810">
                  <c:v>80.72200999999998</c:v>
                </c:pt>
                <c:pt idx="811">
                  <c:v>80.72200999999998</c:v>
                </c:pt>
                <c:pt idx="812">
                  <c:v>80.72200999999998</c:v>
                </c:pt>
                <c:pt idx="813">
                  <c:v>80.72200999999998</c:v>
                </c:pt>
                <c:pt idx="814">
                  <c:v>80.72200999999998</c:v>
                </c:pt>
                <c:pt idx="815">
                  <c:v>80.72200999999998</c:v>
                </c:pt>
                <c:pt idx="816">
                  <c:v>80.72200999999998</c:v>
                </c:pt>
                <c:pt idx="817">
                  <c:v>80.72200999999998</c:v>
                </c:pt>
                <c:pt idx="818">
                  <c:v>80.72200999999998</c:v>
                </c:pt>
                <c:pt idx="819">
                  <c:v>80.72200999999998</c:v>
                </c:pt>
                <c:pt idx="820">
                  <c:v>80.72200999999998</c:v>
                </c:pt>
                <c:pt idx="821">
                  <c:v>80.72200999999998</c:v>
                </c:pt>
                <c:pt idx="822">
                  <c:v>80.72200999999998</c:v>
                </c:pt>
                <c:pt idx="823">
                  <c:v>80.72200999999998</c:v>
                </c:pt>
                <c:pt idx="824">
                  <c:v>80.72200999999998</c:v>
                </c:pt>
                <c:pt idx="825">
                  <c:v>80.72200999999998</c:v>
                </c:pt>
                <c:pt idx="826">
                  <c:v>80.72200999999998</c:v>
                </c:pt>
                <c:pt idx="827">
                  <c:v>80.72200999999998</c:v>
                </c:pt>
                <c:pt idx="828">
                  <c:v>80.72200999999998</c:v>
                </c:pt>
                <c:pt idx="829">
                  <c:v>80.72200999999998</c:v>
                </c:pt>
                <c:pt idx="830">
                  <c:v>80.72200999999998</c:v>
                </c:pt>
                <c:pt idx="831">
                  <c:v>80.72200999999998</c:v>
                </c:pt>
                <c:pt idx="832">
                  <c:v>80.72200999999998</c:v>
                </c:pt>
                <c:pt idx="833">
                  <c:v>80.72200999999998</c:v>
                </c:pt>
                <c:pt idx="834">
                  <c:v>80.72200999999998</c:v>
                </c:pt>
                <c:pt idx="835">
                  <c:v>80.72200999999998</c:v>
                </c:pt>
                <c:pt idx="836">
                  <c:v>80.72200999999998</c:v>
                </c:pt>
                <c:pt idx="837">
                  <c:v>80.72200999999998</c:v>
                </c:pt>
                <c:pt idx="838">
                  <c:v>80.72200999999998</c:v>
                </c:pt>
                <c:pt idx="839">
                  <c:v>80.72200999999998</c:v>
                </c:pt>
                <c:pt idx="840">
                  <c:v>80.72200999999998</c:v>
                </c:pt>
                <c:pt idx="841">
                  <c:v>80.72200999999998</c:v>
                </c:pt>
                <c:pt idx="842">
                  <c:v>80.72200999999998</c:v>
                </c:pt>
                <c:pt idx="843">
                  <c:v>80.72200999999998</c:v>
                </c:pt>
                <c:pt idx="844">
                  <c:v>80.72200999999998</c:v>
                </c:pt>
                <c:pt idx="845">
                  <c:v>80.72200999999998</c:v>
                </c:pt>
                <c:pt idx="846">
                  <c:v>80.72200999999998</c:v>
                </c:pt>
                <c:pt idx="847">
                  <c:v>80.72200999999998</c:v>
                </c:pt>
                <c:pt idx="848">
                  <c:v>80.72200999999998</c:v>
                </c:pt>
                <c:pt idx="849">
                  <c:v>80.72200999999998</c:v>
                </c:pt>
                <c:pt idx="850">
                  <c:v>80.72200999999998</c:v>
                </c:pt>
                <c:pt idx="851">
                  <c:v>80.72200999999998</c:v>
                </c:pt>
                <c:pt idx="852">
                  <c:v>80.72200999999998</c:v>
                </c:pt>
                <c:pt idx="853">
                  <c:v>80.72200999999998</c:v>
                </c:pt>
                <c:pt idx="854">
                  <c:v>80.72200999999998</c:v>
                </c:pt>
                <c:pt idx="855">
                  <c:v>80.72200999999998</c:v>
                </c:pt>
                <c:pt idx="856">
                  <c:v>80.72200999999998</c:v>
                </c:pt>
                <c:pt idx="857">
                  <c:v>80.72200999999998</c:v>
                </c:pt>
                <c:pt idx="858">
                  <c:v>80.72200999999998</c:v>
                </c:pt>
                <c:pt idx="859">
                  <c:v>80.72200999999998</c:v>
                </c:pt>
                <c:pt idx="860">
                  <c:v>80.72200999999998</c:v>
                </c:pt>
                <c:pt idx="861">
                  <c:v>80.72200999999998</c:v>
                </c:pt>
                <c:pt idx="862">
                  <c:v>80.72200999999998</c:v>
                </c:pt>
                <c:pt idx="863">
                  <c:v>80.72200999999998</c:v>
                </c:pt>
                <c:pt idx="864">
                  <c:v>80.72200999999998</c:v>
                </c:pt>
                <c:pt idx="865">
                  <c:v>80.72200999999998</c:v>
                </c:pt>
                <c:pt idx="866">
                  <c:v>80.72200999999998</c:v>
                </c:pt>
                <c:pt idx="867">
                  <c:v>80.72200999999998</c:v>
                </c:pt>
                <c:pt idx="868">
                  <c:v>80.72200999999998</c:v>
                </c:pt>
                <c:pt idx="869">
                  <c:v>80.72200999999998</c:v>
                </c:pt>
                <c:pt idx="870">
                  <c:v>80.72200999999998</c:v>
                </c:pt>
                <c:pt idx="871">
                  <c:v>80.72200999999998</c:v>
                </c:pt>
                <c:pt idx="872">
                  <c:v>80.72200999999998</c:v>
                </c:pt>
                <c:pt idx="873">
                  <c:v>80.72200999999998</c:v>
                </c:pt>
                <c:pt idx="874">
                  <c:v>80.72200999999998</c:v>
                </c:pt>
                <c:pt idx="875">
                  <c:v>80.72200999999998</c:v>
                </c:pt>
                <c:pt idx="876">
                  <c:v>80.72200999999998</c:v>
                </c:pt>
                <c:pt idx="877">
                  <c:v>80.72200999999998</c:v>
                </c:pt>
                <c:pt idx="878">
                  <c:v>80.72200999999998</c:v>
                </c:pt>
                <c:pt idx="879">
                  <c:v>80.72200999999998</c:v>
                </c:pt>
                <c:pt idx="880">
                  <c:v>80.72200999999998</c:v>
                </c:pt>
                <c:pt idx="881">
                  <c:v>80.72200999999998</c:v>
                </c:pt>
                <c:pt idx="882">
                  <c:v>80.72200999999998</c:v>
                </c:pt>
                <c:pt idx="883">
                  <c:v>80.72200999999998</c:v>
                </c:pt>
                <c:pt idx="884">
                  <c:v>80.72200999999998</c:v>
                </c:pt>
                <c:pt idx="885">
                  <c:v>80.72200999999998</c:v>
                </c:pt>
                <c:pt idx="886">
                  <c:v>80.72200999999998</c:v>
                </c:pt>
                <c:pt idx="887">
                  <c:v>80.72200999999998</c:v>
                </c:pt>
                <c:pt idx="888">
                  <c:v>80.72200999999998</c:v>
                </c:pt>
                <c:pt idx="889">
                  <c:v>80.72200999999998</c:v>
                </c:pt>
                <c:pt idx="890">
                  <c:v>80.72200999999998</c:v>
                </c:pt>
                <c:pt idx="891">
                  <c:v>80.72200999999998</c:v>
                </c:pt>
                <c:pt idx="892">
                  <c:v>80.72200999999998</c:v>
                </c:pt>
                <c:pt idx="893">
                  <c:v>80.72200999999998</c:v>
                </c:pt>
                <c:pt idx="894">
                  <c:v>80.72200999999998</c:v>
                </c:pt>
                <c:pt idx="895">
                  <c:v>80.72200999999998</c:v>
                </c:pt>
                <c:pt idx="896">
                  <c:v>80.72200999999998</c:v>
                </c:pt>
                <c:pt idx="897">
                  <c:v>80.72200999999998</c:v>
                </c:pt>
                <c:pt idx="898">
                  <c:v>80.72200999999998</c:v>
                </c:pt>
                <c:pt idx="899">
                  <c:v>80.72200999999998</c:v>
                </c:pt>
                <c:pt idx="900">
                  <c:v>80.72200999999998</c:v>
                </c:pt>
                <c:pt idx="901">
                  <c:v>80.72200999999998</c:v>
                </c:pt>
                <c:pt idx="902">
                  <c:v>80.72200999999998</c:v>
                </c:pt>
                <c:pt idx="903">
                  <c:v>80.72200999999998</c:v>
                </c:pt>
                <c:pt idx="904">
                  <c:v>80.72200999999998</c:v>
                </c:pt>
                <c:pt idx="905">
                  <c:v>80.72200999999998</c:v>
                </c:pt>
                <c:pt idx="906">
                  <c:v>80.72200999999998</c:v>
                </c:pt>
                <c:pt idx="907">
                  <c:v>80.72200999999998</c:v>
                </c:pt>
                <c:pt idx="908">
                  <c:v>80.72200999999998</c:v>
                </c:pt>
                <c:pt idx="909">
                  <c:v>80.72200999999998</c:v>
                </c:pt>
                <c:pt idx="910">
                  <c:v>80.72200999999998</c:v>
                </c:pt>
                <c:pt idx="911">
                  <c:v>80.72200999999998</c:v>
                </c:pt>
                <c:pt idx="912">
                  <c:v>80.72200999999998</c:v>
                </c:pt>
                <c:pt idx="913">
                  <c:v>80.72200999999998</c:v>
                </c:pt>
                <c:pt idx="914">
                  <c:v>80.72200999999998</c:v>
                </c:pt>
                <c:pt idx="915">
                  <c:v>80.72200999999998</c:v>
                </c:pt>
                <c:pt idx="916">
                  <c:v>80.72200999999998</c:v>
                </c:pt>
                <c:pt idx="917">
                  <c:v>80.72200999999998</c:v>
                </c:pt>
                <c:pt idx="918">
                  <c:v>80.72200999999998</c:v>
                </c:pt>
                <c:pt idx="919">
                  <c:v>80.72200999999998</c:v>
                </c:pt>
                <c:pt idx="920">
                  <c:v>80.72200999999998</c:v>
                </c:pt>
                <c:pt idx="921">
                  <c:v>80.72200999999998</c:v>
                </c:pt>
                <c:pt idx="922">
                  <c:v>80.72200999999998</c:v>
                </c:pt>
                <c:pt idx="923">
                  <c:v>80.72200999999998</c:v>
                </c:pt>
                <c:pt idx="924">
                  <c:v>80.72200999999998</c:v>
                </c:pt>
                <c:pt idx="925">
                  <c:v>80.72200999999998</c:v>
                </c:pt>
                <c:pt idx="926">
                  <c:v>80.72200999999998</c:v>
                </c:pt>
                <c:pt idx="927">
                  <c:v>80.72200999999998</c:v>
                </c:pt>
                <c:pt idx="928">
                  <c:v>80.72200999999998</c:v>
                </c:pt>
                <c:pt idx="929">
                  <c:v>80.72200999999998</c:v>
                </c:pt>
                <c:pt idx="930">
                  <c:v>80.72200999999998</c:v>
                </c:pt>
                <c:pt idx="931">
                  <c:v>80.72200999999998</c:v>
                </c:pt>
                <c:pt idx="932">
                  <c:v>80.72200999999998</c:v>
                </c:pt>
                <c:pt idx="933">
                  <c:v>80.72200999999998</c:v>
                </c:pt>
                <c:pt idx="934">
                  <c:v>80.72200999999998</c:v>
                </c:pt>
                <c:pt idx="935">
                  <c:v>80.72200999999998</c:v>
                </c:pt>
                <c:pt idx="936">
                  <c:v>80.72200999999998</c:v>
                </c:pt>
                <c:pt idx="937">
                  <c:v>80.72200999999998</c:v>
                </c:pt>
                <c:pt idx="938">
                  <c:v>80.72200999999998</c:v>
                </c:pt>
                <c:pt idx="939">
                  <c:v>80.72200999999998</c:v>
                </c:pt>
                <c:pt idx="940">
                  <c:v>80.72200999999998</c:v>
                </c:pt>
                <c:pt idx="941">
                  <c:v>80.72200999999998</c:v>
                </c:pt>
                <c:pt idx="942">
                  <c:v>80.72200999999998</c:v>
                </c:pt>
                <c:pt idx="943">
                  <c:v>80.72200999999998</c:v>
                </c:pt>
                <c:pt idx="944">
                  <c:v>80.72200999999998</c:v>
                </c:pt>
                <c:pt idx="945">
                  <c:v>80.72200999999998</c:v>
                </c:pt>
                <c:pt idx="946">
                  <c:v>80.72200999999998</c:v>
                </c:pt>
                <c:pt idx="947">
                  <c:v>80.72200999999998</c:v>
                </c:pt>
                <c:pt idx="948">
                  <c:v>80.72200999999998</c:v>
                </c:pt>
                <c:pt idx="949">
                  <c:v>80.72200999999998</c:v>
                </c:pt>
                <c:pt idx="950">
                  <c:v>80.72200999999998</c:v>
                </c:pt>
                <c:pt idx="951">
                  <c:v>80.72200999999998</c:v>
                </c:pt>
                <c:pt idx="952">
                  <c:v>80.72200999999998</c:v>
                </c:pt>
                <c:pt idx="953">
                  <c:v>80.72200999999998</c:v>
                </c:pt>
                <c:pt idx="954">
                  <c:v>80.72200999999998</c:v>
                </c:pt>
                <c:pt idx="955">
                  <c:v>80.72200999999998</c:v>
                </c:pt>
                <c:pt idx="956">
                  <c:v>80.72200999999998</c:v>
                </c:pt>
                <c:pt idx="957">
                  <c:v>80.72200999999998</c:v>
                </c:pt>
                <c:pt idx="958">
                  <c:v>80.72200999999998</c:v>
                </c:pt>
                <c:pt idx="959">
                  <c:v>80.72200999999998</c:v>
                </c:pt>
                <c:pt idx="960">
                  <c:v>80.72200999999998</c:v>
                </c:pt>
                <c:pt idx="961">
                  <c:v>80.72200999999998</c:v>
                </c:pt>
                <c:pt idx="962">
                  <c:v>80.72200999999998</c:v>
                </c:pt>
                <c:pt idx="963">
                  <c:v>80.72200999999998</c:v>
                </c:pt>
                <c:pt idx="964">
                  <c:v>80.72200999999998</c:v>
                </c:pt>
                <c:pt idx="965">
                  <c:v>80.72200999999998</c:v>
                </c:pt>
                <c:pt idx="966">
                  <c:v>80.72200999999998</c:v>
                </c:pt>
                <c:pt idx="967">
                  <c:v>80.72200999999998</c:v>
                </c:pt>
                <c:pt idx="968">
                  <c:v>80.72200999999998</c:v>
                </c:pt>
                <c:pt idx="969">
                  <c:v>80.72200999999998</c:v>
                </c:pt>
                <c:pt idx="970">
                  <c:v>80.72200999999998</c:v>
                </c:pt>
                <c:pt idx="971">
                  <c:v>80.72200999999998</c:v>
                </c:pt>
                <c:pt idx="972">
                  <c:v>80.72200999999998</c:v>
                </c:pt>
                <c:pt idx="973">
                  <c:v>80.72200999999998</c:v>
                </c:pt>
                <c:pt idx="974">
                  <c:v>80.72200999999998</c:v>
                </c:pt>
                <c:pt idx="975">
                  <c:v>80.72200999999998</c:v>
                </c:pt>
                <c:pt idx="976">
                  <c:v>80.72200999999998</c:v>
                </c:pt>
                <c:pt idx="977">
                  <c:v>80.72200999999998</c:v>
                </c:pt>
                <c:pt idx="978">
                  <c:v>80.72200999999998</c:v>
                </c:pt>
                <c:pt idx="979">
                  <c:v>80.72200999999998</c:v>
                </c:pt>
                <c:pt idx="980">
                  <c:v>80.72200999999998</c:v>
                </c:pt>
                <c:pt idx="981">
                  <c:v>80.72200999999998</c:v>
                </c:pt>
                <c:pt idx="982">
                  <c:v>80.72200999999998</c:v>
                </c:pt>
                <c:pt idx="983">
                  <c:v>80.72200999999998</c:v>
                </c:pt>
                <c:pt idx="984">
                  <c:v>80.72200999999998</c:v>
                </c:pt>
                <c:pt idx="985">
                  <c:v>80.72200999999998</c:v>
                </c:pt>
                <c:pt idx="986">
                  <c:v>80.72200999999998</c:v>
                </c:pt>
                <c:pt idx="987">
                  <c:v>80.72200999999998</c:v>
                </c:pt>
                <c:pt idx="988">
                  <c:v>80.72200999999998</c:v>
                </c:pt>
                <c:pt idx="989">
                  <c:v>80.72200999999998</c:v>
                </c:pt>
                <c:pt idx="990">
                  <c:v>80.72200999999998</c:v>
                </c:pt>
                <c:pt idx="991">
                  <c:v>80.72200999999998</c:v>
                </c:pt>
                <c:pt idx="992">
                  <c:v>80.72200999999998</c:v>
                </c:pt>
                <c:pt idx="993">
                  <c:v>80.72200999999998</c:v>
                </c:pt>
                <c:pt idx="994">
                  <c:v>80.72200999999998</c:v>
                </c:pt>
                <c:pt idx="995">
                  <c:v>80.72200999999998</c:v>
                </c:pt>
                <c:pt idx="996">
                  <c:v>80.72200999999998</c:v>
                </c:pt>
                <c:pt idx="997">
                  <c:v>80.72200999999998</c:v>
                </c:pt>
                <c:pt idx="998">
                  <c:v>80.72200999999998</c:v>
                </c:pt>
                <c:pt idx="999">
                  <c:v>80.72200999999998</c:v>
                </c:pt>
                <c:pt idx="1000">
                  <c:v>80.72200999999998</c:v>
                </c:pt>
                <c:pt idx="1001">
                  <c:v>80.72200999999998</c:v>
                </c:pt>
                <c:pt idx="1002">
                  <c:v>80.72200999999998</c:v>
                </c:pt>
                <c:pt idx="1003">
                  <c:v>80.72200999999998</c:v>
                </c:pt>
                <c:pt idx="1004">
                  <c:v>80.72200999999998</c:v>
                </c:pt>
                <c:pt idx="1005">
                  <c:v>80.72200999999998</c:v>
                </c:pt>
                <c:pt idx="1006">
                  <c:v>80.72200999999998</c:v>
                </c:pt>
                <c:pt idx="1007">
                  <c:v>80.72200999999998</c:v>
                </c:pt>
                <c:pt idx="1008">
                  <c:v>80.72200999999998</c:v>
                </c:pt>
                <c:pt idx="1009">
                  <c:v>80.72200999999998</c:v>
                </c:pt>
                <c:pt idx="1010">
                  <c:v>80.72200999999998</c:v>
                </c:pt>
                <c:pt idx="1011">
                  <c:v>80.72200999999998</c:v>
                </c:pt>
                <c:pt idx="1012">
                  <c:v>80.72200999999998</c:v>
                </c:pt>
                <c:pt idx="1013">
                  <c:v>80.72200999999998</c:v>
                </c:pt>
                <c:pt idx="1014">
                  <c:v>80.72200999999998</c:v>
                </c:pt>
                <c:pt idx="1015">
                  <c:v>80.72200999999998</c:v>
                </c:pt>
                <c:pt idx="1016">
                  <c:v>80.72200999999998</c:v>
                </c:pt>
                <c:pt idx="1017">
                  <c:v>80.72200999999998</c:v>
                </c:pt>
                <c:pt idx="1018">
                  <c:v>80.72200999999998</c:v>
                </c:pt>
                <c:pt idx="1019">
                  <c:v>80.72200999999998</c:v>
                </c:pt>
                <c:pt idx="1020">
                  <c:v>80.72200999999998</c:v>
                </c:pt>
                <c:pt idx="1021">
                  <c:v>80.72200999999998</c:v>
                </c:pt>
                <c:pt idx="1022">
                  <c:v>80.72200999999998</c:v>
                </c:pt>
                <c:pt idx="1023">
                  <c:v>80.72200999999998</c:v>
                </c:pt>
                <c:pt idx="1024">
                  <c:v>80.72200999999998</c:v>
                </c:pt>
                <c:pt idx="1025">
                  <c:v>80.72200999999998</c:v>
                </c:pt>
                <c:pt idx="1026">
                  <c:v>80.72200999999998</c:v>
                </c:pt>
                <c:pt idx="1027">
                  <c:v>80.72200999999998</c:v>
                </c:pt>
                <c:pt idx="1028">
                  <c:v>80.72200999999998</c:v>
                </c:pt>
                <c:pt idx="1029">
                  <c:v>80.72200999999998</c:v>
                </c:pt>
                <c:pt idx="1030">
                  <c:v>80.72200999999998</c:v>
                </c:pt>
                <c:pt idx="1031">
                  <c:v>80.72200999999998</c:v>
                </c:pt>
                <c:pt idx="1032">
                  <c:v>80.72200999999998</c:v>
                </c:pt>
                <c:pt idx="1033">
                  <c:v>80.72200999999998</c:v>
                </c:pt>
                <c:pt idx="1034">
                  <c:v>80.72200999999998</c:v>
                </c:pt>
                <c:pt idx="1035">
                  <c:v>80.72200999999998</c:v>
                </c:pt>
                <c:pt idx="1036">
                  <c:v>80.72200999999998</c:v>
                </c:pt>
                <c:pt idx="1037">
                  <c:v>80.72200999999998</c:v>
                </c:pt>
                <c:pt idx="1038">
                  <c:v>80.72200999999998</c:v>
                </c:pt>
                <c:pt idx="1039">
                  <c:v>80.72200999999998</c:v>
                </c:pt>
                <c:pt idx="1040">
                  <c:v>80.72200999999998</c:v>
                </c:pt>
                <c:pt idx="1041">
                  <c:v>80.72200999999998</c:v>
                </c:pt>
                <c:pt idx="1042">
                  <c:v>80.72200999999998</c:v>
                </c:pt>
                <c:pt idx="1043">
                  <c:v>80.72200999999998</c:v>
                </c:pt>
                <c:pt idx="1044">
                  <c:v>80.72200999999998</c:v>
                </c:pt>
                <c:pt idx="1045">
                  <c:v>80.72200999999998</c:v>
                </c:pt>
                <c:pt idx="1046">
                  <c:v>80.72200999999998</c:v>
                </c:pt>
                <c:pt idx="1047">
                  <c:v>80.72200999999998</c:v>
                </c:pt>
                <c:pt idx="1048">
                  <c:v>80.72200999999998</c:v>
                </c:pt>
                <c:pt idx="1049">
                  <c:v>80.72200999999998</c:v>
                </c:pt>
                <c:pt idx="1050">
                  <c:v>80.72200999999998</c:v>
                </c:pt>
                <c:pt idx="1051">
                  <c:v>80.72200999999998</c:v>
                </c:pt>
                <c:pt idx="1052">
                  <c:v>80.72200999999998</c:v>
                </c:pt>
                <c:pt idx="1053">
                  <c:v>80.72200999999998</c:v>
                </c:pt>
                <c:pt idx="1054">
                  <c:v>80.72200999999998</c:v>
                </c:pt>
                <c:pt idx="1055">
                  <c:v>80.72200999999998</c:v>
                </c:pt>
                <c:pt idx="1056">
                  <c:v>80.72200999999998</c:v>
                </c:pt>
                <c:pt idx="1057">
                  <c:v>80.72200999999998</c:v>
                </c:pt>
                <c:pt idx="1058">
                  <c:v>80.72200999999998</c:v>
                </c:pt>
                <c:pt idx="1059">
                  <c:v>80.72200999999998</c:v>
                </c:pt>
                <c:pt idx="1060">
                  <c:v>80.72200999999998</c:v>
                </c:pt>
                <c:pt idx="1061">
                  <c:v>80.72200999999998</c:v>
                </c:pt>
                <c:pt idx="1062">
                  <c:v>80.72200999999998</c:v>
                </c:pt>
                <c:pt idx="1063">
                  <c:v>80.72200999999998</c:v>
                </c:pt>
                <c:pt idx="1064">
                  <c:v>80.72200999999998</c:v>
                </c:pt>
                <c:pt idx="1065">
                  <c:v>80.72200999999998</c:v>
                </c:pt>
                <c:pt idx="1066">
                  <c:v>80.72200999999998</c:v>
                </c:pt>
                <c:pt idx="1067">
                  <c:v>80.72200999999998</c:v>
                </c:pt>
                <c:pt idx="1068">
                  <c:v>80.72200999999998</c:v>
                </c:pt>
                <c:pt idx="1069">
                  <c:v>80.72200999999998</c:v>
                </c:pt>
                <c:pt idx="1070">
                  <c:v>80.72200999999998</c:v>
                </c:pt>
                <c:pt idx="1071">
                  <c:v>80.72200999999998</c:v>
                </c:pt>
                <c:pt idx="1072">
                  <c:v>80.72200999999998</c:v>
                </c:pt>
                <c:pt idx="1073">
                  <c:v>80.72200999999998</c:v>
                </c:pt>
                <c:pt idx="1074">
                  <c:v>80.72200999999998</c:v>
                </c:pt>
                <c:pt idx="1075">
                  <c:v>80.72200999999998</c:v>
                </c:pt>
                <c:pt idx="1076">
                  <c:v>80.72200999999998</c:v>
                </c:pt>
                <c:pt idx="1077">
                  <c:v>80.72200999999998</c:v>
                </c:pt>
                <c:pt idx="1078">
                  <c:v>80.72200999999998</c:v>
                </c:pt>
                <c:pt idx="1079">
                  <c:v>80.72200999999998</c:v>
                </c:pt>
                <c:pt idx="1080">
                  <c:v>80.72200999999998</c:v>
                </c:pt>
                <c:pt idx="1081">
                  <c:v>80.72200999999998</c:v>
                </c:pt>
                <c:pt idx="1082">
                  <c:v>80.72200999999998</c:v>
                </c:pt>
                <c:pt idx="1083">
                  <c:v>80.72200999999998</c:v>
                </c:pt>
                <c:pt idx="1084">
                  <c:v>80.72200999999998</c:v>
                </c:pt>
                <c:pt idx="1085">
                  <c:v>80.72200999999998</c:v>
                </c:pt>
                <c:pt idx="1086">
                  <c:v>80.72200999999998</c:v>
                </c:pt>
                <c:pt idx="1087">
                  <c:v>80.72200999999998</c:v>
                </c:pt>
                <c:pt idx="1088">
                  <c:v>80.72200999999998</c:v>
                </c:pt>
                <c:pt idx="1089">
                  <c:v>80.72200999999998</c:v>
                </c:pt>
                <c:pt idx="1090">
                  <c:v>80.72200999999998</c:v>
                </c:pt>
                <c:pt idx="1091">
                  <c:v>80.72200999999998</c:v>
                </c:pt>
                <c:pt idx="1092">
                  <c:v>80.72200999999998</c:v>
                </c:pt>
                <c:pt idx="1093">
                  <c:v>80.72200999999998</c:v>
                </c:pt>
                <c:pt idx="1094">
                  <c:v>80.72200999999998</c:v>
                </c:pt>
                <c:pt idx="1095">
                  <c:v>80.72200999999998</c:v>
                </c:pt>
                <c:pt idx="1096">
                  <c:v>80.72200999999998</c:v>
                </c:pt>
                <c:pt idx="1097">
                  <c:v>80.72200999999998</c:v>
                </c:pt>
                <c:pt idx="1098">
                  <c:v>80.72200999999998</c:v>
                </c:pt>
                <c:pt idx="1099">
                  <c:v>80.72200999999998</c:v>
                </c:pt>
                <c:pt idx="1100">
                  <c:v>80.72200999999998</c:v>
                </c:pt>
                <c:pt idx="1101">
                  <c:v>80.72200999999998</c:v>
                </c:pt>
                <c:pt idx="1102">
                  <c:v>80.72200999999998</c:v>
                </c:pt>
                <c:pt idx="1103">
                  <c:v>80.72200999999998</c:v>
                </c:pt>
                <c:pt idx="1104">
                  <c:v>80.72200999999998</c:v>
                </c:pt>
                <c:pt idx="1105">
                  <c:v>80.72200999999998</c:v>
                </c:pt>
                <c:pt idx="1106">
                  <c:v>80.72200999999998</c:v>
                </c:pt>
                <c:pt idx="1107">
                  <c:v>80.72200999999998</c:v>
                </c:pt>
                <c:pt idx="1108">
                  <c:v>80.72200999999998</c:v>
                </c:pt>
                <c:pt idx="1109">
                  <c:v>80.72200999999998</c:v>
                </c:pt>
                <c:pt idx="1110">
                  <c:v>80.72200999999998</c:v>
                </c:pt>
                <c:pt idx="1111">
                  <c:v>80.72200999999998</c:v>
                </c:pt>
                <c:pt idx="1112">
                  <c:v>80.72200999999998</c:v>
                </c:pt>
                <c:pt idx="1113">
                  <c:v>80.72200999999998</c:v>
                </c:pt>
                <c:pt idx="1114">
                  <c:v>80.72200999999998</c:v>
                </c:pt>
                <c:pt idx="1115">
                  <c:v>80.72200999999998</c:v>
                </c:pt>
                <c:pt idx="1116">
                  <c:v>80.72200999999998</c:v>
                </c:pt>
                <c:pt idx="1117">
                  <c:v>80.72200999999998</c:v>
                </c:pt>
                <c:pt idx="1118">
                  <c:v>80.72200999999998</c:v>
                </c:pt>
                <c:pt idx="1119">
                  <c:v>80.72200999999998</c:v>
                </c:pt>
                <c:pt idx="1120">
                  <c:v>80.72200999999998</c:v>
                </c:pt>
                <c:pt idx="1121">
                  <c:v>80.72200999999998</c:v>
                </c:pt>
                <c:pt idx="1122">
                  <c:v>80.72200999999998</c:v>
                </c:pt>
                <c:pt idx="1123">
                  <c:v>80.72200999999998</c:v>
                </c:pt>
                <c:pt idx="1124">
                  <c:v>80.72200999999998</c:v>
                </c:pt>
                <c:pt idx="1125">
                  <c:v>80.72200999999998</c:v>
                </c:pt>
                <c:pt idx="1126">
                  <c:v>80.72200999999998</c:v>
                </c:pt>
                <c:pt idx="1127">
                  <c:v>80.72200999999998</c:v>
                </c:pt>
                <c:pt idx="1128">
                  <c:v>80.72200999999998</c:v>
                </c:pt>
                <c:pt idx="1129">
                  <c:v>80.72200999999998</c:v>
                </c:pt>
                <c:pt idx="1130">
                  <c:v>80.72200999999998</c:v>
                </c:pt>
                <c:pt idx="1131">
                  <c:v>80.72200999999998</c:v>
                </c:pt>
                <c:pt idx="1132">
                  <c:v>80.72200999999998</c:v>
                </c:pt>
                <c:pt idx="1133">
                  <c:v>80.72200999999998</c:v>
                </c:pt>
                <c:pt idx="1134">
                  <c:v>80.72200999999998</c:v>
                </c:pt>
                <c:pt idx="1135">
                  <c:v>80.72200999999998</c:v>
                </c:pt>
                <c:pt idx="1136">
                  <c:v>80.72200999999998</c:v>
                </c:pt>
                <c:pt idx="1137">
                  <c:v>80.72200999999998</c:v>
                </c:pt>
                <c:pt idx="1138">
                  <c:v>80.72200999999998</c:v>
                </c:pt>
                <c:pt idx="1139">
                  <c:v>80.72200999999998</c:v>
                </c:pt>
                <c:pt idx="1140">
                  <c:v>80.72200999999998</c:v>
                </c:pt>
                <c:pt idx="1141">
                  <c:v>80.72200999999998</c:v>
                </c:pt>
                <c:pt idx="1142">
                  <c:v>80.72200999999998</c:v>
                </c:pt>
                <c:pt idx="1143">
                  <c:v>80.72200999999998</c:v>
                </c:pt>
                <c:pt idx="1144">
                  <c:v>80.72200999999998</c:v>
                </c:pt>
                <c:pt idx="1145">
                  <c:v>80.72200999999998</c:v>
                </c:pt>
                <c:pt idx="1146">
                  <c:v>80.72200999999998</c:v>
                </c:pt>
                <c:pt idx="1147">
                  <c:v>80.72200999999998</c:v>
                </c:pt>
                <c:pt idx="1148">
                  <c:v>80.72200999999998</c:v>
                </c:pt>
                <c:pt idx="1149">
                  <c:v>80.72200999999998</c:v>
                </c:pt>
                <c:pt idx="1150">
                  <c:v>80.72200999999998</c:v>
                </c:pt>
                <c:pt idx="1151">
                  <c:v>80.72200999999998</c:v>
                </c:pt>
                <c:pt idx="1152">
                  <c:v>80.72200999999998</c:v>
                </c:pt>
                <c:pt idx="1153">
                  <c:v>80.72200999999998</c:v>
                </c:pt>
                <c:pt idx="1154">
                  <c:v>80.72200999999998</c:v>
                </c:pt>
                <c:pt idx="1155">
                  <c:v>80.72200999999998</c:v>
                </c:pt>
                <c:pt idx="1156">
                  <c:v>80.72200999999998</c:v>
                </c:pt>
                <c:pt idx="1157">
                  <c:v>80.72200999999998</c:v>
                </c:pt>
                <c:pt idx="1158">
                  <c:v>80.72200999999998</c:v>
                </c:pt>
                <c:pt idx="1159">
                  <c:v>80.72200999999998</c:v>
                </c:pt>
                <c:pt idx="1160">
                  <c:v>80.72200999999998</c:v>
                </c:pt>
                <c:pt idx="1161">
                  <c:v>80.72200999999998</c:v>
                </c:pt>
                <c:pt idx="1162">
                  <c:v>80.72200999999998</c:v>
                </c:pt>
                <c:pt idx="1163">
                  <c:v>80.72200999999998</c:v>
                </c:pt>
                <c:pt idx="1164">
                  <c:v>80.72200999999998</c:v>
                </c:pt>
                <c:pt idx="1165">
                  <c:v>80.72200999999998</c:v>
                </c:pt>
                <c:pt idx="1166">
                  <c:v>80.72200999999998</c:v>
                </c:pt>
                <c:pt idx="1167">
                  <c:v>80.72200999999998</c:v>
                </c:pt>
                <c:pt idx="1168">
                  <c:v>80.72200999999998</c:v>
                </c:pt>
                <c:pt idx="1169">
                  <c:v>80.72200999999998</c:v>
                </c:pt>
                <c:pt idx="1170">
                  <c:v>80.72200999999998</c:v>
                </c:pt>
                <c:pt idx="1171">
                  <c:v>80.72200999999998</c:v>
                </c:pt>
                <c:pt idx="1172">
                  <c:v>80.72200999999998</c:v>
                </c:pt>
                <c:pt idx="1173">
                  <c:v>80.72200999999998</c:v>
                </c:pt>
                <c:pt idx="1174">
                  <c:v>80.72200999999998</c:v>
                </c:pt>
                <c:pt idx="1175">
                  <c:v>80.72200999999998</c:v>
                </c:pt>
                <c:pt idx="1176">
                  <c:v>80.72200999999998</c:v>
                </c:pt>
                <c:pt idx="1177">
                  <c:v>80.72200999999998</c:v>
                </c:pt>
                <c:pt idx="1178">
                  <c:v>80.72200999999998</c:v>
                </c:pt>
                <c:pt idx="1179">
                  <c:v>80.72200999999998</c:v>
                </c:pt>
                <c:pt idx="1180">
                  <c:v>80.72200999999998</c:v>
                </c:pt>
                <c:pt idx="1181">
                  <c:v>80.72200999999998</c:v>
                </c:pt>
                <c:pt idx="1182">
                  <c:v>80.72200999999998</c:v>
                </c:pt>
                <c:pt idx="1183">
                  <c:v>80.72200999999998</c:v>
                </c:pt>
                <c:pt idx="1184">
                  <c:v>80.72200999999998</c:v>
                </c:pt>
                <c:pt idx="1185">
                  <c:v>80.72200999999998</c:v>
                </c:pt>
                <c:pt idx="1186">
                  <c:v>80.72200999999998</c:v>
                </c:pt>
                <c:pt idx="1187">
                  <c:v>80.72200999999998</c:v>
                </c:pt>
                <c:pt idx="1188">
                  <c:v>80.72200999999998</c:v>
                </c:pt>
                <c:pt idx="1189">
                  <c:v>80.72200999999998</c:v>
                </c:pt>
                <c:pt idx="1190">
                  <c:v>80.72200999999998</c:v>
                </c:pt>
                <c:pt idx="1191">
                  <c:v>80.72200999999998</c:v>
                </c:pt>
                <c:pt idx="1192">
                  <c:v>80.72200999999998</c:v>
                </c:pt>
                <c:pt idx="1193">
                  <c:v>80.72200999999998</c:v>
                </c:pt>
                <c:pt idx="1194">
                  <c:v>80.72200999999998</c:v>
                </c:pt>
                <c:pt idx="1195">
                  <c:v>80.72200999999998</c:v>
                </c:pt>
                <c:pt idx="1196">
                  <c:v>80.72200999999998</c:v>
                </c:pt>
                <c:pt idx="1197">
                  <c:v>80.72200999999998</c:v>
                </c:pt>
                <c:pt idx="1198">
                  <c:v>80.72200999999998</c:v>
                </c:pt>
                <c:pt idx="1199">
                  <c:v>80.72200999999998</c:v>
                </c:pt>
                <c:pt idx="1200">
                  <c:v>80.72200999999998</c:v>
                </c:pt>
                <c:pt idx="1201">
                  <c:v>80.72200999999998</c:v>
                </c:pt>
                <c:pt idx="1202">
                  <c:v>80.72200999999998</c:v>
                </c:pt>
                <c:pt idx="1203">
                  <c:v>80.72200999999998</c:v>
                </c:pt>
                <c:pt idx="1204">
                  <c:v>80.72200999999998</c:v>
                </c:pt>
                <c:pt idx="1205">
                  <c:v>80.72200999999998</c:v>
                </c:pt>
                <c:pt idx="1206">
                  <c:v>80.72200999999998</c:v>
                </c:pt>
                <c:pt idx="1207">
                  <c:v>80.72200999999998</c:v>
                </c:pt>
                <c:pt idx="1208">
                  <c:v>80.72200999999998</c:v>
                </c:pt>
                <c:pt idx="1209">
                  <c:v>80.72200999999998</c:v>
                </c:pt>
                <c:pt idx="1210">
                  <c:v>80.72200999999998</c:v>
                </c:pt>
                <c:pt idx="1211">
                  <c:v>80.72200999999998</c:v>
                </c:pt>
                <c:pt idx="1212">
                  <c:v>80.72200999999998</c:v>
                </c:pt>
                <c:pt idx="1213">
                  <c:v>80.72200999999998</c:v>
                </c:pt>
                <c:pt idx="1214">
                  <c:v>80.72200999999998</c:v>
                </c:pt>
                <c:pt idx="1215">
                  <c:v>80.72200999999998</c:v>
                </c:pt>
                <c:pt idx="1216">
                  <c:v>80.72200999999998</c:v>
                </c:pt>
                <c:pt idx="1217">
                  <c:v>80.72200999999998</c:v>
                </c:pt>
                <c:pt idx="1218">
                  <c:v>80.72200999999998</c:v>
                </c:pt>
                <c:pt idx="1219">
                  <c:v>80.72200999999998</c:v>
                </c:pt>
                <c:pt idx="1220">
                  <c:v>80.72200999999998</c:v>
                </c:pt>
                <c:pt idx="1221">
                  <c:v>80.72200999999998</c:v>
                </c:pt>
                <c:pt idx="1222">
                  <c:v>80.72200999999998</c:v>
                </c:pt>
                <c:pt idx="1223">
                  <c:v>80.72200999999998</c:v>
                </c:pt>
                <c:pt idx="1224">
                  <c:v>80.72200999999998</c:v>
                </c:pt>
                <c:pt idx="1225">
                  <c:v>80.72200999999998</c:v>
                </c:pt>
                <c:pt idx="1226">
                  <c:v>80.72200999999998</c:v>
                </c:pt>
                <c:pt idx="1227">
                  <c:v>80.72200999999998</c:v>
                </c:pt>
                <c:pt idx="1228">
                  <c:v>80.72200999999998</c:v>
                </c:pt>
                <c:pt idx="1229">
                  <c:v>80.72200999999998</c:v>
                </c:pt>
                <c:pt idx="1230">
                  <c:v>80.72200999999998</c:v>
                </c:pt>
                <c:pt idx="1231">
                  <c:v>80.72200999999998</c:v>
                </c:pt>
                <c:pt idx="1232">
                  <c:v>80.72200999999998</c:v>
                </c:pt>
                <c:pt idx="1233">
                  <c:v>80.72200999999998</c:v>
                </c:pt>
                <c:pt idx="1234">
                  <c:v>80.72200999999998</c:v>
                </c:pt>
                <c:pt idx="1235">
                  <c:v>80.72200999999998</c:v>
                </c:pt>
                <c:pt idx="1236">
                  <c:v>80.72200999999998</c:v>
                </c:pt>
                <c:pt idx="1237">
                  <c:v>80.72200999999998</c:v>
                </c:pt>
                <c:pt idx="1238">
                  <c:v>80.72200999999998</c:v>
                </c:pt>
                <c:pt idx="1239">
                  <c:v>80.72200999999998</c:v>
                </c:pt>
                <c:pt idx="1240">
                  <c:v>80.72200999999998</c:v>
                </c:pt>
                <c:pt idx="1241">
                  <c:v>80.72200999999998</c:v>
                </c:pt>
                <c:pt idx="1242">
                  <c:v>80.72200999999998</c:v>
                </c:pt>
                <c:pt idx="1243">
                  <c:v>80.72200999999998</c:v>
                </c:pt>
                <c:pt idx="1244">
                  <c:v>80.72200999999998</c:v>
                </c:pt>
                <c:pt idx="1245">
                  <c:v>80.72200999999998</c:v>
                </c:pt>
                <c:pt idx="1246">
                  <c:v>80.72200999999998</c:v>
                </c:pt>
                <c:pt idx="1247">
                  <c:v>80.72200999999998</c:v>
                </c:pt>
                <c:pt idx="1248">
                  <c:v>80.72200999999998</c:v>
                </c:pt>
                <c:pt idx="1249">
                  <c:v>80.72200999999998</c:v>
                </c:pt>
                <c:pt idx="1250">
                  <c:v>80.72200999999998</c:v>
                </c:pt>
                <c:pt idx="1251">
                  <c:v>80.72200999999998</c:v>
                </c:pt>
                <c:pt idx="1252">
                  <c:v>80.72200999999998</c:v>
                </c:pt>
                <c:pt idx="1253">
                  <c:v>80.72200999999998</c:v>
                </c:pt>
                <c:pt idx="1254">
                  <c:v>80.72200999999998</c:v>
                </c:pt>
                <c:pt idx="1255">
                  <c:v>80.72200999999998</c:v>
                </c:pt>
                <c:pt idx="1256">
                  <c:v>80.72200999999998</c:v>
                </c:pt>
                <c:pt idx="1257">
                  <c:v>80.72200999999998</c:v>
                </c:pt>
                <c:pt idx="1258">
                  <c:v>80.72200999999998</c:v>
                </c:pt>
                <c:pt idx="1259">
                  <c:v>80.72200999999998</c:v>
                </c:pt>
                <c:pt idx="1260">
                  <c:v>80.72200999999998</c:v>
                </c:pt>
                <c:pt idx="1261">
                  <c:v>80.72200999999998</c:v>
                </c:pt>
                <c:pt idx="1262">
                  <c:v>80.72200999999998</c:v>
                </c:pt>
                <c:pt idx="1263">
                  <c:v>80.72200999999998</c:v>
                </c:pt>
                <c:pt idx="1264">
                  <c:v>80.72200999999998</c:v>
                </c:pt>
                <c:pt idx="1265">
                  <c:v>80.72200999999998</c:v>
                </c:pt>
                <c:pt idx="1266">
                  <c:v>80.72200999999998</c:v>
                </c:pt>
                <c:pt idx="1267">
                  <c:v>80.72200999999998</c:v>
                </c:pt>
                <c:pt idx="1268">
                  <c:v>80.72200999999998</c:v>
                </c:pt>
                <c:pt idx="1269">
                  <c:v>80.72200999999998</c:v>
                </c:pt>
                <c:pt idx="1270">
                  <c:v>80.72200999999998</c:v>
                </c:pt>
                <c:pt idx="1271">
                  <c:v>80.72200999999998</c:v>
                </c:pt>
                <c:pt idx="1272">
                  <c:v>80.72200999999998</c:v>
                </c:pt>
                <c:pt idx="1273">
                  <c:v>80.72200999999998</c:v>
                </c:pt>
                <c:pt idx="1274">
                  <c:v>80.72200999999998</c:v>
                </c:pt>
                <c:pt idx="1275">
                  <c:v>80.72200999999998</c:v>
                </c:pt>
                <c:pt idx="1276">
                  <c:v>80.72200999999998</c:v>
                </c:pt>
                <c:pt idx="1277">
                  <c:v>80.72200999999998</c:v>
                </c:pt>
                <c:pt idx="1278">
                  <c:v>80.72200999999998</c:v>
                </c:pt>
                <c:pt idx="1279">
                  <c:v>80.72200999999998</c:v>
                </c:pt>
                <c:pt idx="1280">
                  <c:v>80.72200999999998</c:v>
                </c:pt>
                <c:pt idx="1281">
                  <c:v>80.72200999999998</c:v>
                </c:pt>
                <c:pt idx="1282">
                  <c:v>80.72200999999998</c:v>
                </c:pt>
                <c:pt idx="1283">
                  <c:v>80.72200999999998</c:v>
                </c:pt>
                <c:pt idx="1284">
                  <c:v>80.72200999999998</c:v>
                </c:pt>
                <c:pt idx="1285">
                  <c:v>80.72200999999998</c:v>
                </c:pt>
                <c:pt idx="1286">
                  <c:v>80.72200999999998</c:v>
                </c:pt>
                <c:pt idx="1287">
                  <c:v>80.72200999999998</c:v>
                </c:pt>
                <c:pt idx="1288">
                  <c:v>80.72200999999998</c:v>
                </c:pt>
                <c:pt idx="1289">
                  <c:v>80.72200999999998</c:v>
                </c:pt>
                <c:pt idx="1290">
                  <c:v>80.72200999999998</c:v>
                </c:pt>
                <c:pt idx="1291">
                  <c:v>80.72200999999998</c:v>
                </c:pt>
                <c:pt idx="1292">
                  <c:v>80.72200999999998</c:v>
                </c:pt>
                <c:pt idx="1293">
                  <c:v>80.72200999999998</c:v>
                </c:pt>
                <c:pt idx="1294">
                  <c:v>80.72200999999998</c:v>
                </c:pt>
                <c:pt idx="1295">
                  <c:v>80.72200999999998</c:v>
                </c:pt>
                <c:pt idx="1296">
                  <c:v>80.72200999999998</c:v>
                </c:pt>
                <c:pt idx="1297">
                  <c:v>80.72200999999998</c:v>
                </c:pt>
                <c:pt idx="1298">
                  <c:v>80.72200999999998</c:v>
                </c:pt>
                <c:pt idx="1299">
                  <c:v>80.72200999999998</c:v>
                </c:pt>
                <c:pt idx="1300">
                  <c:v>80.72200999999998</c:v>
                </c:pt>
                <c:pt idx="1301">
                  <c:v>80.72200999999998</c:v>
                </c:pt>
                <c:pt idx="1302">
                  <c:v>80.72200999999998</c:v>
                </c:pt>
                <c:pt idx="1303">
                  <c:v>80.72200999999998</c:v>
                </c:pt>
                <c:pt idx="1304">
                  <c:v>80.72200999999998</c:v>
                </c:pt>
                <c:pt idx="1305">
                  <c:v>80.72200999999998</c:v>
                </c:pt>
                <c:pt idx="1306">
                  <c:v>80.72200999999998</c:v>
                </c:pt>
                <c:pt idx="1307">
                  <c:v>80.72200999999998</c:v>
                </c:pt>
                <c:pt idx="1308">
                  <c:v>80.72200999999998</c:v>
                </c:pt>
                <c:pt idx="1309">
                  <c:v>80.72200999999998</c:v>
                </c:pt>
                <c:pt idx="1310">
                  <c:v>80.72200999999998</c:v>
                </c:pt>
                <c:pt idx="1311">
                  <c:v>80.72200999999998</c:v>
                </c:pt>
                <c:pt idx="1312">
                  <c:v>80.72200999999998</c:v>
                </c:pt>
                <c:pt idx="1313">
                  <c:v>80.72200999999998</c:v>
                </c:pt>
                <c:pt idx="1314">
                  <c:v>80.72200999999998</c:v>
                </c:pt>
                <c:pt idx="1315">
                  <c:v>80.72200999999998</c:v>
                </c:pt>
                <c:pt idx="1316">
                  <c:v>80.72200999999998</c:v>
                </c:pt>
                <c:pt idx="1317">
                  <c:v>80.72200999999998</c:v>
                </c:pt>
                <c:pt idx="1318">
                  <c:v>80.72200999999998</c:v>
                </c:pt>
                <c:pt idx="1319">
                  <c:v>80.72200999999998</c:v>
                </c:pt>
                <c:pt idx="1320">
                  <c:v>80.72200999999998</c:v>
                </c:pt>
                <c:pt idx="1321">
                  <c:v>80.72200999999998</c:v>
                </c:pt>
                <c:pt idx="1322">
                  <c:v>80.72200999999998</c:v>
                </c:pt>
                <c:pt idx="1323">
                  <c:v>80.72200999999998</c:v>
                </c:pt>
                <c:pt idx="1324">
                  <c:v>80.72200999999998</c:v>
                </c:pt>
                <c:pt idx="1325">
                  <c:v>80.72200999999998</c:v>
                </c:pt>
                <c:pt idx="1326">
                  <c:v>80.72200999999998</c:v>
                </c:pt>
                <c:pt idx="1327">
                  <c:v>80.72200999999998</c:v>
                </c:pt>
                <c:pt idx="1328">
                  <c:v>80.72200999999998</c:v>
                </c:pt>
                <c:pt idx="1329">
                  <c:v>80.72200999999998</c:v>
                </c:pt>
                <c:pt idx="1330">
                  <c:v>80.72200999999998</c:v>
                </c:pt>
                <c:pt idx="1331">
                  <c:v>80.72200999999998</c:v>
                </c:pt>
                <c:pt idx="1332">
                  <c:v>80.72200999999998</c:v>
                </c:pt>
                <c:pt idx="1333">
                  <c:v>80.72200999999998</c:v>
                </c:pt>
                <c:pt idx="1334">
                  <c:v>80.72200999999998</c:v>
                </c:pt>
                <c:pt idx="1335">
                  <c:v>80.72200999999998</c:v>
                </c:pt>
                <c:pt idx="1336">
                  <c:v>80.72200999999998</c:v>
                </c:pt>
                <c:pt idx="1337">
                  <c:v>80.72200999999998</c:v>
                </c:pt>
                <c:pt idx="1338">
                  <c:v>80.72200999999998</c:v>
                </c:pt>
                <c:pt idx="1339">
                  <c:v>80.72200999999998</c:v>
                </c:pt>
                <c:pt idx="1340">
                  <c:v>80.72200999999998</c:v>
                </c:pt>
                <c:pt idx="1341">
                  <c:v>80.72200999999998</c:v>
                </c:pt>
                <c:pt idx="1342">
                  <c:v>80.72200999999998</c:v>
                </c:pt>
                <c:pt idx="1343">
                  <c:v>80.72200999999998</c:v>
                </c:pt>
                <c:pt idx="1344">
                  <c:v>80.72200999999998</c:v>
                </c:pt>
                <c:pt idx="1345">
                  <c:v>80.72200999999998</c:v>
                </c:pt>
                <c:pt idx="1346">
                  <c:v>80.72200999999998</c:v>
                </c:pt>
                <c:pt idx="1347">
                  <c:v>80.72200999999998</c:v>
                </c:pt>
                <c:pt idx="1348">
                  <c:v>80.72200999999998</c:v>
                </c:pt>
                <c:pt idx="1349">
                  <c:v>80.72200999999998</c:v>
                </c:pt>
                <c:pt idx="1350">
                  <c:v>80.72200999999998</c:v>
                </c:pt>
                <c:pt idx="1351">
                  <c:v>80.72200999999998</c:v>
                </c:pt>
                <c:pt idx="1352">
                  <c:v>80.72200999999998</c:v>
                </c:pt>
                <c:pt idx="1353">
                  <c:v>80.72200999999998</c:v>
                </c:pt>
                <c:pt idx="1354">
                  <c:v>80.72200999999998</c:v>
                </c:pt>
                <c:pt idx="1355">
                  <c:v>80.72200999999998</c:v>
                </c:pt>
                <c:pt idx="1356">
                  <c:v>80.72200999999998</c:v>
                </c:pt>
                <c:pt idx="1357">
                  <c:v>80.72200999999998</c:v>
                </c:pt>
                <c:pt idx="1358">
                  <c:v>80.72200999999998</c:v>
                </c:pt>
                <c:pt idx="1359">
                  <c:v>80.72200999999998</c:v>
                </c:pt>
                <c:pt idx="1360">
                  <c:v>80.72200999999998</c:v>
                </c:pt>
                <c:pt idx="1361">
                  <c:v>80.72200999999998</c:v>
                </c:pt>
                <c:pt idx="1362">
                  <c:v>80.72200999999998</c:v>
                </c:pt>
                <c:pt idx="1363">
                  <c:v>80.72200999999998</c:v>
                </c:pt>
                <c:pt idx="1364">
                  <c:v>80.72200999999998</c:v>
                </c:pt>
                <c:pt idx="1365">
                  <c:v>80.72200999999998</c:v>
                </c:pt>
                <c:pt idx="1366">
                  <c:v>80.72200999999998</c:v>
                </c:pt>
                <c:pt idx="1367">
                  <c:v>80.72200999999998</c:v>
                </c:pt>
                <c:pt idx="1368">
                  <c:v>80.72200999999998</c:v>
                </c:pt>
                <c:pt idx="1369">
                  <c:v>80.72200999999998</c:v>
                </c:pt>
                <c:pt idx="1370">
                  <c:v>80.72200999999998</c:v>
                </c:pt>
                <c:pt idx="1371">
                  <c:v>80.72200999999998</c:v>
                </c:pt>
                <c:pt idx="1372">
                  <c:v>80.72200999999998</c:v>
                </c:pt>
                <c:pt idx="1373">
                  <c:v>80.72200999999998</c:v>
                </c:pt>
                <c:pt idx="1374">
                  <c:v>80.72200999999998</c:v>
                </c:pt>
                <c:pt idx="1375">
                  <c:v>80.72200999999998</c:v>
                </c:pt>
                <c:pt idx="1376">
                  <c:v>80.72200999999998</c:v>
                </c:pt>
                <c:pt idx="1377">
                  <c:v>80.72200999999998</c:v>
                </c:pt>
                <c:pt idx="1378">
                  <c:v>80.72200999999998</c:v>
                </c:pt>
                <c:pt idx="1379">
                  <c:v>80.72200999999998</c:v>
                </c:pt>
                <c:pt idx="1380">
                  <c:v>80.72200999999998</c:v>
                </c:pt>
                <c:pt idx="1381">
                  <c:v>80.72200999999998</c:v>
                </c:pt>
                <c:pt idx="1382">
                  <c:v>80.72200999999998</c:v>
                </c:pt>
                <c:pt idx="1383">
                  <c:v>80.72200999999998</c:v>
                </c:pt>
                <c:pt idx="1384">
                  <c:v>80.72200999999998</c:v>
                </c:pt>
                <c:pt idx="1385">
                  <c:v>80.72200999999998</c:v>
                </c:pt>
                <c:pt idx="1386">
                  <c:v>80.72200999999998</c:v>
                </c:pt>
                <c:pt idx="1387">
                  <c:v>80.72200999999998</c:v>
                </c:pt>
                <c:pt idx="1388">
                  <c:v>80.72200999999998</c:v>
                </c:pt>
                <c:pt idx="1389">
                  <c:v>80.72200999999998</c:v>
                </c:pt>
                <c:pt idx="1390">
                  <c:v>80.72200999999998</c:v>
                </c:pt>
                <c:pt idx="1391">
                  <c:v>80.72200999999998</c:v>
                </c:pt>
                <c:pt idx="1392">
                  <c:v>80.72200999999998</c:v>
                </c:pt>
                <c:pt idx="1393">
                  <c:v>80.72200999999998</c:v>
                </c:pt>
                <c:pt idx="1394">
                  <c:v>80.72200999999998</c:v>
                </c:pt>
                <c:pt idx="1395">
                  <c:v>80.72200999999998</c:v>
                </c:pt>
                <c:pt idx="1396">
                  <c:v>80.72200999999998</c:v>
                </c:pt>
                <c:pt idx="1397">
                  <c:v>80.72200999999998</c:v>
                </c:pt>
                <c:pt idx="1398">
                  <c:v>80.72200999999998</c:v>
                </c:pt>
                <c:pt idx="1399">
                  <c:v>80.72200999999998</c:v>
                </c:pt>
                <c:pt idx="1400">
                  <c:v>80.72200999999998</c:v>
                </c:pt>
                <c:pt idx="1401">
                  <c:v>80.72200999999998</c:v>
                </c:pt>
                <c:pt idx="1402">
                  <c:v>80.72200999999998</c:v>
                </c:pt>
                <c:pt idx="1403">
                  <c:v>80.72200999999998</c:v>
                </c:pt>
                <c:pt idx="1404">
                  <c:v>80.72200999999998</c:v>
                </c:pt>
                <c:pt idx="1405">
                  <c:v>80.72200999999998</c:v>
                </c:pt>
                <c:pt idx="1406">
                  <c:v>80.72200999999998</c:v>
                </c:pt>
                <c:pt idx="1407">
                  <c:v>80.72200999999998</c:v>
                </c:pt>
                <c:pt idx="1408">
                  <c:v>80.72200999999998</c:v>
                </c:pt>
                <c:pt idx="1409">
                  <c:v>80.72200999999998</c:v>
                </c:pt>
                <c:pt idx="1410">
                  <c:v>80.72200999999998</c:v>
                </c:pt>
                <c:pt idx="1411">
                  <c:v>80.72200999999998</c:v>
                </c:pt>
                <c:pt idx="1412">
                  <c:v>80.72200999999998</c:v>
                </c:pt>
                <c:pt idx="1413">
                  <c:v>80.72200999999998</c:v>
                </c:pt>
                <c:pt idx="1414">
                  <c:v>80.72200999999998</c:v>
                </c:pt>
                <c:pt idx="1415">
                  <c:v>80.72200999999998</c:v>
                </c:pt>
                <c:pt idx="1416">
                  <c:v>80.72200999999998</c:v>
                </c:pt>
                <c:pt idx="1417">
                  <c:v>80.72200999999998</c:v>
                </c:pt>
                <c:pt idx="1418">
                  <c:v>80.72200999999998</c:v>
                </c:pt>
                <c:pt idx="1419">
                  <c:v>80.72200999999998</c:v>
                </c:pt>
                <c:pt idx="1420">
                  <c:v>80.72200999999998</c:v>
                </c:pt>
                <c:pt idx="1421">
                  <c:v>80.72200999999998</c:v>
                </c:pt>
                <c:pt idx="1422">
                  <c:v>80.72200999999998</c:v>
                </c:pt>
                <c:pt idx="1423">
                  <c:v>80.72200999999998</c:v>
                </c:pt>
                <c:pt idx="1424">
                  <c:v>80.72200999999998</c:v>
                </c:pt>
                <c:pt idx="1425">
                  <c:v>80.72200999999998</c:v>
                </c:pt>
                <c:pt idx="1426">
                  <c:v>80.72200999999998</c:v>
                </c:pt>
                <c:pt idx="1427">
                  <c:v>80.72200999999998</c:v>
                </c:pt>
                <c:pt idx="1428">
                  <c:v>80.72200999999998</c:v>
                </c:pt>
                <c:pt idx="1429">
                  <c:v>80.72200999999998</c:v>
                </c:pt>
                <c:pt idx="1430">
                  <c:v>80.72200999999998</c:v>
                </c:pt>
                <c:pt idx="1431">
                  <c:v>80.72200999999998</c:v>
                </c:pt>
                <c:pt idx="1432">
                  <c:v>80.72200999999998</c:v>
                </c:pt>
                <c:pt idx="1433">
                  <c:v>80.72200999999998</c:v>
                </c:pt>
                <c:pt idx="1434">
                  <c:v>80.72200999999998</c:v>
                </c:pt>
                <c:pt idx="1435">
                  <c:v>80.72200999999998</c:v>
                </c:pt>
                <c:pt idx="1436">
                  <c:v>80.72200999999998</c:v>
                </c:pt>
                <c:pt idx="1437">
                  <c:v>80.72200999999998</c:v>
                </c:pt>
                <c:pt idx="1438">
                  <c:v>80.72200999999998</c:v>
                </c:pt>
                <c:pt idx="1439">
                  <c:v>80.72200999999998</c:v>
                </c:pt>
                <c:pt idx="1440">
                  <c:v>80.72200999999998</c:v>
                </c:pt>
                <c:pt idx="1441">
                  <c:v>80.72200999999998</c:v>
                </c:pt>
                <c:pt idx="1442">
                  <c:v>80.72200999999998</c:v>
                </c:pt>
                <c:pt idx="1443">
                  <c:v>80.72200999999998</c:v>
                </c:pt>
                <c:pt idx="1444">
                  <c:v>80.72200999999998</c:v>
                </c:pt>
                <c:pt idx="1445">
                  <c:v>80.72200999999998</c:v>
                </c:pt>
                <c:pt idx="1446">
                  <c:v>80.72200999999998</c:v>
                </c:pt>
                <c:pt idx="1447">
                  <c:v>80.72200999999998</c:v>
                </c:pt>
                <c:pt idx="1448">
                  <c:v>80.72200999999998</c:v>
                </c:pt>
                <c:pt idx="1449">
                  <c:v>80.72200999999998</c:v>
                </c:pt>
                <c:pt idx="1450">
                  <c:v>80.72200999999998</c:v>
                </c:pt>
                <c:pt idx="1451">
                  <c:v>80.72200999999998</c:v>
                </c:pt>
                <c:pt idx="1452">
                  <c:v>80.72200999999998</c:v>
                </c:pt>
                <c:pt idx="1453">
                  <c:v>80.72200999999998</c:v>
                </c:pt>
                <c:pt idx="1454">
                  <c:v>80.72200999999998</c:v>
                </c:pt>
                <c:pt idx="1455">
                  <c:v>80.72200999999998</c:v>
                </c:pt>
                <c:pt idx="1456">
                  <c:v>80.72200999999998</c:v>
                </c:pt>
                <c:pt idx="1457">
                  <c:v>80.72200999999998</c:v>
                </c:pt>
                <c:pt idx="1458">
                  <c:v>80.72200999999998</c:v>
                </c:pt>
                <c:pt idx="1459">
                  <c:v>80.72200999999998</c:v>
                </c:pt>
                <c:pt idx="1460">
                  <c:v>80.72200999999998</c:v>
                </c:pt>
                <c:pt idx="1461">
                  <c:v>80.72200999999998</c:v>
                </c:pt>
                <c:pt idx="1462">
                  <c:v>80.72200999999998</c:v>
                </c:pt>
                <c:pt idx="1463">
                  <c:v>80.72200999999998</c:v>
                </c:pt>
                <c:pt idx="1464">
                  <c:v>80.72200999999998</c:v>
                </c:pt>
                <c:pt idx="1465">
                  <c:v>80.72200999999998</c:v>
                </c:pt>
                <c:pt idx="1466">
                  <c:v>80.72200999999998</c:v>
                </c:pt>
                <c:pt idx="1467">
                  <c:v>80.72200999999998</c:v>
                </c:pt>
                <c:pt idx="1468">
                  <c:v>80.72200999999998</c:v>
                </c:pt>
                <c:pt idx="1469">
                  <c:v>80.72200999999998</c:v>
                </c:pt>
                <c:pt idx="1470">
                  <c:v>80.72200999999998</c:v>
                </c:pt>
                <c:pt idx="1471">
                  <c:v>80.72200999999998</c:v>
                </c:pt>
                <c:pt idx="1472">
                  <c:v>80.72200999999998</c:v>
                </c:pt>
                <c:pt idx="1473">
                  <c:v>80.72200999999998</c:v>
                </c:pt>
                <c:pt idx="1474">
                  <c:v>80.72200999999998</c:v>
                </c:pt>
                <c:pt idx="1475">
                  <c:v>80.72200999999998</c:v>
                </c:pt>
                <c:pt idx="1476">
                  <c:v>80.72200999999998</c:v>
                </c:pt>
                <c:pt idx="1477">
                  <c:v>80.72200999999998</c:v>
                </c:pt>
                <c:pt idx="1478">
                  <c:v>80.72200999999998</c:v>
                </c:pt>
                <c:pt idx="1479">
                  <c:v>80.72200999999998</c:v>
                </c:pt>
                <c:pt idx="1480">
                  <c:v>80.72200999999998</c:v>
                </c:pt>
                <c:pt idx="1481">
                  <c:v>80.72200999999998</c:v>
                </c:pt>
                <c:pt idx="1482">
                  <c:v>80.72200999999998</c:v>
                </c:pt>
                <c:pt idx="1483">
                  <c:v>80.72200999999998</c:v>
                </c:pt>
                <c:pt idx="1484">
                  <c:v>80.72200999999998</c:v>
                </c:pt>
                <c:pt idx="1485">
                  <c:v>80.72200999999998</c:v>
                </c:pt>
                <c:pt idx="1486">
                  <c:v>80.72200999999998</c:v>
                </c:pt>
                <c:pt idx="1487">
                  <c:v>80.72200999999998</c:v>
                </c:pt>
                <c:pt idx="1488">
                  <c:v>80.72200999999998</c:v>
                </c:pt>
                <c:pt idx="1489">
                  <c:v>80.72200999999998</c:v>
                </c:pt>
                <c:pt idx="1490">
                  <c:v>80.72200999999998</c:v>
                </c:pt>
                <c:pt idx="1491">
                  <c:v>80.72200999999998</c:v>
                </c:pt>
                <c:pt idx="1492">
                  <c:v>80.72200999999998</c:v>
                </c:pt>
                <c:pt idx="1493">
                  <c:v>80.72200999999998</c:v>
                </c:pt>
                <c:pt idx="1494">
                  <c:v>80.72200999999998</c:v>
                </c:pt>
                <c:pt idx="1495">
                  <c:v>80.72200999999998</c:v>
                </c:pt>
                <c:pt idx="1496">
                  <c:v>80.72200999999998</c:v>
                </c:pt>
                <c:pt idx="1497">
                  <c:v>80.72200999999998</c:v>
                </c:pt>
                <c:pt idx="1498">
                  <c:v>80.72200999999998</c:v>
                </c:pt>
                <c:pt idx="1499">
                  <c:v>80.72200999999998</c:v>
                </c:pt>
                <c:pt idx="1500">
                  <c:v>80.72200999999998</c:v>
                </c:pt>
                <c:pt idx="1501">
                  <c:v>80.72200999999998</c:v>
                </c:pt>
                <c:pt idx="1502">
                  <c:v>80.72200999999998</c:v>
                </c:pt>
                <c:pt idx="1503">
                  <c:v>80.72200999999998</c:v>
                </c:pt>
                <c:pt idx="1504">
                  <c:v>80.72200999999998</c:v>
                </c:pt>
                <c:pt idx="1505">
                  <c:v>80.72200999999998</c:v>
                </c:pt>
                <c:pt idx="1506">
                  <c:v>80.72200999999998</c:v>
                </c:pt>
                <c:pt idx="1507">
                  <c:v>80.72200999999998</c:v>
                </c:pt>
                <c:pt idx="1508">
                  <c:v>80.72200999999998</c:v>
                </c:pt>
                <c:pt idx="1509">
                  <c:v>80.72200999999998</c:v>
                </c:pt>
                <c:pt idx="1510">
                  <c:v>80.72200999999998</c:v>
                </c:pt>
                <c:pt idx="1511">
                  <c:v>80.72200999999998</c:v>
                </c:pt>
                <c:pt idx="1512">
                  <c:v>80.72200999999998</c:v>
                </c:pt>
                <c:pt idx="1513">
                  <c:v>80.72200999999998</c:v>
                </c:pt>
                <c:pt idx="1514">
                  <c:v>80.72200999999998</c:v>
                </c:pt>
                <c:pt idx="1515">
                  <c:v>80.72200999999998</c:v>
                </c:pt>
                <c:pt idx="1516">
                  <c:v>80.72200999999998</c:v>
                </c:pt>
                <c:pt idx="1517">
                  <c:v>80.72200999999998</c:v>
                </c:pt>
                <c:pt idx="1518">
                  <c:v>80.72200999999998</c:v>
                </c:pt>
                <c:pt idx="1519">
                  <c:v>80.72200999999998</c:v>
                </c:pt>
                <c:pt idx="1520">
                  <c:v>80.72200999999998</c:v>
                </c:pt>
                <c:pt idx="1521">
                  <c:v>80.72200999999998</c:v>
                </c:pt>
                <c:pt idx="1522">
                  <c:v>80.72200999999998</c:v>
                </c:pt>
                <c:pt idx="1523">
                  <c:v>80.72200999999998</c:v>
                </c:pt>
                <c:pt idx="1524">
                  <c:v>80.72200999999998</c:v>
                </c:pt>
                <c:pt idx="1525">
                  <c:v>80.72200999999998</c:v>
                </c:pt>
                <c:pt idx="1526">
                  <c:v>80.72200999999998</c:v>
                </c:pt>
                <c:pt idx="1527">
                  <c:v>80.72200999999998</c:v>
                </c:pt>
                <c:pt idx="1528">
                  <c:v>80.72200999999998</c:v>
                </c:pt>
                <c:pt idx="1529">
                  <c:v>80.72200999999998</c:v>
                </c:pt>
                <c:pt idx="1530">
                  <c:v>80.72200999999998</c:v>
                </c:pt>
                <c:pt idx="1531">
                  <c:v>80.72200999999998</c:v>
                </c:pt>
                <c:pt idx="1532">
                  <c:v>80.72200999999998</c:v>
                </c:pt>
                <c:pt idx="1533">
                  <c:v>80.72200999999998</c:v>
                </c:pt>
                <c:pt idx="1534">
                  <c:v>80.72200999999998</c:v>
                </c:pt>
                <c:pt idx="1535">
                  <c:v>80.72200999999998</c:v>
                </c:pt>
                <c:pt idx="1536">
                  <c:v>80.72200999999998</c:v>
                </c:pt>
                <c:pt idx="1537">
                  <c:v>80.72200999999998</c:v>
                </c:pt>
                <c:pt idx="1538">
                  <c:v>80.72200999999998</c:v>
                </c:pt>
                <c:pt idx="1539">
                  <c:v>80.72200999999998</c:v>
                </c:pt>
                <c:pt idx="1540">
                  <c:v>80.72200999999998</c:v>
                </c:pt>
                <c:pt idx="1541">
                  <c:v>80.72200999999998</c:v>
                </c:pt>
                <c:pt idx="1542">
                  <c:v>80.72200999999998</c:v>
                </c:pt>
                <c:pt idx="1543">
                  <c:v>80.72200999999998</c:v>
                </c:pt>
                <c:pt idx="1544">
                  <c:v>80.72200999999998</c:v>
                </c:pt>
                <c:pt idx="1545">
                  <c:v>80.72200999999998</c:v>
                </c:pt>
                <c:pt idx="1546">
                  <c:v>80.72200999999998</c:v>
                </c:pt>
                <c:pt idx="1547">
                  <c:v>80.72200999999998</c:v>
                </c:pt>
                <c:pt idx="1548">
                  <c:v>80.72200999999998</c:v>
                </c:pt>
                <c:pt idx="1549">
                  <c:v>80.72200999999998</c:v>
                </c:pt>
                <c:pt idx="1550">
                  <c:v>80.72200999999998</c:v>
                </c:pt>
                <c:pt idx="1551">
                  <c:v>80.72200999999998</c:v>
                </c:pt>
                <c:pt idx="1552">
                  <c:v>80.72200999999998</c:v>
                </c:pt>
                <c:pt idx="1553">
                  <c:v>80.72200999999998</c:v>
                </c:pt>
                <c:pt idx="1554">
                  <c:v>80.72200999999998</c:v>
                </c:pt>
                <c:pt idx="1555">
                  <c:v>80.72200999999998</c:v>
                </c:pt>
                <c:pt idx="1556">
                  <c:v>80.72200999999998</c:v>
                </c:pt>
                <c:pt idx="1557">
                  <c:v>80.72200999999998</c:v>
                </c:pt>
                <c:pt idx="1558">
                  <c:v>80.72200999999998</c:v>
                </c:pt>
                <c:pt idx="1559">
                  <c:v>80.72200999999998</c:v>
                </c:pt>
                <c:pt idx="1560">
                  <c:v>80.72200999999998</c:v>
                </c:pt>
                <c:pt idx="1561">
                  <c:v>80.72200999999998</c:v>
                </c:pt>
                <c:pt idx="1562">
                  <c:v>80.72200999999998</c:v>
                </c:pt>
                <c:pt idx="1563">
                  <c:v>80.72200999999998</c:v>
                </c:pt>
                <c:pt idx="1564">
                  <c:v>80.72200999999998</c:v>
                </c:pt>
                <c:pt idx="1565">
                  <c:v>80.72200999999998</c:v>
                </c:pt>
                <c:pt idx="1566">
                  <c:v>80.72200999999998</c:v>
                </c:pt>
                <c:pt idx="1567">
                  <c:v>80.72200999999998</c:v>
                </c:pt>
                <c:pt idx="1568">
                  <c:v>80.72200999999998</c:v>
                </c:pt>
                <c:pt idx="1569">
                  <c:v>80.72200999999998</c:v>
                </c:pt>
                <c:pt idx="1570">
                  <c:v>80.72200999999998</c:v>
                </c:pt>
                <c:pt idx="1571">
                  <c:v>80.72200999999998</c:v>
                </c:pt>
                <c:pt idx="1572">
                  <c:v>80.72200999999998</c:v>
                </c:pt>
                <c:pt idx="1573">
                  <c:v>80.72200999999998</c:v>
                </c:pt>
                <c:pt idx="1574">
                  <c:v>80.72200999999998</c:v>
                </c:pt>
                <c:pt idx="1575">
                  <c:v>80.72200999999998</c:v>
                </c:pt>
                <c:pt idx="1576">
                  <c:v>80.72200999999998</c:v>
                </c:pt>
                <c:pt idx="1577">
                  <c:v>80.72200999999998</c:v>
                </c:pt>
                <c:pt idx="1578">
                  <c:v>80.72200999999998</c:v>
                </c:pt>
                <c:pt idx="1579">
                  <c:v>80.72200999999998</c:v>
                </c:pt>
                <c:pt idx="1580">
                  <c:v>80.72200999999998</c:v>
                </c:pt>
                <c:pt idx="1581">
                  <c:v>80.72200999999998</c:v>
                </c:pt>
                <c:pt idx="1582">
                  <c:v>80.72200999999998</c:v>
                </c:pt>
                <c:pt idx="1583">
                  <c:v>80.72200999999998</c:v>
                </c:pt>
                <c:pt idx="1584">
                  <c:v>80.72200999999998</c:v>
                </c:pt>
                <c:pt idx="1585">
                  <c:v>80.72200999999998</c:v>
                </c:pt>
                <c:pt idx="1586">
                  <c:v>80.72200999999998</c:v>
                </c:pt>
                <c:pt idx="1587">
                  <c:v>80.72200999999998</c:v>
                </c:pt>
                <c:pt idx="1588">
                  <c:v>80.72200999999998</c:v>
                </c:pt>
                <c:pt idx="1589">
                  <c:v>80.72200999999998</c:v>
                </c:pt>
                <c:pt idx="1590">
                  <c:v>80.72200999999998</c:v>
                </c:pt>
                <c:pt idx="1591">
                  <c:v>80.72200999999998</c:v>
                </c:pt>
                <c:pt idx="1592">
                  <c:v>80.72200999999998</c:v>
                </c:pt>
                <c:pt idx="1593">
                  <c:v>80.72200999999998</c:v>
                </c:pt>
                <c:pt idx="1594">
                  <c:v>80.72200999999998</c:v>
                </c:pt>
                <c:pt idx="1595">
                  <c:v>80.72200999999998</c:v>
                </c:pt>
                <c:pt idx="1596">
                  <c:v>80.72200999999998</c:v>
                </c:pt>
                <c:pt idx="1597">
                  <c:v>80.72200999999998</c:v>
                </c:pt>
                <c:pt idx="1598">
                  <c:v>80.72200999999998</c:v>
                </c:pt>
                <c:pt idx="1599">
                  <c:v>80.72200999999998</c:v>
                </c:pt>
                <c:pt idx="1600">
                  <c:v>80.72200999999998</c:v>
                </c:pt>
                <c:pt idx="1601">
                  <c:v>80.72200999999998</c:v>
                </c:pt>
                <c:pt idx="1602">
                  <c:v>80.72200999999998</c:v>
                </c:pt>
                <c:pt idx="1603">
                  <c:v>80.72200999999998</c:v>
                </c:pt>
                <c:pt idx="1604">
                  <c:v>80.72200999999998</c:v>
                </c:pt>
                <c:pt idx="1605">
                  <c:v>80.72200999999998</c:v>
                </c:pt>
                <c:pt idx="1606">
                  <c:v>80.72200999999998</c:v>
                </c:pt>
                <c:pt idx="1607">
                  <c:v>80.72200999999998</c:v>
                </c:pt>
                <c:pt idx="1608">
                  <c:v>80.72200999999998</c:v>
                </c:pt>
                <c:pt idx="1609">
                  <c:v>80.72200999999998</c:v>
                </c:pt>
                <c:pt idx="1610">
                  <c:v>80.72200999999998</c:v>
                </c:pt>
                <c:pt idx="1611">
                  <c:v>80.72200999999998</c:v>
                </c:pt>
                <c:pt idx="1612">
                  <c:v>80.72200999999998</c:v>
                </c:pt>
                <c:pt idx="1613">
                  <c:v>80.72200999999998</c:v>
                </c:pt>
                <c:pt idx="1614">
                  <c:v>80.72200999999998</c:v>
                </c:pt>
                <c:pt idx="1615">
                  <c:v>80.72200999999998</c:v>
                </c:pt>
                <c:pt idx="1616">
                  <c:v>80.72200999999998</c:v>
                </c:pt>
                <c:pt idx="1617">
                  <c:v>80.72200999999998</c:v>
                </c:pt>
                <c:pt idx="1618">
                  <c:v>80.72200999999998</c:v>
                </c:pt>
                <c:pt idx="1619">
                  <c:v>80.72200999999998</c:v>
                </c:pt>
                <c:pt idx="1620">
                  <c:v>80.72200999999998</c:v>
                </c:pt>
                <c:pt idx="1621">
                  <c:v>80.72200999999998</c:v>
                </c:pt>
                <c:pt idx="1622">
                  <c:v>80.72200999999998</c:v>
                </c:pt>
                <c:pt idx="1623">
                  <c:v>80.72200999999998</c:v>
                </c:pt>
                <c:pt idx="1624">
                  <c:v>80.72200999999998</c:v>
                </c:pt>
                <c:pt idx="1625">
                  <c:v>80.72200999999998</c:v>
                </c:pt>
                <c:pt idx="1626">
                  <c:v>80.72200999999998</c:v>
                </c:pt>
                <c:pt idx="1627">
                  <c:v>80.72200999999998</c:v>
                </c:pt>
                <c:pt idx="1628">
                  <c:v>80.72200999999998</c:v>
                </c:pt>
                <c:pt idx="1629">
                  <c:v>80.72200999999998</c:v>
                </c:pt>
                <c:pt idx="1630">
                  <c:v>80.72200999999998</c:v>
                </c:pt>
                <c:pt idx="1631">
                  <c:v>80.72200999999998</c:v>
                </c:pt>
                <c:pt idx="1632">
                  <c:v>80.72200999999998</c:v>
                </c:pt>
                <c:pt idx="1633">
                  <c:v>80.72200999999998</c:v>
                </c:pt>
                <c:pt idx="1634">
                  <c:v>80.72200999999998</c:v>
                </c:pt>
                <c:pt idx="1635">
                  <c:v>80.72200999999998</c:v>
                </c:pt>
                <c:pt idx="1636">
                  <c:v>80.72200999999998</c:v>
                </c:pt>
                <c:pt idx="1637">
                  <c:v>80.72200999999998</c:v>
                </c:pt>
                <c:pt idx="1638">
                  <c:v>80.72200999999998</c:v>
                </c:pt>
                <c:pt idx="1639">
                  <c:v>80.72200999999998</c:v>
                </c:pt>
                <c:pt idx="1640">
                  <c:v>80.72200999999998</c:v>
                </c:pt>
                <c:pt idx="1641">
                  <c:v>80.72200999999998</c:v>
                </c:pt>
                <c:pt idx="1642">
                  <c:v>80.72200999999998</c:v>
                </c:pt>
                <c:pt idx="1643">
                  <c:v>80.72200999999998</c:v>
                </c:pt>
                <c:pt idx="1644">
                  <c:v>80.72200999999998</c:v>
                </c:pt>
                <c:pt idx="1645">
                  <c:v>80.72200999999998</c:v>
                </c:pt>
                <c:pt idx="1646">
                  <c:v>80.72200999999998</c:v>
                </c:pt>
                <c:pt idx="1647">
                  <c:v>80.72200999999998</c:v>
                </c:pt>
                <c:pt idx="1648">
                  <c:v>80.72200999999998</c:v>
                </c:pt>
                <c:pt idx="1649">
                  <c:v>80.72200999999998</c:v>
                </c:pt>
                <c:pt idx="1650">
                  <c:v>80.72200999999998</c:v>
                </c:pt>
                <c:pt idx="1651">
                  <c:v>80.72200999999998</c:v>
                </c:pt>
                <c:pt idx="1652">
                  <c:v>80.72200999999998</c:v>
                </c:pt>
                <c:pt idx="1653">
                  <c:v>80.72200999999998</c:v>
                </c:pt>
                <c:pt idx="1654">
                  <c:v>80.72200999999998</c:v>
                </c:pt>
                <c:pt idx="1655">
                  <c:v>80.72200999999998</c:v>
                </c:pt>
                <c:pt idx="1656">
                  <c:v>80.72200999999998</c:v>
                </c:pt>
                <c:pt idx="1657">
                  <c:v>80.72200999999998</c:v>
                </c:pt>
                <c:pt idx="1658">
                  <c:v>80.72200999999998</c:v>
                </c:pt>
                <c:pt idx="1659">
                  <c:v>80.72200999999998</c:v>
                </c:pt>
                <c:pt idx="1660">
                  <c:v>80.72200999999998</c:v>
                </c:pt>
                <c:pt idx="1661">
                  <c:v>80.72200999999998</c:v>
                </c:pt>
                <c:pt idx="1662">
                  <c:v>80.72200999999998</c:v>
                </c:pt>
                <c:pt idx="1663">
                  <c:v>80.72200999999998</c:v>
                </c:pt>
                <c:pt idx="1664">
                  <c:v>80.72200999999998</c:v>
                </c:pt>
                <c:pt idx="1665">
                  <c:v>80.72200999999998</c:v>
                </c:pt>
                <c:pt idx="1666">
                  <c:v>80.72200999999998</c:v>
                </c:pt>
                <c:pt idx="1667">
                  <c:v>80.72200999999998</c:v>
                </c:pt>
                <c:pt idx="1668">
                  <c:v>80.72200999999998</c:v>
                </c:pt>
                <c:pt idx="1669">
                  <c:v>80.72200999999998</c:v>
                </c:pt>
                <c:pt idx="1670">
                  <c:v>80.72200999999998</c:v>
                </c:pt>
                <c:pt idx="1671">
                  <c:v>80.72200999999998</c:v>
                </c:pt>
                <c:pt idx="1672">
                  <c:v>80.72200999999998</c:v>
                </c:pt>
                <c:pt idx="1673">
                  <c:v>80.72200999999998</c:v>
                </c:pt>
                <c:pt idx="1674">
                  <c:v>80.72200999999998</c:v>
                </c:pt>
                <c:pt idx="1675">
                  <c:v>80.72200999999998</c:v>
                </c:pt>
                <c:pt idx="1676">
                  <c:v>80.72200999999998</c:v>
                </c:pt>
                <c:pt idx="1677">
                  <c:v>80.72200999999998</c:v>
                </c:pt>
                <c:pt idx="1678">
                  <c:v>80.72200999999998</c:v>
                </c:pt>
                <c:pt idx="1679">
                  <c:v>80.72200999999998</c:v>
                </c:pt>
                <c:pt idx="1680">
                  <c:v>80.72200999999998</c:v>
                </c:pt>
                <c:pt idx="1681">
                  <c:v>80.72200999999998</c:v>
                </c:pt>
                <c:pt idx="1682">
                  <c:v>80.72200999999998</c:v>
                </c:pt>
                <c:pt idx="1683">
                  <c:v>80.72200999999998</c:v>
                </c:pt>
                <c:pt idx="1684">
                  <c:v>80.72200999999998</c:v>
                </c:pt>
                <c:pt idx="1685">
                  <c:v>80.72200999999998</c:v>
                </c:pt>
                <c:pt idx="1686">
                  <c:v>80.72200999999998</c:v>
                </c:pt>
                <c:pt idx="1687">
                  <c:v>80.72200999999998</c:v>
                </c:pt>
                <c:pt idx="1688">
                  <c:v>80.72200999999998</c:v>
                </c:pt>
                <c:pt idx="1689">
                  <c:v>80.72200999999998</c:v>
                </c:pt>
                <c:pt idx="1690">
                  <c:v>80.72200999999998</c:v>
                </c:pt>
                <c:pt idx="1691">
                  <c:v>80.72200999999998</c:v>
                </c:pt>
                <c:pt idx="1692">
                  <c:v>80.72200999999998</c:v>
                </c:pt>
                <c:pt idx="1693">
                  <c:v>80.72200999999998</c:v>
                </c:pt>
                <c:pt idx="1694">
                  <c:v>80.72200999999998</c:v>
                </c:pt>
                <c:pt idx="1695">
                  <c:v>80.72200999999998</c:v>
                </c:pt>
                <c:pt idx="1696">
                  <c:v>80.72200999999998</c:v>
                </c:pt>
                <c:pt idx="1697">
                  <c:v>80.72200999999998</c:v>
                </c:pt>
                <c:pt idx="1698">
                  <c:v>80.72200999999998</c:v>
                </c:pt>
                <c:pt idx="1699">
                  <c:v>80.72200999999998</c:v>
                </c:pt>
                <c:pt idx="1700">
                  <c:v>80.72200999999998</c:v>
                </c:pt>
                <c:pt idx="1701">
                  <c:v>80.72200999999998</c:v>
                </c:pt>
                <c:pt idx="1702">
                  <c:v>80.72200999999998</c:v>
                </c:pt>
                <c:pt idx="1703">
                  <c:v>80.72200999999998</c:v>
                </c:pt>
                <c:pt idx="1704">
                  <c:v>80.72200999999998</c:v>
                </c:pt>
                <c:pt idx="1705">
                  <c:v>80.72200999999998</c:v>
                </c:pt>
                <c:pt idx="1706">
                  <c:v>80.72200999999998</c:v>
                </c:pt>
                <c:pt idx="1707">
                  <c:v>80.72200999999998</c:v>
                </c:pt>
                <c:pt idx="1708">
                  <c:v>80.72200999999998</c:v>
                </c:pt>
                <c:pt idx="1709">
                  <c:v>80.72200999999998</c:v>
                </c:pt>
                <c:pt idx="1710">
                  <c:v>80.72200999999998</c:v>
                </c:pt>
                <c:pt idx="1711">
                  <c:v>80.72200999999998</c:v>
                </c:pt>
                <c:pt idx="1712">
                  <c:v>80.72200999999998</c:v>
                </c:pt>
                <c:pt idx="1713">
                  <c:v>80.72200999999998</c:v>
                </c:pt>
                <c:pt idx="1714">
                  <c:v>80.72200999999998</c:v>
                </c:pt>
                <c:pt idx="1715">
                  <c:v>80.72200999999998</c:v>
                </c:pt>
                <c:pt idx="1716">
                  <c:v>80.72200999999998</c:v>
                </c:pt>
                <c:pt idx="1717">
                  <c:v>80.72200999999998</c:v>
                </c:pt>
                <c:pt idx="1718">
                  <c:v>80.72200999999998</c:v>
                </c:pt>
                <c:pt idx="1719">
                  <c:v>80.72200999999998</c:v>
                </c:pt>
                <c:pt idx="1720">
                  <c:v>80.72200999999998</c:v>
                </c:pt>
                <c:pt idx="1721">
                  <c:v>80.72200999999998</c:v>
                </c:pt>
                <c:pt idx="1722">
                  <c:v>80.72200999999998</c:v>
                </c:pt>
                <c:pt idx="1723">
                  <c:v>80.72200999999998</c:v>
                </c:pt>
                <c:pt idx="1724">
                  <c:v>80.72200999999998</c:v>
                </c:pt>
                <c:pt idx="1725">
                  <c:v>80.72200999999998</c:v>
                </c:pt>
                <c:pt idx="1726">
                  <c:v>80.72200999999998</c:v>
                </c:pt>
                <c:pt idx="1727">
                  <c:v>80.72200999999998</c:v>
                </c:pt>
                <c:pt idx="1728">
                  <c:v>80.72200999999998</c:v>
                </c:pt>
                <c:pt idx="1729">
                  <c:v>80.72200999999998</c:v>
                </c:pt>
                <c:pt idx="1730">
                  <c:v>80.72200999999998</c:v>
                </c:pt>
                <c:pt idx="1731">
                  <c:v>80.72200999999998</c:v>
                </c:pt>
                <c:pt idx="1732">
                  <c:v>80.72200999999998</c:v>
                </c:pt>
                <c:pt idx="1733">
                  <c:v>80.72200999999998</c:v>
                </c:pt>
                <c:pt idx="1734">
                  <c:v>80.72200999999998</c:v>
                </c:pt>
                <c:pt idx="1735">
                  <c:v>80.72200999999998</c:v>
                </c:pt>
                <c:pt idx="1736">
                  <c:v>80.72200999999998</c:v>
                </c:pt>
                <c:pt idx="1737">
                  <c:v>80.72200999999998</c:v>
                </c:pt>
                <c:pt idx="1738">
                  <c:v>80.72200999999998</c:v>
                </c:pt>
                <c:pt idx="1739">
                  <c:v>80.72200999999998</c:v>
                </c:pt>
                <c:pt idx="1740">
                  <c:v>80.72200999999998</c:v>
                </c:pt>
                <c:pt idx="1741">
                  <c:v>80.72200999999998</c:v>
                </c:pt>
                <c:pt idx="1742">
                  <c:v>80.72200999999998</c:v>
                </c:pt>
                <c:pt idx="1743">
                  <c:v>80.72200999999998</c:v>
                </c:pt>
                <c:pt idx="1744">
                  <c:v>80.72200999999998</c:v>
                </c:pt>
                <c:pt idx="1745">
                  <c:v>80.72200999999998</c:v>
                </c:pt>
                <c:pt idx="1746">
                  <c:v>80.72200999999998</c:v>
                </c:pt>
                <c:pt idx="1747">
                  <c:v>80.72200999999998</c:v>
                </c:pt>
                <c:pt idx="1748">
                  <c:v>80.72200999999998</c:v>
                </c:pt>
                <c:pt idx="1749">
                  <c:v>80.72200999999998</c:v>
                </c:pt>
                <c:pt idx="1750">
                  <c:v>80.72200999999998</c:v>
                </c:pt>
                <c:pt idx="1751">
                  <c:v>80.72200999999998</c:v>
                </c:pt>
                <c:pt idx="1752">
                  <c:v>80.72200999999998</c:v>
                </c:pt>
                <c:pt idx="1753">
                  <c:v>80.72200999999998</c:v>
                </c:pt>
                <c:pt idx="1754">
                  <c:v>80.72200999999998</c:v>
                </c:pt>
                <c:pt idx="1755">
                  <c:v>80.72200999999998</c:v>
                </c:pt>
                <c:pt idx="1756">
                  <c:v>80.72200999999998</c:v>
                </c:pt>
                <c:pt idx="1757">
                  <c:v>80.72200999999998</c:v>
                </c:pt>
                <c:pt idx="1758">
                  <c:v>80.72200999999998</c:v>
                </c:pt>
                <c:pt idx="1759">
                  <c:v>80.72200999999998</c:v>
                </c:pt>
                <c:pt idx="1760">
                  <c:v>80.72200999999998</c:v>
                </c:pt>
                <c:pt idx="1761">
                  <c:v>80.72200999999998</c:v>
                </c:pt>
                <c:pt idx="1762">
                  <c:v>80.72200999999998</c:v>
                </c:pt>
                <c:pt idx="1763">
                  <c:v>80.72200999999998</c:v>
                </c:pt>
                <c:pt idx="1764">
                  <c:v>80.72200999999998</c:v>
                </c:pt>
                <c:pt idx="1765">
                  <c:v>80.72200999999998</c:v>
                </c:pt>
                <c:pt idx="1766">
                  <c:v>80.72200999999998</c:v>
                </c:pt>
                <c:pt idx="1767">
                  <c:v>80.72200999999998</c:v>
                </c:pt>
                <c:pt idx="1768">
                  <c:v>80.72200999999998</c:v>
                </c:pt>
                <c:pt idx="1769">
                  <c:v>80.72200999999998</c:v>
                </c:pt>
                <c:pt idx="1770">
                  <c:v>80.72200999999998</c:v>
                </c:pt>
                <c:pt idx="1771">
                  <c:v>80.72200999999998</c:v>
                </c:pt>
                <c:pt idx="1772">
                  <c:v>80.72200999999998</c:v>
                </c:pt>
                <c:pt idx="1773">
                  <c:v>80.72200999999998</c:v>
                </c:pt>
                <c:pt idx="1774">
                  <c:v>80.72200999999998</c:v>
                </c:pt>
                <c:pt idx="1775">
                  <c:v>80.72200999999998</c:v>
                </c:pt>
                <c:pt idx="1776">
                  <c:v>80.72200999999998</c:v>
                </c:pt>
                <c:pt idx="1777">
                  <c:v>80.72200999999998</c:v>
                </c:pt>
                <c:pt idx="1778">
                  <c:v>80.72200999999998</c:v>
                </c:pt>
                <c:pt idx="1779">
                  <c:v>80.72200999999998</c:v>
                </c:pt>
                <c:pt idx="1780">
                  <c:v>80.72200999999998</c:v>
                </c:pt>
                <c:pt idx="1781">
                  <c:v>80.72200999999998</c:v>
                </c:pt>
                <c:pt idx="1782">
                  <c:v>80.72200999999998</c:v>
                </c:pt>
                <c:pt idx="1783">
                  <c:v>80.72200999999998</c:v>
                </c:pt>
                <c:pt idx="1784">
                  <c:v>80.72200999999998</c:v>
                </c:pt>
                <c:pt idx="1785">
                  <c:v>80.72200999999998</c:v>
                </c:pt>
                <c:pt idx="1786">
                  <c:v>80.72200999999998</c:v>
                </c:pt>
                <c:pt idx="1787">
                  <c:v>80.72200999999998</c:v>
                </c:pt>
                <c:pt idx="1788">
                  <c:v>80.72200999999998</c:v>
                </c:pt>
                <c:pt idx="1789">
                  <c:v>80.72200999999998</c:v>
                </c:pt>
                <c:pt idx="1790">
                  <c:v>80.72200999999998</c:v>
                </c:pt>
                <c:pt idx="1791">
                  <c:v>80.72200999999998</c:v>
                </c:pt>
                <c:pt idx="1792">
                  <c:v>80.72200999999998</c:v>
                </c:pt>
                <c:pt idx="1793">
                  <c:v>80.72200999999998</c:v>
                </c:pt>
                <c:pt idx="1794">
                  <c:v>80.72200999999998</c:v>
                </c:pt>
                <c:pt idx="1795">
                  <c:v>80.72200999999998</c:v>
                </c:pt>
                <c:pt idx="1796">
                  <c:v>80.72200999999998</c:v>
                </c:pt>
                <c:pt idx="1797">
                  <c:v>80.72200999999998</c:v>
                </c:pt>
                <c:pt idx="1798">
                  <c:v>80.72200999999998</c:v>
                </c:pt>
                <c:pt idx="1799">
                  <c:v>80.72200999999998</c:v>
                </c:pt>
                <c:pt idx="1800">
                  <c:v>80.72200999999998</c:v>
                </c:pt>
                <c:pt idx="1801">
                  <c:v>80.72200999999998</c:v>
                </c:pt>
                <c:pt idx="1802">
                  <c:v>80.72200999999998</c:v>
                </c:pt>
                <c:pt idx="1803">
                  <c:v>80.72200999999998</c:v>
                </c:pt>
                <c:pt idx="1804">
                  <c:v>80.72200999999998</c:v>
                </c:pt>
                <c:pt idx="1805">
                  <c:v>80.72200999999998</c:v>
                </c:pt>
                <c:pt idx="1806">
                  <c:v>80.72200999999998</c:v>
                </c:pt>
                <c:pt idx="1807">
                  <c:v>80.72200999999998</c:v>
                </c:pt>
                <c:pt idx="1808">
                  <c:v>80.72200999999998</c:v>
                </c:pt>
                <c:pt idx="1809">
                  <c:v>80.72200999999998</c:v>
                </c:pt>
                <c:pt idx="1810">
                  <c:v>80.72200999999998</c:v>
                </c:pt>
                <c:pt idx="1811">
                  <c:v>80.72200999999998</c:v>
                </c:pt>
                <c:pt idx="1812">
                  <c:v>80.72200999999998</c:v>
                </c:pt>
                <c:pt idx="1813">
                  <c:v>80.72200999999998</c:v>
                </c:pt>
                <c:pt idx="1814">
                  <c:v>80.72200999999998</c:v>
                </c:pt>
                <c:pt idx="1815">
                  <c:v>80.72200999999998</c:v>
                </c:pt>
                <c:pt idx="1816">
                  <c:v>80.72200999999998</c:v>
                </c:pt>
                <c:pt idx="1817">
                  <c:v>80.72200999999998</c:v>
                </c:pt>
                <c:pt idx="1818">
                  <c:v>80.72200999999998</c:v>
                </c:pt>
                <c:pt idx="1819">
                  <c:v>80.72200999999998</c:v>
                </c:pt>
                <c:pt idx="1820">
                  <c:v>80.72200999999998</c:v>
                </c:pt>
                <c:pt idx="1821">
                  <c:v>80.72200999999998</c:v>
                </c:pt>
                <c:pt idx="1822">
                  <c:v>80.72200999999998</c:v>
                </c:pt>
                <c:pt idx="1823">
                  <c:v>80.72200999999998</c:v>
                </c:pt>
                <c:pt idx="1824">
                  <c:v>80.72200999999998</c:v>
                </c:pt>
                <c:pt idx="1825">
                  <c:v>80.72200999999998</c:v>
                </c:pt>
                <c:pt idx="1826">
                  <c:v>80.72200999999998</c:v>
                </c:pt>
                <c:pt idx="1827">
                  <c:v>80.72200999999998</c:v>
                </c:pt>
                <c:pt idx="1828">
                  <c:v>80.72200999999998</c:v>
                </c:pt>
                <c:pt idx="1829">
                  <c:v>80.72200999999998</c:v>
                </c:pt>
                <c:pt idx="1830">
                  <c:v>80.72200999999998</c:v>
                </c:pt>
                <c:pt idx="1831">
                  <c:v>80.72200999999998</c:v>
                </c:pt>
                <c:pt idx="1832">
                  <c:v>80.72200999999998</c:v>
                </c:pt>
                <c:pt idx="1833">
                  <c:v>80.72200999999998</c:v>
                </c:pt>
                <c:pt idx="1834">
                  <c:v>80.72200999999998</c:v>
                </c:pt>
                <c:pt idx="1835">
                  <c:v>80.72200999999998</c:v>
                </c:pt>
                <c:pt idx="1836">
                  <c:v>80.72200999999998</c:v>
                </c:pt>
                <c:pt idx="1837">
                  <c:v>80.72200999999998</c:v>
                </c:pt>
                <c:pt idx="1838">
                  <c:v>80.72200999999998</c:v>
                </c:pt>
                <c:pt idx="1839">
                  <c:v>80.72200999999998</c:v>
                </c:pt>
                <c:pt idx="1840">
                  <c:v>80.72200999999998</c:v>
                </c:pt>
                <c:pt idx="1841">
                  <c:v>80.72200999999998</c:v>
                </c:pt>
                <c:pt idx="1842">
                  <c:v>80.72200999999998</c:v>
                </c:pt>
                <c:pt idx="1843">
                  <c:v>80.72200999999998</c:v>
                </c:pt>
                <c:pt idx="1844">
                  <c:v>80.72200999999998</c:v>
                </c:pt>
                <c:pt idx="1845">
                  <c:v>80.72200999999998</c:v>
                </c:pt>
                <c:pt idx="1846">
                  <c:v>80.72200999999998</c:v>
                </c:pt>
                <c:pt idx="1847">
                  <c:v>80.72200999999998</c:v>
                </c:pt>
                <c:pt idx="1848">
                  <c:v>80.72200999999998</c:v>
                </c:pt>
                <c:pt idx="1849">
                  <c:v>80.72200999999998</c:v>
                </c:pt>
                <c:pt idx="1850">
                  <c:v>80.72200999999998</c:v>
                </c:pt>
                <c:pt idx="1851">
                  <c:v>80.72200999999998</c:v>
                </c:pt>
                <c:pt idx="1852">
                  <c:v>80.72200999999998</c:v>
                </c:pt>
                <c:pt idx="1853">
                  <c:v>80.72200999999998</c:v>
                </c:pt>
                <c:pt idx="1854">
                  <c:v>80.72200999999998</c:v>
                </c:pt>
                <c:pt idx="1855">
                  <c:v>80.72200999999998</c:v>
                </c:pt>
                <c:pt idx="1856">
                  <c:v>80.72200999999998</c:v>
                </c:pt>
                <c:pt idx="1857">
                  <c:v>80.72200999999998</c:v>
                </c:pt>
                <c:pt idx="1858">
                  <c:v>80.72200999999998</c:v>
                </c:pt>
                <c:pt idx="1859">
                  <c:v>80.72200999999998</c:v>
                </c:pt>
                <c:pt idx="1860">
                  <c:v>80.72200999999998</c:v>
                </c:pt>
                <c:pt idx="1861">
                  <c:v>80.72200999999998</c:v>
                </c:pt>
                <c:pt idx="1862">
                  <c:v>80.72200999999998</c:v>
                </c:pt>
                <c:pt idx="1863">
                  <c:v>80.72200999999998</c:v>
                </c:pt>
                <c:pt idx="1864">
                  <c:v>80.72200999999998</c:v>
                </c:pt>
                <c:pt idx="1865">
                  <c:v>80.72200999999998</c:v>
                </c:pt>
                <c:pt idx="1866">
                  <c:v>80.72200999999998</c:v>
                </c:pt>
                <c:pt idx="1867">
                  <c:v>80.72200999999998</c:v>
                </c:pt>
                <c:pt idx="1868">
                  <c:v>80.72200999999998</c:v>
                </c:pt>
                <c:pt idx="1869">
                  <c:v>80.72200999999998</c:v>
                </c:pt>
                <c:pt idx="1870">
                  <c:v>80.72200999999998</c:v>
                </c:pt>
                <c:pt idx="1871">
                  <c:v>80.72200999999998</c:v>
                </c:pt>
                <c:pt idx="1872">
                  <c:v>80.72200999999998</c:v>
                </c:pt>
                <c:pt idx="1873">
                  <c:v>80.72200999999998</c:v>
                </c:pt>
                <c:pt idx="1874">
                  <c:v>80.72200999999998</c:v>
                </c:pt>
                <c:pt idx="1875">
                  <c:v>80.72200999999998</c:v>
                </c:pt>
                <c:pt idx="1876">
                  <c:v>80.72200999999998</c:v>
                </c:pt>
                <c:pt idx="1877">
                  <c:v>80.72200999999998</c:v>
                </c:pt>
                <c:pt idx="1878">
                  <c:v>80.72200999999998</c:v>
                </c:pt>
                <c:pt idx="1879">
                  <c:v>80.72200999999998</c:v>
                </c:pt>
                <c:pt idx="1880">
                  <c:v>80.72200999999998</c:v>
                </c:pt>
                <c:pt idx="1881">
                  <c:v>80.72200999999998</c:v>
                </c:pt>
                <c:pt idx="1882">
                  <c:v>80.72200999999998</c:v>
                </c:pt>
                <c:pt idx="1883">
                  <c:v>80.72200999999998</c:v>
                </c:pt>
                <c:pt idx="1884">
                  <c:v>80.72200999999998</c:v>
                </c:pt>
                <c:pt idx="1885">
                  <c:v>80.72200999999998</c:v>
                </c:pt>
                <c:pt idx="1886">
                  <c:v>80.72200999999998</c:v>
                </c:pt>
                <c:pt idx="1887">
                  <c:v>80.72200999999998</c:v>
                </c:pt>
                <c:pt idx="1888">
                  <c:v>80.72200999999998</c:v>
                </c:pt>
                <c:pt idx="1889">
                  <c:v>80.72200999999998</c:v>
                </c:pt>
                <c:pt idx="1890">
                  <c:v>80.72200999999998</c:v>
                </c:pt>
                <c:pt idx="1891">
                  <c:v>80.72200999999998</c:v>
                </c:pt>
                <c:pt idx="1892">
                  <c:v>80.72200999999998</c:v>
                </c:pt>
                <c:pt idx="1893">
                  <c:v>80.72200999999998</c:v>
                </c:pt>
                <c:pt idx="1894">
                  <c:v>80.72200999999998</c:v>
                </c:pt>
                <c:pt idx="1895">
                  <c:v>80.72200999999998</c:v>
                </c:pt>
                <c:pt idx="1896">
                  <c:v>80.72200999999998</c:v>
                </c:pt>
                <c:pt idx="1897">
                  <c:v>80.72200999999998</c:v>
                </c:pt>
                <c:pt idx="1898">
                  <c:v>80.72200999999998</c:v>
                </c:pt>
                <c:pt idx="1899">
                  <c:v>80.72200999999998</c:v>
                </c:pt>
                <c:pt idx="1900">
                  <c:v>80.72200999999998</c:v>
                </c:pt>
                <c:pt idx="1901">
                  <c:v>80.72200999999998</c:v>
                </c:pt>
                <c:pt idx="1902">
                  <c:v>80.72200999999998</c:v>
                </c:pt>
                <c:pt idx="1903">
                  <c:v>80.72200999999998</c:v>
                </c:pt>
                <c:pt idx="1904">
                  <c:v>80.72200999999998</c:v>
                </c:pt>
                <c:pt idx="1905">
                  <c:v>80.72200999999998</c:v>
                </c:pt>
                <c:pt idx="1906">
                  <c:v>80.72200999999998</c:v>
                </c:pt>
                <c:pt idx="1907">
                  <c:v>80.72200999999998</c:v>
                </c:pt>
                <c:pt idx="1908">
                  <c:v>80.72200999999998</c:v>
                </c:pt>
                <c:pt idx="1909">
                  <c:v>80.72200999999998</c:v>
                </c:pt>
                <c:pt idx="1910">
                  <c:v>80.72200999999998</c:v>
                </c:pt>
                <c:pt idx="1911">
                  <c:v>80.72200999999998</c:v>
                </c:pt>
                <c:pt idx="1912">
                  <c:v>80.72200999999998</c:v>
                </c:pt>
                <c:pt idx="1913">
                  <c:v>80.72200999999998</c:v>
                </c:pt>
                <c:pt idx="1914">
                  <c:v>80.72200999999998</c:v>
                </c:pt>
                <c:pt idx="1915">
                  <c:v>80.72200999999998</c:v>
                </c:pt>
                <c:pt idx="1916">
                  <c:v>80.72200999999998</c:v>
                </c:pt>
                <c:pt idx="1917">
                  <c:v>80.72200999999998</c:v>
                </c:pt>
                <c:pt idx="1918">
                  <c:v>80.72200999999998</c:v>
                </c:pt>
                <c:pt idx="1919">
                  <c:v>80.72200999999998</c:v>
                </c:pt>
                <c:pt idx="1920">
                  <c:v>80.72200999999998</c:v>
                </c:pt>
                <c:pt idx="1921">
                  <c:v>80.72200999999998</c:v>
                </c:pt>
                <c:pt idx="1922">
                  <c:v>80.72200999999998</c:v>
                </c:pt>
                <c:pt idx="1923">
                  <c:v>80.72200999999998</c:v>
                </c:pt>
                <c:pt idx="1924">
                  <c:v>80.72200999999998</c:v>
                </c:pt>
                <c:pt idx="1925">
                  <c:v>80.72200999999998</c:v>
                </c:pt>
                <c:pt idx="1926">
                  <c:v>80.72200999999998</c:v>
                </c:pt>
                <c:pt idx="1927">
                  <c:v>80.72200999999998</c:v>
                </c:pt>
                <c:pt idx="1928">
                  <c:v>80.72200999999998</c:v>
                </c:pt>
                <c:pt idx="1929">
                  <c:v>80.72200999999998</c:v>
                </c:pt>
                <c:pt idx="1930">
                  <c:v>80.72200999999998</c:v>
                </c:pt>
                <c:pt idx="1931">
                  <c:v>80.72200999999998</c:v>
                </c:pt>
                <c:pt idx="1932">
                  <c:v>80.72200999999998</c:v>
                </c:pt>
                <c:pt idx="1933">
                  <c:v>80.72200999999998</c:v>
                </c:pt>
                <c:pt idx="1934">
                  <c:v>80.72200999999998</c:v>
                </c:pt>
                <c:pt idx="1935">
                  <c:v>80.72200999999998</c:v>
                </c:pt>
                <c:pt idx="1936">
                  <c:v>80.72200999999998</c:v>
                </c:pt>
                <c:pt idx="1937">
                  <c:v>80.72200999999998</c:v>
                </c:pt>
                <c:pt idx="1938">
                  <c:v>80.72200999999998</c:v>
                </c:pt>
                <c:pt idx="1939">
                  <c:v>80.72200999999998</c:v>
                </c:pt>
                <c:pt idx="1940">
                  <c:v>80.72200999999998</c:v>
                </c:pt>
                <c:pt idx="1941">
                  <c:v>80.72200999999998</c:v>
                </c:pt>
                <c:pt idx="1942">
                  <c:v>80.72200999999998</c:v>
                </c:pt>
                <c:pt idx="1943">
                  <c:v>80.72200999999998</c:v>
                </c:pt>
                <c:pt idx="1944">
                  <c:v>80.72200999999998</c:v>
                </c:pt>
                <c:pt idx="1945">
                  <c:v>80.72200999999998</c:v>
                </c:pt>
                <c:pt idx="1946">
                  <c:v>80.72200999999998</c:v>
                </c:pt>
                <c:pt idx="1947">
                  <c:v>80.72200999999998</c:v>
                </c:pt>
                <c:pt idx="1948">
                  <c:v>80.72200999999998</c:v>
                </c:pt>
                <c:pt idx="1949">
                  <c:v>80.72200999999998</c:v>
                </c:pt>
                <c:pt idx="1950">
                  <c:v>80.72200999999998</c:v>
                </c:pt>
                <c:pt idx="1951">
                  <c:v>80.72200999999998</c:v>
                </c:pt>
                <c:pt idx="1952">
                  <c:v>80.72200999999998</c:v>
                </c:pt>
                <c:pt idx="1953">
                  <c:v>80.72200999999998</c:v>
                </c:pt>
                <c:pt idx="1954">
                  <c:v>80.72200999999998</c:v>
                </c:pt>
                <c:pt idx="1955">
                  <c:v>80.72200999999998</c:v>
                </c:pt>
                <c:pt idx="1956">
                  <c:v>80.72200999999998</c:v>
                </c:pt>
                <c:pt idx="1957">
                  <c:v>80.72200999999998</c:v>
                </c:pt>
                <c:pt idx="1958">
                  <c:v>80.72200999999998</c:v>
                </c:pt>
                <c:pt idx="1959">
                  <c:v>80.72200999999998</c:v>
                </c:pt>
                <c:pt idx="1960">
                  <c:v>80.72200999999998</c:v>
                </c:pt>
                <c:pt idx="1961">
                  <c:v>80.72200999999998</c:v>
                </c:pt>
                <c:pt idx="1962">
                  <c:v>80.72200999999998</c:v>
                </c:pt>
                <c:pt idx="1963">
                  <c:v>80.72200999999998</c:v>
                </c:pt>
                <c:pt idx="1964">
                  <c:v>80.72200999999998</c:v>
                </c:pt>
                <c:pt idx="1965">
                  <c:v>80.72200999999998</c:v>
                </c:pt>
                <c:pt idx="1966">
                  <c:v>80.72200999999998</c:v>
                </c:pt>
                <c:pt idx="1967">
                  <c:v>80.72200999999998</c:v>
                </c:pt>
                <c:pt idx="1968">
                  <c:v>80.72200999999998</c:v>
                </c:pt>
                <c:pt idx="1969">
                  <c:v>80.72200999999998</c:v>
                </c:pt>
                <c:pt idx="1970">
                  <c:v>80.72200999999998</c:v>
                </c:pt>
                <c:pt idx="1971">
                  <c:v>80.72200999999998</c:v>
                </c:pt>
                <c:pt idx="1972">
                  <c:v>80.72200999999998</c:v>
                </c:pt>
                <c:pt idx="1973">
                  <c:v>80.72200999999998</c:v>
                </c:pt>
                <c:pt idx="1974">
                  <c:v>80.72200999999998</c:v>
                </c:pt>
                <c:pt idx="1975">
                  <c:v>80.72200999999998</c:v>
                </c:pt>
                <c:pt idx="1976">
                  <c:v>80.72200999999998</c:v>
                </c:pt>
                <c:pt idx="1977">
                  <c:v>80.72200999999998</c:v>
                </c:pt>
                <c:pt idx="1978">
                  <c:v>80.72200999999998</c:v>
                </c:pt>
                <c:pt idx="1979">
                  <c:v>80.72200999999998</c:v>
                </c:pt>
                <c:pt idx="1980">
                  <c:v>80.72200999999998</c:v>
                </c:pt>
                <c:pt idx="1981">
                  <c:v>80.72200999999998</c:v>
                </c:pt>
                <c:pt idx="1982">
                  <c:v>80.72200999999998</c:v>
                </c:pt>
                <c:pt idx="1983">
                  <c:v>80.72200999999998</c:v>
                </c:pt>
                <c:pt idx="1984">
                  <c:v>80.72200999999998</c:v>
                </c:pt>
                <c:pt idx="1985">
                  <c:v>80.72200999999998</c:v>
                </c:pt>
                <c:pt idx="1986">
                  <c:v>80.72200999999998</c:v>
                </c:pt>
                <c:pt idx="1987">
                  <c:v>80.72200999999998</c:v>
                </c:pt>
                <c:pt idx="1988">
                  <c:v>80.72200999999998</c:v>
                </c:pt>
                <c:pt idx="1989">
                  <c:v>80.72200999999998</c:v>
                </c:pt>
                <c:pt idx="1990">
                  <c:v>80.72200999999998</c:v>
                </c:pt>
                <c:pt idx="1991">
                  <c:v>80.72200999999998</c:v>
                </c:pt>
                <c:pt idx="1992">
                  <c:v>80.72200999999998</c:v>
                </c:pt>
                <c:pt idx="1993">
                  <c:v>80.72200999999998</c:v>
                </c:pt>
                <c:pt idx="1994">
                  <c:v>80.72200999999998</c:v>
                </c:pt>
                <c:pt idx="1995">
                  <c:v>80.72200999999998</c:v>
                </c:pt>
                <c:pt idx="1996">
                  <c:v>80.72200999999998</c:v>
                </c:pt>
                <c:pt idx="1997">
                  <c:v>80.72200999999998</c:v>
                </c:pt>
                <c:pt idx="1998">
                  <c:v>80.72200999999998</c:v>
                </c:pt>
                <c:pt idx="1999">
                  <c:v>80.72200999999998</c:v>
                </c:pt>
                <c:pt idx="2000">
                  <c:v>80.72200999999998</c:v>
                </c:pt>
                <c:pt idx="2001">
                  <c:v>80.72200999999998</c:v>
                </c:pt>
                <c:pt idx="2002">
                  <c:v>80.72200999999998</c:v>
                </c:pt>
                <c:pt idx="2003">
                  <c:v>80.72200999999998</c:v>
                </c:pt>
                <c:pt idx="2004">
                  <c:v>80.72200999999998</c:v>
                </c:pt>
                <c:pt idx="2005">
                  <c:v>80.72200999999998</c:v>
                </c:pt>
                <c:pt idx="2006">
                  <c:v>80.72200999999998</c:v>
                </c:pt>
                <c:pt idx="2007">
                  <c:v>80.72200999999998</c:v>
                </c:pt>
                <c:pt idx="2008">
                  <c:v>80.72200999999998</c:v>
                </c:pt>
                <c:pt idx="2009">
                  <c:v>80.72200999999998</c:v>
                </c:pt>
                <c:pt idx="2010">
                  <c:v>80.72200999999998</c:v>
                </c:pt>
                <c:pt idx="2011">
                  <c:v>80.72200999999998</c:v>
                </c:pt>
                <c:pt idx="2012">
                  <c:v>80.72200999999998</c:v>
                </c:pt>
                <c:pt idx="2013">
                  <c:v>80.72200999999998</c:v>
                </c:pt>
                <c:pt idx="2014">
                  <c:v>80.72200999999998</c:v>
                </c:pt>
                <c:pt idx="2015">
                  <c:v>80.72200999999998</c:v>
                </c:pt>
                <c:pt idx="2016">
                  <c:v>80.72200999999998</c:v>
                </c:pt>
                <c:pt idx="2017">
                  <c:v>80.72200999999998</c:v>
                </c:pt>
                <c:pt idx="2018">
                  <c:v>80.72200999999998</c:v>
                </c:pt>
                <c:pt idx="2019">
                  <c:v>80.72200999999998</c:v>
                </c:pt>
                <c:pt idx="2020">
                  <c:v>80.72200999999998</c:v>
                </c:pt>
                <c:pt idx="2021">
                  <c:v>80.72200999999998</c:v>
                </c:pt>
                <c:pt idx="2022">
                  <c:v>80.72200999999998</c:v>
                </c:pt>
                <c:pt idx="2023">
                  <c:v>80.72200999999998</c:v>
                </c:pt>
                <c:pt idx="2024">
                  <c:v>80.72200999999998</c:v>
                </c:pt>
                <c:pt idx="2025">
                  <c:v>80.72200999999998</c:v>
                </c:pt>
                <c:pt idx="2026">
                  <c:v>80.72200999999998</c:v>
                </c:pt>
                <c:pt idx="2027">
                  <c:v>80.72200999999998</c:v>
                </c:pt>
                <c:pt idx="2028">
                  <c:v>80.72200999999998</c:v>
                </c:pt>
                <c:pt idx="2029">
                  <c:v>80.72200999999998</c:v>
                </c:pt>
                <c:pt idx="2030">
                  <c:v>80.72200999999998</c:v>
                </c:pt>
                <c:pt idx="2031">
                  <c:v>80.72200999999998</c:v>
                </c:pt>
                <c:pt idx="2032">
                  <c:v>80.72200999999998</c:v>
                </c:pt>
                <c:pt idx="2033">
                  <c:v>80.72200999999998</c:v>
                </c:pt>
                <c:pt idx="2034">
                  <c:v>80.72200999999998</c:v>
                </c:pt>
                <c:pt idx="2035">
                  <c:v>80.72200999999998</c:v>
                </c:pt>
                <c:pt idx="2036">
                  <c:v>80.72200999999998</c:v>
                </c:pt>
                <c:pt idx="2037">
                  <c:v>80.72200999999998</c:v>
                </c:pt>
                <c:pt idx="2038">
                  <c:v>80.72200999999998</c:v>
                </c:pt>
                <c:pt idx="2039">
                  <c:v>80.72200999999998</c:v>
                </c:pt>
                <c:pt idx="2040">
                  <c:v>80.72200999999998</c:v>
                </c:pt>
                <c:pt idx="2041">
                  <c:v>80.72200999999998</c:v>
                </c:pt>
                <c:pt idx="2042">
                  <c:v>80.72200999999998</c:v>
                </c:pt>
                <c:pt idx="2043">
                  <c:v>80.72200999999998</c:v>
                </c:pt>
                <c:pt idx="2044">
                  <c:v>80.72200999999998</c:v>
                </c:pt>
                <c:pt idx="2045">
                  <c:v>80.72200999999998</c:v>
                </c:pt>
                <c:pt idx="2046">
                  <c:v>80.72200999999998</c:v>
                </c:pt>
                <c:pt idx="2047">
                  <c:v>80.72200999999998</c:v>
                </c:pt>
                <c:pt idx="2048">
                  <c:v>80.72200999999998</c:v>
                </c:pt>
                <c:pt idx="2049">
                  <c:v>80.72200999999998</c:v>
                </c:pt>
                <c:pt idx="2050">
                  <c:v>80.72200999999998</c:v>
                </c:pt>
                <c:pt idx="2051">
                  <c:v>80.72200999999998</c:v>
                </c:pt>
                <c:pt idx="2052">
                  <c:v>80.72200999999998</c:v>
                </c:pt>
                <c:pt idx="2053">
                  <c:v>80.72200999999998</c:v>
                </c:pt>
                <c:pt idx="2054">
                  <c:v>80.72200999999998</c:v>
                </c:pt>
                <c:pt idx="2055">
                  <c:v>80.72200999999998</c:v>
                </c:pt>
                <c:pt idx="2056">
                  <c:v>80.72200999999998</c:v>
                </c:pt>
                <c:pt idx="2057">
                  <c:v>80.72200999999998</c:v>
                </c:pt>
                <c:pt idx="2058">
                  <c:v>80.72200999999998</c:v>
                </c:pt>
                <c:pt idx="2059">
                  <c:v>80.72200999999998</c:v>
                </c:pt>
                <c:pt idx="2060">
                  <c:v>80.72200999999998</c:v>
                </c:pt>
                <c:pt idx="2061">
                  <c:v>80.72200999999998</c:v>
                </c:pt>
                <c:pt idx="2062">
                  <c:v>80.72200999999998</c:v>
                </c:pt>
                <c:pt idx="2063">
                  <c:v>80.72200999999998</c:v>
                </c:pt>
                <c:pt idx="2064">
                  <c:v>80.72200999999998</c:v>
                </c:pt>
                <c:pt idx="2065">
                  <c:v>80.72200999999998</c:v>
                </c:pt>
                <c:pt idx="2066">
                  <c:v>80.72200999999998</c:v>
                </c:pt>
                <c:pt idx="2067">
                  <c:v>80.72200999999998</c:v>
                </c:pt>
                <c:pt idx="2068">
                  <c:v>80.72200999999998</c:v>
                </c:pt>
                <c:pt idx="2069">
                  <c:v>80.72200999999998</c:v>
                </c:pt>
                <c:pt idx="2070">
                  <c:v>80.72200999999998</c:v>
                </c:pt>
                <c:pt idx="2071">
                  <c:v>80.72200999999998</c:v>
                </c:pt>
                <c:pt idx="2072">
                  <c:v>80.72200999999998</c:v>
                </c:pt>
                <c:pt idx="2073">
                  <c:v>80.72200999999998</c:v>
                </c:pt>
                <c:pt idx="2074">
                  <c:v>80.72200999999998</c:v>
                </c:pt>
                <c:pt idx="2075">
                  <c:v>80.72200999999998</c:v>
                </c:pt>
                <c:pt idx="2076">
                  <c:v>80.72200999999998</c:v>
                </c:pt>
                <c:pt idx="2077">
                  <c:v>80.72200999999998</c:v>
                </c:pt>
                <c:pt idx="2078">
                  <c:v>80.72200999999998</c:v>
                </c:pt>
                <c:pt idx="2079">
                  <c:v>80.72200999999998</c:v>
                </c:pt>
                <c:pt idx="2080">
                  <c:v>80.72200999999998</c:v>
                </c:pt>
                <c:pt idx="2081">
                  <c:v>80.72200999999998</c:v>
                </c:pt>
                <c:pt idx="2082">
                  <c:v>80.72200999999998</c:v>
                </c:pt>
                <c:pt idx="2083">
                  <c:v>80.72200999999998</c:v>
                </c:pt>
                <c:pt idx="2084">
                  <c:v>80.72200999999998</c:v>
                </c:pt>
                <c:pt idx="2085">
                  <c:v>80.72200999999998</c:v>
                </c:pt>
                <c:pt idx="2086">
                  <c:v>80.72200999999998</c:v>
                </c:pt>
                <c:pt idx="2087">
                  <c:v>80.72200999999998</c:v>
                </c:pt>
                <c:pt idx="2088">
                  <c:v>80.72200999999998</c:v>
                </c:pt>
                <c:pt idx="2089">
                  <c:v>80.72200999999998</c:v>
                </c:pt>
                <c:pt idx="2090">
                  <c:v>80.72200999999998</c:v>
                </c:pt>
                <c:pt idx="2091">
                  <c:v>80.72200999999998</c:v>
                </c:pt>
                <c:pt idx="2092">
                  <c:v>80.72200999999998</c:v>
                </c:pt>
                <c:pt idx="2093">
                  <c:v>80.72200999999998</c:v>
                </c:pt>
                <c:pt idx="2094">
                  <c:v>80.72200999999998</c:v>
                </c:pt>
                <c:pt idx="2095">
                  <c:v>80.72200999999998</c:v>
                </c:pt>
                <c:pt idx="2096">
                  <c:v>80.72200999999998</c:v>
                </c:pt>
                <c:pt idx="2097">
                  <c:v>80.72200999999998</c:v>
                </c:pt>
                <c:pt idx="2098">
                  <c:v>80.72200999999998</c:v>
                </c:pt>
                <c:pt idx="2099">
                  <c:v>80.72200999999998</c:v>
                </c:pt>
                <c:pt idx="2100">
                  <c:v>80.72200999999998</c:v>
                </c:pt>
                <c:pt idx="2101">
                  <c:v>80.72200999999998</c:v>
                </c:pt>
                <c:pt idx="2102">
                  <c:v>80.72200999999998</c:v>
                </c:pt>
                <c:pt idx="2103">
                  <c:v>80.72200999999998</c:v>
                </c:pt>
                <c:pt idx="2104">
                  <c:v>80.72200999999998</c:v>
                </c:pt>
                <c:pt idx="2105">
                  <c:v>80.72200999999998</c:v>
                </c:pt>
                <c:pt idx="2106">
                  <c:v>80.72200999999998</c:v>
                </c:pt>
                <c:pt idx="2107">
                  <c:v>80.72200999999998</c:v>
                </c:pt>
                <c:pt idx="2108">
                  <c:v>80.72200999999998</c:v>
                </c:pt>
                <c:pt idx="2109">
                  <c:v>80.72200999999998</c:v>
                </c:pt>
                <c:pt idx="2110">
                  <c:v>80.72200999999998</c:v>
                </c:pt>
                <c:pt idx="2111">
                  <c:v>80.72200999999998</c:v>
                </c:pt>
                <c:pt idx="2112">
                  <c:v>80.72200999999998</c:v>
                </c:pt>
                <c:pt idx="2113">
                  <c:v>80.72200999999998</c:v>
                </c:pt>
                <c:pt idx="2114">
                  <c:v>80.72200999999998</c:v>
                </c:pt>
                <c:pt idx="2115">
                  <c:v>80.72200999999998</c:v>
                </c:pt>
                <c:pt idx="2116">
                  <c:v>80.72200999999998</c:v>
                </c:pt>
                <c:pt idx="2117">
                  <c:v>80.72200999999998</c:v>
                </c:pt>
                <c:pt idx="2118">
                  <c:v>80.72200999999998</c:v>
                </c:pt>
                <c:pt idx="2119">
                  <c:v>80.72200999999998</c:v>
                </c:pt>
                <c:pt idx="2120">
                  <c:v>80.72200999999998</c:v>
                </c:pt>
                <c:pt idx="2121">
                  <c:v>80.72200999999998</c:v>
                </c:pt>
                <c:pt idx="2122">
                  <c:v>80.72200999999998</c:v>
                </c:pt>
                <c:pt idx="2123">
                  <c:v>80.72200999999998</c:v>
                </c:pt>
                <c:pt idx="2124">
                  <c:v>80.72200999999998</c:v>
                </c:pt>
                <c:pt idx="2125">
                  <c:v>80.72200999999998</c:v>
                </c:pt>
                <c:pt idx="2126">
                  <c:v>80.72200999999998</c:v>
                </c:pt>
                <c:pt idx="2127">
                  <c:v>80.72200999999998</c:v>
                </c:pt>
                <c:pt idx="2128">
                  <c:v>80.72200999999998</c:v>
                </c:pt>
                <c:pt idx="2129">
                  <c:v>80.72200999999998</c:v>
                </c:pt>
                <c:pt idx="2130">
                  <c:v>80.72200999999998</c:v>
                </c:pt>
                <c:pt idx="2131">
                  <c:v>80.72200999999998</c:v>
                </c:pt>
                <c:pt idx="2132">
                  <c:v>80.72200999999998</c:v>
                </c:pt>
                <c:pt idx="2133">
                  <c:v>80.72200999999998</c:v>
                </c:pt>
                <c:pt idx="2134">
                  <c:v>80.72200999999998</c:v>
                </c:pt>
                <c:pt idx="2135">
                  <c:v>80.72200999999998</c:v>
                </c:pt>
                <c:pt idx="2136">
                  <c:v>80.72200999999998</c:v>
                </c:pt>
                <c:pt idx="2137">
                  <c:v>80.72200999999998</c:v>
                </c:pt>
                <c:pt idx="2138">
                  <c:v>80.72200999999998</c:v>
                </c:pt>
                <c:pt idx="2139">
                  <c:v>80.72200999999998</c:v>
                </c:pt>
                <c:pt idx="2140">
                  <c:v>80.72200999999998</c:v>
                </c:pt>
                <c:pt idx="2141">
                  <c:v>80.72200999999998</c:v>
                </c:pt>
                <c:pt idx="2142">
                  <c:v>80.72200999999998</c:v>
                </c:pt>
                <c:pt idx="2143">
                  <c:v>80.72200999999998</c:v>
                </c:pt>
                <c:pt idx="2144">
                  <c:v>80.72200999999998</c:v>
                </c:pt>
                <c:pt idx="2145">
                  <c:v>80.72200999999998</c:v>
                </c:pt>
                <c:pt idx="2146">
                  <c:v>80.72200999999998</c:v>
                </c:pt>
                <c:pt idx="2147">
                  <c:v>80.72200999999998</c:v>
                </c:pt>
                <c:pt idx="2148">
                  <c:v>80.72200999999998</c:v>
                </c:pt>
                <c:pt idx="2149">
                  <c:v>80.72200999999998</c:v>
                </c:pt>
                <c:pt idx="2150">
                  <c:v>80.72200999999998</c:v>
                </c:pt>
                <c:pt idx="2151">
                  <c:v>80.72200999999998</c:v>
                </c:pt>
                <c:pt idx="2152">
                  <c:v>80.72200999999998</c:v>
                </c:pt>
                <c:pt idx="2153">
                  <c:v>80.72200999999998</c:v>
                </c:pt>
                <c:pt idx="2154">
                  <c:v>80.72200999999998</c:v>
                </c:pt>
                <c:pt idx="2155">
                  <c:v>80.72200999999998</c:v>
                </c:pt>
                <c:pt idx="2156">
                  <c:v>80.72200999999998</c:v>
                </c:pt>
                <c:pt idx="2157">
                  <c:v>80.72200999999998</c:v>
                </c:pt>
                <c:pt idx="2158">
                  <c:v>80.72200999999998</c:v>
                </c:pt>
                <c:pt idx="2159">
                  <c:v>80.72200999999998</c:v>
                </c:pt>
                <c:pt idx="2160">
                  <c:v>80.72200999999998</c:v>
                </c:pt>
                <c:pt idx="2161">
                  <c:v>80.72200999999998</c:v>
                </c:pt>
                <c:pt idx="2162">
                  <c:v>80.72200999999998</c:v>
                </c:pt>
                <c:pt idx="2163">
                  <c:v>80.72200999999998</c:v>
                </c:pt>
                <c:pt idx="2164">
                  <c:v>80.72200999999998</c:v>
                </c:pt>
                <c:pt idx="2165">
                  <c:v>80.72200999999998</c:v>
                </c:pt>
                <c:pt idx="2166">
                  <c:v>80.72200999999998</c:v>
                </c:pt>
                <c:pt idx="2167">
                  <c:v>80.72200999999998</c:v>
                </c:pt>
                <c:pt idx="2168">
                  <c:v>80.72200999999998</c:v>
                </c:pt>
                <c:pt idx="2169">
                  <c:v>80.72200999999998</c:v>
                </c:pt>
                <c:pt idx="2170">
                  <c:v>80.72200999999998</c:v>
                </c:pt>
                <c:pt idx="2171">
                  <c:v>80.72200999999998</c:v>
                </c:pt>
                <c:pt idx="2172">
                  <c:v>80.72200999999998</c:v>
                </c:pt>
                <c:pt idx="2173">
                  <c:v>80.72200999999998</c:v>
                </c:pt>
                <c:pt idx="2174">
                  <c:v>80.72200999999998</c:v>
                </c:pt>
                <c:pt idx="2175">
                  <c:v>80.72200999999998</c:v>
                </c:pt>
                <c:pt idx="2176">
                  <c:v>80.72200999999998</c:v>
                </c:pt>
                <c:pt idx="2177">
                  <c:v>80.72200999999998</c:v>
                </c:pt>
                <c:pt idx="2178">
                  <c:v>80.72200999999998</c:v>
                </c:pt>
                <c:pt idx="2179">
                  <c:v>80.72200999999998</c:v>
                </c:pt>
                <c:pt idx="2180">
                  <c:v>80.72200999999998</c:v>
                </c:pt>
                <c:pt idx="2181">
                  <c:v>80.72200999999998</c:v>
                </c:pt>
                <c:pt idx="2182">
                  <c:v>80.72200999999998</c:v>
                </c:pt>
                <c:pt idx="2183">
                  <c:v>80.72200999999998</c:v>
                </c:pt>
                <c:pt idx="2184">
                  <c:v>80.72200999999998</c:v>
                </c:pt>
                <c:pt idx="2185">
                  <c:v>80.72200999999998</c:v>
                </c:pt>
                <c:pt idx="2186">
                  <c:v>80.72200999999998</c:v>
                </c:pt>
                <c:pt idx="2187">
                  <c:v>80.72200999999998</c:v>
                </c:pt>
                <c:pt idx="2188">
                  <c:v>80.72200999999998</c:v>
                </c:pt>
                <c:pt idx="2189">
                  <c:v>80.72200999999998</c:v>
                </c:pt>
                <c:pt idx="2190">
                  <c:v>80.72200999999998</c:v>
                </c:pt>
                <c:pt idx="2191">
                  <c:v>80.72200999999998</c:v>
                </c:pt>
                <c:pt idx="2192">
                  <c:v>80.72200999999998</c:v>
                </c:pt>
                <c:pt idx="2193">
                  <c:v>80.72200999999998</c:v>
                </c:pt>
                <c:pt idx="2194">
                  <c:v>80.72200999999998</c:v>
                </c:pt>
                <c:pt idx="2195">
                  <c:v>80.72200999999998</c:v>
                </c:pt>
                <c:pt idx="2196">
                  <c:v>80.72200999999998</c:v>
                </c:pt>
                <c:pt idx="2197">
                  <c:v>80.72200999999998</c:v>
                </c:pt>
                <c:pt idx="2198">
                  <c:v>80.72200999999998</c:v>
                </c:pt>
                <c:pt idx="2199">
                  <c:v>80.72200999999998</c:v>
                </c:pt>
                <c:pt idx="2200">
                  <c:v>80.72200999999998</c:v>
                </c:pt>
                <c:pt idx="2201">
                  <c:v>80.72200999999998</c:v>
                </c:pt>
                <c:pt idx="2202">
                  <c:v>80.72200999999998</c:v>
                </c:pt>
                <c:pt idx="2203">
                  <c:v>80.72200999999998</c:v>
                </c:pt>
                <c:pt idx="2204">
                  <c:v>80.72200999999998</c:v>
                </c:pt>
                <c:pt idx="2205">
                  <c:v>80.72200999999998</c:v>
                </c:pt>
                <c:pt idx="2206">
                  <c:v>80.72200999999998</c:v>
                </c:pt>
                <c:pt idx="2207">
                  <c:v>80.72200999999998</c:v>
                </c:pt>
                <c:pt idx="2208">
                  <c:v>80.72200999999998</c:v>
                </c:pt>
                <c:pt idx="2209">
                  <c:v>80.72200999999998</c:v>
                </c:pt>
                <c:pt idx="2210">
                  <c:v>80.72200999999998</c:v>
                </c:pt>
                <c:pt idx="2211">
                  <c:v>80.72200999999998</c:v>
                </c:pt>
                <c:pt idx="2212">
                  <c:v>80.72200999999998</c:v>
                </c:pt>
                <c:pt idx="2213">
                  <c:v>80.72200999999998</c:v>
                </c:pt>
                <c:pt idx="2214">
                  <c:v>80.72200999999998</c:v>
                </c:pt>
                <c:pt idx="2215">
                  <c:v>80.72200999999998</c:v>
                </c:pt>
                <c:pt idx="2216">
                  <c:v>80.72200999999998</c:v>
                </c:pt>
                <c:pt idx="2217">
                  <c:v>80.72200999999998</c:v>
                </c:pt>
                <c:pt idx="2218">
                  <c:v>80.72200999999998</c:v>
                </c:pt>
                <c:pt idx="2219">
                  <c:v>80.72200999999998</c:v>
                </c:pt>
                <c:pt idx="2220">
                  <c:v>80.72200999999998</c:v>
                </c:pt>
                <c:pt idx="2221">
                  <c:v>80.72200999999998</c:v>
                </c:pt>
                <c:pt idx="2222">
                  <c:v>80.72200999999998</c:v>
                </c:pt>
                <c:pt idx="2223">
                  <c:v>80.72200999999998</c:v>
                </c:pt>
                <c:pt idx="2224">
                  <c:v>80.72200999999998</c:v>
                </c:pt>
                <c:pt idx="2225">
                  <c:v>80.72200999999998</c:v>
                </c:pt>
                <c:pt idx="2226">
                  <c:v>80.72200999999998</c:v>
                </c:pt>
                <c:pt idx="2227">
                  <c:v>80.72200999999998</c:v>
                </c:pt>
                <c:pt idx="2228">
                  <c:v>80.72200999999998</c:v>
                </c:pt>
                <c:pt idx="2229">
                  <c:v>80.72200999999998</c:v>
                </c:pt>
                <c:pt idx="2230">
                  <c:v>80.72200999999998</c:v>
                </c:pt>
                <c:pt idx="2231">
                  <c:v>80.72200999999998</c:v>
                </c:pt>
                <c:pt idx="2232">
                  <c:v>80.72200999999998</c:v>
                </c:pt>
                <c:pt idx="2233">
                  <c:v>80.72200999999998</c:v>
                </c:pt>
                <c:pt idx="2234">
                  <c:v>80.72200999999998</c:v>
                </c:pt>
                <c:pt idx="2235">
                  <c:v>80.72200999999998</c:v>
                </c:pt>
                <c:pt idx="2236">
                  <c:v>80.72200999999998</c:v>
                </c:pt>
                <c:pt idx="2237">
                  <c:v>80.72200999999998</c:v>
                </c:pt>
                <c:pt idx="2238">
                  <c:v>80.72200999999998</c:v>
                </c:pt>
                <c:pt idx="2239">
                  <c:v>80.72200999999998</c:v>
                </c:pt>
                <c:pt idx="2240">
                  <c:v>80.72200999999998</c:v>
                </c:pt>
                <c:pt idx="2241">
                  <c:v>80.72200999999998</c:v>
                </c:pt>
                <c:pt idx="2242">
                  <c:v>80.72200999999998</c:v>
                </c:pt>
                <c:pt idx="2243">
                  <c:v>80.72200999999998</c:v>
                </c:pt>
                <c:pt idx="2244">
                  <c:v>80.72200999999998</c:v>
                </c:pt>
                <c:pt idx="2245">
                  <c:v>80.72200999999998</c:v>
                </c:pt>
                <c:pt idx="2246">
                  <c:v>80.72200999999998</c:v>
                </c:pt>
                <c:pt idx="2247">
                  <c:v>80.72200999999998</c:v>
                </c:pt>
                <c:pt idx="2248">
                  <c:v>80.72200999999998</c:v>
                </c:pt>
                <c:pt idx="2249">
                  <c:v>80.72200999999998</c:v>
                </c:pt>
                <c:pt idx="2250">
                  <c:v>80.72200999999998</c:v>
                </c:pt>
                <c:pt idx="2251">
                  <c:v>80.72200999999998</c:v>
                </c:pt>
                <c:pt idx="2252">
                  <c:v>80.72200999999998</c:v>
                </c:pt>
                <c:pt idx="2253">
                  <c:v>80.72200999999998</c:v>
                </c:pt>
                <c:pt idx="2254">
                  <c:v>80.72200999999998</c:v>
                </c:pt>
                <c:pt idx="2255">
                  <c:v>80.72200999999998</c:v>
                </c:pt>
                <c:pt idx="2256">
                  <c:v>80.72200999999998</c:v>
                </c:pt>
                <c:pt idx="2257">
                  <c:v>80.72200999999998</c:v>
                </c:pt>
                <c:pt idx="2258">
                  <c:v>80.72200999999998</c:v>
                </c:pt>
                <c:pt idx="2259">
                  <c:v>80.72200999999998</c:v>
                </c:pt>
                <c:pt idx="2260">
                  <c:v>80.72200999999998</c:v>
                </c:pt>
                <c:pt idx="2261">
                  <c:v>80.72200999999998</c:v>
                </c:pt>
                <c:pt idx="2262">
                  <c:v>80.72200999999998</c:v>
                </c:pt>
                <c:pt idx="2263">
                  <c:v>80.72200999999998</c:v>
                </c:pt>
                <c:pt idx="2264">
                  <c:v>80.72200999999998</c:v>
                </c:pt>
                <c:pt idx="2265">
                  <c:v>80.72200999999998</c:v>
                </c:pt>
                <c:pt idx="2266">
                  <c:v>80.72200999999998</c:v>
                </c:pt>
                <c:pt idx="2267">
                  <c:v>80.72200999999998</c:v>
                </c:pt>
                <c:pt idx="2268">
                  <c:v>80.72200999999998</c:v>
                </c:pt>
                <c:pt idx="2269">
                  <c:v>80.72200999999998</c:v>
                </c:pt>
                <c:pt idx="2270">
                  <c:v>80.72200999999998</c:v>
                </c:pt>
                <c:pt idx="2271">
                  <c:v>80.72200999999998</c:v>
                </c:pt>
                <c:pt idx="2272">
                  <c:v>80.72200999999998</c:v>
                </c:pt>
                <c:pt idx="2273">
                  <c:v>80.72200999999998</c:v>
                </c:pt>
                <c:pt idx="2274">
                  <c:v>80.72200999999998</c:v>
                </c:pt>
                <c:pt idx="2275">
                  <c:v>80.72200999999998</c:v>
                </c:pt>
                <c:pt idx="2276">
                  <c:v>80.72200999999998</c:v>
                </c:pt>
                <c:pt idx="2277">
                  <c:v>80.72200999999998</c:v>
                </c:pt>
                <c:pt idx="2278">
                  <c:v>80.72200999999998</c:v>
                </c:pt>
                <c:pt idx="2279">
                  <c:v>80.72200999999998</c:v>
                </c:pt>
                <c:pt idx="2280">
                  <c:v>80.72200999999998</c:v>
                </c:pt>
                <c:pt idx="2281">
                  <c:v>80.72200999999998</c:v>
                </c:pt>
                <c:pt idx="2282">
                  <c:v>80.72200999999998</c:v>
                </c:pt>
                <c:pt idx="2283">
                  <c:v>80.72200999999998</c:v>
                </c:pt>
                <c:pt idx="2284">
                  <c:v>80.72200999999998</c:v>
                </c:pt>
                <c:pt idx="2285">
                  <c:v>80.72200999999998</c:v>
                </c:pt>
                <c:pt idx="2286">
                  <c:v>80.72200999999998</c:v>
                </c:pt>
                <c:pt idx="2287">
                  <c:v>80.72200999999998</c:v>
                </c:pt>
                <c:pt idx="2288">
                  <c:v>80.72200999999998</c:v>
                </c:pt>
                <c:pt idx="2289">
                  <c:v>80.72200999999998</c:v>
                </c:pt>
                <c:pt idx="2290">
                  <c:v>80.72200999999998</c:v>
                </c:pt>
                <c:pt idx="2291">
                  <c:v>80.72200999999998</c:v>
                </c:pt>
                <c:pt idx="2292">
                  <c:v>80.72200999999998</c:v>
                </c:pt>
                <c:pt idx="2293">
                  <c:v>80.72200999999998</c:v>
                </c:pt>
                <c:pt idx="2294">
                  <c:v>80.72200999999998</c:v>
                </c:pt>
                <c:pt idx="2295">
                  <c:v>80.72200999999998</c:v>
                </c:pt>
                <c:pt idx="2296">
                  <c:v>80.72200999999998</c:v>
                </c:pt>
                <c:pt idx="2297">
                  <c:v>80.72200999999998</c:v>
                </c:pt>
                <c:pt idx="2298">
                  <c:v>80.72200999999998</c:v>
                </c:pt>
                <c:pt idx="2299">
                  <c:v>80.72200999999998</c:v>
                </c:pt>
                <c:pt idx="2300">
                  <c:v>80.72200999999998</c:v>
                </c:pt>
                <c:pt idx="2301">
                  <c:v>80.72200999999998</c:v>
                </c:pt>
                <c:pt idx="2302">
                  <c:v>80.72200999999998</c:v>
                </c:pt>
                <c:pt idx="2303">
                  <c:v>80.72200999999998</c:v>
                </c:pt>
                <c:pt idx="2304">
                  <c:v>80.72200999999998</c:v>
                </c:pt>
                <c:pt idx="2305">
                  <c:v>80.72200999999998</c:v>
                </c:pt>
                <c:pt idx="2306">
                  <c:v>80.72200999999998</c:v>
                </c:pt>
                <c:pt idx="2307">
                  <c:v>80.72200999999998</c:v>
                </c:pt>
                <c:pt idx="2308">
                  <c:v>80.72200999999998</c:v>
                </c:pt>
                <c:pt idx="2309">
                  <c:v>80.72200999999998</c:v>
                </c:pt>
                <c:pt idx="2310">
                  <c:v>80.72200999999998</c:v>
                </c:pt>
                <c:pt idx="2311">
                  <c:v>80.72200999999998</c:v>
                </c:pt>
                <c:pt idx="2312">
                  <c:v>80.72200999999998</c:v>
                </c:pt>
                <c:pt idx="2313">
                  <c:v>80.72200999999998</c:v>
                </c:pt>
                <c:pt idx="2314">
                  <c:v>80.72200999999998</c:v>
                </c:pt>
                <c:pt idx="2315">
                  <c:v>80.72200999999998</c:v>
                </c:pt>
                <c:pt idx="2316">
                  <c:v>80.72200999999998</c:v>
                </c:pt>
                <c:pt idx="2317">
                  <c:v>80.72200999999998</c:v>
                </c:pt>
                <c:pt idx="2318">
                  <c:v>80.72200999999998</c:v>
                </c:pt>
                <c:pt idx="2319">
                  <c:v>80.72200999999998</c:v>
                </c:pt>
                <c:pt idx="2320">
                  <c:v>80.72200999999998</c:v>
                </c:pt>
                <c:pt idx="2321">
                  <c:v>80.72200999999998</c:v>
                </c:pt>
                <c:pt idx="2322">
                  <c:v>80.72200999999998</c:v>
                </c:pt>
                <c:pt idx="2323">
                  <c:v>80.72200999999998</c:v>
                </c:pt>
                <c:pt idx="2324">
                  <c:v>80.72200999999998</c:v>
                </c:pt>
                <c:pt idx="2325">
                  <c:v>80.72200999999998</c:v>
                </c:pt>
                <c:pt idx="2326">
                  <c:v>80.72200999999998</c:v>
                </c:pt>
                <c:pt idx="2327">
                  <c:v>80.72200999999998</c:v>
                </c:pt>
                <c:pt idx="2328">
                  <c:v>80.72200999999998</c:v>
                </c:pt>
                <c:pt idx="2329">
                  <c:v>80.72200999999998</c:v>
                </c:pt>
                <c:pt idx="2330">
                  <c:v>80.72200999999998</c:v>
                </c:pt>
                <c:pt idx="2331">
                  <c:v>80.72200999999998</c:v>
                </c:pt>
                <c:pt idx="2332">
                  <c:v>80.72200999999998</c:v>
                </c:pt>
                <c:pt idx="2333">
                  <c:v>80.72200999999998</c:v>
                </c:pt>
                <c:pt idx="2334">
                  <c:v>80.72200999999998</c:v>
                </c:pt>
                <c:pt idx="2335">
                  <c:v>80.72200999999998</c:v>
                </c:pt>
                <c:pt idx="2336">
                  <c:v>80.72200999999998</c:v>
                </c:pt>
                <c:pt idx="2337">
                  <c:v>80.72200999999998</c:v>
                </c:pt>
                <c:pt idx="2338">
                  <c:v>80.72200999999998</c:v>
                </c:pt>
                <c:pt idx="2339">
                  <c:v>80.72200999999998</c:v>
                </c:pt>
                <c:pt idx="2340">
                  <c:v>80.72200999999998</c:v>
                </c:pt>
                <c:pt idx="2341">
                  <c:v>80.72200999999998</c:v>
                </c:pt>
                <c:pt idx="2342">
                  <c:v>80.72200999999998</c:v>
                </c:pt>
                <c:pt idx="2343">
                  <c:v>80.72200999999998</c:v>
                </c:pt>
                <c:pt idx="2344">
                  <c:v>80.72200999999998</c:v>
                </c:pt>
                <c:pt idx="2345">
                  <c:v>80.72200999999998</c:v>
                </c:pt>
                <c:pt idx="2346">
                  <c:v>80.72200999999998</c:v>
                </c:pt>
                <c:pt idx="2347">
                  <c:v>80.72200999999998</c:v>
                </c:pt>
                <c:pt idx="2348">
                  <c:v>80.72200999999998</c:v>
                </c:pt>
                <c:pt idx="2349">
                  <c:v>80.72200999999998</c:v>
                </c:pt>
                <c:pt idx="2350">
                  <c:v>80.72200999999998</c:v>
                </c:pt>
                <c:pt idx="2351">
                  <c:v>80.72200999999998</c:v>
                </c:pt>
                <c:pt idx="2352">
                  <c:v>80.72200999999998</c:v>
                </c:pt>
                <c:pt idx="2353">
                  <c:v>80.72200999999998</c:v>
                </c:pt>
                <c:pt idx="2354">
                  <c:v>80.72200999999998</c:v>
                </c:pt>
                <c:pt idx="2355">
                  <c:v>80.72200999999998</c:v>
                </c:pt>
                <c:pt idx="2356">
                  <c:v>80.72200999999998</c:v>
                </c:pt>
                <c:pt idx="2357">
                  <c:v>80.72200999999998</c:v>
                </c:pt>
                <c:pt idx="2358">
                  <c:v>80.72200999999998</c:v>
                </c:pt>
                <c:pt idx="2359">
                  <c:v>80.72200999999998</c:v>
                </c:pt>
                <c:pt idx="2360">
                  <c:v>80.72200999999998</c:v>
                </c:pt>
                <c:pt idx="2361">
                  <c:v>80.72200999999998</c:v>
                </c:pt>
                <c:pt idx="2362">
                  <c:v>80.72200999999998</c:v>
                </c:pt>
                <c:pt idx="2363">
                  <c:v>80.72200999999998</c:v>
                </c:pt>
                <c:pt idx="2364">
                  <c:v>80.72200999999998</c:v>
                </c:pt>
                <c:pt idx="2365">
                  <c:v>80.72200999999998</c:v>
                </c:pt>
                <c:pt idx="2366">
                  <c:v>80.72200999999998</c:v>
                </c:pt>
                <c:pt idx="2367">
                  <c:v>80.72200999999998</c:v>
                </c:pt>
                <c:pt idx="2368">
                  <c:v>80.72200999999998</c:v>
                </c:pt>
                <c:pt idx="2369">
                  <c:v>80.72200999999998</c:v>
                </c:pt>
                <c:pt idx="2370">
                  <c:v>80.72200999999998</c:v>
                </c:pt>
                <c:pt idx="2371">
                  <c:v>80.72200999999998</c:v>
                </c:pt>
                <c:pt idx="2372">
                  <c:v>80.72200999999998</c:v>
                </c:pt>
                <c:pt idx="2373">
                  <c:v>80.72200999999998</c:v>
                </c:pt>
                <c:pt idx="2374">
                  <c:v>80.72200999999998</c:v>
                </c:pt>
                <c:pt idx="2375">
                  <c:v>80.72200999999998</c:v>
                </c:pt>
                <c:pt idx="2376">
                  <c:v>80.72200999999998</c:v>
                </c:pt>
                <c:pt idx="2377">
                  <c:v>80.72200999999998</c:v>
                </c:pt>
                <c:pt idx="2378">
                  <c:v>80.72200999999998</c:v>
                </c:pt>
                <c:pt idx="2379">
                  <c:v>80.72200999999998</c:v>
                </c:pt>
                <c:pt idx="2380">
                  <c:v>80.72200999999998</c:v>
                </c:pt>
                <c:pt idx="2381">
                  <c:v>80.72200999999998</c:v>
                </c:pt>
                <c:pt idx="2382">
                  <c:v>80.72200999999998</c:v>
                </c:pt>
                <c:pt idx="2383">
                  <c:v>80.72200999999998</c:v>
                </c:pt>
                <c:pt idx="2384">
                  <c:v>80.72200999999998</c:v>
                </c:pt>
                <c:pt idx="2385">
                  <c:v>80.72200999999998</c:v>
                </c:pt>
                <c:pt idx="2386">
                  <c:v>80.72200999999998</c:v>
                </c:pt>
                <c:pt idx="2387">
                  <c:v>80.72200999999998</c:v>
                </c:pt>
                <c:pt idx="2388">
                  <c:v>80.72200999999998</c:v>
                </c:pt>
                <c:pt idx="2389">
                  <c:v>80.72200999999998</c:v>
                </c:pt>
                <c:pt idx="2390">
                  <c:v>80.72200999999998</c:v>
                </c:pt>
                <c:pt idx="2391">
                  <c:v>80.72200999999998</c:v>
                </c:pt>
                <c:pt idx="2392">
                  <c:v>80.72200999999998</c:v>
                </c:pt>
                <c:pt idx="2393">
                  <c:v>80.72200999999998</c:v>
                </c:pt>
                <c:pt idx="2394">
                  <c:v>80.72200999999998</c:v>
                </c:pt>
                <c:pt idx="2395">
                  <c:v>80.72200999999998</c:v>
                </c:pt>
                <c:pt idx="2396">
                  <c:v>80.72200999999998</c:v>
                </c:pt>
                <c:pt idx="2397">
                  <c:v>80.72200999999998</c:v>
                </c:pt>
                <c:pt idx="2398">
                  <c:v>80.72200999999998</c:v>
                </c:pt>
                <c:pt idx="2399">
                  <c:v>80.72200999999998</c:v>
                </c:pt>
                <c:pt idx="2400">
                  <c:v>80.72200999999998</c:v>
                </c:pt>
                <c:pt idx="2401">
                  <c:v>80.72200999999998</c:v>
                </c:pt>
                <c:pt idx="2402">
                  <c:v>80.72200999999998</c:v>
                </c:pt>
                <c:pt idx="2403">
                  <c:v>80.72200999999998</c:v>
                </c:pt>
                <c:pt idx="2404">
                  <c:v>80.72200999999998</c:v>
                </c:pt>
                <c:pt idx="2405">
                  <c:v>80.72200999999998</c:v>
                </c:pt>
                <c:pt idx="2406">
                  <c:v>80.72200999999998</c:v>
                </c:pt>
                <c:pt idx="2407">
                  <c:v>80.72200999999998</c:v>
                </c:pt>
                <c:pt idx="2408">
                  <c:v>80.72200999999998</c:v>
                </c:pt>
                <c:pt idx="2409">
                  <c:v>80.72200999999998</c:v>
                </c:pt>
                <c:pt idx="2410">
                  <c:v>80.72200999999998</c:v>
                </c:pt>
                <c:pt idx="2411">
                  <c:v>80.72200999999998</c:v>
                </c:pt>
                <c:pt idx="2412">
                  <c:v>80.72200999999998</c:v>
                </c:pt>
                <c:pt idx="2413">
                  <c:v>80.72200999999998</c:v>
                </c:pt>
                <c:pt idx="2414">
                  <c:v>80.72200999999998</c:v>
                </c:pt>
                <c:pt idx="2415">
                  <c:v>80.72200999999998</c:v>
                </c:pt>
                <c:pt idx="2416">
                  <c:v>80.72200999999998</c:v>
                </c:pt>
                <c:pt idx="2417">
                  <c:v>80.72200999999998</c:v>
                </c:pt>
                <c:pt idx="2418">
                  <c:v>80.72200999999998</c:v>
                </c:pt>
                <c:pt idx="2419">
                  <c:v>80.72200999999998</c:v>
                </c:pt>
                <c:pt idx="2420">
                  <c:v>80.72200999999998</c:v>
                </c:pt>
                <c:pt idx="2421">
                  <c:v>80.72200999999998</c:v>
                </c:pt>
                <c:pt idx="2422">
                  <c:v>80.72200999999998</c:v>
                </c:pt>
                <c:pt idx="2423">
                  <c:v>80.72200999999998</c:v>
                </c:pt>
                <c:pt idx="2424">
                  <c:v>80.72200999999998</c:v>
                </c:pt>
                <c:pt idx="2425">
                  <c:v>80.72200999999998</c:v>
                </c:pt>
                <c:pt idx="2426">
                  <c:v>80.72200999999998</c:v>
                </c:pt>
                <c:pt idx="2427">
                  <c:v>80.72200999999998</c:v>
                </c:pt>
                <c:pt idx="2428">
                  <c:v>80.72200999999998</c:v>
                </c:pt>
                <c:pt idx="2429">
                  <c:v>80.72200999999998</c:v>
                </c:pt>
                <c:pt idx="2430">
                  <c:v>80.72200999999998</c:v>
                </c:pt>
                <c:pt idx="2431">
                  <c:v>80.72200999999998</c:v>
                </c:pt>
                <c:pt idx="2432">
                  <c:v>80.72200999999998</c:v>
                </c:pt>
                <c:pt idx="2433">
                  <c:v>80.72200999999998</c:v>
                </c:pt>
                <c:pt idx="2434">
                  <c:v>80.72200999999998</c:v>
                </c:pt>
                <c:pt idx="2435">
                  <c:v>80.72200999999998</c:v>
                </c:pt>
                <c:pt idx="2436">
                  <c:v>80.72200999999998</c:v>
                </c:pt>
                <c:pt idx="2437">
                  <c:v>80.72200999999998</c:v>
                </c:pt>
                <c:pt idx="2438">
                  <c:v>80.72200999999998</c:v>
                </c:pt>
                <c:pt idx="2439">
                  <c:v>80.72200999999998</c:v>
                </c:pt>
                <c:pt idx="2440">
                  <c:v>80.72200999999998</c:v>
                </c:pt>
                <c:pt idx="2441">
                  <c:v>80.72200999999998</c:v>
                </c:pt>
                <c:pt idx="2442">
                  <c:v>80.72200999999998</c:v>
                </c:pt>
                <c:pt idx="2443">
                  <c:v>80.72200999999998</c:v>
                </c:pt>
                <c:pt idx="2444">
                  <c:v>80.72200999999998</c:v>
                </c:pt>
                <c:pt idx="2445">
                  <c:v>80.72200999999998</c:v>
                </c:pt>
                <c:pt idx="2446">
                  <c:v>80.72200999999998</c:v>
                </c:pt>
                <c:pt idx="2447">
                  <c:v>80.72200999999998</c:v>
                </c:pt>
                <c:pt idx="2448">
                  <c:v>80.72200999999998</c:v>
                </c:pt>
                <c:pt idx="2449">
                  <c:v>80.72200999999998</c:v>
                </c:pt>
                <c:pt idx="2450">
                  <c:v>80.72200999999998</c:v>
                </c:pt>
                <c:pt idx="2451">
                  <c:v>80.72200999999998</c:v>
                </c:pt>
                <c:pt idx="2452">
                  <c:v>80.72200999999998</c:v>
                </c:pt>
                <c:pt idx="2453">
                  <c:v>80.72200999999998</c:v>
                </c:pt>
                <c:pt idx="2454">
                  <c:v>80.72200999999998</c:v>
                </c:pt>
                <c:pt idx="2455">
                  <c:v>80.72200999999998</c:v>
                </c:pt>
                <c:pt idx="2456">
                  <c:v>80.72200999999998</c:v>
                </c:pt>
                <c:pt idx="2457">
                  <c:v>80.72200999999998</c:v>
                </c:pt>
                <c:pt idx="2458">
                  <c:v>80.72200999999998</c:v>
                </c:pt>
                <c:pt idx="2459">
                  <c:v>80.72200999999998</c:v>
                </c:pt>
                <c:pt idx="2460">
                  <c:v>80.72200999999998</c:v>
                </c:pt>
                <c:pt idx="2461">
                  <c:v>80.72200999999998</c:v>
                </c:pt>
                <c:pt idx="2462">
                  <c:v>80.72200999999998</c:v>
                </c:pt>
                <c:pt idx="2463">
                  <c:v>80.72200999999998</c:v>
                </c:pt>
                <c:pt idx="2464">
                  <c:v>80.72200999999998</c:v>
                </c:pt>
                <c:pt idx="2465">
                  <c:v>80.72200999999998</c:v>
                </c:pt>
                <c:pt idx="2466">
                  <c:v>80.72200999999998</c:v>
                </c:pt>
                <c:pt idx="2467">
                  <c:v>80.72200999999998</c:v>
                </c:pt>
                <c:pt idx="2468">
                  <c:v>80.72200999999998</c:v>
                </c:pt>
                <c:pt idx="2469">
                  <c:v>80.72200999999998</c:v>
                </c:pt>
                <c:pt idx="2470">
                  <c:v>80.72200999999998</c:v>
                </c:pt>
                <c:pt idx="2471">
                  <c:v>80.72200999999998</c:v>
                </c:pt>
                <c:pt idx="2472">
                  <c:v>80.72200999999998</c:v>
                </c:pt>
                <c:pt idx="2473">
                  <c:v>80.72200999999998</c:v>
                </c:pt>
                <c:pt idx="2474">
                  <c:v>80.72200999999998</c:v>
                </c:pt>
                <c:pt idx="2475">
                  <c:v>80.72200999999998</c:v>
                </c:pt>
                <c:pt idx="2476">
                  <c:v>80.72200999999998</c:v>
                </c:pt>
                <c:pt idx="2477">
                  <c:v>80.72200999999998</c:v>
                </c:pt>
                <c:pt idx="2478">
                  <c:v>80.72200999999998</c:v>
                </c:pt>
                <c:pt idx="2479">
                  <c:v>80.72200999999998</c:v>
                </c:pt>
                <c:pt idx="2480">
                  <c:v>80.72200999999998</c:v>
                </c:pt>
                <c:pt idx="2481">
                  <c:v>80.72200999999998</c:v>
                </c:pt>
                <c:pt idx="2482">
                  <c:v>80.72200999999998</c:v>
                </c:pt>
                <c:pt idx="2483">
                  <c:v>80.72200999999998</c:v>
                </c:pt>
                <c:pt idx="2484">
                  <c:v>80.72200999999998</c:v>
                </c:pt>
                <c:pt idx="2485">
                  <c:v>80.72200999999998</c:v>
                </c:pt>
                <c:pt idx="2486">
                  <c:v>80.72200999999998</c:v>
                </c:pt>
                <c:pt idx="2487">
                  <c:v>80.72200999999998</c:v>
                </c:pt>
                <c:pt idx="2488">
                  <c:v>80.72200999999998</c:v>
                </c:pt>
                <c:pt idx="2489">
                  <c:v>80.72200999999998</c:v>
                </c:pt>
                <c:pt idx="2490">
                  <c:v>80.72200999999998</c:v>
                </c:pt>
                <c:pt idx="2491">
                  <c:v>80.72200999999998</c:v>
                </c:pt>
                <c:pt idx="2492">
                  <c:v>80.72200999999998</c:v>
                </c:pt>
                <c:pt idx="2493">
                  <c:v>80.72200999999998</c:v>
                </c:pt>
                <c:pt idx="2494">
                  <c:v>80.72200999999998</c:v>
                </c:pt>
                <c:pt idx="2495">
                  <c:v>80.72200999999998</c:v>
                </c:pt>
                <c:pt idx="2496">
                  <c:v>80.72200999999998</c:v>
                </c:pt>
                <c:pt idx="2497">
                  <c:v>80.72200999999998</c:v>
                </c:pt>
                <c:pt idx="2498">
                  <c:v>80.72200999999998</c:v>
                </c:pt>
                <c:pt idx="2499">
                  <c:v>80.72200999999998</c:v>
                </c:pt>
                <c:pt idx="2500">
                  <c:v>80.72200999999998</c:v>
                </c:pt>
                <c:pt idx="2501">
                  <c:v>80.72200999999998</c:v>
                </c:pt>
                <c:pt idx="2502">
                  <c:v>80.72200999999998</c:v>
                </c:pt>
                <c:pt idx="2503">
                  <c:v>80.72200999999998</c:v>
                </c:pt>
                <c:pt idx="2504">
                  <c:v>80.72200999999998</c:v>
                </c:pt>
                <c:pt idx="2505">
                  <c:v>80.72200999999998</c:v>
                </c:pt>
                <c:pt idx="2506">
                  <c:v>80.72200999999998</c:v>
                </c:pt>
                <c:pt idx="2507">
                  <c:v>80.72200999999998</c:v>
                </c:pt>
                <c:pt idx="2508">
                  <c:v>80.72200999999998</c:v>
                </c:pt>
                <c:pt idx="2509">
                  <c:v>80.72200999999998</c:v>
                </c:pt>
                <c:pt idx="2510">
                  <c:v>80.72200999999998</c:v>
                </c:pt>
                <c:pt idx="2511">
                  <c:v>80.72200999999998</c:v>
                </c:pt>
                <c:pt idx="2512">
                  <c:v>80.72200999999998</c:v>
                </c:pt>
                <c:pt idx="2513">
                  <c:v>80.72200999999998</c:v>
                </c:pt>
                <c:pt idx="2514">
                  <c:v>80.72200999999998</c:v>
                </c:pt>
                <c:pt idx="2515">
                  <c:v>80.72200999999998</c:v>
                </c:pt>
                <c:pt idx="2516">
                  <c:v>80.72200999999998</c:v>
                </c:pt>
                <c:pt idx="2517">
                  <c:v>80.72200999999998</c:v>
                </c:pt>
                <c:pt idx="2518">
                  <c:v>80.72200999999998</c:v>
                </c:pt>
                <c:pt idx="2519">
                  <c:v>80.72200999999998</c:v>
                </c:pt>
                <c:pt idx="2520">
                  <c:v>80.72200999999998</c:v>
                </c:pt>
                <c:pt idx="2521">
                  <c:v>80.72200999999998</c:v>
                </c:pt>
                <c:pt idx="2522">
                  <c:v>80.72200999999998</c:v>
                </c:pt>
                <c:pt idx="2523">
                  <c:v>80.72200999999998</c:v>
                </c:pt>
                <c:pt idx="2524">
                  <c:v>80.72200999999998</c:v>
                </c:pt>
                <c:pt idx="2525">
                  <c:v>80.72200999999998</c:v>
                </c:pt>
                <c:pt idx="2526">
                  <c:v>80.72200999999998</c:v>
                </c:pt>
                <c:pt idx="2527">
                  <c:v>80.72200999999998</c:v>
                </c:pt>
                <c:pt idx="2528">
                  <c:v>80.72200999999998</c:v>
                </c:pt>
                <c:pt idx="2529">
                  <c:v>80.72200999999998</c:v>
                </c:pt>
                <c:pt idx="2530">
                  <c:v>80.72200999999998</c:v>
                </c:pt>
                <c:pt idx="2531">
                  <c:v>80.72200999999998</c:v>
                </c:pt>
                <c:pt idx="2532">
                  <c:v>80.72200999999998</c:v>
                </c:pt>
                <c:pt idx="2533">
                  <c:v>80.72200999999998</c:v>
                </c:pt>
                <c:pt idx="2534">
                  <c:v>80.72200999999998</c:v>
                </c:pt>
                <c:pt idx="2535">
                  <c:v>80.72200999999998</c:v>
                </c:pt>
                <c:pt idx="2536">
                  <c:v>80.72200999999998</c:v>
                </c:pt>
                <c:pt idx="2537">
                  <c:v>80.72200999999998</c:v>
                </c:pt>
                <c:pt idx="2538">
                  <c:v>80.72200999999998</c:v>
                </c:pt>
                <c:pt idx="2539">
                  <c:v>80.72200999999998</c:v>
                </c:pt>
                <c:pt idx="2540">
                  <c:v>80.72200999999998</c:v>
                </c:pt>
                <c:pt idx="2541">
                  <c:v>80.72200999999998</c:v>
                </c:pt>
                <c:pt idx="2542">
                  <c:v>80.72200999999998</c:v>
                </c:pt>
                <c:pt idx="2543">
                  <c:v>80.72200999999998</c:v>
                </c:pt>
                <c:pt idx="2544">
                  <c:v>80.72200999999998</c:v>
                </c:pt>
                <c:pt idx="2545">
                  <c:v>80.72200999999998</c:v>
                </c:pt>
                <c:pt idx="2546">
                  <c:v>80.72200999999998</c:v>
                </c:pt>
                <c:pt idx="2547">
                  <c:v>80.72200999999998</c:v>
                </c:pt>
                <c:pt idx="2548">
                  <c:v>80.72200999999998</c:v>
                </c:pt>
                <c:pt idx="2549">
                  <c:v>80.72200999999998</c:v>
                </c:pt>
                <c:pt idx="2550">
                  <c:v>80.72200999999998</c:v>
                </c:pt>
                <c:pt idx="2551">
                  <c:v>80.72200999999998</c:v>
                </c:pt>
                <c:pt idx="2552">
                  <c:v>80.72200999999998</c:v>
                </c:pt>
                <c:pt idx="2553">
                  <c:v>80.72200999999998</c:v>
                </c:pt>
                <c:pt idx="2554">
                  <c:v>80.72200999999998</c:v>
                </c:pt>
                <c:pt idx="2555">
                  <c:v>80.72200999999998</c:v>
                </c:pt>
                <c:pt idx="2556">
                  <c:v>80.72200999999998</c:v>
                </c:pt>
                <c:pt idx="2557">
                  <c:v>80.72200999999998</c:v>
                </c:pt>
                <c:pt idx="2558">
                  <c:v>80.72200999999998</c:v>
                </c:pt>
                <c:pt idx="2559">
                  <c:v>80.72200999999998</c:v>
                </c:pt>
                <c:pt idx="2560">
                  <c:v>80.72200999999998</c:v>
                </c:pt>
                <c:pt idx="2561">
                  <c:v>80.72200999999998</c:v>
                </c:pt>
                <c:pt idx="2562">
                  <c:v>80.72200999999998</c:v>
                </c:pt>
                <c:pt idx="2563">
                  <c:v>80.72200999999998</c:v>
                </c:pt>
                <c:pt idx="2564">
                  <c:v>80.72200999999998</c:v>
                </c:pt>
                <c:pt idx="2565">
                  <c:v>80.72200999999998</c:v>
                </c:pt>
                <c:pt idx="2566">
                  <c:v>80.72200999999998</c:v>
                </c:pt>
                <c:pt idx="2567">
                  <c:v>80.72200999999998</c:v>
                </c:pt>
                <c:pt idx="2568">
                  <c:v>80.72200999999998</c:v>
                </c:pt>
                <c:pt idx="2569">
                  <c:v>80.72200999999998</c:v>
                </c:pt>
                <c:pt idx="2570">
                  <c:v>80.72200999999998</c:v>
                </c:pt>
                <c:pt idx="2571">
                  <c:v>80.72200999999998</c:v>
                </c:pt>
                <c:pt idx="2572">
                  <c:v>80.72200999999998</c:v>
                </c:pt>
                <c:pt idx="2573">
                  <c:v>80.72200999999998</c:v>
                </c:pt>
                <c:pt idx="2574">
                  <c:v>80.72200999999998</c:v>
                </c:pt>
                <c:pt idx="2575">
                  <c:v>80.72200999999998</c:v>
                </c:pt>
                <c:pt idx="2576">
                  <c:v>80.72200999999998</c:v>
                </c:pt>
                <c:pt idx="2577">
                  <c:v>80.72200999999998</c:v>
                </c:pt>
                <c:pt idx="2578">
                  <c:v>80.72200999999998</c:v>
                </c:pt>
                <c:pt idx="2579">
                  <c:v>80.72200999999998</c:v>
                </c:pt>
                <c:pt idx="2580">
                  <c:v>80.72200999999998</c:v>
                </c:pt>
                <c:pt idx="2581">
                  <c:v>80.72200999999998</c:v>
                </c:pt>
                <c:pt idx="2582">
                  <c:v>80.72200999999998</c:v>
                </c:pt>
                <c:pt idx="2583">
                  <c:v>80.72200999999998</c:v>
                </c:pt>
                <c:pt idx="2584">
                  <c:v>80.72200999999998</c:v>
                </c:pt>
                <c:pt idx="2585">
                  <c:v>80.72200999999998</c:v>
                </c:pt>
                <c:pt idx="2586">
                  <c:v>80.72200999999998</c:v>
                </c:pt>
                <c:pt idx="2587">
                  <c:v>80.72200999999998</c:v>
                </c:pt>
                <c:pt idx="2588">
                  <c:v>80.72200999999998</c:v>
                </c:pt>
                <c:pt idx="2589">
                  <c:v>80.72200999999998</c:v>
                </c:pt>
                <c:pt idx="2590">
                  <c:v>80.72200999999998</c:v>
                </c:pt>
                <c:pt idx="2591">
                  <c:v>80.72200999999998</c:v>
                </c:pt>
                <c:pt idx="2592">
                  <c:v>80.72200999999998</c:v>
                </c:pt>
                <c:pt idx="2593">
                  <c:v>80.72200999999998</c:v>
                </c:pt>
                <c:pt idx="2594">
                  <c:v>80.72200999999998</c:v>
                </c:pt>
                <c:pt idx="2595">
                  <c:v>80.72200999999998</c:v>
                </c:pt>
                <c:pt idx="2596">
                  <c:v>80.72200999999998</c:v>
                </c:pt>
                <c:pt idx="2597">
                  <c:v>80.72200999999998</c:v>
                </c:pt>
                <c:pt idx="2598">
                  <c:v>80.72200999999998</c:v>
                </c:pt>
                <c:pt idx="2599">
                  <c:v>80.72200999999998</c:v>
                </c:pt>
                <c:pt idx="2600">
                  <c:v>80.72200999999998</c:v>
                </c:pt>
                <c:pt idx="2601">
                  <c:v>80.72200999999998</c:v>
                </c:pt>
                <c:pt idx="2602">
                  <c:v>80.72200999999998</c:v>
                </c:pt>
                <c:pt idx="2603">
                  <c:v>80.72200999999998</c:v>
                </c:pt>
                <c:pt idx="2604">
                  <c:v>80.72200999999998</c:v>
                </c:pt>
                <c:pt idx="2605">
                  <c:v>80.72200999999998</c:v>
                </c:pt>
                <c:pt idx="2606">
                  <c:v>80.72200999999998</c:v>
                </c:pt>
                <c:pt idx="2607">
                  <c:v>80.72200999999998</c:v>
                </c:pt>
                <c:pt idx="2608">
                  <c:v>80.72200999999998</c:v>
                </c:pt>
                <c:pt idx="2609">
                  <c:v>80.72200999999998</c:v>
                </c:pt>
                <c:pt idx="2610">
                  <c:v>80.72200999999998</c:v>
                </c:pt>
                <c:pt idx="2611">
                  <c:v>80.72200999999998</c:v>
                </c:pt>
                <c:pt idx="2612">
                  <c:v>80.72200999999998</c:v>
                </c:pt>
                <c:pt idx="2613">
                  <c:v>80.72200999999998</c:v>
                </c:pt>
                <c:pt idx="2614">
                  <c:v>80.72200999999998</c:v>
                </c:pt>
                <c:pt idx="2615">
                  <c:v>80.72200999999998</c:v>
                </c:pt>
                <c:pt idx="2616">
                  <c:v>80.72200999999998</c:v>
                </c:pt>
                <c:pt idx="2617">
                  <c:v>80.72200999999998</c:v>
                </c:pt>
                <c:pt idx="2618">
                  <c:v>80.72200999999998</c:v>
                </c:pt>
                <c:pt idx="2619">
                  <c:v>80.72200999999998</c:v>
                </c:pt>
                <c:pt idx="2620">
                  <c:v>80.72200999999998</c:v>
                </c:pt>
                <c:pt idx="2621">
                  <c:v>80.72200999999998</c:v>
                </c:pt>
                <c:pt idx="2622">
                  <c:v>80.72200999999998</c:v>
                </c:pt>
                <c:pt idx="2623">
                  <c:v>80.72200999999998</c:v>
                </c:pt>
                <c:pt idx="2624">
                  <c:v>80.72200999999998</c:v>
                </c:pt>
                <c:pt idx="2625">
                  <c:v>80.72200999999998</c:v>
                </c:pt>
                <c:pt idx="2626">
                  <c:v>80.72200999999998</c:v>
                </c:pt>
                <c:pt idx="2627">
                  <c:v>80.72200999999998</c:v>
                </c:pt>
                <c:pt idx="2628">
                  <c:v>80.72200999999998</c:v>
                </c:pt>
                <c:pt idx="2629">
                  <c:v>80.72200999999998</c:v>
                </c:pt>
                <c:pt idx="2630">
                  <c:v>80.72200999999998</c:v>
                </c:pt>
                <c:pt idx="2631">
                  <c:v>80.72200999999998</c:v>
                </c:pt>
                <c:pt idx="2632">
                  <c:v>80.72200999999998</c:v>
                </c:pt>
                <c:pt idx="2633">
                  <c:v>80.72200999999998</c:v>
                </c:pt>
                <c:pt idx="2634">
                  <c:v>80.72200999999998</c:v>
                </c:pt>
                <c:pt idx="2635">
                  <c:v>80.72200999999998</c:v>
                </c:pt>
                <c:pt idx="2636">
                  <c:v>80.72200999999998</c:v>
                </c:pt>
                <c:pt idx="2637">
                  <c:v>80.72200999999998</c:v>
                </c:pt>
                <c:pt idx="2638">
                  <c:v>80.72200999999998</c:v>
                </c:pt>
                <c:pt idx="2639">
                  <c:v>80.72200999999998</c:v>
                </c:pt>
                <c:pt idx="2640">
                  <c:v>80.72200999999998</c:v>
                </c:pt>
                <c:pt idx="2641">
                  <c:v>80.72200999999998</c:v>
                </c:pt>
                <c:pt idx="2642">
                  <c:v>80.72200999999998</c:v>
                </c:pt>
                <c:pt idx="2643">
                  <c:v>80.72200999999998</c:v>
                </c:pt>
                <c:pt idx="2644">
                  <c:v>80.72200999999998</c:v>
                </c:pt>
                <c:pt idx="2645">
                  <c:v>80.72200999999998</c:v>
                </c:pt>
                <c:pt idx="2646">
                  <c:v>80.72200999999998</c:v>
                </c:pt>
                <c:pt idx="2647">
                  <c:v>80.72200999999998</c:v>
                </c:pt>
                <c:pt idx="2648">
                  <c:v>80.72200999999998</c:v>
                </c:pt>
                <c:pt idx="2649">
                  <c:v>80.72200999999998</c:v>
                </c:pt>
                <c:pt idx="2650">
                  <c:v>80.72200999999998</c:v>
                </c:pt>
                <c:pt idx="2651">
                  <c:v>80.72200999999998</c:v>
                </c:pt>
                <c:pt idx="2652">
                  <c:v>80.72200999999998</c:v>
                </c:pt>
                <c:pt idx="2653">
                  <c:v>80.72200999999998</c:v>
                </c:pt>
                <c:pt idx="2654">
                  <c:v>80.72200999999998</c:v>
                </c:pt>
                <c:pt idx="2655">
                  <c:v>80.72200999999998</c:v>
                </c:pt>
                <c:pt idx="2656">
                  <c:v>80.72200999999998</c:v>
                </c:pt>
                <c:pt idx="2657">
                  <c:v>80.72200999999998</c:v>
                </c:pt>
                <c:pt idx="2658">
                  <c:v>80.72200999999998</c:v>
                </c:pt>
                <c:pt idx="2659">
                  <c:v>80.72200999999998</c:v>
                </c:pt>
                <c:pt idx="2660">
                  <c:v>80.72200999999998</c:v>
                </c:pt>
                <c:pt idx="2661">
                  <c:v>80.72200999999998</c:v>
                </c:pt>
                <c:pt idx="2662">
                  <c:v>80.72200999999998</c:v>
                </c:pt>
                <c:pt idx="2663">
                  <c:v>80.72200999999998</c:v>
                </c:pt>
                <c:pt idx="2664">
                  <c:v>80.72200999999998</c:v>
                </c:pt>
                <c:pt idx="2665">
                  <c:v>80.72200999999998</c:v>
                </c:pt>
                <c:pt idx="2666">
                  <c:v>80.72200999999998</c:v>
                </c:pt>
                <c:pt idx="2667">
                  <c:v>80.72200999999998</c:v>
                </c:pt>
                <c:pt idx="2668">
                  <c:v>80.72200999999998</c:v>
                </c:pt>
                <c:pt idx="2669">
                  <c:v>80.72200999999998</c:v>
                </c:pt>
                <c:pt idx="2670">
                  <c:v>80.72200999999998</c:v>
                </c:pt>
                <c:pt idx="2671">
                  <c:v>80.72200999999998</c:v>
                </c:pt>
                <c:pt idx="2672">
                  <c:v>80.72200999999998</c:v>
                </c:pt>
                <c:pt idx="2673">
                  <c:v>80.72200999999998</c:v>
                </c:pt>
                <c:pt idx="2674">
                  <c:v>80.72200999999998</c:v>
                </c:pt>
                <c:pt idx="2675">
                  <c:v>80.72200999999998</c:v>
                </c:pt>
                <c:pt idx="2676">
                  <c:v>80.72200999999998</c:v>
                </c:pt>
                <c:pt idx="2677">
                  <c:v>80.72200999999998</c:v>
                </c:pt>
                <c:pt idx="2678">
                  <c:v>80.72200999999998</c:v>
                </c:pt>
                <c:pt idx="2679">
                  <c:v>80.72200999999998</c:v>
                </c:pt>
                <c:pt idx="2680">
                  <c:v>80.72200999999998</c:v>
                </c:pt>
                <c:pt idx="2681">
                  <c:v>80.72200999999998</c:v>
                </c:pt>
                <c:pt idx="2682">
                  <c:v>80.72200999999998</c:v>
                </c:pt>
                <c:pt idx="2683">
                  <c:v>80.72200999999998</c:v>
                </c:pt>
                <c:pt idx="2684">
                  <c:v>80.72200999999998</c:v>
                </c:pt>
                <c:pt idx="2685">
                  <c:v>80.72200999999998</c:v>
                </c:pt>
                <c:pt idx="2686">
                  <c:v>80.72200999999998</c:v>
                </c:pt>
                <c:pt idx="2687">
                  <c:v>80.72200999999998</c:v>
                </c:pt>
                <c:pt idx="2688">
                  <c:v>80.72200999999998</c:v>
                </c:pt>
                <c:pt idx="2689">
                  <c:v>80.72200999999998</c:v>
                </c:pt>
                <c:pt idx="2690">
                  <c:v>80.72200999999998</c:v>
                </c:pt>
                <c:pt idx="2691">
                  <c:v>80.72200999999998</c:v>
                </c:pt>
                <c:pt idx="2692">
                  <c:v>80.72200999999998</c:v>
                </c:pt>
                <c:pt idx="2693">
                  <c:v>80.72200999999998</c:v>
                </c:pt>
                <c:pt idx="2694">
                  <c:v>80.72200999999998</c:v>
                </c:pt>
                <c:pt idx="2695">
                  <c:v>80.72200999999998</c:v>
                </c:pt>
                <c:pt idx="2696">
                  <c:v>80.72200999999998</c:v>
                </c:pt>
                <c:pt idx="2697">
                  <c:v>80.72200999999998</c:v>
                </c:pt>
                <c:pt idx="2698">
                  <c:v>80.72200999999998</c:v>
                </c:pt>
                <c:pt idx="2699">
                  <c:v>80.72200999999998</c:v>
                </c:pt>
                <c:pt idx="2700">
                  <c:v>80.72200999999998</c:v>
                </c:pt>
                <c:pt idx="2701">
                  <c:v>80.72200999999998</c:v>
                </c:pt>
                <c:pt idx="2702">
                  <c:v>80.72200999999998</c:v>
                </c:pt>
                <c:pt idx="2703">
                  <c:v>80.72200999999998</c:v>
                </c:pt>
                <c:pt idx="2704">
                  <c:v>80.72200999999998</c:v>
                </c:pt>
                <c:pt idx="2705">
                  <c:v>80.72200999999998</c:v>
                </c:pt>
                <c:pt idx="2706">
                  <c:v>80.72200999999998</c:v>
                </c:pt>
                <c:pt idx="2707">
                  <c:v>80.72200999999998</c:v>
                </c:pt>
                <c:pt idx="2708">
                  <c:v>80.72200999999998</c:v>
                </c:pt>
                <c:pt idx="2709">
                  <c:v>80.72200999999998</c:v>
                </c:pt>
                <c:pt idx="2710">
                  <c:v>80.72200999999998</c:v>
                </c:pt>
                <c:pt idx="2711">
                  <c:v>80.72200999999998</c:v>
                </c:pt>
                <c:pt idx="2712">
                  <c:v>80.72200999999998</c:v>
                </c:pt>
                <c:pt idx="2713">
                  <c:v>80.72200999999998</c:v>
                </c:pt>
                <c:pt idx="2714">
                  <c:v>80.72200999999998</c:v>
                </c:pt>
                <c:pt idx="2715">
                  <c:v>80.72200999999998</c:v>
                </c:pt>
                <c:pt idx="2716">
                  <c:v>80.72200999999998</c:v>
                </c:pt>
                <c:pt idx="2717">
                  <c:v>80.72200999999998</c:v>
                </c:pt>
                <c:pt idx="2718">
                  <c:v>80.72200999999998</c:v>
                </c:pt>
                <c:pt idx="2719">
                  <c:v>80.72200999999998</c:v>
                </c:pt>
                <c:pt idx="2720">
                  <c:v>80.72200999999998</c:v>
                </c:pt>
                <c:pt idx="2721">
                  <c:v>80.72200999999998</c:v>
                </c:pt>
                <c:pt idx="2722">
                  <c:v>80.72200999999998</c:v>
                </c:pt>
                <c:pt idx="2723">
                  <c:v>80.72200999999998</c:v>
                </c:pt>
                <c:pt idx="2724">
                  <c:v>80.72200999999998</c:v>
                </c:pt>
                <c:pt idx="2725">
                  <c:v>80.72200999999998</c:v>
                </c:pt>
                <c:pt idx="2726">
                  <c:v>80.72200999999998</c:v>
                </c:pt>
                <c:pt idx="2727">
                  <c:v>80.72200999999998</c:v>
                </c:pt>
                <c:pt idx="2728">
                  <c:v>80.72200999999998</c:v>
                </c:pt>
                <c:pt idx="2729">
                  <c:v>80.72200999999998</c:v>
                </c:pt>
                <c:pt idx="2730">
                  <c:v>80.72200999999998</c:v>
                </c:pt>
                <c:pt idx="2731">
                  <c:v>80.72200999999998</c:v>
                </c:pt>
                <c:pt idx="2732">
                  <c:v>80.72200999999998</c:v>
                </c:pt>
                <c:pt idx="2733">
                  <c:v>80.72200999999998</c:v>
                </c:pt>
                <c:pt idx="2734">
                  <c:v>80.72200999999998</c:v>
                </c:pt>
                <c:pt idx="2735">
                  <c:v>80.72200999999998</c:v>
                </c:pt>
                <c:pt idx="2736">
                  <c:v>80.72200999999998</c:v>
                </c:pt>
                <c:pt idx="2737">
                  <c:v>80.72200999999998</c:v>
                </c:pt>
                <c:pt idx="2738">
                  <c:v>80.72200999999998</c:v>
                </c:pt>
                <c:pt idx="2739">
                  <c:v>80.72200999999998</c:v>
                </c:pt>
                <c:pt idx="2740">
                  <c:v>80.72200999999998</c:v>
                </c:pt>
                <c:pt idx="2741">
                  <c:v>80.72200999999998</c:v>
                </c:pt>
                <c:pt idx="2742">
                  <c:v>80.72200999999998</c:v>
                </c:pt>
                <c:pt idx="2743">
                  <c:v>80.72200999999998</c:v>
                </c:pt>
                <c:pt idx="2744">
                  <c:v>80.72200999999998</c:v>
                </c:pt>
                <c:pt idx="2745">
                  <c:v>80.72200999999998</c:v>
                </c:pt>
                <c:pt idx="2746">
                  <c:v>80.72200999999998</c:v>
                </c:pt>
                <c:pt idx="2747">
                  <c:v>80.72200999999998</c:v>
                </c:pt>
                <c:pt idx="2748">
                  <c:v>80.72200999999998</c:v>
                </c:pt>
                <c:pt idx="2749">
                  <c:v>80.72200999999998</c:v>
                </c:pt>
                <c:pt idx="2750">
                  <c:v>80.72200999999998</c:v>
                </c:pt>
                <c:pt idx="2751">
                  <c:v>80.72200999999998</c:v>
                </c:pt>
                <c:pt idx="2752">
                  <c:v>80.72200999999998</c:v>
                </c:pt>
                <c:pt idx="2753">
                  <c:v>80.72200999999998</c:v>
                </c:pt>
                <c:pt idx="2754">
                  <c:v>80.72200999999998</c:v>
                </c:pt>
                <c:pt idx="2755">
                  <c:v>80.72200999999998</c:v>
                </c:pt>
                <c:pt idx="2756">
                  <c:v>80.72200999999998</c:v>
                </c:pt>
                <c:pt idx="2757">
                  <c:v>80.72200999999998</c:v>
                </c:pt>
                <c:pt idx="2758">
                  <c:v>80.72200999999998</c:v>
                </c:pt>
                <c:pt idx="2759">
                  <c:v>80.72200999999998</c:v>
                </c:pt>
                <c:pt idx="2760">
                  <c:v>80.72200999999998</c:v>
                </c:pt>
                <c:pt idx="2761">
                  <c:v>80.72200999999998</c:v>
                </c:pt>
                <c:pt idx="2762">
                  <c:v>80.72200999999998</c:v>
                </c:pt>
                <c:pt idx="2763">
                  <c:v>80.72200999999998</c:v>
                </c:pt>
                <c:pt idx="2764">
                  <c:v>80.72200999999998</c:v>
                </c:pt>
                <c:pt idx="2765">
                  <c:v>80.72200999999998</c:v>
                </c:pt>
                <c:pt idx="2766">
                  <c:v>80.72200999999998</c:v>
                </c:pt>
                <c:pt idx="2767">
                  <c:v>80.72200999999998</c:v>
                </c:pt>
                <c:pt idx="2768">
                  <c:v>80.72200999999998</c:v>
                </c:pt>
                <c:pt idx="2769">
                  <c:v>80.72200999999998</c:v>
                </c:pt>
                <c:pt idx="2770">
                  <c:v>80.72200999999998</c:v>
                </c:pt>
                <c:pt idx="2771">
                  <c:v>80.72200999999998</c:v>
                </c:pt>
                <c:pt idx="2772">
                  <c:v>80.72200999999998</c:v>
                </c:pt>
                <c:pt idx="2773">
                  <c:v>80.72200999999998</c:v>
                </c:pt>
                <c:pt idx="2774">
                  <c:v>80.72200999999998</c:v>
                </c:pt>
                <c:pt idx="2775">
                  <c:v>80.72200999999998</c:v>
                </c:pt>
                <c:pt idx="2776">
                  <c:v>80.72200999999998</c:v>
                </c:pt>
                <c:pt idx="2777">
                  <c:v>80.72200999999998</c:v>
                </c:pt>
                <c:pt idx="2778">
                  <c:v>80.72200999999998</c:v>
                </c:pt>
                <c:pt idx="2779">
                  <c:v>80.72200999999998</c:v>
                </c:pt>
                <c:pt idx="2780">
                  <c:v>80.72200999999998</c:v>
                </c:pt>
                <c:pt idx="2781">
                  <c:v>80.72200999999998</c:v>
                </c:pt>
                <c:pt idx="2782">
                  <c:v>80.72200999999998</c:v>
                </c:pt>
                <c:pt idx="2783">
                  <c:v>80.72200999999998</c:v>
                </c:pt>
                <c:pt idx="2784">
                  <c:v>80.72200999999998</c:v>
                </c:pt>
                <c:pt idx="2785">
                  <c:v>80.72200999999998</c:v>
                </c:pt>
                <c:pt idx="2786">
                  <c:v>80.72200999999998</c:v>
                </c:pt>
                <c:pt idx="2787">
                  <c:v>80.72200999999998</c:v>
                </c:pt>
                <c:pt idx="2788">
                  <c:v>80.72200999999998</c:v>
                </c:pt>
                <c:pt idx="2789">
                  <c:v>80.72200999999998</c:v>
                </c:pt>
                <c:pt idx="2790">
                  <c:v>80.72200999999998</c:v>
                </c:pt>
                <c:pt idx="2791">
                  <c:v>80.72200999999998</c:v>
                </c:pt>
                <c:pt idx="2792">
                  <c:v>80.72200999999998</c:v>
                </c:pt>
                <c:pt idx="2793">
                  <c:v>80.72200999999998</c:v>
                </c:pt>
                <c:pt idx="2794">
                  <c:v>80.72200999999998</c:v>
                </c:pt>
                <c:pt idx="2795">
                  <c:v>80.72200999999998</c:v>
                </c:pt>
                <c:pt idx="2796">
                  <c:v>80.72200999999998</c:v>
                </c:pt>
                <c:pt idx="2797">
                  <c:v>80.72200999999998</c:v>
                </c:pt>
                <c:pt idx="2798">
                  <c:v>80.72200999999998</c:v>
                </c:pt>
                <c:pt idx="2799">
                  <c:v>80.72200999999998</c:v>
                </c:pt>
                <c:pt idx="2800">
                  <c:v>80.72200999999998</c:v>
                </c:pt>
                <c:pt idx="2801">
                  <c:v>80.72200999999998</c:v>
                </c:pt>
                <c:pt idx="2802">
                  <c:v>80.72200999999998</c:v>
                </c:pt>
                <c:pt idx="2803">
                  <c:v>80.72200999999998</c:v>
                </c:pt>
                <c:pt idx="2804">
                  <c:v>80.72200999999998</c:v>
                </c:pt>
                <c:pt idx="2805">
                  <c:v>80.72200999999998</c:v>
                </c:pt>
                <c:pt idx="2806">
                  <c:v>80.72200999999998</c:v>
                </c:pt>
                <c:pt idx="2807">
                  <c:v>80.72200999999998</c:v>
                </c:pt>
                <c:pt idx="2808">
                  <c:v>80.72200999999998</c:v>
                </c:pt>
                <c:pt idx="2809">
                  <c:v>80.72200999999998</c:v>
                </c:pt>
                <c:pt idx="2810">
                  <c:v>80.72200999999998</c:v>
                </c:pt>
                <c:pt idx="2811">
                  <c:v>80.72200999999998</c:v>
                </c:pt>
                <c:pt idx="2812">
                  <c:v>80.72200999999998</c:v>
                </c:pt>
                <c:pt idx="2813">
                  <c:v>80.72200999999998</c:v>
                </c:pt>
                <c:pt idx="2814">
                  <c:v>80.72200999999998</c:v>
                </c:pt>
                <c:pt idx="2815">
                  <c:v>80.72200999999998</c:v>
                </c:pt>
                <c:pt idx="2816">
                  <c:v>80.72200999999998</c:v>
                </c:pt>
                <c:pt idx="2817">
                  <c:v>80.72200999999998</c:v>
                </c:pt>
                <c:pt idx="2818">
                  <c:v>80.72200999999998</c:v>
                </c:pt>
                <c:pt idx="2819">
                  <c:v>80.72200999999998</c:v>
                </c:pt>
                <c:pt idx="2820">
                  <c:v>80.72200999999998</c:v>
                </c:pt>
                <c:pt idx="2821">
                  <c:v>80.72200999999998</c:v>
                </c:pt>
                <c:pt idx="2822">
                  <c:v>80.72200999999998</c:v>
                </c:pt>
                <c:pt idx="2823">
                  <c:v>80.72200999999998</c:v>
                </c:pt>
                <c:pt idx="2824">
                  <c:v>80.72200999999998</c:v>
                </c:pt>
                <c:pt idx="2825">
                  <c:v>80.72200999999998</c:v>
                </c:pt>
                <c:pt idx="2826">
                  <c:v>80.72200999999998</c:v>
                </c:pt>
                <c:pt idx="2827">
                  <c:v>80.72200999999998</c:v>
                </c:pt>
                <c:pt idx="2828">
                  <c:v>80.72200999999998</c:v>
                </c:pt>
                <c:pt idx="2829">
                  <c:v>80.72200999999998</c:v>
                </c:pt>
                <c:pt idx="2830">
                  <c:v>80.72200999999998</c:v>
                </c:pt>
                <c:pt idx="2831">
                  <c:v>80.72200999999998</c:v>
                </c:pt>
                <c:pt idx="2832">
                  <c:v>80.72200999999998</c:v>
                </c:pt>
                <c:pt idx="2833">
                  <c:v>80.72200999999998</c:v>
                </c:pt>
                <c:pt idx="2834">
                  <c:v>80.72200999999998</c:v>
                </c:pt>
                <c:pt idx="2835">
                  <c:v>80.72200999999998</c:v>
                </c:pt>
                <c:pt idx="2836">
                  <c:v>80.72200999999998</c:v>
                </c:pt>
                <c:pt idx="2837">
                  <c:v>80.72200999999998</c:v>
                </c:pt>
                <c:pt idx="2838">
                  <c:v>80.72200999999998</c:v>
                </c:pt>
                <c:pt idx="2839">
                  <c:v>80.72200999999998</c:v>
                </c:pt>
                <c:pt idx="2840">
                  <c:v>80.72200999999998</c:v>
                </c:pt>
                <c:pt idx="2841">
                  <c:v>80.72200999999998</c:v>
                </c:pt>
                <c:pt idx="2842">
                  <c:v>80.72200999999998</c:v>
                </c:pt>
                <c:pt idx="2843">
                  <c:v>80.72200999999998</c:v>
                </c:pt>
                <c:pt idx="2844">
                  <c:v>80.72200999999998</c:v>
                </c:pt>
                <c:pt idx="2845">
                  <c:v>80.72200999999998</c:v>
                </c:pt>
                <c:pt idx="2846">
                  <c:v>80.72200999999998</c:v>
                </c:pt>
                <c:pt idx="2847">
                  <c:v>80.72200999999998</c:v>
                </c:pt>
                <c:pt idx="2848">
                  <c:v>80.72200999999998</c:v>
                </c:pt>
                <c:pt idx="2849">
                  <c:v>80.72200999999998</c:v>
                </c:pt>
                <c:pt idx="2850">
                  <c:v>80.72200999999998</c:v>
                </c:pt>
                <c:pt idx="2851">
                  <c:v>80.72200999999998</c:v>
                </c:pt>
                <c:pt idx="2852">
                  <c:v>80.72200999999998</c:v>
                </c:pt>
                <c:pt idx="2853">
                  <c:v>80.72200999999998</c:v>
                </c:pt>
                <c:pt idx="2854">
                  <c:v>80.72200999999998</c:v>
                </c:pt>
                <c:pt idx="2855">
                  <c:v>80.72200999999998</c:v>
                </c:pt>
                <c:pt idx="2856">
                  <c:v>80.72200999999998</c:v>
                </c:pt>
                <c:pt idx="2857">
                  <c:v>80.72200999999998</c:v>
                </c:pt>
                <c:pt idx="2858">
                  <c:v>80.72200999999998</c:v>
                </c:pt>
                <c:pt idx="2859">
                  <c:v>80.72200999999998</c:v>
                </c:pt>
                <c:pt idx="2860">
                  <c:v>80.72200999999998</c:v>
                </c:pt>
                <c:pt idx="2861">
                  <c:v>80.72200999999998</c:v>
                </c:pt>
                <c:pt idx="2862">
                  <c:v>80.72200999999998</c:v>
                </c:pt>
                <c:pt idx="2863">
                  <c:v>80.72200999999998</c:v>
                </c:pt>
                <c:pt idx="2864">
                  <c:v>80.72200999999998</c:v>
                </c:pt>
                <c:pt idx="2865">
                  <c:v>80.72200999999998</c:v>
                </c:pt>
                <c:pt idx="2866">
                  <c:v>80.72200999999998</c:v>
                </c:pt>
                <c:pt idx="2867">
                  <c:v>80.72200999999998</c:v>
                </c:pt>
                <c:pt idx="2868">
                  <c:v>80.72200999999998</c:v>
                </c:pt>
                <c:pt idx="2869">
                  <c:v>80.72200999999998</c:v>
                </c:pt>
                <c:pt idx="2870">
                  <c:v>80.72200999999998</c:v>
                </c:pt>
                <c:pt idx="2871">
                  <c:v>80.72200999999998</c:v>
                </c:pt>
                <c:pt idx="2872">
                  <c:v>80.72200999999998</c:v>
                </c:pt>
                <c:pt idx="2873">
                  <c:v>80.72200999999998</c:v>
                </c:pt>
                <c:pt idx="2874">
                  <c:v>80.72200999999998</c:v>
                </c:pt>
                <c:pt idx="2875">
                  <c:v>80.72200999999998</c:v>
                </c:pt>
                <c:pt idx="2876">
                  <c:v>80.72200999999998</c:v>
                </c:pt>
                <c:pt idx="2877">
                  <c:v>80.72200999999998</c:v>
                </c:pt>
                <c:pt idx="2878">
                  <c:v>80.72200999999998</c:v>
                </c:pt>
                <c:pt idx="2879">
                  <c:v>80.72200999999998</c:v>
                </c:pt>
                <c:pt idx="2880">
                  <c:v>80.72200999999998</c:v>
                </c:pt>
                <c:pt idx="2881">
                  <c:v>80.72200999999998</c:v>
                </c:pt>
                <c:pt idx="2882">
                  <c:v>80.72200999999998</c:v>
                </c:pt>
                <c:pt idx="2883">
                  <c:v>80.72200999999998</c:v>
                </c:pt>
                <c:pt idx="2884">
                  <c:v>80.72200999999998</c:v>
                </c:pt>
                <c:pt idx="2885">
                  <c:v>80.72200999999998</c:v>
                </c:pt>
                <c:pt idx="2886">
                  <c:v>80.72200999999998</c:v>
                </c:pt>
                <c:pt idx="2887">
                  <c:v>80.72200999999998</c:v>
                </c:pt>
                <c:pt idx="2888">
                  <c:v>80.72200999999998</c:v>
                </c:pt>
                <c:pt idx="2889">
                  <c:v>80.72200999999998</c:v>
                </c:pt>
                <c:pt idx="2890">
                  <c:v>80.72200999999998</c:v>
                </c:pt>
                <c:pt idx="2891">
                  <c:v>80.72200999999998</c:v>
                </c:pt>
                <c:pt idx="2892">
                  <c:v>80.72200999999998</c:v>
                </c:pt>
                <c:pt idx="2893">
                  <c:v>80.72200999999998</c:v>
                </c:pt>
                <c:pt idx="2894">
                  <c:v>80.72200999999998</c:v>
                </c:pt>
                <c:pt idx="2895">
                  <c:v>80.72200999999998</c:v>
                </c:pt>
                <c:pt idx="2896">
                  <c:v>80.72200999999998</c:v>
                </c:pt>
                <c:pt idx="2897">
                  <c:v>80.72200999999998</c:v>
                </c:pt>
                <c:pt idx="2898">
                  <c:v>80.72200999999998</c:v>
                </c:pt>
                <c:pt idx="2899">
                  <c:v>80.72200999999998</c:v>
                </c:pt>
                <c:pt idx="2900">
                  <c:v>80.72200999999998</c:v>
                </c:pt>
                <c:pt idx="2901">
                  <c:v>80.72200999999998</c:v>
                </c:pt>
                <c:pt idx="2902">
                  <c:v>80.72200999999998</c:v>
                </c:pt>
                <c:pt idx="2903">
                  <c:v>80.72200999999998</c:v>
                </c:pt>
                <c:pt idx="2904">
                  <c:v>80.72200999999998</c:v>
                </c:pt>
                <c:pt idx="2905">
                  <c:v>80.72200999999998</c:v>
                </c:pt>
                <c:pt idx="2906">
                  <c:v>80.72200999999998</c:v>
                </c:pt>
                <c:pt idx="2907">
                  <c:v>80.72200999999998</c:v>
                </c:pt>
                <c:pt idx="2908">
                  <c:v>80.72200999999998</c:v>
                </c:pt>
                <c:pt idx="2909">
                  <c:v>80.72200999999998</c:v>
                </c:pt>
                <c:pt idx="2910">
                  <c:v>80.72200999999998</c:v>
                </c:pt>
                <c:pt idx="2911">
                  <c:v>80.72200999999998</c:v>
                </c:pt>
                <c:pt idx="2912">
                  <c:v>80.72200999999998</c:v>
                </c:pt>
                <c:pt idx="2913">
                  <c:v>80.72200999999998</c:v>
                </c:pt>
                <c:pt idx="2914">
                  <c:v>80.72200999999998</c:v>
                </c:pt>
                <c:pt idx="2915">
                  <c:v>80.72200999999998</c:v>
                </c:pt>
                <c:pt idx="2916">
                  <c:v>80.72200999999998</c:v>
                </c:pt>
                <c:pt idx="2917">
                  <c:v>80.72200999999998</c:v>
                </c:pt>
                <c:pt idx="2918">
                  <c:v>80.72200999999998</c:v>
                </c:pt>
                <c:pt idx="2919">
                  <c:v>80.72200999999998</c:v>
                </c:pt>
                <c:pt idx="2920">
                  <c:v>80.72200999999998</c:v>
                </c:pt>
                <c:pt idx="2921">
                  <c:v>80.72200999999998</c:v>
                </c:pt>
                <c:pt idx="2922">
                  <c:v>80.72200999999998</c:v>
                </c:pt>
                <c:pt idx="2923">
                  <c:v>80.72200999999998</c:v>
                </c:pt>
                <c:pt idx="2924">
                  <c:v>80.72200999999998</c:v>
                </c:pt>
                <c:pt idx="2925">
                  <c:v>80.72200999999998</c:v>
                </c:pt>
                <c:pt idx="2926">
                  <c:v>80.72200999999998</c:v>
                </c:pt>
                <c:pt idx="2927">
                  <c:v>80.72200999999998</c:v>
                </c:pt>
                <c:pt idx="2928">
                  <c:v>80.72200999999998</c:v>
                </c:pt>
                <c:pt idx="2929">
                  <c:v>80.72200999999998</c:v>
                </c:pt>
                <c:pt idx="2930">
                  <c:v>80.72200999999998</c:v>
                </c:pt>
                <c:pt idx="2931">
                  <c:v>80.72200999999998</c:v>
                </c:pt>
                <c:pt idx="2932">
                  <c:v>80.72200999999998</c:v>
                </c:pt>
                <c:pt idx="2933">
                  <c:v>80.72200999999998</c:v>
                </c:pt>
                <c:pt idx="2934">
                  <c:v>80.72200999999998</c:v>
                </c:pt>
                <c:pt idx="2935">
                  <c:v>80.72200999999998</c:v>
                </c:pt>
                <c:pt idx="2936">
                  <c:v>80.72200999999998</c:v>
                </c:pt>
                <c:pt idx="2937">
                  <c:v>80.72200999999998</c:v>
                </c:pt>
                <c:pt idx="2938">
                  <c:v>80.72200999999998</c:v>
                </c:pt>
                <c:pt idx="2939">
                  <c:v>80.72200999999998</c:v>
                </c:pt>
                <c:pt idx="2940">
                  <c:v>80.72200999999998</c:v>
                </c:pt>
                <c:pt idx="2941">
                  <c:v>80.72200999999998</c:v>
                </c:pt>
                <c:pt idx="2942">
                  <c:v>80.72200999999998</c:v>
                </c:pt>
                <c:pt idx="2943">
                  <c:v>80.72200999999998</c:v>
                </c:pt>
                <c:pt idx="2944">
                  <c:v>80.72200999999998</c:v>
                </c:pt>
                <c:pt idx="2945">
                  <c:v>80.72200999999998</c:v>
                </c:pt>
                <c:pt idx="2946">
                  <c:v>80.72200999999998</c:v>
                </c:pt>
                <c:pt idx="2947">
                  <c:v>80.72200999999998</c:v>
                </c:pt>
                <c:pt idx="2948">
                  <c:v>80.72200999999998</c:v>
                </c:pt>
                <c:pt idx="2949">
                  <c:v>80.72200999999998</c:v>
                </c:pt>
                <c:pt idx="2950">
                  <c:v>80.72200999999998</c:v>
                </c:pt>
                <c:pt idx="2951">
                  <c:v>80.72200999999998</c:v>
                </c:pt>
                <c:pt idx="2952">
                  <c:v>80.72200999999998</c:v>
                </c:pt>
                <c:pt idx="2953">
                  <c:v>80.72200999999998</c:v>
                </c:pt>
                <c:pt idx="2954">
                  <c:v>80.72200999999998</c:v>
                </c:pt>
                <c:pt idx="2955">
                  <c:v>80.72200999999998</c:v>
                </c:pt>
                <c:pt idx="2956">
                  <c:v>80.72200999999998</c:v>
                </c:pt>
                <c:pt idx="2957">
                  <c:v>80.72200999999998</c:v>
                </c:pt>
                <c:pt idx="2958">
                  <c:v>80.72200999999998</c:v>
                </c:pt>
                <c:pt idx="2959">
                  <c:v>80.72200999999998</c:v>
                </c:pt>
                <c:pt idx="2960">
                  <c:v>80.72200999999998</c:v>
                </c:pt>
                <c:pt idx="2961">
                  <c:v>80.72200999999998</c:v>
                </c:pt>
                <c:pt idx="2962">
                  <c:v>80.72200999999998</c:v>
                </c:pt>
                <c:pt idx="2963">
                  <c:v>80.72200999999998</c:v>
                </c:pt>
                <c:pt idx="2964">
                  <c:v>80.72200999999998</c:v>
                </c:pt>
                <c:pt idx="2965">
                  <c:v>80.72200999999998</c:v>
                </c:pt>
                <c:pt idx="2966">
                  <c:v>80.72200999999998</c:v>
                </c:pt>
                <c:pt idx="2967">
                  <c:v>80.72200999999998</c:v>
                </c:pt>
                <c:pt idx="2968">
                  <c:v>80.72200999999998</c:v>
                </c:pt>
                <c:pt idx="2969">
                  <c:v>80.72200999999998</c:v>
                </c:pt>
                <c:pt idx="2970">
                  <c:v>80.72200999999998</c:v>
                </c:pt>
                <c:pt idx="2971">
                  <c:v>80.72200999999998</c:v>
                </c:pt>
                <c:pt idx="2972">
                  <c:v>80.72200999999998</c:v>
                </c:pt>
                <c:pt idx="2973">
                  <c:v>80.72200999999998</c:v>
                </c:pt>
                <c:pt idx="2974">
                  <c:v>80.72200999999998</c:v>
                </c:pt>
                <c:pt idx="2975">
                  <c:v>80.72200999999998</c:v>
                </c:pt>
                <c:pt idx="2976">
                  <c:v>80.72200999999998</c:v>
                </c:pt>
                <c:pt idx="2977">
                  <c:v>80.72200999999998</c:v>
                </c:pt>
                <c:pt idx="2978">
                  <c:v>80.72200999999998</c:v>
                </c:pt>
                <c:pt idx="2979">
                  <c:v>80.72200999999998</c:v>
                </c:pt>
                <c:pt idx="2980">
                  <c:v>80.72200999999998</c:v>
                </c:pt>
                <c:pt idx="2981">
                  <c:v>80.72200999999998</c:v>
                </c:pt>
                <c:pt idx="2982">
                  <c:v>80.72200999999998</c:v>
                </c:pt>
                <c:pt idx="2983">
                  <c:v>80.72200999999998</c:v>
                </c:pt>
                <c:pt idx="2984">
                  <c:v>80.72200999999998</c:v>
                </c:pt>
                <c:pt idx="2985">
                  <c:v>80.72200999999998</c:v>
                </c:pt>
                <c:pt idx="2986">
                  <c:v>80.72200999999998</c:v>
                </c:pt>
                <c:pt idx="2987">
                  <c:v>80.72200999999998</c:v>
                </c:pt>
                <c:pt idx="2988">
                  <c:v>80.72200999999998</c:v>
                </c:pt>
                <c:pt idx="2989">
                  <c:v>80.72200999999998</c:v>
                </c:pt>
                <c:pt idx="2990">
                  <c:v>80.72200999999998</c:v>
                </c:pt>
                <c:pt idx="2991">
                  <c:v>80.72200999999998</c:v>
                </c:pt>
                <c:pt idx="2992">
                  <c:v>80.72200999999998</c:v>
                </c:pt>
                <c:pt idx="2993">
                  <c:v>80.72200999999998</c:v>
                </c:pt>
                <c:pt idx="2994">
                  <c:v>80.72200999999998</c:v>
                </c:pt>
                <c:pt idx="2995">
                  <c:v>80.72200999999998</c:v>
                </c:pt>
                <c:pt idx="2996">
                  <c:v>80.72200999999998</c:v>
                </c:pt>
                <c:pt idx="2997">
                  <c:v>80.72200999999998</c:v>
                </c:pt>
                <c:pt idx="2998">
                  <c:v>80.72200999999998</c:v>
                </c:pt>
                <c:pt idx="2999">
                  <c:v>80.72200999999998</c:v>
                </c:pt>
                <c:pt idx="3000">
                  <c:v>80.72200999999998</c:v>
                </c:pt>
                <c:pt idx="3001">
                  <c:v>80.72200999999998</c:v>
                </c:pt>
                <c:pt idx="3002">
                  <c:v>80.72200999999998</c:v>
                </c:pt>
                <c:pt idx="3003">
                  <c:v>80.72200999999998</c:v>
                </c:pt>
                <c:pt idx="3004">
                  <c:v>80.72200999999998</c:v>
                </c:pt>
                <c:pt idx="3005">
                  <c:v>80.72200999999998</c:v>
                </c:pt>
                <c:pt idx="3006">
                  <c:v>80.72200999999998</c:v>
                </c:pt>
                <c:pt idx="3007">
                  <c:v>80.72200999999998</c:v>
                </c:pt>
                <c:pt idx="3008">
                  <c:v>80.72200999999998</c:v>
                </c:pt>
                <c:pt idx="3009">
                  <c:v>80.72200999999998</c:v>
                </c:pt>
                <c:pt idx="3010">
                  <c:v>80.72200999999998</c:v>
                </c:pt>
                <c:pt idx="3011">
                  <c:v>80.72200999999998</c:v>
                </c:pt>
                <c:pt idx="3012">
                  <c:v>80.72200999999998</c:v>
                </c:pt>
                <c:pt idx="3013">
                  <c:v>80.72200999999998</c:v>
                </c:pt>
                <c:pt idx="3014">
                  <c:v>80.72200999999998</c:v>
                </c:pt>
                <c:pt idx="3015">
                  <c:v>80.72200999999998</c:v>
                </c:pt>
                <c:pt idx="3016">
                  <c:v>80.72200999999998</c:v>
                </c:pt>
                <c:pt idx="3017">
                  <c:v>80.72200999999998</c:v>
                </c:pt>
                <c:pt idx="3018">
                  <c:v>80.72200999999998</c:v>
                </c:pt>
                <c:pt idx="3019">
                  <c:v>80.72200999999998</c:v>
                </c:pt>
                <c:pt idx="3020">
                  <c:v>80.72200999999998</c:v>
                </c:pt>
                <c:pt idx="3021">
                  <c:v>80.72200999999998</c:v>
                </c:pt>
                <c:pt idx="3022">
                  <c:v>80.72200999999998</c:v>
                </c:pt>
                <c:pt idx="3023">
                  <c:v>80.72200999999998</c:v>
                </c:pt>
                <c:pt idx="3024">
                  <c:v>80.72200999999998</c:v>
                </c:pt>
                <c:pt idx="3025">
                  <c:v>80.72200999999998</c:v>
                </c:pt>
                <c:pt idx="3026">
                  <c:v>80.72200999999998</c:v>
                </c:pt>
                <c:pt idx="3027">
                  <c:v>80.72200999999998</c:v>
                </c:pt>
                <c:pt idx="3028">
                  <c:v>80.72200999999998</c:v>
                </c:pt>
                <c:pt idx="3029">
                  <c:v>80.72200999999998</c:v>
                </c:pt>
                <c:pt idx="3030">
                  <c:v>80.72200999999998</c:v>
                </c:pt>
                <c:pt idx="3031">
                  <c:v>80.72200999999998</c:v>
                </c:pt>
                <c:pt idx="3032">
                  <c:v>80.72200999999998</c:v>
                </c:pt>
                <c:pt idx="3033">
                  <c:v>80.72200999999998</c:v>
                </c:pt>
                <c:pt idx="3034">
                  <c:v>80.72200999999998</c:v>
                </c:pt>
                <c:pt idx="3035">
                  <c:v>80.72200999999998</c:v>
                </c:pt>
                <c:pt idx="3036">
                  <c:v>80.72200999999998</c:v>
                </c:pt>
                <c:pt idx="3037">
                  <c:v>80.72200999999998</c:v>
                </c:pt>
                <c:pt idx="3038">
                  <c:v>80.72200999999998</c:v>
                </c:pt>
                <c:pt idx="3039">
                  <c:v>80.72200999999998</c:v>
                </c:pt>
                <c:pt idx="3040">
                  <c:v>80.72200999999998</c:v>
                </c:pt>
                <c:pt idx="3041">
                  <c:v>80.72200999999998</c:v>
                </c:pt>
                <c:pt idx="3042">
                  <c:v>80.72200999999998</c:v>
                </c:pt>
                <c:pt idx="3043">
                  <c:v>80.72200999999998</c:v>
                </c:pt>
                <c:pt idx="3044">
                  <c:v>80.72200999999998</c:v>
                </c:pt>
                <c:pt idx="3045">
                  <c:v>80.72200999999998</c:v>
                </c:pt>
                <c:pt idx="3046">
                  <c:v>80.72200999999998</c:v>
                </c:pt>
                <c:pt idx="3047">
                  <c:v>80.72200999999998</c:v>
                </c:pt>
                <c:pt idx="3048">
                  <c:v>80.72200999999998</c:v>
                </c:pt>
                <c:pt idx="3049">
                  <c:v>80.72200999999998</c:v>
                </c:pt>
                <c:pt idx="3050">
                  <c:v>80.72200999999998</c:v>
                </c:pt>
                <c:pt idx="3051">
                  <c:v>80.72200999999998</c:v>
                </c:pt>
                <c:pt idx="3052">
                  <c:v>80.72200999999998</c:v>
                </c:pt>
                <c:pt idx="3053">
                  <c:v>80.72200999999998</c:v>
                </c:pt>
                <c:pt idx="3054">
                  <c:v>80.72200999999998</c:v>
                </c:pt>
                <c:pt idx="3055">
                  <c:v>80.72200999999998</c:v>
                </c:pt>
                <c:pt idx="3056">
                  <c:v>80.72200999999998</c:v>
                </c:pt>
                <c:pt idx="3057">
                  <c:v>80.72200999999998</c:v>
                </c:pt>
                <c:pt idx="3058">
                  <c:v>80.72200999999998</c:v>
                </c:pt>
                <c:pt idx="3059">
                  <c:v>80.72200999999998</c:v>
                </c:pt>
                <c:pt idx="3060">
                  <c:v>80.72200999999998</c:v>
                </c:pt>
                <c:pt idx="3061">
                  <c:v>80.72200999999998</c:v>
                </c:pt>
                <c:pt idx="3062">
                  <c:v>80.72200999999998</c:v>
                </c:pt>
                <c:pt idx="3063">
                  <c:v>80.72200999999998</c:v>
                </c:pt>
                <c:pt idx="3064">
                  <c:v>80.72200999999998</c:v>
                </c:pt>
                <c:pt idx="3065">
                  <c:v>80.72200999999998</c:v>
                </c:pt>
                <c:pt idx="3066">
                  <c:v>80.72200999999998</c:v>
                </c:pt>
                <c:pt idx="3067">
                  <c:v>80.72200999999998</c:v>
                </c:pt>
                <c:pt idx="3068">
                  <c:v>80.72200999999998</c:v>
                </c:pt>
                <c:pt idx="3069">
                  <c:v>80.72200999999998</c:v>
                </c:pt>
                <c:pt idx="3070">
                  <c:v>80.72200999999998</c:v>
                </c:pt>
                <c:pt idx="3071">
                  <c:v>80.72200999999998</c:v>
                </c:pt>
                <c:pt idx="3072">
                  <c:v>80.72200999999998</c:v>
                </c:pt>
                <c:pt idx="3073">
                  <c:v>80.72200999999998</c:v>
                </c:pt>
                <c:pt idx="3074">
                  <c:v>80.72200999999998</c:v>
                </c:pt>
                <c:pt idx="3075">
                  <c:v>80.72200999999998</c:v>
                </c:pt>
                <c:pt idx="3076">
                  <c:v>80.72200999999998</c:v>
                </c:pt>
                <c:pt idx="3077">
                  <c:v>80.72200999999998</c:v>
                </c:pt>
                <c:pt idx="3078">
                  <c:v>80.72200999999998</c:v>
                </c:pt>
                <c:pt idx="3079">
                  <c:v>80.72200999999998</c:v>
                </c:pt>
                <c:pt idx="3080">
                  <c:v>80.72200999999998</c:v>
                </c:pt>
                <c:pt idx="3081">
                  <c:v>80.72200999999998</c:v>
                </c:pt>
                <c:pt idx="3082">
                  <c:v>80.72200999999998</c:v>
                </c:pt>
                <c:pt idx="3083">
                  <c:v>80.72200999999998</c:v>
                </c:pt>
                <c:pt idx="3084">
                  <c:v>80.72200999999998</c:v>
                </c:pt>
                <c:pt idx="3085">
                  <c:v>80.72200999999998</c:v>
                </c:pt>
                <c:pt idx="3086">
                  <c:v>80.72200999999998</c:v>
                </c:pt>
                <c:pt idx="3087">
                  <c:v>80.72200999999998</c:v>
                </c:pt>
                <c:pt idx="3088">
                  <c:v>80.72200999999998</c:v>
                </c:pt>
                <c:pt idx="3089">
                  <c:v>80.72200999999998</c:v>
                </c:pt>
                <c:pt idx="3090">
                  <c:v>80.72200999999998</c:v>
                </c:pt>
                <c:pt idx="3091">
                  <c:v>80.72200999999998</c:v>
                </c:pt>
                <c:pt idx="3092">
                  <c:v>80.72200999999998</c:v>
                </c:pt>
                <c:pt idx="3093">
                  <c:v>80.72200999999998</c:v>
                </c:pt>
                <c:pt idx="3094">
                  <c:v>80.72200999999998</c:v>
                </c:pt>
                <c:pt idx="3095">
                  <c:v>80.72200999999998</c:v>
                </c:pt>
                <c:pt idx="3096">
                  <c:v>80.72200999999998</c:v>
                </c:pt>
                <c:pt idx="3097">
                  <c:v>80.72200999999998</c:v>
                </c:pt>
                <c:pt idx="3098">
                  <c:v>80.72200999999998</c:v>
                </c:pt>
                <c:pt idx="3099">
                  <c:v>80.72200999999998</c:v>
                </c:pt>
                <c:pt idx="3100">
                  <c:v>80.72200999999998</c:v>
                </c:pt>
                <c:pt idx="3101">
                  <c:v>80.72200999999998</c:v>
                </c:pt>
                <c:pt idx="3102">
                  <c:v>80.72200999999998</c:v>
                </c:pt>
                <c:pt idx="3103">
                  <c:v>80.72200999999998</c:v>
                </c:pt>
                <c:pt idx="3104">
                  <c:v>80.72200999999998</c:v>
                </c:pt>
                <c:pt idx="3105">
                  <c:v>80.72200999999998</c:v>
                </c:pt>
                <c:pt idx="3106">
                  <c:v>80.72200999999998</c:v>
                </c:pt>
                <c:pt idx="3107">
                  <c:v>80.72200999999998</c:v>
                </c:pt>
                <c:pt idx="3108">
                  <c:v>80.72200999999998</c:v>
                </c:pt>
                <c:pt idx="3109">
                  <c:v>80.72200999999998</c:v>
                </c:pt>
                <c:pt idx="3110">
                  <c:v>80.72200999999998</c:v>
                </c:pt>
                <c:pt idx="3111">
                  <c:v>80.72200999999998</c:v>
                </c:pt>
                <c:pt idx="3112">
                  <c:v>80.72200999999998</c:v>
                </c:pt>
                <c:pt idx="3113">
                  <c:v>80.72200999999998</c:v>
                </c:pt>
                <c:pt idx="3114">
                  <c:v>80.72200999999998</c:v>
                </c:pt>
                <c:pt idx="3115">
                  <c:v>80.72200999999998</c:v>
                </c:pt>
                <c:pt idx="3116">
                  <c:v>80.72200999999998</c:v>
                </c:pt>
                <c:pt idx="3117">
                  <c:v>80.72200999999998</c:v>
                </c:pt>
                <c:pt idx="3118">
                  <c:v>80.72200999999998</c:v>
                </c:pt>
                <c:pt idx="3119">
                  <c:v>80.72200999999998</c:v>
                </c:pt>
                <c:pt idx="3120">
                  <c:v>80.72200999999998</c:v>
                </c:pt>
                <c:pt idx="3121">
                  <c:v>80.72200999999998</c:v>
                </c:pt>
                <c:pt idx="3122">
                  <c:v>80.72200999999998</c:v>
                </c:pt>
                <c:pt idx="3123">
                  <c:v>80.72200999999998</c:v>
                </c:pt>
                <c:pt idx="3124">
                  <c:v>80.72200999999998</c:v>
                </c:pt>
                <c:pt idx="3125">
                  <c:v>80.72200999999998</c:v>
                </c:pt>
                <c:pt idx="3126">
                  <c:v>80.72200999999998</c:v>
                </c:pt>
                <c:pt idx="3127">
                  <c:v>80.72200999999998</c:v>
                </c:pt>
                <c:pt idx="3128">
                  <c:v>80.72200999999998</c:v>
                </c:pt>
                <c:pt idx="3129">
                  <c:v>80.72200999999998</c:v>
                </c:pt>
                <c:pt idx="3130">
                  <c:v>80.72200999999998</c:v>
                </c:pt>
                <c:pt idx="3131">
                  <c:v>80.72200999999998</c:v>
                </c:pt>
                <c:pt idx="3132">
                  <c:v>80.72200999999998</c:v>
                </c:pt>
                <c:pt idx="3133">
                  <c:v>80.72200999999998</c:v>
                </c:pt>
                <c:pt idx="3134">
                  <c:v>80.72200999999998</c:v>
                </c:pt>
                <c:pt idx="3135">
                  <c:v>80.72200999999998</c:v>
                </c:pt>
                <c:pt idx="3136">
                  <c:v>80.72200999999998</c:v>
                </c:pt>
                <c:pt idx="3137">
                  <c:v>80.72200999999998</c:v>
                </c:pt>
                <c:pt idx="3138">
                  <c:v>80.72200999999998</c:v>
                </c:pt>
                <c:pt idx="3139">
                  <c:v>80.72200999999998</c:v>
                </c:pt>
                <c:pt idx="3140">
                  <c:v>80.72200999999998</c:v>
                </c:pt>
                <c:pt idx="3141">
                  <c:v>80.72200999999998</c:v>
                </c:pt>
                <c:pt idx="3142">
                  <c:v>80.72200999999998</c:v>
                </c:pt>
                <c:pt idx="3143">
                  <c:v>80.72200999999998</c:v>
                </c:pt>
                <c:pt idx="3144">
                  <c:v>80.72200999999998</c:v>
                </c:pt>
                <c:pt idx="3145">
                  <c:v>80.72200999999998</c:v>
                </c:pt>
                <c:pt idx="3146">
                  <c:v>80.72200999999998</c:v>
                </c:pt>
                <c:pt idx="3147">
                  <c:v>80.72200999999998</c:v>
                </c:pt>
                <c:pt idx="3148">
                  <c:v>80.72200999999998</c:v>
                </c:pt>
                <c:pt idx="3149">
                  <c:v>80.72200999999998</c:v>
                </c:pt>
                <c:pt idx="3150">
                  <c:v>80.72200999999998</c:v>
                </c:pt>
                <c:pt idx="3151">
                  <c:v>80.72200999999998</c:v>
                </c:pt>
                <c:pt idx="3152">
                  <c:v>80.72200999999998</c:v>
                </c:pt>
                <c:pt idx="3153">
                  <c:v>80.72200999999998</c:v>
                </c:pt>
                <c:pt idx="3154">
                  <c:v>80.72200999999998</c:v>
                </c:pt>
                <c:pt idx="3155">
                  <c:v>80.72200999999998</c:v>
                </c:pt>
                <c:pt idx="3156">
                  <c:v>80.72200999999998</c:v>
                </c:pt>
                <c:pt idx="3157">
                  <c:v>80.72200999999998</c:v>
                </c:pt>
                <c:pt idx="3158">
                  <c:v>80.72200999999998</c:v>
                </c:pt>
                <c:pt idx="3159">
                  <c:v>80.72200999999998</c:v>
                </c:pt>
                <c:pt idx="3160">
                  <c:v>80.72200999999998</c:v>
                </c:pt>
                <c:pt idx="3161">
                  <c:v>80.72200999999998</c:v>
                </c:pt>
                <c:pt idx="3162">
                  <c:v>80.72200999999998</c:v>
                </c:pt>
                <c:pt idx="3163">
                  <c:v>80.72200999999998</c:v>
                </c:pt>
                <c:pt idx="3164">
                  <c:v>80.72200999999998</c:v>
                </c:pt>
                <c:pt idx="3165">
                  <c:v>80.72200999999998</c:v>
                </c:pt>
                <c:pt idx="3166">
                  <c:v>80.72200999999998</c:v>
                </c:pt>
                <c:pt idx="3167">
                  <c:v>80.72200999999998</c:v>
                </c:pt>
                <c:pt idx="3168">
                  <c:v>80.72200999999998</c:v>
                </c:pt>
                <c:pt idx="3169">
                  <c:v>80.72200999999998</c:v>
                </c:pt>
                <c:pt idx="3170">
                  <c:v>80.72200999999998</c:v>
                </c:pt>
                <c:pt idx="3171">
                  <c:v>80.72200999999998</c:v>
                </c:pt>
                <c:pt idx="3172">
                  <c:v>80.72200999999998</c:v>
                </c:pt>
                <c:pt idx="3173">
                  <c:v>80.72200999999998</c:v>
                </c:pt>
                <c:pt idx="3174">
                  <c:v>80.72200999999998</c:v>
                </c:pt>
                <c:pt idx="3175">
                  <c:v>80.72200999999998</c:v>
                </c:pt>
                <c:pt idx="3176">
                  <c:v>80.72200999999998</c:v>
                </c:pt>
                <c:pt idx="3177">
                  <c:v>80.72200999999998</c:v>
                </c:pt>
                <c:pt idx="3178">
                  <c:v>80.72200999999998</c:v>
                </c:pt>
                <c:pt idx="3179">
                  <c:v>80.72200999999998</c:v>
                </c:pt>
                <c:pt idx="3180">
                  <c:v>80.72200999999998</c:v>
                </c:pt>
                <c:pt idx="3181">
                  <c:v>80.72200999999998</c:v>
                </c:pt>
                <c:pt idx="3182">
                  <c:v>80.72200999999998</c:v>
                </c:pt>
                <c:pt idx="3183">
                  <c:v>80.72200999999998</c:v>
                </c:pt>
                <c:pt idx="3184">
                  <c:v>80.72200999999998</c:v>
                </c:pt>
                <c:pt idx="3185">
                  <c:v>80.72200999999998</c:v>
                </c:pt>
                <c:pt idx="3186">
                  <c:v>80.72200999999998</c:v>
                </c:pt>
                <c:pt idx="3187">
                  <c:v>80.72200999999998</c:v>
                </c:pt>
                <c:pt idx="3188">
                  <c:v>80.72200999999998</c:v>
                </c:pt>
                <c:pt idx="3189">
                  <c:v>80.72200999999998</c:v>
                </c:pt>
                <c:pt idx="3190">
                  <c:v>80.72200999999998</c:v>
                </c:pt>
                <c:pt idx="3191">
                  <c:v>80.72200999999998</c:v>
                </c:pt>
                <c:pt idx="3192">
                  <c:v>80.72200999999998</c:v>
                </c:pt>
                <c:pt idx="3193">
                  <c:v>80.72200999999998</c:v>
                </c:pt>
                <c:pt idx="3194">
                  <c:v>80.72200999999998</c:v>
                </c:pt>
                <c:pt idx="3195">
                  <c:v>80.72200999999998</c:v>
                </c:pt>
                <c:pt idx="3196">
                  <c:v>80.72200999999998</c:v>
                </c:pt>
                <c:pt idx="3197">
                  <c:v>80.72200999999998</c:v>
                </c:pt>
                <c:pt idx="3198">
                  <c:v>80.72200999999998</c:v>
                </c:pt>
                <c:pt idx="3199">
                  <c:v>80.72200999999998</c:v>
                </c:pt>
                <c:pt idx="3200">
                  <c:v>80.72200999999998</c:v>
                </c:pt>
                <c:pt idx="3201">
                  <c:v>80.72200999999998</c:v>
                </c:pt>
                <c:pt idx="3202">
                  <c:v>80.72200999999998</c:v>
                </c:pt>
                <c:pt idx="3203">
                  <c:v>80.72200999999998</c:v>
                </c:pt>
                <c:pt idx="3204">
                  <c:v>80.72200999999998</c:v>
                </c:pt>
                <c:pt idx="3205">
                  <c:v>80.72200999999998</c:v>
                </c:pt>
                <c:pt idx="3206">
                  <c:v>80.72200999999998</c:v>
                </c:pt>
                <c:pt idx="3207">
                  <c:v>80.72200999999998</c:v>
                </c:pt>
                <c:pt idx="3208">
                  <c:v>80.72200999999998</c:v>
                </c:pt>
                <c:pt idx="3209">
                  <c:v>80.72200999999998</c:v>
                </c:pt>
                <c:pt idx="3210">
                  <c:v>80.72200999999998</c:v>
                </c:pt>
                <c:pt idx="3211">
                  <c:v>80.72200999999998</c:v>
                </c:pt>
                <c:pt idx="3212">
                  <c:v>80.72200999999998</c:v>
                </c:pt>
                <c:pt idx="3213">
                  <c:v>80.72200999999998</c:v>
                </c:pt>
                <c:pt idx="3214">
                  <c:v>80.72200999999998</c:v>
                </c:pt>
                <c:pt idx="3215">
                  <c:v>80.72200999999998</c:v>
                </c:pt>
                <c:pt idx="3216">
                  <c:v>80.72200999999998</c:v>
                </c:pt>
                <c:pt idx="3217">
                  <c:v>80.72200999999998</c:v>
                </c:pt>
                <c:pt idx="3218">
                  <c:v>80.72200999999998</c:v>
                </c:pt>
                <c:pt idx="3219">
                  <c:v>80.72200999999998</c:v>
                </c:pt>
                <c:pt idx="3220">
                  <c:v>80.72200999999998</c:v>
                </c:pt>
                <c:pt idx="3221">
                  <c:v>80.72200999999998</c:v>
                </c:pt>
                <c:pt idx="3222">
                  <c:v>80.72200999999998</c:v>
                </c:pt>
                <c:pt idx="3223">
                  <c:v>80.72200999999998</c:v>
                </c:pt>
                <c:pt idx="3224">
                  <c:v>80.72200999999998</c:v>
                </c:pt>
                <c:pt idx="3225">
                  <c:v>80.72200999999998</c:v>
                </c:pt>
                <c:pt idx="3226">
                  <c:v>80.72200999999998</c:v>
                </c:pt>
                <c:pt idx="3227">
                  <c:v>80.72200999999998</c:v>
                </c:pt>
                <c:pt idx="3228">
                  <c:v>80.72200999999998</c:v>
                </c:pt>
                <c:pt idx="3229">
                  <c:v>80.72200999999998</c:v>
                </c:pt>
                <c:pt idx="3230">
                  <c:v>80.72200999999998</c:v>
                </c:pt>
                <c:pt idx="3231">
                  <c:v>80.72200999999998</c:v>
                </c:pt>
                <c:pt idx="3232">
                  <c:v>80.72200999999998</c:v>
                </c:pt>
                <c:pt idx="3233">
                  <c:v>80.72200999999998</c:v>
                </c:pt>
                <c:pt idx="3234">
                  <c:v>80.72200999999998</c:v>
                </c:pt>
                <c:pt idx="3235">
                  <c:v>80.72200999999998</c:v>
                </c:pt>
                <c:pt idx="3236">
                  <c:v>80.72200999999998</c:v>
                </c:pt>
                <c:pt idx="3237">
                  <c:v>80.72200999999998</c:v>
                </c:pt>
                <c:pt idx="3238">
                  <c:v>80.72200999999998</c:v>
                </c:pt>
                <c:pt idx="3239">
                  <c:v>80.72200999999998</c:v>
                </c:pt>
                <c:pt idx="3240">
                  <c:v>80.72200999999998</c:v>
                </c:pt>
                <c:pt idx="3241">
                  <c:v>80.72200999999998</c:v>
                </c:pt>
                <c:pt idx="3242">
                  <c:v>80.72200999999998</c:v>
                </c:pt>
                <c:pt idx="3243">
                  <c:v>80.72200999999998</c:v>
                </c:pt>
                <c:pt idx="3244">
                  <c:v>80.72200999999998</c:v>
                </c:pt>
                <c:pt idx="3245">
                  <c:v>80.72200999999998</c:v>
                </c:pt>
                <c:pt idx="3246">
                  <c:v>80.72200999999998</c:v>
                </c:pt>
                <c:pt idx="3247">
                  <c:v>80.72200999999998</c:v>
                </c:pt>
                <c:pt idx="3248">
                  <c:v>80.72200999999998</c:v>
                </c:pt>
                <c:pt idx="3249">
                  <c:v>80.72200999999998</c:v>
                </c:pt>
                <c:pt idx="3250">
                  <c:v>80.72200999999998</c:v>
                </c:pt>
                <c:pt idx="3251">
                  <c:v>80.72200999999998</c:v>
                </c:pt>
                <c:pt idx="3252">
                  <c:v>80.72200999999998</c:v>
                </c:pt>
                <c:pt idx="3253">
                  <c:v>80.72200999999998</c:v>
                </c:pt>
                <c:pt idx="3254">
                  <c:v>80.72200999999998</c:v>
                </c:pt>
                <c:pt idx="3255">
                  <c:v>80.72200999999998</c:v>
                </c:pt>
                <c:pt idx="3256">
                  <c:v>80.72200999999998</c:v>
                </c:pt>
                <c:pt idx="3257">
                  <c:v>80.72200999999998</c:v>
                </c:pt>
                <c:pt idx="3258">
                  <c:v>80.72200999999998</c:v>
                </c:pt>
                <c:pt idx="3259">
                  <c:v>80.72200999999998</c:v>
                </c:pt>
                <c:pt idx="3260">
                  <c:v>80.72200999999998</c:v>
                </c:pt>
                <c:pt idx="3261">
                  <c:v>80.72200999999998</c:v>
                </c:pt>
                <c:pt idx="3262">
                  <c:v>80.72200999999998</c:v>
                </c:pt>
                <c:pt idx="3263">
                  <c:v>80.72200999999998</c:v>
                </c:pt>
                <c:pt idx="3264">
                  <c:v>80.72200999999998</c:v>
                </c:pt>
                <c:pt idx="3265">
                  <c:v>80.72200999999998</c:v>
                </c:pt>
                <c:pt idx="3266">
                  <c:v>80.72200999999998</c:v>
                </c:pt>
                <c:pt idx="3267">
                  <c:v>80.72200999999998</c:v>
                </c:pt>
                <c:pt idx="3268">
                  <c:v>80.72200999999998</c:v>
                </c:pt>
                <c:pt idx="3269">
                  <c:v>80.72200999999998</c:v>
                </c:pt>
                <c:pt idx="3270">
                  <c:v>80.72200999999998</c:v>
                </c:pt>
                <c:pt idx="3271">
                  <c:v>80.72200999999998</c:v>
                </c:pt>
                <c:pt idx="3272">
                  <c:v>80.72200999999998</c:v>
                </c:pt>
                <c:pt idx="3273">
                  <c:v>80.72200999999998</c:v>
                </c:pt>
                <c:pt idx="3274">
                  <c:v>80.72200999999998</c:v>
                </c:pt>
                <c:pt idx="3275">
                  <c:v>80.72200999999998</c:v>
                </c:pt>
                <c:pt idx="3276">
                  <c:v>80.72200999999998</c:v>
                </c:pt>
                <c:pt idx="3277">
                  <c:v>80.72200999999998</c:v>
                </c:pt>
                <c:pt idx="3278">
                  <c:v>80.72200999999998</c:v>
                </c:pt>
                <c:pt idx="3279">
                  <c:v>80.72200999999998</c:v>
                </c:pt>
                <c:pt idx="3280">
                  <c:v>80.72200999999998</c:v>
                </c:pt>
                <c:pt idx="3281">
                  <c:v>80.72200999999998</c:v>
                </c:pt>
                <c:pt idx="3282">
                  <c:v>80.72200999999998</c:v>
                </c:pt>
                <c:pt idx="3283">
                  <c:v>80.72200999999998</c:v>
                </c:pt>
                <c:pt idx="3284">
                  <c:v>80.72200999999998</c:v>
                </c:pt>
                <c:pt idx="3285">
                  <c:v>80.72200999999998</c:v>
                </c:pt>
                <c:pt idx="3286">
                  <c:v>80.72200999999998</c:v>
                </c:pt>
                <c:pt idx="3287">
                  <c:v>80.72200999999998</c:v>
                </c:pt>
                <c:pt idx="3288">
                  <c:v>80.72200999999998</c:v>
                </c:pt>
                <c:pt idx="3289">
                  <c:v>80.72200999999998</c:v>
                </c:pt>
                <c:pt idx="3290">
                  <c:v>80.72200999999998</c:v>
                </c:pt>
                <c:pt idx="3291">
                  <c:v>80.72200999999998</c:v>
                </c:pt>
                <c:pt idx="3292">
                  <c:v>80.72200999999998</c:v>
                </c:pt>
                <c:pt idx="3293">
                  <c:v>80.72200999999998</c:v>
                </c:pt>
                <c:pt idx="3294">
                  <c:v>80.72200999999998</c:v>
                </c:pt>
                <c:pt idx="3295">
                  <c:v>80.72200999999998</c:v>
                </c:pt>
                <c:pt idx="3296">
                  <c:v>80.72200999999998</c:v>
                </c:pt>
                <c:pt idx="3297">
                  <c:v>80.72200999999998</c:v>
                </c:pt>
                <c:pt idx="3298">
                  <c:v>80.72200999999998</c:v>
                </c:pt>
                <c:pt idx="3299">
                  <c:v>80.72200999999998</c:v>
                </c:pt>
                <c:pt idx="3300">
                  <c:v>80.72200999999998</c:v>
                </c:pt>
                <c:pt idx="3301">
                  <c:v>80.72200999999998</c:v>
                </c:pt>
                <c:pt idx="3302">
                  <c:v>80.72200999999998</c:v>
                </c:pt>
                <c:pt idx="3303">
                  <c:v>80.72200999999998</c:v>
                </c:pt>
                <c:pt idx="3304">
                  <c:v>80.72200999999998</c:v>
                </c:pt>
                <c:pt idx="3305">
                  <c:v>80.72200999999998</c:v>
                </c:pt>
                <c:pt idx="3306">
                  <c:v>80.72200999999998</c:v>
                </c:pt>
                <c:pt idx="3307">
                  <c:v>80.72200999999998</c:v>
                </c:pt>
                <c:pt idx="3308">
                  <c:v>80.72200999999998</c:v>
                </c:pt>
                <c:pt idx="3309">
                  <c:v>80.72200999999998</c:v>
                </c:pt>
                <c:pt idx="3310">
                  <c:v>80.72200999999998</c:v>
                </c:pt>
                <c:pt idx="3311">
                  <c:v>80.72200999999998</c:v>
                </c:pt>
                <c:pt idx="3312">
                  <c:v>80.72200999999998</c:v>
                </c:pt>
                <c:pt idx="3313">
                  <c:v>80.72200999999998</c:v>
                </c:pt>
                <c:pt idx="3314">
                  <c:v>80.72200999999998</c:v>
                </c:pt>
                <c:pt idx="3315">
                  <c:v>80.72200999999998</c:v>
                </c:pt>
                <c:pt idx="3316">
                  <c:v>80.72200999999998</c:v>
                </c:pt>
                <c:pt idx="3317">
                  <c:v>80.72200999999998</c:v>
                </c:pt>
                <c:pt idx="3318">
                  <c:v>80.72200999999998</c:v>
                </c:pt>
                <c:pt idx="3319">
                  <c:v>80.72200999999998</c:v>
                </c:pt>
                <c:pt idx="3320">
                  <c:v>80.72200999999998</c:v>
                </c:pt>
                <c:pt idx="3321">
                  <c:v>80.72200999999998</c:v>
                </c:pt>
                <c:pt idx="3322">
                  <c:v>80.72200999999998</c:v>
                </c:pt>
                <c:pt idx="3323">
                  <c:v>80.72200999999998</c:v>
                </c:pt>
                <c:pt idx="3324">
                  <c:v>80.72200999999998</c:v>
                </c:pt>
                <c:pt idx="3325">
                  <c:v>80.72200999999998</c:v>
                </c:pt>
                <c:pt idx="3326">
                  <c:v>80.72200999999998</c:v>
                </c:pt>
                <c:pt idx="3327">
                  <c:v>80.72200999999998</c:v>
                </c:pt>
                <c:pt idx="3328">
                  <c:v>80.72200999999998</c:v>
                </c:pt>
                <c:pt idx="3329">
                  <c:v>80.72200999999998</c:v>
                </c:pt>
                <c:pt idx="3330">
                  <c:v>80.72200999999998</c:v>
                </c:pt>
                <c:pt idx="3331">
                  <c:v>80.72200999999998</c:v>
                </c:pt>
                <c:pt idx="3332">
                  <c:v>80.72200999999998</c:v>
                </c:pt>
                <c:pt idx="3333">
                  <c:v>80.72200999999998</c:v>
                </c:pt>
                <c:pt idx="3334">
                  <c:v>80.72200999999998</c:v>
                </c:pt>
                <c:pt idx="3335">
                  <c:v>80.72200999999998</c:v>
                </c:pt>
                <c:pt idx="3336">
                  <c:v>80.72200999999998</c:v>
                </c:pt>
                <c:pt idx="3337">
                  <c:v>80.72200999999998</c:v>
                </c:pt>
                <c:pt idx="3338">
                  <c:v>80.72200999999998</c:v>
                </c:pt>
                <c:pt idx="3339">
                  <c:v>80.72200999999998</c:v>
                </c:pt>
                <c:pt idx="3340">
                  <c:v>80.72200999999998</c:v>
                </c:pt>
                <c:pt idx="3341">
                  <c:v>80.72200999999998</c:v>
                </c:pt>
                <c:pt idx="3342">
                  <c:v>80.72200999999998</c:v>
                </c:pt>
                <c:pt idx="3343">
                  <c:v>80.72200999999998</c:v>
                </c:pt>
                <c:pt idx="3344">
                  <c:v>80.72200999999998</c:v>
                </c:pt>
                <c:pt idx="3345">
                  <c:v>80.72200999999998</c:v>
                </c:pt>
                <c:pt idx="3346">
                  <c:v>80.72200999999998</c:v>
                </c:pt>
                <c:pt idx="3347">
                  <c:v>80.72200999999998</c:v>
                </c:pt>
                <c:pt idx="3348">
                  <c:v>80.72200999999998</c:v>
                </c:pt>
                <c:pt idx="3349">
                  <c:v>80.72200999999998</c:v>
                </c:pt>
                <c:pt idx="3350">
                  <c:v>80.72200999999998</c:v>
                </c:pt>
                <c:pt idx="3351">
                  <c:v>80.72200999999998</c:v>
                </c:pt>
                <c:pt idx="3352">
                  <c:v>80.72200999999998</c:v>
                </c:pt>
                <c:pt idx="3353">
                  <c:v>80.72200999999998</c:v>
                </c:pt>
                <c:pt idx="3354">
                  <c:v>80.72200999999998</c:v>
                </c:pt>
                <c:pt idx="3355">
                  <c:v>80.72200999999998</c:v>
                </c:pt>
                <c:pt idx="3356">
                  <c:v>80.72200999999998</c:v>
                </c:pt>
                <c:pt idx="3357">
                  <c:v>80.72200999999998</c:v>
                </c:pt>
                <c:pt idx="3358">
                  <c:v>80.72200999999998</c:v>
                </c:pt>
                <c:pt idx="3359">
                  <c:v>80.72200999999998</c:v>
                </c:pt>
                <c:pt idx="3360">
                  <c:v>80.72200999999998</c:v>
                </c:pt>
                <c:pt idx="3361">
                  <c:v>80.72200999999998</c:v>
                </c:pt>
                <c:pt idx="3362">
                  <c:v>80.72200999999998</c:v>
                </c:pt>
                <c:pt idx="3363">
                  <c:v>80.72200999999998</c:v>
                </c:pt>
                <c:pt idx="3364">
                  <c:v>80.72200999999998</c:v>
                </c:pt>
                <c:pt idx="3365">
                  <c:v>80.72200999999998</c:v>
                </c:pt>
                <c:pt idx="3366">
                  <c:v>80.72200999999998</c:v>
                </c:pt>
                <c:pt idx="3367">
                  <c:v>80.72200999999998</c:v>
                </c:pt>
                <c:pt idx="3368">
                  <c:v>80.72200999999998</c:v>
                </c:pt>
                <c:pt idx="3369">
                  <c:v>80.72200999999998</c:v>
                </c:pt>
                <c:pt idx="3370">
                  <c:v>80.72200999999998</c:v>
                </c:pt>
                <c:pt idx="3371">
                  <c:v>80.72200999999998</c:v>
                </c:pt>
                <c:pt idx="3372">
                  <c:v>80.72200999999998</c:v>
                </c:pt>
                <c:pt idx="3373">
                  <c:v>80.72200999999998</c:v>
                </c:pt>
                <c:pt idx="3374">
                  <c:v>80.72200999999998</c:v>
                </c:pt>
                <c:pt idx="3375">
                  <c:v>80.72200999999998</c:v>
                </c:pt>
                <c:pt idx="3376">
                  <c:v>80.72200999999998</c:v>
                </c:pt>
                <c:pt idx="3377">
                  <c:v>80.72200999999998</c:v>
                </c:pt>
                <c:pt idx="3378">
                  <c:v>80.72200999999998</c:v>
                </c:pt>
                <c:pt idx="3379">
                  <c:v>80.72200999999998</c:v>
                </c:pt>
                <c:pt idx="3380">
                  <c:v>80.72200999999998</c:v>
                </c:pt>
                <c:pt idx="3381">
                  <c:v>80.72200999999998</c:v>
                </c:pt>
                <c:pt idx="3382">
                  <c:v>80.72200999999998</c:v>
                </c:pt>
                <c:pt idx="3383">
                  <c:v>80.72200999999998</c:v>
                </c:pt>
                <c:pt idx="3384">
                  <c:v>80.72200999999998</c:v>
                </c:pt>
                <c:pt idx="3385">
                  <c:v>80.72200999999998</c:v>
                </c:pt>
                <c:pt idx="3386">
                  <c:v>80.72200999999998</c:v>
                </c:pt>
                <c:pt idx="3387">
                  <c:v>80.72200999999998</c:v>
                </c:pt>
                <c:pt idx="3388">
                  <c:v>80.72200999999998</c:v>
                </c:pt>
                <c:pt idx="3389">
                  <c:v>80.72200999999998</c:v>
                </c:pt>
                <c:pt idx="3390">
                  <c:v>80.72200999999998</c:v>
                </c:pt>
                <c:pt idx="3391">
                  <c:v>80.72200999999998</c:v>
                </c:pt>
                <c:pt idx="3392">
                  <c:v>80.72200999999998</c:v>
                </c:pt>
                <c:pt idx="3393">
                  <c:v>80.72200999999998</c:v>
                </c:pt>
                <c:pt idx="3394">
                  <c:v>80.72200999999998</c:v>
                </c:pt>
                <c:pt idx="3395">
                  <c:v>80.72200999999998</c:v>
                </c:pt>
                <c:pt idx="3396">
                  <c:v>80.72200999999998</c:v>
                </c:pt>
                <c:pt idx="3397">
                  <c:v>80.72200999999998</c:v>
                </c:pt>
                <c:pt idx="3398">
                  <c:v>80.72200999999998</c:v>
                </c:pt>
                <c:pt idx="3399">
                  <c:v>80.72200999999998</c:v>
                </c:pt>
                <c:pt idx="3400">
                  <c:v>80.72200999999998</c:v>
                </c:pt>
                <c:pt idx="3401">
                  <c:v>80.72200999999998</c:v>
                </c:pt>
                <c:pt idx="3402">
                  <c:v>80.72200999999998</c:v>
                </c:pt>
                <c:pt idx="3403">
                  <c:v>80.72200999999998</c:v>
                </c:pt>
                <c:pt idx="3404">
                  <c:v>80.72200999999998</c:v>
                </c:pt>
                <c:pt idx="3405">
                  <c:v>80.72200999999998</c:v>
                </c:pt>
                <c:pt idx="3406">
                  <c:v>80.72200999999998</c:v>
                </c:pt>
                <c:pt idx="3407">
                  <c:v>80.72200999999998</c:v>
                </c:pt>
                <c:pt idx="3408">
                  <c:v>80.72200999999998</c:v>
                </c:pt>
                <c:pt idx="3409">
                  <c:v>80.72200999999998</c:v>
                </c:pt>
                <c:pt idx="3410">
                  <c:v>80.72200999999998</c:v>
                </c:pt>
                <c:pt idx="3411">
                  <c:v>80.72200999999998</c:v>
                </c:pt>
                <c:pt idx="3412">
                  <c:v>80.72200999999998</c:v>
                </c:pt>
                <c:pt idx="3413">
                  <c:v>80.72200999999998</c:v>
                </c:pt>
                <c:pt idx="3414">
                  <c:v>80.72200999999998</c:v>
                </c:pt>
                <c:pt idx="3415">
                  <c:v>80.72200999999998</c:v>
                </c:pt>
                <c:pt idx="3416">
                  <c:v>80.72200999999998</c:v>
                </c:pt>
                <c:pt idx="3417">
                  <c:v>80.72200999999998</c:v>
                </c:pt>
                <c:pt idx="3418">
                  <c:v>80.72200999999998</c:v>
                </c:pt>
                <c:pt idx="3419">
                  <c:v>80.72200999999998</c:v>
                </c:pt>
                <c:pt idx="3420">
                  <c:v>80.72200999999998</c:v>
                </c:pt>
                <c:pt idx="3421">
                  <c:v>80.72200999999998</c:v>
                </c:pt>
                <c:pt idx="3422">
                  <c:v>80.72200999999998</c:v>
                </c:pt>
                <c:pt idx="3423">
                  <c:v>80.72200999999998</c:v>
                </c:pt>
                <c:pt idx="3424">
                  <c:v>80.72200999999998</c:v>
                </c:pt>
                <c:pt idx="3425">
                  <c:v>80.72200999999998</c:v>
                </c:pt>
                <c:pt idx="3426">
                  <c:v>80.72200999999998</c:v>
                </c:pt>
                <c:pt idx="3427">
                  <c:v>80.72200999999998</c:v>
                </c:pt>
                <c:pt idx="3428">
                  <c:v>80.72200999999998</c:v>
                </c:pt>
                <c:pt idx="3429">
                  <c:v>80.72200999999998</c:v>
                </c:pt>
                <c:pt idx="3430">
                  <c:v>80.72200999999998</c:v>
                </c:pt>
                <c:pt idx="3431">
                  <c:v>80.72200999999998</c:v>
                </c:pt>
                <c:pt idx="3432">
                  <c:v>80.72200999999998</c:v>
                </c:pt>
                <c:pt idx="3433">
                  <c:v>80.72200999999998</c:v>
                </c:pt>
                <c:pt idx="3434">
                  <c:v>80.72200999999998</c:v>
                </c:pt>
                <c:pt idx="3435">
                  <c:v>80.72200999999998</c:v>
                </c:pt>
                <c:pt idx="3436">
                  <c:v>80.72200999999998</c:v>
                </c:pt>
                <c:pt idx="3437">
                  <c:v>80.72200999999998</c:v>
                </c:pt>
                <c:pt idx="3438">
                  <c:v>80.72200999999998</c:v>
                </c:pt>
                <c:pt idx="3439">
                  <c:v>80.72200999999998</c:v>
                </c:pt>
                <c:pt idx="3440">
                  <c:v>80.72200999999998</c:v>
                </c:pt>
                <c:pt idx="3441">
                  <c:v>80.72200999999998</c:v>
                </c:pt>
                <c:pt idx="3442">
                  <c:v>80.72200999999998</c:v>
                </c:pt>
                <c:pt idx="3443">
                  <c:v>80.72200999999998</c:v>
                </c:pt>
                <c:pt idx="3444">
                  <c:v>80.72200999999998</c:v>
                </c:pt>
                <c:pt idx="3445">
                  <c:v>80.72200999999998</c:v>
                </c:pt>
                <c:pt idx="3446">
                  <c:v>80.72200999999998</c:v>
                </c:pt>
                <c:pt idx="3447">
                  <c:v>80.72200999999998</c:v>
                </c:pt>
                <c:pt idx="3448">
                  <c:v>80.72200999999998</c:v>
                </c:pt>
                <c:pt idx="3449">
                  <c:v>80.72200999999998</c:v>
                </c:pt>
                <c:pt idx="3450">
                  <c:v>80.72200999999998</c:v>
                </c:pt>
                <c:pt idx="3451">
                  <c:v>80.72200999999998</c:v>
                </c:pt>
                <c:pt idx="3452">
                  <c:v>80.72200999999998</c:v>
                </c:pt>
                <c:pt idx="3453">
                  <c:v>80.72200999999998</c:v>
                </c:pt>
                <c:pt idx="3454">
                  <c:v>80.72200999999998</c:v>
                </c:pt>
                <c:pt idx="3455">
                  <c:v>80.72200999999998</c:v>
                </c:pt>
                <c:pt idx="3456">
                  <c:v>80.72200999999998</c:v>
                </c:pt>
                <c:pt idx="3457">
                  <c:v>80.72200999999998</c:v>
                </c:pt>
                <c:pt idx="3458">
                  <c:v>80.72200999999998</c:v>
                </c:pt>
                <c:pt idx="3459">
                  <c:v>80.72200999999998</c:v>
                </c:pt>
                <c:pt idx="3460">
                  <c:v>80.72200999999998</c:v>
                </c:pt>
                <c:pt idx="3461">
                  <c:v>80.72200999999998</c:v>
                </c:pt>
                <c:pt idx="3462">
                  <c:v>80.72200999999998</c:v>
                </c:pt>
                <c:pt idx="3463">
                  <c:v>80.72200999999998</c:v>
                </c:pt>
                <c:pt idx="3464">
                  <c:v>80.72200999999998</c:v>
                </c:pt>
                <c:pt idx="3465">
                  <c:v>80.72200999999998</c:v>
                </c:pt>
                <c:pt idx="3466">
                  <c:v>80.72200999999998</c:v>
                </c:pt>
                <c:pt idx="3467">
                  <c:v>80.72200999999998</c:v>
                </c:pt>
                <c:pt idx="3468">
                  <c:v>80.72200999999998</c:v>
                </c:pt>
                <c:pt idx="3469">
                  <c:v>80.72200999999998</c:v>
                </c:pt>
                <c:pt idx="3470">
                  <c:v>80.72200999999998</c:v>
                </c:pt>
                <c:pt idx="3471">
                  <c:v>80.72200999999998</c:v>
                </c:pt>
                <c:pt idx="3472">
                  <c:v>80.72200999999998</c:v>
                </c:pt>
                <c:pt idx="3473">
                  <c:v>80.72200999999998</c:v>
                </c:pt>
                <c:pt idx="3474">
                  <c:v>80.72200999999998</c:v>
                </c:pt>
                <c:pt idx="3475">
                  <c:v>80.72200999999998</c:v>
                </c:pt>
                <c:pt idx="3476">
                  <c:v>80.72200999999998</c:v>
                </c:pt>
                <c:pt idx="3477">
                  <c:v>80.72200999999998</c:v>
                </c:pt>
                <c:pt idx="3478">
                  <c:v>80.72200999999998</c:v>
                </c:pt>
                <c:pt idx="3479">
                  <c:v>80.72200999999998</c:v>
                </c:pt>
                <c:pt idx="3480">
                  <c:v>80.72200999999998</c:v>
                </c:pt>
                <c:pt idx="3481">
                  <c:v>80.72200999999998</c:v>
                </c:pt>
                <c:pt idx="3482">
                  <c:v>80.72200999999998</c:v>
                </c:pt>
                <c:pt idx="3483">
                  <c:v>80.72200999999998</c:v>
                </c:pt>
                <c:pt idx="3484">
                  <c:v>80.72200999999998</c:v>
                </c:pt>
                <c:pt idx="3485">
                  <c:v>80.72200999999998</c:v>
                </c:pt>
                <c:pt idx="3486">
                  <c:v>80.72200999999998</c:v>
                </c:pt>
                <c:pt idx="3487">
                  <c:v>80.72200999999998</c:v>
                </c:pt>
                <c:pt idx="3488">
                  <c:v>80.72200999999998</c:v>
                </c:pt>
                <c:pt idx="3489">
                  <c:v>80.72200999999998</c:v>
                </c:pt>
                <c:pt idx="3490">
                  <c:v>80.72200999999998</c:v>
                </c:pt>
                <c:pt idx="3491">
                  <c:v>80.72200999999998</c:v>
                </c:pt>
                <c:pt idx="3492">
                  <c:v>80.72200999999998</c:v>
                </c:pt>
                <c:pt idx="3493">
                  <c:v>80.72200999999998</c:v>
                </c:pt>
                <c:pt idx="3494">
                  <c:v>80.72200999999998</c:v>
                </c:pt>
                <c:pt idx="3495">
                  <c:v>80.72200999999998</c:v>
                </c:pt>
                <c:pt idx="3496">
                  <c:v>80.72200999999998</c:v>
                </c:pt>
                <c:pt idx="3497">
                  <c:v>80.72200999999998</c:v>
                </c:pt>
                <c:pt idx="3498">
                  <c:v>80.72200999999998</c:v>
                </c:pt>
                <c:pt idx="3499">
                  <c:v>80.72200999999998</c:v>
                </c:pt>
                <c:pt idx="3500">
                  <c:v>80.72200999999998</c:v>
                </c:pt>
                <c:pt idx="3501">
                  <c:v>80.72200999999998</c:v>
                </c:pt>
                <c:pt idx="3502">
                  <c:v>80.72200999999998</c:v>
                </c:pt>
                <c:pt idx="3503">
                  <c:v>80.72200999999998</c:v>
                </c:pt>
                <c:pt idx="3504">
                  <c:v>80.72200999999998</c:v>
                </c:pt>
                <c:pt idx="3505">
                  <c:v>80.72200999999998</c:v>
                </c:pt>
                <c:pt idx="3506">
                  <c:v>80.72200999999998</c:v>
                </c:pt>
                <c:pt idx="3507">
                  <c:v>80.72200999999998</c:v>
                </c:pt>
                <c:pt idx="3508">
                  <c:v>80.72200999999998</c:v>
                </c:pt>
                <c:pt idx="3509">
                  <c:v>80.72200999999998</c:v>
                </c:pt>
                <c:pt idx="3510">
                  <c:v>80.72200999999998</c:v>
                </c:pt>
                <c:pt idx="3511">
                  <c:v>80.72200999999998</c:v>
                </c:pt>
                <c:pt idx="3512">
                  <c:v>80.72200999999998</c:v>
                </c:pt>
                <c:pt idx="3513">
                  <c:v>80.72200999999998</c:v>
                </c:pt>
                <c:pt idx="3514">
                  <c:v>80.72200999999998</c:v>
                </c:pt>
                <c:pt idx="3515">
                  <c:v>80.72200999999998</c:v>
                </c:pt>
                <c:pt idx="3516">
                  <c:v>80.72200999999998</c:v>
                </c:pt>
                <c:pt idx="3517">
                  <c:v>80.72200999999998</c:v>
                </c:pt>
                <c:pt idx="3518">
                  <c:v>80.72200999999998</c:v>
                </c:pt>
                <c:pt idx="3519">
                  <c:v>80.72200999999998</c:v>
                </c:pt>
                <c:pt idx="3520">
                  <c:v>80.72200999999998</c:v>
                </c:pt>
                <c:pt idx="3521">
                  <c:v>80.72200999999998</c:v>
                </c:pt>
                <c:pt idx="3522">
                  <c:v>80.72200999999998</c:v>
                </c:pt>
                <c:pt idx="3523">
                  <c:v>80.72200999999998</c:v>
                </c:pt>
                <c:pt idx="3524">
                  <c:v>80.72200999999998</c:v>
                </c:pt>
                <c:pt idx="3525">
                  <c:v>80.72200999999998</c:v>
                </c:pt>
                <c:pt idx="3526">
                  <c:v>80.72200999999998</c:v>
                </c:pt>
                <c:pt idx="3527">
                  <c:v>80.72200999999998</c:v>
                </c:pt>
                <c:pt idx="3528">
                  <c:v>80.72200999999998</c:v>
                </c:pt>
                <c:pt idx="3529">
                  <c:v>80.72200999999998</c:v>
                </c:pt>
                <c:pt idx="3530">
                  <c:v>80.72200999999998</c:v>
                </c:pt>
                <c:pt idx="3531">
                  <c:v>80.72200999999998</c:v>
                </c:pt>
                <c:pt idx="3532">
                  <c:v>80.72200999999998</c:v>
                </c:pt>
                <c:pt idx="3533">
                  <c:v>80.72200999999998</c:v>
                </c:pt>
                <c:pt idx="3534">
                  <c:v>80.72200999999998</c:v>
                </c:pt>
                <c:pt idx="3535">
                  <c:v>80.72200999999998</c:v>
                </c:pt>
                <c:pt idx="3536">
                  <c:v>80.72200999999998</c:v>
                </c:pt>
                <c:pt idx="3537">
                  <c:v>80.72200999999998</c:v>
                </c:pt>
                <c:pt idx="3538">
                  <c:v>80.72200999999998</c:v>
                </c:pt>
                <c:pt idx="3539">
                  <c:v>80.72200999999998</c:v>
                </c:pt>
                <c:pt idx="3540">
                  <c:v>80.72200999999998</c:v>
                </c:pt>
                <c:pt idx="3541">
                  <c:v>80.72200999999998</c:v>
                </c:pt>
                <c:pt idx="3542">
                  <c:v>80.72200999999998</c:v>
                </c:pt>
                <c:pt idx="3543">
                  <c:v>80.72200999999998</c:v>
                </c:pt>
                <c:pt idx="3544">
                  <c:v>80.72200999999998</c:v>
                </c:pt>
                <c:pt idx="3545">
                  <c:v>80.72200999999998</c:v>
                </c:pt>
                <c:pt idx="3546">
                  <c:v>80.72200999999998</c:v>
                </c:pt>
                <c:pt idx="3547">
                  <c:v>80.72200999999998</c:v>
                </c:pt>
                <c:pt idx="3548">
                  <c:v>80.72200999999998</c:v>
                </c:pt>
                <c:pt idx="3549">
                  <c:v>80.72200999999998</c:v>
                </c:pt>
                <c:pt idx="3550">
                  <c:v>80.72200999999998</c:v>
                </c:pt>
                <c:pt idx="3551">
                  <c:v>80.72200999999998</c:v>
                </c:pt>
                <c:pt idx="3552">
                  <c:v>80.72200999999998</c:v>
                </c:pt>
                <c:pt idx="3553">
                  <c:v>80.72200999999998</c:v>
                </c:pt>
                <c:pt idx="3554">
                  <c:v>80.72200999999998</c:v>
                </c:pt>
                <c:pt idx="3555">
                  <c:v>80.72200999999998</c:v>
                </c:pt>
                <c:pt idx="3556">
                  <c:v>80.72200999999998</c:v>
                </c:pt>
                <c:pt idx="3557">
                  <c:v>80.72200999999998</c:v>
                </c:pt>
                <c:pt idx="3558">
                  <c:v>80.72200999999998</c:v>
                </c:pt>
                <c:pt idx="3559">
                  <c:v>80.72200999999998</c:v>
                </c:pt>
                <c:pt idx="3560">
                  <c:v>80.72200999999998</c:v>
                </c:pt>
                <c:pt idx="3561">
                  <c:v>80.72200999999998</c:v>
                </c:pt>
                <c:pt idx="3562">
                  <c:v>80.72200999999998</c:v>
                </c:pt>
                <c:pt idx="3563">
                  <c:v>80.72200999999998</c:v>
                </c:pt>
                <c:pt idx="3564">
                  <c:v>80.72200999999998</c:v>
                </c:pt>
                <c:pt idx="3565">
                  <c:v>80.72200999999998</c:v>
                </c:pt>
                <c:pt idx="3566">
                  <c:v>80.72200999999998</c:v>
                </c:pt>
                <c:pt idx="3567">
                  <c:v>80.72200999999998</c:v>
                </c:pt>
                <c:pt idx="3568">
                  <c:v>80.72200999999998</c:v>
                </c:pt>
                <c:pt idx="3569">
                  <c:v>80.72200999999998</c:v>
                </c:pt>
                <c:pt idx="3570">
                  <c:v>80.72200999999998</c:v>
                </c:pt>
                <c:pt idx="3571">
                  <c:v>80.72200999999998</c:v>
                </c:pt>
                <c:pt idx="3572">
                  <c:v>80.72200999999998</c:v>
                </c:pt>
                <c:pt idx="3573">
                  <c:v>80.72200999999998</c:v>
                </c:pt>
                <c:pt idx="3574">
                  <c:v>80.72200999999998</c:v>
                </c:pt>
                <c:pt idx="3575">
                  <c:v>80.72200999999998</c:v>
                </c:pt>
                <c:pt idx="3576">
                  <c:v>80.72200999999998</c:v>
                </c:pt>
                <c:pt idx="3577">
                  <c:v>80.72200999999998</c:v>
                </c:pt>
                <c:pt idx="3578">
                  <c:v>80.72200999999998</c:v>
                </c:pt>
                <c:pt idx="3579">
                  <c:v>80.72200999999998</c:v>
                </c:pt>
                <c:pt idx="3580">
                  <c:v>80.72200999999998</c:v>
                </c:pt>
                <c:pt idx="3581">
                  <c:v>80.72200999999998</c:v>
                </c:pt>
                <c:pt idx="3582">
                  <c:v>80.72200999999998</c:v>
                </c:pt>
                <c:pt idx="3583">
                  <c:v>80.72200999999998</c:v>
                </c:pt>
                <c:pt idx="3584">
                  <c:v>80.72200999999998</c:v>
                </c:pt>
                <c:pt idx="3585">
                  <c:v>80.72200999999998</c:v>
                </c:pt>
                <c:pt idx="3586">
                  <c:v>80.72200999999998</c:v>
                </c:pt>
                <c:pt idx="3587">
                  <c:v>80.72200999999998</c:v>
                </c:pt>
                <c:pt idx="3588">
                  <c:v>80.72200999999998</c:v>
                </c:pt>
                <c:pt idx="3589">
                  <c:v>80.72200999999998</c:v>
                </c:pt>
                <c:pt idx="3590">
                  <c:v>80.72200999999998</c:v>
                </c:pt>
                <c:pt idx="3591">
                  <c:v>80.72200999999998</c:v>
                </c:pt>
                <c:pt idx="3592">
                  <c:v>80.72200999999998</c:v>
                </c:pt>
                <c:pt idx="3593">
                  <c:v>80.72200999999998</c:v>
                </c:pt>
                <c:pt idx="3594">
                  <c:v>80.72200999999998</c:v>
                </c:pt>
                <c:pt idx="3595">
                  <c:v>80.72200999999998</c:v>
                </c:pt>
                <c:pt idx="3596">
                  <c:v>80.72200999999998</c:v>
                </c:pt>
                <c:pt idx="3597">
                  <c:v>80.72200999999998</c:v>
                </c:pt>
                <c:pt idx="3598">
                  <c:v>80.72200999999998</c:v>
                </c:pt>
                <c:pt idx="3599">
                  <c:v>80.72200999999998</c:v>
                </c:pt>
                <c:pt idx="3600">
                  <c:v>80.72200999999998</c:v>
                </c:pt>
                <c:pt idx="3601">
                  <c:v>80.72200999999998</c:v>
                </c:pt>
                <c:pt idx="3602">
                  <c:v>80.72200999999998</c:v>
                </c:pt>
                <c:pt idx="3603">
                  <c:v>80.72200999999998</c:v>
                </c:pt>
                <c:pt idx="3604">
                  <c:v>80.72200999999998</c:v>
                </c:pt>
                <c:pt idx="3605">
                  <c:v>80.72200999999998</c:v>
                </c:pt>
                <c:pt idx="3606">
                  <c:v>80.72200999999998</c:v>
                </c:pt>
                <c:pt idx="3607">
                  <c:v>80.72200999999998</c:v>
                </c:pt>
                <c:pt idx="3608">
                  <c:v>80.72200999999998</c:v>
                </c:pt>
                <c:pt idx="3609">
                  <c:v>80.72200999999998</c:v>
                </c:pt>
                <c:pt idx="3610">
                  <c:v>80.72200999999998</c:v>
                </c:pt>
                <c:pt idx="3611">
                  <c:v>80.72200999999998</c:v>
                </c:pt>
                <c:pt idx="3612">
                  <c:v>80.72200999999998</c:v>
                </c:pt>
                <c:pt idx="3613">
                  <c:v>80.72200999999998</c:v>
                </c:pt>
                <c:pt idx="3614">
                  <c:v>80.72200999999998</c:v>
                </c:pt>
                <c:pt idx="3615">
                  <c:v>80.72200999999998</c:v>
                </c:pt>
                <c:pt idx="3616">
                  <c:v>80.72200999999998</c:v>
                </c:pt>
                <c:pt idx="3617">
                  <c:v>80.72200999999998</c:v>
                </c:pt>
                <c:pt idx="3618">
                  <c:v>80.72200999999998</c:v>
                </c:pt>
                <c:pt idx="3619">
                  <c:v>80.72200999999998</c:v>
                </c:pt>
                <c:pt idx="3620">
                  <c:v>80.72200999999998</c:v>
                </c:pt>
                <c:pt idx="3621">
                  <c:v>80.72200999999998</c:v>
                </c:pt>
                <c:pt idx="3622">
                  <c:v>80.72200999999998</c:v>
                </c:pt>
                <c:pt idx="3623">
                  <c:v>80.72200999999998</c:v>
                </c:pt>
                <c:pt idx="3624">
                  <c:v>80.72200999999998</c:v>
                </c:pt>
                <c:pt idx="3625">
                  <c:v>80.72200999999998</c:v>
                </c:pt>
                <c:pt idx="3626">
                  <c:v>80.72200999999998</c:v>
                </c:pt>
                <c:pt idx="3627">
                  <c:v>80.72200999999998</c:v>
                </c:pt>
                <c:pt idx="3628">
                  <c:v>80.72200999999998</c:v>
                </c:pt>
                <c:pt idx="3629">
                  <c:v>80.72200999999998</c:v>
                </c:pt>
                <c:pt idx="3630">
                  <c:v>80.72200999999998</c:v>
                </c:pt>
                <c:pt idx="3631">
                  <c:v>80.72200999999998</c:v>
                </c:pt>
                <c:pt idx="3632">
                  <c:v>80.72200999999998</c:v>
                </c:pt>
                <c:pt idx="3633">
                  <c:v>80.72200999999998</c:v>
                </c:pt>
                <c:pt idx="3634">
                  <c:v>80.72200999999998</c:v>
                </c:pt>
                <c:pt idx="3635">
                  <c:v>80.72200999999998</c:v>
                </c:pt>
                <c:pt idx="3636">
                  <c:v>80.72200999999998</c:v>
                </c:pt>
                <c:pt idx="3637">
                  <c:v>80.72200999999998</c:v>
                </c:pt>
                <c:pt idx="3638">
                  <c:v>80.72200999999998</c:v>
                </c:pt>
                <c:pt idx="3639">
                  <c:v>80.72200999999998</c:v>
                </c:pt>
                <c:pt idx="3640">
                  <c:v>80.72200999999998</c:v>
                </c:pt>
                <c:pt idx="3641">
                  <c:v>80.72200999999998</c:v>
                </c:pt>
                <c:pt idx="3642">
                  <c:v>80.72200999999998</c:v>
                </c:pt>
                <c:pt idx="3643">
                  <c:v>80.72200999999998</c:v>
                </c:pt>
                <c:pt idx="3644">
                  <c:v>80.72200999999998</c:v>
                </c:pt>
                <c:pt idx="3645">
                  <c:v>80.72200999999998</c:v>
                </c:pt>
                <c:pt idx="3646">
                  <c:v>80.72200999999998</c:v>
                </c:pt>
                <c:pt idx="3647">
                  <c:v>80.72200999999998</c:v>
                </c:pt>
                <c:pt idx="3648">
                  <c:v>80.72200999999998</c:v>
                </c:pt>
                <c:pt idx="3649">
                  <c:v>80.72200999999998</c:v>
                </c:pt>
                <c:pt idx="3650">
                  <c:v>80.72200999999998</c:v>
                </c:pt>
                <c:pt idx="3651">
                  <c:v>80.72200999999998</c:v>
                </c:pt>
                <c:pt idx="3652">
                  <c:v>80.72200999999998</c:v>
                </c:pt>
                <c:pt idx="3653">
                  <c:v>80.72200999999998</c:v>
                </c:pt>
                <c:pt idx="3654">
                  <c:v>80.72200999999998</c:v>
                </c:pt>
                <c:pt idx="3655">
                  <c:v>80.72200999999998</c:v>
                </c:pt>
                <c:pt idx="3656">
                  <c:v>80.72200999999998</c:v>
                </c:pt>
                <c:pt idx="3657">
                  <c:v>80.72200999999998</c:v>
                </c:pt>
                <c:pt idx="3658">
                  <c:v>80.72200999999998</c:v>
                </c:pt>
                <c:pt idx="3659">
                  <c:v>80.72200999999998</c:v>
                </c:pt>
                <c:pt idx="3660">
                  <c:v>80.72200999999998</c:v>
                </c:pt>
                <c:pt idx="3661">
                  <c:v>80.72200999999998</c:v>
                </c:pt>
                <c:pt idx="3662">
                  <c:v>80.72200999999998</c:v>
                </c:pt>
                <c:pt idx="3663">
                  <c:v>80.72200999999998</c:v>
                </c:pt>
                <c:pt idx="3664">
                  <c:v>80.72200999999998</c:v>
                </c:pt>
                <c:pt idx="3665">
                  <c:v>80.72200999999998</c:v>
                </c:pt>
                <c:pt idx="3666">
                  <c:v>80.72200999999998</c:v>
                </c:pt>
                <c:pt idx="3667">
                  <c:v>80.72200999999998</c:v>
                </c:pt>
                <c:pt idx="3668">
                  <c:v>80.72200999999998</c:v>
                </c:pt>
                <c:pt idx="3669">
                  <c:v>80.72200999999998</c:v>
                </c:pt>
                <c:pt idx="3670">
                  <c:v>80.72200999999998</c:v>
                </c:pt>
                <c:pt idx="3671">
                  <c:v>80.72200999999998</c:v>
                </c:pt>
                <c:pt idx="3672">
                  <c:v>80.72200999999998</c:v>
                </c:pt>
                <c:pt idx="3673">
                  <c:v>80.72200999999998</c:v>
                </c:pt>
                <c:pt idx="3674">
                  <c:v>80.72200999999998</c:v>
                </c:pt>
                <c:pt idx="3675">
                  <c:v>80.72200999999998</c:v>
                </c:pt>
                <c:pt idx="3676">
                  <c:v>80.72200999999998</c:v>
                </c:pt>
                <c:pt idx="3677">
                  <c:v>80.72200999999998</c:v>
                </c:pt>
                <c:pt idx="3678">
                  <c:v>80.72200999999998</c:v>
                </c:pt>
                <c:pt idx="3679">
                  <c:v>80.72200999999998</c:v>
                </c:pt>
                <c:pt idx="3680">
                  <c:v>80.72200999999998</c:v>
                </c:pt>
                <c:pt idx="3681">
                  <c:v>80.72200999999998</c:v>
                </c:pt>
                <c:pt idx="3682">
                  <c:v>80.72200999999998</c:v>
                </c:pt>
                <c:pt idx="3683">
                  <c:v>80.72200999999998</c:v>
                </c:pt>
                <c:pt idx="3684">
                  <c:v>80.72200999999998</c:v>
                </c:pt>
                <c:pt idx="3685">
                  <c:v>80.72200999999998</c:v>
                </c:pt>
                <c:pt idx="3686">
                  <c:v>80.72200999999998</c:v>
                </c:pt>
                <c:pt idx="3687">
                  <c:v>80.72200999999998</c:v>
                </c:pt>
                <c:pt idx="3688">
                  <c:v>80.72200999999998</c:v>
                </c:pt>
                <c:pt idx="3689">
                  <c:v>80.72200999999998</c:v>
                </c:pt>
                <c:pt idx="3690">
                  <c:v>80.72200999999998</c:v>
                </c:pt>
                <c:pt idx="3691">
                  <c:v>80.72200999999998</c:v>
                </c:pt>
                <c:pt idx="3692">
                  <c:v>80.72200999999998</c:v>
                </c:pt>
                <c:pt idx="3693">
                  <c:v>80.72200999999998</c:v>
                </c:pt>
                <c:pt idx="3694">
                  <c:v>80.72200999999998</c:v>
                </c:pt>
                <c:pt idx="3695">
                  <c:v>80.72200999999998</c:v>
                </c:pt>
                <c:pt idx="3696">
                  <c:v>80.72200999999998</c:v>
                </c:pt>
                <c:pt idx="3697">
                  <c:v>80.72200999999998</c:v>
                </c:pt>
                <c:pt idx="3698">
                  <c:v>80.72200999999998</c:v>
                </c:pt>
                <c:pt idx="3699">
                  <c:v>80.72200999999998</c:v>
                </c:pt>
                <c:pt idx="3700">
                  <c:v>80.72200999999998</c:v>
                </c:pt>
                <c:pt idx="3701">
                  <c:v>80.72200999999998</c:v>
                </c:pt>
                <c:pt idx="3702">
                  <c:v>80.72200999999998</c:v>
                </c:pt>
                <c:pt idx="3703">
                  <c:v>80.72200999999998</c:v>
                </c:pt>
                <c:pt idx="3704">
                  <c:v>80.72200999999998</c:v>
                </c:pt>
                <c:pt idx="3705">
                  <c:v>80.72200999999998</c:v>
                </c:pt>
                <c:pt idx="3706">
                  <c:v>80.72200999999998</c:v>
                </c:pt>
                <c:pt idx="3707">
                  <c:v>80.72200999999998</c:v>
                </c:pt>
                <c:pt idx="3708">
                  <c:v>80.72200999999998</c:v>
                </c:pt>
                <c:pt idx="3709">
                  <c:v>80.72200999999998</c:v>
                </c:pt>
                <c:pt idx="3710">
                  <c:v>80.72200999999998</c:v>
                </c:pt>
                <c:pt idx="3711">
                  <c:v>80.72200999999998</c:v>
                </c:pt>
                <c:pt idx="3712">
                  <c:v>80.72200999999998</c:v>
                </c:pt>
                <c:pt idx="3713">
                  <c:v>80.72200999999998</c:v>
                </c:pt>
                <c:pt idx="3714">
                  <c:v>80.72200999999998</c:v>
                </c:pt>
                <c:pt idx="3715">
                  <c:v>80.72200999999998</c:v>
                </c:pt>
                <c:pt idx="3716">
                  <c:v>80.72200999999998</c:v>
                </c:pt>
                <c:pt idx="3717">
                  <c:v>80.72200999999998</c:v>
                </c:pt>
                <c:pt idx="3718">
                  <c:v>80.72200999999998</c:v>
                </c:pt>
                <c:pt idx="3719">
                  <c:v>80.72200999999998</c:v>
                </c:pt>
                <c:pt idx="3720">
                  <c:v>80.72200999999998</c:v>
                </c:pt>
                <c:pt idx="3721">
                  <c:v>80.72200999999998</c:v>
                </c:pt>
                <c:pt idx="3722">
                  <c:v>80.72200999999998</c:v>
                </c:pt>
                <c:pt idx="3723">
                  <c:v>80.72200999999998</c:v>
                </c:pt>
                <c:pt idx="3724">
                  <c:v>80.72200999999998</c:v>
                </c:pt>
                <c:pt idx="3725">
                  <c:v>80.72200999999998</c:v>
                </c:pt>
                <c:pt idx="3726">
                  <c:v>80.72200999999998</c:v>
                </c:pt>
                <c:pt idx="3727">
                  <c:v>80.72200999999998</c:v>
                </c:pt>
                <c:pt idx="3728">
                  <c:v>80.72200999999998</c:v>
                </c:pt>
                <c:pt idx="3729">
                  <c:v>80.72200999999998</c:v>
                </c:pt>
                <c:pt idx="3730">
                  <c:v>80.72200999999998</c:v>
                </c:pt>
                <c:pt idx="3731">
                  <c:v>80.72200999999998</c:v>
                </c:pt>
                <c:pt idx="3732">
                  <c:v>80.72200999999998</c:v>
                </c:pt>
                <c:pt idx="3733">
                  <c:v>80.72200999999998</c:v>
                </c:pt>
                <c:pt idx="3734">
                  <c:v>80.72200999999998</c:v>
                </c:pt>
                <c:pt idx="3735">
                  <c:v>80.72200999999998</c:v>
                </c:pt>
                <c:pt idx="3736">
                  <c:v>80.72200999999998</c:v>
                </c:pt>
                <c:pt idx="3737">
                  <c:v>80.72200999999998</c:v>
                </c:pt>
                <c:pt idx="3738">
                  <c:v>80.72200999999998</c:v>
                </c:pt>
                <c:pt idx="3739">
                  <c:v>80.72200999999998</c:v>
                </c:pt>
                <c:pt idx="3740">
                  <c:v>80.72200999999998</c:v>
                </c:pt>
                <c:pt idx="3741">
                  <c:v>80.72200999999998</c:v>
                </c:pt>
                <c:pt idx="3742">
                  <c:v>80.72200999999998</c:v>
                </c:pt>
                <c:pt idx="3743">
                  <c:v>80.72200999999998</c:v>
                </c:pt>
                <c:pt idx="3744">
                  <c:v>80.72200999999998</c:v>
                </c:pt>
                <c:pt idx="3745">
                  <c:v>80.72200999999998</c:v>
                </c:pt>
                <c:pt idx="3746">
                  <c:v>80.72200999999998</c:v>
                </c:pt>
                <c:pt idx="3747">
                  <c:v>80.72200999999998</c:v>
                </c:pt>
                <c:pt idx="3748">
                  <c:v>80.72200999999998</c:v>
                </c:pt>
                <c:pt idx="3749">
                  <c:v>80.72200999999998</c:v>
                </c:pt>
                <c:pt idx="3750">
                  <c:v>80.72200999999998</c:v>
                </c:pt>
                <c:pt idx="3751">
                  <c:v>80.72200999999998</c:v>
                </c:pt>
                <c:pt idx="3752">
                  <c:v>80.72200999999998</c:v>
                </c:pt>
                <c:pt idx="3753">
                  <c:v>80.72200999999998</c:v>
                </c:pt>
                <c:pt idx="3754">
                  <c:v>80.72200999999998</c:v>
                </c:pt>
                <c:pt idx="3755">
                  <c:v>80.72200999999998</c:v>
                </c:pt>
                <c:pt idx="3756">
                  <c:v>80.72200999999998</c:v>
                </c:pt>
                <c:pt idx="3757">
                  <c:v>80.72200999999998</c:v>
                </c:pt>
                <c:pt idx="3758">
                  <c:v>80.72200999999998</c:v>
                </c:pt>
                <c:pt idx="3759">
                  <c:v>80.72200999999998</c:v>
                </c:pt>
                <c:pt idx="3760">
                  <c:v>80.72200999999998</c:v>
                </c:pt>
                <c:pt idx="3761">
                  <c:v>80.72200999999998</c:v>
                </c:pt>
                <c:pt idx="3762">
                  <c:v>80.72200999999998</c:v>
                </c:pt>
                <c:pt idx="3763">
                  <c:v>80.72200999999998</c:v>
                </c:pt>
                <c:pt idx="3764">
                  <c:v>80.72200999999998</c:v>
                </c:pt>
                <c:pt idx="3765">
                  <c:v>80.72200999999998</c:v>
                </c:pt>
                <c:pt idx="3766">
                  <c:v>80.72200999999998</c:v>
                </c:pt>
                <c:pt idx="3767">
                  <c:v>80.72200999999998</c:v>
                </c:pt>
                <c:pt idx="3768">
                  <c:v>80.72200999999998</c:v>
                </c:pt>
                <c:pt idx="3769">
                  <c:v>80.72200999999998</c:v>
                </c:pt>
                <c:pt idx="3770">
                  <c:v>80.72200999999998</c:v>
                </c:pt>
                <c:pt idx="3771">
                  <c:v>80.72200999999998</c:v>
                </c:pt>
                <c:pt idx="3772">
                  <c:v>80.72200999999998</c:v>
                </c:pt>
                <c:pt idx="3773">
                  <c:v>80.72200999999998</c:v>
                </c:pt>
                <c:pt idx="3774">
                  <c:v>80.72200999999998</c:v>
                </c:pt>
                <c:pt idx="3775">
                  <c:v>80.72200999999998</c:v>
                </c:pt>
                <c:pt idx="3776">
                  <c:v>80.72200999999998</c:v>
                </c:pt>
                <c:pt idx="3777">
                  <c:v>80.72200999999998</c:v>
                </c:pt>
                <c:pt idx="3778">
                  <c:v>80.72200999999998</c:v>
                </c:pt>
                <c:pt idx="3779">
                  <c:v>80.72200999999998</c:v>
                </c:pt>
                <c:pt idx="3780">
                  <c:v>80.72200999999998</c:v>
                </c:pt>
                <c:pt idx="3781">
                  <c:v>80.72200999999998</c:v>
                </c:pt>
                <c:pt idx="3782">
                  <c:v>80.72200999999998</c:v>
                </c:pt>
                <c:pt idx="3783">
                  <c:v>80.72200999999998</c:v>
                </c:pt>
                <c:pt idx="3784">
                  <c:v>80.72200999999998</c:v>
                </c:pt>
                <c:pt idx="3785">
                  <c:v>80.72200999999998</c:v>
                </c:pt>
                <c:pt idx="3786">
                  <c:v>80.72200999999998</c:v>
                </c:pt>
                <c:pt idx="3787">
                  <c:v>80.72200999999998</c:v>
                </c:pt>
                <c:pt idx="3788">
                  <c:v>80.72200999999998</c:v>
                </c:pt>
                <c:pt idx="3789">
                  <c:v>80.72200999999998</c:v>
                </c:pt>
                <c:pt idx="3790">
                  <c:v>80.72200999999998</c:v>
                </c:pt>
                <c:pt idx="3791">
                  <c:v>80.72200999999998</c:v>
                </c:pt>
                <c:pt idx="3792">
                  <c:v>80.72200999999998</c:v>
                </c:pt>
                <c:pt idx="3793">
                  <c:v>80.72200999999998</c:v>
                </c:pt>
                <c:pt idx="3794">
                  <c:v>80.72200999999998</c:v>
                </c:pt>
                <c:pt idx="3795">
                  <c:v>80.72200999999998</c:v>
                </c:pt>
                <c:pt idx="3796">
                  <c:v>80.72200999999998</c:v>
                </c:pt>
                <c:pt idx="3797">
                  <c:v>80.72200999999998</c:v>
                </c:pt>
                <c:pt idx="3798">
                  <c:v>80.72200999999998</c:v>
                </c:pt>
                <c:pt idx="3799">
                  <c:v>80.72200999999998</c:v>
                </c:pt>
                <c:pt idx="3800">
                  <c:v>80.72200999999998</c:v>
                </c:pt>
                <c:pt idx="3801">
                  <c:v>80.72200999999998</c:v>
                </c:pt>
                <c:pt idx="3802">
                  <c:v>80.72200999999998</c:v>
                </c:pt>
                <c:pt idx="3803">
                  <c:v>80.72200999999998</c:v>
                </c:pt>
                <c:pt idx="3804">
                  <c:v>80.72200999999998</c:v>
                </c:pt>
                <c:pt idx="3805">
                  <c:v>80.72200999999998</c:v>
                </c:pt>
                <c:pt idx="3806">
                  <c:v>80.72200999999998</c:v>
                </c:pt>
                <c:pt idx="3807">
                  <c:v>80.72200999999998</c:v>
                </c:pt>
                <c:pt idx="3808">
                  <c:v>80.72200999999998</c:v>
                </c:pt>
                <c:pt idx="3809">
                  <c:v>80.72200999999998</c:v>
                </c:pt>
                <c:pt idx="3810">
                  <c:v>80.72200999999998</c:v>
                </c:pt>
                <c:pt idx="3811">
                  <c:v>80.72200999999998</c:v>
                </c:pt>
                <c:pt idx="3812">
                  <c:v>80.72200999999998</c:v>
                </c:pt>
                <c:pt idx="3813">
                  <c:v>80.72200999999998</c:v>
                </c:pt>
                <c:pt idx="3814">
                  <c:v>80.72200999999998</c:v>
                </c:pt>
                <c:pt idx="3815">
                  <c:v>80.72200999999998</c:v>
                </c:pt>
                <c:pt idx="3816">
                  <c:v>80.72200999999998</c:v>
                </c:pt>
                <c:pt idx="3817">
                  <c:v>80.72200999999998</c:v>
                </c:pt>
                <c:pt idx="3818">
                  <c:v>80.72200999999998</c:v>
                </c:pt>
                <c:pt idx="3819">
                  <c:v>80.72200999999998</c:v>
                </c:pt>
                <c:pt idx="3820">
                  <c:v>80.72200999999998</c:v>
                </c:pt>
                <c:pt idx="3821">
                  <c:v>80.72200999999998</c:v>
                </c:pt>
                <c:pt idx="3822">
                  <c:v>80.72200999999998</c:v>
                </c:pt>
                <c:pt idx="3823">
                  <c:v>80.72200999999998</c:v>
                </c:pt>
                <c:pt idx="3824">
                  <c:v>80.72200999999998</c:v>
                </c:pt>
                <c:pt idx="3825">
                  <c:v>80.72200999999998</c:v>
                </c:pt>
                <c:pt idx="3826">
                  <c:v>80.72200999999998</c:v>
                </c:pt>
                <c:pt idx="3827">
                  <c:v>80.72200999999998</c:v>
                </c:pt>
                <c:pt idx="3828">
                  <c:v>80.72200999999998</c:v>
                </c:pt>
                <c:pt idx="3829">
                  <c:v>80.72200999999998</c:v>
                </c:pt>
                <c:pt idx="3830">
                  <c:v>80.72200999999998</c:v>
                </c:pt>
                <c:pt idx="3831">
                  <c:v>80.72200999999998</c:v>
                </c:pt>
                <c:pt idx="3832">
                  <c:v>80.72200999999998</c:v>
                </c:pt>
                <c:pt idx="3833">
                  <c:v>80.72200999999998</c:v>
                </c:pt>
                <c:pt idx="3834">
                  <c:v>80.72200999999998</c:v>
                </c:pt>
                <c:pt idx="3835">
                  <c:v>80.72200999999998</c:v>
                </c:pt>
                <c:pt idx="3836">
                  <c:v>80.72200999999998</c:v>
                </c:pt>
                <c:pt idx="3837">
                  <c:v>80.72200999999998</c:v>
                </c:pt>
                <c:pt idx="3838">
                  <c:v>80.72200999999998</c:v>
                </c:pt>
                <c:pt idx="3839">
                  <c:v>80.72200999999998</c:v>
                </c:pt>
                <c:pt idx="3840">
                  <c:v>80.72200999999998</c:v>
                </c:pt>
                <c:pt idx="3841">
                  <c:v>80.72200999999998</c:v>
                </c:pt>
                <c:pt idx="3842">
                  <c:v>80.72200999999998</c:v>
                </c:pt>
                <c:pt idx="3843">
                  <c:v>80.72200999999998</c:v>
                </c:pt>
                <c:pt idx="3844">
                  <c:v>80.72200999999998</c:v>
                </c:pt>
                <c:pt idx="3845">
                  <c:v>80.72200999999998</c:v>
                </c:pt>
                <c:pt idx="3846">
                  <c:v>80.72200999999998</c:v>
                </c:pt>
                <c:pt idx="3847">
                  <c:v>80.72200999999998</c:v>
                </c:pt>
                <c:pt idx="3848">
                  <c:v>80.72200999999998</c:v>
                </c:pt>
                <c:pt idx="3849">
                  <c:v>80.72200999999998</c:v>
                </c:pt>
                <c:pt idx="3850">
                  <c:v>80.72200999999998</c:v>
                </c:pt>
                <c:pt idx="3851">
                  <c:v>80.72200999999998</c:v>
                </c:pt>
                <c:pt idx="3852">
                  <c:v>80.72200999999998</c:v>
                </c:pt>
                <c:pt idx="3853">
                  <c:v>80.72200999999998</c:v>
                </c:pt>
                <c:pt idx="3854">
                  <c:v>80.72200999999998</c:v>
                </c:pt>
                <c:pt idx="3855">
                  <c:v>80.72200999999998</c:v>
                </c:pt>
                <c:pt idx="3856">
                  <c:v>80.72200999999998</c:v>
                </c:pt>
                <c:pt idx="3857">
                  <c:v>80.72200999999998</c:v>
                </c:pt>
                <c:pt idx="3858">
                  <c:v>80.72200999999998</c:v>
                </c:pt>
                <c:pt idx="3859">
                  <c:v>80.72200999999998</c:v>
                </c:pt>
                <c:pt idx="3860">
                  <c:v>80.72200999999998</c:v>
                </c:pt>
                <c:pt idx="3861">
                  <c:v>80.72200999999998</c:v>
                </c:pt>
                <c:pt idx="3862">
                  <c:v>80.72200999999998</c:v>
                </c:pt>
                <c:pt idx="3863">
                  <c:v>80.72200999999998</c:v>
                </c:pt>
                <c:pt idx="3864">
                  <c:v>80.72200999999998</c:v>
                </c:pt>
                <c:pt idx="3865">
                  <c:v>80.72200999999998</c:v>
                </c:pt>
                <c:pt idx="3866">
                  <c:v>80.72200999999998</c:v>
                </c:pt>
                <c:pt idx="3867">
                  <c:v>80.72200999999998</c:v>
                </c:pt>
                <c:pt idx="3868">
                  <c:v>80.72200999999998</c:v>
                </c:pt>
                <c:pt idx="3869">
                  <c:v>80.72200999999998</c:v>
                </c:pt>
                <c:pt idx="3870">
                  <c:v>80.72200999999998</c:v>
                </c:pt>
                <c:pt idx="3871">
                  <c:v>80.72200999999998</c:v>
                </c:pt>
                <c:pt idx="3872">
                  <c:v>80.72200999999998</c:v>
                </c:pt>
                <c:pt idx="3873">
                  <c:v>80.72200999999998</c:v>
                </c:pt>
                <c:pt idx="3874">
                  <c:v>80.72200999999998</c:v>
                </c:pt>
                <c:pt idx="3875">
                  <c:v>80.72200999999998</c:v>
                </c:pt>
                <c:pt idx="3876">
                  <c:v>80.72200999999998</c:v>
                </c:pt>
                <c:pt idx="3877">
                  <c:v>80.72200999999998</c:v>
                </c:pt>
                <c:pt idx="3878">
                  <c:v>80.72200999999998</c:v>
                </c:pt>
                <c:pt idx="3879">
                  <c:v>80.72200999999998</c:v>
                </c:pt>
                <c:pt idx="3880">
                  <c:v>80.72200999999998</c:v>
                </c:pt>
                <c:pt idx="3881">
                  <c:v>80.72200999999998</c:v>
                </c:pt>
                <c:pt idx="3882">
                  <c:v>80.72200999999998</c:v>
                </c:pt>
                <c:pt idx="3883">
                  <c:v>80.72200999999998</c:v>
                </c:pt>
                <c:pt idx="3884">
                  <c:v>80.72200999999998</c:v>
                </c:pt>
                <c:pt idx="3885">
                  <c:v>80.72200999999998</c:v>
                </c:pt>
                <c:pt idx="3886">
                  <c:v>80.72200999999998</c:v>
                </c:pt>
                <c:pt idx="3887">
                  <c:v>80.72200999999998</c:v>
                </c:pt>
                <c:pt idx="3888">
                  <c:v>80.72200999999998</c:v>
                </c:pt>
                <c:pt idx="3889">
                  <c:v>80.72200999999998</c:v>
                </c:pt>
                <c:pt idx="3890">
                  <c:v>80.72200999999998</c:v>
                </c:pt>
                <c:pt idx="3891">
                  <c:v>80.72200999999998</c:v>
                </c:pt>
                <c:pt idx="3892">
                  <c:v>80.72200999999998</c:v>
                </c:pt>
                <c:pt idx="3893">
                  <c:v>80.72200999999998</c:v>
                </c:pt>
                <c:pt idx="3894">
                  <c:v>80.72200999999998</c:v>
                </c:pt>
                <c:pt idx="3895">
                  <c:v>80.72200999999998</c:v>
                </c:pt>
                <c:pt idx="3896">
                  <c:v>80.72200999999998</c:v>
                </c:pt>
                <c:pt idx="3897">
                  <c:v>80.72200999999998</c:v>
                </c:pt>
                <c:pt idx="3898">
                  <c:v>80.72200999999998</c:v>
                </c:pt>
                <c:pt idx="3899">
                  <c:v>80.72200999999998</c:v>
                </c:pt>
                <c:pt idx="3900">
                  <c:v>80.72200999999998</c:v>
                </c:pt>
                <c:pt idx="3901">
                  <c:v>80.72200999999998</c:v>
                </c:pt>
                <c:pt idx="3902">
                  <c:v>80.72200999999998</c:v>
                </c:pt>
                <c:pt idx="3903">
                  <c:v>80.72200999999998</c:v>
                </c:pt>
                <c:pt idx="3904">
                  <c:v>80.72200999999998</c:v>
                </c:pt>
                <c:pt idx="3905">
                  <c:v>80.72200999999998</c:v>
                </c:pt>
                <c:pt idx="3906">
                  <c:v>80.72200999999998</c:v>
                </c:pt>
                <c:pt idx="3907">
                  <c:v>80.72200999999998</c:v>
                </c:pt>
                <c:pt idx="3908">
                  <c:v>80.72200999999998</c:v>
                </c:pt>
                <c:pt idx="3909">
                  <c:v>80.72200999999998</c:v>
                </c:pt>
                <c:pt idx="3910">
                  <c:v>80.72200999999998</c:v>
                </c:pt>
                <c:pt idx="3911">
                  <c:v>80.72200999999998</c:v>
                </c:pt>
                <c:pt idx="3912">
                  <c:v>80.72200999999998</c:v>
                </c:pt>
                <c:pt idx="3913">
                  <c:v>80.72200999999998</c:v>
                </c:pt>
                <c:pt idx="3914">
                  <c:v>80.72200999999998</c:v>
                </c:pt>
                <c:pt idx="3915">
                  <c:v>80.72200999999998</c:v>
                </c:pt>
                <c:pt idx="3916">
                  <c:v>80.72200999999998</c:v>
                </c:pt>
                <c:pt idx="3917">
                  <c:v>80.72200999999998</c:v>
                </c:pt>
                <c:pt idx="3918">
                  <c:v>80.72200999999998</c:v>
                </c:pt>
                <c:pt idx="3919">
                  <c:v>80.72200999999998</c:v>
                </c:pt>
                <c:pt idx="3920">
                  <c:v>80.72200999999998</c:v>
                </c:pt>
                <c:pt idx="3921">
                  <c:v>80.72200999999998</c:v>
                </c:pt>
                <c:pt idx="3922">
                  <c:v>80.72200999999998</c:v>
                </c:pt>
                <c:pt idx="3923">
                  <c:v>80.72200999999998</c:v>
                </c:pt>
                <c:pt idx="3924">
                  <c:v>80.72200999999998</c:v>
                </c:pt>
                <c:pt idx="3925">
                  <c:v>80.72200999999998</c:v>
                </c:pt>
                <c:pt idx="3926">
                  <c:v>80.72200999999998</c:v>
                </c:pt>
                <c:pt idx="3927">
                  <c:v>80.72200999999998</c:v>
                </c:pt>
                <c:pt idx="3928">
                  <c:v>80.72200999999998</c:v>
                </c:pt>
                <c:pt idx="3929">
                  <c:v>80.72200999999998</c:v>
                </c:pt>
                <c:pt idx="3930">
                  <c:v>80.72200999999998</c:v>
                </c:pt>
                <c:pt idx="3931">
                  <c:v>80.72200999999998</c:v>
                </c:pt>
                <c:pt idx="3932">
                  <c:v>80.72200999999998</c:v>
                </c:pt>
                <c:pt idx="3933">
                  <c:v>80.72200999999998</c:v>
                </c:pt>
                <c:pt idx="3934">
                  <c:v>80.72200999999998</c:v>
                </c:pt>
                <c:pt idx="3935">
                  <c:v>80.72200999999998</c:v>
                </c:pt>
                <c:pt idx="3936">
                  <c:v>80.72200999999998</c:v>
                </c:pt>
                <c:pt idx="3937">
                  <c:v>80.72200999999998</c:v>
                </c:pt>
                <c:pt idx="3938">
                  <c:v>80.72200999999998</c:v>
                </c:pt>
                <c:pt idx="3939">
                  <c:v>80.72200999999998</c:v>
                </c:pt>
                <c:pt idx="3940">
                  <c:v>80.72200999999998</c:v>
                </c:pt>
                <c:pt idx="3941">
                  <c:v>80.72200999999998</c:v>
                </c:pt>
                <c:pt idx="3942">
                  <c:v>80.72200999999998</c:v>
                </c:pt>
                <c:pt idx="3943">
                  <c:v>80.72200999999998</c:v>
                </c:pt>
                <c:pt idx="3944">
                  <c:v>80.72200999999998</c:v>
                </c:pt>
                <c:pt idx="3945">
                  <c:v>80.72200999999998</c:v>
                </c:pt>
                <c:pt idx="3946">
                  <c:v>80.72200999999998</c:v>
                </c:pt>
                <c:pt idx="3947">
                  <c:v>80.72200999999998</c:v>
                </c:pt>
                <c:pt idx="3948">
                  <c:v>80.72200999999998</c:v>
                </c:pt>
                <c:pt idx="3949">
                  <c:v>80.72200999999998</c:v>
                </c:pt>
                <c:pt idx="3950">
                  <c:v>80.72200999999998</c:v>
                </c:pt>
                <c:pt idx="3951">
                  <c:v>80.72200999999998</c:v>
                </c:pt>
                <c:pt idx="3952">
                  <c:v>80.72200999999998</c:v>
                </c:pt>
                <c:pt idx="3953">
                  <c:v>80.72200999999998</c:v>
                </c:pt>
                <c:pt idx="3954">
                  <c:v>80.72200999999998</c:v>
                </c:pt>
                <c:pt idx="3955">
                  <c:v>80.72200999999998</c:v>
                </c:pt>
                <c:pt idx="3956">
                  <c:v>80.72200999999998</c:v>
                </c:pt>
                <c:pt idx="3957">
                  <c:v>80.72200999999998</c:v>
                </c:pt>
                <c:pt idx="3958">
                  <c:v>80.72200999999998</c:v>
                </c:pt>
                <c:pt idx="3959">
                  <c:v>80.72200999999998</c:v>
                </c:pt>
                <c:pt idx="3960">
                  <c:v>80.72200999999998</c:v>
                </c:pt>
                <c:pt idx="3961">
                  <c:v>80.72200999999998</c:v>
                </c:pt>
                <c:pt idx="3962">
                  <c:v>80.72200999999998</c:v>
                </c:pt>
                <c:pt idx="3963">
                  <c:v>80.72200999999998</c:v>
                </c:pt>
                <c:pt idx="3964">
                  <c:v>80.72200999999998</c:v>
                </c:pt>
                <c:pt idx="3965">
                  <c:v>80.72200999999998</c:v>
                </c:pt>
                <c:pt idx="3966">
                  <c:v>80.72200999999998</c:v>
                </c:pt>
                <c:pt idx="3967">
                  <c:v>80.72200999999998</c:v>
                </c:pt>
                <c:pt idx="3968">
                  <c:v>80.72200999999998</c:v>
                </c:pt>
                <c:pt idx="3969">
                  <c:v>80.72200999999998</c:v>
                </c:pt>
                <c:pt idx="3970">
                  <c:v>80.72200999999998</c:v>
                </c:pt>
                <c:pt idx="3971">
                  <c:v>80.72200999999998</c:v>
                </c:pt>
                <c:pt idx="3972">
                  <c:v>80.72200999999998</c:v>
                </c:pt>
                <c:pt idx="3973">
                  <c:v>80.72200999999998</c:v>
                </c:pt>
                <c:pt idx="3974">
                  <c:v>80.72200999999998</c:v>
                </c:pt>
                <c:pt idx="3975">
                  <c:v>80.72200999999998</c:v>
                </c:pt>
                <c:pt idx="3976">
                  <c:v>80.72200999999998</c:v>
                </c:pt>
                <c:pt idx="3977">
                  <c:v>80.72200999999998</c:v>
                </c:pt>
                <c:pt idx="3978">
                  <c:v>80.72200999999998</c:v>
                </c:pt>
                <c:pt idx="3979">
                  <c:v>80.72200999999998</c:v>
                </c:pt>
                <c:pt idx="3980">
                  <c:v>80.72200999999998</c:v>
                </c:pt>
                <c:pt idx="3981">
                  <c:v>80.72200999999998</c:v>
                </c:pt>
                <c:pt idx="3982">
                  <c:v>80.72200999999998</c:v>
                </c:pt>
                <c:pt idx="3983">
                  <c:v>80.72200999999998</c:v>
                </c:pt>
                <c:pt idx="3984">
                  <c:v>80.72200999999998</c:v>
                </c:pt>
                <c:pt idx="3985">
                  <c:v>80.72200999999998</c:v>
                </c:pt>
                <c:pt idx="3986">
                  <c:v>80.72200999999998</c:v>
                </c:pt>
                <c:pt idx="3987">
                  <c:v>80.72200999999998</c:v>
                </c:pt>
                <c:pt idx="3988">
                  <c:v>80.72200999999998</c:v>
                </c:pt>
                <c:pt idx="3989">
                  <c:v>80.72200999999998</c:v>
                </c:pt>
                <c:pt idx="3990">
                  <c:v>80.72200999999998</c:v>
                </c:pt>
                <c:pt idx="3991">
                  <c:v>80.72200999999998</c:v>
                </c:pt>
                <c:pt idx="3992">
                  <c:v>80.72200999999998</c:v>
                </c:pt>
                <c:pt idx="3993">
                  <c:v>80.72200999999998</c:v>
                </c:pt>
                <c:pt idx="3994">
                  <c:v>80.72200999999998</c:v>
                </c:pt>
                <c:pt idx="3995">
                  <c:v>80.72200999999998</c:v>
                </c:pt>
                <c:pt idx="3996">
                  <c:v>80.72200999999998</c:v>
                </c:pt>
                <c:pt idx="3997">
                  <c:v>80.72200999999998</c:v>
                </c:pt>
                <c:pt idx="3998">
                  <c:v>80.72200999999998</c:v>
                </c:pt>
                <c:pt idx="3999">
                  <c:v>80.72200999999998</c:v>
                </c:pt>
                <c:pt idx="4000">
                  <c:v>80.72200999999998</c:v>
                </c:pt>
                <c:pt idx="4001">
                  <c:v>80.72200999999998</c:v>
                </c:pt>
                <c:pt idx="4002">
                  <c:v>80.72200999999998</c:v>
                </c:pt>
                <c:pt idx="4003">
                  <c:v>80.72200999999998</c:v>
                </c:pt>
                <c:pt idx="4004">
                  <c:v>80.72200999999998</c:v>
                </c:pt>
                <c:pt idx="4005">
                  <c:v>80.72200999999998</c:v>
                </c:pt>
                <c:pt idx="4006">
                  <c:v>80.72200999999998</c:v>
                </c:pt>
                <c:pt idx="4007">
                  <c:v>80.72200999999998</c:v>
                </c:pt>
                <c:pt idx="4008">
                  <c:v>80.72200999999998</c:v>
                </c:pt>
                <c:pt idx="4009">
                  <c:v>80.72200999999998</c:v>
                </c:pt>
                <c:pt idx="4010">
                  <c:v>80.72200999999998</c:v>
                </c:pt>
                <c:pt idx="4011">
                  <c:v>80.72200999999998</c:v>
                </c:pt>
                <c:pt idx="4012">
                  <c:v>80.72200999999998</c:v>
                </c:pt>
                <c:pt idx="4013">
                  <c:v>80.72200999999998</c:v>
                </c:pt>
                <c:pt idx="4014">
                  <c:v>80.72200999999998</c:v>
                </c:pt>
                <c:pt idx="4015">
                  <c:v>80.72200999999998</c:v>
                </c:pt>
                <c:pt idx="4016">
                  <c:v>80.72200999999998</c:v>
                </c:pt>
                <c:pt idx="4017">
                  <c:v>80.72200999999998</c:v>
                </c:pt>
                <c:pt idx="4018">
                  <c:v>80.72200999999998</c:v>
                </c:pt>
                <c:pt idx="4019">
                  <c:v>80.72200999999998</c:v>
                </c:pt>
                <c:pt idx="4020">
                  <c:v>80.72200999999998</c:v>
                </c:pt>
                <c:pt idx="4021">
                  <c:v>80.72200999999998</c:v>
                </c:pt>
                <c:pt idx="4022">
                  <c:v>80.72200999999998</c:v>
                </c:pt>
                <c:pt idx="4023">
                  <c:v>80.72200999999998</c:v>
                </c:pt>
                <c:pt idx="4024">
                  <c:v>80.72200999999998</c:v>
                </c:pt>
                <c:pt idx="4025">
                  <c:v>80.72200999999998</c:v>
                </c:pt>
                <c:pt idx="4026">
                  <c:v>80.72200999999998</c:v>
                </c:pt>
                <c:pt idx="4027">
                  <c:v>80.72200999999998</c:v>
                </c:pt>
                <c:pt idx="4028">
                  <c:v>80.72200999999998</c:v>
                </c:pt>
                <c:pt idx="4029">
                  <c:v>80.72200999999998</c:v>
                </c:pt>
                <c:pt idx="4030">
                  <c:v>80.72200999999998</c:v>
                </c:pt>
                <c:pt idx="4031">
                  <c:v>80.72200999999998</c:v>
                </c:pt>
                <c:pt idx="4032">
                  <c:v>80.72200999999998</c:v>
                </c:pt>
                <c:pt idx="4033">
                  <c:v>80.72200999999998</c:v>
                </c:pt>
                <c:pt idx="4034">
                  <c:v>80.72200999999998</c:v>
                </c:pt>
                <c:pt idx="4035">
                  <c:v>80.72200999999998</c:v>
                </c:pt>
                <c:pt idx="4036">
                  <c:v>80.72200999999998</c:v>
                </c:pt>
                <c:pt idx="4037">
                  <c:v>80.72200999999998</c:v>
                </c:pt>
                <c:pt idx="4038">
                  <c:v>80.72200999999998</c:v>
                </c:pt>
                <c:pt idx="4039">
                  <c:v>80.72200999999998</c:v>
                </c:pt>
                <c:pt idx="4040">
                  <c:v>80.72200999999998</c:v>
                </c:pt>
                <c:pt idx="4041">
                  <c:v>80.72200999999998</c:v>
                </c:pt>
                <c:pt idx="4042">
                  <c:v>80.72200999999998</c:v>
                </c:pt>
                <c:pt idx="4043">
                  <c:v>80.72200999999998</c:v>
                </c:pt>
                <c:pt idx="4044">
                  <c:v>80.72200999999998</c:v>
                </c:pt>
                <c:pt idx="4045">
                  <c:v>80.72200999999998</c:v>
                </c:pt>
                <c:pt idx="4046">
                  <c:v>80.72200999999998</c:v>
                </c:pt>
                <c:pt idx="4047">
                  <c:v>80.72200999999998</c:v>
                </c:pt>
                <c:pt idx="4048">
                  <c:v>80.72200999999998</c:v>
                </c:pt>
                <c:pt idx="4049">
                  <c:v>80.72200999999998</c:v>
                </c:pt>
                <c:pt idx="4050">
                  <c:v>80.72200999999998</c:v>
                </c:pt>
                <c:pt idx="4051">
                  <c:v>80.72200999999998</c:v>
                </c:pt>
                <c:pt idx="4052">
                  <c:v>80.72200999999998</c:v>
                </c:pt>
                <c:pt idx="4053">
                  <c:v>80.72200999999998</c:v>
                </c:pt>
                <c:pt idx="4054">
                  <c:v>80.72200999999998</c:v>
                </c:pt>
                <c:pt idx="4055">
                  <c:v>80.72200999999998</c:v>
                </c:pt>
                <c:pt idx="4056">
                  <c:v>80.72200999999998</c:v>
                </c:pt>
                <c:pt idx="4057">
                  <c:v>80.72200999999998</c:v>
                </c:pt>
                <c:pt idx="4058">
                  <c:v>80.72200999999998</c:v>
                </c:pt>
                <c:pt idx="4059">
                  <c:v>80.72200999999998</c:v>
                </c:pt>
                <c:pt idx="4060">
                  <c:v>80.72200999999998</c:v>
                </c:pt>
                <c:pt idx="4061">
                  <c:v>80.72200999999998</c:v>
                </c:pt>
                <c:pt idx="4062">
                  <c:v>80.72200999999998</c:v>
                </c:pt>
                <c:pt idx="4063">
                  <c:v>80.72200999999998</c:v>
                </c:pt>
                <c:pt idx="4064">
                  <c:v>80.72200999999998</c:v>
                </c:pt>
                <c:pt idx="4065">
                  <c:v>80.72200999999998</c:v>
                </c:pt>
                <c:pt idx="4066">
                  <c:v>80.72200999999998</c:v>
                </c:pt>
                <c:pt idx="4067">
                  <c:v>80.72200999999998</c:v>
                </c:pt>
                <c:pt idx="4068">
                  <c:v>80.72200999999998</c:v>
                </c:pt>
                <c:pt idx="4069">
                  <c:v>80.72200999999998</c:v>
                </c:pt>
                <c:pt idx="4070">
                  <c:v>80.72200999999998</c:v>
                </c:pt>
                <c:pt idx="4071">
                  <c:v>80.72200999999998</c:v>
                </c:pt>
                <c:pt idx="4072">
                  <c:v>80.72200999999998</c:v>
                </c:pt>
                <c:pt idx="4073">
                  <c:v>80.72200999999998</c:v>
                </c:pt>
                <c:pt idx="4074">
                  <c:v>80.72200999999998</c:v>
                </c:pt>
                <c:pt idx="4075">
                  <c:v>80.72200999999998</c:v>
                </c:pt>
                <c:pt idx="4076">
                  <c:v>80.72200999999998</c:v>
                </c:pt>
                <c:pt idx="4077">
                  <c:v>80.72200999999998</c:v>
                </c:pt>
                <c:pt idx="4078">
                  <c:v>80.72200999999998</c:v>
                </c:pt>
                <c:pt idx="4079">
                  <c:v>80.72200999999998</c:v>
                </c:pt>
                <c:pt idx="4080">
                  <c:v>80.72200999999998</c:v>
                </c:pt>
                <c:pt idx="4081">
                  <c:v>80.72200999999998</c:v>
                </c:pt>
                <c:pt idx="4082">
                  <c:v>80.72200999999998</c:v>
                </c:pt>
                <c:pt idx="4083">
                  <c:v>80.72200999999998</c:v>
                </c:pt>
                <c:pt idx="4084">
                  <c:v>80.72200999999998</c:v>
                </c:pt>
                <c:pt idx="4085">
                  <c:v>80.72200999999998</c:v>
                </c:pt>
                <c:pt idx="4086">
                  <c:v>80.72200999999998</c:v>
                </c:pt>
                <c:pt idx="4087">
                  <c:v>80.72200999999998</c:v>
                </c:pt>
                <c:pt idx="4088">
                  <c:v>80.72200999999998</c:v>
                </c:pt>
                <c:pt idx="4089">
                  <c:v>80.72200999999998</c:v>
                </c:pt>
                <c:pt idx="4090">
                  <c:v>80.72200999999998</c:v>
                </c:pt>
                <c:pt idx="4091">
                  <c:v>80.72200999999998</c:v>
                </c:pt>
                <c:pt idx="4092">
                  <c:v>80.72200999999998</c:v>
                </c:pt>
                <c:pt idx="4093">
                  <c:v>80.72200999999998</c:v>
                </c:pt>
                <c:pt idx="4094">
                  <c:v>80.72200999999998</c:v>
                </c:pt>
                <c:pt idx="4095">
                  <c:v>80.72200999999998</c:v>
                </c:pt>
                <c:pt idx="4096">
                  <c:v>80.72200999999998</c:v>
                </c:pt>
                <c:pt idx="4097">
                  <c:v>80.72200999999998</c:v>
                </c:pt>
                <c:pt idx="4098">
                  <c:v>80.72200999999998</c:v>
                </c:pt>
                <c:pt idx="4099">
                  <c:v>80.72200999999998</c:v>
                </c:pt>
                <c:pt idx="4100">
                  <c:v>80.72200999999998</c:v>
                </c:pt>
                <c:pt idx="4101">
                  <c:v>80.72200999999998</c:v>
                </c:pt>
                <c:pt idx="4102">
                  <c:v>80.72200999999998</c:v>
                </c:pt>
                <c:pt idx="4103">
                  <c:v>80.72200999999998</c:v>
                </c:pt>
                <c:pt idx="4104">
                  <c:v>80.72200999999998</c:v>
                </c:pt>
                <c:pt idx="4105">
                  <c:v>80.72200999999998</c:v>
                </c:pt>
                <c:pt idx="4106">
                  <c:v>80.72200999999998</c:v>
                </c:pt>
                <c:pt idx="4107">
                  <c:v>80.72200999999998</c:v>
                </c:pt>
                <c:pt idx="4108">
                  <c:v>80.72200999999998</c:v>
                </c:pt>
                <c:pt idx="4109">
                  <c:v>80.72200999999998</c:v>
                </c:pt>
                <c:pt idx="4110">
                  <c:v>80.72200999999998</c:v>
                </c:pt>
                <c:pt idx="4111">
                  <c:v>80.72200999999998</c:v>
                </c:pt>
                <c:pt idx="4112">
                  <c:v>80.72200999999998</c:v>
                </c:pt>
                <c:pt idx="4113">
                  <c:v>80.72200999999998</c:v>
                </c:pt>
                <c:pt idx="4114">
                  <c:v>80.72200999999998</c:v>
                </c:pt>
                <c:pt idx="4115">
                  <c:v>80.72200999999998</c:v>
                </c:pt>
                <c:pt idx="4116">
                  <c:v>80.72200999999998</c:v>
                </c:pt>
                <c:pt idx="4117">
                  <c:v>80.72200999999998</c:v>
                </c:pt>
                <c:pt idx="4118">
                  <c:v>80.72200999999998</c:v>
                </c:pt>
                <c:pt idx="4119">
                  <c:v>80.72200999999998</c:v>
                </c:pt>
                <c:pt idx="4120">
                  <c:v>80.72200999999998</c:v>
                </c:pt>
                <c:pt idx="4121">
                  <c:v>80.72200999999998</c:v>
                </c:pt>
                <c:pt idx="4122">
                  <c:v>80.72200999999998</c:v>
                </c:pt>
                <c:pt idx="4123">
                  <c:v>80.72200999999998</c:v>
                </c:pt>
                <c:pt idx="4124">
                  <c:v>80.72200999999998</c:v>
                </c:pt>
                <c:pt idx="4125">
                  <c:v>80.72200999999998</c:v>
                </c:pt>
                <c:pt idx="4126">
                  <c:v>80.72200999999998</c:v>
                </c:pt>
                <c:pt idx="4127">
                  <c:v>80.72200999999998</c:v>
                </c:pt>
                <c:pt idx="4128">
                  <c:v>80.72200999999998</c:v>
                </c:pt>
                <c:pt idx="4129">
                  <c:v>80.72200999999998</c:v>
                </c:pt>
                <c:pt idx="4130">
                  <c:v>80.72200999999998</c:v>
                </c:pt>
                <c:pt idx="4131">
                  <c:v>80.72200999999998</c:v>
                </c:pt>
                <c:pt idx="4132">
                  <c:v>80.72200999999998</c:v>
                </c:pt>
                <c:pt idx="4133">
                  <c:v>80.72200999999998</c:v>
                </c:pt>
                <c:pt idx="4134">
                  <c:v>80.72200999999998</c:v>
                </c:pt>
                <c:pt idx="4135">
                  <c:v>80.72200999999998</c:v>
                </c:pt>
                <c:pt idx="4136">
                  <c:v>80.72200999999998</c:v>
                </c:pt>
                <c:pt idx="4137">
                  <c:v>80.72200999999998</c:v>
                </c:pt>
                <c:pt idx="4138">
                  <c:v>80.72200999999998</c:v>
                </c:pt>
                <c:pt idx="4139">
                  <c:v>80.72200999999998</c:v>
                </c:pt>
                <c:pt idx="4140">
                  <c:v>80.72200999999998</c:v>
                </c:pt>
                <c:pt idx="4141">
                  <c:v>80.72200999999998</c:v>
                </c:pt>
                <c:pt idx="4142">
                  <c:v>80.72200999999998</c:v>
                </c:pt>
                <c:pt idx="4143">
                  <c:v>80.72200999999998</c:v>
                </c:pt>
                <c:pt idx="4144">
                  <c:v>80.72200999999998</c:v>
                </c:pt>
                <c:pt idx="4145">
                  <c:v>80.72200999999998</c:v>
                </c:pt>
                <c:pt idx="4146">
                  <c:v>80.72200999999998</c:v>
                </c:pt>
                <c:pt idx="4147">
                  <c:v>80.72200999999998</c:v>
                </c:pt>
                <c:pt idx="4148">
                  <c:v>80.72200999999998</c:v>
                </c:pt>
                <c:pt idx="4149">
                  <c:v>80.72200999999998</c:v>
                </c:pt>
                <c:pt idx="4150">
                  <c:v>80.72200999999998</c:v>
                </c:pt>
                <c:pt idx="4151">
                  <c:v>80.72200999999998</c:v>
                </c:pt>
                <c:pt idx="4152">
                  <c:v>80.72200999999998</c:v>
                </c:pt>
                <c:pt idx="4153">
                  <c:v>80.72200999999998</c:v>
                </c:pt>
                <c:pt idx="4154">
                  <c:v>80.72200999999998</c:v>
                </c:pt>
                <c:pt idx="4155">
                  <c:v>80.72200999999998</c:v>
                </c:pt>
                <c:pt idx="4156">
                  <c:v>80.72200999999998</c:v>
                </c:pt>
                <c:pt idx="4157">
                  <c:v>80.72200999999998</c:v>
                </c:pt>
                <c:pt idx="4158">
                  <c:v>80.72200999999998</c:v>
                </c:pt>
                <c:pt idx="4159">
                  <c:v>80.72200999999998</c:v>
                </c:pt>
                <c:pt idx="4160">
                  <c:v>80.72200999999998</c:v>
                </c:pt>
                <c:pt idx="4161">
                  <c:v>80.72200999999998</c:v>
                </c:pt>
                <c:pt idx="4162">
                  <c:v>80.72200999999998</c:v>
                </c:pt>
                <c:pt idx="4163">
                  <c:v>80.72200999999998</c:v>
                </c:pt>
                <c:pt idx="4164">
                  <c:v>80.72200999999998</c:v>
                </c:pt>
                <c:pt idx="4165">
                  <c:v>80.72200999999998</c:v>
                </c:pt>
                <c:pt idx="4166">
                  <c:v>80.72200999999998</c:v>
                </c:pt>
                <c:pt idx="4167">
                  <c:v>80.72200999999998</c:v>
                </c:pt>
                <c:pt idx="4168">
                  <c:v>80.72200999999998</c:v>
                </c:pt>
                <c:pt idx="4169">
                  <c:v>80.72200999999998</c:v>
                </c:pt>
                <c:pt idx="4170">
                  <c:v>80.72200999999998</c:v>
                </c:pt>
                <c:pt idx="4171">
                  <c:v>80.72200999999998</c:v>
                </c:pt>
                <c:pt idx="4172">
                  <c:v>80.72200999999998</c:v>
                </c:pt>
                <c:pt idx="4173">
                  <c:v>80.72200999999998</c:v>
                </c:pt>
                <c:pt idx="4174">
                  <c:v>80.72200999999998</c:v>
                </c:pt>
                <c:pt idx="4175">
                  <c:v>80.72200999999998</c:v>
                </c:pt>
                <c:pt idx="4176">
                  <c:v>80.72200999999998</c:v>
                </c:pt>
                <c:pt idx="4177">
                  <c:v>80.72200999999998</c:v>
                </c:pt>
                <c:pt idx="4178">
                  <c:v>80.72200999999998</c:v>
                </c:pt>
                <c:pt idx="4179">
                  <c:v>80.72200999999998</c:v>
                </c:pt>
                <c:pt idx="4180">
                  <c:v>80.72200999999998</c:v>
                </c:pt>
                <c:pt idx="4181">
                  <c:v>80.72200999999998</c:v>
                </c:pt>
                <c:pt idx="4182">
                  <c:v>80.72200999999998</c:v>
                </c:pt>
                <c:pt idx="4183">
                  <c:v>80.72200999999998</c:v>
                </c:pt>
                <c:pt idx="4184">
                  <c:v>80.72200999999998</c:v>
                </c:pt>
                <c:pt idx="4185">
                  <c:v>80.72200999999998</c:v>
                </c:pt>
                <c:pt idx="4186">
                  <c:v>80.72200999999998</c:v>
                </c:pt>
                <c:pt idx="4187">
                  <c:v>80.72200999999998</c:v>
                </c:pt>
                <c:pt idx="4188">
                  <c:v>80.72200999999998</c:v>
                </c:pt>
                <c:pt idx="4189">
                  <c:v>80.72200999999998</c:v>
                </c:pt>
                <c:pt idx="4190">
                  <c:v>80.72200999999998</c:v>
                </c:pt>
                <c:pt idx="4191">
                  <c:v>80.72200999999998</c:v>
                </c:pt>
                <c:pt idx="4192">
                  <c:v>80.72200999999998</c:v>
                </c:pt>
                <c:pt idx="4193">
                  <c:v>80.72200999999998</c:v>
                </c:pt>
                <c:pt idx="4194">
                  <c:v>80.72200999999998</c:v>
                </c:pt>
                <c:pt idx="4195">
                  <c:v>80.72200999999998</c:v>
                </c:pt>
                <c:pt idx="4196">
                  <c:v>80.72200999999998</c:v>
                </c:pt>
                <c:pt idx="4197">
                  <c:v>80.72200999999998</c:v>
                </c:pt>
                <c:pt idx="4198">
                  <c:v>80.72200999999998</c:v>
                </c:pt>
                <c:pt idx="4199">
                  <c:v>80.72200999999998</c:v>
                </c:pt>
                <c:pt idx="4200">
                  <c:v>80.72200999999998</c:v>
                </c:pt>
                <c:pt idx="4201">
                  <c:v>80.72200999999998</c:v>
                </c:pt>
                <c:pt idx="4202">
                  <c:v>80.72200999999998</c:v>
                </c:pt>
                <c:pt idx="4203">
                  <c:v>80.72200999999998</c:v>
                </c:pt>
                <c:pt idx="4204">
                  <c:v>80.72200999999998</c:v>
                </c:pt>
                <c:pt idx="4205">
                  <c:v>80.72200999999998</c:v>
                </c:pt>
                <c:pt idx="4206">
                  <c:v>80.72200999999998</c:v>
                </c:pt>
                <c:pt idx="4207">
                  <c:v>80.72200999999998</c:v>
                </c:pt>
                <c:pt idx="4208">
                  <c:v>80.72200999999998</c:v>
                </c:pt>
                <c:pt idx="4209">
                  <c:v>80.72200999999998</c:v>
                </c:pt>
                <c:pt idx="4210">
                  <c:v>80.72200999999998</c:v>
                </c:pt>
                <c:pt idx="4211">
                  <c:v>80.72200999999998</c:v>
                </c:pt>
                <c:pt idx="4212">
                  <c:v>80.72200999999998</c:v>
                </c:pt>
                <c:pt idx="4213">
                  <c:v>80.72200999999998</c:v>
                </c:pt>
                <c:pt idx="4214">
                  <c:v>80.72200999999998</c:v>
                </c:pt>
                <c:pt idx="4215">
                  <c:v>80.72200999999998</c:v>
                </c:pt>
                <c:pt idx="4216">
                  <c:v>80.72200999999998</c:v>
                </c:pt>
                <c:pt idx="4217">
                  <c:v>80.72200999999998</c:v>
                </c:pt>
                <c:pt idx="4218">
                  <c:v>80.72200999999998</c:v>
                </c:pt>
                <c:pt idx="4219">
                  <c:v>80.72200999999998</c:v>
                </c:pt>
                <c:pt idx="4220">
                  <c:v>80.72200999999998</c:v>
                </c:pt>
                <c:pt idx="4221">
                  <c:v>80.72200999999998</c:v>
                </c:pt>
                <c:pt idx="4222">
                  <c:v>80.72200999999998</c:v>
                </c:pt>
                <c:pt idx="4223">
                  <c:v>80.72200999999998</c:v>
                </c:pt>
                <c:pt idx="4224">
                  <c:v>80.72200999999998</c:v>
                </c:pt>
                <c:pt idx="4225">
                  <c:v>80.72200999999998</c:v>
                </c:pt>
                <c:pt idx="4226">
                  <c:v>80.72200999999998</c:v>
                </c:pt>
                <c:pt idx="4227">
                  <c:v>80.72200999999998</c:v>
                </c:pt>
                <c:pt idx="4228">
                  <c:v>80.72200999999998</c:v>
                </c:pt>
                <c:pt idx="4229">
                  <c:v>80.72200999999998</c:v>
                </c:pt>
                <c:pt idx="4230">
                  <c:v>80.72200999999998</c:v>
                </c:pt>
                <c:pt idx="4231">
                  <c:v>80.72200999999998</c:v>
                </c:pt>
                <c:pt idx="4232">
                  <c:v>80.72200999999998</c:v>
                </c:pt>
                <c:pt idx="4233">
                  <c:v>80.72200999999998</c:v>
                </c:pt>
                <c:pt idx="4234">
                  <c:v>80.72200999999998</c:v>
                </c:pt>
                <c:pt idx="4235">
                  <c:v>80.72200999999998</c:v>
                </c:pt>
                <c:pt idx="4236">
                  <c:v>80.72200999999998</c:v>
                </c:pt>
                <c:pt idx="4237">
                  <c:v>80.72200999999998</c:v>
                </c:pt>
                <c:pt idx="4238">
                  <c:v>80.72200999999998</c:v>
                </c:pt>
                <c:pt idx="4239">
                  <c:v>80.72200999999998</c:v>
                </c:pt>
                <c:pt idx="4240">
                  <c:v>80.72200999999998</c:v>
                </c:pt>
                <c:pt idx="4241">
                  <c:v>80.72200999999998</c:v>
                </c:pt>
                <c:pt idx="4242">
                  <c:v>80.72200999999998</c:v>
                </c:pt>
                <c:pt idx="4243">
                  <c:v>80.72200999999998</c:v>
                </c:pt>
                <c:pt idx="4244">
                  <c:v>80.72200999999998</c:v>
                </c:pt>
                <c:pt idx="4245">
                  <c:v>80.72200999999998</c:v>
                </c:pt>
                <c:pt idx="4246">
                  <c:v>80.72200999999998</c:v>
                </c:pt>
                <c:pt idx="4247">
                  <c:v>80.72200999999998</c:v>
                </c:pt>
                <c:pt idx="4248">
                  <c:v>80.72200999999998</c:v>
                </c:pt>
                <c:pt idx="4249">
                  <c:v>80.72200999999998</c:v>
                </c:pt>
                <c:pt idx="4250">
                  <c:v>80.72200999999998</c:v>
                </c:pt>
                <c:pt idx="4251">
                  <c:v>80.72200999999998</c:v>
                </c:pt>
                <c:pt idx="4252">
                  <c:v>80.72200999999998</c:v>
                </c:pt>
                <c:pt idx="4253">
                  <c:v>80.72200999999998</c:v>
                </c:pt>
                <c:pt idx="4254">
                  <c:v>80.72200999999998</c:v>
                </c:pt>
                <c:pt idx="4255">
                  <c:v>80.72200999999998</c:v>
                </c:pt>
                <c:pt idx="4256">
                  <c:v>80.72200999999998</c:v>
                </c:pt>
                <c:pt idx="4257">
                  <c:v>80.72200999999998</c:v>
                </c:pt>
                <c:pt idx="4258">
                  <c:v>80.72200999999998</c:v>
                </c:pt>
                <c:pt idx="4259">
                  <c:v>80.72200999999998</c:v>
                </c:pt>
                <c:pt idx="4260">
                  <c:v>80.72200999999998</c:v>
                </c:pt>
                <c:pt idx="4261">
                  <c:v>80.72200999999998</c:v>
                </c:pt>
                <c:pt idx="4262">
                  <c:v>80.72200999999998</c:v>
                </c:pt>
                <c:pt idx="4263">
                  <c:v>80.72200999999998</c:v>
                </c:pt>
                <c:pt idx="4264">
                  <c:v>80.72200999999998</c:v>
                </c:pt>
                <c:pt idx="4265">
                  <c:v>80.72200999999998</c:v>
                </c:pt>
                <c:pt idx="4266">
                  <c:v>80.72200999999998</c:v>
                </c:pt>
                <c:pt idx="4267">
                  <c:v>80.72200999999998</c:v>
                </c:pt>
                <c:pt idx="4268">
                  <c:v>80.72200999999998</c:v>
                </c:pt>
                <c:pt idx="4269">
                  <c:v>80.72200999999998</c:v>
                </c:pt>
                <c:pt idx="4270">
                  <c:v>80.72200999999998</c:v>
                </c:pt>
                <c:pt idx="4271">
                  <c:v>80.72200999999998</c:v>
                </c:pt>
                <c:pt idx="4272">
                  <c:v>80.72200999999998</c:v>
                </c:pt>
                <c:pt idx="4273">
                  <c:v>80.72200999999998</c:v>
                </c:pt>
                <c:pt idx="4274">
                  <c:v>80.72200999999998</c:v>
                </c:pt>
                <c:pt idx="4275">
                  <c:v>80.72200999999998</c:v>
                </c:pt>
                <c:pt idx="4276">
                  <c:v>80.72200999999998</c:v>
                </c:pt>
                <c:pt idx="4277">
                  <c:v>80.72200999999998</c:v>
                </c:pt>
                <c:pt idx="4278">
                  <c:v>80.72200999999998</c:v>
                </c:pt>
                <c:pt idx="4279">
                  <c:v>80.72200999999998</c:v>
                </c:pt>
                <c:pt idx="4280">
                  <c:v>80.72200999999998</c:v>
                </c:pt>
                <c:pt idx="4281">
                  <c:v>80.72200999999998</c:v>
                </c:pt>
                <c:pt idx="4282">
                  <c:v>80.72200999999998</c:v>
                </c:pt>
                <c:pt idx="4283">
                  <c:v>80.72200999999998</c:v>
                </c:pt>
                <c:pt idx="4284">
                  <c:v>80.72200999999998</c:v>
                </c:pt>
                <c:pt idx="4285">
                  <c:v>80.72200999999998</c:v>
                </c:pt>
                <c:pt idx="4286">
                  <c:v>80.72200999999998</c:v>
                </c:pt>
                <c:pt idx="4287">
                  <c:v>80.72200999999998</c:v>
                </c:pt>
                <c:pt idx="4288">
                  <c:v>80.72200999999998</c:v>
                </c:pt>
                <c:pt idx="4289">
                  <c:v>80.72200999999998</c:v>
                </c:pt>
                <c:pt idx="4290">
                  <c:v>80.72200999999998</c:v>
                </c:pt>
                <c:pt idx="4291">
                  <c:v>80.72200999999998</c:v>
                </c:pt>
                <c:pt idx="4292">
                  <c:v>80.72200999999998</c:v>
                </c:pt>
                <c:pt idx="4293">
                  <c:v>80.72200999999998</c:v>
                </c:pt>
                <c:pt idx="4294">
                  <c:v>80.72200999999998</c:v>
                </c:pt>
                <c:pt idx="4295">
                  <c:v>80.72200999999998</c:v>
                </c:pt>
                <c:pt idx="4296">
                  <c:v>80.72200999999998</c:v>
                </c:pt>
                <c:pt idx="4297">
                  <c:v>80.72200999999998</c:v>
                </c:pt>
                <c:pt idx="4298">
                  <c:v>80.72200999999998</c:v>
                </c:pt>
                <c:pt idx="4299">
                  <c:v>80.72200999999998</c:v>
                </c:pt>
                <c:pt idx="4300">
                  <c:v>80.72200999999998</c:v>
                </c:pt>
                <c:pt idx="4301">
                  <c:v>80.72200999999998</c:v>
                </c:pt>
                <c:pt idx="4302">
                  <c:v>80.72200999999998</c:v>
                </c:pt>
                <c:pt idx="4303">
                  <c:v>80.72200999999998</c:v>
                </c:pt>
                <c:pt idx="4304">
                  <c:v>80.72200999999998</c:v>
                </c:pt>
                <c:pt idx="4305">
                  <c:v>80.72200999999998</c:v>
                </c:pt>
                <c:pt idx="4306">
                  <c:v>80.72200999999998</c:v>
                </c:pt>
                <c:pt idx="4307">
                  <c:v>80.72200999999998</c:v>
                </c:pt>
                <c:pt idx="4308">
                  <c:v>80.72200999999998</c:v>
                </c:pt>
                <c:pt idx="4309">
                  <c:v>80.72200999999998</c:v>
                </c:pt>
                <c:pt idx="4310">
                  <c:v>80.72200999999998</c:v>
                </c:pt>
                <c:pt idx="4311">
                  <c:v>80.72200999999998</c:v>
                </c:pt>
                <c:pt idx="4312">
                  <c:v>80.72200999999998</c:v>
                </c:pt>
                <c:pt idx="4313">
                  <c:v>80.72200999999998</c:v>
                </c:pt>
                <c:pt idx="4314">
                  <c:v>80.72200999999998</c:v>
                </c:pt>
                <c:pt idx="4315">
                  <c:v>80.72200999999998</c:v>
                </c:pt>
                <c:pt idx="4316">
                  <c:v>80.72200999999998</c:v>
                </c:pt>
                <c:pt idx="4317">
                  <c:v>80.72200999999998</c:v>
                </c:pt>
                <c:pt idx="4318">
                  <c:v>80.72200999999998</c:v>
                </c:pt>
                <c:pt idx="4319">
                  <c:v>80.72200999999998</c:v>
                </c:pt>
                <c:pt idx="4320">
                  <c:v>80.72200999999998</c:v>
                </c:pt>
                <c:pt idx="4321">
                  <c:v>80.72200999999998</c:v>
                </c:pt>
                <c:pt idx="4322">
                  <c:v>80.72200999999998</c:v>
                </c:pt>
                <c:pt idx="4323">
                  <c:v>80.72200999999998</c:v>
                </c:pt>
                <c:pt idx="4324">
                  <c:v>80.72200999999998</c:v>
                </c:pt>
                <c:pt idx="4325">
                  <c:v>80.72200999999998</c:v>
                </c:pt>
                <c:pt idx="4326">
                  <c:v>80.72200999999998</c:v>
                </c:pt>
                <c:pt idx="4327">
                  <c:v>80.72200999999998</c:v>
                </c:pt>
                <c:pt idx="4328">
                  <c:v>80.72200999999998</c:v>
                </c:pt>
                <c:pt idx="4329">
                  <c:v>80.72200999999998</c:v>
                </c:pt>
                <c:pt idx="4330">
                  <c:v>80.72200999999998</c:v>
                </c:pt>
                <c:pt idx="4331">
                  <c:v>80.72200999999998</c:v>
                </c:pt>
                <c:pt idx="4332">
                  <c:v>80.72200999999998</c:v>
                </c:pt>
                <c:pt idx="4333">
                  <c:v>80.72200999999998</c:v>
                </c:pt>
                <c:pt idx="4334">
                  <c:v>80.72200999999998</c:v>
                </c:pt>
                <c:pt idx="4335">
                  <c:v>80.72200999999998</c:v>
                </c:pt>
                <c:pt idx="4336">
                  <c:v>80.72200999999998</c:v>
                </c:pt>
                <c:pt idx="4337">
                  <c:v>80.72200999999998</c:v>
                </c:pt>
                <c:pt idx="4338">
                  <c:v>80.72200999999998</c:v>
                </c:pt>
                <c:pt idx="4339">
                  <c:v>80.72200999999998</c:v>
                </c:pt>
                <c:pt idx="4340">
                  <c:v>80.72200999999998</c:v>
                </c:pt>
                <c:pt idx="4341">
                  <c:v>80.72200999999998</c:v>
                </c:pt>
                <c:pt idx="4342">
                  <c:v>80.72200999999998</c:v>
                </c:pt>
                <c:pt idx="4343">
                  <c:v>80.72200999999998</c:v>
                </c:pt>
                <c:pt idx="4344">
                  <c:v>80.72200999999998</c:v>
                </c:pt>
                <c:pt idx="4345">
                  <c:v>80.72200999999998</c:v>
                </c:pt>
                <c:pt idx="4346">
                  <c:v>80.72200999999998</c:v>
                </c:pt>
                <c:pt idx="4347">
                  <c:v>80.72200999999998</c:v>
                </c:pt>
                <c:pt idx="4348">
                  <c:v>80.72200999999998</c:v>
                </c:pt>
                <c:pt idx="4349">
                  <c:v>80.72200999999998</c:v>
                </c:pt>
                <c:pt idx="4350">
                  <c:v>80.72200999999998</c:v>
                </c:pt>
                <c:pt idx="4351">
                  <c:v>80.72200999999998</c:v>
                </c:pt>
                <c:pt idx="4352">
                  <c:v>80.72200999999998</c:v>
                </c:pt>
                <c:pt idx="4353">
                  <c:v>80.72200999999998</c:v>
                </c:pt>
                <c:pt idx="4354">
                  <c:v>80.72200999999998</c:v>
                </c:pt>
                <c:pt idx="4355">
                  <c:v>80.72200999999998</c:v>
                </c:pt>
                <c:pt idx="4356">
                  <c:v>80.72200999999998</c:v>
                </c:pt>
                <c:pt idx="4357">
                  <c:v>80.72200999999998</c:v>
                </c:pt>
                <c:pt idx="4358">
                  <c:v>80.72200999999998</c:v>
                </c:pt>
                <c:pt idx="4359">
                  <c:v>80.72200999999998</c:v>
                </c:pt>
                <c:pt idx="4360">
                  <c:v>80.72200999999998</c:v>
                </c:pt>
                <c:pt idx="4361">
                  <c:v>80.72200999999998</c:v>
                </c:pt>
                <c:pt idx="4362">
                  <c:v>80.72200999999998</c:v>
                </c:pt>
                <c:pt idx="4363">
                  <c:v>80.72200999999998</c:v>
                </c:pt>
                <c:pt idx="4364">
                  <c:v>80.72200999999998</c:v>
                </c:pt>
                <c:pt idx="4365">
                  <c:v>80.72200999999998</c:v>
                </c:pt>
                <c:pt idx="4366">
                  <c:v>80.72200999999998</c:v>
                </c:pt>
                <c:pt idx="4367">
                  <c:v>80.72200999999998</c:v>
                </c:pt>
                <c:pt idx="4368">
                  <c:v>80.72200999999998</c:v>
                </c:pt>
                <c:pt idx="4369">
                  <c:v>80.72200999999998</c:v>
                </c:pt>
                <c:pt idx="4370">
                  <c:v>80.72200999999998</c:v>
                </c:pt>
                <c:pt idx="4371">
                  <c:v>80.72200999999998</c:v>
                </c:pt>
                <c:pt idx="4372">
                  <c:v>80.72200999999998</c:v>
                </c:pt>
                <c:pt idx="4373">
                  <c:v>80.72200999999998</c:v>
                </c:pt>
                <c:pt idx="4374">
                  <c:v>80.72200999999998</c:v>
                </c:pt>
                <c:pt idx="4375">
                  <c:v>80.72200999999998</c:v>
                </c:pt>
                <c:pt idx="4376">
                  <c:v>80.72200999999998</c:v>
                </c:pt>
                <c:pt idx="4377">
                  <c:v>80.72200999999998</c:v>
                </c:pt>
                <c:pt idx="4378">
                  <c:v>80.72200999999998</c:v>
                </c:pt>
                <c:pt idx="4379">
                  <c:v>80.72200999999998</c:v>
                </c:pt>
                <c:pt idx="4380">
                  <c:v>80.72200999999998</c:v>
                </c:pt>
                <c:pt idx="4381">
                  <c:v>80.72200999999998</c:v>
                </c:pt>
                <c:pt idx="4382">
                  <c:v>80.72200999999998</c:v>
                </c:pt>
                <c:pt idx="4383">
                  <c:v>80.72200999999998</c:v>
                </c:pt>
                <c:pt idx="4384">
                  <c:v>80.72200999999998</c:v>
                </c:pt>
                <c:pt idx="4385">
                  <c:v>80.72200999999998</c:v>
                </c:pt>
                <c:pt idx="4386">
                  <c:v>80.72200999999998</c:v>
                </c:pt>
                <c:pt idx="4387">
                  <c:v>80.72200999999998</c:v>
                </c:pt>
                <c:pt idx="4388">
                  <c:v>80.72200999999998</c:v>
                </c:pt>
                <c:pt idx="4389">
                  <c:v>80.72200999999998</c:v>
                </c:pt>
                <c:pt idx="4390">
                  <c:v>80.72200999999998</c:v>
                </c:pt>
                <c:pt idx="4391">
                  <c:v>80.72200999999998</c:v>
                </c:pt>
                <c:pt idx="4392">
                  <c:v>80.72200999999998</c:v>
                </c:pt>
                <c:pt idx="4393">
                  <c:v>80.72200999999998</c:v>
                </c:pt>
                <c:pt idx="4394">
                  <c:v>80.72200999999998</c:v>
                </c:pt>
                <c:pt idx="4395">
                  <c:v>80.72200999999998</c:v>
                </c:pt>
                <c:pt idx="4396">
                  <c:v>80.72200999999998</c:v>
                </c:pt>
                <c:pt idx="4397">
                  <c:v>80.72200999999998</c:v>
                </c:pt>
                <c:pt idx="4398">
                  <c:v>80.72200999999998</c:v>
                </c:pt>
                <c:pt idx="4399">
                  <c:v>80.72200999999998</c:v>
                </c:pt>
                <c:pt idx="4400">
                  <c:v>80.72200999999998</c:v>
                </c:pt>
                <c:pt idx="4401">
                  <c:v>80.72200999999998</c:v>
                </c:pt>
                <c:pt idx="4402">
                  <c:v>80.72200999999998</c:v>
                </c:pt>
                <c:pt idx="4403">
                  <c:v>80.72200999999998</c:v>
                </c:pt>
                <c:pt idx="4404">
                  <c:v>80.72200999999998</c:v>
                </c:pt>
                <c:pt idx="4405">
                  <c:v>80.72200999999998</c:v>
                </c:pt>
                <c:pt idx="4406">
                  <c:v>80.72200999999998</c:v>
                </c:pt>
                <c:pt idx="4407">
                  <c:v>80.72200999999998</c:v>
                </c:pt>
                <c:pt idx="4408">
                  <c:v>80.72200999999998</c:v>
                </c:pt>
                <c:pt idx="4409">
                  <c:v>80.72200999999998</c:v>
                </c:pt>
                <c:pt idx="4410">
                  <c:v>80.72200999999998</c:v>
                </c:pt>
                <c:pt idx="4411">
                  <c:v>80.72200999999998</c:v>
                </c:pt>
                <c:pt idx="4412">
                  <c:v>80.72200999999998</c:v>
                </c:pt>
                <c:pt idx="4413">
                  <c:v>80.72200999999998</c:v>
                </c:pt>
                <c:pt idx="4414">
                  <c:v>80.72200999999998</c:v>
                </c:pt>
                <c:pt idx="4415">
                  <c:v>80.72200999999998</c:v>
                </c:pt>
                <c:pt idx="4416">
                  <c:v>80.72200999999998</c:v>
                </c:pt>
                <c:pt idx="4417">
                  <c:v>80.72200999999998</c:v>
                </c:pt>
                <c:pt idx="4418">
                  <c:v>80.72200999999998</c:v>
                </c:pt>
                <c:pt idx="4419">
                  <c:v>80.72200999999998</c:v>
                </c:pt>
                <c:pt idx="4420">
                  <c:v>80.72200999999998</c:v>
                </c:pt>
                <c:pt idx="4421">
                  <c:v>80.72200999999998</c:v>
                </c:pt>
                <c:pt idx="4422">
                  <c:v>80.72200999999998</c:v>
                </c:pt>
                <c:pt idx="4423">
                  <c:v>80.72200999999998</c:v>
                </c:pt>
                <c:pt idx="4424">
                  <c:v>80.72200999999998</c:v>
                </c:pt>
                <c:pt idx="4425">
                  <c:v>80.72200999999998</c:v>
                </c:pt>
                <c:pt idx="4426">
                  <c:v>80.72200999999998</c:v>
                </c:pt>
                <c:pt idx="4427">
                  <c:v>80.72200999999998</c:v>
                </c:pt>
                <c:pt idx="4428">
                  <c:v>80.72200999999998</c:v>
                </c:pt>
                <c:pt idx="4429">
                  <c:v>80.72200999999998</c:v>
                </c:pt>
                <c:pt idx="4430">
                  <c:v>80.72200999999998</c:v>
                </c:pt>
                <c:pt idx="4431">
                  <c:v>80.72200999999998</c:v>
                </c:pt>
                <c:pt idx="4432">
                  <c:v>80.72200999999998</c:v>
                </c:pt>
                <c:pt idx="4433">
                  <c:v>80.72200999999998</c:v>
                </c:pt>
                <c:pt idx="4434">
                  <c:v>80.72200999999998</c:v>
                </c:pt>
                <c:pt idx="4435">
                  <c:v>80.72200999999998</c:v>
                </c:pt>
                <c:pt idx="4436">
                  <c:v>80.72200999999998</c:v>
                </c:pt>
                <c:pt idx="4437">
                  <c:v>80.72200999999998</c:v>
                </c:pt>
                <c:pt idx="4438">
                  <c:v>80.72200999999998</c:v>
                </c:pt>
                <c:pt idx="4439">
                  <c:v>80.72200999999998</c:v>
                </c:pt>
                <c:pt idx="4440">
                  <c:v>80.72200999999998</c:v>
                </c:pt>
                <c:pt idx="4441">
                  <c:v>80.72200999999998</c:v>
                </c:pt>
                <c:pt idx="4442">
                  <c:v>80.72200999999998</c:v>
                </c:pt>
                <c:pt idx="4443">
                  <c:v>80.72200999999998</c:v>
                </c:pt>
                <c:pt idx="4444">
                  <c:v>80.72200999999998</c:v>
                </c:pt>
                <c:pt idx="4445">
                  <c:v>80.72200999999998</c:v>
                </c:pt>
                <c:pt idx="4446">
                  <c:v>80.72200999999998</c:v>
                </c:pt>
                <c:pt idx="4447">
                  <c:v>80.72200999999998</c:v>
                </c:pt>
                <c:pt idx="4448">
                  <c:v>80.72200999999998</c:v>
                </c:pt>
                <c:pt idx="4449">
                  <c:v>80.72200999999998</c:v>
                </c:pt>
                <c:pt idx="4450">
                  <c:v>80.72200999999998</c:v>
                </c:pt>
                <c:pt idx="4451">
                  <c:v>80.72200999999998</c:v>
                </c:pt>
                <c:pt idx="4452">
                  <c:v>80.72200999999998</c:v>
                </c:pt>
                <c:pt idx="4453">
                  <c:v>80.72200999999998</c:v>
                </c:pt>
                <c:pt idx="4454">
                  <c:v>80.72200999999998</c:v>
                </c:pt>
                <c:pt idx="4455">
                  <c:v>80.72200999999998</c:v>
                </c:pt>
                <c:pt idx="4456">
                  <c:v>80.72200999999998</c:v>
                </c:pt>
                <c:pt idx="4457">
                  <c:v>80.72200999999998</c:v>
                </c:pt>
                <c:pt idx="4458">
                  <c:v>80.72200999999998</c:v>
                </c:pt>
                <c:pt idx="4459">
                  <c:v>80.72200999999998</c:v>
                </c:pt>
                <c:pt idx="4460">
                  <c:v>80.72200999999998</c:v>
                </c:pt>
                <c:pt idx="4461">
                  <c:v>80.72200999999998</c:v>
                </c:pt>
                <c:pt idx="4462">
                  <c:v>80.72200999999998</c:v>
                </c:pt>
                <c:pt idx="4463">
                  <c:v>80.72200999999998</c:v>
                </c:pt>
                <c:pt idx="4464">
                  <c:v>80.72200999999998</c:v>
                </c:pt>
                <c:pt idx="4465">
                  <c:v>80.72200999999998</c:v>
                </c:pt>
                <c:pt idx="4466">
                  <c:v>80.72200999999998</c:v>
                </c:pt>
                <c:pt idx="4467">
                  <c:v>80.72200999999998</c:v>
                </c:pt>
                <c:pt idx="4468">
                  <c:v>80.72200999999998</c:v>
                </c:pt>
                <c:pt idx="4469">
                  <c:v>80.72200999999998</c:v>
                </c:pt>
                <c:pt idx="4470">
                  <c:v>80.72200999999998</c:v>
                </c:pt>
                <c:pt idx="4471">
                  <c:v>80.72200999999998</c:v>
                </c:pt>
                <c:pt idx="4472">
                  <c:v>80.72200999999998</c:v>
                </c:pt>
                <c:pt idx="4473">
                  <c:v>80.72200999999998</c:v>
                </c:pt>
                <c:pt idx="4474">
                  <c:v>80.72200999999998</c:v>
                </c:pt>
                <c:pt idx="4475">
                  <c:v>80.72200999999998</c:v>
                </c:pt>
                <c:pt idx="4476">
                  <c:v>80.72200999999998</c:v>
                </c:pt>
                <c:pt idx="4477">
                  <c:v>80.72200999999998</c:v>
                </c:pt>
                <c:pt idx="4478">
                  <c:v>80.72200999999998</c:v>
                </c:pt>
                <c:pt idx="4479">
                  <c:v>80.72200999999998</c:v>
                </c:pt>
                <c:pt idx="4480">
                  <c:v>80.72200999999998</c:v>
                </c:pt>
                <c:pt idx="4481">
                  <c:v>80.72200999999998</c:v>
                </c:pt>
                <c:pt idx="4482">
                  <c:v>80.72200999999998</c:v>
                </c:pt>
                <c:pt idx="4483">
                  <c:v>80.72200999999998</c:v>
                </c:pt>
                <c:pt idx="4484">
                  <c:v>80.72200999999998</c:v>
                </c:pt>
                <c:pt idx="4485">
                  <c:v>80.72200999999998</c:v>
                </c:pt>
                <c:pt idx="4486">
                  <c:v>80.72200999999998</c:v>
                </c:pt>
                <c:pt idx="4487">
                  <c:v>80.72200999999998</c:v>
                </c:pt>
                <c:pt idx="4488">
                  <c:v>80.72200999999998</c:v>
                </c:pt>
                <c:pt idx="4489">
                  <c:v>80.72200999999998</c:v>
                </c:pt>
                <c:pt idx="4490">
                  <c:v>80.72200999999998</c:v>
                </c:pt>
                <c:pt idx="4491">
                  <c:v>80.72200999999998</c:v>
                </c:pt>
                <c:pt idx="4492">
                  <c:v>80.72200999999998</c:v>
                </c:pt>
                <c:pt idx="4493">
                  <c:v>80.72200999999998</c:v>
                </c:pt>
                <c:pt idx="4494">
                  <c:v>80.72200999999998</c:v>
                </c:pt>
                <c:pt idx="4495">
                  <c:v>80.72200999999998</c:v>
                </c:pt>
                <c:pt idx="4496">
                  <c:v>80.72200999999998</c:v>
                </c:pt>
                <c:pt idx="4497">
                  <c:v>80.72200999999998</c:v>
                </c:pt>
                <c:pt idx="4498">
                  <c:v>80.72200999999998</c:v>
                </c:pt>
                <c:pt idx="4499">
                  <c:v>80.72200999999998</c:v>
                </c:pt>
                <c:pt idx="4500">
                  <c:v>80.72200999999998</c:v>
                </c:pt>
                <c:pt idx="4501">
                  <c:v>80.72200999999998</c:v>
                </c:pt>
                <c:pt idx="4502">
                  <c:v>80.72200999999998</c:v>
                </c:pt>
                <c:pt idx="4503">
                  <c:v>80.72200999999998</c:v>
                </c:pt>
                <c:pt idx="4504">
                  <c:v>80.72200999999998</c:v>
                </c:pt>
                <c:pt idx="4505">
                  <c:v>80.72200999999998</c:v>
                </c:pt>
                <c:pt idx="4506">
                  <c:v>80.72200999999998</c:v>
                </c:pt>
                <c:pt idx="4507">
                  <c:v>80.72200999999998</c:v>
                </c:pt>
                <c:pt idx="4508">
                  <c:v>80.72200999999998</c:v>
                </c:pt>
                <c:pt idx="4509">
                  <c:v>80.72200999999998</c:v>
                </c:pt>
                <c:pt idx="4510">
                  <c:v>80.72200999999998</c:v>
                </c:pt>
                <c:pt idx="4511">
                  <c:v>80.72200999999998</c:v>
                </c:pt>
                <c:pt idx="4512">
                  <c:v>80.72200999999998</c:v>
                </c:pt>
                <c:pt idx="4513">
                  <c:v>80.72200999999998</c:v>
                </c:pt>
                <c:pt idx="4514">
                  <c:v>80.72200999999998</c:v>
                </c:pt>
                <c:pt idx="4515">
                  <c:v>80.72200999999998</c:v>
                </c:pt>
                <c:pt idx="4516">
                  <c:v>80.72200999999998</c:v>
                </c:pt>
                <c:pt idx="4517">
                  <c:v>80.72200999999998</c:v>
                </c:pt>
                <c:pt idx="4518">
                  <c:v>80.72200999999998</c:v>
                </c:pt>
                <c:pt idx="4519">
                  <c:v>80.72200999999998</c:v>
                </c:pt>
                <c:pt idx="4520">
                  <c:v>80.72200999999998</c:v>
                </c:pt>
                <c:pt idx="4521">
                  <c:v>80.72200999999998</c:v>
                </c:pt>
                <c:pt idx="4522">
                  <c:v>80.72200999999998</c:v>
                </c:pt>
                <c:pt idx="4523">
                  <c:v>80.72200999999998</c:v>
                </c:pt>
                <c:pt idx="4524">
                  <c:v>80.72200999999998</c:v>
                </c:pt>
                <c:pt idx="4525">
                  <c:v>80.72200999999998</c:v>
                </c:pt>
                <c:pt idx="4526">
                  <c:v>80.72200999999998</c:v>
                </c:pt>
                <c:pt idx="4527">
                  <c:v>80.72200999999998</c:v>
                </c:pt>
                <c:pt idx="4528">
                  <c:v>80.72200999999998</c:v>
                </c:pt>
                <c:pt idx="4529">
                  <c:v>80.72200999999998</c:v>
                </c:pt>
                <c:pt idx="4530">
                  <c:v>80.72200999999998</c:v>
                </c:pt>
                <c:pt idx="4531">
                  <c:v>80.72200999999998</c:v>
                </c:pt>
                <c:pt idx="4532">
                  <c:v>80.72200999999998</c:v>
                </c:pt>
                <c:pt idx="4533">
                  <c:v>80.72200999999998</c:v>
                </c:pt>
                <c:pt idx="4534">
                  <c:v>80.72200999999998</c:v>
                </c:pt>
                <c:pt idx="4535">
                  <c:v>80.72200999999998</c:v>
                </c:pt>
                <c:pt idx="4536">
                  <c:v>80.72200999999998</c:v>
                </c:pt>
                <c:pt idx="4537">
                  <c:v>80.72200999999998</c:v>
                </c:pt>
                <c:pt idx="4538">
                  <c:v>80.72200999999998</c:v>
                </c:pt>
                <c:pt idx="4539">
                  <c:v>80.72200999999998</c:v>
                </c:pt>
                <c:pt idx="4540">
                  <c:v>80.72200999999998</c:v>
                </c:pt>
                <c:pt idx="4541">
                  <c:v>80.72200999999998</c:v>
                </c:pt>
                <c:pt idx="4542">
                  <c:v>80.72200999999998</c:v>
                </c:pt>
                <c:pt idx="4543">
                  <c:v>80.72200999999998</c:v>
                </c:pt>
                <c:pt idx="4544">
                  <c:v>80.72200999999998</c:v>
                </c:pt>
                <c:pt idx="4545">
                  <c:v>80.72200999999998</c:v>
                </c:pt>
                <c:pt idx="4546">
                  <c:v>80.72200999999998</c:v>
                </c:pt>
                <c:pt idx="4547">
                  <c:v>80.72200999999998</c:v>
                </c:pt>
                <c:pt idx="4548">
                  <c:v>80.72200999999998</c:v>
                </c:pt>
                <c:pt idx="4549">
                  <c:v>80.72200999999998</c:v>
                </c:pt>
                <c:pt idx="4550">
                  <c:v>80.72200999999998</c:v>
                </c:pt>
                <c:pt idx="4551">
                  <c:v>80.72200999999998</c:v>
                </c:pt>
                <c:pt idx="4552">
                  <c:v>80.72200999999998</c:v>
                </c:pt>
                <c:pt idx="4553">
                  <c:v>80.72200999999998</c:v>
                </c:pt>
                <c:pt idx="4554">
                  <c:v>80.72200999999998</c:v>
                </c:pt>
                <c:pt idx="4555">
                  <c:v>80.72200999999998</c:v>
                </c:pt>
                <c:pt idx="4556">
                  <c:v>80.72200999999998</c:v>
                </c:pt>
                <c:pt idx="4557">
                  <c:v>80.72200999999998</c:v>
                </c:pt>
                <c:pt idx="4558">
                  <c:v>80.72200999999998</c:v>
                </c:pt>
                <c:pt idx="4559">
                  <c:v>80.72200999999998</c:v>
                </c:pt>
                <c:pt idx="4560">
                  <c:v>80.72200999999998</c:v>
                </c:pt>
                <c:pt idx="4561">
                  <c:v>80.72200999999998</c:v>
                </c:pt>
                <c:pt idx="4562">
                  <c:v>80.72200999999998</c:v>
                </c:pt>
                <c:pt idx="4563">
                  <c:v>80.72200999999998</c:v>
                </c:pt>
                <c:pt idx="4564">
                  <c:v>80.72200999999998</c:v>
                </c:pt>
                <c:pt idx="4565">
                  <c:v>80.72200999999998</c:v>
                </c:pt>
                <c:pt idx="4566">
                  <c:v>80.72200999999998</c:v>
                </c:pt>
                <c:pt idx="4567">
                  <c:v>80.72200999999998</c:v>
                </c:pt>
                <c:pt idx="4568">
                  <c:v>80.72200999999998</c:v>
                </c:pt>
                <c:pt idx="4569">
                  <c:v>80.72200999999998</c:v>
                </c:pt>
                <c:pt idx="4570">
                  <c:v>80.72200999999998</c:v>
                </c:pt>
                <c:pt idx="4571">
                  <c:v>80.72200999999998</c:v>
                </c:pt>
                <c:pt idx="4572">
                  <c:v>80.72200999999998</c:v>
                </c:pt>
                <c:pt idx="4573">
                  <c:v>80.72200999999998</c:v>
                </c:pt>
                <c:pt idx="4574">
                  <c:v>80.72200999999998</c:v>
                </c:pt>
                <c:pt idx="4575">
                  <c:v>80.72200999999998</c:v>
                </c:pt>
                <c:pt idx="4576">
                  <c:v>80.72200999999998</c:v>
                </c:pt>
                <c:pt idx="4577">
                  <c:v>80.72200999999998</c:v>
                </c:pt>
                <c:pt idx="4578">
                  <c:v>80.72200999999998</c:v>
                </c:pt>
                <c:pt idx="4579">
                  <c:v>80.72200999999998</c:v>
                </c:pt>
                <c:pt idx="4580">
                  <c:v>80.72200999999998</c:v>
                </c:pt>
                <c:pt idx="4581">
                  <c:v>80.72200999999998</c:v>
                </c:pt>
                <c:pt idx="4582">
                  <c:v>80.72200999999998</c:v>
                </c:pt>
                <c:pt idx="4583">
                  <c:v>80.72200999999998</c:v>
                </c:pt>
                <c:pt idx="4584">
                  <c:v>80.72200999999998</c:v>
                </c:pt>
                <c:pt idx="4585">
                  <c:v>80.72200999999998</c:v>
                </c:pt>
                <c:pt idx="4586">
                  <c:v>80.72200999999998</c:v>
                </c:pt>
                <c:pt idx="4587">
                  <c:v>80.72200999999998</c:v>
                </c:pt>
                <c:pt idx="4588">
                  <c:v>80.72200999999998</c:v>
                </c:pt>
                <c:pt idx="4589">
                  <c:v>80.72200999999998</c:v>
                </c:pt>
                <c:pt idx="4590">
                  <c:v>80.72200999999998</c:v>
                </c:pt>
                <c:pt idx="4591">
                  <c:v>80.72200999999998</c:v>
                </c:pt>
                <c:pt idx="4592">
                  <c:v>80.72200999999998</c:v>
                </c:pt>
                <c:pt idx="4593">
                  <c:v>80.72200999999998</c:v>
                </c:pt>
                <c:pt idx="4594">
                  <c:v>80.72200999999998</c:v>
                </c:pt>
                <c:pt idx="4595">
                  <c:v>80.72200999999998</c:v>
                </c:pt>
                <c:pt idx="4596">
                  <c:v>80.72200999999998</c:v>
                </c:pt>
                <c:pt idx="4597">
                  <c:v>80.72200999999998</c:v>
                </c:pt>
                <c:pt idx="4598">
                  <c:v>80.72200999999998</c:v>
                </c:pt>
                <c:pt idx="4599">
                  <c:v>80.72200999999998</c:v>
                </c:pt>
                <c:pt idx="4600">
                  <c:v>80.72200999999998</c:v>
                </c:pt>
                <c:pt idx="4601">
                  <c:v>80.72200999999998</c:v>
                </c:pt>
                <c:pt idx="4602">
                  <c:v>80.72200999999998</c:v>
                </c:pt>
                <c:pt idx="4603">
                  <c:v>80.72200999999998</c:v>
                </c:pt>
                <c:pt idx="4604">
                  <c:v>80.72200999999998</c:v>
                </c:pt>
                <c:pt idx="4605">
                  <c:v>80.72200999999998</c:v>
                </c:pt>
                <c:pt idx="4606">
                  <c:v>80.72200999999998</c:v>
                </c:pt>
                <c:pt idx="4607">
                  <c:v>80.72200999999998</c:v>
                </c:pt>
                <c:pt idx="4608">
                  <c:v>80.72200999999998</c:v>
                </c:pt>
                <c:pt idx="4609">
                  <c:v>80.72200999999998</c:v>
                </c:pt>
                <c:pt idx="4610">
                  <c:v>80.72200999999998</c:v>
                </c:pt>
                <c:pt idx="4611">
                  <c:v>80.72200999999998</c:v>
                </c:pt>
                <c:pt idx="4612">
                  <c:v>80.72200999999998</c:v>
                </c:pt>
                <c:pt idx="4613">
                  <c:v>80.72200999999998</c:v>
                </c:pt>
                <c:pt idx="4614">
                  <c:v>80.72200999999998</c:v>
                </c:pt>
                <c:pt idx="4615">
                  <c:v>80.72200999999998</c:v>
                </c:pt>
                <c:pt idx="4616">
                  <c:v>80.72200999999998</c:v>
                </c:pt>
                <c:pt idx="4617">
                  <c:v>80.72200999999998</c:v>
                </c:pt>
                <c:pt idx="4618">
                  <c:v>80.72200999999998</c:v>
                </c:pt>
                <c:pt idx="4619">
                  <c:v>80.72200999999998</c:v>
                </c:pt>
                <c:pt idx="4620">
                  <c:v>80.72200999999998</c:v>
                </c:pt>
                <c:pt idx="4621">
                  <c:v>80.72200999999998</c:v>
                </c:pt>
                <c:pt idx="4622">
                  <c:v>80.72200999999998</c:v>
                </c:pt>
                <c:pt idx="4623">
                  <c:v>80.72200999999998</c:v>
                </c:pt>
                <c:pt idx="4624">
                  <c:v>80.72200999999998</c:v>
                </c:pt>
                <c:pt idx="4625">
                  <c:v>80.72200999999998</c:v>
                </c:pt>
                <c:pt idx="4626">
                  <c:v>80.72200999999998</c:v>
                </c:pt>
                <c:pt idx="4627">
                  <c:v>80.72200999999998</c:v>
                </c:pt>
                <c:pt idx="4628">
                  <c:v>80.72200999999998</c:v>
                </c:pt>
                <c:pt idx="4629">
                  <c:v>80.72200999999998</c:v>
                </c:pt>
                <c:pt idx="4630">
                  <c:v>80.72200999999998</c:v>
                </c:pt>
                <c:pt idx="4631">
                  <c:v>80.72200999999998</c:v>
                </c:pt>
                <c:pt idx="4632">
                  <c:v>80.72200999999998</c:v>
                </c:pt>
                <c:pt idx="4633">
                  <c:v>80.72200999999998</c:v>
                </c:pt>
                <c:pt idx="4634">
                  <c:v>80.72200999999998</c:v>
                </c:pt>
                <c:pt idx="4635">
                  <c:v>80.72200999999998</c:v>
                </c:pt>
                <c:pt idx="4636">
                  <c:v>80.72200999999998</c:v>
                </c:pt>
                <c:pt idx="4637">
                  <c:v>80.72200999999998</c:v>
                </c:pt>
                <c:pt idx="4638">
                  <c:v>80.72200999999998</c:v>
                </c:pt>
                <c:pt idx="4639">
                  <c:v>80.72200999999998</c:v>
                </c:pt>
                <c:pt idx="4640">
                  <c:v>80.72200999999998</c:v>
                </c:pt>
                <c:pt idx="4641">
                  <c:v>80.72200999999998</c:v>
                </c:pt>
                <c:pt idx="4642">
                  <c:v>80.72200999999998</c:v>
                </c:pt>
                <c:pt idx="4643">
                  <c:v>80.72200999999998</c:v>
                </c:pt>
                <c:pt idx="4644">
                  <c:v>80.72200999999998</c:v>
                </c:pt>
                <c:pt idx="4645">
                  <c:v>80.72200999999998</c:v>
                </c:pt>
                <c:pt idx="4646">
                  <c:v>80.72200999999998</c:v>
                </c:pt>
                <c:pt idx="4647">
                  <c:v>80.72200999999998</c:v>
                </c:pt>
                <c:pt idx="4648">
                  <c:v>80.72200999999998</c:v>
                </c:pt>
                <c:pt idx="4649">
                  <c:v>80.72200999999998</c:v>
                </c:pt>
                <c:pt idx="4650">
                  <c:v>80.72200999999998</c:v>
                </c:pt>
                <c:pt idx="4651">
                  <c:v>80.72200999999998</c:v>
                </c:pt>
                <c:pt idx="4652">
                  <c:v>80.72200999999998</c:v>
                </c:pt>
                <c:pt idx="4653">
                  <c:v>80.72200999999998</c:v>
                </c:pt>
                <c:pt idx="4654">
                  <c:v>80.72200999999998</c:v>
                </c:pt>
                <c:pt idx="4655">
                  <c:v>80.72200999999998</c:v>
                </c:pt>
                <c:pt idx="4656">
                  <c:v>80.72200999999998</c:v>
                </c:pt>
                <c:pt idx="4657">
                  <c:v>80.72200999999998</c:v>
                </c:pt>
                <c:pt idx="4658">
                  <c:v>80.72200999999998</c:v>
                </c:pt>
                <c:pt idx="4659">
                  <c:v>80.72200999999998</c:v>
                </c:pt>
                <c:pt idx="4660">
                  <c:v>80.72200999999998</c:v>
                </c:pt>
                <c:pt idx="4661">
                  <c:v>80.72200999999998</c:v>
                </c:pt>
                <c:pt idx="4662">
                  <c:v>80.72200999999998</c:v>
                </c:pt>
                <c:pt idx="4663">
                  <c:v>80.72200999999998</c:v>
                </c:pt>
                <c:pt idx="4664">
                  <c:v>80.72200999999998</c:v>
                </c:pt>
                <c:pt idx="4665">
                  <c:v>80.72200999999998</c:v>
                </c:pt>
                <c:pt idx="4666">
                  <c:v>80.72200999999998</c:v>
                </c:pt>
                <c:pt idx="4667">
                  <c:v>80.72200999999998</c:v>
                </c:pt>
                <c:pt idx="4668">
                  <c:v>80.72200999999998</c:v>
                </c:pt>
                <c:pt idx="4669">
                  <c:v>80.72200999999998</c:v>
                </c:pt>
                <c:pt idx="4670">
                  <c:v>80.72200999999998</c:v>
                </c:pt>
                <c:pt idx="4671">
                  <c:v>80.72200999999998</c:v>
                </c:pt>
                <c:pt idx="4672">
                  <c:v>80.72200999999998</c:v>
                </c:pt>
                <c:pt idx="4673">
                  <c:v>80.72200999999998</c:v>
                </c:pt>
                <c:pt idx="4674">
                  <c:v>80.72200999999998</c:v>
                </c:pt>
                <c:pt idx="4675">
                  <c:v>80.72200999999998</c:v>
                </c:pt>
                <c:pt idx="4676">
                  <c:v>80.72200999999998</c:v>
                </c:pt>
                <c:pt idx="4677">
                  <c:v>80.72200999999998</c:v>
                </c:pt>
                <c:pt idx="4678">
                  <c:v>80.72200999999998</c:v>
                </c:pt>
                <c:pt idx="4679">
                  <c:v>80.72200999999998</c:v>
                </c:pt>
                <c:pt idx="4680">
                  <c:v>80.72200999999998</c:v>
                </c:pt>
                <c:pt idx="4681">
                  <c:v>80.72200999999998</c:v>
                </c:pt>
                <c:pt idx="4682">
                  <c:v>80.72200999999998</c:v>
                </c:pt>
                <c:pt idx="4683">
                  <c:v>80.72200999999998</c:v>
                </c:pt>
                <c:pt idx="4684">
                  <c:v>80.72200999999998</c:v>
                </c:pt>
                <c:pt idx="4685">
                  <c:v>80.72200999999998</c:v>
                </c:pt>
                <c:pt idx="4686">
                  <c:v>80.72200999999998</c:v>
                </c:pt>
                <c:pt idx="4687">
                  <c:v>80.72200999999998</c:v>
                </c:pt>
                <c:pt idx="4688">
                  <c:v>80.72200999999998</c:v>
                </c:pt>
                <c:pt idx="4689">
                  <c:v>80.72200999999998</c:v>
                </c:pt>
                <c:pt idx="4690">
                  <c:v>80.72200999999998</c:v>
                </c:pt>
                <c:pt idx="4691">
                  <c:v>80.72200999999998</c:v>
                </c:pt>
                <c:pt idx="4692">
                  <c:v>80.72200999999998</c:v>
                </c:pt>
                <c:pt idx="4693">
                  <c:v>80.72200999999998</c:v>
                </c:pt>
                <c:pt idx="4694">
                  <c:v>80.72200999999998</c:v>
                </c:pt>
                <c:pt idx="4695">
                  <c:v>80.72200999999998</c:v>
                </c:pt>
                <c:pt idx="4696">
                  <c:v>80.72200999999998</c:v>
                </c:pt>
                <c:pt idx="4697">
                  <c:v>80.72200999999998</c:v>
                </c:pt>
                <c:pt idx="4698">
                  <c:v>80.72200999999998</c:v>
                </c:pt>
                <c:pt idx="4699">
                  <c:v>80.72200999999998</c:v>
                </c:pt>
                <c:pt idx="4700">
                  <c:v>80.72200999999998</c:v>
                </c:pt>
                <c:pt idx="4701">
                  <c:v>80.72200999999998</c:v>
                </c:pt>
                <c:pt idx="4702">
                  <c:v>80.72200999999998</c:v>
                </c:pt>
                <c:pt idx="4703">
                  <c:v>80.72200999999998</c:v>
                </c:pt>
                <c:pt idx="4704">
                  <c:v>80.72200999999998</c:v>
                </c:pt>
                <c:pt idx="4705">
                  <c:v>80.72200999999998</c:v>
                </c:pt>
                <c:pt idx="4706">
                  <c:v>80.72200999999998</c:v>
                </c:pt>
                <c:pt idx="4707">
                  <c:v>80.72200999999998</c:v>
                </c:pt>
                <c:pt idx="4708">
                  <c:v>80.72200999999998</c:v>
                </c:pt>
                <c:pt idx="4709">
                  <c:v>80.72200999999998</c:v>
                </c:pt>
                <c:pt idx="4710">
                  <c:v>80.72200999999998</c:v>
                </c:pt>
                <c:pt idx="4711">
                  <c:v>80.72200999999998</c:v>
                </c:pt>
                <c:pt idx="4712">
                  <c:v>80.72200999999998</c:v>
                </c:pt>
                <c:pt idx="4713">
                  <c:v>80.72200999999998</c:v>
                </c:pt>
                <c:pt idx="4714">
                  <c:v>80.72200999999998</c:v>
                </c:pt>
                <c:pt idx="4715">
                  <c:v>80.72200999999998</c:v>
                </c:pt>
                <c:pt idx="4716">
                  <c:v>80.72200999999998</c:v>
                </c:pt>
                <c:pt idx="4717">
                  <c:v>80.72200999999998</c:v>
                </c:pt>
                <c:pt idx="4718">
                  <c:v>80.72200999999998</c:v>
                </c:pt>
                <c:pt idx="4719">
                  <c:v>80.72200999999998</c:v>
                </c:pt>
                <c:pt idx="4720">
                  <c:v>80.72200999999998</c:v>
                </c:pt>
                <c:pt idx="4721">
                  <c:v>80.72200999999998</c:v>
                </c:pt>
                <c:pt idx="4722">
                  <c:v>80.72200999999998</c:v>
                </c:pt>
                <c:pt idx="4723">
                  <c:v>80.72200999999998</c:v>
                </c:pt>
                <c:pt idx="4724">
                  <c:v>80.72200999999998</c:v>
                </c:pt>
                <c:pt idx="4725">
                  <c:v>80.72200999999998</c:v>
                </c:pt>
                <c:pt idx="4726">
                  <c:v>80.72200999999998</c:v>
                </c:pt>
                <c:pt idx="4727">
                  <c:v>80.72200999999998</c:v>
                </c:pt>
                <c:pt idx="4728">
                  <c:v>80.72200999999998</c:v>
                </c:pt>
                <c:pt idx="4729">
                  <c:v>80.72200999999998</c:v>
                </c:pt>
                <c:pt idx="4730">
                  <c:v>80.72200999999998</c:v>
                </c:pt>
                <c:pt idx="4731">
                  <c:v>80.72200999999998</c:v>
                </c:pt>
                <c:pt idx="4732">
                  <c:v>80.72200999999998</c:v>
                </c:pt>
                <c:pt idx="4733">
                  <c:v>80.72200999999998</c:v>
                </c:pt>
                <c:pt idx="4734">
                  <c:v>80.72200999999998</c:v>
                </c:pt>
                <c:pt idx="4735">
                  <c:v>80.72200999999998</c:v>
                </c:pt>
                <c:pt idx="4736">
                  <c:v>80.72200999999998</c:v>
                </c:pt>
                <c:pt idx="4737">
                  <c:v>80.72200999999998</c:v>
                </c:pt>
                <c:pt idx="4738">
                  <c:v>80.72200999999998</c:v>
                </c:pt>
                <c:pt idx="4739">
                  <c:v>80.72200999999998</c:v>
                </c:pt>
                <c:pt idx="4740">
                  <c:v>80.72200999999998</c:v>
                </c:pt>
                <c:pt idx="4741">
                  <c:v>80.72200999999998</c:v>
                </c:pt>
                <c:pt idx="4742">
                  <c:v>80.72200999999998</c:v>
                </c:pt>
                <c:pt idx="4743">
                  <c:v>80.72200999999998</c:v>
                </c:pt>
                <c:pt idx="4744">
                  <c:v>80.72200999999998</c:v>
                </c:pt>
                <c:pt idx="4745">
                  <c:v>80.72200999999998</c:v>
                </c:pt>
                <c:pt idx="4746">
                  <c:v>80.72200999999998</c:v>
                </c:pt>
                <c:pt idx="4747">
                  <c:v>80.72200999999998</c:v>
                </c:pt>
                <c:pt idx="4748">
                  <c:v>80.72200999999998</c:v>
                </c:pt>
                <c:pt idx="4749">
                  <c:v>80.72200999999998</c:v>
                </c:pt>
                <c:pt idx="4750">
                  <c:v>80.72200999999998</c:v>
                </c:pt>
                <c:pt idx="4751">
                  <c:v>80.72200999999998</c:v>
                </c:pt>
                <c:pt idx="4752">
                  <c:v>80.72200999999998</c:v>
                </c:pt>
                <c:pt idx="4753">
                  <c:v>80.72200999999998</c:v>
                </c:pt>
                <c:pt idx="4754">
                  <c:v>80.72200999999998</c:v>
                </c:pt>
                <c:pt idx="4755">
                  <c:v>80.72200999999998</c:v>
                </c:pt>
                <c:pt idx="4756">
                  <c:v>80.72200999999998</c:v>
                </c:pt>
                <c:pt idx="4757">
                  <c:v>80.72200999999998</c:v>
                </c:pt>
                <c:pt idx="4758">
                  <c:v>80.72200999999998</c:v>
                </c:pt>
                <c:pt idx="4759">
                  <c:v>80.72200999999998</c:v>
                </c:pt>
                <c:pt idx="4760">
                  <c:v>80.72200999999998</c:v>
                </c:pt>
                <c:pt idx="4761">
                  <c:v>80.72200999999998</c:v>
                </c:pt>
                <c:pt idx="4762">
                  <c:v>80.72200999999998</c:v>
                </c:pt>
                <c:pt idx="4763">
                  <c:v>80.72200999999998</c:v>
                </c:pt>
                <c:pt idx="4764">
                  <c:v>80.72200999999998</c:v>
                </c:pt>
                <c:pt idx="4765">
                  <c:v>80.72200999999998</c:v>
                </c:pt>
                <c:pt idx="4766">
                  <c:v>80.72200999999998</c:v>
                </c:pt>
                <c:pt idx="4767">
                  <c:v>80.72200999999998</c:v>
                </c:pt>
                <c:pt idx="4768">
                  <c:v>80.72200999999998</c:v>
                </c:pt>
                <c:pt idx="4769">
                  <c:v>80.72200999999998</c:v>
                </c:pt>
                <c:pt idx="4770">
                  <c:v>80.72200999999998</c:v>
                </c:pt>
                <c:pt idx="4771">
                  <c:v>80.72200999999998</c:v>
                </c:pt>
                <c:pt idx="4772">
                  <c:v>80.72200999999998</c:v>
                </c:pt>
                <c:pt idx="4773">
                  <c:v>80.72200999999998</c:v>
                </c:pt>
                <c:pt idx="4774">
                  <c:v>80.72200999999998</c:v>
                </c:pt>
                <c:pt idx="4775">
                  <c:v>80.72200999999998</c:v>
                </c:pt>
                <c:pt idx="4776">
                  <c:v>80.72200999999998</c:v>
                </c:pt>
                <c:pt idx="4777">
                  <c:v>80.72200999999998</c:v>
                </c:pt>
                <c:pt idx="4778">
                  <c:v>80.72200999999998</c:v>
                </c:pt>
                <c:pt idx="4779">
                  <c:v>80.72200999999998</c:v>
                </c:pt>
                <c:pt idx="4780">
                  <c:v>80.72200999999998</c:v>
                </c:pt>
                <c:pt idx="4781">
                  <c:v>80.72200999999998</c:v>
                </c:pt>
                <c:pt idx="4782">
                  <c:v>80.72200999999998</c:v>
                </c:pt>
                <c:pt idx="4783">
                  <c:v>80.72200999999998</c:v>
                </c:pt>
                <c:pt idx="4784">
                  <c:v>80.72200999999998</c:v>
                </c:pt>
                <c:pt idx="4785">
                  <c:v>80.72200999999998</c:v>
                </c:pt>
                <c:pt idx="4786">
                  <c:v>80.72200999999998</c:v>
                </c:pt>
                <c:pt idx="4787">
                  <c:v>80.72200999999998</c:v>
                </c:pt>
                <c:pt idx="4788">
                  <c:v>80.72200999999998</c:v>
                </c:pt>
                <c:pt idx="4789">
                  <c:v>80.72200999999998</c:v>
                </c:pt>
                <c:pt idx="4790">
                  <c:v>80.72200999999998</c:v>
                </c:pt>
                <c:pt idx="4791">
                  <c:v>80.72200999999998</c:v>
                </c:pt>
                <c:pt idx="4792">
                  <c:v>80.72200999999998</c:v>
                </c:pt>
                <c:pt idx="4793">
                  <c:v>80.72200999999998</c:v>
                </c:pt>
                <c:pt idx="4794">
                  <c:v>80.72200999999998</c:v>
                </c:pt>
                <c:pt idx="4795">
                  <c:v>80.72200999999998</c:v>
                </c:pt>
                <c:pt idx="4796">
                  <c:v>80.72200999999998</c:v>
                </c:pt>
                <c:pt idx="4797">
                  <c:v>80.72200999999998</c:v>
                </c:pt>
                <c:pt idx="4798">
                  <c:v>80.72200999999998</c:v>
                </c:pt>
                <c:pt idx="4799">
                  <c:v>80.72200999999998</c:v>
                </c:pt>
                <c:pt idx="4800">
                  <c:v>80.72200999999998</c:v>
                </c:pt>
                <c:pt idx="4801">
                  <c:v>80.72200999999998</c:v>
                </c:pt>
                <c:pt idx="4802">
                  <c:v>80.72200999999998</c:v>
                </c:pt>
                <c:pt idx="4803">
                  <c:v>80.72200999999998</c:v>
                </c:pt>
                <c:pt idx="4804">
                  <c:v>80.72200999999998</c:v>
                </c:pt>
                <c:pt idx="4805">
                  <c:v>80.72200999999998</c:v>
                </c:pt>
                <c:pt idx="4806">
                  <c:v>80.72200999999998</c:v>
                </c:pt>
                <c:pt idx="4807">
                  <c:v>80.72200999999998</c:v>
                </c:pt>
                <c:pt idx="4808">
                  <c:v>80.72200999999998</c:v>
                </c:pt>
                <c:pt idx="4809">
                  <c:v>80.72200999999998</c:v>
                </c:pt>
                <c:pt idx="4810">
                  <c:v>80.72200999999998</c:v>
                </c:pt>
                <c:pt idx="4811">
                  <c:v>80.72200999999998</c:v>
                </c:pt>
                <c:pt idx="4812">
                  <c:v>80.72200999999998</c:v>
                </c:pt>
                <c:pt idx="4813">
                  <c:v>80.72200999999998</c:v>
                </c:pt>
                <c:pt idx="4814">
                  <c:v>80.72200999999998</c:v>
                </c:pt>
                <c:pt idx="4815">
                  <c:v>80.72200999999998</c:v>
                </c:pt>
                <c:pt idx="4816">
                  <c:v>80.72200999999998</c:v>
                </c:pt>
                <c:pt idx="4817">
                  <c:v>80.72200999999998</c:v>
                </c:pt>
                <c:pt idx="4818">
                  <c:v>80.72200999999998</c:v>
                </c:pt>
                <c:pt idx="4819">
                  <c:v>80.72200999999998</c:v>
                </c:pt>
                <c:pt idx="4820">
                  <c:v>80.72200999999998</c:v>
                </c:pt>
                <c:pt idx="4821">
                  <c:v>80.72200999999998</c:v>
                </c:pt>
                <c:pt idx="4822">
                  <c:v>80.72200999999998</c:v>
                </c:pt>
                <c:pt idx="4823">
                  <c:v>80.72200999999998</c:v>
                </c:pt>
                <c:pt idx="4824">
                  <c:v>80.72200999999998</c:v>
                </c:pt>
                <c:pt idx="4825">
                  <c:v>80.72200999999998</c:v>
                </c:pt>
                <c:pt idx="4826">
                  <c:v>80.72200999999998</c:v>
                </c:pt>
                <c:pt idx="4827">
                  <c:v>80.72200999999998</c:v>
                </c:pt>
                <c:pt idx="4828">
                  <c:v>80.72200999999998</c:v>
                </c:pt>
                <c:pt idx="4829">
                  <c:v>80.72200999999998</c:v>
                </c:pt>
                <c:pt idx="4830">
                  <c:v>80.72200999999998</c:v>
                </c:pt>
                <c:pt idx="4831">
                  <c:v>80.72200999999998</c:v>
                </c:pt>
                <c:pt idx="4832">
                  <c:v>80.72200999999998</c:v>
                </c:pt>
                <c:pt idx="4833">
                  <c:v>80.72200999999998</c:v>
                </c:pt>
                <c:pt idx="4834">
                  <c:v>80.72200999999998</c:v>
                </c:pt>
                <c:pt idx="4835">
                  <c:v>80.72200999999998</c:v>
                </c:pt>
                <c:pt idx="4836">
                  <c:v>80.72200999999998</c:v>
                </c:pt>
                <c:pt idx="4837">
                  <c:v>80.72200999999998</c:v>
                </c:pt>
                <c:pt idx="4838">
                  <c:v>80.72200999999998</c:v>
                </c:pt>
                <c:pt idx="4839">
                  <c:v>80.72200999999998</c:v>
                </c:pt>
                <c:pt idx="4840">
                  <c:v>80.72200999999998</c:v>
                </c:pt>
                <c:pt idx="4841">
                  <c:v>80.72200999999998</c:v>
                </c:pt>
                <c:pt idx="4842">
                  <c:v>80.72200999999998</c:v>
                </c:pt>
                <c:pt idx="4843">
                  <c:v>80.72200999999998</c:v>
                </c:pt>
                <c:pt idx="4844">
                  <c:v>80.72200999999998</c:v>
                </c:pt>
                <c:pt idx="4845">
                  <c:v>80.72200999999998</c:v>
                </c:pt>
                <c:pt idx="4846">
                  <c:v>80.72200999999998</c:v>
                </c:pt>
                <c:pt idx="4847">
                  <c:v>80.72200999999998</c:v>
                </c:pt>
                <c:pt idx="4848">
                  <c:v>80.72200999999998</c:v>
                </c:pt>
                <c:pt idx="4849">
                  <c:v>80.72200999999998</c:v>
                </c:pt>
                <c:pt idx="4850">
                  <c:v>80.72200999999998</c:v>
                </c:pt>
                <c:pt idx="4851">
                  <c:v>80.72200999999998</c:v>
                </c:pt>
                <c:pt idx="4852">
                  <c:v>80.72200999999998</c:v>
                </c:pt>
                <c:pt idx="4853">
                  <c:v>80.72200999999998</c:v>
                </c:pt>
                <c:pt idx="4854">
                  <c:v>80.72200999999998</c:v>
                </c:pt>
                <c:pt idx="4855">
                  <c:v>80.72200999999998</c:v>
                </c:pt>
                <c:pt idx="4856">
                  <c:v>80.72200999999998</c:v>
                </c:pt>
                <c:pt idx="4857">
                  <c:v>80.72200999999998</c:v>
                </c:pt>
                <c:pt idx="4858">
                  <c:v>80.72200999999998</c:v>
                </c:pt>
                <c:pt idx="4859">
                  <c:v>80.72200999999998</c:v>
                </c:pt>
                <c:pt idx="4860">
                  <c:v>80.72200999999998</c:v>
                </c:pt>
                <c:pt idx="4861">
                  <c:v>80.72200999999998</c:v>
                </c:pt>
                <c:pt idx="4862">
                  <c:v>80.72200999999998</c:v>
                </c:pt>
                <c:pt idx="4863">
                  <c:v>80.72200999999998</c:v>
                </c:pt>
                <c:pt idx="4864">
                  <c:v>80.72200999999998</c:v>
                </c:pt>
                <c:pt idx="4865">
                  <c:v>80.72200999999998</c:v>
                </c:pt>
                <c:pt idx="4866">
                  <c:v>80.72200999999998</c:v>
                </c:pt>
                <c:pt idx="4867">
                  <c:v>80.72200999999998</c:v>
                </c:pt>
                <c:pt idx="4868">
                  <c:v>80.72200999999998</c:v>
                </c:pt>
                <c:pt idx="4869">
                  <c:v>80.72200999999998</c:v>
                </c:pt>
                <c:pt idx="4870">
                  <c:v>80.72200999999998</c:v>
                </c:pt>
                <c:pt idx="4871">
                  <c:v>80.72200999999998</c:v>
                </c:pt>
                <c:pt idx="4872">
                  <c:v>80.72200999999998</c:v>
                </c:pt>
                <c:pt idx="4873">
                  <c:v>80.72200999999998</c:v>
                </c:pt>
                <c:pt idx="4874">
                  <c:v>80.72200999999998</c:v>
                </c:pt>
                <c:pt idx="4875">
                  <c:v>80.72200999999998</c:v>
                </c:pt>
                <c:pt idx="4876">
                  <c:v>80.72200999999998</c:v>
                </c:pt>
                <c:pt idx="4877">
                  <c:v>80.72200999999998</c:v>
                </c:pt>
                <c:pt idx="4878">
                  <c:v>80.72200999999998</c:v>
                </c:pt>
                <c:pt idx="4879">
                  <c:v>80.72200999999998</c:v>
                </c:pt>
                <c:pt idx="4880">
                  <c:v>80.72200999999998</c:v>
                </c:pt>
                <c:pt idx="4881">
                  <c:v>80.72200999999998</c:v>
                </c:pt>
                <c:pt idx="4882">
                  <c:v>80.72200999999998</c:v>
                </c:pt>
                <c:pt idx="4883">
                  <c:v>80.72200999999998</c:v>
                </c:pt>
                <c:pt idx="4884">
                  <c:v>80.72200999999998</c:v>
                </c:pt>
                <c:pt idx="4885">
                  <c:v>80.72200999999998</c:v>
                </c:pt>
                <c:pt idx="4886">
                  <c:v>80.72200999999998</c:v>
                </c:pt>
                <c:pt idx="4887">
                  <c:v>80.72200999999998</c:v>
                </c:pt>
                <c:pt idx="4888">
                  <c:v>80.72200999999998</c:v>
                </c:pt>
                <c:pt idx="4889">
                  <c:v>80.72200999999998</c:v>
                </c:pt>
                <c:pt idx="4890">
                  <c:v>80.72200999999998</c:v>
                </c:pt>
                <c:pt idx="4891">
                  <c:v>80.72200999999998</c:v>
                </c:pt>
                <c:pt idx="4892">
                  <c:v>80.72200999999998</c:v>
                </c:pt>
                <c:pt idx="4893">
                  <c:v>80.72200999999998</c:v>
                </c:pt>
                <c:pt idx="4894">
                  <c:v>80.72200999999998</c:v>
                </c:pt>
                <c:pt idx="4895">
                  <c:v>80.72200999999998</c:v>
                </c:pt>
                <c:pt idx="4896">
                  <c:v>80.72200999999998</c:v>
                </c:pt>
                <c:pt idx="4897">
                  <c:v>80.72200999999998</c:v>
                </c:pt>
                <c:pt idx="4898">
                  <c:v>80.72200999999998</c:v>
                </c:pt>
                <c:pt idx="4899">
                  <c:v>80.72200999999998</c:v>
                </c:pt>
                <c:pt idx="4900">
                  <c:v>80.72200999999998</c:v>
                </c:pt>
                <c:pt idx="4901">
                  <c:v>80.72200999999998</c:v>
                </c:pt>
                <c:pt idx="4902">
                  <c:v>80.72200999999998</c:v>
                </c:pt>
                <c:pt idx="4903">
                  <c:v>80.72200999999998</c:v>
                </c:pt>
                <c:pt idx="4904">
                  <c:v>80.72200999999998</c:v>
                </c:pt>
                <c:pt idx="4905">
                  <c:v>80.72200999999998</c:v>
                </c:pt>
                <c:pt idx="4906">
                  <c:v>80.72200999999998</c:v>
                </c:pt>
                <c:pt idx="4907">
                  <c:v>80.72200999999998</c:v>
                </c:pt>
                <c:pt idx="4908">
                  <c:v>80.72200999999998</c:v>
                </c:pt>
                <c:pt idx="4909">
                  <c:v>80.72200999999998</c:v>
                </c:pt>
                <c:pt idx="4910">
                  <c:v>80.72200999999998</c:v>
                </c:pt>
                <c:pt idx="4911">
                  <c:v>80.72200999999998</c:v>
                </c:pt>
                <c:pt idx="4912">
                  <c:v>80.72200999999998</c:v>
                </c:pt>
                <c:pt idx="4913">
                  <c:v>80.72200999999998</c:v>
                </c:pt>
                <c:pt idx="4914">
                  <c:v>80.72200999999998</c:v>
                </c:pt>
                <c:pt idx="4915">
                  <c:v>80.72200999999998</c:v>
                </c:pt>
                <c:pt idx="4916">
                  <c:v>80.72200999999998</c:v>
                </c:pt>
                <c:pt idx="4917">
                  <c:v>80.72200999999998</c:v>
                </c:pt>
                <c:pt idx="4918">
                  <c:v>80.72200999999998</c:v>
                </c:pt>
                <c:pt idx="4919">
                  <c:v>80.72200999999998</c:v>
                </c:pt>
                <c:pt idx="4920">
                  <c:v>80.72200999999998</c:v>
                </c:pt>
                <c:pt idx="4921">
                  <c:v>80.72200999999998</c:v>
                </c:pt>
                <c:pt idx="4922">
                  <c:v>80.72200999999998</c:v>
                </c:pt>
                <c:pt idx="4923">
                  <c:v>80.72200999999998</c:v>
                </c:pt>
                <c:pt idx="4924">
                  <c:v>80.72200999999998</c:v>
                </c:pt>
                <c:pt idx="4925">
                  <c:v>80.72200999999998</c:v>
                </c:pt>
                <c:pt idx="4926">
                  <c:v>80.72200999999998</c:v>
                </c:pt>
                <c:pt idx="4927">
                  <c:v>80.72200999999998</c:v>
                </c:pt>
                <c:pt idx="4928">
                  <c:v>80.72200999999998</c:v>
                </c:pt>
                <c:pt idx="4929">
                  <c:v>80.72200999999998</c:v>
                </c:pt>
                <c:pt idx="4930">
                  <c:v>80.72200999999998</c:v>
                </c:pt>
                <c:pt idx="4931">
                  <c:v>80.72200999999998</c:v>
                </c:pt>
                <c:pt idx="4932">
                  <c:v>80.72200999999998</c:v>
                </c:pt>
                <c:pt idx="4933">
                  <c:v>80.72200999999998</c:v>
                </c:pt>
                <c:pt idx="4934">
                  <c:v>80.72200999999998</c:v>
                </c:pt>
                <c:pt idx="4935">
                  <c:v>80.72200999999998</c:v>
                </c:pt>
                <c:pt idx="4936">
                  <c:v>80.72200999999998</c:v>
                </c:pt>
                <c:pt idx="4937">
                  <c:v>80.72200999999998</c:v>
                </c:pt>
                <c:pt idx="4938">
                  <c:v>80.72200999999998</c:v>
                </c:pt>
                <c:pt idx="4939">
                  <c:v>80.72200999999998</c:v>
                </c:pt>
                <c:pt idx="4940">
                  <c:v>80.72200999999998</c:v>
                </c:pt>
                <c:pt idx="4941">
                  <c:v>80.72200999999998</c:v>
                </c:pt>
                <c:pt idx="4942">
                  <c:v>80.72200999999998</c:v>
                </c:pt>
                <c:pt idx="4943">
                  <c:v>80.72200999999998</c:v>
                </c:pt>
                <c:pt idx="4944">
                  <c:v>80.72200999999998</c:v>
                </c:pt>
                <c:pt idx="4945">
                  <c:v>80.72200999999998</c:v>
                </c:pt>
                <c:pt idx="4946">
                  <c:v>80.72200999999998</c:v>
                </c:pt>
                <c:pt idx="4947">
                  <c:v>80.72200999999998</c:v>
                </c:pt>
                <c:pt idx="4948">
                  <c:v>80.72200999999998</c:v>
                </c:pt>
                <c:pt idx="4949">
                  <c:v>80.72200999999998</c:v>
                </c:pt>
                <c:pt idx="4950">
                  <c:v>80.72200999999998</c:v>
                </c:pt>
                <c:pt idx="4951">
                  <c:v>80.72200999999998</c:v>
                </c:pt>
                <c:pt idx="4952">
                  <c:v>80.72200999999998</c:v>
                </c:pt>
                <c:pt idx="4953">
                  <c:v>80.72200999999998</c:v>
                </c:pt>
                <c:pt idx="4954">
                  <c:v>80.72200999999998</c:v>
                </c:pt>
                <c:pt idx="4955">
                  <c:v>80.72200999999998</c:v>
                </c:pt>
                <c:pt idx="4956">
                  <c:v>80.72200999999998</c:v>
                </c:pt>
                <c:pt idx="4957">
                  <c:v>80.72200999999998</c:v>
                </c:pt>
                <c:pt idx="4958">
                  <c:v>80.72200999999998</c:v>
                </c:pt>
                <c:pt idx="4959">
                  <c:v>80.72200999999998</c:v>
                </c:pt>
                <c:pt idx="4960">
                  <c:v>80.72200999999998</c:v>
                </c:pt>
                <c:pt idx="4961">
                  <c:v>80.72200999999998</c:v>
                </c:pt>
                <c:pt idx="4962">
                  <c:v>80.72200999999998</c:v>
                </c:pt>
                <c:pt idx="4963">
                  <c:v>80.72200999999998</c:v>
                </c:pt>
                <c:pt idx="4964">
                  <c:v>80.72200999999998</c:v>
                </c:pt>
                <c:pt idx="4965">
                  <c:v>80.72200999999998</c:v>
                </c:pt>
                <c:pt idx="4966">
                  <c:v>80.72200999999998</c:v>
                </c:pt>
                <c:pt idx="4967">
                  <c:v>80.72200999999998</c:v>
                </c:pt>
                <c:pt idx="4968">
                  <c:v>80.72200999999998</c:v>
                </c:pt>
                <c:pt idx="4969">
                  <c:v>80.72200999999998</c:v>
                </c:pt>
                <c:pt idx="4970">
                  <c:v>80.72200999999998</c:v>
                </c:pt>
                <c:pt idx="4971">
                  <c:v>80.72200999999998</c:v>
                </c:pt>
                <c:pt idx="4972">
                  <c:v>80.72200999999998</c:v>
                </c:pt>
                <c:pt idx="4973">
                  <c:v>80.72200999999998</c:v>
                </c:pt>
                <c:pt idx="4974">
                  <c:v>80.72200999999998</c:v>
                </c:pt>
                <c:pt idx="4975">
                  <c:v>80.72200999999998</c:v>
                </c:pt>
                <c:pt idx="4976">
                  <c:v>80.72200999999998</c:v>
                </c:pt>
                <c:pt idx="4977">
                  <c:v>80.72200999999998</c:v>
                </c:pt>
                <c:pt idx="4978">
                  <c:v>80.72200999999998</c:v>
                </c:pt>
                <c:pt idx="4979">
                  <c:v>80.72200999999998</c:v>
                </c:pt>
                <c:pt idx="4980">
                  <c:v>80.72200999999998</c:v>
                </c:pt>
                <c:pt idx="4981">
                  <c:v>80.72200999999998</c:v>
                </c:pt>
                <c:pt idx="4982">
                  <c:v>80.72200999999998</c:v>
                </c:pt>
                <c:pt idx="4983">
                  <c:v>80.72200999999998</c:v>
                </c:pt>
                <c:pt idx="4984">
                  <c:v>80.72200999999998</c:v>
                </c:pt>
                <c:pt idx="4985">
                  <c:v>80.72200999999998</c:v>
                </c:pt>
                <c:pt idx="4986">
                  <c:v>80.72200999999998</c:v>
                </c:pt>
                <c:pt idx="4987">
                  <c:v>80.72200999999998</c:v>
                </c:pt>
                <c:pt idx="4988">
                  <c:v>80.72200999999998</c:v>
                </c:pt>
                <c:pt idx="4989">
                  <c:v>80.72200999999998</c:v>
                </c:pt>
                <c:pt idx="4990">
                  <c:v>80.72200999999998</c:v>
                </c:pt>
                <c:pt idx="4991">
                  <c:v>80.72200999999998</c:v>
                </c:pt>
                <c:pt idx="4992">
                  <c:v>80.72200999999998</c:v>
                </c:pt>
                <c:pt idx="4993">
                  <c:v>80.72200999999998</c:v>
                </c:pt>
                <c:pt idx="4994">
                  <c:v>80.72200999999998</c:v>
                </c:pt>
                <c:pt idx="4995">
                  <c:v>80.72200999999998</c:v>
                </c:pt>
                <c:pt idx="4996">
                  <c:v>80.72200999999998</c:v>
                </c:pt>
                <c:pt idx="4997">
                  <c:v>80.72200999999998</c:v>
                </c:pt>
                <c:pt idx="4998">
                  <c:v>80.72200999999998</c:v>
                </c:pt>
                <c:pt idx="4999">
                  <c:v>80.72200999999998</c:v>
                </c:pt>
                <c:pt idx="5000">
                  <c:v>80.72200999999998</c:v>
                </c:pt>
                <c:pt idx="5001">
                  <c:v>80.72200999999998</c:v>
                </c:pt>
                <c:pt idx="5002">
                  <c:v>80.72200999999998</c:v>
                </c:pt>
                <c:pt idx="5003">
                  <c:v>80.72200999999998</c:v>
                </c:pt>
                <c:pt idx="5004">
                  <c:v>80.72200999999998</c:v>
                </c:pt>
                <c:pt idx="5005">
                  <c:v>80.72200999999998</c:v>
                </c:pt>
                <c:pt idx="5006">
                  <c:v>80.72200999999998</c:v>
                </c:pt>
                <c:pt idx="5007">
                  <c:v>80.72200999999998</c:v>
                </c:pt>
                <c:pt idx="5008">
                  <c:v>80.72200999999998</c:v>
                </c:pt>
                <c:pt idx="5009">
                  <c:v>80.72200999999998</c:v>
                </c:pt>
                <c:pt idx="5010">
                  <c:v>80.72200999999998</c:v>
                </c:pt>
                <c:pt idx="5011">
                  <c:v>80.72200999999998</c:v>
                </c:pt>
                <c:pt idx="5012">
                  <c:v>80.72200999999998</c:v>
                </c:pt>
                <c:pt idx="5013">
                  <c:v>80.72200999999998</c:v>
                </c:pt>
                <c:pt idx="5014">
                  <c:v>80.72200999999998</c:v>
                </c:pt>
                <c:pt idx="5015">
                  <c:v>80.72200999999998</c:v>
                </c:pt>
                <c:pt idx="5016">
                  <c:v>80.72200999999998</c:v>
                </c:pt>
                <c:pt idx="5017">
                  <c:v>80.72200999999998</c:v>
                </c:pt>
                <c:pt idx="5018">
                  <c:v>80.72200999999998</c:v>
                </c:pt>
                <c:pt idx="5019">
                  <c:v>80.72200999999998</c:v>
                </c:pt>
                <c:pt idx="5020">
                  <c:v>80.72200999999998</c:v>
                </c:pt>
                <c:pt idx="5021">
                  <c:v>80.72200999999998</c:v>
                </c:pt>
                <c:pt idx="5022">
                  <c:v>80.72200999999998</c:v>
                </c:pt>
                <c:pt idx="5023">
                  <c:v>80.72200999999998</c:v>
                </c:pt>
                <c:pt idx="5024">
                  <c:v>80.72200999999998</c:v>
                </c:pt>
                <c:pt idx="5025">
                  <c:v>80.72200999999998</c:v>
                </c:pt>
                <c:pt idx="5026">
                  <c:v>80.72200999999998</c:v>
                </c:pt>
                <c:pt idx="5027">
                  <c:v>80.72200999999998</c:v>
                </c:pt>
                <c:pt idx="5028">
                  <c:v>80.72200999999998</c:v>
                </c:pt>
                <c:pt idx="5029">
                  <c:v>80.72200999999998</c:v>
                </c:pt>
                <c:pt idx="5030">
                  <c:v>80.72200999999998</c:v>
                </c:pt>
                <c:pt idx="5031">
                  <c:v>80.72200999999998</c:v>
                </c:pt>
                <c:pt idx="5032">
                  <c:v>80.72200999999998</c:v>
                </c:pt>
                <c:pt idx="5033">
                  <c:v>80.72200999999998</c:v>
                </c:pt>
                <c:pt idx="5034">
                  <c:v>80.72200999999998</c:v>
                </c:pt>
                <c:pt idx="5035">
                  <c:v>80.72200999999998</c:v>
                </c:pt>
                <c:pt idx="5036">
                  <c:v>80.72200999999998</c:v>
                </c:pt>
                <c:pt idx="5037">
                  <c:v>80.72200999999998</c:v>
                </c:pt>
                <c:pt idx="5038">
                  <c:v>80.72200999999998</c:v>
                </c:pt>
                <c:pt idx="5039">
                  <c:v>80.72200999999998</c:v>
                </c:pt>
                <c:pt idx="5040">
                  <c:v>80.72200999999998</c:v>
                </c:pt>
                <c:pt idx="5041">
                  <c:v>80.72200999999998</c:v>
                </c:pt>
                <c:pt idx="5042">
                  <c:v>80.72200999999998</c:v>
                </c:pt>
                <c:pt idx="5043">
                  <c:v>80.72200999999998</c:v>
                </c:pt>
                <c:pt idx="5044">
                  <c:v>80.72200999999998</c:v>
                </c:pt>
                <c:pt idx="5045">
                  <c:v>80.72200999999998</c:v>
                </c:pt>
                <c:pt idx="5046">
                  <c:v>80.72200999999998</c:v>
                </c:pt>
                <c:pt idx="5047">
                  <c:v>80.72200999999998</c:v>
                </c:pt>
                <c:pt idx="5048">
                  <c:v>80.72200999999998</c:v>
                </c:pt>
                <c:pt idx="5049">
                  <c:v>80.72200999999998</c:v>
                </c:pt>
                <c:pt idx="5050">
                  <c:v>80.72200999999998</c:v>
                </c:pt>
                <c:pt idx="5051">
                  <c:v>80.72200999999998</c:v>
                </c:pt>
                <c:pt idx="5052">
                  <c:v>80.72200999999998</c:v>
                </c:pt>
                <c:pt idx="5053">
                  <c:v>80.72200999999998</c:v>
                </c:pt>
                <c:pt idx="5054">
                  <c:v>80.72200999999998</c:v>
                </c:pt>
                <c:pt idx="5055">
                  <c:v>80.72200999999998</c:v>
                </c:pt>
                <c:pt idx="5056">
                  <c:v>80.72200999999998</c:v>
                </c:pt>
                <c:pt idx="5057">
                  <c:v>80.72200999999998</c:v>
                </c:pt>
                <c:pt idx="5058">
                  <c:v>80.72200999999998</c:v>
                </c:pt>
                <c:pt idx="5059">
                  <c:v>80.72200999999998</c:v>
                </c:pt>
                <c:pt idx="5060">
                  <c:v>80.72200999999998</c:v>
                </c:pt>
                <c:pt idx="5061">
                  <c:v>80.72200999999998</c:v>
                </c:pt>
                <c:pt idx="5062">
                  <c:v>80.72200999999998</c:v>
                </c:pt>
                <c:pt idx="5063">
                  <c:v>80.72200999999998</c:v>
                </c:pt>
                <c:pt idx="5064">
                  <c:v>80.72200999999998</c:v>
                </c:pt>
                <c:pt idx="5065">
                  <c:v>80.72200999999998</c:v>
                </c:pt>
                <c:pt idx="5066">
                  <c:v>80.72200999999998</c:v>
                </c:pt>
                <c:pt idx="5067">
                  <c:v>80.72200999999998</c:v>
                </c:pt>
                <c:pt idx="5068">
                  <c:v>80.72200999999998</c:v>
                </c:pt>
                <c:pt idx="5069">
                  <c:v>80.72200999999998</c:v>
                </c:pt>
                <c:pt idx="5070">
                  <c:v>80.72200999999998</c:v>
                </c:pt>
                <c:pt idx="5071">
                  <c:v>80.72200999999998</c:v>
                </c:pt>
                <c:pt idx="5072">
                  <c:v>80.72200999999998</c:v>
                </c:pt>
                <c:pt idx="5073">
                  <c:v>80.72200999999998</c:v>
                </c:pt>
                <c:pt idx="5074">
                  <c:v>80.72200999999998</c:v>
                </c:pt>
                <c:pt idx="5075">
                  <c:v>80.72200999999998</c:v>
                </c:pt>
                <c:pt idx="5076">
                  <c:v>80.72200999999998</c:v>
                </c:pt>
                <c:pt idx="5077">
                  <c:v>80.72200999999998</c:v>
                </c:pt>
                <c:pt idx="5078">
                  <c:v>80.72200999999998</c:v>
                </c:pt>
                <c:pt idx="5079">
                  <c:v>80.72200999999998</c:v>
                </c:pt>
                <c:pt idx="5080">
                  <c:v>80.72200999999998</c:v>
                </c:pt>
                <c:pt idx="5081">
                  <c:v>80.72200999999998</c:v>
                </c:pt>
                <c:pt idx="5082">
                  <c:v>80.72200999999998</c:v>
                </c:pt>
                <c:pt idx="5083">
                  <c:v>80.72200999999998</c:v>
                </c:pt>
                <c:pt idx="5084">
                  <c:v>80.72200999999998</c:v>
                </c:pt>
                <c:pt idx="5085">
                  <c:v>80.72200999999998</c:v>
                </c:pt>
                <c:pt idx="5086">
                  <c:v>80.72200999999998</c:v>
                </c:pt>
                <c:pt idx="5087">
                  <c:v>80.72200999999998</c:v>
                </c:pt>
                <c:pt idx="5088">
                  <c:v>80.72200999999998</c:v>
                </c:pt>
                <c:pt idx="5089">
                  <c:v>80.72200999999998</c:v>
                </c:pt>
                <c:pt idx="5090">
                  <c:v>80.72200999999998</c:v>
                </c:pt>
                <c:pt idx="5091">
                  <c:v>80.72200999999998</c:v>
                </c:pt>
                <c:pt idx="5092">
                  <c:v>80.72200999999998</c:v>
                </c:pt>
                <c:pt idx="5093">
                  <c:v>80.72200999999998</c:v>
                </c:pt>
                <c:pt idx="5094">
                  <c:v>80.72200999999998</c:v>
                </c:pt>
                <c:pt idx="5095">
                  <c:v>80.72200999999998</c:v>
                </c:pt>
                <c:pt idx="5096">
                  <c:v>80.72200999999998</c:v>
                </c:pt>
                <c:pt idx="5097">
                  <c:v>80.72200999999998</c:v>
                </c:pt>
                <c:pt idx="5098">
                  <c:v>80.72200999999998</c:v>
                </c:pt>
                <c:pt idx="5099">
                  <c:v>80.72200999999998</c:v>
                </c:pt>
                <c:pt idx="5100">
                  <c:v>80.72200999999998</c:v>
                </c:pt>
                <c:pt idx="5101">
                  <c:v>80.72200999999998</c:v>
                </c:pt>
                <c:pt idx="5102">
                  <c:v>80.72200999999998</c:v>
                </c:pt>
                <c:pt idx="5103">
                  <c:v>80.72200999999998</c:v>
                </c:pt>
                <c:pt idx="5104">
                  <c:v>80.72200999999998</c:v>
                </c:pt>
                <c:pt idx="5105">
                  <c:v>80.72200999999998</c:v>
                </c:pt>
                <c:pt idx="5106">
                  <c:v>80.72200999999998</c:v>
                </c:pt>
                <c:pt idx="5107">
                  <c:v>80.72200999999998</c:v>
                </c:pt>
                <c:pt idx="5108">
                  <c:v>80.72200999999998</c:v>
                </c:pt>
                <c:pt idx="5109">
                  <c:v>80.72200999999998</c:v>
                </c:pt>
                <c:pt idx="5110">
                  <c:v>80.72200999999998</c:v>
                </c:pt>
                <c:pt idx="5111">
                  <c:v>80.72200999999998</c:v>
                </c:pt>
                <c:pt idx="5112">
                  <c:v>80.72200999999998</c:v>
                </c:pt>
                <c:pt idx="5113">
                  <c:v>80.72200999999998</c:v>
                </c:pt>
                <c:pt idx="5114">
                  <c:v>80.72200999999998</c:v>
                </c:pt>
                <c:pt idx="5115">
                  <c:v>80.72200999999998</c:v>
                </c:pt>
                <c:pt idx="5116">
                  <c:v>80.72200999999998</c:v>
                </c:pt>
                <c:pt idx="5117">
                  <c:v>80.72200999999998</c:v>
                </c:pt>
                <c:pt idx="5118">
                  <c:v>80.72200999999998</c:v>
                </c:pt>
                <c:pt idx="5119">
                  <c:v>80.72200999999998</c:v>
                </c:pt>
                <c:pt idx="5120">
                  <c:v>80.72200999999998</c:v>
                </c:pt>
                <c:pt idx="5121">
                  <c:v>80.72200999999998</c:v>
                </c:pt>
                <c:pt idx="5122">
                  <c:v>80.72200999999998</c:v>
                </c:pt>
                <c:pt idx="5123">
                  <c:v>80.72200999999998</c:v>
                </c:pt>
                <c:pt idx="5124">
                  <c:v>80.72200999999998</c:v>
                </c:pt>
                <c:pt idx="5125">
                  <c:v>80.72200999999998</c:v>
                </c:pt>
                <c:pt idx="5126">
                  <c:v>80.72200999999998</c:v>
                </c:pt>
                <c:pt idx="5127">
                  <c:v>80.72200999999998</c:v>
                </c:pt>
                <c:pt idx="5128">
                  <c:v>80.72200999999998</c:v>
                </c:pt>
                <c:pt idx="5129">
                  <c:v>80.72200999999998</c:v>
                </c:pt>
                <c:pt idx="5130">
                  <c:v>80.72200999999998</c:v>
                </c:pt>
                <c:pt idx="5131">
                  <c:v>80.72200999999998</c:v>
                </c:pt>
                <c:pt idx="5132">
                  <c:v>80.72200999999998</c:v>
                </c:pt>
                <c:pt idx="5133">
                  <c:v>80.72200999999998</c:v>
                </c:pt>
                <c:pt idx="5134">
                  <c:v>80.72200999999998</c:v>
                </c:pt>
                <c:pt idx="5135">
                  <c:v>80.72200999999998</c:v>
                </c:pt>
                <c:pt idx="5136">
                  <c:v>80.72200999999998</c:v>
                </c:pt>
                <c:pt idx="5137">
                  <c:v>80.72200999999998</c:v>
                </c:pt>
                <c:pt idx="5138">
                  <c:v>80.72200999999998</c:v>
                </c:pt>
                <c:pt idx="5139">
                  <c:v>80.72200999999998</c:v>
                </c:pt>
                <c:pt idx="5140">
                  <c:v>80.72200999999998</c:v>
                </c:pt>
                <c:pt idx="5141">
                  <c:v>80.72200999999998</c:v>
                </c:pt>
                <c:pt idx="5142">
                  <c:v>80.72200999999998</c:v>
                </c:pt>
                <c:pt idx="5143">
                  <c:v>80.72200999999998</c:v>
                </c:pt>
                <c:pt idx="5144">
                  <c:v>80.72200999999998</c:v>
                </c:pt>
                <c:pt idx="5145">
                  <c:v>80.72200999999998</c:v>
                </c:pt>
                <c:pt idx="5146">
                  <c:v>80.72200999999998</c:v>
                </c:pt>
                <c:pt idx="5147">
                  <c:v>80.72200999999998</c:v>
                </c:pt>
                <c:pt idx="5148">
                  <c:v>80.72200999999998</c:v>
                </c:pt>
                <c:pt idx="5149">
                  <c:v>80.72200999999998</c:v>
                </c:pt>
                <c:pt idx="5150">
                  <c:v>80.72200999999998</c:v>
                </c:pt>
                <c:pt idx="5151">
                  <c:v>80.72200999999998</c:v>
                </c:pt>
                <c:pt idx="5152">
                  <c:v>80.72200999999998</c:v>
                </c:pt>
                <c:pt idx="5153">
                  <c:v>80.72200999999998</c:v>
                </c:pt>
                <c:pt idx="5154">
                  <c:v>80.72200999999998</c:v>
                </c:pt>
                <c:pt idx="5155">
                  <c:v>80.72200999999998</c:v>
                </c:pt>
                <c:pt idx="5156">
                  <c:v>80.72200999999998</c:v>
                </c:pt>
                <c:pt idx="5157">
                  <c:v>80.72200999999998</c:v>
                </c:pt>
                <c:pt idx="5158">
                  <c:v>80.72200999999998</c:v>
                </c:pt>
                <c:pt idx="5159">
                  <c:v>80.72200999999998</c:v>
                </c:pt>
                <c:pt idx="5160">
                  <c:v>80.72200999999998</c:v>
                </c:pt>
                <c:pt idx="5161">
                  <c:v>80.72200999999998</c:v>
                </c:pt>
                <c:pt idx="5162">
                  <c:v>80.72200999999998</c:v>
                </c:pt>
                <c:pt idx="5163">
                  <c:v>80.72200999999998</c:v>
                </c:pt>
                <c:pt idx="5164">
                  <c:v>80.72200999999998</c:v>
                </c:pt>
                <c:pt idx="5165">
                  <c:v>80.72200999999998</c:v>
                </c:pt>
                <c:pt idx="5166">
                  <c:v>80.72200999999998</c:v>
                </c:pt>
                <c:pt idx="5167">
                  <c:v>80.72200999999998</c:v>
                </c:pt>
                <c:pt idx="5168">
                  <c:v>80.72200999999998</c:v>
                </c:pt>
                <c:pt idx="5169">
                  <c:v>80.72200999999998</c:v>
                </c:pt>
                <c:pt idx="5170">
                  <c:v>80.72200999999998</c:v>
                </c:pt>
                <c:pt idx="5171">
                  <c:v>80.72200999999998</c:v>
                </c:pt>
                <c:pt idx="5172">
                  <c:v>80.72200999999998</c:v>
                </c:pt>
                <c:pt idx="5173">
                  <c:v>80.72200999999998</c:v>
                </c:pt>
                <c:pt idx="5174">
                  <c:v>80.72200999999998</c:v>
                </c:pt>
                <c:pt idx="5175">
                  <c:v>80.72200999999998</c:v>
                </c:pt>
                <c:pt idx="5176">
                  <c:v>80.72200999999998</c:v>
                </c:pt>
                <c:pt idx="5177">
                  <c:v>80.72200999999998</c:v>
                </c:pt>
                <c:pt idx="5178">
                  <c:v>80.72200999999998</c:v>
                </c:pt>
                <c:pt idx="5179">
                  <c:v>80.72200999999998</c:v>
                </c:pt>
                <c:pt idx="5180">
                  <c:v>80.72200999999998</c:v>
                </c:pt>
                <c:pt idx="5181">
                  <c:v>80.72200999999998</c:v>
                </c:pt>
                <c:pt idx="5182">
                  <c:v>80.72200999999998</c:v>
                </c:pt>
                <c:pt idx="5183">
                  <c:v>80.72200999999998</c:v>
                </c:pt>
                <c:pt idx="5184">
                  <c:v>80.72200999999998</c:v>
                </c:pt>
                <c:pt idx="5185">
                  <c:v>80.72200999999998</c:v>
                </c:pt>
                <c:pt idx="5186">
                  <c:v>80.72200999999998</c:v>
                </c:pt>
                <c:pt idx="5187">
                  <c:v>80.72200999999998</c:v>
                </c:pt>
                <c:pt idx="5188">
                  <c:v>80.72200999999998</c:v>
                </c:pt>
                <c:pt idx="5189">
                  <c:v>80.72200999999998</c:v>
                </c:pt>
                <c:pt idx="5190">
                  <c:v>80.72200999999998</c:v>
                </c:pt>
                <c:pt idx="5191">
                  <c:v>80.72200999999998</c:v>
                </c:pt>
                <c:pt idx="5192">
                  <c:v>80.72200999999998</c:v>
                </c:pt>
                <c:pt idx="5193">
                  <c:v>80.72200999999998</c:v>
                </c:pt>
                <c:pt idx="5194">
                  <c:v>80.72200999999998</c:v>
                </c:pt>
                <c:pt idx="5195">
                  <c:v>80.72200999999998</c:v>
                </c:pt>
                <c:pt idx="5196">
                  <c:v>80.72200999999998</c:v>
                </c:pt>
                <c:pt idx="5197">
                  <c:v>80.72200999999998</c:v>
                </c:pt>
                <c:pt idx="5198">
                  <c:v>80.72200999999998</c:v>
                </c:pt>
                <c:pt idx="5199">
                  <c:v>80.72200999999998</c:v>
                </c:pt>
                <c:pt idx="5200">
                  <c:v>80.72200999999998</c:v>
                </c:pt>
                <c:pt idx="5201">
                  <c:v>80.72200999999998</c:v>
                </c:pt>
                <c:pt idx="5202">
                  <c:v>80.72200999999998</c:v>
                </c:pt>
                <c:pt idx="5203">
                  <c:v>80.72200999999998</c:v>
                </c:pt>
                <c:pt idx="5204">
                  <c:v>80.72200999999998</c:v>
                </c:pt>
                <c:pt idx="5205">
                  <c:v>80.72200999999998</c:v>
                </c:pt>
                <c:pt idx="5206">
                  <c:v>80.72200999999998</c:v>
                </c:pt>
                <c:pt idx="5207">
                  <c:v>80.72200999999998</c:v>
                </c:pt>
                <c:pt idx="5208">
                  <c:v>80.72200999999998</c:v>
                </c:pt>
                <c:pt idx="5209">
                  <c:v>80.72200999999998</c:v>
                </c:pt>
                <c:pt idx="5210">
                  <c:v>80.72200999999998</c:v>
                </c:pt>
                <c:pt idx="5211">
                  <c:v>80.72200999999998</c:v>
                </c:pt>
                <c:pt idx="5212">
                  <c:v>80.72200999999998</c:v>
                </c:pt>
                <c:pt idx="5213">
                  <c:v>80.72200999999998</c:v>
                </c:pt>
                <c:pt idx="5214">
                  <c:v>80.72200999999998</c:v>
                </c:pt>
                <c:pt idx="5215">
                  <c:v>80.72200999999998</c:v>
                </c:pt>
                <c:pt idx="5216">
                  <c:v>80.72200999999998</c:v>
                </c:pt>
                <c:pt idx="5217">
                  <c:v>80.72200999999998</c:v>
                </c:pt>
                <c:pt idx="5218">
                  <c:v>80.72200999999998</c:v>
                </c:pt>
                <c:pt idx="5219">
                  <c:v>80.72200999999998</c:v>
                </c:pt>
                <c:pt idx="5220">
                  <c:v>80.72200999999998</c:v>
                </c:pt>
                <c:pt idx="5221">
                  <c:v>80.72200999999998</c:v>
                </c:pt>
                <c:pt idx="5222">
                  <c:v>80.72200999999998</c:v>
                </c:pt>
                <c:pt idx="5223">
                  <c:v>80.72200999999998</c:v>
                </c:pt>
                <c:pt idx="5224">
                  <c:v>80.72200999999998</c:v>
                </c:pt>
                <c:pt idx="5225">
                  <c:v>80.72200999999998</c:v>
                </c:pt>
                <c:pt idx="5226">
                  <c:v>80.72200999999998</c:v>
                </c:pt>
                <c:pt idx="5227">
                  <c:v>80.72200999999998</c:v>
                </c:pt>
                <c:pt idx="5228">
                  <c:v>80.72200999999998</c:v>
                </c:pt>
                <c:pt idx="5229">
                  <c:v>80.72200999999998</c:v>
                </c:pt>
                <c:pt idx="5230">
                  <c:v>80.72200999999998</c:v>
                </c:pt>
                <c:pt idx="5231">
                  <c:v>80.72200999999998</c:v>
                </c:pt>
                <c:pt idx="5232">
                  <c:v>80.72200999999998</c:v>
                </c:pt>
                <c:pt idx="5233">
                  <c:v>80.72200999999998</c:v>
                </c:pt>
                <c:pt idx="5234">
                  <c:v>80.72200999999998</c:v>
                </c:pt>
                <c:pt idx="5235">
                  <c:v>80.72200999999998</c:v>
                </c:pt>
                <c:pt idx="5236">
                  <c:v>80.72200999999998</c:v>
                </c:pt>
                <c:pt idx="5237">
                  <c:v>80.72200999999998</c:v>
                </c:pt>
                <c:pt idx="5238">
                  <c:v>80.72200999999998</c:v>
                </c:pt>
                <c:pt idx="5239">
                  <c:v>80.72200999999998</c:v>
                </c:pt>
                <c:pt idx="5240">
                  <c:v>80.72200999999998</c:v>
                </c:pt>
                <c:pt idx="5241">
                  <c:v>80.72200999999998</c:v>
                </c:pt>
                <c:pt idx="5242">
                  <c:v>80.72200999999998</c:v>
                </c:pt>
                <c:pt idx="5243">
                  <c:v>80.72200999999998</c:v>
                </c:pt>
                <c:pt idx="5244">
                  <c:v>80.72200999999998</c:v>
                </c:pt>
                <c:pt idx="5245">
                  <c:v>80.72200999999998</c:v>
                </c:pt>
                <c:pt idx="5246">
                  <c:v>80.72200999999998</c:v>
                </c:pt>
                <c:pt idx="5247">
                  <c:v>80.72200999999998</c:v>
                </c:pt>
                <c:pt idx="5248">
                  <c:v>80.72200999999998</c:v>
                </c:pt>
                <c:pt idx="5249">
                  <c:v>80.72200999999998</c:v>
                </c:pt>
                <c:pt idx="5250">
                  <c:v>80.72200999999998</c:v>
                </c:pt>
                <c:pt idx="5251">
                  <c:v>80.72200999999998</c:v>
                </c:pt>
                <c:pt idx="5252">
                  <c:v>80.72200999999998</c:v>
                </c:pt>
                <c:pt idx="5253">
                  <c:v>80.72200999999998</c:v>
                </c:pt>
                <c:pt idx="5254">
                  <c:v>80.72200999999998</c:v>
                </c:pt>
                <c:pt idx="5255">
                  <c:v>80.72200999999998</c:v>
                </c:pt>
                <c:pt idx="5256">
                  <c:v>80.72200999999998</c:v>
                </c:pt>
                <c:pt idx="5257">
                  <c:v>80.72200999999998</c:v>
                </c:pt>
                <c:pt idx="5258">
                  <c:v>80.72200999999998</c:v>
                </c:pt>
                <c:pt idx="5259">
                  <c:v>80.72200999999998</c:v>
                </c:pt>
                <c:pt idx="5260">
                  <c:v>80.72200999999998</c:v>
                </c:pt>
                <c:pt idx="5261">
                  <c:v>80.72200999999998</c:v>
                </c:pt>
                <c:pt idx="5262">
                  <c:v>80.72200999999998</c:v>
                </c:pt>
                <c:pt idx="5263">
                  <c:v>80.72200999999998</c:v>
                </c:pt>
                <c:pt idx="5264">
                  <c:v>80.72200999999998</c:v>
                </c:pt>
                <c:pt idx="5265">
                  <c:v>80.72200999999998</c:v>
                </c:pt>
                <c:pt idx="5266">
                  <c:v>80.72200999999998</c:v>
                </c:pt>
                <c:pt idx="5267">
                  <c:v>80.72200999999998</c:v>
                </c:pt>
                <c:pt idx="5268">
                  <c:v>80.72200999999998</c:v>
                </c:pt>
                <c:pt idx="5269">
                  <c:v>80.72200999999998</c:v>
                </c:pt>
                <c:pt idx="5270">
                  <c:v>80.72200999999998</c:v>
                </c:pt>
                <c:pt idx="5271">
                  <c:v>80.72200999999998</c:v>
                </c:pt>
                <c:pt idx="5272">
                  <c:v>80.72200999999998</c:v>
                </c:pt>
                <c:pt idx="5273">
                  <c:v>80.72200999999998</c:v>
                </c:pt>
                <c:pt idx="5274">
                  <c:v>80.72200999999998</c:v>
                </c:pt>
                <c:pt idx="5275">
                  <c:v>80.72200999999998</c:v>
                </c:pt>
                <c:pt idx="5276">
                  <c:v>80.72200999999998</c:v>
                </c:pt>
                <c:pt idx="5277">
                  <c:v>80.72200999999998</c:v>
                </c:pt>
                <c:pt idx="5278">
                  <c:v>80.72200999999998</c:v>
                </c:pt>
                <c:pt idx="5279">
                  <c:v>80.72200999999998</c:v>
                </c:pt>
                <c:pt idx="5280">
                  <c:v>80.72200999999998</c:v>
                </c:pt>
                <c:pt idx="5281">
                  <c:v>80.72200999999998</c:v>
                </c:pt>
                <c:pt idx="5282">
                  <c:v>80.72200999999998</c:v>
                </c:pt>
                <c:pt idx="5283">
                  <c:v>80.72200999999998</c:v>
                </c:pt>
                <c:pt idx="5284">
                  <c:v>80.72200999999998</c:v>
                </c:pt>
                <c:pt idx="5285">
                  <c:v>80.72200999999998</c:v>
                </c:pt>
                <c:pt idx="5286">
                  <c:v>80.72200999999998</c:v>
                </c:pt>
                <c:pt idx="5287">
                  <c:v>80.72200999999998</c:v>
                </c:pt>
                <c:pt idx="5288">
                  <c:v>80.72200999999998</c:v>
                </c:pt>
                <c:pt idx="5289">
                  <c:v>80.72200999999998</c:v>
                </c:pt>
                <c:pt idx="5290">
                  <c:v>80.72200999999998</c:v>
                </c:pt>
                <c:pt idx="5291">
                  <c:v>80.72200999999998</c:v>
                </c:pt>
                <c:pt idx="5292">
                  <c:v>80.72200999999998</c:v>
                </c:pt>
                <c:pt idx="5293">
                  <c:v>80.72200999999998</c:v>
                </c:pt>
                <c:pt idx="5294">
                  <c:v>80.72200999999998</c:v>
                </c:pt>
                <c:pt idx="5295">
                  <c:v>80.72200999999998</c:v>
                </c:pt>
                <c:pt idx="5296">
                  <c:v>80.72200999999998</c:v>
                </c:pt>
                <c:pt idx="5297">
                  <c:v>80.72200999999998</c:v>
                </c:pt>
                <c:pt idx="5298">
                  <c:v>80.72200999999998</c:v>
                </c:pt>
                <c:pt idx="5299">
                  <c:v>80.72200999999998</c:v>
                </c:pt>
                <c:pt idx="5300">
                  <c:v>80.72200999999998</c:v>
                </c:pt>
                <c:pt idx="5301">
                  <c:v>80.72200999999998</c:v>
                </c:pt>
                <c:pt idx="5302">
                  <c:v>80.72200999999998</c:v>
                </c:pt>
                <c:pt idx="5303">
                  <c:v>80.72200999999998</c:v>
                </c:pt>
                <c:pt idx="5304">
                  <c:v>80.72200999999998</c:v>
                </c:pt>
                <c:pt idx="5305">
                  <c:v>80.72200999999998</c:v>
                </c:pt>
                <c:pt idx="5306">
                  <c:v>80.72200999999998</c:v>
                </c:pt>
                <c:pt idx="5307">
                  <c:v>80.72200999999998</c:v>
                </c:pt>
                <c:pt idx="5308">
                  <c:v>80.72200999999998</c:v>
                </c:pt>
                <c:pt idx="5309">
                  <c:v>80.72200999999998</c:v>
                </c:pt>
                <c:pt idx="5310">
                  <c:v>80.72200999999998</c:v>
                </c:pt>
                <c:pt idx="5311">
                  <c:v>80.72200999999998</c:v>
                </c:pt>
                <c:pt idx="5312">
                  <c:v>80.72200999999998</c:v>
                </c:pt>
                <c:pt idx="5313">
                  <c:v>80.72200999999998</c:v>
                </c:pt>
                <c:pt idx="5314">
                  <c:v>80.72200999999998</c:v>
                </c:pt>
                <c:pt idx="5315">
                  <c:v>80.72200999999998</c:v>
                </c:pt>
                <c:pt idx="5316">
                  <c:v>80.72200999999998</c:v>
                </c:pt>
                <c:pt idx="5317">
                  <c:v>80.72200999999998</c:v>
                </c:pt>
                <c:pt idx="5318">
                  <c:v>80.72200999999998</c:v>
                </c:pt>
                <c:pt idx="5319">
                  <c:v>80.72200999999998</c:v>
                </c:pt>
                <c:pt idx="5320">
                  <c:v>80.72200999999998</c:v>
                </c:pt>
                <c:pt idx="5321">
                  <c:v>80.72200999999998</c:v>
                </c:pt>
                <c:pt idx="5322">
                  <c:v>80.72200999999998</c:v>
                </c:pt>
                <c:pt idx="5323">
                  <c:v>80.72200999999998</c:v>
                </c:pt>
                <c:pt idx="5324">
                  <c:v>80.72200999999998</c:v>
                </c:pt>
                <c:pt idx="5325">
                  <c:v>80.72200999999998</c:v>
                </c:pt>
                <c:pt idx="5326">
                  <c:v>80.72200999999998</c:v>
                </c:pt>
                <c:pt idx="5327">
                  <c:v>80.72200999999998</c:v>
                </c:pt>
                <c:pt idx="5328">
                  <c:v>80.72200999999998</c:v>
                </c:pt>
                <c:pt idx="5329">
                  <c:v>80.72200999999998</c:v>
                </c:pt>
                <c:pt idx="5330">
                  <c:v>80.72200999999998</c:v>
                </c:pt>
                <c:pt idx="5331">
                  <c:v>80.72200999999998</c:v>
                </c:pt>
                <c:pt idx="5332">
                  <c:v>80.72200999999998</c:v>
                </c:pt>
                <c:pt idx="5333">
                  <c:v>80.72200999999998</c:v>
                </c:pt>
                <c:pt idx="5334">
                  <c:v>80.72200999999998</c:v>
                </c:pt>
                <c:pt idx="5335">
                  <c:v>80.72200999999998</c:v>
                </c:pt>
                <c:pt idx="5336">
                  <c:v>80.72200999999998</c:v>
                </c:pt>
                <c:pt idx="5337">
                  <c:v>80.72200999999998</c:v>
                </c:pt>
                <c:pt idx="5338">
                  <c:v>80.72200999999998</c:v>
                </c:pt>
                <c:pt idx="5339">
                  <c:v>80.72200999999998</c:v>
                </c:pt>
                <c:pt idx="5340">
                  <c:v>80.72200999999998</c:v>
                </c:pt>
                <c:pt idx="5341">
                  <c:v>80.72200999999998</c:v>
                </c:pt>
                <c:pt idx="5342">
                  <c:v>80.72200999999998</c:v>
                </c:pt>
                <c:pt idx="5343">
                  <c:v>80.72200999999998</c:v>
                </c:pt>
                <c:pt idx="5344">
                  <c:v>80.72200999999998</c:v>
                </c:pt>
                <c:pt idx="5345">
                  <c:v>80.72200999999998</c:v>
                </c:pt>
                <c:pt idx="5346">
                  <c:v>80.72200999999998</c:v>
                </c:pt>
                <c:pt idx="5347">
                  <c:v>80.72200999999998</c:v>
                </c:pt>
                <c:pt idx="5348">
                  <c:v>80.72200999999998</c:v>
                </c:pt>
                <c:pt idx="5349">
                  <c:v>80.72200999999998</c:v>
                </c:pt>
                <c:pt idx="5350">
                  <c:v>80.72200999999998</c:v>
                </c:pt>
                <c:pt idx="5351">
                  <c:v>80.72200999999998</c:v>
                </c:pt>
                <c:pt idx="5352">
                  <c:v>80.72200999999998</c:v>
                </c:pt>
                <c:pt idx="5353">
                  <c:v>80.72200999999998</c:v>
                </c:pt>
                <c:pt idx="5354">
                  <c:v>80.72200999999998</c:v>
                </c:pt>
                <c:pt idx="5355">
                  <c:v>80.72200999999998</c:v>
                </c:pt>
                <c:pt idx="5356">
                  <c:v>80.72200999999998</c:v>
                </c:pt>
                <c:pt idx="5357">
                  <c:v>80.72200999999998</c:v>
                </c:pt>
                <c:pt idx="5358">
                  <c:v>80.72200999999998</c:v>
                </c:pt>
                <c:pt idx="5359">
                  <c:v>80.72200999999998</c:v>
                </c:pt>
                <c:pt idx="5360">
                  <c:v>80.72200999999998</c:v>
                </c:pt>
                <c:pt idx="5361">
                  <c:v>80.72200999999998</c:v>
                </c:pt>
                <c:pt idx="5362">
                  <c:v>80.72200999999998</c:v>
                </c:pt>
                <c:pt idx="5363">
                  <c:v>80.72200999999998</c:v>
                </c:pt>
                <c:pt idx="5364">
                  <c:v>80.72200999999998</c:v>
                </c:pt>
                <c:pt idx="5365">
                  <c:v>80.72200999999998</c:v>
                </c:pt>
                <c:pt idx="5366">
                  <c:v>80.72200999999998</c:v>
                </c:pt>
                <c:pt idx="5367">
                  <c:v>80.72200999999998</c:v>
                </c:pt>
                <c:pt idx="5368">
                  <c:v>80.72200999999998</c:v>
                </c:pt>
                <c:pt idx="5369">
                  <c:v>80.72200999999998</c:v>
                </c:pt>
                <c:pt idx="5370">
                  <c:v>80.72200999999998</c:v>
                </c:pt>
                <c:pt idx="5371">
                  <c:v>80.72200999999998</c:v>
                </c:pt>
                <c:pt idx="5372">
                  <c:v>80.72200999999998</c:v>
                </c:pt>
                <c:pt idx="5373">
                  <c:v>80.72200999999998</c:v>
                </c:pt>
                <c:pt idx="5374">
                  <c:v>80.72200999999998</c:v>
                </c:pt>
                <c:pt idx="5375">
                  <c:v>80.72200999999998</c:v>
                </c:pt>
                <c:pt idx="5376">
                  <c:v>80.72200999999998</c:v>
                </c:pt>
                <c:pt idx="5377">
                  <c:v>80.72200999999998</c:v>
                </c:pt>
                <c:pt idx="5378">
                  <c:v>80.72200999999998</c:v>
                </c:pt>
                <c:pt idx="5379">
                  <c:v>80.72200999999998</c:v>
                </c:pt>
                <c:pt idx="5380">
                  <c:v>80.72200999999998</c:v>
                </c:pt>
                <c:pt idx="5381">
                  <c:v>80.72200999999998</c:v>
                </c:pt>
                <c:pt idx="5382">
                  <c:v>80.72200999999998</c:v>
                </c:pt>
                <c:pt idx="5383">
                  <c:v>80.72200999999998</c:v>
                </c:pt>
                <c:pt idx="5384">
                  <c:v>80.72200999999998</c:v>
                </c:pt>
                <c:pt idx="5385">
                  <c:v>80.72200999999998</c:v>
                </c:pt>
                <c:pt idx="5386">
                  <c:v>80.72200999999998</c:v>
                </c:pt>
                <c:pt idx="5387">
                  <c:v>80.72200999999998</c:v>
                </c:pt>
                <c:pt idx="5388">
                  <c:v>80.72200999999998</c:v>
                </c:pt>
                <c:pt idx="5389">
                  <c:v>80.72200999999998</c:v>
                </c:pt>
                <c:pt idx="5390">
                  <c:v>80.72200999999998</c:v>
                </c:pt>
                <c:pt idx="5391">
                  <c:v>80.72200999999998</c:v>
                </c:pt>
                <c:pt idx="5392">
                  <c:v>80.72200999999998</c:v>
                </c:pt>
                <c:pt idx="5393">
                  <c:v>80.72200999999998</c:v>
                </c:pt>
                <c:pt idx="5394">
                  <c:v>80.72200999999998</c:v>
                </c:pt>
                <c:pt idx="5395">
                  <c:v>80.72200999999998</c:v>
                </c:pt>
                <c:pt idx="5396">
                  <c:v>80.72200999999998</c:v>
                </c:pt>
                <c:pt idx="5397">
                  <c:v>80.72200999999998</c:v>
                </c:pt>
                <c:pt idx="5398">
                  <c:v>80.72200999999998</c:v>
                </c:pt>
                <c:pt idx="5399">
                  <c:v>80.72200999999998</c:v>
                </c:pt>
                <c:pt idx="5400">
                  <c:v>80.72200999999998</c:v>
                </c:pt>
                <c:pt idx="5401">
                  <c:v>80.72200999999998</c:v>
                </c:pt>
                <c:pt idx="5402">
                  <c:v>80.72200999999998</c:v>
                </c:pt>
                <c:pt idx="5403">
                  <c:v>80.72200999999998</c:v>
                </c:pt>
                <c:pt idx="5404">
                  <c:v>80.72200999999998</c:v>
                </c:pt>
                <c:pt idx="5405">
                  <c:v>80.72200999999998</c:v>
                </c:pt>
                <c:pt idx="5406">
                  <c:v>80.72200999999998</c:v>
                </c:pt>
                <c:pt idx="5407">
                  <c:v>80.72200999999998</c:v>
                </c:pt>
                <c:pt idx="5408">
                  <c:v>80.72200999999998</c:v>
                </c:pt>
                <c:pt idx="5409">
                  <c:v>80.72200999999998</c:v>
                </c:pt>
                <c:pt idx="5410">
                  <c:v>80.72200999999998</c:v>
                </c:pt>
                <c:pt idx="5411">
                  <c:v>80.72200999999998</c:v>
                </c:pt>
                <c:pt idx="5412">
                  <c:v>80.72200999999998</c:v>
                </c:pt>
                <c:pt idx="5413">
                  <c:v>80.72200999999998</c:v>
                </c:pt>
                <c:pt idx="5414">
                  <c:v>80.72200999999998</c:v>
                </c:pt>
                <c:pt idx="5415">
                  <c:v>80.72200999999998</c:v>
                </c:pt>
                <c:pt idx="5416">
                  <c:v>80.72200999999998</c:v>
                </c:pt>
                <c:pt idx="5417">
                  <c:v>80.72200999999998</c:v>
                </c:pt>
                <c:pt idx="5418">
                  <c:v>80.72200999999998</c:v>
                </c:pt>
                <c:pt idx="5419">
                  <c:v>80.72200999999998</c:v>
                </c:pt>
                <c:pt idx="5420">
                  <c:v>80.72200999999998</c:v>
                </c:pt>
                <c:pt idx="5421">
                  <c:v>80.72200999999998</c:v>
                </c:pt>
                <c:pt idx="5422">
                  <c:v>80.72200999999998</c:v>
                </c:pt>
                <c:pt idx="5423">
                  <c:v>80.72200999999998</c:v>
                </c:pt>
                <c:pt idx="5424">
                  <c:v>80.72200999999998</c:v>
                </c:pt>
                <c:pt idx="5425">
                  <c:v>80.72200999999998</c:v>
                </c:pt>
                <c:pt idx="5426">
                  <c:v>80.72200999999998</c:v>
                </c:pt>
                <c:pt idx="5427">
                  <c:v>80.72200999999998</c:v>
                </c:pt>
                <c:pt idx="5428">
                  <c:v>80.72200999999998</c:v>
                </c:pt>
                <c:pt idx="5429">
                  <c:v>80.72200999999998</c:v>
                </c:pt>
                <c:pt idx="5430">
                  <c:v>80.72200999999998</c:v>
                </c:pt>
                <c:pt idx="5431">
                  <c:v>80.72200999999998</c:v>
                </c:pt>
                <c:pt idx="5432">
                  <c:v>80.72200999999998</c:v>
                </c:pt>
                <c:pt idx="5433">
                  <c:v>80.72200999999998</c:v>
                </c:pt>
                <c:pt idx="5434">
                  <c:v>80.72200999999998</c:v>
                </c:pt>
                <c:pt idx="5435">
                  <c:v>80.72200999999998</c:v>
                </c:pt>
                <c:pt idx="5436">
                  <c:v>80.72200999999998</c:v>
                </c:pt>
                <c:pt idx="5437">
                  <c:v>80.72200999999998</c:v>
                </c:pt>
                <c:pt idx="5438">
                  <c:v>80.72200999999998</c:v>
                </c:pt>
                <c:pt idx="5439">
                  <c:v>80.72200999999998</c:v>
                </c:pt>
                <c:pt idx="5440">
                  <c:v>80.72200999999998</c:v>
                </c:pt>
                <c:pt idx="5441">
                  <c:v>80.72200999999998</c:v>
                </c:pt>
                <c:pt idx="5442">
                  <c:v>80.72200999999998</c:v>
                </c:pt>
                <c:pt idx="5443">
                  <c:v>80.72200999999998</c:v>
                </c:pt>
                <c:pt idx="5444">
                  <c:v>80.72200999999998</c:v>
                </c:pt>
                <c:pt idx="5445">
                  <c:v>80.72200999999998</c:v>
                </c:pt>
                <c:pt idx="5446">
                  <c:v>80.72200999999998</c:v>
                </c:pt>
                <c:pt idx="5447">
                  <c:v>80.72200999999998</c:v>
                </c:pt>
                <c:pt idx="5448">
                  <c:v>80.72200999999998</c:v>
                </c:pt>
                <c:pt idx="5449">
                  <c:v>80.72200999999998</c:v>
                </c:pt>
                <c:pt idx="5450">
                  <c:v>80.72200999999998</c:v>
                </c:pt>
                <c:pt idx="5451">
                  <c:v>80.72200999999998</c:v>
                </c:pt>
                <c:pt idx="5452">
                  <c:v>80.72200999999998</c:v>
                </c:pt>
                <c:pt idx="5453">
                  <c:v>80.72200999999998</c:v>
                </c:pt>
                <c:pt idx="5454">
                  <c:v>80.72200999999998</c:v>
                </c:pt>
                <c:pt idx="5455">
                  <c:v>80.72200999999998</c:v>
                </c:pt>
                <c:pt idx="5456">
                  <c:v>80.72200999999998</c:v>
                </c:pt>
                <c:pt idx="5457">
                  <c:v>80.72200999999998</c:v>
                </c:pt>
                <c:pt idx="5458">
                  <c:v>80.72200999999998</c:v>
                </c:pt>
                <c:pt idx="5459">
                  <c:v>80.72200999999998</c:v>
                </c:pt>
                <c:pt idx="5460">
                  <c:v>80.72200999999998</c:v>
                </c:pt>
                <c:pt idx="5461">
                  <c:v>80.72200999999998</c:v>
                </c:pt>
                <c:pt idx="5462">
                  <c:v>80.72200999999998</c:v>
                </c:pt>
                <c:pt idx="5463">
                  <c:v>80.72200999999998</c:v>
                </c:pt>
                <c:pt idx="5464">
                  <c:v>80.72200999999998</c:v>
                </c:pt>
                <c:pt idx="5465">
                  <c:v>80.72200999999998</c:v>
                </c:pt>
                <c:pt idx="5466">
                  <c:v>80.72200999999998</c:v>
                </c:pt>
                <c:pt idx="5467">
                  <c:v>80.72200999999998</c:v>
                </c:pt>
                <c:pt idx="5468">
                  <c:v>80.72200999999998</c:v>
                </c:pt>
                <c:pt idx="5469">
                  <c:v>80.72200999999998</c:v>
                </c:pt>
                <c:pt idx="5470">
                  <c:v>80.72200999999998</c:v>
                </c:pt>
                <c:pt idx="5471">
                  <c:v>80.72200999999998</c:v>
                </c:pt>
                <c:pt idx="5472">
                  <c:v>80.72200999999998</c:v>
                </c:pt>
                <c:pt idx="5473">
                  <c:v>80.72200999999998</c:v>
                </c:pt>
                <c:pt idx="5474">
                  <c:v>80.72200999999998</c:v>
                </c:pt>
                <c:pt idx="5475">
                  <c:v>80.72200999999998</c:v>
                </c:pt>
                <c:pt idx="5476">
                  <c:v>80.72200999999998</c:v>
                </c:pt>
                <c:pt idx="5477">
                  <c:v>80.72200999999998</c:v>
                </c:pt>
                <c:pt idx="5478">
                  <c:v>80.72200999999998</c:v>
                </c:pt>
                <c:pt idx="5479">
                  <c:v>80.72200999999998</c:v>
                </c:pt>
                <c:pt idx="5480">
                  <c:v>80.72200999999998</c:v>
                </c:pt>
                <c:pt idx="5481">
                  <c:v>80.72200999999998</c:v>
                </c:pt>
                <c:pt idx="5482">
                  <c:v>80.72200999999998</c:v>
                </c:pt>
                <c:pt idx="5483">
                  <c:v>80.72200999999998</c:v>
                </c:pt>
                <c:pt idx="5484">
                  <c:v>80.72200999999998</c:v>
                </c:pt>
                <c:pt idx="5485">
                  <c:v>80.72200999999998</c:v>
                </c:pt>
                <c:pt idx="5486">
                  <c:v>80.72200999999998</c:v>
                </c:pt>
                <c:pt idx="5487">
                  <c:v>80.72200999999998</c:v>
                </c:pt>
                <c:pt idx="5488">
                  <c:v>80.72200999999998</c:v>
                </c:pt>
                <c:pt idx="5489">
                  <c:v>80.72200999999998</c:v>
                </c:pt>
                <c:pt idx="5490">
                  <c:v>80.72200999999998</c:v>
                </c:pt>
                <c:pt idx="5491">
                  <c:v>80.72200999999998</c:v>
                </c:pt>
                <c:pt idx="5492">
                  <c:v>80.72200999999998</c:v>
                </c:pt>
                <c:pt idx="5493">
                  <c:v>80.72200999999998</c:v>
                </c:pt>
                <c:pt idx="5494">
                  <c:v>80.72200999999998</c:v>
                </c:pt>
                <c:pt idx="5495">
                  <c:v>80.72200999999998</c:v>
                </c:pt>
                <c:pt idx="5496">
                  <c:v>80.72200999999998</c:v>
                </c:pt>
                <c:pt idx="5497">
                  <c:v>80.72200999999998</c:v>
                </c:pt>
                <c:pt idx="5498">
                  <c:v>80.72200999999998</c:v>
                </c:pt>
                <c:pt idx="5499">
                  <c:v>80.72200999999998</c:v>
                </c:pt>
                <c:pt idx="5500">
                  <c:v>80.72200999999998</c:v>
                </c:pt>
                <c:pt idx="5501">
                  <c:v>80.72200999999998</c:v>
                </c:pt>
                <c:pt idx="5502">
                  <c:v>80.72200999999998</c:v>
                </c:pt>
                <c:pt idx="5503">
                  <c:v>80.72200999999998</c:v>
                </c:pt>
                <c:pt idx="5504">
                  <c:v>80.72200999999998</c:v>
                </c:pt>
                <c:pt idx="5505">
                  <c:v>80.72200999999998</c:v>
                </c:pt>
                <c:pt idx="5506">
                  <c:v>80.72200999999998</c:v>
                </c:pt>
                <c:pt idx="5507">
                  <c:v>80.72200999999998</c:v>
                </c:pt>
                <c:pt idx="5508">
                  <c:v>80.72200999999998</c:v>
                </c:pt>
                <c:pt idx="5509">
                  <c:v>80.72200999999998</c:v>
                </c:pt>
                <c:pt idx="5510">
                  <c:v>80.72200999999998</c:v>
                </c:pt>
                <c:pt idx="5511">
                  <c:v>80.72200999999998</c:v>
                </c:pt>
                <c:pt idx="5512">
                  <c:v>80.72200999999998</c:v>
                </c:pt>
                <c:pt idx="5513">
                  <c:v>80.72200999999998</c:v>
                </c:pt>
                <c:pt idx="5514">
                  <c:v>80.72200999999998</c:v>
                </c:pt>
                <c:pt idx="5515">
                  <c:v>80.72200999999998</c:v>
                </c:pt>
                <c:pt idx="5516">
                  <c:v>80.72200999999998</c:v>
                </c:pt>
                <c:pt idx="5517">
                  <c:v>80.72200999999998</c:v>
                </c:pt>
                <c:pt idx="5518">
                  <c:v>80.72200999999998</c:v>
                </c:pt>
                <c:pt idx="5519">
                  <c:v>80.72200999999998</c:v>
                </c:pt>
                <c:pt idx="5520">
                  <c:v>80.72200999999998</c:v>
                </c:pt>
                <c:pt idx="5521">
                  <c:v>80.72200999999998</c:v>
                </c:pt>
                <c:pt idx="5522">
                  <c:v>80.72200999999998</c:v>
                </c:pt>
                <c:pt idx="5523">
                  <c:v>80.72200999999998</c:v>
                </c:pt>
                <c:pt idx="5524">
                  <c:v>80.72200999999998</c:v>
                </c:pt>
                <c:pt idx="5525">
                  <c:v>80.72200999999998</c:v>
                </c:pt>
                <c:pt idx="5526">
                  <c:v>80.72200999999998</c:v>
                </c:pt>
                <c:pt idx="5527">
                  <c:v>80.72200999999998</c:v>
                </c:pt>
                <c:pt idx="5528">
                  <c:v>80.72200999999998</c:v>
                </c:pt>
                <c:pt idx="5529">
                  <c:v>80.72200999999998</c:v>
                </c:pt>
                <c:pt idx="5530">
                  <c:v>80.72200999999998</c:v>
                </c:pt>
                <c:pt idx="5531">
                  <c:v>80.72200999999998</c:v>
                </c:pt>
                <c:pt idx="5532">
                  <c:v>80.72200999999998</c:v>
                </c:pt>
                <c:pt idx="5533">
                  <c:v>80.72200999999998</c:v>
                </c:pt>
                <c:pt idx="5534">
                  <c:v>80.72200999999998</c:v>
                </c:pt>
                <c:pt idx="5535">
                  <c:v>80.72200999999998</c:v>
                </c:pt>
                <c:pt idx="5536">
                  <c:v>80.72200999999998</c:v>
                </c:pt>
                <c:pt idx="5537">
                  <c:v>80.72200999999998</c:v>
                </c:pt>
                <c:pt idx="5538">
                  <c:v>80.72200999999998</c:v>
                </c:pt>
                <c:pt idx="5539">
                  <c:v>80.72200999999998</c:v>
                </c:pt>
                <c:pt idx="5540">
                  <c:v>80.72200999999998</c:v>
                </c:pt>
                <c:pt idx="5541">
                  <c:v>80.72200999999998</c:v>
                </c:pt>
                <c:pt idx="5542">
                  <c:v>80.72200999999998</c:v>
                </c:pt>
                <c:pt idx="5543">
                  <c:v>80.72200999999998</c:v>
                </c:pt>
                <c:pt idx="5544">
                  <c:v>80.72200999999998</c:v>
                </c:pt>
                <c:pt idx="5545">
                  <c:v>80.72200999999998</c:v>
                </c:pt>
                <c:pt idx="5546">
                  <c:v>80.72200999999998</c:v>
                </c:pt>
                <c:pt idx="5547">
                  <c:v>80.72200999999998</c:v>
                </c:pt>
                <c:pt idx="5548">
                  <c:v>80.72200999999998</c:v>
                </c:pt>
                <c:pt idx="5549">
                  <c:v>80.72200999999998</c:v>
                </c:pt>
                <c:pt idx="5550">
                  <c:v>80.72200999999998</c:v>
                </c:pt>
                <c:pt idx="5551">
                  <c:v>80.72200999999998</c:v>
                </c:pt>
                <c:pt idx="5552">
                  <c:v>80.72200999999998</c:v>
                </c:pt>
                <c:pt idx="5553">
                  <c:v>80.72200999999998</c:v>
                </c:pt>
                <c:pt idx="5554">
                  <c:v>80.72200999999998</c:v>
                </c:pt>
                <c:pt idx="5555">
                  <c:v>80.72200999999998</c:v>
                </c:pt>
                <c:pt idx="5556">
                  <c:v>80.72200999999998</c:v>
                </c:pt>
                <c:pt idx="5557">
                  <c:v>80.72200999999998</c:v>
                </c:pt>
                <c:pt idx="5558">
                  <c:v>80.72200999999998</c:v>
                </c:pt>
                <c:pt idx="5559">
                  <c:v>80.72200999999998</c:v>
                </c:pt>
                <c:pt idx="5560">
                  <c:v>80.72200999999998</c:v>
                </c:pt>
                <c:pt idx="5561">
                  <c:v>80.72200999999998</c:v>
                </c:pt>
                <c:pt idx="5562">
                  <c:v>80.72200999999998</c:v>
                </c:pt>
                <c:pt idx="5563">
                  <c:v>80.72200999999998</c:v>
                </c:pt>
                <c:pt idx="5564">
                  <c:v>80.72200999999998</c:v>
                </c:pt>
                <c:pt idx="5565">
                  <c:v>80.72200999999998</c:v>
                </c:pt>
                <c:pt idx="5566">
                  <c:v>80.72200999999998</c:v>
                </c:pt>
                <c:pt idx="5567">
                  <c:v>80.72200999999998</c:v>
                </c:pt>
                <c:pt idx="5568">
                  <c:v>80.72200999999998</c:v>
                </c:pt>
                <c:pt idx="5569">
                  <c:v>80.72200999999998</c:v>
                </c:pt>
                <c:pt idx="5570">
                  <c:v>80.72200999999998</c:v>
                </c:pt>
                <c:pt idx="5571">
                  <c:v>80.72200999999998</c:v>
                </c:pt>
                <c:pt idx="5572">
                  <c:v>80.72200999999998</c:v>
                </c:pt>
                <c:pt idx="5573">
                  <c:v>80.72200999999998</c:v>
                </c:pt>
                <c:pt idx="5574">
                  <c:v>80.72200999999998</c:v>
                </c:pt>
                <c:pt idx="5575">
                  <c:v>80.72200999999998</c:v>
                </c:pt>
                <c:pt idx="5576">
                  <c:v>80.72200999999998</c:v>
                </c:pt>
                <c:pt idx="5577">
                  <c:v>80.72200999999998</c:v>
                </c:pt>
                <c:pt idx="5578">
                  <c:v>80.72200999999998</c:v>
                </c:pt>
                <c:pt idx="5579">
                  <c:v>80.72200999999998</c:v>
                </c:pt>
                <c:pt idx="5580">
                  <c:v>80.72200999999998</c:v>
                </c:pt>
                <c:pt idx="5581">
                  <c:v>80.72200999999998</c:v>
                </c:pt>
                <c:pt idx="5582">
                  <c:v>80.72200999999998</c:v>
                </c:pt>
                <c:pt idx="5583">
                  <c:v>80.72200999999998</c:v>
                </c:pt>
                <c:pt idx="5584">
                  <c:v>80.72200999999998</c:v>
                </c:pt>
                <c:pt idx="5585">
                  <c:v>80.72200999999998</c:v>
                </c:pt>
                <c:pt idx="5586">
                  <c:v>80.72200999999998</c:v>
                </c:pt>
                <c:pt idx="5587">
                  <c:v>80.72200999999998</c:v>
                </c:pt>
                <c:pt idx="5588">
                  <c:v>80.72200999999998</c:v>
                </c:pt>
                <c:pt idx="5589">
                  <c:v>80.72200999999998</c:v>
                </c:pt>
                <c:pt idx="5590">
                  <c:v>80.72200999999998</c:v>
                </c:pt>
                <c:pt idx="5591">
                  <c:v>80.72200999999998</c:v>
                </c:pt>
                <c:pt idx="5592">
                  <c:v>80.72200999999998</c:v>
                </c:pt>
                <c:pt idx="5593">
                  <c:v>80.72200999999998</c:v>
                </c:pt>
                <c:pt idx="5594">
                  <c:v>80.72200999999998</c:v>
                </c:pt>
                <c:pt idx="5595">
                  <c:v>80.72200999999998</c:v>
                </c:pt>
                <c:pt idx="5596">
                  <c:v>80.72200999999998</c:v>
                </c:pt>
                <c:pt idx="5597">
                  <c:v>80.72200999999998</c:v>
                </c:pt>
                <c:pt idx="5598">
                  <c:v>80.72200999999998</c:v>
                </c:pt>
                <c:pt idx="5599">
                  <c:v>80.72200999999998</c:v>
                </c:pt>
                <c:pt idx="5600">
                  <c:v>80.72200999999998</c:v>
                </c:pt>
                <c:pt idx="5601">
                  <c:v>80.72200999999998</c:v>
                </c:pt>
                <c:pt idx="5602">
                  <c:v>80.72200999999998</c:v>
                </c:pt>
                <c:pt idx="5603">
                  <c:v>80.72200999999998</c:v>
                </c:pt>
                <c:pt idx="5604">
                  <c:v>80.72200999999998</c:v>
                </c:pt>
                <c:pt idx="5605">
                  <c:v>80.72200999999998</c:v>
                </c:pt>
                <c:pt idx="5606">
                  <c:v>80.72200999999998</c:v>
                </c:pt>
                <c:pt idx="5607">
                  <c:v>80.72200999999998</c:v>
                </c:pt>
                <c:pt idx="5608">
                  <c:v>80.72200999999998</c:v>
                </c:pt>
                <c:pt idx="5609">
                  <c:v>80.72200999999998</c:v>
                </c:pt>
                <c:pt idx="5610">
                  <c:v>80.72200999999998</c:v>
                </c:pt>
                <c:pt idx="5611">
                  <c:v>80.72200999999998</c:v>
                </c:pt>
                <c:pt idx="5612">
                  <c:v>80.72200999999998</c:v>
                </c:pt>
                <c:pt idx="5613">
                  <c:v>80.72200999999998</c:v>
                </c:pt>
                <c:pt idx="5614">
                  <c:v>80.72200999999998</c:v>
                </c:pt>
                <c:pt idx="5615">
                  <c:v>80.72200999999998</c:v>
                </c:pt>
                <c:pt idx="5616">
                  <c:v>80.72200999999998</c:v>
                </c:pt>
                <c:pt idx="5617">
                  <c:v>80.72200999999998</c:v>
                </c:pt>
                <c:pt idx="5618">
                  <c:v>80.72200999999998</c:v>
                </c:pt>
                <c:pt idx="5619">
                  <c:v>80.72200999999998</c:v>
                </c:pt>
                <c:pt idx="5620">
                  <c:v>80.72200999999998</c:v>
                </c:pt>
                <c:pt idx="5621">
                  <c:v>80.72200999999998</c:v>
                </c:pt>
                <c:pt idx="5622">
                  <c:v>80.72200999999998</c:v>
                </c:pt>
                <c:pt idx="5623">
                  <c:v>80.72200999999998</c:v>
                </c:pt>
                <c:pt idx="5624">
                  <c:v>80.72200999999998</c:v>
                </c:pt>
                <c:pt idx="5625">
                  <c:v>80.72200999999998</c:v>
                </c:pt>
                <c:pt idx="5626">
                  <c:v>80.72200999999998</c:v>
                </c:pt>
                <c:pt idx="5627">
                  <c:v>80.72200999999998</c:v>
                </c:pt>
                <c:pt idx="5628">
                  <c:v>80.72200999999998</c:v>
                </c:pt>
                <c:pt idx="5629">
                  <c:v>80.72200999999998</c:v>
                </c:pt>
                <c:pt idx="5630">
                  <c:v>80.72200999999998</c:v>
                </c:pt>
                <c:pt idx="5631">
                  <c:v>80.72200999999998</c:v>
                </c:pt>
                <c:pt idx="5632">
                  <c:v>80.72200999999998</c:v>
                </c:pt>
                <c:pt idx="5633">
                  <c:v>80.72200999999998</c:v>
                </c:pt>
                <c:pt idx="5634">
                  <c:v>80.72200999999998</c:v>
                </c:pt>
                <c:pt idx="5635">
                  <c:v>80.72200999999998</c:v>
                </c:pt>
                <c:pt idx="5636">
                  <c:v>80.72200999999998</c:v>
                </c:pt>
                <c:pt idx="5637">
                  <c:v>80.72200999999998</c:v>
                </c:pt>
                <c:pt idx="5638">
                  <c:v>80.72200999999998</c:v>
                </c:pt>
                <c:pt idx="5639">
                  <c:v>80.72200999999998</c:v>
                </c:pt>
                <c:pt idx="5640">
                  <c:v>80.72200999999998</c:v>
                </c:pt>
                <c:pt idx="5641">
                  <c:v>80.72200999999998</c:v>
                </c:pt>
                <c:pt idx="5642">
                  <c:v>80.72200999999998</c:v>
                </c:pt>
                <c:pt idx="5643">
                  <c:v>80.72200999999998</c:v>
                </c:pt>
                <c:pt idx="5644">
                  <c:v>80.72200999999998</c:v>
                </c:pt>
                <c:pt idx="5645">
                  <c:v>80.72200999999998</c:v>
                </c:pt>
                <c:pt idx="5646">
                  <c:v>80.72200999999998</c:v>
                </c:pt>
                <c:pt idx="5647">
                  <c:v>80.72200999999998</c:v>
                </c:pt>
                <c:pt idx="5648">
                  <c:v>80.72200999999998</c:v>
                </c:pt>
                <c:pt idx="5649">
                  <c:v>80.72200999999998</c:v>
                </c:pt>
                <c:pt idx="5650">
                  <c:v>80.72200999999998</c:v>
                </c:pt>
                <c:pt idx="5651">
                  <c:v>80.72200999999998</c:v>
                </c:pt>
                <c:pt idx="5652">
                  <c:v>80.72200999999998</c:v>
                </c:pt>
                <c:pt idx="5653">
                  <c:v>80.72200999999998</c:v>
                </c:pt>
                <c:pt idx="5654">
                  <c:v>80.72200999999998</c:v>
                </c:pt>
                <c:pt idx="5655">
                  <c:v>80.72200999999998</c:v>
                </c:pt>
                <c:pt idx="5656">
                  <c:v>80.72200999999998</c:v>
                </c:pt>
                <c:pt idx="5657">
                  <c:v>80.72200999999998</c:v>
                </c:pt>
                <c:pt idx="5658">
                  <c:v>80.72200999999998</c:v>
                </c:pt>
                <c:pt idx="5659">
                  <c:v>80.72200999999998</c:v>
                </c:pt>
                <c:pt idx="5660">
                  <c:v>80.72200999999998</c:v>
                </c:pt>
                <c:pt idx="5661">
                  <c:v>80.72200999999998</c:v>
                </c:pt>
                <c:pt idx="5662">
                  <c:v>80.72200999999998</c:v>
                </c:pt>
                <c:pt idx="5663">
                  <c:v>80.72200999999998</c:v>
                </c:pt>
                <c:pt idx="5664">
                  <c:v>80.72200999999998</c:v>
                </c:pt>
                <c:pt idx="5665">
                  <c:v>80.72200999999998</c:v>
                </c:pt>
                <c:pt idx="5666">
                  <c:v>80.72200999999998</c:v>
                </c:pt>
                <c:pt idx="5667">
                  <c:v>80.72200999999998</c:v>
                </c:pt>
                <c:pt idx="5668">
                  <c:v>80.72200999999998</c:v>
                </c:pt>
                <c:pt idx="5669">
                  <c:v>80.72200999999998</c:v>
                </c:pt>
                <c:pt idx="5670">
                  <c:v>80.72200999999998</c:v>
                </c:pt>
                <c:pt idx="5671">
                  <c:v>80.72200999999998</c:v>
                </c:pt>
                <c:pt idx="5672">
                  <c:v>80.72200999999998</c:v>
                </c:pt>
                <c:pt idx="5673">
                  <c:v>80.72200999999998</c:v>
                </c:pt>
                <c:pt idx="5674">
                  <c:v>80.72200999999998</c:v>
                </c:pt>
                <c:pt idx="5675">
                  <c:v>80.72200999999998</c:v>
                </c:pt>
                <c:pt idx="5676">
                  <c:v>80.72200999999998</c:v>
                </c:pt>
                <c:pt idx="5677">
                  <c:v>80.72200999999998</c:v>
                </c:pt>
                <c:pt idx="5678">
                  <c:v>80.72200999999998</c:v>
                </c:pt>
                <c:pt idx="5679">
                  <c:v>80.72200999999998</c:v>
                </c:pt>
                <c:pt idx="5680">
                  <c:v>80.72200999999998</c:v>
                </c:pt>
                <c:pt idx="5681">
                  <c:v>80.72200999999998</c:v>
                </c:pt>
                <c:pt idx="5682">
                  <c:v>80.72200999999998</c:v>
                </c:pt>
                <c:pt idx="5683">
                  <c:v>80.72200999999998</c:v>
                </c:pt>
                <c:pt idx="5684">
                  <c:v>80.72200999999998</c:v>
                </c:pt>
                <c:pt idx="5685">
                  <c:v>80.72200999999998</c:v>
                </c:pt>
                <c:pt idx="5686">
                  <c:v>80.72200999999998</c:v>
                </c:pt>
                <c:pt idx="5687">
                  <c:v>80.72200999999998</c:v>
                </c:pt>
                <c:pt idx="5688">
                  <c:v>80.72200999999998</c:v>
                </c:pt>
                <c:pt idx="5689">
                  <c:v>80.72200999999998</c:v>
                </c:pt>
                <c:pt idx="5690">
                  <c:v>80.72200999999998</c:v>
                </c:pt>
                <c:pt idx="5691">
                  <c:v>80.72200999999998</c:v>
                </c:pt>
                <c:pt idx="5692">
                  <c:v>80.72200999999998</c:v>
                </c:pt>
                <c:pt idx="5693">
                  <c:v>80.72200999999998</c:v>
                </c:pt>
                <c:pt idx="5694">
                  <c:v>80.72200999999998</c:v>
                </c:pt>
                <c:pt idx="5695">
                  <c:v>80.72200999999998</c:v>
                </c:pt>
                <c:pt idx="5696">
                  <c:v>80.72200999999998</c:v>
                </c:pt>
                <c:pt idx="5697">
                  <c:v>80.72200999999998</c:v>
                </c:pt>
                <c:pt idx="5698">
                  <c:v>80.72200999999998</c:v>
                </c:pt>
                <c:pt idx="5699">
                  <c:v>80.72200999999998</c:v>
                </c:pt>
                <c:pt idx="5700">
                  <c:v>80.72200999999998</c:v>
                </c:pt>
                <c:pt idx="5701">
                  <c:v>80.72200999999998</c:v>
                </c:pt>
                <c:pt idx="5702">
                  <c:v>80.72200999999998</c:v>
                </c:pt>
                <c:pt idx="5703">
                  <c:v>80.72200999999998</c:v>
                </c:pt>
                <c:pt idx="5704">
                  <c:v>80.72200999999998</c:v>
                </c:pt>
                <c:pt idx="5705">
                  <c:v>80.72200999999998</c:v>
                </c:pt>
                <c:pt idx="5706">
                  <c:v>80.72200999999998</c:v>
                </c:pt>
                <c:pt idx="5707">
                  <c:v>80.72200999999998</c:v>
                </c:pt>
                <c:pt idx="5708">
                  <c:v>80.72200999999998</c:v>
                </c:pt>
                <c:pt idx="5709">
                  <c:v>80.72200999999998</c:v>
                </c:pt>
                <c:pt idx="5710">
                  <c:v>80.72200999999998</c:v>
                </c:pt>
                <c:pt idx="5711">
                  <c:v>80.72200999999998</c:v>
                </c:pt>
                <c:pt idx="5712">
                  <c:v>80.72200999999998</c:v>
                </c:pt>
                <c:pt idx="5713">
                  <c:v>80.72200999999998</c:v>
                </c:pt>
                <c:pt idx="5714">
                  <c:v>80.72200999999998</c:v>
                </c:pt>
                <c:pt idx="5715">
                  <c:v>80.72200999999998</c:v>
                </c:pt>
                <c:pt idx="5716">
                  <c:v>80.72200999999998</c:v>
                </c:pt>
                <c:pt idx="5717">
                  <c:v>80.72200999999998</c:v>
                </c:pt>
                <c:pt idx="5718">
                  <c:v>80.72200999999998</c:v>
                </c:pt>
                <c:pt idx="5719">
                  <c:v>80.72200999999998</c:v>
                </c:pt>
                <c:pt idx="5720">
                  <c:v>80.72200999999998</c:v>
                </c:pt>
                <c:pt idx="5721">
                  <c:v>80.72200999999998</c:v>
                </c:pt>
                <c:pt idx="5722">
                  <c:v>80.72200999999998</c:v>
                </c:pt>
                <c:pt idx="5723">
                  <c:v>80.72200999999998</c:v>
                </c:pt>
                <c:pt idx="5724">
                  <c:v>80.72200999999998</c:v>
                </c:pt>
                <c:pt idx="5725">
                  <c:v>80.72200999999998</c:v>
                </c:pt>
                <c:pt idx="5726">
                  <c:v>80.72200999999998</c:v>
                </c:pt>
                <c:pt idx="5727">
                  <c:v>80.72200999999998</c:v>
                </c:pt>
                <c:pt idx="5728">
                  <c:v>80.72200999999998</c:v>
                </c:pt>
                <c:pt idx="5729">
                  <c:v>80.72200999999998</c:v>
                </c:pt>
                <c:pt idx="5730">
                  <c:v>80.72200999999998</c:v>
                </c:pt>
                <c:pt idx="5731">
                  <c:v>80.72200999999998</c:v>
                </c:pt>
                <c:pt idx="5732">
                  <c:v>80.72200999999998</c:v>
                </c:pt>
                <c:pt idx="5733">
                  <c:v>80.72200999999998</c:v>
                </c:pt>
                <c:pt idx="5734">
                  <c:v>80.72200999999998</c:v>
                </c:pt>
                <c:pt idx="5735">
                  <c:v>80.72200999999998</c:v>
                </c:pt>
                <c:pt idx="5736">
                  <c:v>80.72200999999998</c:v>
                </c:pt>
                <c:pt idx="5737">
                  <c:v>80.72200999999998</c:v>
                </c:pt>
                <c:pt idx="5738">
                  <c:v>80.72200999999998</c:v>
                </c:pt>
                <c:pt idx="5739">
                  <c:v>80.72200999999998</c:v>
                </c:pt>
                <c:pt idx="5740">
                  <c:v>80.72200999999998</c:v>
                </c:pt>
                <c:pt idx="5741">
                  <c:v>80.72200999999998</c:v>
                </c:pt>
                <c:pt idx="5742">
                  <c:v>80.72200999999998</c:v>
                </c:pt>
                <c:pt idx="5743">
                  <c:v>80.72200999999998</c:v>
                </c:pt>
                <c:pt idx="5744">
                  <c:v>80.72200999999998</c:v>
                </c:pt>
                <c:pt idx="5745">
                  <c:v>80.72200999999998</c:v>
                </c:pt>
                <c:pt idx="5746">
                  <c:v>80.72200999999998</c:v>
                </c:pt>
                <c:pt idx="5747">
                  <c:v>80.72200999999998</c:v>
                </c:pt>
                <c:pt idx="5748">
                  <c:v>80.72200999999998</c:v>
                </c:pt>
                <c:pt idx="5749">
                  <c:v>80.72200999999998</c:v>
                </c:pt>
                <c:pt idx="5750">
                  <c:v>80.72200999999998</c:v>
                </c:pt>
                <c:pt idx="5751">
                  <c:v>80.72200999999998</c:v>
                </c:pt>
                <c:pt idx="5752">
                  <c:v>80.72200999999998</c:v>
                </c:pt>
                <c:pt idx="5753">
                  <c:v>80.72200999999998</c:v>
                </c:pt>
                <c:pt idx="5754">
                  <c:v>80.72200999999998</c:v>
                </c:pt>
                <c:pt idx="5755">
                  <c:v>80.72200999999998</c:v>
                </c:pt>
                <c:pt idx="5756">
                  <c:v>80.72200999999998</c:v>
                </c:pt>
                <c:pt idx="5757">
                  <c:v>80.72200999999998</c:v>
                </c:pt>
                <c:pt idx="5758">
                  <c:v>80.72200999999998</c:v>
                </c:pt>
                <c:pt idx="5759">
                  <c:v>80.72200999999998</c:v>
                </c:pt>
                <c:pt idx="5760">
                  <c:v>80.72200999999998</c:v>
                </c:pt>
                <c:pt idx="5761">
                  <c:v>80.72200999999998</c:v>
                </c:pt>
                <c:pt idx="5762">
                  <c:v>80.72200999999998</c:v>
                </c:pt>
                <c:pt idx="5763">
                  <c:v>80.72200999999998</c:v>
                </c:pt>
                <c:pt idx="5764">
                  <c:v>80.72200999999998</c:v>
                </c:pt>
                <c:pt idx="5765">
                  <c:v>80.72200999999998</c:v>
                </c:pt>
                <c:pt idx="5766">
                  <c:v>80.72200999999998</c:v>
                </c:pt>
                <c:pt idx="5767">
                  <c:v>80.72200999999998</c:v>
                </c:pt>
                <c:pt idx="5768">
                  <c:v>80.72200999999998</c:v>
                </c:pt>
                <c:pt idx="5769">
                  <c:v>80.72200999999998</c:v>
                </c:pt>
                <c:pt idx="5770">
                  <c:v>80.72200999999998</c:v>
                </c:pt>
                <c:pt idx="5771">
                  <c:v>80.72200999999998</c:v>
                </c:pt>
                <c:pt idx="5772">
                  <c:v>80.72200999999998</c:v>
                </c:pt>
                <c:pt idx="5773">
                  <c:v>80.72200999999998</c:v>
                </c:pt>
                <c:pt idx="5774">
                  <c:v>80.72200999999998</c:v>
                </c:pt>
                <c:pt idx="5775">
                  <c:v>80.72200999999998</c:v>
                </c:pt>
                <c:pt idx="5776">
                  <c:v>80.72200999999998</c:v>
                </c:pt>
                <c:pt idx="5777">
                  <c:v>80.72200999999998</c:v>
                </c:pt>
                <c:pt idx="5778">
                  <c:v>80.72200999999998</c:v>
                </c:pt>
                <c:pt idx="5779">
                  <c:v>80.72200999999998</c:v>
                </c:pt>
                <c:pt idx="5780">
                  <c:v>80.72200999999998</c:v>
                </c:pt>
                <c:pt idx="5781">
                  <c:v>80.72200999999998</c:v>
                </c:pt>
                <c:pt idx="5782">
                  <c:v>80.72200999999998</c:v>
                </c:pt>
                <c:pt idx="5783">
                  <c:v>80.72200999999998</c:v>
                </c:pt>
                <c:pt idx="5784">
                  <c:v>80.72200999999998</c:v>
                </c:pt>
                <c:pt idx="5785">
                  <c:v>80.72200999999998</c:v>
                </c:pt>
                <c:pt idx="5786">
                  <c:v>80.72200999999998</c:v>
                </c:pt>
                <c:pt idx="5787">
                  <c:v>80.72200999999998</c:v>
                </c:pt>
                <c:pt idx="5788">
                  <c:v>80.72200999999998</c:v>
                </c:pt>
                <c:pt idx="5789">
                  <c:v>80.72200999999998</c:v>
                </c:pt>
                <c:pt idx="5790">
                  <c:v>80.72200999999998</c:v>
                </c:pt>
                <c:pt idx="5791">
                  <c:v>80.72200999999998</c:v>
                </c:pt>
                <c:pt idx="5792">
                  <c:v>80.72200999999998</c:v>
                </c:pt>
                <c:pt idx="5793">
                  <c:v>80.72200999999998</c:v>
                </c:pt>
                <c:pt idx="5794">
                  <c:v>80.72200999999998</c:v>
                </c:pt>
                <c:pt idx="5795">
                  <c:v>80.72200999999998</c:v>
                </c:pt>
                <c:pt idx="5796">
                  <c:v>80.72200999999998</c:v>
                </c:pt>
                <c:pt idx="5797">
                  <c:v>80.72200999999998</c:v>
                </c:pt>
                <c:pt idx="5798">
                  <c:v>80.72200999999998</c:v>
                </c:pt>
                <c:pt idx="5799">
                  <c:v>80.72200999999998</c:v>
                </c:pt>
                <c:pt idx="5800">
                  <c:v>80.72200999999998</c:v>
                </c:pt>
                <c:pt idx="5801">
                  <c:v>80.72200999999998</c:v>
                </c:pt>
                <c:pt idx="5802">
                  <c:v>80.72200999999998</c:v>
                </c:pt>
                <c:pt idx="5803">
                  <c:v>80.72200999999998</c:v>
                </c:pt>
                <c:pt idx="5804">
                  <c:v>80.72200999999998</c:v>
                </c:pt>
                <c:pt idx="5805">
                  <c:v>80.72200999999998</c:v>
                </c:pt>
                <c:pt idx="5806">
                  <c:v>80.72200999999998</c:v>
                </c:pt>
                <c:pt idx="5807">
                  <c:v>80.72200999999998</c:v>
                </c:pt>
                <c:pt idx="5808">
                  <c:v>80.72200999999998</c:v>
                </c:pt>
                <c:pt idx="5809">
                  <c:v>80.72200999999998</c:v>
                </c:pt>
                <c:pt idx="5810">
                  <c:v>80.72200999999998</c:v>
                </c:pt>
                <c:pt idx="5811">
                  <c:v>80.72200999999998</c:v>
                </c:pt>
                <c:pt idx="5812">
                  <c:v>80.72200999999998</c:v>
                </c:pt>
                <c:pt idx="5813">
                  <c:v>80.72200999999998</c:v>
                </c:pt>
                <c:pt idx="5814">
                  <c:v>80.72200999999998</c:v>
                </c:pt>
                <c:pt idx="5815">
                  <c:v>80.72200999999998</c:v>
                </c:pt>
                <c:pt idx="5816">
                  <c:v>80.72200999999998</c:v>
                </c:pt>
                <c:pt idx="5817">
                  <c:v>80.72200999999998</c:v>
                </c:pt>
                <c:pt idx="5818">
                  <c:v>80.72200999999998</c:v>
                </c:pt>
                <c:pt idx="5819">
                  <c:v>80.72200999999998</c:v>
                </c:pt>
                <c:pt idx="5820">
                  <c:v>80.72200999999998</c:v>
                </c:pt>
                <c:pt idx="5821">
                  <c:v>80.72200999999998</c:v>
                </c:pt>
                <c:pt idx="5822">
                  <c:v>80.72200999999998</c:v>
                </c:pt>
                <c:pt idx="5823">
                  <c:v>80.72200999999998</c:v>
                </c:pt>
                <c:pt idx="5824">
                  <c:v>80.72200999999998</c:v>
                </c:pt>
                <c:pt idx="5825">
                  <c:v>80.72200999999998</c:v>
                </c:pt>
                <c:pt idx="5826">
                  <c:v>80.72200999999998</c:v>
                </c:pt>
                <c:pt idx="5827">
                  <c:v>80.72200999999998</c:v>
                </c:pt>
                <c:pt idx="5828">
                  <c:v>80.72200999999998</c:v>
                </c:pt>
                <c:pt idx="5829">
                  <c:v>80.72200999999998</c:v>
                </c:pt>
                <c:pt idx="5830">
                  <c:v>80.72200999999998</c:v>
                </c:pt>
                <c:pt idx="5831">
                  <c:v>80.72200999999998</c:v>
                </c:pt>
                <c:pt idx="5832">
                  <c:v>80.72200999999998</c:v>
                </c:pt>
                <c:pt idx="5833">
                  <c:v>80.72200999999998</c:v>
                </c:pt>
                <c:pt idx="5834">
                  <c:v>80.72200999999998</c:v>
                </c:pt>
                <c:pt idx="5835">
                  <c:v>80.72200999999998</c:v>
                </c:pt>
                <c:pt idx="5836">
                  <c:v>80.72200999999998</c:v>
                </c:pt>
                <c:pt idx="5837">
                  <c:v>80.72200999999998</c:v>
                </c:pt>
                <c:pt idx="5838">
                  <c:v>80.72200999999998</c:v>
                </c:pt>
                <c:pt idx="5839">
                  <c:v>80.72200999999998</c:v>
                </c:pt>
                <c:pt idx="5840">
                  <c:v>80.72200999999998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7010-4A3D-9E0E-3B6CBACB0FAB}"/>
            </c:ext>
          </c:extLst>
        </c:ser>
        <c:ser>
          <c:idx val="3"/>
          <c:order val="3"/>
          <c:tx>
            <c:v>SS_et = 0.40ET2 (Trans 2)</c:v>
          </c:tx>
          <c:spPr>
            <a:ln w="19050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xVal>
            <c:numRef>
              <c:f>tseries_heads!$R$5:$R$5845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tseries_heads!$W$5:$W$5845</c:f>
              <c:numCache>
                <c:formatCode>General</c:formatCode>
                <c:ptCount val="5841"/>
                <c:pt idx="0">
                  <c:v>80.86687999999998</c:v>
                </c:pt>
                <c:pt idx="1">
                  <c:v>80.86687999999998</c:v>
                </c:pt>
                <c:pt idx="2">
                  <c:v>80.86687999999998</c:v>
                </c:pt>
                <c:pt idx="3">
                  <c:v>80.86687999999998</c:v>
                </c:pt>
                <c:pt idx="4">
                  <c:v>80.86687999999998</c:v>
                </c:pt>
                <c:pt idx="5">
                  <c:v>80.86687999999998</c:v>
                </c:pt>
                <c:pt idx="6">
                  <c:v>80.86687999999998</c:v>
                </c:pt>
                <c:pt idx="7">
                  <c:v>80.86687999999998</c:v>
                </c:pt>
                <c:pt idx="8">
                  <c:v>80.86687999999998</c:v>
                </c:pt>
                <c:pt idx="9">
                  <c:v>80.86687999999998</c:v>
                </c:pt>
                <c:pt idx="10">
                  <c:v>80.86687999999998</c:v>
                </c:pt>
                <c:pt idx="11">
                  <c:v>80.86687999999998</c:v>
                </c:pt>
                <c:pt idx="12">
                  <c:v>80.86687999999998</c:v>
                </c:pt>
                <c:pt idx="13">
                  <c:v>80.86687999999998</c:v>
                </c:pt>
                <c:pt idx="14">
                  <c:v>80.86687999999998</c:v>
                </c:pt>
                <c:pt idx="15">
                  <c:v>80.86687999999998</c:v>
                </c:pt>
                <c:pt idx="16">
                  <c:v>80.86687999999998</c:v>
                </c:pt>
                <c:pt idx="17">
                  <c:v>80.86687999999998</c:v>
                </c:pt>
                <c:pt idx="18">
                  <c:v>80.86687999999998</c:v>
                </c:pt>
                <c:pt idx="19">
                  <c:v>80.86687999999998</c:v>
                </c:pt>
                <c:pt idx="20">
                  <c:v>80.86687999999998</c:v>
                </c:pt>
                <c:pt idx="21">
                  <c:v>80.86687999999998</c:v>
                </c:pt>
                <c:pt idx="22">
                  <c:v>80.86687999999998</c:v>
                </c:pt>
                <c:pt idx="23">
                  <c:v>80.86687999999998</c:v>
                </c:pt>
                <c:pt idx="24">
                  <c:v>80.86687999999998</c:v>
                </c:pt>
                <c:pt idx="25">
                  <c:v>80.86687999999998</c:v>
                </c:pt>
                <c:pt idx="26">
                  <c:v>80.86687999999998</c:v>
                </c:pt>
                <c:pt idx="27">
                  <c:v>80.86687999999998</c:v>
                </c:pt>
                <c:pt idx="28">
                  <c:v>80.86687999999998</c:v>
                </c:pt>
                <c:pt idx="29">
                  <c:v>80.86687999999998</c:v>
                </c:pt>
                <c:pt idx="30">
                  <c:v>80.86687999999998</c:v>
                </c:pt>
                <c:pt idx="31">
                  <c:v>80.86687999999998</c:v>
                </c:pt>
                <c:pt idx="32">
                  <c:v>80.86687999999998</c:v>
                </c:pt>
                <c:pt idx="33">
                  <c:v>80.86687999999998</c:v>
                </c:pt>
                <c:pt idx="34">
                  <c:v>80.86687999999998</c:v>
                </c:pt>
                <c:pt idx="35">
                  <c:v>80.86687999999998</c:v>
                </c:pt>
                <c:pt idx="36">
                  <c:v>80.86687999999998</c:v>
                </c:pt>
                <c:pt idx="37">
                  <c:v>80.86687999999998</c:v>
                </c:pt>
                <c:pt idx="38">
                  <c:v>80.86687999999998</c:v>
                </c:pt>
                <c:pt idx="39">
                  <c:v>80.86687999999998</c:v>
                </c:pt>
                <c:pt idx="40">
                  <c:v>80.86687999999998</c:v>
                </c:pt>
                <c:pt idx="41">
                  <c:v>80.86687999999998</c:v>
                </c:pt>
                <c:pt idx="42">
                  <c:v>80.86687999999998</c:v>
                </c:pt>
                <c:pt idx="43">
                  <c:v>80.86687999999998</c:v>
                </c:pt>
                <c:pt idx="44">
                  <c:v>80.86687999999998</c:v>
                </c:pt>
                <c:pt idx="45">
                  <c:v>80.86687999999998</c:v>
                </c:pt>
                <c:pt idx="46">
                  <c:v>80.86687999999998</c:v>
                </c:pt>
                <c:pt idx="47">
                  <c:v>80.86687999999998</c:v>
                </c:pt>
                <c:pt idx="48">
                  <c:v>80.86687999999998</c:v>
                </c:pt>
                <c:pt idx="49">
                  <c:v>80.86687999999998</c:v>
                </c:pt>
                <c:pt idx="50">
                  <c:v>80.86687999999998</c:v>
                </c:pt>
                <c:pt idx="51">
                  <c:v>80.86687999999998</c:v>
                </c:pt>
                <c:pt idx="52">
                  <c:v>80.86687999999998</c:v>
                </c:pt>
                <c:pt idx="53">
                  <c:v>80.86687999999998</c:v>
                </c:pt>
                <c:pt idx="54">
                  <c:v>80.86687999999998</c:v>
                </c:pt>
                <c:pt idx="55">
                  <c:v>80.86687999999998</c:v>
                </c:pt>
                <c:pt idx="56">
                  <c:v>80.86687999999998</c:v>
                </c:pt>
                <c:pt idx="57">
                  <c:v>80.86687999999998</c:v>
                </c:pt>
                <c:pt idx="58">
                  <c:v>80.86687999999998</c:v>
                </c:pt>
                <c:pt idx="59">
                  <c:v>80.86687999999998</c:v>
                </c:pt>
                <c:pt idx="60">
                  <c:v>80.86687999999998</c:v>
                </c:pt>
                <c:pt idx="61">
                  <c:v>80.86687999999998</c:v>
                </c:pt>
                <c:pt idx="62">
                  <c:v>80.86687999999998</c:v>
                </c:pt>
                <c:pt idx="63">
                  <c:v>80.86687999999998</c:v>
                </c:pt>
                <c:pt idx="64">
                  <c:v>80.86687999999998</c:v>
                </c:pt>
                <c:pt idx="65">
                  <c:v>80.86687999999998</c:v>
                </c:pt>
                <c:pt idx="66">
                  <c:v>80.86687999999998</c:v>
                </c:pt>
                <c:pt idx="67">
                  <c:v>80.86687999999998</c:v>
                </c:pt>
                <c:pt idx="68">
                  <c:v>80.86687999999998</c:v>
                </c:pt>
                <c:pt idx="69">
                  <c:v>80.86687999999998</c:v>
                </c:pt>
                <c:pt idx="70">
                  <c:v>80.86687999999998</c:v>
                </c:pt>
                <c:pt idx="71">
                  <c:v>80.86687999999998</c:v>
                </c:pt>
                <c:pt idx="72">
                  <c:v>80.86687999999998</c:v>
                </c:pt>
                <c:pt idx="73">
                  <c:v>80.86687999999998</c:v>
                </c:pt>
                <c:pt idx="74">
                  <c:v>80.86687999999998</c:v>
                </c:pt>
                <c:pt idx="75">
                  <c:v>80.86687999999998</c:v>
                </c:pt>
                <c:pt idx="76">
                  <c:v>80.86687999999998</c:v>
                </c:pt>
                <c:pt idx="77">
                  <c:v>80.86687999999998</c:v>
                </c:pt>
                <c:pt idx="78">
                  <c:v>80.86687999999998</c:v>
                </c:pt>
                <c:pt idx="79">
                  <c:v>80.86687999999998</c:v>
                </c:pt>
                <c:pt idx="80">
                  <c:v>80.86687999999998</c:v>
                </c:pt>
                <c:pt idx="81">
                  <c:v>80.86687999999998</c:v>
                </c:pt>
                <c:pt idx="82">
                  <c:v>80.86687999999998</c:v>
                </c:pt>
                <c:pt idx="83">
                  <c:v>80.86687999999998</c:v>
                </c:pt>
                <c:pt idx="84">
                  <c:v>80.86687999999998</c:v>
                </c:pt>
                <c:pt idx="85">
                  <c:v>80.86687999999998</c:v>
                </c:pt>
                <c:pt idx="86">
                  <c:v>80.86687999999998</c:v>
                </c:pt>
                <c:pt idx="87">
                  <c:v>80.86687999999998</c:v>
                </c:pt>
                <c:pt idx="88">
                  <c:v>80.86687999999998</c:v>
                </c:pt>
                <c:pt idx="89">
                  <c:v>80.86687999999998</c:v>
                </c:pt>
                <c:pt idx="90">
                  <c:v>80.86687999999998</c:v>
                </c:pt>
                <c:pt idx="91">
                  <c:v>80.86687999999998</c:v>
                </c:pt>
                <c:pt idx="92">
                  <c:v>80.86687999999998</c:v>
                </c:pt>
                <c:pt idx="93">
                  <c:v>80.86687999999998</c:v>
                </c:pt>
                <c:pt idx="94">
                  <c:v>80.86687999999998</c:v>
                </c:pt>
                <c:pt idx="95">
                  <c:v>80.86687999999998</c:v>
                </c:pt>
                <c:pt idx="96">
                  <c:v>80.86687999999998</c:v>
                </c:pt>
                <c:pt idx="97">
                  <c:v>80.86687999999998</c:v>
                </c:pt>
                <c:pt idx="98">
                  <c:v>80.86687999999998</c:v>
                </c:pt>
                <c:pt idx="99">
                  <c:v>80.86687999999998</c:v>
                </c:pt>
                <c:pt idx="100">
                  <c:v>80.86687999999998</c:v>
                </c:pt>
                <c:pt idx="101">
                  <c:v>80.86687999999998</c:v>
                </c:pt>
                <c:pt idx="102">
                  <c:v>80.86687999999998</c:v>
                </c:pt>
                <c:pt idx="103">
                  <c:v>80.86687999999998</c:v>
                </c:pt>
                <c:pt idx="104">
                  <c:v>80.86687999999998</c:v>
                </c:pt>
                <c:pt idx="105">
                  <c:v>80.86687999999998</c:v>
                </c:pt>
                <c:pt idx="106">
                  <c:v>80.86687999999998</c:v>
                </c:pt>
                <c:pt idx="107">
                  <c:v>80.86687999999998</c:v>
                </c:pt>
                <c:pt idx="108">
                  <c:v>80.86687999999998</c:v>
                </c:pt>
                <c:pt idx="109">
                  <c:v>80.86687999999998</c:v>
                </c:pt>
                <c:pt idx="110">
                  <c:v>80.86687999999998</c:v>
                </c:pt>
                <c:pt idx="111">
                  <c:v>80.86687999999998</c:v>
                </c:pt>
                <c:pt idx="112">
                  <c:v>80.86687999999998</c:v>
                </c:pt>
                <c:pt idx="113">
                  <c:v>80.86687999999998</c:v>
                </c:pt>
                <c:pt idx="114">
                  <c:v>80.86687999999998</c:v>
                </c:pt>
                <c:pt idx="115">
                  <c:v>80.86687999999998</c:v>
                </c:pt>
                <c:pt idx="116">
                  <c:v>80.86687999999998</c:v>
                </c:pt>
                <c:pt idx="117">
                  <c:v>80.86687999999998</c:v>
                </c:pt>
                <c:pt idx="118">
                  <c:v>80.86687999999998</c:v>
                </c:pt>
                <c:pt idx="119">
                  <c:v>80.86687999999998</c:v>
                </c:pt>
                <c:pt idx="120">
                  <c:v>80.86687999999998</c:v>
                </c:pt>
                <c:pt idx="121">
                  <c:v>80.86687999999998</c:v>
                </c:pt>
                <c:pt idx="122">
                  <c:v>80.86687999999998</c:v>
                </c:pt>
                <c:pt idx="123">
                  <c:v>80.86687999999998</c:v>
                </c:pt>
                <c:pt idx="124">
                  <c:v>80.86687999999998</c:v>
                </c:pt>
                <c:pt idx="125">
                  <c:v>80.86687999999998</c:v>
                </c:pt>
                <c:pt idx="126">
                  <c:v>80.86687999999998</c:v>
                </c:pt>
                <c:pt idx="127">
                  <c:v>80.86687999999998</c:v>
                </c:pt>
                <c:pt idx="128">
                  <c:v>80.86687999999998</c:v>
                </c:pt>
                <c:pt idx="129">
                  <c:v>80.86687999999998</c:v>
                </c:pt>
                <c:pt idx="130">
                  <c:v>80.86687999999998</c:v>
                </c:pt>
                <c:pt idx="131">
                  <c:v>80.86687999999998</c:v>
                </c:pt>
                <c:pt idx="132">
                  <c:v>80.86687999999998</c:v>
                </c:pt>
                <c:pt idx="133">
                  <c:v>80.86687999999998</c:v>
                </c:pt>
                <c:pt idx="134">
                  <c:v>80.86687999999998</c:v>
                </c:pt>
                <c:pt idx="135">
                  <c:v>80.86687999999998</c:v>
                </c:pt>
                <c:pt idx="136">
                  <c:v>80.86687999999998</c:v>
                </c:pt>
                <c:pt idx="137">
                  <c:v>80.86687999999998</c:v>
                </c:pt>
                <c:pt idx="138">
                  <c:v>80.86687999999998</c:v>
                </c:pt>
                <c:pt idx="139">
                  <c:v>80.86687999999998</c:v>
                </c:pt>
                <c:pt idx="140">
                  <c:v>80.86687999999998</c:v>
                </c:pt>
                <c:pt idx="141">
                  <c:v>80.86687999999998</c:v>
                </c:pt>
                <c:pt idx="142">
                  <c:v>80.86687999999998</c:v>
                </c:pt>
                <c:pt idx="143">
                  <c:v>80.86687999999998</c:v>
                </c:pt>
                <c:pt idx="144">
                  <c:v>80.86687999999998</c:v>
                </c:pt>
                <c:pt idx="145">
                  <c:v>80.86687999999998</c:v>
                </c:pt>
                <c:pt idx="146">
                  <c:v>80.86687999999998</c:v>
                </c:pt>
                <c:pt idx="147">
                  <c:v>80.86687999999998</c:v>
                </c:pt>
                <c:pt idx="148">
                  <c:v>80.86687999999998</c:v>
                </c:pt>
                <c:pt idx="149">
                  <c:v>80.86687999999998</c:v>
                </c:pt>
                <c:pt idx="150">
                  <c:v>80.86687999999998</c:v>
                </c:pt>
                <c:pt idx="151">
                  <c:v>80.86687999999998</c:v>
                </c:pt>
                <c:pt idx="152">
                  <c:v>80.86687999999998</c:v>
                </c:pt>
                <c:pt idx="153">
                  <c:v>80.86687999999998</c:v>
                </c:pt>
                <c:pt idx="154">
                  <c:v>80.86687999999998</c:v>
                </c:pt>
                <c:pt idx="155">
                  <c:v>80.86687999999998</c:v>
                </c:pt>
                <c:pt idx="156">
                  <c:v>80.86687999999998</c:v>
                </c:pt>
                <c:pt idx="157">
                  <c:v>80.86687999999998</c:v>
                </c:pt>
                <c:pt idx="158">
                  <c:v>80.86687999999998</c:v>
                </c:pt>
                <c:pt idx="159">
                  <c:v>80.86687999999998</c:v>
                </c:pt>
                <c:pt idx="160">
                  <c:v>80.86687999999998</c:v>
                </c:pt>
                <c:pt idx="161">
                  <c:v>80.86687999999998</c:v>
                </c:pt>
                <c:pt idx="162">
                  <c:v>80.86687999999998</c:v>
                </c:pt>
                <c:pt idx="163">
                  <c:v>80.86687999999998</c:v>
                </c:pt>
                <c:pt idx="164">
                  <c:v>80.86687999999998</c:v>
                </c:pt>
                <c:pt idx="165">
                  <c:v>80.86687999999998</c:v>
                </c:pt>
                <c:pt idx="166">
                  <c:v>80.86687999999998</c:v>
                </c:pt>
                <c:pt idx="167">
                  <c:v>80.86687999999998</c:v>
                </c:pt>
                <c:pt idx="168">
                  <c:v>80.86687999999998</c:v>
                </c:pt>
                <c:pt idx="169">
                  <c:v>80.86687999999998</c:v>
                </c:pt>
                <c:pt idx="170">
                  <c:v>80.86687999999998</c:v>
                </c:pt>
                <c:pt idx="171">
                  <c:v>80.86687999999998</c:v>
                </c:pt>
                <c:pt idx="172">
                  <c:v>80.86687999999998</c:v>
                </c:pt>
                <c:pt idx="173">
                  <c:v>80.86687999999998</c:v>
                </c:pt>
                <c:pt idx="174">
                  <c:v>80.86687999999998</c:v>
                </c:pt>
                <c:pt idx="175">
                  <c:v>80.86687999999998</c:v>
                </c:pt>
                <c:pt idx="176">
                  <c:v>80.86687999999998</c:v>
                </c:pt>
                <c:pt idx="177">
                  <c:v>80.86687999999998</c:v>
                </c:pt>
                <c:pt idx="178">
                  <c:v>80.86687999999998</c:v>
                </c:pt>
                <c:pt idx="179">
                  <c:v>80.86687999999998</c:v>
                </c:pt>
                <c:pt idx="180">
                  <c:v>80.86687999999998</c:v>
                </c:pt>
                <c:pt idx="181">
                  <c:v>80.86687999999998</c:v>
                </c:pt>
                <c:pt idx="182">
                  <c:v>80.86687999999998</c:v>
                </c:pt>
                <c:pt idx="183">
                  <c:v>80.86687999999998</c:v>
                </c:pt>
                <c:pt idx="184">
                  <c:v>80.86687999999998</c:v>
                </c:pt>
                <c:pt idx="185">
                  <c:v>80.86687999999998</c:v>
                </c:pt>
                <c:pt idx="186">
                  <c:v>80.86687999999998</c:v>
                </c:pt>
                <c:pt idx="187">
                  <c:v>80.86687999999998</c:v>
                </c:pt>
                <c:pt idx="188">
                  <c:v>80.86687999999998</c:v>
                </c:pt>
                <c:pt idx="189">
                  <c:v>80.86687999999998</c:v>
                </c:pt>
                <c:pt idx="190">
                  <c:v>80.86687999999998</c:v>
                </c:pt>
                <c:pt idx="191">
                  <c:v>80.86687999999998</c:v>
                </c:pt>
                <c:pt idx="192">
                  <c:v>80.86687999999998</c:v>
                </c:pt>
                <c:pt idx="193">
                  <c:v>80.86687999999998</c:v>
                </c:pt>
                <c:pt idx="194">
                  <c:v>80.86687999999998</c:v>
                </c:pt>
                <c:pt idx="195">
                  <c:v>80.86687999999998</c:v>
                </c:pt>
                <c:pt idx="196">
                  <c:v>80.86687999999998</c:v>
                </c:pt>
                <c:pt idx="197">
                  <c:v>80.86687999999998</c:v>
                </c:pt>
                <c:pt idx="198">
                  <c:v>80.86687999999998</c:v>
                </c:pt>
                <c:pt idx="199">
                  <c:v>80.86687999999998</c:v>
                </c:pt>
                <c:pt idx="200">
                  <c:v>80.86687999999998</c:v>
                </c:pt>
                <c:pt idx="201">
                  <c:v>80.86687999999998</c:v>
                </c:pt>
                <c:pt idx="202">
                  <c:v>80.86687999999998</c:v>
                </c:pt>
                <c:pt idx="203">
                  <c:v>80.86687999999998</c:v>
                </c:pt>
                <c:pt idx="204">
                  <c:v>80.86687999999998</c:v>
                </c:pt>
                <c:pt idx="205">
                  <c:v>80.86687999999998</c:v>
                </c:pt>
                <c:pt idx="206">
                  <c:v>80.86687999999998</c:v>
                </c:pt>
                <c:pt idx="207">
                  <c:v>80.86687999999998</c:v>
                </c:pt>
                <c:pt idx="208">
                  <c:v>80.86687999999998</c:v>
                </c:pt>
                <c:pt idx="209">
                  <c:v>80.86687999999998</c:v>
                </c:pt>
                <c:pt idx="210">
                  <c:v>80.86687999999998</c:v>
                </c:pt>
                <c:pt idx="211">
                  <c:v>80.86687999999998</c:v>
                </c:pt>
                <c:pt idx="212">
                  <c:v>80.86687999999998</c:v>
                </c:pt>
                <c:pt idx="213">
                  <c:v>80.86687999999998</c:v>
                </c:pt>
                <c:pt idx="214">
                  <c:v>80.86687999999998</c:v>
                </c:pt>
                <c:pt idx="215">
                  <c:v>80.86687999999998</c:v>
                </c:pt>
                <c:pt idx="216">
                  <c:v>80.86687999999998</c:v>
                </c:pt>
                <c:pt idx="217">
                  <c:v>80.86687999999998</c:v>
                </c:pt>
                <c:pt idx="218">
                  <c:v>80.86687999999998</c:v>
                </c:pt>
                <c:pt idx="219">
                  <c:v>80.86687999999998</c:v>
                </c:pt>
                <c:pt idx="220">
                  <c:v>80.86687999999998</c:v>
                </c:pt>
                <c:pt idx="221">
                  <c:v>80.86687999999998</c:v>
                </c:pt>
                <c:pt idx="222">
                  <c:v>80.86687999999998</c:v>
                </c:pt>
                <c:pt idx="223">
                  <c:v>80.86687999999998</c:v>
                </c:pt>
                <c:pt idx="224">
                  <c:v>80.86687999999998</c:v>
                </c:pt>
                <c:pt idx="225">
                  <c:v>80.86687999999998</c:v>
                </c:pt>
                <c:pt idx="226">
                  <c:v>80.86687999999998</c:v>
                </c:pt>
                <c:pt idx="227">
                  <c:v>80.86687999999998</c:v>
                </c:pt>
                <c:pt idx="228">
                  <c:v>80.86687999999998</c:v>
                </c:pt>
                <c:pt idx="229">
                  <c:v>80.86687999999998</c:v>
                </c:pt>
                <c:pt idx="230">
                  <c:v>80.86687999999998</c:v>
                </c:pt>
                <c:pt idx="231">
                  <c:v>80.86687999999998</c:v>
                </c:pt>
                <c:pt idx="232">
                  <c:v>80.86687999999998</c:v>
                </c:pt>
                <c:pt idx="233">
                  <c:v>80.86687999999998</c:v>
                </c:pt>
                <c:pt idx="234">
                  <c:v>80.86687999999998</c:v>
                </c:pt>
                <c:pt idx="235">
                  <c:v>80.86687999999998</c:v>
                </c:pt>
                <c:pt idx="236">
                  <c:v>80.86687999999998</c:v>
                </c:pt>
                <c:pt idx="237">
                  <c:v>80.86687999999998</c:v>
                </c:pt>
                <c:pt idx="238">
                  <c:v>80.86687999999998</c:v>
                </c:pt>
                <c:pt idx="239">
                  <c:v>80.86687999999998</c:v>
                </c:pt>
                <c:pt idx="240">
                  <c:v>80.86687999999998</c:v>
                </c:pt>
                <c:pt idx="241">
                  <c:v>80.86687999999998</c:v>
                </c:pt>
                <c:pt idx="242">
                  <c:v>80.86687999999998</c:v>
                </c:pt>
                <c:pt idx="243">
                  <c:v>80.86687999999998</c:v>
                </c:pt>
                <c:pt idx="244">
                  <c:v>80.86687999999998</c:v>
                </c:pt>
                <c:pt idx="245">
                  <c:v>80.86687999999998</c:v>
                </c:pt>
                <c:pt idx="246">
                  <c:v>80.86687999999998</c:v>
                </c:pt>
                <c:pt idx="247">
                  <c:v>80.86687999999998</c:v>
                </c:pt>
                <c:pt idx="248">
                  <c:v>80.86687999999998</c:v>
                </c:pt>
                <c:pt idx="249">
                  <c:v>80.86687999999998</c:v>
                </c:pt>
                <c:pt idx="250">
                  <c:v>80.86687999999998</c:v>
                </c:pt>
                <c:pt idx="251">
                  <c:v>80.86687999999998</c:v>
                </c:pt>
                <c:pt idx="252">
                  <c:v>80.86687999999998</c:v>
                </c:pt>
                <c:pt idx="253">
                  <c:v>80.86687999999998</c:v>
                </c:pt>
                <c:pt idx="254">
                  <c:v>80.86687999999998</c:v>
                </c:pt>
                <c:pt idx="255">
                  <c:v>80.86687999999998</c:v>
                </c:pt>
                <c:pt idx="256">
                  <c:v>80.86687999999998</c:v>
                </c:pt>
                <c:pt idx="257">
                  <c:v>80.86687999999998</c:v>
                </c:pt>
                <c:pt idx="258">
                  <c:v>80.86687999999998</c:v>
                </c:pt>
                <c:pt idx="259">
                  <c:v>80.86687999999998</c:v>
                </c:pt>
                <c:pt idx="260">
                  <c:v>80.86687999999998</c:v>
                </c:pt>
                <c:pt idx="261">
                  <c:v>80.86687999999998</c:v>
                </c:pt>
                <c:pt idx="262">
                  <c:v>80.86687999999998</c:v>
                </c:pt>
                <c:pt idx="263">
                  <c:v>80.86687999999998</c:v>
                </c:pt>
                <c:pt idx="264">
                  <c:v>80.86687999999998</c:v>
                </c:pt>
                <c:pt idx="265">
                  <c:v>80.86687999999998</c:v>
                </c:pt>
                <c:pt idx="266">
                  <c:v>80.86687999999998</c:v>
                </c:pt>
                <c:pt idx="267">
                  <c:v>80.86687999999998</c:v>
                </c:pt>
                <c:pt idx="268">
                  <c:v>80.86687999999998</c:v>
                </c:pt>
                <c:pt idx="269">
                  <c:v>80.86687999999998</c:v>
                </c:pt>
                <c:pt idx="270">
                  <c:v>80.86687999999998</c:v>
                </c:pt>
                <c:pt idx="271">
                  <c:v>80.86687999999998</c:v>
                </c:pt>
                <c:pt idx="272">
                  <c:v>80.86687999999998</c:v>
                </c:pt>
                <c:pt idx="273">
                  <c:v>80.86687999999998</c:v>
                </c:pt>
                <c:pt idx="274">
                  <c:v>80.86687999999998</c:v>
                </c:pt>
                <c:pt idx="275">
                  <c:v>80.86687999999998</c:v>
                </c:pt>
                <c:pt idx="276">
                  <c:v>80.86687999999998</c:v>
                </c:pt>
                <c:pt idx="277">
                  <c:v>80.86687999999998</c:v>
                </c:pt>
                <c:pt idx="278">
                  <c:v>80.86687999999998</c:v>
                </c:pt>
                <c:pt idx="279">
                  <c:v>80.86687999999998</c:v>
                </c:pt>
                <c:pt idx="280">
                  <c:v>80.86687999999998</c:v>
                </c:pt>
                <c:pt idx="281">
                  <c:v>80.86687999999998</c:v>
                </c:pt>
                <c:pt idx="282">
                  <c:v>80.86687999999998</c:v>
                </c:pt>
                <c:pt idx="283">
                  <c:v>80.86687999999998</c:v>
                </c:pt>
                <c:pt idx="284">
                  <c:v>80.86687999999998</c:v>
                </c:pt>
                <c:pt idx="285">
                  <c:v>80.86687999999998</c:v>
                </c:pt>
                <c:pt idx="286">
                  <c:v>80.86687999999998</c:v>
                </c:pt>
                <c:pt idx="287">
                  <c:v>80.86687999999998</c:v>
                </c:pt>
                <c:pt idx="288">
                  <c:v>80.86687999999998</c:v>
                </c:pt>
                <c:pt idx="289">
                  <c:v>80.86687999999998</c:v>
                </c:pt>
                <c:pt idx="290">
                  <c:v>80.86687999999998</c:v>
                </c:pt>
                <c:pt idx="291">
                  <c:v>80.86687999999998</c:v>
                </c:pt>
                <c:pt idx="292">
                  <c:v>80.86687999999998</c:v>
                </c:pt>
                <c:pt idx="293">
                  <c:v>80.86687999999998</c:v>
                </c:pt>
                <c:pt idx="294">
                  <c:v>80.86687999999998</c:v>
                </c:pt>
                <c:pt idx="295">
                  <c:v>80.86687999999998</c:v>
                </c:pt>
                <c:pt idx="296">
                  <c:v>80.86687999999998</c:v>
                </c:pt>
                <c:pt idx="297">
                  <c:v>80.86687999999998</c:v>
                </c:pt>
                <c:pt idx="298">
                  <c:v>80.86687999999998</c:v>
                </c:pt>
                <c:pt idx="299">
                  <c:v>80.86687999999998</c:v>
                </c:pt>
                <c:pt idx="300">
                  <c:v>80.86687999999998</c:v>
                </c:pt>
                <c:pt idx="301">
                  <c:v>80.86687999999998</c:v>
                </c:pt>
                <c:pt idx="302">
                  <c:v>80.86687999999998</c:v>
                </c:pt>
                <c:pt idx="303">
                  <c:v>80.86687999999998</c:v>
                </c:pt>
                <c:pt idx="304">
                  <c:v>80.86687999999998</c:v>
                </c:pt>
                <c:pt idx="305">
                  <c:v>80.86687999999998</c:v>
                </c:pt>
                <c:pt idx="306">
                  <c:v>80.86687999999998</c:v>
                </c:pt>
                <c:pt idx="307">
                  <c:v>80.86687999999998</c:v>
                </c:pt>
                <c:pt idx="308">
                  <c:v>80.86687999999998</c:v>
                </c:pt>
                <c:pt idx="309">
                  <c:v>80.86687999999998</c:v>
                </c:pt>
                <c:pt idx="310">
                  <c:v>80.86687999999998</c:v>
                </c:pt>
                <c:pt idx="311">
                  <c:v>80.86687999999998</c:v>
                </c:pt>
                <c:pt idx="312">
                  <c:v>80.86687999999998</c:v>
                </c:pt>
                <c:pt idx="313">
                  <c:v>80.86687999999998</c:v>
                </c:pt>
                <c:pt idx="314">
                  <c:v>80.86687999999998</c:v>
                </c:pt>
                <c:pt idx="315">
                  <c:v>80.86687999999998</c:v>
                </c:pt>
                <c:pt idx="316">
                  <c:v>80.86687999999998</c:v>
                </c:pt>
                <c:pt idx="317">
                  <c:v>80.86687999999998</c:v>
                </c:pt>
                <c:pt idx="318">
                  <c:v>80.86687999999998</c:v>
                </c:pt>
                <c:pt idx="319">
                  <c:v>80.86687999999998</c:v>
                </c:pt>
                <c:pt idx="320">
                  <c:v>80.86687999999998</c:v>
                </c:pt>
                <c:pt idx="321">
                  <c:v>80.86687999999998</c:v>
                </c:pt>
                <c:pt idx="322">
                  <c:v>80.86687999999998</c:v>
                </c:pt>
                <c:pt idx="323">
                  <c:v>80.86687999999998</c:v>
                </c:pt>
                <c:pt idx="324">
                  <c:v>80.86687999999998</c:v>
                </c:pt>
                <c:pt idx="325">
                  <c:v>80.86687999999998</c:v>
                </c:pt>
                <c:pt idx="326">
                  <c:v>80.86687999999998</c:v>
                </c:pt>
                <c:pt idx="327">
                  <c:v>80.86687999999998</c:v>
                </c:pt>
                <c:pt idx="328">
                  <c:v>80.86687999999998</c:v>
                </c:pt>
                <c:pt idx="329">
                  <c:v>80.86687999999998</c:v>
                </c:pt>
                <c:pt idx="330">
                  <c:v>80.86687999999998</c:v>
                </c:pt>
                <c:pt idx="331">
                  <c:v>80.86687999999998</c:v>
                </c:pt>
                <c:pt idx="332">
                  <c:v>80.86687999999998</c:v>
                </c:pt>
                <c:pt idx="333">
                  <c:v>80.86687999999998</c:v>
                </c:pt>
                <c:pt idx="334">
                  <c:v>80.86687999999998</c:v>
                </c:pt>
                <c:pt idx="335">
                  <c:v>80.86687999999998</c:v>
                </c:pt>
                <c:pt idx="336">
                  <c:v>80.86687999999998</c:v>
                </c:pt>
                <c:pt idx="337">
                  <c:v>80.86687999999998</c:v>
                </c:pt>
                <c:pt idx="338">
                  <c:v>80.86687999999998</c:v>
                </c:pt>
                <c:pt idx="339">
                  <c:v>80.86687999999998</c:v>
                </c:pt>
                <c:pt idx="340">
                  <c:v>80.86687999999998</c:v>
                </c:pt>
                <c:pt idx="341">
                  <c:v>80.86687999999998</c:v>
                </c:pt>
                <c:pt idx="342">
                  <c:v>80.86687999999998</c:v>
                </c:pt>
                <c:pt idx="343">
                  <c:v>80.86687999999998</c:v>
                </c:pt>
                <c:pt idx="344">
                  <c:v>80.86687999999998</c:v>
                </c:pt>
                <c:pt idx="345">
                  <c:v>80.86687999999998</c:v>
                </c:pt>
                <c:pt idx="346">
                  <c:v>80.86687999999998</c:v>
                </c:pt>
                <c:pt idx="347">
                  <c:v>80.86687999999998</c:v>
                </c:pt>
                <c:pt idx="348">
                  <c:v>80.86687999999998</c:v>
                </c:pt>
                <c:pt idx="349">
                  <c:v>80.86687999999998</c:v>
                </c:pt>
                <c:pt idx="350">
                  <c:v>80.86687999999998</c:v>
                </c:pt>
                <c:pt idx="351">
                  <c:v>80.86687999999998</c:v>
                </c:pt>
                <c:pt idx="352">
                  <c:v>80.86687999999998</c:v>
                </c:pt>
                <c:pt idx="353">
                  <c:v>80.86687999999998</c:v>
                </c:pt>
                <c:pt idx="354">
                  <c:v>80.86687999999998</c:v>
                </c:pt>
                <c:pt idx="355">
                  <c:v>80.86687999999998</c:v>
                </c:pt>
                <c:pt idx="356">
                  <c:v>80.86687999999998</c:v>
                </c:pt>
                <c:pt idx="357">
                  <c:v>80.86687999999998</c:v>
                </c:pt>
                <c:pt idx="358">
                  <c:v>80.86687999999998</c:v>
                </c:pt>
                <c:pt idx="359">
                  <c:v>80.86687999999998</c:v>
                </c:pt>
                <c:pt idx="360">
                  <c:v>80.86687999999998</c:v>
                </c:pt>
                <c:pt idx="361">
                  <c:v>80.86687999999998</c:v>
                </c:pt>
                <c:pt idx="362">
                  <c:v>80.86687999999998</c:v>
                </c:pt>
                <c:pt idx="363">
                  <c:v>80.86687999999998</c:v>
                </c:pt>
                <c:pt idx="364">
                  <c:v>80.86687999999998</c:v>
                </c:pt>
                <c:pt idx="365">
                  <c:v>80.86687999999998</c:v>
                </c:pt>
                <c:pt idx="366">
                  <c:v>80.86687999999998</c:v>
                </c:pt>
                <c:pt idx="367">
                  <c:v>80.86687999999998</c:v>
                </c:pt>
                <c:pt idx="368">
                  <c:v>80.86687999999998</c:v>
                </c:pt>
                <c:pt idx="369">
                  <c:v>80.86687999999998</c:v>
                </c:pt>
                <c:pt idx="370">
                  <c:v>80.86687999999998</c:v>
                </c:pt>
                <c:pt idx="371">
                  <c:v>80.86687999999998</c:v>
                </c:pt>
                <c:pt idx="372">
                  <c:v>80.86687999999998</c:v>
                </c:pt>
                <c:pt idx="373">
                  <c:v>80.86687999999998</c:v>
                </c:pt>
                <c:pt idx="374">
                  <c:v>80.86687999999998</c:v>
                </c:pt>
                <c:pt idx="375">
                  <c:v>80.86687999999998</c:v>
                </c:pt>
                <c:pt idx="376">
                  <c:v>80.86687999999998</c:v>
                </c:pt>
                <c:pt idx="377">
                  <c:v>80.86687999999998</c:v>
                </c:pt>
                <c:pt idx="378">
                  <c:v>80.86687999999998</c:v>
                </c:pt>
                <c:pt idx="379">
                  <c:v>80.86687999999998</c:v>
                </c:pt>
                <c:pt idx="380">
                  <c:v>80.86687999999998</c:v>
                </c:pt>
                <c:pt idx="381">
                  <c:v>80.86687999999998</c:v>
                </c:pt>
                <c:pt idx="382">
                  <c:v>80.86687999999998</c:v>
                </c:pt>
                <c:pt idx="383">
                  <c:v>80.86687999999998</c:v>
                </c:pt>
                <c:pt idx="384">
                  <c:v>80.86687999999998</c:v>
                </c:pt>
                <c:pt idx="385">
                  <c:v>80.86687999999998</c:v>
                </c:pt>
                <c:pt idx="386">
                  <c:v>80.86687999999998</c:v>
                </c:pt>
                <c:pt idx="387">
                  <c:v>80.86687999999998</c:v>
                </c:pt>
                <c:pt idx="388">
                  <c:v>80.86687999999998</c:v>
                </c:pt>
                <c:pt idx="389">
                  <c:v>80.86687999999998</c:v>
                </c:pt>
                <c:pt idx="390">
                  <c:v>80.86687999999998</c:v>
                </c:pt>
                <c:pt idx="391">
                  <c:v>80.86687999999998</c:v>
                </c:pt>
                <c:pt idx="392">
                  <c:v>80.86687999999998</c:v>
                </c:pt>
                <c:pt idx="393">
                  <c:v>80.86687999999998</c:v>
                </c:pt>
                <c:pt idx="394">
                  <c:v>80.86687999999998</c:v>
                </c:pt>
                <c:pt idx="395">
                  <c:v>80.86687999999998</c:v>
                </c:pt>
                <c:pt idx="396">
                  <c:v>80.86687999999998</c:v>
                </c:pt>
                <c:pt idx="397">
                  <c:v>80.86687999999998</c:v>
                </c:pt>
                <c:pt idx="398">
                  <c:v>80.86687999999998</c:v>
                </c:pt>
                <c:pt idx="399">
                  <c:v>80.86687999999998</c:v>
                </c:pt>
                <c:pt idx="400">
                  <c:v>80.86687999999998</c:v>
                </c:pt>
                <c:pt idx="401">
                  <c:v>80.86687999999998</c:v>
                </c:pt>
                <c:pt idx="402">
                  <c:v>80.86687999999998</c:v>
                </c:pt>
                <c:pt idx="403">
                  <c:v>80.86687999999998</c:v>
                </c:pt>
                <c:pt idx="404">
                  <c:v>80.86687999999998</c:v>
                </c:pt>
                <c:pt idx="405">
                  <c:v>80.86687999999998</c:v>
                </c:pt>
                <c:pt idx="406">
                  <c:v>80.86687999999998</c:v>
                </c:pt>
                <c:pt idx="407">
                  <c:v>80.86687999999998</c:v>
                </c:pt>
                <c:pt idx="408">
                  <c:v>80.86687999999998</c:v>
                </c:pt>
                <c:pt idx="409">
                  <c:v>80.86687999999998</c:v>
                </c:pt>
                <c:pt idx="410">
                  <c:v>80.86687999999998</c:v>
                </c:pt>
                <c:pt idx="411">
                  <c:v>80.86687999999998</c:v>
                </c:pt>
                <c:pt idx="412">
                  <c:v>80.86687999999998</c:v>
                </c:pt>
                <c:pt idx="413">
                  <c:v>80.86687999999998</c:v>
                </c:pt>
                <c:pt idx="414">
                  <c:v>80.86687999999998</c:v>
                </c:pt>
                <c:pt idx="415">
                  <c:v>80.86687999999998</c:v>
                </c:pt>
                <c:pt idx="416">
                  <c:v>80.86687999999998</c:v>
                </c:pt>
                <c:pt idx="417">
                  <c:v>80.86687999999998</c:v>
                </c:pt>
                <c:pt idx="418">
                  <c:v>80.86687999999998</c:v>
                </c:pt>
                <c:pt idx="419">
                  <c:v>80.86687999999998</c:v>
                </c:pt>
                <c:pt idx="420">
                  <c:v>80.86687999999998</c:v>
                </c:pt>
                <c:pt idx="421">
                  <c:v>80.86687999999998</c:v>
                </c:pt>
                <c:pt idx="422">
                  <c:v>80.86687999999998</c:v>
                </c:pt>
                <c:pt idx="423">
                  <c:v>80.86687999999998</c:v>
                </c:pt>
                <c:pt idx="424">
                  <c:v>80.86687999999998</c:v>
                </c:pt>
                <c:pt idx="425">
                  <c:v>80.86687999999998</c:v>
                </c:pt>
                <c:pt idx="426">
                  <c:v>80.86687999999998</c:v>
                </c:pt>
                <c:pt idx="427">
                  <c:v>80.86687999999998</c:v>
                </c:pt>
                <c:pt idx="428">
                  <c:v>80.86687999999998</c:v>
                </c:pt>
                <c:pt idx="429">
                  <c:v>80.86687999999998</c:v>
                </c:pt>
                <c:pt idx="430">
                  <c:v>80.86687999999998</c:v>
                </c:pt>
                <c:pt idx="431">
                  <c:v>80.86687999999998</c:v>
                </c:pt>
                <c:pt idx="432">
                  <c:v>80.86687999999998</c:v>
                </c:pt>
                <c:pt idx="433">
                  <c:v>80.86687999999998</c:v>
                </c:pt>
                <c:pt idx="434">
                  <c:v>80.86687999999998</c:v>
                </c:pt>
                <c:pt idx="435">
                  <c:v>80.86687999999998</c:v>
                </c:pt>
                <c:pt idx="436">
                  <c:v>80.86687999999998</c:v>
                </c:pt>
                <c:pt idx="437">
                  <c:v>80.86687999999998</c:v>
                </c:pt>
                <c:pt idx="438">
                  <c:v>80.86687999999998</c:v>
                </c:pt>
                <c:pt idx="439">
                  <c:v>80.86687999999998</c:v>
                </c:pt>
                <c:pt idx="440">
                  <c:v>80.86687999999998</c:v>
                </c:pt>
                <c:pt idx="441">
                  <c:v>80.86687999999998</c:v>
                </c:pt>
                <c:pt idx="442">
                  <c:v>80.86687999999998</c:v>
                </c:pt>
                <c:pt idx="443">
                  <c:v>80.86687999999998</c:v>
                </c:pt>
                <c:pt idx="444">
                  <c:v>80.86687999999998</c:v>
                </c:pt>
                <c:pt idx="445">
                  <c:v>80.86687999999998</c:v>
                </c:pt>
                <c:pt idx="446">
                  <c:v>80.86687999999998</c:v>
                </c:pt>
                <c:pt idx="447">
                  <c:v>80.86687999999998</c:v>
                </c:pt>
                <c:pt idx="448">
                  <c:v>80.86687999999998</c:v>
                </c:pt>
                <c:pt idx="449">
                  <c:v>80.86687999999998</c:v>
                </c:pt>
                <c:pt idx="450">
                  <c:v>80.86687999999998</c:v>
                </c:pt>
                <c:pt idx="451">
                  <c:v>80.86687999999998</c:v>
                </c:pt>
                <c:pt idx="452">
                  <c:v>80.86687999999998</c:v>
                </c:pt>
                <c:pt idx="453">
                  <c:v>80.86687999999998</c:v>
                </c:pt>
                <c:pt idx="454">
                  <c:v>80.86687999999998</c:v>
                </c:pt>
                <c:pt idx="455">
                  <c:v>80.86687999999998</c:v>
                </c:pt>
                <c:pt idx="456">
                  <c:v>80.86687999999998</c:v>
                </c:pt>
                <c:pt idx="457">
                  <c:v>80.86687999999998</c:v>
                </c:pt>
                <c:pt idx="458">
                  <c:v>80.86687999999998</c:v>
                </c:pt>
                <c:pt idx="459">
                  <c:v>80.86687999999998</c:v>
                </c:pt>
                <c:pt idx="460">
                  <c:v>80.86687999999998</c:v>
                </c:pt>
                <c:pt idx="461">
                  <c:v>80.86687999999998</c:v>
                </c:pt>
                <c:pt idx="462">
                  <c:v>80.86687999999998</c:v>
                </c:pt>
                <c:pt idx="463">
                  <c:v>80.86687999999998</c:v>
                </c:pt>
                <c:pt idx="464">
                  <c:v>80.86687999999998</c:v>
                </c:pt>
                <c:pt idx="465">
                  <c:v>80.86687999999998</c:v>
                </c:pt>
                <c:pt idx="466">
                  <c:v>80.86687999999998</c:v>
                </c:pt>
                <c:pt idx="467">
                  <c:v>80.86687999999998</c:v>
                </c:pt>
                <c:pt idx="468">
                  <c:v>80.86687999999998</c:v>
                </c:pt>
                <c:pt idx="469">
                  <c:v>80.86687999999998</c:v>
                </c:pt>
                <c:pt idx="470">
                  <c:v>80.86687999999998</c:v>
                </c:pt>
                <c:pt idx="471">
                  <c:v>80.86687999999998</c:v>
                </c:pt>
                <c:pt idx="472">
                  <c:v>80.86687999999998</c:v>
                </c:pt>
                <c:pt idx="473">
                  <c:v>80.86687999999998</c:v>
                </c:pt>
                <c:pt idx="474">
                  <c:v>80.86687999999998</c:v>
                </c:pt>
                <c:pt idx="475">
                  <c:v>80.86687999999998</c:v>
                </c:pt>
                <c:pt idx="476">
                  <c:v>80.86687999999998</c:v>
                </c:pt>
                <c:pt idx="477">
                  <c:v>80.86687999999998</c:v>
                </c:pt>
                <c:pt idx="478">
                  <c:v>80.86687999999998</c:v>
                </c:pt>
                <c:pt idx="479">
                  <c:v>80.86687999999998</c:v>
                </c:pt>
                <c:pt idx="480">
                  <c:v>80.86687999999998</c:v>
                </c:pt>
                <c:pt idx="481">
                  <c:v>80.86687999999998</c:v>
                </c:pt>
                <c:pt idx="482">
                  <c:v>80.86687999999998</c:v>
                </c:pt>
                <c:pt idx="483">
                  <c:v>80.86687999999998</c:v>
                </c:pt>
                <c:pt idx="484">
                  <c:v>80.86687999999998</c:v>
                </c:pt>
                <c:pt idx="485">
                  <c:v>80.86687999999998</c:v>
                </c:pt>
                <c:pt idx="486">
                  <c:v>80.86687999999998</c:v>
                </c:pt>
                <c:pt idx="487">
                  <c:v>80.86687999999998</c:v>
                </c:pt>
                <c:pt idx="488">
                  <c:v>80.86687999999998</c:v>
                </c:pt>
                <c:pt idx="489">
                  <c:v>80.86687999999998</c:v>
                </c:pt>
                <c:pt idx="490">
                  <c:v>80.86687999999998</c:v>
                </c:pt>
                <c:pt idx="491">
                  <c:v>80.86687999999998</c:v>
                </c:pt>
                <c:pt idx="492">
                  <c:v>80.86687999999998</c:v>
                </c:pt>
                <c:pt idx="493">
                  <c:v>80.86687999999998</c:v>
                </c:pt>
                <c:pt idx="494">
                  <c:v>80.86687999999998</c:v>
                </c:pt>
                <c:pt idx="495">
                  <c:v>80.86687999999998</c:v>
                </c:pt>
                <c:pt idx="496">
                  <c:v>80.86687999999998</c:v>
                </c:pt>
                <c:pt idx="497">
                  <c:v>80.86687999999998</c:v>
                </c:pt>
                <c:pt idx="498">
                  <c:v>80.86687999999998</c:v>
                </c:pt>
                <c:pt idx="499">
                  <c:v>80.86687999999998</c:v>
                </c:pt>
                <c:pt idx="500">
                  <c:v>80.86687999999998</c:v>
                </c:pt>
                <c:pt idx="501">
                  <c:v>80.86687999999998</c:v>
                </c:pt>
                <c:pt idx="502">
                  <c:v>80.86687999999998</c:v>
                </c:pt>
                <c:pt idx="503">
                  <c:v>80.86687999999998</c:v>
                </c:pt>
                <c:pt idx="504">
                  <c:v>80.86687999999998</c:v>
                </c:pt>
                <c:pt idx="505">
                  <c:v>80.86687999999998</c:v>
                </c:pt>
                <c:pt idx="506">
                  <c:v>80.86687999999998</c:v>
                </c:pt>
                <c:pt idx="507">
                  <c:v>80.86687999999998</c:v>
                </c:pt>
                <c:pt idx="508">
                  <c:v>80.86687999999998</c:v>
                </c:pt>
                <c:pt idx="509">
                  <c:v>80.86687999999998</c:v>
                </c:pt>
                <c:pt idx="510">
                  <c:v>80.86687999999998</c:v>
                </c:pt>
                <c:pt idx="511">
                  <c:v>80.86687999999998</c:v>
                </c:pt>
                <c:pt idx="512">
                  <c:v>80.86687999999998</c:v>
                </c:pt>
                <c:pt idx="513">
                  <c:v>80.86687999999998</c:v>
                </c:pt>
                <c:pt idx="514">
                  <c:v>80.86687999999998</c:v>
                </c:pt>
                <c:pt idx="515">
                  <c:v>80.86687999999998</c:v>
                </c:pt>
                <c:pt idx="516">
                  <c:v>80.86687999999998</c:v>
                </c:pt>
                <c:pt idx="517">
                  <c:v>80.86687999999998</c:v>
                </c:pt>
                <c:pt idx="518">
                  <c:v>80.86687999999998</c:v>
                </c:pt>
                <c:pt idx="519">
                  <c:v>80.86687999999998</c:v>
                </c:pt>
                <c:pt idx="520">
                  <c:v>80.86687999999998</c:v>
                </c:pt>
                <c:pt idx="521">
                  <c:v>80.86687999999998</c:v>
                </c:pt>
                <c:pt idx="522">
                  <c:v>80.86687999999998</c:v>
                </c:pt>
                <c:pt idx="523">
                  <c:v>80.86687999999998</c:v>
                </c:pt>
                <c:pt idx="524">
                  <c:v>80.86687999999998</c:v>
                </c:pt>
                <c:pt idx="525">
                  <c:v>80.86687999999998</c:v>
                </c:pt>
                <c:pt idx="526">
                  <c:v>80.86687999999998</c:v>
                </c:pt>
                <c:pt idx="527">
                  <c:v>80.86687999999998</c:v>
                </c:pt>
                <c:pt idx="528">
                  <c:v>80.86687999999998</c:v>
                </c:pt>
                <c:pt idx="529">
                  <c:v>80.86687999999998</c:v>
                </c:pt>
                <c:pt idx="530">
                  <c:v>80.86687999999998</c:v>
                </c:pt>
                <c:pt idx="531">
                  <c:v>80.86687999999998</c:v>
                </c:pt>
                <c:pt idx="532">
                  <c:v>80.86687999999998</c:v>
                </c:pt>
                <c:pt idx="533">
                  <c:v>80.86687999999998</c:v>
                </c:pt>
                <c:pt idx="534">
                  <c:v>80.86687999999998</c:v>
                </c:pt>
                <c:pt idx="535">
                  <c:v>80.86687999999998</c:v>
                </c:pt>
                <c:pt idx="536">
                  <c:v>80.86687999999998</c:v>
                </c:pt>
                <c:pt idx="537">
                  <c:v>80.86687999999998</c:v>
                </c:pt>
                <c:pt idx="538">
                  <c:v>80.86687999999998</c:v>
                </c:pt>
                <c:pt idx="539">
                  <c:v>80.86687999999998</c:v>
                </c:pt>
                <c:pt idx="540">
                  <c:v>80.86687999999998</c:v>
                </c:pt>
                <c:pt idx="541">
                  <c:v>80.86687999999998</c:v>
                </c:pt>
                <c:pt idx="542">
                  <c:v>80.86687999999998</c:v>
                </c:pt>
                <c:pt idx="543">
                  <c:v>80.86687999999998</c:v>
                </c:pt>
                <c:pt idx="544">
                  <c:v>80.86687999999998</c:v>
                </c:pt>
                <c:pt idx="545">
                  <c:v>80.86687999999998</c:v>
                </c:pt>
                <c:pt idx="546">
                  <c:v>80.86687999999998</c:v>
                </c:pt>
                <c:pt idx="547">
                  <c:v>80.86687999999998</c:v>
                </c:pt>
                <c:pt idx="548">
                  <c:v>80.86687999999998</c:v>
                </c:pt>
                <c:pt idx="549">
                  <c:v>80.86687999999998</c:v>
                </c:pt>
                <c:pt idx="550">
                  <c:v>80.86687999999998</c:v>
                </c:pt>
                <c:pt idx="551">
                  <c:v>80.86687999999998</c:v>
                </c:pt>
                <c:pt idx="552">
                  <c:v>80.86687999999998</c:v>
                </c:pt>
                <c:pt idx="553">
                  <c:v>80.86687999999998</c:v>
                </c:pt>
                <c:pt idx="554">
                  <c:v>80.86687999999998</c:v>
                </c:pt>
                <c:pt idx="555">
                  <c:v>80.86687999999998</c:v>
                </c:pt>
                <c:pt idx="556">
                  <c:v>80.86687999999998</c:v>
                </c:pt>
                <c:pt idx="557">
                  <c:v>80.86687999999998</c:v>
                </c:pt>
                <c:pt idx="558">
                  <c:v>80.86687999999998</c:v>
                </c:pt>
                <c:pt idx="559">
                  <c:v>80.86687999999998</c:v>
                </c:pt>
                <c:pt idx="560">
                  <c:v>80.86687999999998</c:v>
                </c:pt>
                <c:pt idx="561">
                  <c:v>80.86687999999998</c:v>
                </c:pt>
                <c:pt idx="562">
                  <c:v>80.86687999999998</c:v>
                </c:pt>
                <c:pt idx="563">
                  <c:v>80.86687999999998</c:v>
                </c:pt>
                <c:pt idx="564">
                  <c:v>80.86687999999998</c:v>
                </c:pt>
                <c:pt idx="565">
                  <c:v>80.86687999999998</c:v>
                </c:pt>
                <c:pt idx="566">
                  <c:v>80.86687999999998</c:v>
                </c:pt>
                <c:pt idx="567">
                  <c:v>80.86687999999998</c:v>
                </c:pt>
                <c:pt idx="568">
                  <c:v>80.86687999999998</c:v>
                </c:pt>
                <c:pt idx="569">
                  <c:v>80.86687999999998</c:v>
                </c:pt>
                <c:pt idx="570">
                  <c:v>80.86687999999998</c:v>
                </c:pt>
                <c:pt idx="571">
                  <c:v>80.86687999999998</c:v>
                </c:pt>
                <c:pt idx="572">
                  <c:v>80.86687999999998</c:v>
                </c:pt>
                <c:pt idx="573">
                  <c:v>80.86687999999998</c:v>
                </c:pt>
                <c:pt idx="574">
                  <c:v>80.86687999999998</c:v>
                </c:pt>
                <c:pt idx="575">
                  <c:v>80.86687999999998</c:v>
                </c:pt>
                <c:pt idx="576">
                  <c:v>80.86687999999998</c:v>
                </c:pt>
                <c:pt idx="577">
                  <c:v>80.86687999999998</c:v>
                </c:pt>
                <c:pt idx="578">
                  <c:v>80.86687999999998</c:v>
                </c:pt>
                <c:pt idx="579">
                  <c:v>80.86687999999998</c:v>
                </c:pt>
                <c:pt idx="580">
                  <c:v>80.86687999999998</c:v>
                </c:pt>
                <c:pt idx="581">
                  <c:v>80.86687999999998</c:v>
                </c:pt>
                <c:pt idx="582">
                  <c:v>80.86687999999998</c:v>
                </c:pt>
                <c:pt idx="583">
                  <c:v>80.86687999999998</c:v>
                </c:pt>
                <c:pt idx="584">
                  <c:v>80.86687999999998</c:v>
                </c:pt>
                <c:pt idx="585">
                  <c:v>80.86687999999998</c:v>
                </c:pt>
                <c:pt idx="586">
                  <c:v>80.86687999999998</c:v>
                </c:pt>
                <c:pt idx="587">
                  <c:v>80.86687999999998</c:v>
                </c:pt>
                <c:pt idx="588">
                  <c:v>80.86687999999998</c:v>
                </c:pt>
                <c:pt idx="589">
                  <c:v>80.86687999999998</c:v>
                </c:pt>
                <c:pt idx="590">
                  <c:v>80.86687999999998</c:v>
                </c:pt>
                <c:pt idx="591">
                  <c:v>80.86687999999998</c:v>
                </c:pt>
                <c:pt idx="592">
                  <c:v>80.86687999999998</c:v>
                </c:pt>
                <c:pt idx="593">
                  <c:v>80.86687999999998</c:v>
                </c:pt>
                <c:pt idx="594">
                  <c:v>80.86687999999998</c:v>
                </c:pt>
                <c:pt idx="595">
                  <c:v>80.86687999999998</c:v>
                </c:pt>
                <c:pt idx="596">
                  <c:v>80.86687999999998</c:v>
                </c:pt>
                <c:pt idx="597">
                  <c:v>80.86687999999998</c:v>
                </c:pt>
                <c:pt idx="598">
                  <c:v>80.86687999999998</c:v>
                </c:pt>
                <c:pt idx="599">
                  <c:v>80.86687999999998</c:v>
                </c:pt>
                <c:pt idx="600">
                  <c:v>80.86687999999998</c:v>
                </c:pt>
                <c:pt idx="601">
                  <c:v>80.86687999999998</c:v>
                </c:pt>
                <c:pt idx="602">
                  <c:v>80.86687999999998</c:v>
                </c:pt>
                <c:pt idx="603">
                  <c:v>80.86687999999998</c:v>
                </c:pt>
                <c:pt idx="604">
                  <c:v>80.86687999999998</c:v>
                </c:pt>
                <c:pt idx="605">
                  <c:v>80.86687999999998</c:v>
                </c:pt>
                <c:pt idx="606">
                  <c:v>80.86687999999998</c:v>
                </c:pt>
                <c:pt idx="607">
                  <c:v>80.86687999999998</c:v>
                </c:pt>
                <c:pt idx="608">
                  <c:v>80.86687999999998</c:v>
                </c:pt>
                <c:pt idx="609">
                  <c:v>80.86687999999998</c:v>
                </c:pt>
                <c:pt idx="610">
                  <c:v>80.86687999999998</c:v>
                </c:pt>
                <c:pt idx="611">
                  <c:v>80.86687999999998</c:v>
                </c:pt>
                <c:pt idx="612">
                  <c:v>80.86687999999998</c:v>
                </c:pt>
                <c:pt idx="613">
                  <c:v>80.86687999999998</c:v>
                </c:pt>
                <c:pt idx="614">
                  <c:v>80.86687999999998</c:v>
                </c:pt>
                <c:pt idx="615">
                  <c:v>80.86687999999998</c:v>
                </c:pt>
                <c:pt idx="616">
                  <c:v>80.86687999999998</c:v>
                </c:pt>
                <c:pt idx="617">
                  <c:v>80.86687999999998</c:v>
                </c:pt>
                <c:pt idx="618">
                  <c:v>80.86687999999998</c:v>
                </c:pt>
                <c:pt idx="619">
                  <c:v>80.86687999999998</c:v>
                </c:pt>
                <c:pt idx="620">
                  <c:v>80.86687999999998</c:v>
                </c:pt>
                <c:pt idx="621">
                  <c:v>80.86687999999998</c:v>
                </c:pt>
                <c:pt idx="622">
                  <c:v>80.86687999999998</c:v>
                </c:pt>
                <c:pt idx="623">
                  <c:v>80.86687999999998</c:v>
                </c:pt>
                <c:pt idx="624">
                  <c:v>80.86687999999998</c:v>
                </c:pt>
                <c:pt idx="625">
                  <c:v>80.86687999999998</c:v>
                </c:pt>
                <c:pt idx="626">
                  <c:v>80.86687999999998</c:v>
                </c:pt>
                <c:pt idx="627">
                  <c:v>80.86687999999998</c:v>
                </c:pt>
                <c:pt idx="628">
                  <c:v>80.86687999999998</c:v>
                </c:pt>
                <c:pt idx="629">
                  <c:v>80.86687999999998</c:v>
                </c:pt>
                <c:pt idx="630">
                  <c:v>80.86687999999998</c:v>
                </c:pt>
                <c:pt idx="631">
                  <c:v>80.86687999999998</c:v>
                </c:pt>
                <c:pt idx="632">
                  <c:v>80.86687999999998</c:v>
                </c:pt>
                <c:pt idx="633">
                  <c:v>80.86687999999998</c:v>
                </c:pt>
                <c:pt idx="634">
                  <c:v>80.86687999999998</c:v>
                </c:pt>
                <c:pt idx="635">
                  <c:v>80.86687999999998</c:v>
                </c:pt>
                <c:pt idx="636">
                  <c:v>80.86687999999998</c:v>
                </c:pt>
                <c:pt idx="637">
                  <c:v>80.86687999999998</c:v>
                </c:pt>
                <c:pt idx="638">
                  <c:v>80.86687999999998</c:v>
                </c:pt>
                <c:pt idx="639">
                  <c:v>80.86687999999998</c:v>
                </c:pt>
                <c:pt idx="640">
                  <c:v>80.86687999999998</c:v>
                </c:pt>
                <c:pt idx="641">
                  <c:v>80.86687999999998</c:v>
                </c:pt>
                <c:pt idx="642">
                  <c:v>80.86687999999998</c:v>
                </c:pt>
                <c:pt idx="643">
                  <c:v>80.86687999999998</c:v>
                </c:pt>
                <c:pt idx="644">
                  <c:v>80.86687999999998</c:v>
                </c:pt>
                <c:pt idx="645">
                  <c:v>80.86687999999998</c:v>
                </c:pt>
                <c:pt idx="646">
                  <c:v>80.86687999999998</c:v>
                </c:pt>
                <c:pt idx="647">
                  <c:v>80.86687999999998</c:v>
                </c:pt>
                <c:pt idx="648">
                  <c:v>80.86687999999998</c:v>
                </c:pt>
                <c:pt idx="649">
                  <c:v>80.86687999999998</c:v>
                </c:pt>
                <c:pt idx="650">
                  <c:v>80.86687999999998</c:v>
                </c:pt>
                <c:pt idx="651">
                  <c:v>80.86687999999998</c:v>
                </c:pt>
                <c:pt idx="652">
                  <c:v>80.86687999999998</c:v>
                </c:pt>
                <c:pt idx="653">
                  <c:v>80.86687999999998</c:v>
                </c:pt>
                <c:pt idx="654">
                  <c:v>80.86687999999998</c:v>
                </c:pt>
                <c:pt idx="655">
                  <c:v>80.86687999999998</c:v>
                </c:pt>
                <c:pt idx="656">
                  <c:v>80.86687999999998</c:v>
                </c:pt>
                <c:pt idx="657">
                  <c:v>80.86687999999998</c:v>
                </c:pt>
                <c:pt idx="658">
                  <c:v>80.86687999999998</c:v>
                </c:pt>
                <c:pt idx="659">
                  <c:v>80.86687999999998</c:v>
                </c:pt>
                <c:pt idx="660">
                  <c:v>80.86687999999998</c:v>
                </c:pt>
                <c:pt idx="661">
                  <c:v>80.86687999999998</c:v>
                </c:pt>
                <c:pt idx="662">
                  <c:v>80.86687999999998</c:v>
                </c:pt>
                <c:pt idx="663">
                  <c:v>80.86687999999998</c:v>
                </c:pt>
                <c:pt idx="664">
                  <c:v>80.86687999999998</c:v>
                </c:pt>
                <c:pt idx="665">
                  <c:v>80.86687999999998</c:v>
                </c:pt>
                <c:pt idx="666">
                  <c:v>80.86687999999998</c:v>
                </c:pt>
                <c:pt idx="667">
                  <c:v>80.86687999999998</c:v>
                </c:pt>
                <c:pt idx="668">
                  <c:v>80.86687999999998</c:v>
                </c:pt>
                <c:pt idx="669">
                  <c:v>80.86687999999998</c:v>
                </c:pt>
                <c:pt idx="670">
                  <c:v>80.86687999999998</c:v>
                </c:pt>
                <c:pt idx="671">
                  <c:v>80.86687999999998</c:v>
                </c:pt>
                <c:pt idx="672">
                  <c:v>80.86687999999998</c:v>
                </c:pt>
                <c:pt idx="673">
                  <c:v>80.86687999999998</c:v>
                </c:pt>
                <c:pt idx="674">
                  <c:v>80.86687999999998</c:v>
                </c:pt>
                <c:pt idx="675">
                  <c:v>80.86687999999998</c:v>
                </c:pt>
                <c:pt idx="676">
                  <c:v>80.86687999999998</c:v>
                </c:pt>
                <c:pt idx="677">
                  <c:v>80.86687999999998</c:v>
                </c:pt>
                <c:pt idx="678">
                  <c:v>80.86687999999998</c:v>
                </c:pt>
                <c:pt idx="679">
                  <c:v>80.86687999999998</c:v>
                </c:pt>
                <c:pt idx="680">
                  <c:v>80.86687999999998</c:v>
                </c:pt>
                <c:pt idx="681">
                  <c:v>80.86687999999998</c:v>
                </c:pt>
                <c:pt idx="682">
                  <c:v>80.86687999999998</c:v>
                </c:pt>
                <c:pt idx="683">
                  <c:v>80.86687999999998</c:v>
                </c:pt>
                <c:pt idx="684">
                  <c:v>80.86687999999998</c:v>
                </c:pt>
                <c:pt idx="685">
                  <c:v>80.86687999999998</c:v>
                </c:pt>
                <c:pt idx="686">
                  <c:v>80.86687999999998</c:v>
                </c:pt>
                <c:pt idx="687">
                  <c:v>80.86687999999998</c:v>
                </c:pt>
                <c:pt idx="688">
                  <c:v>80.86687999999998</c:v>
                </c:pt>
                <c:pt idx="689">
                  <c:v>80.86687999999998</c:v>
                </c:pt>
                <c:pt idx="690">
                  <c:v>80.86687999999998</c:v>
                </c:pt>
                <c:pt idx="691">
                  <c:v>80.86687999999998</c:v>
                </c:pt>
                <c:pt idx="692">
                  <c:v>80.86687999999998</c:v>
                </c:pt>
                <c:pt idx="693">
                  <c:v>80.86687999999998</c:v>
                </c:pt>
                <c:pt idx="694">
                  <c:v>80.86687999999998</c:v>
                </c:pt>
                <c:pt idx="695">
                  <c:v>80.86687999999998</c:v>
                </c:pt>
                <c:pt idx="696">
                  <c:v>80.86687999999998</c:v>
                </c:pt>
                <c:pt idx="697">
                  <c:v>80.86687999999998</c:v>
                </c:pt>
                <c:pt idx="698">
                  <c:v>80.86687999999998</c:v>
                </c:pt>
                <c:pt idx="699">
                  <c:v>80.86687999999998</c:v>
                </c:pt>
                <c:pt idx="700">
                  <c:v>80.86687999999998</c:v>
                </c:pt>
                <c:pt idx="701">
                  <c:v>80.86687999999998</c:v>
                </c:pt>
                <c:pt idx="702">
                  <c:v>80.86687999999998</c:v>
                </c:pt>
                <c:pt idx="703">
                  <c:v>80.86687999999998</c:v>
                </c:pt>
                <c:pt idx="704">
                  <c:v>80.86687999999998</c:v>
                </c:pt>
                <c:pt idx="705">
                  <c:v>80.86687999999998</c:v>
                </c:pt>
                <c:pt idx="706">
                  <c:v>80.86687999999998</c:v>
                </c:pt>
                <c:pt idx="707">
                  <c:v>80.86687999999998</c:v>
                </c:pt>
                <c:pt idx="708">
                  <c:v>80.86687999999998</c:v>
                </c:pt>
                <c:pt idx="709">
                  <c:v>80.86687999999998</c:v>
                </c:pt>
                <c:pt idx="710">
                  <c:v>80.86687999999998</c:v>
                </c:pt>
                <c:pt idx="711">
                  <c:v>80.86687999999998</c:v>
                </c:pt>
                <c:pt idx="712">
                  <c:v>80.86687999999998</c:v>
                </c:pt>
                <c:pt idx="713">
                  <c:v>80.86687999999998</c:v>
                </c:pt>
                <c:pt idx="714">
                  <c:v>80.86687999999998</c:v>
                </c:pt>
                <c:pt idx="715">
                  <c:v>80.86687999999998</c:v>
                </c:pt>
                <c:pt idx="716">
                  <c:v>80.86687999999998</c:v>
                </c:pt>
                <c:pt idx="717">
                  <c:v>80.86687999999998</c:v>
                </c:pt>
                <c:pt idx="718">
                  <c:v>80.86687999999998</c:v>
                </c:pt>
                <c:pt idx="719">
                  <c:v>80.86687999999998</c:v>
                </c:pt>
                <c:pt idx="720">
                  <c:v>80.86687999999998</c:v>
                </c:pt>
                <c:pt idx="721">
                  <c:v>80.86687999999998</c:v>
                </c:pt>
                <c:pt idx="722">
                  <c:v>80.86687999999998</c:v>
                </c:pt>
                <c:pt idx="723">
                  <c:v>80.86687999999998</c:v>
                </c:pt>
                <c:pt idx="724">
                  <c:v>80.86687999999998</c:v>
                </c:pt>
                <c:pt idx="725">
                  <c:v>80.86687999999998</c:v>
                </c:pt>
                <c:pt idx="726">
                  <c:v>80.86687999999998</c:v>
                </c:pt>
                <c:pt idx="727">
                  <c:v>80.86687999999998</c:v>
                </c:pt>
                <c:pt idx="728">
                  <c:v>80.86687999999998</c:v>
                </c:pt>
                <c:pt idx="729">
                  <c:v>80.86687999999998</c:v>
                </c:pt>
                <c:pt idx="730">
                  <c:v>80.86687999999998</c:v>
                </c:pt>
                <c:pt idx="731">
                  <c:v>80.86687999999998</c:v>
                </c:pt>
                <c:pt idx="732">
                  <c:v>80.86687999999998</c:v>
                </c:pt>
                <c:pt idx="733">
                  <c:v>80.86687999999998</c:v>
                </c:pt>
                <c:pt idx="734">
                  <c:v>80.86687999999998</c:v>
                </c:pt>
                <c:pt idx="735">
                  <c:v>80.86687999999998</c:v>
                </c:pt>
                <c:pt idx="736">
                  <c:v>80.86687999999998</c:v>
                </c:pt>
                <c:pt idx="737">
                  <c:v>80.86687999999998</c:v>
                </c:pt>
                <c:pt idx="738">
                  <c:v>80.86687999999998</c:v>
                </c:pt>
                <c:pt idx="739">
                  <c:v>80.86687999999998</c:v>
                </c:pt>
                <c:pt idx="740">
                  <c:v>80.86687999999998</c:v>
                </c:pt>
                <c:pt idx="741">
                  <c:v>80.86687999999998</c:v>
                </c:pt>
                <c:pt idx="742">
                  <c:v>80.86687999999998</c:v>
                </c:pt>
                <c:pt idx="743">
                  <c:v>80.86687999999998</c:v>
                </c:pt>
                <c:pt idx="744">
                  <c:v>80.86687999999998</c:v>
                </c:pt>
                <c:pt idx="745">
                  <c:v>80.86687999999998</c:v>
                </c:pt>
                <c:pt idx="746">
                  <c:v>80.86687999999998</c:v>
                </c:pt>
                <c:pt idx="747">
                  <c:v>80.86687999999998</c:v>
                </c:pt>
                <c:pt idx="748">
                  <c:v>80.86687999999998</c:v>
                </c:pt>
                <c:pt idx="749">
                  <c:v>80.86687999999998</c:v>
                </c:pt>
                <c:pt idx="750">
                  <c:v>80.86687999999998</c:v>
                </c:pt>
                <c:pt idx="751">
                  <c:v>80.86687999999998</c:v>
                </c:pt>
                <c:pt idx="752">
                  <c:v>80.86687999999998</c:v>
                </c:pt>
                <c:pt idx="753">
                  <c:v>80.86687999999998</c:v>
                </c:pt>
                <c:pt idx="754">
                  <c:v>80.86687999999998</c:v>
                </c:pt>
                <c:pt idx="755">
                  <c:v>80.86687999999998</c:v>
                </c:pt>
                <c:pt idx="756">
                  <c:v>80.86687999999998</c:v>
                </c:pt>
                <c:pt idx="757">
                  <c:v>80.86687999999998</c:v>
                </c:pt>
                <c:pt idx="758">
                  <c:v>80.86687999999998</c:v>
                </c:pt>
                <c:pt idx="759">
                  <c:v>80.86687999999998</c:v>
                </c:pt>
                <c:pt idx="760">
                  <c:v>80.86687999999998</c:v>
                </c:pt>
                <c:pt idx="761">
                  <c:v>80.86687999999998</c:v>
                </c:pt>
                <c:pt idx="762">
                  <c:v>80.86687999999998</c:v>
                </c:pt>
                <c:pt idx="763">
                  <c:v>80.86687999999998</c:v>
                </c:pt>
                <c:pt idx="764">
                  <c:v>80.86687999999998</c:v>
                </c:pt>
                <c:pt idx="765">
                  <c:v>80.86687999999998</c:v>
                </c:pt>
                <c:pt idx="766">
                  <c:v>80.86687999999998</c:v>
                </c:pt>
                <c:pt idx="767">
                  <c:v>80.86687999999998</c:v>
                </c:pt>
                <c:pt idx="768">
                  <c:v>80.86687999999998</c:v>
                </c:pt>
                <c:pt idx="769">
                  <c:v>80.86687999999998</c:v>
                </c:pt>
                <c:pt idx="770">
                  <c:v>80.86687999999998</c:v>
                </c:pt>
                <c:pt idx="771">
                  <c:v>80.86687999999998</c:v>
                </c:pt>
                <c:pt idx="772">
                  <c:v>80.86687999999998</c:v>
                </c:pt>
                <c:pt idx="773">
                  <c:v>80.86687999999998</c:v>
                </c:pt>
                <c:pt idx="774">
                  <c:v>80.86687999999998</c:v>
                </c:pt>
                <c:pt idx="775">
                  <c:v>80.86687999999998</c:v>
                </c:pt>
                <c:pt idx="776">
                  <c:v>80.86687999999998</c:v>
                </c:pt>
                <c:pt idx="777">
                  <c:v>80.86687999999998</c:v>
                </c:pt>
                <c:pt idx="778">
                  <c:v>80.86687999999998</c:v>
                </c:pt>
                <c:pt idx="779">
                  <c:v>80.86687999999998</c:v>
                </c:pt>
                <c:pt idx="780">
                  <c:v>80.86687999999998</c:v>
                </c:pt>
                <c:pt idx="781">
                  <c:v>80.86687999999998</c:v>
                </c:pt>
                <c:pt idx="782">
                  <c:v>80.86687999999998</c:v>
                </c:pt>
                <c:pt idx="783">
                  <c:v>80.86687999999998</c:v>
                </c:pt>
                <c:pt idx="784">
                  <c:v>80.86687999999998</c:v>
                </c:pt>
                <c:pt idx="785">
                  <c:v>80.86687999999998</c:v>
                </c:pt>
                <c:pt idx="786">
                  <c:v>80.86687999999998</c:v>
                </c:pt>
                <c:pt idx="787">
                  <c:v>80.86687999999998</c:v>
                </c:pt>
                <c:pt idx="788">
                  <c:v>80.86687999999998</c:v>
                </c:pt>
                <c:pt idx="789">
                  <c:v>80.86687999999998</c:v>
                </c:pt>
                <c:pt idx="790">
                  <c:v>80.86687999999998</c:v>
                </c:pt>
                <c:pt idx="791">
                  <c:v>80.86687999999998</c:v>
                </c:pt>
                <c:pt idx="792">
                  <c:v>80.86687999999998</c:v>
                </c:pt>
                <c:pt idx="793">
                  <c:v>80.86687999999998</c:v>
                </c:pt>
                <c:pt idx="794">
                  <c:v>80.86687999999998</c:v>
                </c:pt>
                <c:pt idx="795">
                  <c:v>80.86687999999998</c:v>
                </c:pt>
                <c:pt idx="796">
                  <c:v>80.86687999999998</c:v>
                </c:pt>
                <c:pt idx="797">
                  <c:v>80.86687999999998</c:v>
                </c:pt>
                <c:pt idx="798">
                  <c:v>80.86687999999998</c:v>
                </c:pt>
                <c:pt idx="799">
                  <c:v>80.86687999999998</c:v>
                </c:pt>
                <c:pt idx="800">
                  <c:v>80.86687999999998</c:v>
                </c:pt>
                <c:pt idx="801">
                  <c:v>80.86687999999998</c:v>
                </c:pt>
                <c:pt idx="802">
                  <c:v>80.86687999999998</c:v>
                </c:pt>
                <c:pt idx="803">
                  <c:v>80.86687999999998</c:v>
                </c:pt>
                <c:pt idx="804">
                  <c:v>80.86687999999998</c:v>
                </c:pt>
                <c:pt idx="805">
                  <c:v>80.86687999999998</c:v>
                </c:pt>
                <c:pt idx="806">
                  <c:v>80.86687999999998</c:v>
                </c:pt>
                <c:pt idx="807">
                  <c:v>80.86687999999998</c:v>
                </c:pt>
                <c:pt idx="808">
                  <c:v>80.86687999999998</c:v>
                </c:pt>
                <c:pt idx="809">
                  <c:v>80.86687999999998</c:v>
                </c:pt>
                <c:pt idx="810">
                  <c:v>80.86687999999998</c:v>
                </c:pt>
                <c:pt idx="811">
                  <c:v>80.86687999999998</c:v>
                </c:pt>
                <c:pt idx="812">
                  <c:v>80.86687999999998</c:v>
                </c:pt>
                <c:pt idx="813">
                  <c:v>80.86687999999998</c:v>
                </c:pt>
                <c:pt idx="814">
                  <c:v>80.86687999999998</c:v>
                </c:pt>
                <c:pt idx="815">
                  <c:v>80.86687999999998</c:v>
                </c:pt>
                <c:pt idx="816">
                  <c:v>80.86687999999998</c:v>
                </c:pt>
                <c:pt idx="817">
                  <c:v>80.86687999999998</c:v>
                </c:pt>
                <c:pt idx="818">
                  <c:v>80.86687999999998</c:v>
                </c:pt>
                <c:pt idx="819">
                  <c:v>80.86687999999998</c:v>
                </c:pt>
                <c:pt idx="820">
                  <c:v>80.86687999999998</c:v>
                </c:pt>
                <c:pt idx="821">
                  <c:v>80.86687999999998</c:v>
                </c:pt>
                <c:pt idx="822">
                  <c:v>80.86687999999998</c:v>
                </c:pt>
                <c:pt idx="823">
                  <c:v>80.86687999999998</c:v>
                </c:pt>
                <c:pt idx="824">
                  <c:v>80.86687999999998</c:v>
                </c:pt>
                <c:pt idx="825">
                  <c:v>80.86687999999998</c:v>
                </c:pt>
                <c:pt idx="826">
                  <c:v>80.86687999999998</c:v>
                </c:pt>
                <c:pt idx="827">
                  <c:v>80.86687999999998</c:v>
                </c:pt>
                <c:pt idx="828">
                  <c:v>80.86687999999998</c:v>
                </c:pt>
                <c:pt idx="829">
                  <c:v>80.86687999999998</c:v>
                </c:pt>
                <c:pt idx="830">
                  <c:v>80.86687999999998</c:v>
                </c:pt>
                <c:pt idx="831">
                  <c:v>80.86687999999998</c:v>
                </c:pt>
                <c:pt idx="832">
                  <c:v>80.86687999999998</c:v>
                </c:pt>
                <c:pt idx="833">
                  <c:v>80.86687999999998</c:v>
                </c:pt>
                <c:pt idx="834">
                  <c:v>80.86687999999998</c:v>
                </c:pt>
                <c:pt idx="835">
                  <c:v>80.86687999999998</c:v>
                </c:pt>
                <c:pt idx="836">
                  <c:v>80.86687999999998</c:v>
                </c:pt>
                <c:pt idx="837">
                  <c:v>80.86687999999998</c:v>
                </c:pt>
                <c:pt idx="838">
                  <c:v>80.86687999999998</c:v>
                </c:pt>
                <c:pt idx="839">
                  <c:v>80.86687999999998</c:v>
                </c:pt>
                <c:pt idx="840">
                  <c:v>80.86687999999998</c:v>
                </c:pt>
                <c:pt idx="841">
                  <c:v>80.86687999999998</c:v>
                </c:pt>
                <c:pt idx="842">
                  <c:v>80.86687999999998</c:v>
                </c:pt>
                <c:pt idx="843">
                  <c:v>80.86687999999998</c:v>
                </c:pt>
                <c:pt idx="844">
                  <c:v>80.86687999999998</c:v>
                </c:pt>
                <c:pt idx="845">
                  <c:v>80.86687999999998</c:v>
                </c:pt>
                <c:pt idx="846">
                  <c:v>80.86687999999998</c:v>
                </c:pt>
                <c:pt idx="847">
                  <c:v>80.86687999999998</c:v>
                </c:pt>
                <c:pt idx="848">
                  <c:v>80.86687999999998</c:v>
                </c:pt>
                <c:pt idx="849">
                  <c:v>80.86687999999998</c:v>
                </c:pt>
                <c:pt idx="850">
                  <c:v>80.86687999999998</c:v>
                </c:pt>
                <c:pt idx="851">
                  <c:v>80.86687999999998</c:v>
                </c:pt>
                <c:pt idx="852">
                  <c:v>80.86687999999998</c:v>
                </c:pt>
                <c:pt idx="853">
                  <c:v>80.86687999999998</c:v>
                </c:pt>
                <c:pt idx="854">
                  <c:v>80.86687999999998</c:v>
                </c:pt>
                <c:pt idx="855">
                  <c:v>80.86687999999998</c:v>
                </c:pt>
                <c:pt idx="856">
                  <c:v>80.86687999999998</c:v>
                </c:pt>
                <c:pt idx="857">
                  <c:v>80.86687999999998</c:v>
                </c:pt>
                <c:pt idx="858">
                  <c:v>80.86687999999998</c:v>
                </c:pt>
                <c:pt idx="859">
                  <c:v>80.86687999999998</c:v>
                </c:pt>
                <c:pt idx="860">
                  <c:v>80.86687999999998</c:v>
                </c:pt>
                <c:pt idx="861">
                  <c:v>80.86687999999998</c:v>
                </c:pt>
                <c:pt idx="862">
                  <c:v>80.86687999999998</c:v>
                </c:pt>
                <c:pt idx="863">
                  <c:v>80.86687999999998</c:v>
                </c:pt>
                <c:pt idx="864">
                  <c:v>80.86687999999998</c:v>
                </c:pt>
                <c:pt idx="865">
                  <c:v>80.86687999999998</c:v>
                </c:pt>
                <c:pt idx="866">
                  <c:v>80.86687999999998</c:v>
                </c:pt>
                <c:pt idx="867">
                  <c:v>80.86687999999998</c:v>
                </c:pt>
                <c:pt idx="868">
                  <c:v>80.86687999999998</c:v>
                </c:pt>
                <c:pt idx="869">
                  <c:v>80.86687999999998</c:v>
                </c:pt>
                <c:pt idx="870">
                  <c:v>80.86687999999998</c:v>
                </c:pt>
                <c:pt idx="871">
                  <c:v>80.86687999999998</c:v>
                </c:pt>
                <c:pt idx="872">
                  <c:v>80.86687999999998</c:v>
                </c:pt>
                <c:pt idx="873">
                  <c:v>80.86687999999998</c:v>
                </c:pt>
                <c:pt idx="874">
                  <c:v>80.86687999999998</c:v>
                </c:pt>
                <c:pt idx="875">
                  <c:v>80.86687999999998</c:v>
                </c:pt>
                <c:pt idx="876">
                  <c:v>80.86687999999998</c:v>
                </c:pt>
                <c:pt idx="877">
                  <c:v>80.86687999999998</c:v>
                </c:pt>
                <c:pt idx="878">
                  <c:v>80.86687999999998</c:v>
                </c:pt>
                <c:pt idx="879">
                  <c:v>80.86687999999998</c:v>
                </c:pt>
                <c:pt idx="880">
                  <c:v>80.86687999999998</c:v>
                </c:pt>
                <c:pt idx="881">
                  <c:v>80.86687999999998</c:v>
                </c:pt>
                <c:pt idx="882">
                  <c:v>80.86687999999998</c:v>
                </c:pt>
                <c:pt idx="883">
                  <c:v>80.86687999999998</c:v>
                </c:pt>
                <c:pt idx="884">
                  <c:v>80.86687999999998</c:v>
                </c:pt>
                <c:pt idx="885">
                  <c:v>80.86687999999998</c:v>
                </c:pt>
                <c:pt idx="886">
                  <c:v>80.86687999999998</c:v>
                </c:pt>
                <c:pt idx="887">
                  <c:v>80.86687999999998</c:v>
                </c:pt>
                <c:pt idx="888">
                  <c:v>80.86687999999998</c:v>
                </c:pt>
                <c:pt idx="889">
                  <c:v>80.86687999999998</c:v>
                </c:pt>
                <c:pt idx="890">
                  <c:v>80.86687999999998</c:v>
                </c:pt>
                <c:pt idx="891">
                  <c:v>80.86687999999998</c:v>
                </c:pt>
                <c:pt idx="892">
                  <c:v>80.86687999999998</c:v>
                </c:pt>
                <c:pt idx="893">
                  <c:v>80.86687999999998</c:v>
                </c:pt>
                <c:pt idx="894">
                  <c:v>80.86687999999998</c:v>
                </c:pt>
                <c:pt idx="895">
                  <c:v>80.86687999999998</c:v>
                </c:pt>
                <c:pt idx="896">
                  <c:v>80.86687999999998</c:v>
                </c:pt>
                <c:pt idx="897">
                  <c:v>80.86687999999998</c:v>
                </c:pt>
                <c:pt idx="898">
                  <c:v>80.86687999999998</c:v>
                </c:pt>
                <c:pt idx="899">
                  <c:v>80.86687999999998</c:v>
                </c:pt>
                <c:pt idx="900">
                  <c:v>80.86687999999998</c:v>
                </c:pt>
                <c:pt idx="901">
                  <c:v>80.86687999999998</c:v>
                </c:pt>
                <c:pt idx="902">
                  <c:v>80.86687999999998</c:v>
                </c:pt>
                <c:pt idx="903">
                  <c:v>80.86687999999998</c:v>
                </c:pt>
                <c:pt idx="904">
                  <c:v>80.86687999999998</c:v>
                </c:pt>
                <c:pt idx="905">
                  <c:v>80.86687999999998</c:v>
                </c:pt>
                <c:pt idx="906">
                  <c:v>80.86687999999998</c:v>
                </c:pt>
                <c:pt idx="907">
                  <c:v>80.86687999999998</c:v>
                </c:pt>
                <c:pt idx="908">
                  <c:v>80.86687999999998</c:v>
                </c:pt>
                <c:pt idx="909">
                  <c:v>80.86687999999998</c:v>
                </c:pt>
                <c:pt idx="910">
                  <c:v>80.86687999999998</c:v>
                </c:pt>
                <c:pt idx="911">
                  <c:v>80.86687999999998</c:v>
                </c:pt>
                <c:pt idx="912">
                  <c:v>80.86687999999998</c:v>
                </c:pt>
                <c:pt idx="913">
                  <c:v>80.86687999999998</c:v>
                </c:pt>
                <c:pt idx="914">
                  <c:v>80.86687999999998</c:v>
                </c:pt>
                <c:pt idx="915">
                  <c:v>80.86687999999998</c:v>
                </c:pt>
                <c:pt idx="916">
                  <c:v>80.86687999999998</c:v>
                </c:pt>
                <c:pt idx="917">
                  <c:v>80.86687999999998</c:v>
                </c:pt>
                <c:pt idx="918">
                  <c:v>80.86687999999998</c:v>
                </c:pt>
                <c:pt idx="919">
                  <c:v>80.86687999999998</c:v>
                </c:pt>
                <c:pt idx="920">
                  <c:v>80.86687999999998</c:v>
                </c:pt>
                <c:pt idx="921">
                  <c:v>80.86687999999998</c:v>
                </c:pt>
                <c:pt idx="922">
                  <c:v>80.86687999999998</c:v>
                </c:pt>
                <c:pt idx="923">
                  <c:v>80.86687999999998</c:v>
                </c:pt>
                <c:pt idx="924">
                  <c:v>80.86687999999998</c:v>
                </c:pt>
                <c:pt idx="925">
                  <c:v>80.86687999999998</c:v>
                </c:pt>
                <c:pt idx="926">
                  <c:v>80.86687999999998</c:v>
                </c:pt>
                <c:pt idx="927">
                  <c:v>80.86687999999998</c:v>
                </c:pt>
                <c:pt idx="928">
                  <c:v>80.86687999999998</c:v>
                </c:pt>
                <c:pt idx="929">
                  <c:v>80.86687999999998</c:v>
                </c:pt>
                <c:pt idx="930">
                  <c:v>80.86687999999998</c:v>
                </c:pt>
                <c:pt idx="931">
                  <c:v>80.86687999999998</c:v>
                </c:pt>
                <c:pt idx="932">
                  <c:v>80.86687999999998</c:v>
                </c:pt>
                <c:pt idx="933">
                  <c:v>80.86687999999998</c:v>
                </c:pt>
                <c:pt idx="934">
                  <c:v>80.86687999999998</c:v>
                </c:pt>
                <c:pt idx="935">
                  <c:v>80.86687999999998</c:v>
                </c:pt>
                <c:pt idx="936">
                  <c:v>80.86687999999998</c:v>
                </c:pt>
                <c:pt idx="937">
                  <c:v>80.86687999999998</c:v>
                </c:pt>
                <c:pt idx="938">
                  <c:v>80.86687999999998</c:v>
                </c:pt>
                <c:pt idx="939">
                  <c:v>80.86687999999998</c:v>
                </c:pt>
                <c:pt idx="940">
                  <c:v>80.86687999999998</c:v>
                </c:pt>
                <c:pt idx="941">
                  <c:v>80.86687999999998</c:v>
                </c:pt>
                <c:pt idx="942">
                  <c:v>80.86687999999998</c:v>
                </c:pt>
                <c:pt idx="943">
                  <c:v>80.86687999999998</c:v>
                </c:pt>
                <c:pt idx="944">
                  <c:v>80.86687999999998</c:v>
                </c:pt>
                <c:pt idx="945">
                  <c:v>80.86687999999998</c:v>
                </c:pt>
                <c:pt idx="946">
                  <c:v>80.86687999999998</c:v>
                </c:pt>
                <c:pt idx="947">
                  <c:v>80.86687999999998</c:v>
                </c:pt>
                <c:pt idx="948">
                  <c:v>80.86687999999998</c:v>
                </c:pt>
                <c:pt idx="949">
                  <c:v>80.86687999999998</c:v>
                </c:pt>
                <c:pt idx="950">
                  <c:v>80.86687999999998</c:v>
                </c:pt>
                <c:pt idx="951">
                  <c:v>80.86687999999998</c:v>
                </c:pt>
                <c:pt idx="952">
                  <c:v>80.86687999999998</c:v>
                </c:pt>
                <c:pt idx="953">
                  <c:v>80.86687999999998</c:v>
                </c:pt>
                <c:pt idx="954">
                  <c:v>80.86687999999998</c:v>
                </c:pt>
                <c:pt idx="955">
                  <c:v>80.86687999999998</c:v>
                </c:pt>
                <c:pt idx="956">
                  <c:v>80.86687999999998</c:v>
                </c:pt>
                <c:pt idx="957">
                  <c:v>80.86687999999998</c:v>
                </c:pt>
                <c:pt idx="958">
                  <c:v>80.86687999999998</c:v>
                </c:pt>
                <c:pt idx="959">
                  <c:v>80.86687999999998</c:v>
                </c:pt>
                <c:pt idx="960">
                  <c:v>80.86687999999998</c:v>
                </c:pt>
                <c:pt idx="961">
                  <c:v>80.86687999999998</c:v>
                </c:pt>
                <c:pt idx="962">
                  <c:v>80.86687999999998</c:v>
                </c:pt>
                <c:pt idx="963">
                  <c:v>80.86687999999998</c:v>
                </c:pt>
                <c:pt idx="964">
                  <c:v>80.86687999999998</c:v>
                </c:pt>
                <c:pt idx="965">
                  <c:v>80.86687999999998</c:v>
                </c:pt>
                <c:pt idx="966">
                  <c:v>80.86687999999998</c:v>
                </c:pt>
                <c:pt idx="967">
                  <c:v>80.86687999999998</c:v>
                </c:pt>
                <c:pt idx="968">
                  <c:v>80.86687999999998</c:v>
                </c:pt>
                <c:pt idx="969">
                  <c:v>80.86687999999998</c:v>
                </c:pt>
                <c:pt idx="970">
                  <c:v>80.86687999999998</c:v>
                </c:pt>
                <c:pt idx="971">
                  <c:v>80.86687999999998</c:v>
                </c:pt>
                <c:pt idx="972">
                  <c:v>80.86687999999998</c:v>
                </c:pt>
                <c:pt idx="973">
                  <c:v>80.86687999999998</c:v>
                </c:pt>
                <c:pt idx="974">
                  <c:v>80.86687999999998</c:v>
                </c:pt>
                <c:pt idx="975">
                  <c:v>80.86687999999998</c:v>
                </c:pt>
                <c:pt idx="976">
                  <c:v>80.86687999999998</c:v>
                </c:pt>
                <c:pt idx="977">
                  <c:v>80.86687999999998</c:v>
                </c:pt>
                <c:pt idx="978">
                  <c:v>80.86687999999998</c:v>
                </c:pt>
                <c:pt idx="979">
                  <c:v>80.86687999999998</c:v>
                </c:pt>
                <c:pt idx="980">
                  <c:v>80.86687999999998</c:v>
                </c:pt>
                <c:pt idx="981">
                  <c:v>80.86687999999998</c:v>
                </c:pt>
                <c:pt idx="982">
                  <c:v>80.86687999999998</c:v>
                </c:pt>
                <c:pt idx="983">
                  <c:v>80.86687999999998</c:v>
                </c:pt>
                <c:pt idx="984">
                  <c:v>80.86687999999998</c:v>
                </c:pt>
                <c:pt idx="985">
                  <c:v>80.86687999999998</c:v>
                </c:pt>
                <c:pt idx="986">
                  <c:v>80.86687999999998</c:v>
                </c:pt>
                <c:pt idx="987">
                  <c:v>80.86687999999998</c:v>
                </c:pt>
                <c:pt idx="988">
                  <c:v>80.86687999999998</c:v>
                </c:pt>
                <c:pt idx="989">
                  <c:v>80.86687999999998</c:v>
                </c:pt>
                <c:pt idx="990">
                  <c:v>80.86687999999998</c:v>
                </c:pt>
                <c:pt idx="991">
                  <c:v>80.86687999999998</c:v>
                </c:pt>
                <c:pt idx="992">
                  <c:v>80.86687999999998</c:v>
                </c:pt>
                <c:pt idx="993">
                  <c:v>80.86687999999998</c:v>
                </c:pt>
                <c:pt idx="994">
                  <c:v>80.86687999999998</c:v>
                </c:pt>
                <c:pt idx="995">
                  <c:v>80.86687999999998</c:v>
                </c:pt>
                <c:pt idx="996">
                  <c:v>80.86687999999998</c:v>
                </c:pt>
                <c:pt idx="997">
                  <c:v>80.86687999999998</c:v>
                </c:pt>
                <c:pt idx="998">
                  <c:v>80.86687999999998</c:v>
                </c:pt>
                <c:pt idx="999">
                  <c:v>80.86687999999998</c:v>
                </c:pt>
                <c:pt idx="1000">
                  <c:v>80.86687999999998</c:v>
                </c:pt>
                <c:pt idx="1001">
                  <c:v>80.86687999999998</c:v>
                </c:pt>
                <c:pt idx="1002">
                  <c:v>80.86687999999998</c:v>
                </c:pt>
                <c:pt idx="1003">
                  <c:v>80.86687999999998</c:v>
                </c:pt>
                <c:pt idx="1004">
                  <c:v>80.86687999999998</c:v>
                </c:pt>
                <c:pt idx="1005">
                  <c:v>80.86687999999998</c:v>
                </c:pt>
                <c:pt idx="1006">
                  <c:v>80.86687999999998</c:v>
                </c:pt>
                <c:pt idx="1007">
                  <c:v>80.86687999999998</c:v>
                </c:pt>
                <c:pt idx="1008">
                  <c:v>80.86687999999998</c:v>
                </c:pt>
                <c:pt idx="1009">
                  <c:v>80.86687999999998</c:v>
                </c:pt>
                <c:pt idx="1010">
                  <c:v>80.86687999999998</c:v>
                </c:pt>
                <c:pt idx="1011">
                  <c:v>80.86687999999998</c:v>
                </c:pt>
                <c:pt idx="1012">
                  <c:v>80.86687999999998</c:v>
                </c:pt>
                <c:pt idx="1013">
                  <c:v>80.86687999999998</c:v>
                </c:pt>
                <c:pt idx="1014">
                  <c:v>80.86687999999998</c:v>
                </c:pt>
                <c:pt idx="1015">
                  <c:v>80.86687999999998</c:v>
                </c:pt>
                <c:pt idx="1016">
                  <c:v>80.86687999999998</c:v>
                </c:pt>
                <c:pt idx="1017">
                  <c:v>80.86687999999998</c:v>
                </c:pt>
                <c:pt idx="1018">
                  <c:v>80.86687999999998</c:v>
                </c:pt>
                <c:pt idx="1019">
                  <c:v>80.86687999999998</c:v>
                </c:pt>
                <c:pt idx="1020">
                  <c:v>80.86687999999998</c:v>
                </c:pt>
                <c:pt idx="1021">
                  <c:v>80.86687999999998</c:v>
                </c:pt>
                <c:pt idx="1022">
                  <c:v>80.86687999999998</c:v>
                </c:pt>
                <c:pt idx="1023">
                  <c:v>80.86687999999998</c:v>
                </c:pt>
                <c:pt idx="1024">
                  <c:v>80.86687999999998</c:v>
                </c:pt>
                <c:pt idx="1025">
                  <c:v>80.86687999999998</c:v>
                </c:pt>
                <c:pt idx="1026">
                  <c:v>80.86687999999998</c:v>
                </c:pt>
                <c:pt idx="1027">
                  <c:v>80.86687999999998</c:v>
                </c:pt>
                <c:pt idx="1028">
                  <c:v>80.86687999999998</c:v>
                </c:pt>
                <c:pt idx="1029">
                  <c:v>80.86687999999998</c:v>
                </c:pt>
                <c:pt idx="1030">
                  <c:v>80.86687999999998</c:v>
                </c:pt>
                <c:pt idx="1031">
                  <c:v>80.86687999999998</c:v>
                </c:pt>
                <c:pt idx="1032">
                  <c:v>80.86687999999998</c:v>
                </c:pt>
                <c:pt idx="1033">
                  <c:v>80.86687999999998</c:v>
                </c:pt>
                <c:pt idx="1034">
                  <c:v>80.86687999999998</c:v>
                </c:pt>
                <c:pt idx="1035">
                  <c:v>80.86687999999998</c:v>
                </c:pt>
                <c:pt idx="1036">
                  <c:v>80.86687999999998</c:v>
                </c:pt>
                <c:pt idx="1037">
                  <c:v>80.86687999999998</c:v>
                </c:pt>
                <c:pt idx="1038">
                  <c:v>80.86687999999998</c:v>
                </c:pt>
                <c:pt idx="1039">
                  <c:v>80.86687999999998</c:v>
                </c:pt>
                <c:pt idx="1040">
                  <c:v>80.86687999999998</c:v>
                </c:pt>
                <c:pt idx="1041">
                  <c:v>80.86687999999998</c:v>
                </c:pt>
                <c:pt idx="1042">
                  <c:v>80.86687999999998</c:v>
                </c:pt>
                <c:pt idx="1043">
                  <c:v>80.86687999999998</c:v>
                </c:pt>
                <c:pt idx="1044">
                  <c:v>80.86687999999998</c:v>
                </c:pt>
                <c:pt idx="1045">
                  <c:v>80.86687999999998</c:v>
                </c:pt>
                <c:pt idx="1046">
                  <c:v>80.86687999999998</c:v>
                </c:pt>
                <c:pt idx="1047">
                  <c:v>80.86687999999998</c:v>
                </c:pt>
                <c:pt idx="1048">
                  <c:v>80.86687999999998</c:v>
                </c:pt>
                <c:pt idx="1049">
                  <c:v>80.86687999999998</c:v>
                </c:pt>
                <c:pt idx="1050">
                  <c:v>80.86687999999998</c:v>
                </c:pt>
                <c:pt idx="1051">
                  <c:v>80.86687999999998</c:v>
                </c:pt>
                <c:pt idx="1052">
                  <c:v>80.86687999999998</c:v>
                </c:pt>
                <c:pt idx="1053">
                  <c:v>80.86687999999998</c:v>
                </c:pt>
                <c:pt idx="1054">
                  <c:v>80.86687999999998</c:v>
                </c:pt>
                <c:pt idx="1055">
                  <c:v>80.86687999999998</c:v>
                </c:pt>
                <c:pt idx="1056">
                  <c:v>80.86687999999998</c:v>
                </c:pt>
                <c:pt idx="1057">
                  <c:v>80.86687999999998</c:v>
                </c:pt>
                <c:pt idx="1058">
                  <c:v>80.86687999999998</c:v>
                </c:pt>
                <c:pt idx="1059">
                  <c:v>80.86687999999998</c:v>
                </c:pt>
                <c:pt idx="1060">
                  <c:v>80.86687999999998</c:v>
                </c:pt>
                <c:pt idx="1061">
                  <c:v>80.86687999999998</c:v>
                </c:pt>
                <c:pt idx="1062">
                  <c:v>80.86687999999998</c:v>
                </c:pt>
                <c:pt idx="1063">
                  <c:v>80.86687999999998</c:v>
                </c:pt>
                <c:pt idx="1064">
                  <c:v>80.86687999999998</c:v>
                </c:pt>
                <c:pt idx="1065">
                  <c:v>80.86687999999998</c:v>
                </c:pt>
                <c:pt idx="1066">
                  <c:v>80.86687999999998</c:v>
                </c:pt>
                <c:pt idx="1067">
                  <c:v>80.86687999999998</c:v>
                </c:pt>
                <c:pt idx="1068">
                  <c:v>80.86687999999998</c:v>
                </c:pt>
                <c:pt idx="1069">
                  <c:v>80.86687999999998</c:v>
                </c:pt>
                <c:pt idx="1070">
                  <c:v>80.86687999999998</c:v>
                </c:pt>
                <c:pt idx="1071">
                  <c:v>80.86687999999998</c:v>
                </c:pt>
                <c:pt idx="1072">
                  <c:v>80.86687999999998</c:v>
                </c:pt>
                <c:pt idx="1073">
                  <c:v>80.86687999999998</c:v>
                </c:pt>
                <c:pt idx="1074">
                  <c:v>80.86687999999998</c:v>
                </c:pt>
                <c:pt idx="1075">
                  <c:v>80.86687999999998</c:v>
                </c:pt>
                <c:pt idx="1076">
                  <c:v>80.86687999999998</c:v>
                </c:pt>
                <c:pt idx="1077">
                  <c:v>80.86687999999998</c:v>
                </c:pt>
                <c:pt idx="1078">
                  <c:v>80.86687999999998</c:v>
                </c:pt>
                <c:pt idx="1079">
                  <c:v>80.86687999999998</c:v>
                </c:pt>
                <c:pt idx="1080">
                  <c:v>80.86687999999998</c:v>
                </c:pt>
                <c:pt idx="1081">
                  <c:v>80.86687999999998</c:v>
                </c:pt>
                <c:pt idx="1082">
                  <c:v>80.86687999999998</c:v>
                </c:pt>
                <c:pt idx="1083">
                  <c:v>80.86687999999998</c:v>
                </c:pt>
                <c:pt idx="1084">
                  <c:v>80.86687999999998</c:v>
                </c:pt>
                <c:pt idx="1085">
                  <c:v>80.86687999999998</c:v>
                </c:pt>
                <c:pt idx="1086">
                  <c:v>80.86687999999998</c:v>
                </c:pt>
                <c:pt idx="1087">
                  <c:v>80.86687999999998</c:v>
                </c:pt>
                <c:pt idx="1088">
                  <c:v>80.86687999999998</c:v>
                </c:pt>
                <c:pt idx="1089">
                  <c:v>80.86687999999998</c:v>
                </c:pt>
                <c:pt idx="1090">
                  <c:v>80.86687999999998</c:v>
                </c:pt>
                <c:pt idx="1091">
                  <c:v>80.86687999999998</c:v>
                </c:pt>
                <c:pt idx="1092">
                  <c:v>80.86687999999998</c:v>
                </c:pt>
                <c:pt idx="1093">
                  <c:v>80.86687999999998</c:v>
                </c:pt>
                <c:pt idx="1094">
                  <c:v>80.86687999999998</c:v>
                </c:pt>
                <c:pt idx="1095">
                  <c:v>80.86687999999998</c:v>
                </c:pt>
                <c:pt idx="1096">
                  <c:v>80.86687999999998</c:v>
                </c:pt>
                <c:pt idx="1097">
                  <c:v>80.86687999999998</c:v>
                </c:pt>
                <c:pt idx="1098">
                  <c:v>80.86687999999998</c:v>
                </c:pt>
                <c:pt idx="1099">
                  <c:v>80.86687999999998</c:v>
                </c:pt>
                <c:pt idx="1100">
                  <c:v>80.86687999999998</c:v>
                </c:pt>
                <c:pt idx="1101">
                  <c:v>80.86687999999998</c:v>
                </c:pt>
                <c:pt idx="1102">
                  <c:v>80.86687999999998</c:v>
                </c:pt>
                <c:pt idx="1103">
                  <c:v>80.86687999999998</c:v>
                </c:pt>
                <c:pt idx="1104">
                  <c:v>80.86687999999998</c:v>
                </c:pt>
                <c:pt idx="1105">
                  <c:v>80.86687999999998</c:v>
                </c:pt>
                <c:pt idx="1106">
                  <c:v>80.86687999999998</c:v>
                </c:pt>
                <c:pt idx="1107">
                  <c:v>80.86687999999998</c:v>
                </c:pt>
                <c:pt idx="1108">
                  <c:v>80.86687999999998</c:v>
                </c:pt>
                <c:pt idx="1109">
                  <c:v>80.86687999999998</c:v>
                </c:pt>
                <c:pt idx="1110">
                  <c:v>80.86687999999998</c:v>
                </c:pt>
                <c:pt idx="1111">
                  <c:v>80.86687999999998</c:v>
                </c:pt>
                <c:pt idx="1112">
                  <c:v>80.86687999999998</c:v>
                </c:pt>
                <c:pt idx="1113">
                  <c:v>80.86687999999998</c:v>
                </c:pt>
                <c:pt idx="1114">
                  <c:v>80.86687999999998</c:v>
                </c:pt>
                <c:pt idx="1115">
                  <c:v>80.86687999999998</c:v>
                </c:pt>
                <c:pt idx="1116">
                  <c:v>80.86687999999998</c:v>
                </c:pt>
                <c:pt idx="1117">
                  <c:v>80.86687999999998</c:v>
                </c:pt>
                <c:pt idx="1118">
                  <c:v>80.86687999999998</c:v>
                </c:pt>
                <c:pt idx="1119">
                  <c:v>80.86687999999998</c:v>
                </c:pt>
                <c:pt idx="1120">
                  <c:v>80.86687999999998</c:v>
                </c:pt>
                <c:pt idx="1121">
                  <c:v>80.86687999999998</c:v>
                </c:pt>
                <c:pt idx="1122">
                  <c:v>80.86687999999998</c:v>
                </c:pt>
                <c:pt idx="1123">
                  <c:v>80.86687999999998</c:v>
                </c:pt>
                <c:pt idx="1124">
                  <c:v>80.86687999999998</c:v>
                </c:pt>
                <c:pt idx="1125">
                  <c:v>80.86687999999998</c:v>
                </c:pt>
                <c:pt idx="1126">
                  <c:v>80.86687999999998</c:v>
                </c:pt>
                <c:pt idx="1127">
                  <c:v>80.86687999999998</c:v>
                </c:pt>
                <c:pt idx="1128">
                  <c:v>80.86687999999998</c:v>
                </c:pt>
                <c:pt idx="1129">
                  <c:v>80.86687999999998</c:v>
                </c:pt>
                <c:pt idx="1130">
                  <c:v>80.86687999999998</c:v>
                </c:pt>
                <c:pt idx="1131">
                  <c:v>80.86687999999998</c:v>
                </c:pt>
                <c:pt idx="1132">
                  <c:v>80.86687999999998</c:v>
                </c:pt>
                <c:pt idx="1133">
                  <c:v>80.86687999999998</c:v>
                </c:pt>
                <c:pt idx="1134">
                  <c:v>80.86687999999998</c:v>
                </c:pt>
                <c:pt idx="1135">
                  <c:v>80.86687999999998</c:v>
                </c:pt>
                <c:pt idx="1136">
                  <c:v>80.86687999999998</c:v>
                </c:pt>
                <c:pt idx="1137">
                  <c:v>80.86687999999998</c:v>
                </c:pt>
                <c:pt idx="1138">
                  <c:v>80.86687999999998</c:v>
                </c:pt>
                <c:pt idx="1139">
                  <c:v>80.86687999999998</c:v>
                </c:pt>
                <c:pt idx="1140">
                  <c:v>80.86687999999998</c:v>
                </c:pt>
                <c:pt idx="1141">
                  <c:v>80.86687999999998</c:v>
                </c:pt>
                <c:pt idx="1142">
                  <c:v>80.86687999999998</c:v>
                </c:pt>
                <c:pt idx="1143">
                  <c:v>80.86687999999998</c:v>
                </c:pt>
                <c:pt idx="1144">
                  <c:v>80.86687999999998</c:v>
                </c:pt>
                <c:pt idx="1145">
                  <c:v>80.86687999999998</c:v>
                </c:pt>
                <c:pt idx="1146">
                  <c:v>80.86687999999998</c:v>
                </c:pt>
                <c:pt idx="1147">
                  <c:v>80.86687999999998</c:v>
                </c:pt>
                <c:pt idx="1148">
                  <c:v>80.86687999999998</c:v>
                </c:pt>
                <c:pt idx="1149">
                  <c:v>80.86687999999998</c:v>
                </c:pt>
                <c:pt idx="1150">
                  <c:v>80.86687999999998</c:v>
                </c:pt>
                <c:pt idx="1151">
                  <c:v>80.86687999999998</c:v>
                </c:pt>
                <c:pt idx="1152">
                  <c:v>80.86687999999998</c:v>
                </c:pt>
                <c:pt idx="1153">
                  <c:v>80.86687999999998</c:v>
                </c:pt>
                <c:pt idx="1154">
                  <c:v>80.86687999999998</c:v>
                </c:pt>
                <c:pt idx="1155">
                  <c:v>80.86687999999998</c:v>
                </c:pt>
                <c:pt idx="1156">
                  <c:v>80.86687999999998</c:v>
                </c:pt>
                <c:pt idx="1157">
                  <c:v>80.86687999999998</c:v>
                </c:pt>
                <c:pt idx="1158">
                  <c:v>80.86687999999998</c:v>
                </c:pt>
                <c:pt idx="1159">
                  <c:v>80.86687999999998</c:v>
                </c:pt>
                <c:pt idx="1160">
                  <c:v>80.86687999999998</c:v>
                </c:pt>
                <c:pt idx="1161">
                  <c:v>80.86687999999998</c:v>
                </c:pt>
                <c:pt idx="1162">
                  <c:v>80.86687999999998</c:v>
                </c:pt>
                <c:pt idx="1163">
                  <c:v>80.86687999999998</c:v>
                </c:pt>
                <c:pt idx="1164">
                  <c:v>80.86687999999998</c:v>
                </c:pt>
                <c:pt idx="1165">
                  <c:v>80.86687999999998</c:v>
                </c:pt>
                <c:pt idx="1166">
                  <c:v>80.86687999999998</c:v>
                </c:pt>
                <c:pt idx="1167">
                  <c:v>80.86687999999998</c:v>
                </c:pt>
                <c:pt idx="1168">
                  <c:v>80.86687999999998</c:v>
                </c:pt>
                <c:pt idx="1169">
                  <c:v>80.86687999999998</c:v>
                </c:pt>
                <c:pt idx="1170">
                  <c:v>80.86687999999998</c:v>
                </c:pt>
                <c:pt idx="1171">
                  <c:v>80.86687999999998</c:v>
                </c:pt>
                <c:pt idx="1172">
                  <c:v>80.86687999999998</c:v>
                </c:pt>
                <c:pt idx="1173">
                  <c:v>80.86687999999998</c:v>
                </c:pt>
                <c:pt idx="1174">
                  <c:v>80.86687999999998</c:v>
                </c:pt>
                <c:pt idx="1175">
                  <c:v>80.86687999999998</c:v>
                </c:pt>
                <c:pt idx="1176">
                  <c:v>80.86687999999998</c:v>
                </c:pt>
                <c:pt idx="1177">
                  <c:v>80.86687999999998</c:v>
                </c:pt>
                <c:pt idx="1178">
                  <c:v>80.86687999999998</c:v>
                </c:pt>
                <c:pt idx="1179">
                  <c:v>80.86687999999998</c:v>
                </c:pt>
                <c:pt idx="1180">
                  <c:v>80.86687999999998</c:v>
                </c:pt>
                <c:pt idx="1181">
                  <c:v>80.86687999999998</c:v>
                </c:pt>
                <c:pt idx="1182">
                  <c:v>80.86687999999998</c:v>
                </c:pt>
                <c:pt idx="1183">
                  <c:v>80.86687999999998</c:v>
                </c:pt>
                <c:pt idx="1184">
                  <c:v>80.86687999999998</c:v>
                </c:pt>
                <c:pt idx="1185">
                  <c:v>80.86687999999998</c:v>
                </c:pt>
                <c:pt idx="1186">
                  <c:v>80.86687999999998</c:v>
                </c:pt>
                <c:pt idx="1187">
                  <c:v>80.86687999999998</c:v>
                </c:pt>
                <c:pt idx="1188">
                  <c:v>80.86687999999998</c:v>
                </c:pt>
                <c:pt idx="1189">
                  <c:v>80.86687999999998</c:v>
                </c:pt>
                <c:pt idx="1190">
                  <c:v>80.86687999999998</c:v>
                </c:pt>
                <c:pt idx="1191">
                  <c:v>80.86687999999998</c:v>
                </c:pt>
                <c:pt idx="1192">
                  <c:v>80.86687999999998</c:v>
                </c:pt>
                <c:pt idx="1193">
                  <c:v>80.86687999999998</c:v>
                </c:pt>
                <c:pt idx="1194">
                  <c:v>80.86687999999998</c:v>
                </c:pt>
                <c:pt idx="1195">
                  <c:v>80.86687999999998</c:v>
                </c:pt>
                <c:pt idx="1196">
                  <c:v>80.86687999999998</c:v>
                </c:pt>
                <c:pt idx="1197">
                  <c:v>80.86687999999998</c:v>
                </c:pt>
                <c:pt idx="1198">
                  <c:v>80.86687999999998</c:v>
                </c:pt>
                <c:pt idx="1199">
                  <c:v>80.86687999999998</c:v>
                </c:pt>
                <c:pt idx="1200">
                  <c:v>80.86687999999998</c:v>
                </c:pt>
                <c:pt idx="1201">
                  <c:v>80.86687999999998</c:v>
                </c:pt>
                <c:pt idx="1202">
                  <c:v>80.86687999999998</c:v>
                </c:pt>
                <c:pt idx="1203">
                  <c:v>80.86687999999998</c:v>
                </c:pt>
                <c:pt idx="1204">
                  <c:v>80.86687999999998</c:v>
                </c:pt>
                <c:pt idx="1205">
                  <c:v>80.86687999999998</c:v>
                </c:pt>
                <c:pt idx="1206">
                  <c:v>80.86687999999998</c:v>
                </c:pt>
                <c:pt idx="1207">
                  <c:v>80.86687999999998</c:v>
                </c:pt>
                <c:pt idx="1208">
                  <c:v>80.86687999999998</c:v>
                </c:pt>
                <c:pt idx="1209">
                  <c:v>80.86687999999998</c:v>
                </c:pt>
                <c:pt idx="1210">
                  <c:v>80.86687999999998</c:v>
                </c:pt>
                <c:pt idx="1211">
                  <c:v>80.86687999999998</c:v>
                </c:pt>
                <c:pt idx="1212">
                  <c:v>80.86687999999998</c:v>
                </c:pt>
                <c:pt idx="1213">
                  <c:v>80.86687999999998</c:v>
                </c:pt>
                <c:pt idx="1214">
                  <c:v>80.86687999999998</c:v>
                </c:pt>
                <c:pt idx="1215">
                  <c:v>80.86687999999998</c:v>
                </c:pt>
                <c:pt idx="1216">
                  <c:v>80.86687999999998</c:v>
                </c:pt>
                <c:pt idx="1217">
                  <c:v>80.86687999999998</c:v>
                </c:pt>
                <c:pt idx="1218">
                  <c:v>80.86687999999998</c:v>
                </c:pt>
                <c:pt idx="1219">
                  <c:v>80.86687999999998</c:v>
                </c:pt>
                <c:pt idx="1220">
                  <c:v>80.86687999999998</c:v>
                </c:pt>
                <c:pt idx="1221">
                  <c:v>80.86687999999998</c:v>
                </c:pt>
                <c:pt idx="1222">
                  <c:v>80.86687999999998</c:v>
                </c:pt>
                <c:pt idx="1223">
                  <c:v>80.86687999999998</c:v>
                </c:pt>
                <c:pt idx="1224">
                  <c:v>80.86687999999998</c:v>
                </c:pt>
                <c:pt idx="1225">
                  <c:v>80.86687999999998</c:v>
                </c:pt>
                <c:pt idx="1226">
                  <c:v>80.86687999999998</c:v>
                </c:pt>
                <c:pt idx="1227">
                  <c:v>80.86687999999998</c:v>
                </c:pt>
                <c:pt idx="1228">
                  <c:v>80.86687999999998</c:v>
                </c:pt>
                <c:pt idx="1229">
                  <c:v>80.86687999999998</c:v>
                </c:pt>
                <c:pt idx="1230">
                  <c:v>80.86687999999998</c:v>
                </c:pt>
                <c:pt idx="1231">
                  <c:v>80.86687999999998</c:v>
                </c:pt>
                <c:pt idx="1232">
                  <c:v>80.86687999999998</c:v>
                </c:pt>
                <c:pt idx="1233">
                  <c:v>80.86687999999998</c:v>
                </c:pt>
                <c:pt idx="1234">
                  <c:v>80.86687999999998</c:v>
                </c:pt>
                <c:pt idx="1235">
                  <c:v>80.86687999999998</c:v>
                </c:pt>
                <c:pt idx="1236">
                  <c:v>80.86687999999998</c:v>
                </c:pt>
                <c:pt idx="1237">
                  <c:v>80.86687999999998</c:v>
                </c:pt>
                <c:pt idx="1238">
                  <c:v>80.86687999999998</c:v>
                </c:pt>
                <c:pt idx="1239">
                  <c:v>80.86687999999998</c:v>
                </c:pt>
                <c:pt idx="1240">
                  <c:v>80.86687999999998</c:v>
                </c:pt>
                <c:pt idx="1241">
                  <c:v>80.86687999999998</c:v>
                </c:pt>
                <c:pt idx="1242">
                  <c:v>80.86687999999998</c:v>
                </c:pt>
                <c:pt idx="1243">
                  <c:v>80.86687999999998</c:v>
                </c:pt>
                <c:pt idx="1244">
                  <c:v>80.86687999999998</c:v>
                </c:pt>
                <c:pt idx="1245">
                  <c:v>80.86687999999998</c:v>
                </c:pt>
                <c:pt idx="1246">
                  <c:v>80.86687999999998</c:v>
                </c:pt>
                <c:pt idx="1247">
                  <c:v>80.86687999999998</c:v>
                </c:pt>
                <c:pt idx="1248">
                  <c:v>80.86687999999998</c:v>
                </c:pt>
                <c:pt idx="1249">
                  <c:v>80.86687999999998</c:v>
                </c:pt>
                <c:pt idx="1250">
                  <c:v>80.86687999999998</c:v>
                </c:pt>
                <c:pt idx="1251">
                  <c:v>80.86687999999998</c:v>
                </c:pt>
                <c:pt idx="1252">
                  <c:v>80.86687999999998</c:v>
                </c:pt>
                <c:pt idx="1253">
                  <c:v>80.86687999999998</c:v>
                </c:pt>
                <c:pt idx="1254">
                  <c:v>80.86687999999998</c:v>
                </c:pt>
                <c:pt idx="1255">
                  <c:v>80.86687999999998</c:v>
                </c:pt>
                <c:pt idx="1256">
                  <c:v>80.86687999999998</c:v>
                </c:pt>
                <c:pt idx="1257">
                  <c:v>80.86687999999998</c:v>
                </c:pt>
                <c:pt idx="1258">
                  <c:v>80.86687999999998</c:v>
                </c:pt>
                <c:pt idx="1259">
                  <c:v>80.86687999999998</c:v>
                </c:pt>
                <c:pt idx="1260">
                  <c:v>80.86687999999998</c:v>
                </c:pt>
                <c:pt idx="1261">
                  <c:v>80.86687999999998</c:v>
                </c:pt>
                <c:pt idx="1262">
                  <c:v>80.86687499999998</c:v>
                </c:pt>
                <c:pt idx="1263">
                  <c:v>80.86687499999998</c:v>
                </c:pt>
                <c:pt idx="1264">
                  <c:v>80.86687499999998</c:v>
                </c:pt>
                <c:pt idx="1265">
                  <c:v>80.86687499999998</c:v>
                </c:pt>
                <c:pt idx="1266">
                  <c:v>80.86687499999998</c:v>
                </c:pt>
                <c:pt idx="1267">
                  <c:v>80.86687499999998</c:v>
                </c:pt>
                <c:pt idx="1268">
                  <c:v>80.86687499999998</c:v>
                </c:pt>
                <c:pt idx="1269">
                  <c:v>80.86687499999998</c:v>
                </c:pt>
                <c:pt idx="1270">
                  <c:v>80.86687499999998</c:v>
                </c:pt>
                <c:pt idx="1271">
                  <c:v>80.86687499999998</c:v>
                </c:pt>
                <c:pt idx="1272">
                  <c:v>80.86687499999998</c:v>
                </c:pt>
                <c:pt idx="1273">
                  <c:v>80.86687499999998</c:v>
                </c:pt>
                <c:pt idx="1274">
                  <c:v>80.86687499999998</c:v>
                </c:pt>
                <c:pt idx="1275">
                  <c:v>80.86687499999998</c:v>
                </c:pt>
                <c:pt idx="1276">
                  <c:v>80.86687499999998</c:v>
                </c:pt>
                <c:pt idx="1277">
                  <c:v>80.86687499999998</c:v>
                </c:pt>
                <c:pt idx="1278">
                  <c:v>80.86687499999998</c:v>
                </c:pt>
                <c:pt idx="1279">
                  <c:v>80.86687499999998</c:v>
                </c:pt>
                <c:pt idx="1280">
                  <c:v>80.86687499999998</c:v>
                </c:pt>
                <c:pt idx="1281">
                  <c:v>80.86687499999998</c:v>
                </c:pt>
                <c:pt idx="1282">
                  <c:v>80.86687499999998</c:v>
                </c:pt>
                <c:pt idx="1283">
                  <c:v>80.86687499999998</c:v>
                </c:pt>
                <c:pt idx="1284">
                  <c:v>80.86687499999998</c:v>
                </c:pt>
                <c:pt idx="1285">
                  <c:v>80.86687499999998</c:v>
                </c:pt>
                <c:pt idx="1286">
                  <c:v>80.86687499999998</c:v>
                </c:pt>
                <c:pt idx="1287">
                  <c:v>80.86687499999998</c:v>
                </c:pt>
                <c:pt idx="1288">
                  <c:v>80.86687499999998</c:v>
                </c:pt>
                <c:pt idx="1289">
                  <c:v>80.86687499999998</c:v>
                </c:pt>
                <c:pt idx="1290">
                  <c:v>80.86687499999998</c:v>
                </c:pt>
                <c:pt idx="1291">
                  <c:v>80.86687499999998</c:v>
                </c:pt>
                <c:pt idx="1292">
                  <c:v>80.86687499999998</c:v>
                </c:pt>
                <c:pt idx="1293">
                  <c:v>80.86687499999998</c:v>
                </c:pt>
                <c:pt idx="1294">
                  <c:v>80.86687499999998</c:v>
                </c:pt>
                <c:pt idx="1295">
                  <c:v>80.86687499999998</c:v>
                </c:pt>
                <c:pt idx="1296">
                  <c:v>80.86687499999998</c:v>
                </c:pt>
                <c:pt idx="1297">
                  <c:v>80.86687499999998</c:v>
                </c:pt>
                <c:pt idx="1298">
                  <c:v>80.86687499999998</c:v>
                </c:pt>
                <c:pt idx="1299">
                  <c:v>80.86687499999998</c:v>
                </c:pt>
                <c:pt idx="1300">
                  <c:v>80.86687499999998</c:v>
                </c:pt>
                <c:pt idx="1301">
                  <c:v>80.86687499999998</c:v>
                </c:pt>
                <c:pt idx="1302">
                  <c:v>80.86687499999998</c:v>
                </c:pt>
                <c:pt idx="1303">
                  <c:v>80.86687499999998</c:v>
                </c:pt>
                <c:pt idx="1304">
                  <c:v>80.86687499999998</c:v>
                </c:pt>
                <c:pt idx="1305">
                  <c:v>80.86687499999998</c:v>
                </c:pt>
                <c:pt idx="1306">
                  <c:v>80.86687499999998</c:v>
                </c:pt>
                <c:pt idx="1307">
                  <c:v>80.86687499999998</c:v>
                </c:pt>
                <c:pt idx="1308">
                  <c:v>80.86687499999998</c:v>
                </c:pt>
                <c:pt idx="1309">
                  <c:v>80.86687499999998</c:v>
                </c:pt>
                <c:pt idx="1310">
                  <c:v>80.86687499999998</c:v>
                </c:pt>
                <c:pt idx="1311">
                  <c:v>80.86687499999998</c:v>
                </c:pt>
                <c:pt idx="1312">
                  <c:v>80.86687499999998</c:v>
                </c:pt>
                <c:pt idx="1313">
                  <c:v>80.86687499999998</c:v>
                </c:pt>
                <c:pt idx="1314">
                  <c:v>80.86687499999998</c:v>
                </c:pt>
                <c:pt idx="1315">
                  <c:v>80.86687499999998</c:v>
                </c:pt>
                <c:pt idx="1316">
                  <c:v>80.86687499999998</c:v>
                </c:pt>
                <c:pt idx="1317">
                  <c:v>80.86687499999998</c:v>
                </c:pt>
                <c:pt idx="1318">
                  <c:v>80.86687</c:v>
                </c:pt>
                <c:pt idx="1319">
                  <c:v>80.86686</c:v>
                </c:pt>
                <c:pt idx="1320">
                  <c:v>80.86686</c:v>
                </c:pt>
                <c:pt idx="1321">
                  <c:v>80.86686</c:v>
                </c:pt>
                <c:pt idx="1322">
                  <c:v>80.86686</c:v>
                </c:pt>
                <c:pt idx="1323">
                  <c:v>80.86686</c:v>
                </c:pt>
                <c:pt idx="1324">
                  <c:v>80.86686</c:v>
                </c:pt>
                <c:pt idx="1325">
                  <c:v>80.86686</c:v>
                </c:pt>
                <c:pt idx="1326">
                  <c:v>80.86686</c:v>
                </c:pt>
                <c:pt idx="1327">
                  <c:v>80.86686</c:v>
                </c:pt>
                <c:pt idx="1328">
                  <c:v>80.86686</c:v>
                </c:pt>
                <c:pt idx="1329">
                  <c:v>80.86686</c:v>
                </c:pt>
                <c:pt idx="1330">
                  <c:v>80.86686</c:v>
                </c:pt>
                <c:pt idx="1331">
                  <c:v>80.86686</c:v>
                </c:pt>
                <c:pt idx="1332">
                  <c:v>80.86686</c:v>
                </c:pt>
                <c:pt idx="1333">
                  <c:v>80.86686</c:v>
                </c:pt>
                <c:pt idx="1334">
                  <c:v>80.86686</c:v>
                </c:pt>
                <c:pt idx="1335">
                  <c:v>80.86686</c:v>
                </c:pt>
                <c:pt idx="1336">
                  <c:v>80.86686</c:v>
                </c:pt>
                <c:pt idx="1337">
                  <c:v>80.86686</c:v>
                </c:pt>
                <c:pt idx="1338">
                  <c:v>80.86685</c:v>
                </c:pt>
                <c:pt idx="1339">
                  <c:v>80.866844</c:v>
                </c:pt>
                <c:pt idx="1340">
                  <c:v>80.866844</c:v>
                </c:pt>
                <c:pt idx="1341">
                  <c:v>80.866844</c:v>
                </c:pt>
                <c:pt idx="1342">
                  <c:v>80.866844</c:v>
                </c:pt>
                <c:pt idx="1343">
                  <c:v>80.866844</c:v>
                </c:pt>
                <c:pt idx="1344">
                  <c:v>80.866844</c:v>
                </c:pt>
                <c:pt idx="1345">
                  <c:v>80.866844</c:v>
                </c:pt>
                <c:pt idx="1346">
                  <c:v>80.866844</c:v>
                </c:pt>
                <c:pt idx="1347">
                  <c:v>80.866844</c:v>
                </c:pt>
                <c:pt idx="1348">
                  <c:v>80.866844</c:v>
                </c:pt>
                <c:pt idx="1349">
                  <c:v>80.866844</c:v>
                </c:pt>
                <c:pt idx="1350">
                  <c:v>80.866844</c:v>
                </c:pt>
                <c:pt idx="1351">
                  <c:v>80.866844</c:v>
                </c:pt>
                <c:pt idx="1352">
                  <c:v>80.866844</c:v>
                </c:pt>
                <c:pt idx="1353">
                  <c:v>80.866844</c:v>
                </c:pt>
                <c:pt idx="1354">
                  <c:v>80.866844</c:v>
                </c:pt>
                <c:pt idx="1355">
                  <c:v>80.866844</c:v>
                </c:pt>
                <c:pt idx="1356">
                  <c:v>80.866844</c:v>
                </c:pt>
                <c:pt idx="1357">
                  <c:v>80.866844</c:v>
                </c:pt>
                <c:pt idx="1358">
                  <c:v>80.866844</c:v>
                </c:pt>
                <c:pt idx="1359">
                  <c:v>80.866844</c:v>
                </c:pt>
                <c:pt idx="1360">
                  <c:v>80.866844</c:v>
                </c:pt>
                <c:pt idx="1361">
                  <c:v>80.86683999999998</c:v>
                </c:pt>
                <c:pt idx="1362">
                  <c:v>80.86683</c:v>
                </c:pt>
                <c:pt idx="1363">
                  <c:v>80.86683</c:v>
                </c:pt>
                <c:pt idx="1364">
                  <c:v>80.86683</c:v>
                </c:pt>
                <c:pt idx="1365">
                  <c:v>80.86683</c:v>
                </c:pt>
                <c:pt idx="1366">
                  <c:v>80.86683</c:v>
                </c:pt>
                <c:pt idx="1367">
                  <c:v>80.86683</c:v>
                </c:pt>
                <c:pt idx="1368">
                  <c:v>80.86683</c:v>
                </c:pt>
                <c:pt idx="1369">
                  <c:v>80.86683</c:v>
                </c:pt>
                <c:pt idx="1370">
                  <c:v>80.86683</c:v>
                </c:pt>
                <c:pt idx="1371">
                  <c:v>80.86683</c:v>
                </c:pt>
                <c:pt idx="1372">
                  <c:v>80.86683</c:v>
                </c:pt>
                <c:pt idx="1373">
                  <c:v>80.86683</c:v>
                </c:pt>
                <c:pt idx="1374">
                  <c:v>80.86683</c:v>
                </c:pt>
                <c:pt idx="1375">
                  <c:v>80.86683</c:v>
                </c:pt>
                <c:pt idx="1376">
                  <c:v>80.86683</c:v>
                </c:pt>
                <c:pt idx="1377">
                  <c:v>80.86683</c:v>
                </c:pt>
                <c:pt idx="1378">
                  <c:v>80.86682</c:v>
                </c:pt>
                <c:pt idx="1379">
                  <c:v>80.86682</c:v>
                </c:pt>
                <c:pt idx="1380">
                  <c:v>80.86682</c:v>
                </c:pt>
                <c:pt idx="1381">
                  <c:v>80.86682</c:v>
                </c:pt>
                <c:pt idx="1382">
                  <c:v>80.86682</c:v>
                </c:pt>
                <c:pt idx="1383">
                  <c:v>80.86682</c:v>
                </c:pt>
                <c:pt idx="1384">
                  <c:v>80.86682</c:v>
                </c:pt>
                <c:pt idx="1385">
                  <c:v>80.86682</c:v>
                </c:pt>
                <c:pt idx="1386">
                  <c:v>80.86682</c:v>
                </c:pt>
                <c:pt idx="1387">
                  <c:v>80.86682</c:v>
                </c:pt>
                <c:pt idx="1388">
                  <c:v>80.86682</c:v>
                </c:pt>
                <c:pt idx="1389">
                  <c:v>80.86682</c:v>
                </c:pt>
                <c:pt idx="1390">
                  <c:v>80.86682</c:v>
                </c:pt>
                <c:pt idx="1391">
                  <c:v>80.86682</c:v>
                </c:pt>
                <c:pt idx="1392">
                  <c:v>80.86682</c:v>
                </c:pt>
                <c:pt idx="1393">
                  <c:v>80.86682</c:v>
                </c:pt>
                <c:pt idx="1394">
                  <c:v>80.86682</c:v>
                </c:pt>
                <c:pt idx="1395">
                  <c:v>80.86682</c:v>
                </c:pt>
                <c:pt idx="1396">
                  <c:v>80.86682</c:v>
                </c:pt>
                <c:pt idx="1397">
                  <c:v>80.86682</c:v>
                </c:pt>
                <c:pt idx="1398">
                  <c:v>80.86682</c:v>
                </c:pt>
                <c:pt idx="1399">
                  <c:v>80.86682</c:v>
                </c:pt>
                <c:pt idx="1400">
                  <c:v>80.86682</c:v>
                </c:pt>
                <c:pt idx="1401">
                  <c:v>80.86682</c:v>
                </c:pt>
                <c:pt idx="1402">
                  <c:v>80.86682</c:v>
                </c:pt>
                <c:pt idx="1403">
                  <c:v>80.86682</c:v>
                </c:pt>
                <c:pt idx="1404">
                  <c:v>80.86682</c:v>
                </c:pt>
                <c:pt idx="1405">
                  <c:v>80.86682</c:v>
                </c:pt>
                <c:pt idx="1406">
                  <c:v>80.86682</c:v>
                </c:pt>
                <c:pt idx="1407">
                  <c:v>80.86682</c:v>
                </c:pt>
                <c:pt idx="1408">
                  <c:v>80.86682</c:v>
                </c:pt>
                <c:pt idx="1409">
                  <c:v>80.86682</c:v>
                </c:pt>
                <c:pt idx="1410">
                  <c:v>80.86682</c:v>
                </c:pt>
                <c:pt idx="1411">
                  <c:v>80.86682</c:v>
                </c:pt>
                <c:pt idx="1412">
                  <c:v>80.86682</c:v>
                </c:pt>
                <c:pt idx="1413">
                  <c:v>80.86682</c:v>
                </c:pt>
                <c:pt idx="1414">
                  <c:v>80.86682</c:v>
                </c:pt>
                <c:pt idx="1415">
                  <c:v>80.86682</c:v>
                </c:pt>
                <c:pt idx="1416">
                  <c:v>80.86682</c:v>
                </c:pt>
                <c:pt idx="1417">
                  <c:v>80.86682</c:v>
                </c:pt>
                <c:pt idx="1418">
                  <c:v>80.86682</c:v>
                </c:pt>
                <c:pt idx="1419">
                  <c:v>80.86681</c:v>
                </c:pt>
                <c:pt idx="1420">
                  <c:v>80.86680599999998</c:v>
                </c:pt>
                <c:pt idx="1421">
                  <c:v>80.8668</c:v>
                </c:pt>
                <c:pt idx="1422">
                  <c:v>80.86678999999998</c:v>
                </c:pt>
                <c:pt idx="1423">
                  <c:v>80.86678999999998</c:v>
                </c:pt>
                <c:pt idx="1424">
                  <c:v>80.86678999999998</c:v>
                </c:pt>
                <c:pt idx="1425">
                  <c:v>80.86678999999998</c:v>
                </c:pt>
                <c:pt idx="1426">
                  <c:v>80.86678999999998</c:v>
                </c:pt>
                <c:pt idx="1427">
                  <c:v>80.86678999999998</c:v>
                </c:pt>
                <c:pt idx="1428">
                  <c:v>80.86678999999998</c:v>
                </c:pt>
                <c:pt idx="1429">
                  <c:v>80.86678999999998</c:v>
                </c:pt>
                <c:pt idx="1430">
                  <c:v>80.86678999999998</c:v>
                </c:pt>
                <c:pt idx="1431">
                  <c:v>80.86678999999998</c:v>
                </c:pt>
                <c:pt idx="1432">
                  <c:v>80.86678999999998</c:v>
                </c:pt>
                <c:pt idx="1433">
                  <c:v>80.86678999999998</c:v>
                </c:pt>
                <c:pt idx="1434">
                  <c:v>80.86678999999998</c:v>
                </c:pt>
                <c:pt idx="1435">
                  <c:v>80.86678999999998</c:v>
                </c:pt>
                <c:pt idx="1436">
                  <c:v>80.86678999999998</c:v>
                </c:pt>
                <c:pt idx="1437">
                  <c:v>80.86678999999998</c:v>
                </c:pt>
                <c:pt idx="1438">
                  <c:v>80.86678999999998</c:v>
                </c:pt>
                <c:pt idx="1439">
                  <c:v>80.86678999999998</c:v>
                </c:pt>
                <c:pt idx="1440">
                  <c:v>80.86678999999998</c:v>
                </c:pt>
                <c:pt idx="1441">
                  <c:v>80.86678999999998</c:v>
                </c:pt>
                <c:pt idx="1442">
                  <c:v>80.86678999999998</c:v>
                </c:pt>
                <c:pt idx="1443">
                  <c:v>80.86678999999998</c:v>
                </c:pt>
                <c:pt idx="1444">
                  <c:v>80.86678999999998</c:v>
                </c:pt>
                <c:pt idx="1445">
                  <c:v>80.86677999999999</c:v>
                </c:pt>
                <c:pt idx="1446">
                  <c:v>80.86677599999999</c:v>
                </c:pt>
                <c:pt idx="1447">
                  <c:v>80.86676999999998</c:v>
                </c:pt>
                <c:pt idx="1448">
                  <c:v>80.86676</c:v>
                </c:pt>
                <c:pt idx="1449">
                  <c:v>80.86676</c:v>
                </c:pt>
                <c:pt idx="1450">
                  <c:v>80.86676</c:v>
                </c:pt>
                <c:pt idx="1451">
                  <c:v>80.86676</c:v>
                </c:pt>
                <c:pt idx="1452">
                  <c:v>80.86676</c:v>
                </c:pt>
                <c:pt idx="1453">
                  <c:v>80.86676</c:v>
                </c:pt>
                <c:pt idx="1454">
                  <c:v>80.86676</c:v>
                </c:pt>
                <c:pt idx="1455">
                  <c:v>80.86676</c:v>
                </c:pt>
                <c:pt idx="1456">
                  <c:v>80.86676</c:v>
                </c:pt>
                <c:pt idx="1457">
                  <c:v>80.86676</c:v>
                </c:pt>
                <c:pt idx="1458">
                  <c:v>80.86676</c:v>
                </c:pt>
                <c:pt idx="1459">
                  <c:v>80.86676</c:v>
                </c:pt>
                <c:pt idx="1460">
                  <c:v>80.86676</c:v>
                </c:pt>
                <c:pt idx="1461">
                  <c:v>80.86676</c:v>
                </c:pt>
                <c:pt idx="1462">
                  <c:v>80.86676</c:v>
                </c:pt>
                <c:pt idx="1463">
                  <c:v>80.86676</c:v>
                </c:pt>
                <c:pt idx="1464">
                  <c:v>80.86676</c:v>
                </c:pt>
                <c:pt idx="1465">
                  <c:v>80.86676</c:v>
                </c:pt>
                <c:pt idx="1466">
                  <c:v>80.86676</c:v>
                </c:pt>
                <c:pt idx="1467">
                  <c:v>80.86676</c:v>
                </c:pt>
                <c:pt idx="1468">
                  <c:v>80.86676</c:v>
                </c:pt>
                <c:pt idx="1469">
                  <c:v>80.86676</c:v>
                </c:pt>
                <c:pt idx="1470">
                  <c:v>80.86676</c:v>
                </c:pt>
                <c:pt idx="1471">
                  <c:v>80.86676</c:v>
                </c:pt>
                <c:pt idx="1472">
                  <c:v>80.86676</c:v>
                </c:pt>
                <c:pt idx="1473">
                  <c:v>80.86676</c:v>
                </c:pt>
                <c:pt idx="1474">
                  <c:v>80.86676</c:v>
                </c:pt>
                <c:pt idx="1475">
                  <c:v>80.86676</c:v>
                </c:pt>
                <c:pt idx="1476">
                  <c:v>80.86676</c:v>
                </c:pt>
                <c:pt idx="1477">
                  <c:v>80.86676</c:v>
                </c:pt>
                <c:pt idx="1478">
                  <c:v>80.86674999999998</c:v>
                </c:pt>
                <c:pt idx="1479">
                  <c:v>80.86674499999998</c:v>
                </c:pt>
                <c:pt idx="1480">
                  <c:v>80.86674499999998</c:v>
                </c:pt>
                <c:pt idx="1481">
                  <c:v>80.86674499999998</c:v>
                </c:pt>
                <c:pt idx="1482">
                  <c:v>80.86674499999998</c:v>
                </c:pt>
                <c:pt idx="1483">
                  <c:v>80.86674499999998</c:v>
                </c:pt>
                <c:pt idx="1484">
                  <c:v>80.86674499999998</c:v>
                </c:pt>
                <c:pt idx="1485">
                  <c:v>80.86674499999998</c:v>
                </c:pt>
                <c:pt idx="1486">
                  <c:v>80.86674499999998</c:v>
                </c:pt>
                <c:pt idx="1487">
                  <c:v>80.86674499999998</c:v>
                </c:pt>
                <c:pt idx="1488">
                  <c:v>80.86674499999998</c:v>
                </c:pt>
                <c:pt idx="1489">
                  <c:v>80.86674499999998</c:v>
                </c:pt>
                <c:pt idx="1490">
                  <c:v>80.86674499999998</c:v>
                </c:pt>
                <c:pt idx="1491">
                  <c:v>80.86674499999998</c:v>
                </c:pt>
                <c:pt idx="1492">
                  <c:v>80.86674499999998</c:v>
                </c:pt>
                <c:pt idx="1493">
                  <c:v>80.86674499999998</c:v>
                </c:pt>
                <c:pt idx="1494">
                  <c:v>80.86674499999998</c:v>
                </c:pt>
                <c:pt idx="1495">
                  <c:v>80.86674499999998</c:v>
                </c:pt>
                <c:pt idx="1496">
                  <c:v>80.86674499999998</c:v>
                </c:pt>
                <c:pt idx="1497">
                  <c:v>80.86674499999998</c:v>
                </c:pt>
                <c:pt idx="1498">
                  <c:v>80.86673999999998</c:v>
                </c:pt>
                <c:pt idx="1499">
                  <c:v>80.86672999999998</c:v>
                </c:pt>
                <c:pt idx="1500">
                  <c:v>80.86672999999998</c:v>
                </c:pt>
                <c:pt idx="1501">
                  <c:v>80.86672999999998</c:v>
                </c:pt>
                <c:pt idx="1502">
                  <c:v>80.86672999999998</c:v>
                </c:pt>
                <c:pt idx="1503">
                  <c:v>80.86672999999998</c:v>
                </c:pt>
                <c:pt idx="1504">
                  <c:v>80.86672</c:v>
                </c:pt>
                <c:pt idx="1505">
                  <c:v>80.866714</c:v>
                </c:pt>
                <c:pt idx="1506">
                  <c:v>80.866714</c:v>
                </c:pt>
                <c:pt idx="1507">
                  <c:v>80.866714</c:v>
                </c:pt>
                <c:pt idx="1508">
                  <c:v>80.866714</c:v>
                </c:pt>
                <c:pt idx="1509">
                  <c:v>80.866714</c:v>
                </c:pt>
                <c:pt idx="1510">
                  <c:v>80.866714</c:v>
                </c:pt>
                <c:pt idx="1511">
                  <c:v>80.866714</c:v>
                </c:pt>
                <c:pt idx="1512">
                  <c:v>80.866714</c:v>
                </c:pt>
                <c:pt idx="1513">
                  <c:v>80.866714</c:v>
                </c:pt>
                <c:pt idx="1514">
                  <c:v>80.86671</c:v>
                </c:pt>
                <c:pt idx="1515">
                  <c:v>80.86671</c:v>
                </c:pt>
                <c:pt idx="1516">
                  <c:v>80.86671</c:v>
                </c:pt>
                <c:pt idx="1517">
                  <c:v>80.86671</c:v>
                </c:pt>
                <c:pt idx="1518">
                  <c:v>80.86671</c:v>
                </c:pt>
                <c:pt idx="1519">
                  <c:v>80.86671</c:v>
                </c:pt>
                <c:pt idx="1520">
                  <c:v>80.86671</c:v>
                </c:pt>
                <c:pt idx="1521">
                  <c:v>80.86671</c:v>
                </c:pt>
                <c:pt idx="1522">
                  <c:v>80.86671</c:v>
                </c:pt>
                <c:pt idx="1523">
                  <c:v>80.86671</c:v>
                </c:pt>
                <c:pt idx="1524">
                  <c:v>80.86671</c:v>
                </c:pt>
                <c:pt idx="1525">
                  <c:v>80.86671</c:v>
                </c:pt>
                <c:pt idx="1526">
                  <c:v>80.86671</c:v>
                </c:pt>
                <c:pt idx="1527">
                  <c:v>80.86671</c:v>
                </c:pt>
                <c:pt idx="1528">
                  <c:v>80.86671</c:v>
                </c:pt>
                <c:pt idx="1529">
                  <c:v>80.86671</c:v>
                </c:pt>
                <c:pt idx="1530">
                  <c:v>80.86671</c:v>
                </c:pt>
                <c:pt idx="1531">
                  <c:v>80.86671</c:v>
                </c:pt>
                <c:pt idx="1532">
                  <c:v>80.86671</c:v>
                </c:pt>
                <c:pt idx="1533">
                  <c:v>80.86671</c:v>
                </c:pt>
                <c:pt idx="1534">
                  <c:v>80.86671</c:v>
                </c:pt>
                <c:pt idx="1535">
                  <c:v>80.86671</c:v>
                </c:pt>
                <c:pt idx="1536">
                  <c:v>80.86671</c:v>
                </c:pt>
                <c:pt idx="1537">
                  <c:v>80.86671</c:v>
                </c:pt>
                <c:pt idx="1538">
                  <c:v>80.86671</c:v>
                </c:pt>
                <c:pt idx="1539">
                  <c:v>80.86671</c:v>
                </c:pt>
                <c:pt idx="1540">
                  <c:v>80.86671</c:v>
                </c:pt>
                <c:pt idx="1541">
                  <c:v>80.86671</c:v>
                </c:pt>
                <c:pt idx="1542">
                  <c:v>80.86671</c:v>
                </c:pt>
                <c:pt idx="1543">
                  <c:v>80.8667</c:v>
                </c:pt>
                <c:pt idx="1544">
                  <c:v>80.86669</c:v>
                </c:pt>
                <c:pt idx="1545">
                  <c:v>80.866684</c:v>
                </c:pt>
                <c:pt idx="1546">
                  <c:v>80.86668</c:v>
                </c:pt>
                <c:pt idx="1547">
                  <c:v>80.86668</c:v>
                </c:pt>
                <c:pt idx="1548">
                  <c:v>80.86668</c:v>
                </c:pt>
                <c:pt idx="1549">
                  <c:v>80.86668</c:v>
                </c:pt>
                <c:pt idx="1550">
                  <c:v>80.86668</c:v>
                </c:pt>
                <c:pt idx="1551">
                  <c:v>80.86668</c:v>
                </c:pt>
                <c:pt idx="1552">
                  <c:v>80.86668</c:v>
                </c:pt>
                <c:pt idx="1553">
                  <c:v>80.86668</c:v>
                </c:pt>
                <c:pt idx="1554">
                  <c:v>80.86668</c:v>
                </c:pt>
                <c:pt idx="1555">
                  <c:v>80.86668</c:v>
                </c:pt>
                <c:pt idx="1556">
                  <c:v>80.86668</c:v>
                </c:pt>
                <c:pt idx="1557">
                  <c:v>80.86668</c:v>
                </c:pt>
                <c:pt idx="1558">
                  <c:v>80.86668</c:v>
                </c:pt>
                <c:pt idx="1559">
                  <c:v>80.86668</c:v>
                </c:pt>
                <c:pt idx="1560">
                  <c:v>80.86668</c:v>
                </c:pt>
                <c:pt idx="1561">
                  <c:v>80.86668</c:v>
                </c:pt>
                <c:pt idx="1562">
                  <c:v>80.86668</c:v>
                </c:pt>
                <c:pt idx="1563">
                  <c:v>80.86668</c:v>
                </c:pt>
                <c:pt idx="1564">
                  <c:v>80.86668</c:v>
                </c:pt>
                <c:pt idx="1565">
                  <c:v>80.86667000000001</c:v>
                </c:pt>
                <c:pt idx="1566">
                  <c:v>80.86666</c:v>
                </c:pt>
                <c:pt idx="1567">
                  <c:v>80.86666</c:v>
                </c:pt>
                <c:pt idx="1568">
                  <c:v>80.86665</c:v>
                </c:pt>
                <c:pt idx="1569">
                  <c:v>80.866646</c:v>
                </c:pt>
                <c:pt idx="1570">
                  <c:v>80.866646</c:v>
                </c:pt>
                <c:pt idx="1571">
                  <c:v>80.866646</c:v>
                </c:pt>
                <c:pt idx="1572">
                  <c:v>80.866646</c:v>
                </c:pt>
                <c:pt idx="1573">
                  <c:v>80.86664</c:v>
                </c:pt>
                <c:pt idx="1574">
                  <c:v>80.86663</c:v>
                </c:pt>
                <c:pt idx="1575">
                  <c:v>80.86662</c:v>
                </c:pt>
                <c:pt idx="1576">
                  <c:v>80.866615</c:v>
                </c:pt>
                <c:pt idx="1577">
                  <c:v>80.866615</c:v>
                </c:pt>
                <c:pt idx="1578">
                  <c:v>80.866615</c:v>
                </c:pt>
                <c:pt idx="1579">
                  <c:v>80.866615</c:v>
                </c:pt>
                <c:pt idx="1580">
                  <c:v>80.866615</c:v>
                </c:pt>
                <c:pt idx="1581">
                  <c:v>80.866615</c:v>
                </c:pt>
                <c:pt idx="1582">
                  <c:v>80.866615</c:v>
                </c:pt>
                <c:pt idx="1583">
                  <c:v>80.866615</c:v>
                </c:pt>
                <c:pt idx="1584">
                  <c:v>80.866615</c:v>
                </c:pt>
                <c:pt idx="1585">
                  <c:v>80.866615</c:v>
                </c:pt>
                <c:pt idx="1586">
                  <c:v>80.866615</c:v>
                </c:pt>
                <c:pt idx="1587">
                  <c:v>80.866615</c:v>
                </c:pt>
                <c:pt idx="1588">
                  <c:v>80.866615</c:v>
                </c:pt>
                <c:pt idx="1589">
                  <c:v>80.866615</c:v>
                </c:pt>
                <c:pt idx="1590">
                  <c:v>80.866615</c:v>
                </c:pt>
                <c:pt idx="1591">
                  <c:v>80.866615</c:v>
                </c:pt>
                <c:pt idx="1592">
                  <c:v>80.866615</c:v>
                </c:pt>
                <c:pt idx="1593">
                  <c:v>80.866615</c:v>
                </c:pt>
                <c:pt idx="1594">
                  <c:v>80.866615</c:v>
                </c:pt>
                <c:pt idx="1595">
                  <c:v>80.866615</c:v>
                </c:pt>
                <c:pt idx="1596">
                  <c:v>80.86661</c:v>
                </c:pt>
                <c:pt idx="1597">
                  <c:v>80.8666</c:v>
                </c:pt>
                <c:pt idx="1598">
                  <c:v>80.8666</c:v>
                </c:pt>
                <c:pt idx="1599">
                  <c:v>80.86659</c:v>
                </c:pt>
                <c:pt idx="1600">
                  <c:v>80.86659</c:v>
                </c:pt>
                <c:pt idx="1601">
                  <c:v>80.86659</c:v>
                </c:pt>
                <c:pt idx="1602">
                  <c:v>80.86659</c:v>
                </c:pt>
                <c:pt idx="1603">
                  <c:v>80.86659</c:v>
                </c:pt>
                <c:pt idx="1604">
                  <c:v>80.86659</c:v>
                </c:pt>
                <c:pt idx="1605">
                  <c:v>80.86659</c:v>
                </c:pt>
                <c:pt idx="1606">
                  <c:v>80.86659</c:v>
                </c:pt>
                <c:pt idx="1607">
                  <c:v>80.86659</c:v>
                </c:pt>
                <c:pt idx="1608">
                  <c:v>80.86659</c:v>
                </c:pt>
                <c:pt idx="1609">
                  <c:v>80.86659</c:v>
                </c:pt>
                <c:pt idx="1610">
                  <c:v>80.86659</c:v>
                </c:pt>
                <c:pt idx="1611">
                  <c:v>80.86659</c:v>
                </c:pt>
                <c:pt idx="1612">
                  <c:v>80.86659</c:v>
                </c:pt>
                <c:pt idx="1613">
                  <c:v>80.86659</c:v>
                </c:pt>
                <c:pt idx="1614">
                  <c:v>80.86659</c:v>
                </c:pt>
                <c:pt idx="1615">
                  <c:v>80.86659</c:v>
                </c:pt>
                <c:pt idx="1616">
                  <c:v>80.86659</c:v>
                </c:pt>
                <c:pt idx="1617">
                  <c:v>80.86659</c:v>
                </c:pt>
                <c:pt idx="1618">
                  <c:v>80.86659</c:v>
                </c:pt>
                <c:pt idx="1619">
                  <c:v>80.86659</c:v>
                </c:pt>
                <c:pt idx="1620">
                  <c:v>80.86659</c:v>
                </c:pt>
                <c:pt idx="1621">
                  <c:v>80.86659</c:v>
                </c:pt>
                <c:pt idx="1622">
                  <c:v>80.86659</c:v>
                </c:pt>
                <c:pt idx="1623">
                  <c:v>80.86659</c:v>
                </c:pt>
                <c:pt idx="1624">
                  <c:v>80.86659</c:v>
                </c:pt>
                <c:pt idx="1625">
                  <c:v>80.86659</c:v>
                </c:pt>
                <c:pt idx="1626">
                  <c:v>80.86659</c:v>
                </c:pt>
                <c:pt idx="1627">
                  <c:v>80.86659</c:v>
                </c:pt>
                <c:pt idx="1628">
                  <c:v>80.86659</c:v>
                </c:pt>
                <c:pt idx="1629">
                  <c:v>80.86659</c:v>
                </c:pt>
                <c:pt idx="1630">
                  <c:v>80.866585</c:v>
                </c:pt>
                <c:pt idx="1631">
                  <c:v>80.86658</c:v>
                </c:pt>
                <c:pt idx="1632">
                  <c:v>80.86657</c:v>
                </c:pt>
                <c:pt idx="1633">
                  <c:v>80.86656</c:v>
                </c:pt>
                <c:pt idx="1634">
                  <c:v>80.86656</c:v>
                </c:pt>
                <c:pt idx="1635">
                  <c:v>80.86656</c:v>
                </c:pt>
                <c:pt idx="1636">
                  <c:v>80.86656</c:v>
                </c:pt>
                <c:pt idx="1637">
                  <c:v>80.86656</c:v>
                </c:pt>
                <c:pt idx="1638">
                  <c:v>80.86656</c:v>
                </c:pt>
                <c:pt idx="1639">
                  <c:v>80.86656</c:v>
                </c:pt>
                <c:pt idx="1640">
                  <c:v>80.86656</c:v>
                </c:pt>
                <c:pt idx="1641">
                  <c:v>80.86656</c:v>
                </c:pt>
                <c:pt idx="1642">
                  <c:v>80.86656</c:v>
                </c:pt>
                <c:pt idx="1643">
                  <c:v>80.86656</c:v>
                </c:pt>
                <c:pt idx="1644">
                  <c:v>80.86656</c:v>
                </c:pt>
                <c:pt idx="1645">
                  <c:v>80.86656</c:v>
                </c:pt>
                <c:pt idx="1646">
                  <c:v>80.86656</c:v>
                </c:pt>
                <c:pt idx="1647">
                  <c:v>80.86656</c:v>
                </c:pt>
                <c:pt idx="1648">
                  <c:v>80.866554</c:v>
                </c:pt>
                <c:pt idx="1649">
                  <c:v>80.86655</c:v>
                </c:pt>
                <c:pt idx="1650">
                  <c:v>80.86655</c:v>
                </c:pt>
                <c:pt idx="1651">
                  <c:v>80.86655</c:v>
                </c:pt>
                <c:pt idx="1652">
                  <c:v>80.86654</c:v>
                </c:pt>
                <c:pt idx="1653">
                  <c:v>80.86653</c:v>
                </c:pt>
                <c:pt idx="1654">
                  <c:v>80.86653</c:v>
                </c:pt>
                <c:pt idx="1655">
                  <c:v>80.86653</c:v>
                </c:pt>
                <c:pt idx="1656">
                  <c:v>80.86653</c:v>
                </c:pt>
                <c:pt idx="1657">
                  <c:v>80.86653</c:v>
                </c:pt>
                <c:pt idx="1658">
                  <c:v>80.86653</c:v>
                </c:pt>
                <c:pt idx="1659">
                  <c:v>80.86653</c:v>
                </c:pt>
                <c:pt idx="1660">
                  <c:v>80.86653</c:v>
                </c:pt>
                <c:pt idx="1661">
                  <c:v>80.86653</c:v>
                </c:pt>
                <c:pt idx="1662">
                  <c:v>80.86653</c:v>
                </c:pt>
                <c:pt idx="1663">
                  <c:v>80.86653</c:v>
                </c:pt>
                <c:pt idx="1664">
                  <c:v>80.86653</c:v>
                </c:pt>
                <c:pt idx="1665">
                  <c:v>80.86653</c:v>
                </c:pt>
                <c:pt idx="1666">
                  <c:v>80.86653</c:v>
                </c:pt>
                <c:pt idx="1667">
                  <c:v>80.86653</c:v>
                </c:pt>
                <c:pt idx="1668">
                  <c:v>80.86653</c:v>
                </c:pt>
                <c:pt idx="1669">
                  <c:v>80.86653</c:v>
                </c:pt>
                <c:pt idx="1670">
                  <c:v>80.86653</c:v>
                </c:pt>
                <c:pt idx="1671">
                  <c:v>80.86653</c:v>
                </c:pt>
                <c:pt idx="1672">
                  <c:v>80.86652</c:v>
                </c:pt>
                <c:pt idx="1673">
                  <c:v>80.866516</c:v>
                </c:pt>
                <c:pt idx="1674">
                  <c:v>80.866516</c:v>
                </c:pt>
                <c:pt idx="1675">
                  <c:v>80.866516</c:v>
                </c:pt>
                <c:pt idx="1676">
                  <c:v>80.866516</c:v>
                </c:pt>
                <c:pt idx="1677">
                  <c:v>80.866516</c:v>
                </c:pt>
                <c:pt idx="1678">
                  <c:v>80.866516</c:v>
                </c:pt>
                <c:pt idx="1679">
                  <c:v>80.866516</c:v>
                </c:pt>
                <c:pt idx="1680">
                  <c:v>80.866516</c:v>
                </c:pt>
                <c:pt idx="1681">
                  <c:v>80.86651</c:v>
                </c:pt>
                <c:pt idx="1682">
                  <c:v>80.8665</c:v>
                </c:pt>
                <c:pt idx="1683">
                  <c:v>80.8665</c:v>
                </c:pt>
                <c:pt idx="1684">
                  <c:v>80.8665</c:v>
                </c:pt>
                <c:pt idx="1685">
                  <c:v>80.8665</c:v>
                </c:pt>
                <c:pt idx="1686">
                  <c:v>80.8665</c:v>
                </c:pt>
                <c:pt idx="1687">
                  <c:v>80.8665</c:v>
                </c:pt>
                <c:pt idx="1688">
                  <c:v>80.86649</c:v>
                </c:pt>
                <c:pt idx="1689">
                  <c:v>80.86648599999998</c:v>
                </c:pt>
                <c:pt idx="1690">
                  <c:v>80.86648599999998</c:v>
                </c:pt>
                <c:pt idx="1691">
                  <c:v>80.86648599999998</c:v>
                </c:pt>
                <c:pt idx="1692">
                  <c:v>80.86648599999998</c:v>
                </c:pt>
                <c:pt idx="1693">
                  <c:v>80.86648599999998</c:v>
                </c:pt>
                <c:pt idx="1694">
                  <c:v>80.86648599999998</c:v>
                </c:pt>
                <c:pt idx="1695">
                  <c:v>80.86648599999998</c:v>
                </c:pt>
                <c:pt idx="1696">
                  <c:v>80.86648599999998</c:v>
                </c:pt>
                <c:pt idx="1697">
                  <c:v>80.86648599999998</c:v>
                </c:pt>
                <c:pt idx="1698">
                  <c:v>80.86648599999998</c:v>
                </c:pt>
                <c:pt idx="1699">
                  <c:v>80.86648599999998</c:v>
                </c:pt>
                <c:pt idx="1700">
                  <c:v>80.86648599999998</c:v>
                </c:pt>
                <c:pt idx="1701">
                  <c:v>80.86647999999998</c:v>
                </c:pt>
                <c:pt idx="1702">
                  <c:v>80.86647999999998</c:v>
                </c:pt>
                <c:pt idx="1703">
                  <c:v>80.86647999999998</c:v>
                </c:pt>
                <c:pt idx="1704">
                  <c:v>80.86647999999998</c:v>
                </c:pt>
                <c:pt idx="1705">
                  <c:v>80.86647999999998</c:v>
                </c:pt>
                <c:pt idx="1706">
                  <c:v>80.86647999999998</c:v>
                </c:pt>
                <c:pt idx="1707">
                  <c:v>80.86647999999998</c:v>
                </c:pt>
                <c:pt idx="1708">
                  <c:v>80.86647999999998</c:v>
                </c:pt>
                <c:pt idx="1709">
                  <c:v>80.86647999999998</c:v>
                </c:pt>
                <c:pt idx="1710">
                  <c:v>80.86647999999998</c:v>
                </c:pt>
                <c:pt idx="1711">
                  <c:v>80.86647999999998</c:v>
                </c:pt>
                <c:pt idx="1712">
                  <c:v>80.86647999999998</c:v>
                </c:pt>
                <c:pt idx="1713">
                  <c:v>80.86647999999998</c:v>
                </c:pt>
                <c:pt idx="1714">
                  <c:v>80.86647999999998</c:v>
                </c:pt>
                <c:pt idx="1715">
                  <c:v>80.86647999999998</c:v>
                </c:pt>
                <c:pt idx="1716">
                  <c:v>80.86647999999998</c:v>
                </c:pt>
                <c:pt idx="1717">
                  <c:v>80.86647999999998</c:v>
                </c:pt>
                <c:pt idx="1718">
                  <c:v>80.86647999999998</c:v>
                </c:pt>
                <c:pt idx="1719">
                  <c:v>80.86647999999998</c:v>
                </c:pt>
                <c:pt idx="1720">
                  <c:v>80.86647999999998</c:v>
                </c:pt>
                <c:pt idx="1721">
                  <c:v>80.86647999999998</c:v>
                </c:pt>
                <c:pt idx="1722">
                  <c:v>80.86647999999998</c:v>
                </c:pt>
                <c:pt idx="1723">
                  <c:v>80.86647999999998</c:v>
                </c:pt>
                <c:pt idx="1724">
                  <c:v>80.86647999999998</c:v>
                </c:pt>
                <c:pt idx="1725">
                  <c:v>80.86647</c:v>
                </c:pt>
                <c:pt idx="1726">
                  <c:v>80.86646</c:v>
                </c:pt>
                <c:pt idx="1727">
                  <c:v>80.866455</c:v>
                </c:pt>
                <c:pt idx="1728">
                  <c:v>80.86645</c:v>
                </c:pt>
                <c:pt idx="1729">
                  <c:v>80.86645</c:v>
                </c:pt>
                <c:pt idx="1730">
                  <c:v>80.86645</c:v>
                </c:pt>
                <c:pt idx="1731">
                  <c:v>80.86645</c:v>
                </c:pt>
                <c:pt idx="1732">
                  <c:v>80.86645</c:v>
                </c:pt>
                <c:pt idx="1733">
                  <c:v>80.86645</c:v>
                </c:pt>
                <c:pt idx="1734">
                  <c:v>80.86645</c:v>
                </c:pt>
                <c:pt idx="1735">
                  <c:v>80.86645</c:v>
                </c:pt>
                <c:pt idx="1736">
                  <c:v>80.86645</c:v>
                </c:pt>
                <c:pt idx="1737">
                  <c:v>80.86643999999998</c:v>
                </c:pt>
                <c:pt idx="1738">
                  <c:v>80.86643</c:v>
                </c:pt>
                <c:pt idx="1739">
                  <c:v>80.86643</c:v>
                </c:pt>
                <c:pt idx="1740">
                  <c:v>80.866425</c:v>
                </c:pt>
                <c:pt idx="1741">
                  <c:v>80.86642</c:v>
                </c:pt>
                <c:pt idx="1742">
                  <c:v>80.86642</c:v>
                </c:pt>
                <c:pt idx="1743">
                  <c:v>80.86642</c:v>
                </c:pt>
                <c:pt idx="1744">
                  <c:v>80.86641</c:v>
                </c:pt>
                <c:pt idx="1745">
                  <c:v>80.8664</c:v>
                </c:pt>
                <c:pt idx="1746">
                  <c:v>80.8664</c:v>
                </c:pt>
                <c:pt idx="1747">
                  <c:v>80.8664</c:v>
                </c:pt>
                <c:pt idx="1748">
                  <c:v>80.8664</c:v>
                </c:pt>
                <c:pt idx="1749">
                  <c:v>80.866394</c:v>
                </c:pt>
                <c:pt idx="1750">
                  <c:v>80.86638999999998</c:v>
                </c:pt>
                <c:pt idx="1751">
                  <c:v>80.86638999999998</c:v>
                </c:pt>
                <c:pt idx="1752">
                  <c:v>80.86638999999998</c:v>
                </c:pt>
                <c:pt idx="1753">
                  <c:v>80.86638999999998</c:v>
                </c:pt>
                <c:pt idx="1754">
                  <c:v>80.86638999999998</c:v>
                </c:pt>
                <c:pt idx="1755">
                  <c:v>80.86638999999998</c:v>
                </c:pt>
                <c:pt idx="1756">
                  <c:v>80.86638999999998</c:v>
                </c:pt>
                <c:pt idx="1757">
                  <c:v>80.86638999999998</c:v>
                </c:pt>
                <c:pt idx="1758">
                  <c:v>80.86638999999998</c:v>
                </c:pt>
                <c:pt idx="1759">
                  <c:v>80.86638999999998</c:v>
                </c:pt>
                <c:pt idx="1760">
                  <c:v>80.86638999999998</c:v>
                </c:pt>
                <c:pt idx="1761">
                  <c:v>80.86637999999999</c:v>
                </c:pt>
                <c:pt idx="1762">
                  <c:v>80.86636999999998</c:v>
                </c:pt>
                <c:pt idx="1763">
                  <c:v>80.86636999999998</c:v>
                </c:pt>
                <c:pt idx="1764">
                  <c:v>80.86636999999998</c:v>
                </c:pt>
                <c:pt idx="1765">
                  <c:v>80.86636999999998</c:v>
                </c:pt>
                <c:pt idx="1766">
                  <c:v>80.86636999999998</c:v>
                </c:pt>
                <c:pt idx="1767">
                  <c:v>80.86636999999998</c:v>
                </c:pt>
                <c:pt idx="1768">
                  <c:v>80.86636999999998</c:v>
                </c:pt>
                <c:pt idx="1769">
                  <c:v>80.86636999999998</c:v>
                </c:pt>
                <c:pt idx="1770">
                  <c:v>80.86636999999998</c:v>
                </c:pt>
                <c:pt idx="1771">
                  <c:v>80.86636999999998</c:v>
                </c:pt>
                <c:pt idx="1772">
                  <c:v>80.86636999999998</c:v>
                </c:pt>
                <c:pt idx="1773">
                  <c:v>80.86636</c:v>
                </c:pt>
                <c:pt idx="1774">
                  <c:v>80.86636</c:v>
                </c:pt>
                <c:pt idx="1775">
                  <c:v>80.86636</c:v>
                </c:pt>
                <c:pt idx="1776">
                  <c:v>80.86636</c:v>
                </c:pt>
                <c:pt idx="1777">
                  <c:v>80.86636</c:v>
                </c:pt>
                <c:pt idx="1778">
                  <c:v>80.86636</c:v>
                </c:pt>
                <c:pt idx="1779">
                  <c:v>80.86636</c:v>
                </c:pt>
                <c:pt idx="1780">
                  <c:v>80.86636</c:v>
                </c:pt>
                <c:pt idx="1781">
                  <c:v>80.86636</c:v>
                </c:pt>
                <c:pt idx="1782">
                  <c:v>80.86636</c:v>
                </c:pt>
                <c:pt idx="1783">
                  <c:v>80.86636</c:v>
                </c:pt>
                <c:pt idx="1784">
                  <c:v>80.86636</c:v>
                </c:pt>
                <c:pt idx="1785">
                  <c:v>80.86636</c:v>
                </c:pt>
                <c:pt idx="1786">
                  <c:v>80.86636</c:v>
                </c:pt>
                <c:pt idx="1787">
                  <c:v>80.86636</c:v>
                </c:pt>
                <c:pt idx="1788">
                  <c:v>80.86636</c:v>
                </c:pt>
                <c:pt idx="1789">
                  <c:v>80.86636</c:v>
                </c:pt>
                <c:pt idx="1790">
                  <c:v>80.86636</c:v>
                </c:pt>
                <c:pt idx="1791">
                  <c:v>80.86636</c:v>
                </c:pt>
                <c:pt idx="1792">
                  <c:v>80.86636</c:v>
                </c:pt>
                <c:pt idx="1793">
                  <c:v>80.86636</c:v>
                </c:pt>
                <c:pt idx="1794">
                  <c:v>80.86636</c:v>
                </c:pt>
                <c:pt idx="1795">
                  <c:v>80.86636</c:v>
                </c:pt>
                <c:pt idx="1796">
                  <c:v>80.86635599999998</c:v>
                </c:pt>
                <c:pt idx="1797">
                  <c:v>80.86634999999998</c:v>
                </c:pt>
                <c:pt idx="1798">
                  <c:v>80.86633999999998</c:v>
                </c:pt>
                <c:pt idx="1799">
                  <c:v>80.86633</c:v>
                </c:pt>
                <c:pt idx="1800">
                  <c:v>80.86633</c:v>
                </c:pt>
                <c:pt idx="1801">
                  <c:v>80.86633</c:v>
                </c:pt>
                <c:pt idx="1802">
                  <c:v>80.86633</c:v>
                </c:pt>
                <c:pt idx="1803">
                  <c:v>80.86633</c:v>
                </c:pt>
                <c:pt idx="1804">
                  <c:v>80.86633</c:v>
                </c:pt>
                <c:pt idx="1805">
                  <c:v>80.86633</c:v>
                </c:pt>
                <c:pt idx="1806">
                  <c:v>80.86633</c:v>
                </c:pt>
                <c:pt idx="1807">
                  <c:v>80.86633</c:v>
                </c:pt>
                <c:pt idx="1808">
                  <c:v>80.866325</c:v>
                </c:pt>
                <c:pt idx="1809">
                  <c:v>80.86632</c:v>
                </c:pt>
                <c:pt idx="1810">
                  <c:v>80.86632</c:v>
                </c:pt>
                <c:pt idx="1811">
                  <c:v>80.86631</c:v>
                </c:pt>
                <c:pt idx="1812">
                  <c:v>80.8663</c:v>
                </c:pt>
                <c:pt idx="1813">
                  <c:v>80.8663</c:v>
                </c:pt>
                <c:pt idx="1814">
                  <c:v>80.8663</c:v>
                </c:pt>
                <c:pt idx="1815">
                  <c:v>80.8663</c:v>
                </c:pt>
                <c:pt idx="1816">
                  <c:v>80.8663</c:v>
                </c:pt>
                <c:pt idx="1817">
                  <c:v>80.8663</c:v>
                </c:pt>
                <c:pt idx="1818">
                  <c:v>80.8663</c:v>
                </c:pt>
                <c:pt idx="1819">
                  <c:v>80.8663</c:v>
                </c:pt>
                <c:pt idx="1820">
                  <c:v>80.866295</c:v>
                </c:pt>
                <c:pt idx="1821">
                  <c:v>80.86629</c:v>
                </c:pt>
                <c:pt idx="1822">
                  <c:v>80.86629</c:v>
                </c:pt>
                <c:pt idx="1823">
                  <c:v>80.86629</c:v>
                </c:pt>
                <c:pt idx="1824">
                  <c:v>80.86628</c:v>
                </c:pt>
                <c:pt idx="1825">
                  <c:v>80.86628</c:v>
                </c:pt>
                <c:pt idx="1826">
                  <c:v>80.86628</c:v>
                </c:pt>
                <c:pt idx="1827">
                  <c:v>80.86628</c:v>
                </c:pt>
                <c:pt idx="1828">
                  <c:v>80.86628</c:v>
                </c:pt>
                <c:pt idx="1829">
                  <c:v>80.86628</c:v>
                </c:pt>
                <c:pt idx="1830">
                  <c:v>80.86628</c:v>
                </c:pt>
                <c:pt idx="1831">
                  <c:v>80.86628</c:v>
                </c:pt>
                <c:pt idx="1832">
                  <c:v>80.86628</c:v>
                </c:pt>
                <c:pt idx="1833">
                  <c:v>80.86628</c:v>
                </c:pt>
                <c:pt idx="1834">
                  <c:v>80.86628</c:v>
                </c:pt>
                <c:pt idx="1835">
                  <c:v>80.86628</c:v>
                </c:pt>
                <c:pt idx="1836">
                  <c:v>80.86628</c:v>
                </c:pt>
                <c:pt idx="1837">
                  <c:v>80.86628</c:v>
                </c:pt>
                <c:pt idx="1838">
                  <c:v>80.86628</c:v>
                </c:pt>
                <c:pt idx="1839">
                  <c:v>80.86628</c:v>
                </c:pt>
                <c:pt idx="1840">
                  <c:v>80.86628</c:v>
                </c:pt>
                <c:pt idx="1841">
                  <c:v>80.86628</c:v>
                </c:pt>
                <c:pt idx="1842">
                  <c:v>80.86628</c:v>
                </c:pt>
                <c:pt idx="1843">
                  <c:v>80.86628</c:v>
                </c:pt>
                <c:pt idx="1844">
                  <c:v>80.86628</c:v>
                </c:pt>
                <c:pt idx="1845">
                  <c:v>80.86628</c:v>
                </c:pt>
                <c:pt idx="1846">
                  <c:v>80.86628</c:v>
                </c:pt>
                <c:pt idx="1847">
                  <c:v>80.86628</c:v>
                </c:pt>
                <c:pt idx="1848">
                  <c:v>80.86628</c:v>
                </c:pt>
                <c:pt idx="1849">
                  <c:v>80.86628</c:v>
                </c:pt>
                <c:pt idx="1850">
                  <c:v>80.86628</c:v>
                </c:pt>
                <c:pt idx="1851">
                  <c:v>80.86628</c:v>
                </c:pt>
                <c:pt idx="1852">
                  <c:v>80.86628</c:v>
                </c:pt>
                <c:pt idx="1853">
                  <c:v>80.86628</c:v>
                </c:pt>
                <c:pt idx="1854">
                  <c:v>80.86627</c:v>
                </c:pt>
                <c:pt idx="1855">
                  <c:v>80.866264</c:v>
                </c:pt>
                <c:pt idx="1856">
                  <c:v>80.86626</c:v>
                </c:pt>
                <c:pt idx="1857">
                  <c:v>80.86625</c:v>
                </c:pt>
                <c:pt idx="1858">
                  <c:v>80.86625</c:v>
                </c:pt>
                <c:pt idx="1859">
                  <c:v>80.86625</c:v>
                </c:pt>
                <c:pt idx="1860">
                  <c:v>80.86624</c:v>
                </c:pt>
                <c:pt idx="1861">
                  <c:v>80.866234</c:v>
                </c:pt>
                <c:pt idx="1862">
                  <c:v>80.86623</c:v>
                </c:pt>
                <c:pt idx="1863">
                  <c:v>80.86622</c:v>
                </c:pt>
                <c:pt idx="1864">
                  <c:v>80.86622</c:v>
                </c:pt>
                <c:pt idx="1865">
                  <c:v>80.86622</c:v>
                </c:pt>
                <c:pt idx="1866">
                  <c:v>80.86622</c:v>
                </c:pt>
                <c:pt idx="1867">
                  <c:v>80.86622</c:v>
                </c:pt>
                <c:pt idx="1868">
                  <c:v>80.86622</c:v>
                </c:pt>
                <c:pt idx="1869">
                  <c:v>80.86622</c:v>
                </c:pt>
                <c:pt idx="1870">
                  <c:v>80.86622</c:v>
                </c:pt>
                <c:pt idx="1871">
                  <c:v>80.86622</c:v>
                </c:pt>
                <c:pt idx="1872">
                  <c:v>80.86622</c:v>
                </c:pt>
                <c:pt idx="1873">
                  <c:v>80.86622</c:v>
                </c:pt>
                <c:pt idx="1874">
                  <c:v>80.86622</c:v>
                </c:pt>
                <c:pt idx="1875">
                  <c:v>80.86622</c:v>
                </c:pt>
                <c:pt idx="1876">
                  <c:v>80.86622</c:v>
                </c:pt>
                <c:pt idx="1877">
                  <c:v>80.86622</c:v>
                </c:pt>
                <c:pt idx="1878">
                  <c:v>80.86622</c:v>
                </c:pt>
                <c:pt idx="1879">
                  <c:v>80.86622</c:v>
                </c:pt>
                <c:pt idx="1880">
                  <c:v>80.86622</c:v>
                </c:pt>
                <c:pt idx="1881">
                  <c:v>80.86622</c:v>
                </c:pt>
                <c:pt idx="1882">
                  <c:v>80.86622</c:v>
                </c:pt>
                <c:pt idx="1883">
                  <c:v>80.86621</c:v>
                </c:pt>
                <c:pt idx="1884">
                  <c:v>80.8662</c:v>
                </c:pt>
                <c:pt idx="1885">
                  <c:v>80.8662</c:v>
                </c:pt>
                <c:pt idx="1886">
                  <c:v>80.866196</c:v>
                </c:pt>
                <c:pt idx="1887">
                  <c:v>80.86619</c:v>
                </c:pt>
                <c:pt idx="1888">
                  <c:v>80.86619</c:v>
                </c:pt>
                <c:pt idx="1889">
                  <c:v>80.86619</c:v>
                </c:pt>
                <c:pt idx="1890">
                  <c:v>80.86618</c:v>
                </c:pt>
                <c:pt idx="1891">
                  <c:v>80.86617</c:v>
                </c:pt>
                <c:pt idx="1892">
                  <c:v>80.86617</c:v>
                </c:pt>
                <c:pt idx="1893">
                  <c:v>80.86617</c:v>
                </c:pt>
                <c:pt idx="1894">
                  <c:v>80.86617</c:v>
                </c:pt>
                <c:pt idx="1895">
                  <c:v>80.866165</c:v>
                </c:pt>
                <c:pt idx="1896">
                  <c:v>80.866165</c:v>
                </c:pt>
                <c:pt idx="1897">
                  <c:v>80.866165</c:v>
                </c:pt>
                <c:pt idx="1898">
                  <c:v>80.866165</c:v>
                </c:pt>
                <c:pt idx="1899">
                  <c:v>80.866165</c:v>
                </c:pt>
                <c:pt idx="1900">
                  <c:v>80.866165</c:v>
                </c:pt>
                <c:pt idx="1901">
                  <c:v>80.866165</c:v>
                </c:pt>
                <c:pt idx="1902">
                  <c:v>80.866165</c:v>
                </c:pt>
                <c:pt idx="1903">
                  <c:v>80.866165</c:v>
                </c:pt>
                <c:pt idx="1904">
                  <c:v>80.866165</c:v>
                </c:pt>
                <c:pt idx="1905">
                  <c:v>80.866165</c:v>
                </c:pt>
                <c:pt idx="1906">
                  <c:v>80.866165</c:v>
                </c:pt>
                <c:pt idx="1907">
                  <c:v>80.866165</c:v>
                </c:pt>
                <c:pt idx="1908">
                  <c:v>80.866165</c:v>
                </c:pt>
                <c:pt idx="1909">
                  <c:v>80.866165</c:v>
                </c:pt>
                <c:pt idx="1910">
                  <c:v>80.866165</c:v>
                </c:pt>
                <c:pt idx="1911">
                  <c:v>80.866165</c:v>
                </c:pt>
                <c:pt idx="1912">
                  <c:v>80.866165</c:v>
                </c:pt>
                <c:pt idx="1913">
                  <c:v>80.866165</c:v>
                </c:pt>
                <c:pt idx="1914">
                  <c:v>80.866165</c:v>
                </c:pt>
                <c:pt idx="1915">
                  <c:v>80.866165</c:v>
                </c:pt>
                <c:pt idx="1916">
                  <c:v>80.866165</c:v>
                </c:pt>
                <c:pt idx="1917">
                  <c:v>80.866165</c:v>
                </c:pt>
                <c:pt idx="1918">
                  <c:v>80.86616</c:v>
                </c:pt>
                <c:pt idx="1919">
                  <c:v>80.86615</c:v>
                </c:pt>
                <c:pt idx="1920">
                  <c:v>80.86614</c:v>
                </c:pt>
                <c:pt idx="1921">
                  <c:v>80.866135</c:v>
                </c:pt>
                <c:pt idx="1922">
                  <c:v>80.866135</c:v>
                </c:pt>
                <c:pt idx="1923">
                  <c:v>80.866135</c:v>
                </c:pt>
                <c:pt idx="1924">
                  <c:v>80.866135</c:v>
                </c:pt>
                <c:pt idx="1925">
                  <c:v>80.866135</c:v>
                </c:pt>
                <c:pt idx="1926">
                  <c:v>80.86613000000001</c:v>
                </c:pt>
                <c:pt idx="1927">
                  <c:v>80.86612</c:v>
                </c:pt>
                <c:pt idx="1928">
                  <c:v>80.86611</c:v>
                </c:pt>
                <c:pt idx="1929">
                  <c:v>80.866104</c:v>
                </c:pt>
                <c:pt idx="1930">
                  <c:v>80.866104</c:v>
                </c:pt>
                <c:pt idx="1931">
                  <c:v>80.8661</c:v>
                </c:pt>
                <c:pt idx="1932">
                  <c:v>80.86609</c:v>
                </c:pt>
                <c:pt idx="1933">
                  <c:v>80.86609</c:v>
                </c:pt>
                <c:pt idx="1934">
                  <c:v>80.86609</c:v>
                </c:pt>
                <c:pt idx="1935">
                  <c:v>80.86607999999998</c:v>
                </c:pt>
                <c:pt idx="1936">
                  <c:v>80.86607</c:v>
                </c:pt>
                <c:pt idx="1937">
                  <c:v>80.86607</c:v>
                </c:pt>
                <c:pt idx="1938">
                  <c:v>80.86607</c:v>
                </c:pt>
                <c:pt idx="1939">
                  <c:v>80.86607</c:v>
                </c:pt>
                <c:pt idx="1940">
                  <c:v>80.866066</c:v>
                </c:pt>
                <c:pt idx="1941">
                  <c:v>80.86606</c:v>
                </c:pt>
                <c:pt idx="1942">
                  <c:v>80.86606</c:v>
                </c:pt>
                <c:pt idx="1943">
                  <c:v>80.86606</c:v>
                </c:pt>
                <c:pt idx="1944">
                  <c:v>80.86606</c:v>
                </c:pt>
                <c:pt idx="1945">
                  <c:v>80.86606</c:v>
                </c:pt>
                <c:pt idx="1946">
                  <c:v>80.86606</c:v>
                </c:pt>
                <c:pt idx="1947">
                  <c:v>80.86605</c:v>
                </c:pt>
                <c:pt idx="1948">
                  <c:v>80.86605</c:v>
                </c:pt>
                <c:pt idx="1949">
                  <c:v>80.86605</c:v>
                </c:pt>
                <c:pt idx="1950">
                  <c:v>80.86605</c:v>
                </c:pt>
                <c:pt idx="1951">
                  <c:v>80.86605</c:v>
                </c:pt>
                <c:pt idx="1952">
                  <c:v>80.86605</c:v>
                </c:pt>
                <c:pt idx="1953">
                  <c:v>80.86605</c:v>
                </c:pt>
                <c:pt idx="1954">
                  <c:v>80.86605</c:v>
                </c:pt>
                <c:pt idx="1955">
                  <c:v>80.86605</c:v>
                </c:pt>
                <c:pt idx="1956">
                  <c:v>80.86605</c:v>
                </c:pt>
                <c:pt idx="1957">
                  <c:v>80.86605</c:v>
                </c:pt>
                <c:pt idx="1958">
                  <c:v>80.86605</c:v>
                </c:pt>
                <c:pt idx="1959">
                  <c:v>80.86605</c:v>
                </c:pt>
                <c:pt idx="1960">
                  <c:v>80.86605</c:v>
                </c:pt>
                <c:pt idx="1961">
                  <c:v>80.86605</c:v>
                </c:pt>
                <c:pt idx="1962">
                  <c:v>80.86605</c:v>
                </c:pt>
                <c:pt idx="1963">
                  <c:v>80.86605</c:v>
                </c:pt>
                <c:pt idx="1964">
                  <c:v>80.86605</c:v>
                </c:pt>
                <c:pt idx="1965">
                  <c:v>80.86605</c:v>
                </c:pt>
                <c:pt idx="1966">
                  <c:v>80.86605</c:v>
                </c:pt>
                <c:pt idx="1967">
                  <c:v>80.86605</c:v>
                </c:pt>
                <c:pt idx="1968">
                  <c:v>80.86605</c:v>
                </c:pt>
                <c:pt idx="1969">
                  <c:v>80.86605</c:v>
                </c:pt>
                <c:pt idx="1970">
                  <c:v>80.86605</c:v>
                </c:pt>
                <c:pt idx="1971">
                  <c:v>80.86605</c:v>
                </c:pt>
                <c:pt idx="1972">
                  <c:v>80.86605</c:v>
                </c:pt>
                <c:pt idx="1973">
                  <c:v>80.86605</c:v>
                </c:pt>
                <c:pt idx="1974">
                  <c:v>80.86605</c:v>
                </c:pt>
                <c:pt idx="1975">
                  <c:v>80.86605</c:v>
                </c:pt>
                <c:pt idx="1976">
                  <c:v>80.86605</c:v>
                </c:pt>
                <c:pt idx="1977">
                  <c:v>80.86604</c:v>
                </c:pt>
                <c:pt idx="1978">
                  <c:v>80.86603499999998</c:v>
                </c:pt>
                <c:pt idx="1979">
                  <c:v>80.86603</c:v>
                </c:pt>
                <c:pt idx="1980">
                  <c:v>80.86602</c:v>
                </c:pt>
                <c:pt idx="1981">
                  <c:v>80.86602</c:v>
                </c:pt>
                <c:pt idx="1982">
                  <c:v>80.86602</c:v>
                </c:pt>
                <c:pt idx="1983">
                  <c:v>80.86602</c:v>
                </c:pt>
                <c:pt idx="1984">
                  <c:v>80.86602</c:v>
                </c:pt>
                <c:pt idx="1985">
                  <c:v>80.86602</c:v>
                </c:pt>
                <c:pt idx="1986">
                  <c:v>80.86602</c:v>
                </c:pt>
                <c:pt idx="1987">
                  <c:v>80.86601</c:v>
                </c:pt>
                <c:pt idx="1988">
                  <c:v>80.866005</c:v>
                </c:pt>
                <c:pt idx="1989">
                  <c:v>80.866</c:v>
                </c:pt>
                <c:pt idx="1990">
                  <c:v>80.86598999999998</c:v>
                </c:pt>
                <c:pt idx="1991">
                  <c:v>80.86598999999998</c:v>
                </c:pt>
                <c:pt idx="1992">
                  <c:v>80.86598999999998</c:v>
                </c:pt>
                <c:pt idx="1993">
                  <c:v>80.86597999999998</c:v>
                </c:pt>
                <c:pt idx="1994">
                  <c:v>80.86597399999998</c:v>
                </c:pt>
                <c:pt idx="1995">
                  <c:v>80.86597399999998</c:v>
                </c:pt>
                <c:pt idx="1996">
                  <c:v>80.86597399999998</c:v>
                </c:pt>
                <c:pt idx="1997">
                  <c:v>80.86597399999998</c:v>
                </c:pt>
                <c:pt idx="1998">
                  <c:v>80.86597399999998</c:v>
                </c:pt>
                <c:pt idx="1999">
                  <c:v>80.86597399999998</c:v>
                </c:pt>
                <c:pt idx="2000">
                  <c:v>80.86597399999998</c:v>
                </c:pt>
                <c:pt idx="2001">
                  <c:v>80.86597</c:v>
                </c:pt>
                <c:pt idx="2002">
                  <c:v>80.86596</c:v>
                </c:pt>
                <c:pt idx="2003">
                  <c:v>80.86596</c:v>
                </c:pt>
                <c:pt idx="2004">
                  <c:v>80.86595</c:v>
                </c:pt>
                <c:pt idx="2005">
                  <c:v>80.865944</c:v>
                </c:pt>
                <c:pt idx="2006">
                  <c:v>80.865944</c:v>
                </c:pt>
                <c:pt idx="2007">
                  <c:v>80.865944</c:v>
                </c:pt>
                <c:pt idx="2008">
                  <c:v>80.865944</c:v>
                </c:pt>
                <c:pt idx="2009">
                  <c:v>80.865944</c:v>
                </c:pt>
                <c:pt idx="2010">
                  <c:v>80.86593999999998</c:v>
                </c:pt>
                <c:pt idx="2011">
                  <c:v>80.86593999999998</c:v>
                </c:pt>
                <c:pt idx="2012">
                  <c:v>80.86593999999998</c:v>
                </c:pt>
                <c:pt idx="2013">
                  <c:v>80.86593999999998</c:v>
                </c:pt>
                <c:pt idx="2014">
                  <c:v>80.86593999999998</c:v>
                </c:pt>
                <c:pt idx="2015">
                  <c:v>80.86593999999998</c:v>
                </c:pt>
                <c:pt idx="2016">
                  <c:v>80.86593999999998</c:v>
                </c:pt>
                <c:pt idx="2017">
                  <c:v>80.86593999999998</c:v>
                </c:pt>
                <c:pt idx="2018">
                  <c:v>80.86593999999998</c:v>
                </c:pt>
                <c:pt idx="2019">
                  <c:v>80.86593999999998</c:v>
                </c:pt>
                <c:pt idx="2020">
                  <c:v>80.86593999999998</c:v>
                </c:pt>
                <c:pt idx="2021">
                  <c:v>80.86593999999998</c:v>
                </c:pt>
                <c:pt idx="2022">
                  <c:v>80.86593999999998</c:v>
                </c:pt>
                <c:pt idx="2023">
                  <c:v>80.86593999999998</c:v>
                </c:pt>
                <c:pt idx="2024">
                  <c:v>80.86593999999998</c:v>
                </c:pt>
                <c:pt idx="2025">
                  <c:v>80.86593999999998</c:v>
                </c:pt>
                <c:pt idx="2026">
                  <c:v>80.86593999999998</c:v>
                </c:pt>
                <c:pt idx="2027">
                  <c:v>80.86593999999998</c:v>
                </c:pt>
                <c:pt idx="2028">
                  <c:v>80.86593999999998</c:v>
                </c:pt>
                <c:pt idx="2029">
                  <c:v>80.86593999999998</c:v>
                </c:pt>
                <c:pt idx="2030">
                  <c:v>80.86593999999998</c:v>
                </c:pt>
                <c:pt idx="2031">
                  <c:v>80.86593999999998</c:v>
                </c:pt>
                <c:pt idx="2032">
                  <c:v>80.86593999999998</c:v>
                </c:pt>
                <c:pt idx="2033">
                  <c:v>80.86593999999998</c:v>
                </c:pt>
                <c:pt idx="2034">
                  <c:v>80.86593999999998</c:v>
                </c:pt>
                <c:pt idx="2035">
                  <c:v>80.86593999999998</c:v>
                </c:pt>
                <c:pt idx="2036">
                  <c:v>80.86593999999998</c:v>
                </c:pt>
                <c:pt idx="2037">
                  <c:v>80.86593999999998</c:v>
                </c:pt>
                <c:pt idx="2038">
                  <c:v>80.86593999999998</c:v>
                </c:pt>
                <c:pt idx="2039">
                  <c:v>80.86593999999998</c:v>
                </c:pt>
                <c:pt idx="2040">
                  <c:v>80.86593999999998</c:v>
                </c:pt>
                <c:pt idx="2041">
                  <c:v>80.86593</c:v>
                </c:pt>
                <c:pt idx="2042">
                  <c:v>80.86592</c:v>
                </c:pt>
                <c:pt idx="2043">
                  <c:v>80.86591</c:v>
                </c:pt>
                <c:pt idx="2044">
                  <c:v>80.86590599999998</c:v>
                </c:pt>
                <c:pt idx="2045">
                  <c:v>80.86590599999998</c:v>
                </c:pt>
                <c:pt idx="2046">
                  <c:v>80.86590599999998</c:v>
                </c:pt>
                <c:pt idx="2047">
                  <c:v>80.86590599999998</c:v>
                </c:pt>
                <c:pt idx="2048">
                  <c:v>80.86590599999998</c:v>
                </c:pt>
                <c:pt idx="2049">
                  <c:v>80.86590599999998</c:v>
                </c:pt>
                <c:pt idx="2050">
                  <c:v>80.86590599999998</c:v>
                </c:pt>
                <c:pt idx="2051">
                  <c:v>80.86590599999998</c:v>
                </c:pt>
                <c:pt idx="2052">
                  <c:v>80.86590599999998</c:v>
                </c:pt>
                <c:pt idx="2053">
                  <c:v>80.86590599999998</c:v>
                </c:pt>
                <c:pt idx="2054">
                  <c:v>80.86590599999998</c:v>
                </c:pt>
                <c:pt idx="2055">
                  <c:v>80.86590599999998</c:v>
                </c:pt>
                <c:pt idx="2056">
                  <c:v>80.86590599999998</c:v>
                </c:pt>
                <c:pt idx="2057">
                  <c:v>80.86590599999998</c:v>
                </c:pt>
                <c:pt idx="2058">
                  <c:v>80.86590599999998</c:v>
                </c:pt>
                <c:pt idx="2059">
                  <c:v>80.86590599999998</c:v>
                </c:pt>
                <c:pt idx="2060">
                  <c:v>80.86590599999998</c:v>
                </c:pt>
                <c:pt idx="2061">
                  <c:v>80.86590599999998</c:v>
                </c:pt>
                <c:pt idx="2062">
                  <c:v>80.86590599999998</c:v>
                </c:pt>
                <c:pt idx="2063">
                  <c:v>80.86590599999998</c:v>
                </c:pt>
                <c:pt idx="2064">
                  <c:v>80.86590599999998</c:v>
                </c:pt>
                <c:pt idx="2065">
                  <c:v>80.86590599999998</c:v>
                </c:pt>
                <c:pt idx="2066">
                  <c:v>80.86589999999998</c:v>
                </c:pt>
                <c:pt idx="2067">
                  <c:v>80.86588999999998</c:v>
                </c:pt>
                <c:pt idx="2068">
                  <c:v>80.86588999999998</c:v>
                </c:pt>
                <c:pt idx="2069">
                  <c:v>80.86587999999999</c:v>
                </c:pt>
                <c:pt idx="2070">
                  <c:v>80.86587499999999</c:v>
                </c:pt>
                <c:pt idx="2071">
                  <c:v>80.86586999999998</c:v>
                </c:pt>
                <c:pt idx="2072">
                  <c:v>80.86586</c:v>
                </c:pt>
                <c:pt idx="2073">
                  <c:v>80.86586</c:v>
                </c:pt>
                <c:pt idx="2074">
                  <c:v>80.86586</c:v>
                </c:pt>
                <c:pt idx="2075">
                  <c:v>80.86586</c:v>
                </c:pt>
                <c:pt idx="2076">
                  <c:v>80.86584999999998</c:v>
                </c:pt>
                <c:pt idx="2077">
                  <c:v>80.86584499999998</c:v>
                </c:pt>
                <c:pt idx="2078">
                  <c:v>80.86584499999998</c:v>
                </c:pt>
                <c:pt idx="2079">
                  <c:v>80.86583999999999</c:v>
                </c:pt>
                <c:pt idx="2080">
                  <c:v>80.86582999999998</c:v>
                </c:pt>
                <c:pt idx="2081">
                  <c:v>80.86582999999998</c:v>
                </c:pt>
                <c:pt idx="2082">
                  <c:v>80.86582999999998</c:v>
                </c:pt>
                <c:pt idx="2083">
                  <c:v>80.86582</c:v>
                </c:pt>
                <c:pt idx="2084">
                  <c:v>80.86582</c:v>
                </c:pt>
                <c:pt idx="2085">
                  <c:v>80.86582</c:v>
                </c:pt>
                <c:pt idx="2086">
                  <c:v>80.86582</c:v>
                </c:pt>
                <c:pt idx="2087">
                  <c:v>80.86582</c:v>
                </c:pt>
                <c:pt idx="2088">
                  <c:v>80.86582</c:v>
                </c:pt>
                <c:pt idx="2089">
                  <c:v>80.86582</c:v>
                </c:pt>
                <c:pt idx="2090">
                  <c:v>80.86582</c:v>
                </c:pt>
                <c:pt idx="2091">
                  <c:v>80.86582</c:v>
                </c:pt>
                <c:pt idx="2092">
                  <c:v>80.86582</c:v>
                </c:pt>
                <c:pt idx="2093">
                  <c:v>80.86582</c:v>
                </c:pt>
                <c:pt idx="2094">
                  <c:v>80.86582</c:v>
                </c:pt>
                <c:pt idx="2095">
                  <c:v>80.86582</c:v>
                </c:pt>
                <c:pt idx="2096">
                  <c:v>80.86582</c:v>
                </c:pt>
                <c:pt idx="2097">
                  <c:v>80.86582</c:v>
                </c:pt>
                <c:pt idx="2098">
                  <c:v>80.86582</c:v>
                </c:pt>
                <c:pt idx="2099">
                  <c:v>80.86582</c:v>
                </c:pt>
                <c:pt idx="2100">
                  <c:v>80.86582</c:v>
                </c:pt>
                <c:pt idx="2101">
                  <c:v>80.86582</c:v>
                </c:pt>
                <c:pt idx="2102">
                  <c:v>80.86582</c:v>
                </c:pt>
                <c:pt idx="2103">
                  <c:v>80.86582</c:v>
                </c:pt>
                <c:pt idx="2104">
                  <c:v>80.86582</c:v>
                </c:pt>
                <c:pt idx="2105">
                  <c:v>80.86582</c:v>
                </c:pt>
                <c:pt idx="2106">
                  <c:v>80.86582</c:v>
                </c:pt>
                <c:pt idx="2107">
                  <c:v>80.86582</c:v>
                </c:pt>
                <c:pt idx="2108">
                  <c:v>80.86582</c:v>
                </c:pt>
                <c:pt idx="2109">
                  <c:v>80.86582</c:v>
                </c:pt>
                <c:pt idx="2110">
                  <c:v>80.86582</c:v>
                </c:pt>
                <c:pt idx="2111">
                  <c:v>80.86582</c:v>
                </c:pt>
                <c:pt idx="2112">
                  <c:v>80.86582</c:v>
                </c:pt>
                <c:pt idx="2113">
                  <c:v>80.86582</c:v>
                </c:pt>
                <c:pt idx="2114">
                  <c:v>80.86582</c:v>
                </c:pt>
                <c:pt idx="2115">
                  <c:v>80.86582</c:v>
                </c:pt>
                <c:pt idx="2116">
                  <c:v>80.86582</c:v>
                </c:pt>
                <c:pt idx="2117">
                  <c:v>80.86582</c:v>
                </c:pt>
                <c:pt idx="2118">
                  <c:v>80.86582</c:v>
                </c:pt>
                <c:pt idx="2119">
                  <c:v>80.86582</c:v>
                </c:pt>
                <c:pt idx="2120">
                  <c:v>80.865814</c:v>
                </c:pt>
                <c:pt idx="2121">
                  <c:v>80.86580999999998</c:v>
                </c:pt>
                <c:pt idx="2122">
                  <c:v>80.86579999999998</c:v>
                </c:pt>
                <c:pt idx="2123">
                  <c:v>80.86578999999999</c:v>
                </c:pt>
                <c:pt idx="2124">
                  <c:v>80.86578999999999</c:v>
                </c:pt>
                <c:pt idx="2125">
                  <c:v>80.86578999999999</c:v>
                </c:pt>
                <c:pt idx="2126">
                  <c:v>80.86577999999999</c:v>
                </c:pt>
                <c:pt idx="2127">
                  <c:v>80.86577599999997</c:v>
                </c:pt>
                <c:pt idx="2128">
                  <c:v>80.86577599999997</c:v>
                </c:pt>
                <c:pt idx="2129">
                  <c:v>80.86577</c:v>
                </c:pt>
                <c:pt idx="2130">
                  <c:v>80.86575999999998</c:v>
                </c:pt>
                <c:pt idx="2131">
                  <c:v>80.86575999999998</c:v>
                </c:pt>
                <c:pt idx="2132">
                  <c:v>80.86574999999999</c:v>
                </c:pt>
                <c:pt idx="2133">
                  <c:v>80.86574599999999</c:v>
                </c:pt>
                <c:pt idx="2134">
                  <c:v>80.86574599999999</c:v>
                </c:pt>
                <c:pt idx="2135">
                  <c:v>80.86574599999999</c:v>
                </c:pt>
                <c:pt idx="2136">
                  <c:v>80.86573999999999</c:v>
                </c:pt>
                <c:pt idx="2137">
                  <c:v>80.86573999999999</c:v>
                </c:pt>
                <c:pt idx="2138">
                  <c:v>80.86573999999999</c:v>
                </c:pt>
                <c:pt idx="2139">
                  <c:v>80.86573999999999</c:v>
                </c:pt>
                <c:pt idx="2140">
                  <c:v>80.86573999999999</c:v>
                </c:pt>
                <c:pt idx="2141">
                  <c:v>80.86573999999999</c:v>
                </c:pt>
                <c:pt idx="2142">
                  <c:v>80.86573999999999</c:v>
                </c:pt>
                <c:pt idx="2143">
                  <c:v>80.86573999999999</c:v>
                </c:pt>
                <c:pt idx="2144">
                  <c:v>80.86573999999999</c:v>
                </c:pt>
                <c:pt idx="2145">
                  <c:v>80.86573999999999</c:v>
                </c:pt>
                <c:pt idx="2146">
                  <c:v>80.86573999999999</c:v>
                </c:pt>
                <c:pt idx="2147">
                  <c:v>80.86573999999999</c:v>
                </c:pt>
                <c:pt idx="2148">
                  <c:v>80.86573999999999</c:v>
                </c:pt>
                <c:pt idx="2149">
                  <c:v>80.86573999999999</c:v>
                </c:pt>
                <c:pt idx="2150">
                  <c:v>80.86573999999999</c:v>
                </c:pt>
                <c:pt idx="2151">
                  <c:v>80.86573999999999</c:v>
                </c:pt>
                <c:pt idx="2152">
                  <c:v>80.86573999999999</c:v>
                </c:pt>
                <c:pt idx="2153">
                  <c:v>80.86573999999999</c:v>
                </c:pt>
                <c:pt idx="2154">
                  <c:v>80.86573999999999</c:v>
                </c:pt>
                <c:pt idx="2155">
                  <c:v>80.86573999999999</c:v>
                </c:pt>
                <c:pt idx="2156">
                  <c:v>80.86573999999999</c:v>
                </c:pt>
                <c:pt idx="2157">
                  <c:v>80.86573999999999</c:v>
                </c:pt>
                <c:pt idx="2158">
                  <c:v>80.86573999999999</c:v>
                </c:pt>
                <c:pt idx="2159">
                  <c:v>80.86573999999999</c:v>
                </c:pt>
                <c:pt idx="2160">
                  <c:v>80.86573999999999</c:v>
                </c:pt>
                <c:pt idx="2161">
                  <c:v>80.86573999999999</c:v>
                </c:pt>
                <c:pt idx="2162">
                  <c:v>80.86573</c:v>
                </c:pt>
                <c:pt idx="2163">
                  <c:v>80.86571999999998</c:v>
                </c:pt>
                <c:pt idx="2164">
                  <c:v>80.86571499999998</c:v>
                </c:pt>
                <c:pt idx="2165">
                  <c:v>80.86570999999999</c:v>
                </c:pt>
                <c:pt idx="2166">
                  <c:v>80.86570999999999</c:v>
                </c:pt>
                <c:pt idx="2167">
                  <c:v>80.86570999999999</c:v>
                </c:pt>
                <c:pt idx="2168">
                  <c:v>80.86570999999999</c:v>
                </c:pt>
                <c:pt idx="2169">
                  <c:v>80.86570999999999</c:v>
                </c:pt>
                <c:pt idx="2170">
                  <c:v>80.86570999999999</c:v>
                </c:pt>
                <c:pt idx="2171">
                  <c:v>80.86570999999999</c:v>
                </c:pt>
                <c:pt idx="2172">
                  <c:v>80.86570999999999</c:v>
                </c:pt>
                <c:pt idx="2173">
                  <c:v>80.86570999999999</c:v>
                </c:pt>
                <c:pt idx="2174">
                  <c:v>80.86570999999999</c:v>
                </c:pt>
                <c:pt idx="2175">
                  <c:v>80.86570999999999</c:v>
                </c:pt>
                <c:pt idx="2176">
                  <c:v>80.86569999999998</c:v>
                </c:pt>
                <c:pt idx="2177">
                  <c:v>80.86569</c:v>
                </c:pt>
                <c:pt idx="2178">
                  <c:v>80.865685</c:v>
                </c:pt>
                <c:pt idx="2179">
                  <c:v>80.86568</c:v>
                </c:pt>
                <c:pt idx="2180">
                  <c:v>80.86568</c:v>
                </c:pt>
                <c:pt idx="2181">
                  <c:v>80.86568</c:v>
                </c:pt>
                <c:pt idx="2182">
                  <c:v>80.86568</c:v>
                </c:pt>
                <c:pt idx="2183">
                  <c:v>80.86568</c:v>
                </c:pt>
                <c:pt idx="2184">
                  <c:v>80.86568</c:v>
                </c:pt>
                <c:pt idx="2185">
                  <c:v>80.86567</c:v>
                </c:pt>
                <c:pt idx="2186">
                  <c:v>80.86566</c:v>
                </c:pt>
                <c:pt idx="2187">
                  <c:v>80.86566</c:v>
                </c:pt>
                <c:pt idx="2188">
                  <c:v>80.865654</c:v>
                </c:pt>
                <c:pt idx="2189">
                  <c:v>80.86565</c:v>
                </c:pt>
                <c:pt idx="2190">
                  <c:v>80.86565</c:v>
                </c:pt>
                <c:pt idx="2191">
                  <c:v>80.86564</c:v>
                </c:pt>
                <c:pt idx="2192">
                  <c:v>80.86563</c:v>
                </c:pt>
                <c:pt idx="2193">
                  <c:v>80.86563</c:v>
                </c:pt>
                <c:pt idx="2194">
                  <c:v>80.86562</c:v>
                </c:pt>
                <c:pt idx="2195">
                  <c:v>80.86562</c:v>
                </c:pt>
                <c:pt idx="2196">
                  <c:v>80.86562</c:v>
                </c:pt>
                <c:pt idx="2197">
                  <c:v>80.86562</c:v>
                </c:pt>
                <c:pt idx="2198">
                  <c:v>80.86562</c:v>
                </c:pt>
                <c:pt idx="2199">
                  <c:v>80.86562</c:v>
                </c:pt>
                <c:pt idx="2200">
                  <c:v>80.86562</c:v>
                </c:pt>
                <c:pt idx="2201">
                  <c:v>80.86562</c:v>
                </c:pt>
                <c:pt idx="2202">
                  <c:v>80.86562</c:v>
                </c:pt>
                <c:pt idx="2203">
                  <c:v>80.86562</c:v>
                </c:pt>
                <c:pt idx="2204">
                  <c:v>80.86562</c:v>
                </c:pt>
                <c:pt idx="2205">
                  <c:v>80.86562</c:v>
                </c:pt>
                <c:pt idx="2206">
                  <c:v>80.86562</c:v>
                </c:pt>
                <c:pt idx="2207">
                  <c:v>80.86562</c:v>
                </c:pt>
                <c:pt idx="2208">
                  <c:v>80.86562</c:v>
                </c:pt>
                <c:pt idx="2209">
                  <c:v>80.86562</c:v>
                </c:pt>
                <c:pt idx="2210">
                  <c:v>80.86562</c:v>
                </c:pt>
                <c:pt idx="2211">
                  <c:v>80.86562</c:v>
                </c:pt>
                <c:pt idx="2212">
                  <c:v>80.86562</c:v>
                </c:pt>
                <c:pt idx="2213">
                  <c:v>80.86562</c:v>
                </c:pt>
                <c:pt idx="2214">
                  <c:v>80.865616</c:v>
                </c:pt>
                <c:pt idx="2215">
                  <c:v>80.86561</c:v>
                </c:pt>
                <c:pt idx="2216">
                  <c:v>80.8656</c:v>
                </c:pt>
                <c:pt idx="2217">
                  <c:v>80.86558999999998</c:v>
                </c:pt>
                <c:pt idx="2218">
                  <c:v>80.86558999999998</c:v>
                </c:pt>
                <c:pt idx="2219">
                  <c:v>80.86558999999998</c:v>
                </c:pt>
                <c:pt idx="2220">
                  <c:v>80.86558499999998</c:v>
                </c:pt>
                <c:pt idx="2221">
                  <c:v>80.86557999999998</c:v>
                </c:pt>
                <c:pt idx="2222">
                  <c:v>80.86557</c:v>
                </c:pt>
                <c:pt idx="2223">
                  <c:v>80.86556</c:v>
                </c:pt>
                <c:pt idx="2224">
                  <c:v>80.86556</c:v>
                </c:pt>
                <c:pt idx="2225">
                  <c:v>80.86556</c:v>
                </c:pt>
                <c:pt idx="2226">
                  <c:v>80.86556</c:v>
                </c:pt>
                <c:pt idx="2227">
                  <c:v>80.86556</c:v>
                </c:pt>
                <c:pt idx="2228">
                  <c:v>80.86556</c:v>
                </c:pt>
                <c:pt idx="2229">
                  <c:v>80.86556</c:v>
                </c:pt>
                <c:pt idx="2230">
                  <c:v>80.86556</c:v>
                </c:pt>
                <c:pt idx="2231">
                  <c:v>80.86556</c:v>
                </c:pt>
                <c:pt idx="2232">
                  <c:v>80.86556</c:v>
                </c:pt>
                <c:pt idx="2233">
                  <c:v>80.86556</c:v>
                </c:pt>
                <c:pt idx="2234">
                  <c:v>80.865555</c:v>
                </c:pt>
                <c:pt idx="2235">
                  <c:v>80.86555</c:v>
                </c:pt>
                <c:pt idx="2236">
                  <c:v>80.86555</c:v>
                </c:pt>
                <c:pt idx="2237">
                  <c:v>80.86555</c:v>
                </c:pt>
                <c:pt idx="2238">
                  <c:v>80.86555</c:v>
                </c:pt>
                <c:pt idx="2239">
                  <c:v>80.86555</c:v>
                </c:pt>
                <c:pt idx="2240">
                  <c:v>80.86555</c:v>
                </c:pt>
                <c:pt idx="2241">
                  <c:v>80.86555</c:v>
                </c:pt>
                <c:pt idx="2242">
                  <c:v>80.86553999999998</c:v>
                </c:pt>
                <c:pt idx="2243">
                  <c:v>80.86553</c:v>
                </c:pt>
                <c:pt idx="2244">
                  <c:v>80.86553</c:v>
                </c:pt>
                <c:pt idx="2245">
                  <c:v>80.86553</c:v>
                </c:pt>
                <c:pt idx="2246">
                  <c:v>80.865524</c:v>
                </c:pt>
                <c:pt idx="2247">
                  <c:v>80.86552</c:v>
                </c:pt>
                <c:pt idx="2248">
                  <c:v>80.86552</c:v>
                </c:pt>
                <c:pt idx="2249">
                  <c:v>80.86552</c:v>
                </c:pt>
                <c:pt idx="2250">
                  <c:v>80.86551</c:v>
                </c:pt>
                <c:pt idx="2251">
                  <c:v>80.86551</c:v>
                </c:pt>
                <c:pt idx="2252">
                  <c:v>80.86551</c:v>
                </c:pt>
                <c:pt idx="2253">
                  <c:v>80.86551</c:v>
                </c:pt>
                <c:pt idx="2254">
                  <c:v>80.86551</c:v>
                </c:pt>
                <c:pt idx="2255">
                  <c:v>80.86551</c:v>
                </c:pt>
                <c:pt idx="2256">
                  <c:v>80.86551</c:v>
                </c:pt>
                <c:pt idx="2257">
                  <c:v>80.86551</c:v>
                </c:pt>
                <c:pt idx="2258">
                  <c:v>80.86551</c:v>
                </c:pt>
                <c:pt idx="2259">
                  <c:v>80.86551</c:v>
                </c:pt>
                <c:pt idx="2260">
                  <c:v>80.86551</c:v>
                </c:pt>
                <c:pt idx="2261">
                  <c:v>80.86549999999998</c:v>
                </c:pt>
                <c:pt idx="2262">
                  <c:v>80.86548999999998</c:v>
                </c:pt>
                <c:pt idx="2263">
                  <c:v>80.86548599999999</c:v>
                </c:pt>
                <c:pt idx="2264">
                  <c:v>80.86547999999999</c:v>
                </c:pt>
                <c:pt idx="2265">
                  <c:v>80.86547999999999</c:v>
                </c:pt>
                <c:pt idx="2266">
                  <c:v>80.86547999999999</c:v>
                </c:pt>
                <c:pt idx="2267">
                  <c:v>80.86547999999999</c:v>
                </c:pt>
                <c:pt idx="2268">
                  <c:v>80.86547999999999</c:v>
                </c:pt>
                <c:pt idx="2269">
                  <c:v>80.86547999999999</c:v>
                </c:pt>
                <c:pt idx="2270">
                  <c:v>80.86546999999998</c:v>
                </c:pt>
                <c:pt idx="2271">
                  <c:v>80.86546</c:v>
                </c:pt>
                <c:pt idx="2272">
                  <c:v>80.86546</c:v>
                </c:pt>
                <c:pt idx="2273">
                  <c:v>80.86546</c:v>
                </c:pt>
                <c:pt idx="2274">
                  <c:v>80.86546</c:v>
                </c:pt>
                <c:pt idx="2275">
                  <c:v>80.86546</c:v>
                </c:pt>
                <c:pt idx="2276">
                  <c:v>80.86545599999998</c:v>
                </c:pt>
                <c:pt idx="2277">
                  <c:v>80.86544999999998</c:v>
                </c:pt>
                <c:pt idx="2278">
                  <c:v>80.86544999999998</c:v>
                </c:pt>
                <c:pt idx="2279">
                  <c:v>80.86543999999999</c:v>
                </c:pt>
                <c:pt idx="2280">
                  <c:v>80.86542999999998</c:v>
                </c:pt>
                <c:pt idx="2281">
                  <c:v>80.86542999999998</c:v>
                </c:pt>
                <c:pt idx="2282">
                  <c:v>80.865425</c:v>
                </c:pt>
                <c:pt idx="2283">
                  <c:v>80.86542</c:v>
                </c:pt>
                <c:pt idx="2284">
                  <c:v>80.86540999999998</c:v>
                </c:pt>
                <c:pt idx="2285">
                  <c:v>80.86539999999998</c:v>
                </c:pt>
                <c:pt idx="2286">
                  <c:v>80.86539999999998</c:v>
                </c:pt>
                <c:pt idx="2287">
                  <c:v>80.86539499999999</c:v>
                </c:pt>
                <c:pt idx="2288">
                  <c:v>80.86539499999999</c:v>
                </c:pt>
                <c:pt idx="2289">
                  <c:v>80.86539499999999</c:v>
                </c:pt>
                <c:pt idx="2290">
                  <c:v>80.86539499999999</c:v>
                </c:pt>
                <c:pt idx="2291">
                  <c:v>80.86539499999999</c:v>
                </c:pt>
                <c:pt idx="2292">
                  <c:v>80.86539499999999</c:v>
                </c:pt>
                <c:pt idx="2293">
                  <c:v>80.86539499999999</c:v>
                </c:pt>
                <c:pt idx="2294">
                  <c:v>80.86539499999999</c:v>
                </c:pt>
                <c:pt idx="2295">
                  <c:v>80.86539499999999</c:v>
                </c:pt>
                <c:pt idx="2296">
                  <c:v>80.86539499999999</c:v>
                </c:pt>
                <c:pt idx="2297">
                  <c:v>80.86539499999999</c:v>
                </c:pt>
                <c:pt idx="2298">
                  <c:v>80.86539499999999</c:v>
                </c:pt>
                <c:pt idx="2299">
                  <c:v>80.86539499999999</c:v>
                </c:pt>
                <c:pt idx="2300">
                  <c:v>80.86539499999999</c:v>
                </c:pt>
                <c:pt idx="2301">
                  <c:v>80.86539499999999</c:v>
                </c:pt>
                <c:pt idx="2302">
                  <c:v>80.86539499999999</c:v>
                </c:pt>
                <c:pt idx="2303">
                  <c:v>80.86539499999999</c:v>
                </c:pt>
                <c:pt idx="2304">
                  <c:v>80.86539499999999</c:v>
                </c:pt>
                <c:pt idx="2305">
                  <c:v>80.86539499999999</c:v>
                </c:pt>
                <c:pt idx="2306">
                  <c:v>80.86539499999999</c:v>
                </c:pt>
                <c:pt idx="2307">
                  <c:v>80.86539499999999</c:v>
                </c:pt>
                <c:pt idx="2308">
                  <c:v>80.86539499999999</c:v>
                </c:pt>
                <c:pt idx="2309">
                  <c:v>80.86539499999999</c:v>
                </c:pt>
                <c:pt idx="2310">
                  <c:v>80.86539499999999</c:v>
                </c:pt>
                <c:pt idx="2311">
                  <c:v>80.86539499999999</c:v>
                </c:pt>
                <c:pt idx="2312">
                  <c:v>80.86539499999999</c:v>
                </c:pt>
                <c:pt idx="2313">
                  <c:v>80.86539499999999</c:v>
                </c:pt>
                <c:pt idx="2314">
                  <c:v>80.86539499999999</c:v>
                </c:pt>
                <c:pt idx="2315">
                  <c:v>80.86539499999999</c:v>
                </c:pt>
                <c:pt idx="2316">
                  <c:v>80.86539499999999</c:v>
                </c:pt>
                <c:pt idx="2317">
                  <c:v>80.86538999999999</c:v>
                </c:pt>
                <c:pt idx="2318">
                  <c:v>80.86537999999999</c:v>
                </c:pt>
                <c:pt idx="2319">
                  <c:v>80.86537</c:v>
                </c:pt>
                <c:pt idx="2320">
                  <c:v>80.865364</c:v>
                </c:pt>
                <c:pt idx="2321">
                  <c:v>80.865364</c:v>
                </c:pt>
                <c:pt idx="2322">
                  <c:v>80.865364</c:v>
                </c:pt>
                <c:pt idx="2323">
                  <c:v>80.865364</c:v>
                </c:pt>
                <c:pt idx="2324">
                  <c:v>80.86535999999998</c:v>
                </c:pt>
                <c:pt idx="2325">
                  <c:v>80.86534999999999</c:v>
                </c:pt>
                <c:pt idx="2326">
                  <c:v>80.86534999999999</c:v>
                </c:pt>
                <c:pt idx="2327">
                  <c:v>80.86534999999999</c:v>
                </c:pt>
                <c:pt idx="2328">
                  <c:v>80.86533999999999</c:v>
                </c:pt>
                <c:pt idx="2329">
                  <c:v>80.86532999999998</c:v>
                </c:pt>
                <c:pt idx="2330">
                  <c:v>80.86532999999998</c:v>
                </c:pt>
                <c:pt idx="2331">
                  <c:v>80.86532999999998</c:v>
                </c:pt>
                <c:pt idx="2332">
                  <c:v>80.86532999999998</c:v>
                </c:pt>
                <c:pt idx="2333">
                  <c:v>80.86532599999998</c:v>
                </c:pt>
                <c:pt idx="2334">
                  <c:v>80.86531999999998</c:v>
                </c:pt>
                <c:pt idx="2335">
                  <c:v>80.86531999999998</c:v>
                </c:pt>
                <c:pt idx="2336">
                  <c:v>80.86531999999998</c:v>
                </c:pt>
                <c:pt idx="2337">
                  <c:v>80.86531999999998</c:v>
                </c:pt>
                <c:pt idx="2338">
                  <c:v>80.86531999999998</c:v>
                </c:pt>
                <c:pt idx="2339">
                  <c:v>80.86531999999998</c:v>
                </c:pt>
                <c:pt idx="2340">
                  <c:v>80.86531999999998</c:v>
                </c:pt>
                <c:pt idx="2341">
                  <c:v>80.86531999999998</c:v>
                </c:pt>
                <c:pt idx="2342">
                  <c:v>80.86531999999998</c:v>
                </c:pt>
                <c:pt idx="2343">
                  <c:v>80.86530999999998</c:v>
                </c:pt>
                <c:pt idx="2344">
                  <c:v>80.8653</c:v>
                </c:pt>
                <c:pt idx="2345">
                  <c:v>80.8653</c:v>
                </c:pt>
                <c:pt idx="2346">
                  <c:v>80.865295</c:v>
                </c:pt>
                <c:pt idx="2347">
                  <c:v>80.86529</c:v>
                </c:pt>
                <c:pt idx="2348">
                  <c:v>80.86529</c:v>
                </c:pt>
                <c:pt idx="2349">
                  <c:v>80.86528</c:v>
                </c:pt>
                <c:pt idx="2350">
                  <c:v>80.86528</c:v>
                </c:pt>
                <c:pt idx="2351">
                  <c:v>80.86528</c:v>
                </c:pt>
                <c:pt idx="2352">
                  <c:v>80.86528</c:v>
                </c:pt>
                <c:pt idx="2353">
                  <c:v>80.86528</c:v>
                </c:pt>
                <c:pt idx="2354">
                  <c:v>80.86528</c:v>
                </c:pt>
                <c:pt idx="2355">
                  <c:v>80.86528</c:v>
                </c:pt>
                <c:pt idx="2356">
                  <c:v>80.86528</c:v>
                </c:pt>
                <c:pt idx="2357">
                  <c:v>80.86528</c:v>
                </c:pt>
                <c:pt idx="2358">
                  <c:v>80.86528</c:v>
                </c:pt>
                <c:pt idx="2359">
                  <c:v>80.86528</c:v>
                </c:pt>
                <c:pt idx="2360">
                  <c:v>80.86528</c:v>
                </c:pt>
                <c:pt idx="2361">
                  <c:v>80.86528</c:v>
                </c:pt>
                <c:pt idx="2362">
                  <c:v>80.86528</c:v>
                </c:pt>
                <c:pt idx="2363">
                  <c:v>80.86528</c:v>
                </c:pt>
                <c:pt idx="2364">
                  <c:v>80.86528</c:v>
                </c:pt>
                <c:pt idx="2365">
                  <c:v>80.86528</c:v>
                </c:pt>
                <c:pt idx="2366">
                  <c:v>80.86528</c:v>
                </c:pt>
                <c:pt idx="2367">
                  <c:v>80.86528</c:v>
                </c:pt>
                <c:pt idx="2368">
                  <c:v>80.86528</c:v>
                </c:pt>
                <c:pt idx="2369">
                  <c:v>80.86528</c:v>
                </c:pt>
                <c:pt idx="2370">
                  <c:v>80.86528</c:v>
                </c:pt>
                <c:pt idx="2371">
                  <c:v>80.86528</c:v>
                </c:pt>
                <c:pt idx="2372">
                  <c:v>80.86528</c:v>
                </c:pt>
                <c:pt idx="2373">
                  <c:v>80.86528</c:v>
                </c:pt>
                <c:pt idx="2374">
                  <c:v>80.86528</c:v>
                </c:pt>
                <c:pt idx="2375">
                  <c:v>80.86527</c:v>
                </c:pt>
                <c:pt idx="2376">
                  <c:v>80.865265</c:v>
                </c:pt>
                <c:pt idx="2377">
                  <c:v>80.86526</c:v>
                </c:pt>
                <c:pt idx="2378">
                  <c:v>80.86525</c:v>
                </c:pt>
                <c:pt idx="2379">
                  <c:v>80.86525</c:v>
                </c:pt>
                <c:pt idx="2380">
                  <c:v>80.86525</c:v>
                </c:pt>
                <c:pt idx="2381">
                  <c:v>80.86525</c:v>
                </c:pt>
                <c:pt idx="2382">
                  <c:v>80.86525</c:v>
                </c:pt>
                <c:pt idx="2383">
                  <c:v>80.86525</c:v>
                </c:pt>
                <c:pt idx="2384">
                  <c:v>80.86525</c:v>
                </c:pt>
                <c:pt idx="2385">
                  <c:v>80.86525</c:v>
                </c:pt>
                <c:pt idx="2386">
                  <c:v>80.86525</c:v>
                </c:pt>
                <c:pt idx="2387">
                  <c:v>80.86525</c:v>
                </c:pt>
                <c:pt idx="2388">
                  <c:v>80.86524</c:v>
                </c:pt>
                <c:pt idx="2389">
                  <c:v>80.865234</c:v>
                </c:pt>
                <c:pt idx="2390">
                  <c:v>80.86523</c:v>
                </c:pt>
                <c:pt idx="2391">
                  <c:v>80.86522</c:v>
                </c:pt>
                <c:pt idx="2392">
                  <c:v>80.86521</c:v>
                </c:pt>
                <c:pt idx="2393">
                  <c:v>80.865204</c:v>
                </c:pt>
                <c:pt idx="2394">
                  <c:v>80.8652</c:v>
                </c:pt>
                <c:pt idx="2395">
                  <c:v>80.8652</c:v>
                </c:pt>
                <c:pt idx="2396">
                  <c:v>80.8652</c:v>
                </c:pt>
                <c:pt idx="2397">
                  <c:v>80.8652</c:v>
                </c:pt>
                <c:pt idx="2398">
                  <c:v>80.8652</c:v>
                </c:pt>
                <c:pt idx="2399">
                  <c:v>80.8652</c:v>
                </c:pt>
                <c:pt idx="2400">
                  <c:v>80.8652</c:v>
                </c:pt>
                <c:pt idx="2401">
                  <c:v>80.8652</c:v>
                </c:pt>
                <c:pt idx="2402">
                  <c:v>80.8652</c:v>
                </c:pt>
                <c:pt idx="2403">
                  <c:v>80.8652</c:v>
                </c:pt>
                <c:pt idx="2404">
                  <c:v>80.8652</c:v>
                </c:pt>
                <c:pt idx="2405">
                  <c:v>80.8652</c:v>
                </c:pt>
                <c:pt idx="2406">
                  <c:v>80.8652</c:v>
                </c:pt>
                <c:pt idx="2407">
                  <c:v>80.8652</c:v>
                </c:pt>
                <c:pt idx="2408">
                  <c:v>80.8652</c:v>
                </c:pt>
                <c:pt idx="2409">
                  <c:v>80.8652</c:v>
                </c:pt>
                <c:pt idx="2410">
                  <c:v>80.8652</c:v>
                </c:pt>
                <c:pt idx="2411">
                  <c:v>80.8652</c:v>
                </c:pt>
                <c:pt idx="2412">
                  <c:v>80.8652</c:v>
                </c:pt>
                <c:pt idx="2413">
                  <c:v>80.8652</c:v>
                </c:pt>
                <c:pt idx="2414">
                  <c:v>80.8652</c:v>
                </c:pt>
                <c:pt idx="2415">
                  <c:v>80.8652</c:v>
                </c:pt>
                <c:pt idx="2416">
                  <c:v>80.8652</c:v>
                </c:pt>
                <c:pt idx="2417">
                  <c:v>80.8652</c:v>
                </c:pt>
                <c:pt idx="2418">
                  <c:v>80.8652</c:v>
                </c:pt>
                <c:pt idx="2419">
                  <c:v>80.8652</c:v>
                </c:pt>
                <c:pt idx="2420">
                  <c:v>80.8652</c:v>
                </c:pt>
                <c:pt idx="2421">
                  <c:v>80.8652</c:v>
                </c:pt>
                <c:pt idx="2422">
                  <c:v>80.8652</c:v>
                </c:pt>
                <c:pt idx="2423">
                  <c:v>80.8652</c:v>
                </c:pt>
                <c:pt idx="2424">
                  <c:v>80.8652</c:v>
                </c:pt>
                <c:pt idx="2425">
                  <c:v>80.8652</c:v>
                </c:pt>
                <c:pt idx="2426">
                  <c:v>80.8652</c:v>
                </c:pt>
                <c:pt idx="2427">
                  <c:v>80.8652</c:v>
                </c:pt>
                <c:pt idx="2428">
                  <c:v>80.86519</c:v>
                </c:pt>
                <c:pt idx="2429">
                  <c:v>80.86517999999998</c:v>
                </c:pt>
                <c:pt idx="2430">
                  <c:v>80.86517</c:v>
                </c:pt>
                <c:pt idx="2431">
                  <c:v>80.865166</c:v>
                </c:pt>
                <c:pt idx="2432">
                  <c:v>80.865166</c:v>
                </c:pt>
                <c:pt idx="2433">
                  <c:v>80.865166</c:v>
                </c:pt>
                <c:pt idx="2434">
                  <c:v>80.865166</c:v>
                </c:pt>
                <c:pt idx="2435">
                  <c:v>80.865166</c:v>
                </c:pt>
                <c:pt idx="2436">
                  <c:v>80.865166</c:v>
                </c:pt>
                <c:pt idx="2437">
                  <c:v>80.865166</c:v>
                </c:pt>
                <c:pt idx="2438">
                  <c:v>80.865166</c:v>
                </c:pt>
                <c:pt idx="2439">
                  <c:v>80.865166</c:v>
                </c:pt>
                <c:pt idx="2440">
                  <c:v>80.86516</c:v>
                </c:pt>
                <c:pt idx="2441">
                  <c:v>80.86515</c:v>
                </c:pt>
                <c:pt idx="2442">
                  <c:v>80.86513999999998</c:v>
                </c:pt>
                <c:pt idx="2443">
                  <c:v>80.86513499999998</c:v>
                </c:pt>
                <c:pt idx="2444">
                  <c:v>80.86513499999998</c:v>
                </c:pt>
                <c:pt idx="2445">
                  <c:v>80.86513499999998</c:v>
                </c:pt>
                <c:pt idx="2446">
                  <c:v>80.86513</c:v>
                </c:pt>
                <c:pt idx="2447">
                  <c:v>80.86512</c:v>
                </c:pt>
                <c:pt idx="2448">
                  <c:v>80.86512</c:v>
                </c:pt>
                <c:pt idx="2449">
                  <c:v>80.86512</c:v>
                </c:pt>
                <c:pt idx="2450">
                  <c:v>80.86512</c:v>
                </c:pt>
                <c:pt idx="2451">
                  <c:v>80.86511</c:v>
                </c:pt>
                <c:pt idx="2452">
                  <c:v>80.865105</c:v>
                </c:pt>
                <c:pt idx="2453">
                  <c:v>80.865105</c:v>
                </c:pt>
                <c:pt idx="2454">
                  <c:v>80.865105</c:v>
                </c:pt>
                <c:pt idx="2455">
                  <c:v>80.865105</c:v>
                </c:pt>
                <c:pt idx="2456">
                  <c:v>80.865105</c:v>
                </c:pt>
                <c:pt idx="2457">
                  <c:v>80.865105</c:v>
                </c:pt>
                <c:pt idx="2458">
                  <c:v>80.865105</c:v>
                </c:pt>
                <c:pt idx="2459">
                  <c:v>80.865105</c:v>
                </c:pt>
                <c:pt idx="2460">
                  <c:v>80.865105</c:v>
                </c:pt>
                <c:pt idx="2461">
                  <c:v>80.865105</c:v>
                </c:pt>
                <c:pt idx="2462">
                  <c:v>80.865105</c:v>
                </c:pt>
                <c:pt idx="2463">
                  <c:v>80.865105</c:v>
                </c:pt>
                <c:pt idx="2464">
                  <c:v>80.865105</c:v>
                </c:pt>
                <c:pt idx="2465">
                  <c:v>80.865105</c:v>
                </c:pt>
                <c:pt idx="2466">
                  <c:v>80.865105</c:v>
                </c:pt>
                <c:pt idx="2467">
                  <c:v>80.865105</c:v>
                </c:pt>
                <c:pt idx="2468">
                  <c:v>80.865105</c:v>
                </c:pt>
                <c:pt idx="2469">
                  <c:v>80.865105</c:v>
                </c:pt>
                <c:pt idx="2470">
                  <c:v>80.865105</c:v>
                </c:pt>
                <c:pt idx="2471">
                  <c:v>80.865105</c:v>
                </c:pt>
                <c:pt idx="2472">
                  <c:v>80.8651</c:v>
                </c:pt>
                <c:pt idx="2473">
                  <c:v>80.86508999999998</c:v>
                </c:pt>
                <c:pt idx="2474">
                  <c:v>80.86508999999998</c:v>
                </c:pt>
                <c:pt idx="2475">
                  <c:v>80.86507999999999</c:v>
                </c:pt>
                <c:pt idx="2476">
                  <c:v>80.86507999999999</c:v>
                </c:pt>
                <c:pt idx="2477">
                  <c:v>80.86507999999999</c:v>
                </c:pt>
                <c:pt idx="2478">
                  <c:v>80.86507999999999</c:v>
                </c:pt>
                <c:pt idx="2479">
                  <c:v>80.86507999999999</c:v>
                </c:pt>
                <c:pt idx="2480">
                  <c:v>80.86507999999999</c:v>
                </c:pt>
                <c:pt idx="2481">
                  <c:v>80.86507999999999</c:v>
                </c:pt>
                <c:pt idx="2482">
                  <c:v>80.86507999999999</c:v>
                </c:pt>
                <c:pt idx="2483">
                  <c:v>80.86507999999999</c:v>
                </c:pt>
                <c:pt idx="2484">
                  <c:v>80.86507999999999</c:v>
                </c:pt>
                <c:pt idx="2485">
                  <c:v>80.86507999999999</c:v>
                </c:pt>
                <c:pt idx="2486">
                  <c:v>80.86507999999999</c:v>
                </c:pt>
                <c:pt idx="2487">
                  <c:v>80.86507999999999</c:v>
                </c:pt>
                <c:pt idx="2488">
                  <c:v>80.86507999999999</c:v>
                </c:pt>
                <c:pt idx="2489">
                  <c:v>80.86507999999999</c:v>
                </c:pt>
                <c:pt idx="2490">
                  <c:v>80.86507399999999</c:v>
                </c:pt>
                <c:pt idx="2491">
                  <c:v>80.86506999999998</c:v>
                </c:pt>
                <c:pt idx="2492">
                  <c:v>80.86506</c:v>
                </c:pt>
                <c:pt idx="2493">
                  <c:v>80.86504999999998</c:v>
                </c:pt>
                <c:pt idx="2494">
                  <c:v>80.86504999999998</c:v>
                </c:pt>
                <c:pt idx="2495">
                  <c:v>80.86504999999998</c:v>
                </c:pt>
                <c:pt idx="2496">
                  <c:v>80.86504999999998</c:v>
                </c:pt>
                <c:pt idx="2497">
                  <c:v>80.86504999999998</c:v>
                </c:pt>
                <c:pt idx="2498">
                  <c:v>80.86504999999998</c:v>
                </c:pt>
                <c:pt idx="2499">
                  <c:v>80.86504999999998</c:v>
                </c:pt>
                <c:pt idx="2500">
                  <c:v>80.86504999999998</c:v>
                </c:pt>
                <c:pt idx="2501">
                  <c:v>80.86504999999998</c:v>
                </c:pt>
                <c:pt idx="2502">
                  <c:v>80.86503999999998</c:v>
                </c:pt>
                <c:pt idx="2503">
                  <c:v>80.86503599999999</c:v>
                </c:pt>
                <c:pt idx="2504">
                  <c:v>80.86503</c:v>
                </c:pt>
                <c:pt idx="2505">
                  <c:v>80.86502</c:v>
                </c:pt>
                <c:pt idx="2506">
                  <c:v>80.86502</c:v>
                </c:pt>
                <c:pt idx="2507">
                  <c:v>80.86502</c:v>
                </c:pt>
                <c:pt idx="2508">
                  <c:v>80.86502</c:v>
                </c:pt>
                <c:pt idx="2509">
                  <c:v>80.86502</c:v>
                </c:pt>
                <c:pt idx="2510">
                  <c:v>80.86502</c:v>
                </c:pt>
                <c:pt idx="2511">
                  <c:v>80.86502</c:v>
                </c:pt>
                <c:pt idx="2512">
                  <c:v>80.86502</c:v>
                </c:pt>
                <c:pt idx="2513">
                  <c:v>80.86502</c:v>
                </c:pt>
                <c:pt idx="2514">
                  <c:v>80.86501</c:v>
                </c:pt>
                <c:pt idx="2515">
                  <c:v>80.86500499999998</c:v>
                </c:pt>
                <c:pt idx="2516">
                  <c:v>80.865</c:v>
                </c:pt>
                <c:pt idx="2517">
                  <c:v>80.86499</c:v>
                </c:pt>
                <c:pt idx="2518">
                  <c:v>80.86499</c:v>
                </c:pt>
                <c:pt idx="2519">
                  <c:v>80.86498</c:v>
                </c:pt>
                <c:pt idx="2520">
                  <c:v>80.864975</c:v>
                </c:pt>
                <c:pt idx="2521">
                  <c:v>80.86497</c:v>
                </c:pt>
                <c:pt idx="2522">
                  <c:v>80.86497</c:v>
                </c:pt>
                <c:pt idx="2523">
                  <c:v>80.86497</c:v>
                </c:pt>
                <c:pt idx="2524">
                  <c:v>80.86497</c:v>
                </c:pt>
                <c:pt idx="2525">
                  <c:v>80.86497</c:v>
                </c:pt>
                <c:pt idx="2526">
                  <c:v>80.86497</c:v>
                </c:pt>
                <c:pt idx="2527">
                  <c:v>80.86497</c:v>
                </c:pt>
                <c:pt idx="2528">
                  <c:v>80.86497</c:v>
                </c:pt>
                <c:pt idx="2529">
                  <c:v>80.86497</c:v>
                </c:pt>
                <c:pt idx="2530">
                  <c:v>80.86497</c:v>
                </c:pt>
                <c:pt idx="2531">
                  <c:v>80.86497</c:v>
                </c:pt>
                <c:pt idx="2532">
                  <c:v>80.86497</c:v>
                </c:pt>
                <c:pt idx="2533">
                  <c:v>80.86497</c:v>
                </c:pt>
                <c:pt idx="2534">
                  <c:v>80.86497</c:v>
                </c:pt>
                <c:pt idx="2535">
                  <c:v>80.86497</c:v>
                </c:pt>
                <c:pt idx="2536">
                  <c:v>80.86497</c:v>
                </c:pt>
                <c:pt idx="2537">
                  <c:v>80.86497</c:v>
                </c:pt>
                <c:pt idx="2538">
                  <c:v>80.86497</c:v>
                </c:pt>
                <c:pt idx="2539">
                  <c:v>80.86497</c:v>
                </c:pt>
                <c:pt idx="2540">
                  <c:v>80.86496</c:v>
                </c:pt>
                <c:pt idx="2541">
                  <c:v>80.86495</c:v>
                </c:pt>
                <c:pt idx="2542">
                  <c:v>80.864944</c:v>
                </c:pt>
                <c:pt idx="2543">
                  <c:v>80.86494</c:v>
                </c:pt>
                <c:pt idx="2544">
                  <c:v>80.86494</c:v>
                </c:pt>
                <c:pt idx="2545">
                  <c:v>80.86494</c:v>
                </c:pt>
                <c:pt idx="2546">
                  <c:v>80.86494</c:v>
                </c:pt>
                <c:pt idx="2547">
                  <c:v>80.86494</c:v>
                </c:pt>
                <c:pt idx="2548">
                  <c:v>80.86494</c:v>
                </c:pt>
                <c:pt idx="2549">
                  <c:v>80.86494</c:v>
                </c:pt>
                <c:pt idx="2550">
                  <c:v>80.86493</c:v>
                </c:pt>
                <c:pt idx="2551">
                  <c:v>80.86492</c:v>
                </c:pt>
                <c:pt idx="2552">
                  <c:v>80.86492</c:v>
                </c:pt>
                <c:pt idx="2553">
                  <c:v>80.864914</c:v>
                </c:pt>
                <c:pt idx="2554">
                  <c:v>80.86491</c:v>
                </c:pt>
                <c:pt idx="2555">
                  <c:v>80.86491</c:v>
                </c:pt>
                <c:pt idx="2556">
                  <c:v>80.8649</c:v>
                </c:pt>
                <c:pt idx="2557">
                  <c:v>80.86489</c:v>
                </c:pt>
                <c:pt idx="2558">
                  <c:v>80.86489</c:v>
                </c:pt>
                <c:pt idx="2559">
                  <c:v>80.86489</c:v>
                </c:pt>
                <c:pt idx="2560">
                  <c:v>80.86489</c:v>
                </c:pt>
                <c:pt idx="2561">
                  <c:v>80.86488</c:v>
                </c:pt>
                <c:pt idx="2562">
                  <c:v>80.86487599999998</c:v>
                </c:pt>
                <c:pt idx="2563">
                  <c:v>80.86487599999998</c:v>
                </c:pt>
                <c:pt idx="2564">
                  <c:v>80.86487599999998</c:v>
                </c:pt>
                <c:pt idx="2565">
                  <c:v>80.86487</c:v>
                </c:pt>
                <c:pt idx="2566">
                  <c:v>80.86486</c:v>
                </c:pt>
                <c:pt idx="2567">
                  <c:v>80.86486</c:v>
                </c:pt>
                <c:pt idx="2568">
                  <c:v>80.86486</c:v>
                </c:pt>
                <c:pt idx="2569">
                  <c:v>80.86485</c:v>
                </c:pt>
                <c:pt idx="2570">
                  <c:v>80.86485</c:v>
                </c:pt>
                <c:pt idx="2571">
                  <c:v>80.86485</c:v>
                </c:pt>
                <c:pt idx="2572">
                  <c:v>80.86485</c:v>
                </c:pt>
                <c:pt idx="2573">
                  <c:v>80.86485</c:v>
                </c:pt>
                <c:pt idx="2574">
                  <c:v>80.86485</c:v>
                </c:pt>
                <c:pt idx="2575">
                  <c:v>80.86485</c:v>
                </c:pt>
                <c:pt idx="2576">
                  <c:v>80.86485</c:v>
                </c:pt>
                <c:pt idx="2577">
                  <c:v>80.86485</c:v>
                </c:pt>
                <c:pt idx="2578">
                  <c:v>80.86485</c:v>
                </c:pt>
                <c:pt idx="2579">
                  <c:v>80.86485</c:v>
                </c:pt>
                <c:pt idx="2580">
                  <c:v>80.86485</c:v>
                </c:pt>
                <c:pt idx="2581">
                  <c:v>80.86485</c:v>
                </c:pt>
                <c:pt idx="2582">
                  <c:v>80.86485</c:v>
                </c:pt>
                <c:pt idx="2583">
                  <c:v>80.86485</c:v>
                </c:pt>
                <c:pt idx="2584">
                  <c:v>80.86485</c:v>
                </c:pt>
                <c:pt idx="2585">
                  <c:v>80.86485</c:v>
                </c:pt>
                <c:pt idx="2586">
                  <c:v>80.86485</c:v>
                </c:pt>
                <c:pt idx="2587">
                  <c:v>80.864845</c:v>
                </c:pt>
                <c:pt idx="2588">
                  <c:v>80.86484</c:v>
                </c:pt>
                <c:pt idx="2589">
                  <c:v>80.86483000000001</c:v>
                </c:pt>
                <c:pt idx="2590">
                  <c:v>80.86482</c:v>
                </c:pt>
                <c:pt idx="2591">
                  <c:v>80.86482</c:v>
                </c:pt>
                <c:pt idx="2592">
                  <c:v>80.86482</c:v>
                </c:pt>
                <c:pt idx="2593">
                  <c:v>80.864815</c:v>
                </c:pt>
                <c:pt idx="2594">
                  <c:v>80.86481</c:v>
                </c:pt>
                <c:pt idx="2595">
                  <c:v>80.86481</c:v>
                </c:pt>
                <c:pt idx="2596">
                  <c:v>80.8648</c:v>
                </c:pt>
                <c:pt idx="2597">
                  <c:v>80.86479</c:v>
                </c:pt>
                <c:pt idx="2598">
                  <c:v>80.86479</c:v>
                </c:pt>
                <c:pt idx="2599">
                  <c:v>80.864784</c:v>
                </c:pt>
                <c:pt idx="2600">
                  <c:v>80.86477999999998</c:v>
                </c:pt>
                <c:pt idx="2601">
                  <c:v>80.86477</c:v>
                </c:pt>
                <c:pt idx="2602">
                  <c:v>80.86476</c:v>
                </c:pt>
                <c:pt idx="2603">
                  <c:v>80.86476</c:v>
                </c:pt>
                <c:pt idx="2604">
                  <c:v>80.86475</c:v>
                </c:pt>
                <c:pt idx="2605">
                  <c:v>80.86474599999998</c:v>
                </c:pt>
                <c:pt idx="2606">
                  <c:v>80.86474599999998</c:v>
                </c:pt>
                <c:pt idx="2607">
                  <c:v>80.86474599999998</c:v>
                </c:pt>
                <c:pt idx="2608">
                  <c:v>80.86474</c:v>
                </c:pt>
                <c:pt idx="2609">
                  <c:v>80.86474</c:v>
                </c:pt>
                <c:pt idx="2610">
                  <c:v>80.86474</c:v>
                </c:pt>
                <c:pt idx="2611">
                  <c:v>80.86474</c:v>
                </c:pt>
                <c:pt idx="2612">
                  <c:v>80.86474</c:v>
                </c:pt>
                <c:pt idx="2613">
                  <c:v>80.86474</c:v>
                </c:pt>
                <c:pt idx="2614">
                  <c:v>80.86474</c:v>
                </c:pt>
                <c:pt idx="2615">
                  <c:v>80.86474</c:v>
                </c:pt>
                <c:pt idx="2616">
                  <c:v>80.86474</c:v>
                </c:pt>
                <c:pt idx="2617">
                  <c:v>80.86474</c:v>
                </c:pt>
                <c:pt idx="2618">
                  <c:v>80.86474</c:v>
                </c:pt>
                <c:pt idx="2619">
                  <c:v>80.86474</c:v>
                </c:pt>
                <c:pt idx="2620">
                  <c:v>80.86474</c:v>
                </c:pt>
                <c:pt idx="2621">
                  <c:v>80.86474</c:v>
                </c:pt>
                <c:pt idx="2622">
                  <c:v>80.86474</c:v>
                </c:pt>
                <c:pt idx="2623">
                  <c:v>80.86474</c:v>
                </c:pt>
                <c:pt idx="2624">
                  <c:v>80.86474</c:v>
                </c:pt>
                <c:pt idx="2625">
                  <c:v>80.86474</c:v>
                </c:pt>
                <c:pt idx="2626">
                  <c:v>80.86474</c:v>
                </c:pt>
                <c:pt idx="2627">
                  <c:v>80.86474</c:v>
                </c:pt>
                <c:pt idx="2628">
                  <c:v>80.86474</c:v>
                </c:pt>
                <c:pt idx="2629">
                  <c:v>80.86474</c:v>
                </c:pt>
                <c:pt idx="2630">
                  <c:v>80.86474</c:v>
                </c:pt>
                <c:pt idx="2631">
                  <c:v>80.86474</c:v>
                </c:pt>
                <c:pt idx="2632">
                  <c:v>80.86474</c:v>
                </c:pt>
                <c:pt idx="2633">
                  <c:v>80.86474</c:v>
                </c:pt>
                <c:pt idx="2634">
                  <c:v>80.86474</c:v>
                </c:pt>
                <c:pt idx="2635">
                  <c:v>80.86474</c:v>
                </c:pt>
                <c:pt idx="2636">
                  <c:v>80.86474</c:v>
                </c:pt>
                <c:pt idx="2637">
                  <c:v>80.86474</c:v>
                </c:pt>
                <c:pt idx="2638">
                  <c:v>80.86474</c:v>
                </c:pt>
                <c:pt idx="2639">
                  <c:v>80.86474</c:v>
                </c:pt>
                <c:pt idx="2640">
                  <c:v>80.86474</c:v>
                </c:pt>
                <c:pt idx="2641">
                  <c:v>80.86474</c:v>
                </c:pt>
                <c:pt idx="2642">
                  <c:v>80.86474</c:v>
                </c:pt>
                <c:pt idx="2643">
                  <c:v>80.86474</c:v>
                </c:pt>
                <c:pt idx="2644">
                  <c:v>80.86473</c:v>
                </c:pt>
                <c:pt idx="2645">
                  <c:v>80.86472</c:v>
                </c:pt>
                <c:pt idx="2646">
                  <c:v>80.864716</c:v>
                </c:pt>
                <c:pt idx="2647">
                  <c:v>80.86471</c:v>
                </c:pt>
                <c:pt idx="2648">
                  <c:v>80.86471</c:v>
                </c:pt>
                <c:pt idx="2649">
                  <c:v>80.86471</c:v>
                </c:pt>
                <c:pt idx="2650">
                  <c:v>80.86471</c:v>
                </c:pt>
                <c:pt idx="2651">
                  <c:v>80.86471</c:v>
                </c:pt>
                <c:pt idx="2652">
                  <c:v>80.86471</c:v>
                </c:pt>
                <c:pt idx="2653">
                  <c:v>80.86470000000001</c:v>
                </c:pt>
                <c:pt idx="2654">
                  <c:v>80.86469</c:v>
                </c:pt>
                <c:pt idx="2655">
                  <c:v>80.86469</c:v>
                </c:pt>
                <c:pt idx="2656">
                  <c:v>80.86469</c:v>
                </c:pt>
                <c:pt idx="2657">
                  <c:v>80.86469</c:v>
                </c:pt>
                <c:pt idx="2658">
                  <c:v>80.86469</c:v>
                </c:pt>
                <c:pt idx="2659">
                  <c:v>80.86469</c:v>
                </c:pt>
                <c:pt idx="2660">
                  <c:v>80.864685</c:v>
                </c:pt>
                <c:pt idx="2661">
                  <c:v>80.86468</c:v>
                </c:pt>
                <c:pt idx="2662">
                  <c:v>80.86468</c:v>
                </c:pt>
                <c:pt idx="2663">
                  <c:v>80.86468</c:v>
                </c:pt>
                <c:pt idx="2664">
                  <c:v>80.86468</c:v>
                </c:pt>
                <c:pt idx="2665">
                  <c:v>80.86467</c:v>
                </c:pt>
                <c:pt idx="2666">
                  <c:v>80.86466</c:v>
                </c:pt>
                <c:pt idx="2667">
                  <c:v>80.86466</c:v>
                </c:pt>
                <c:pt idx="2668">
                  <c:v>80.864655</c:v>
                </c:pt>
                <c:pt idx="2669">
                  <c:v>80.86465</c:v>
                </c:pt>
                <c:pt idx="2670">
                  <c:v>80.86465</c:v>
                </c:pt>
                <c:pt idx="2671">
                  <c:v>80.86464</c:v>
                </c:pt>
                <c:pt idx="2672">
                  <c:v>80.86463</c:v>
                </c:pt>
                <c:pt idx="2673">
                  <c:v>80.86463</c:v>
                </c:pt>
                <c:pt idx="2674">
                  <c:v>80.864624</c:v>
                </c:pt>
                <c:pt idx="2675">
                  <c:v>80.864624</c:v>
                </c:pt>
                <c:pt idx="2676">
                  <c:v>80.864624</c:v>
                </c:pt>
                <c:pt idx="2677">
                  <c:v>80.864624</c:v>
                </c:pt>
                <c:pt idx="2678">
                  <c:v>80.864624</c:v>
                </c:pt>
                <c:pt idx="2679">
                  <c:v>80.864624</c:v>
                </c:pt>
                <c:pt idx="2680">
                  <c:v>80.864624</c:v>
                </c:pt>
                <c:pt idx="2681">
                  <c:v>80.864624</c:v>
                </c:pt>
                <c:pt idx="2682">
                  <c:v>80.864624</c:v>
                </c:pt>
                <c:pt idx="2683">
                  <c:v>80.864624</c:v>
                </c:pt>
                <c:pt idx="2684">
                  <c:v>80.864624</c:v>
                </c:pt>
                <c:pt idx="2685">
                  <c:v>80.864624</c:v>
                </c:pt>
                <c:pt idx="2686">
                  <c:v>80.864624</c:v>
                </c:pt>
                <c:pt idx="2687">
                  <c:v>80.864624</c:v>
                </c:pt>
                <c:pt idx="2688">
                  <c:v>80.864624</c:v>
                </c:pt>
                <c:pt idx="2689">
                  <c:v>80.864624</c:v>
                </c:pt>
                <c:pt idx="2690">
                  <c:v>80.86462</c:v>
                </c:pt>
                <c:pt idx="2691">
                  <c:v>80.86461</c:v>
                </c:pt>
                <c:pt idx="2692">
                  <c:v>80.8646</c:v>
                </c:pt>
                <c:pt idx="2693">
                  <c:v>80.86459</c:v>
                </c:pt>
                <c:pt idx="2694">
                  <c:v>80.86459</c:v>
                </c:pt>
                <c:pt idx="2695">
                  <c:v>80.86459</c:v>
                </c:pt>
                <c:pt idx="2696">
                  <c:v>80.86459</c:v>
                </c:pt>
                <c:pt idx="2697">
                  <c:v>80.86459</c:v>
                </c:pt>
                <c:pt idx="2698">
                  <c:v>80.86459</c:v>
                </c:pt>
                <c:pt idx="2699">
                  <c:v>80.86459</c:v>
                </c:pt>
                <c:pt idx="2700">
                  <c:v>80.86459</c:v>
                </c:pt>
                <c:pt idx="2701">
                  <c:v>80.86459</c:v>
                </c:pt>
                <c:pt idx="2702">
                  <c:v>80.86459</c:v>
                </c:pt>
                <c:pt idx="2703">
                  <c:v>80.86459</c:v>
                </c:pt>
                <c:pt idx="2704">
                  <c:v>80.86459</c:v>
                </c:pt>
                <c:pt idx="2705">
                  <c:v>80.86459</c:v>
                </c:pt>
                <c:pt idx="2706">
                  <c:v>80.86459</c:v>
                </c:pt>
                <c:pt idx="2707">
                  <c:v>80.86459</c:v>
                </c:pt>
                <c:pt idx="2708">
                  <c:v>80.86459</c:v>
                </c:pt>
                <c:pt idx="2709">
                  <c:v>80.86459</c:v>
                </c:pt>
                <c:pt idx="2710">
                  <c:v>80.86459</c:v>
                </c:pt>
                <c:pt idx="2711">
                  <c:v>80.86459</c:v>
                </c:pt>
                <c:pt idx="2712">
                  <c:v>80.86459</c:v>
                </c:pt>
                <c:pt idx="2713">
                  <c:v>80.86459</c:v>
                </c:pt>
                <c:pt idx="2714">
                  <c:v>80.86459</c:v>
                </c:pt>
                <c:pt idx="2715">
                  <c:v>80.86459</c:v>
                </c:pt>
                <c:pt idx="2716">
                  <c:v>80.86459</c:v>
                </c:pt>
                <c:pt idx="2717">
                  <c:v>80.86459</c:v>
                </c:pt>
                <c:pt idx="2718">
                  <c:v>80.86459</c:v>
                </c:pt>
                <c:pt idx="2719">
                  <c:v>80.86459</c:v>
                </c:pt>
                <c:pt idx="2720">
                  <c:v>80.86459</c:v>
                </c:pt>
                <c:pt idx="2721">
                  <c:v>80.86459</c:v>
                </c:pt>
                <c:pt idx="2722">
                  <c:v>80.86459</c:v>
                </c:pt>
                <c:pt idx="2723">
                  <c:v>80.86459</c:v>
                </c:pt>
                <c:pt idx="2724">
                  <c:v>80.86459</c:v>
                </c:pt>
                <c:pt idx="2725">
                  <c:v>80.86459</c:v>
                </c:pt>
                <c:pt idx="2726">
                  <c:v>80.86459</c:v>
                </c:pt>
                <c:pt idx="2727">
                  <c:v>80.86459</c:v>
                </c:pt>
                <c:pt idx="2728">
                  <c:v>80.86459</c:v>
                </c:pt>
                <c:pt idx="2729">
                  <c:v>80.86459</c:v>
                </c:pt>
                <c:pt idx="2730">
                  <c:v>80.864586</c:v>
                </c:pt>
                <c:pt idx="2731">
                  <c:v>80.86458</c:v>
                </c:pt>
                <c:pt idx="2732">
                  <c:v>80.86457</c:v>
                </c:pt>
                <c:pt idx="2733">
                  <c:v>80.86456</c:v>
                </c:pt>
                <c:pt idx="2734">
                  <c:v>80.864555</c:v>
                </c:pt>
                <c:pt idx="2735">
                  <c:v>80.86455</c:v>
                </c:pt>
                <c:pt idx="2736">
                  <c:v>80.86454</c:v>
                </c:pt>
                <c:pt idx="2737">
                  <c:v>80.86454</c:v>
                </c:pt>
                <c:pt idx="2738">
                  <c:v>80.86454</c:v>
                </c:pt>
                <c:pt idx="2739">
                  <c:v>80.86454</c:v>
                </c:pt>
                <c:pt idx="2740">
                  <c:v>80.86454</c:v>
                </c:pt>
                <c:pt idx="2741">
                  <c:v>80.86454</c:v>
                </c:pt>
                <c:pt idx="2742">
                  <c:v>80.86454</c:v>
                </c:pt>
                <c:pt idx="2743">
                  <c:v>80.86454</c:v>
                </c:pt>
                <c:pt idx="2744">
                  <c:v>80.86453</c:v>
                </c:pt>
                <c:pt idx="2745">
                  <c:v>80.864525</c:v>
                </c:pt>
                <c:pt idx="2746">
                  <c:v>80.86452</c:v>
                </c:pt>
                <c:pt idx="2747">
                  <c:v>80.86451</c:v>
                </c:pt>
                <c:pt idx="2748">
                  <c:v>80.86451</c:v>
                </c:pt>
                <c:pt idx="2749">
                  <c:v>80.86451</c:v>
                </c:pt>
                <c:pt idx="2750">
                  <c:v>80.86451</c:v>
                </c:pt>
                <c:pt idx="2751">
                  <c:v>80.86451</c:v>
                </c:pt>
                <c:pt idx="2752">
                  <c:v>80.86451</c:v>
                </c:pt>
                <c:pt idx="2753">
                  <c:v>80.86451</c:v>
                </c:pt>
                <c:pt idx="2754">
                  <c:v>80.86451</c:v>
                </c:pt>
                <c:pt idx="2755">
                  <c:v>80.86451</c:v>
                </c:pt>
                <c:pt idx="2756">
                  <c:v>80.86451</c:v>
                </c:pt>
                <c:pt idx="2757">
                  <c:v>80.86451</c:v>
                </c:pt>
                <c:pt idx="2758">
                  <c:v>80.86451</c:v>
                </c:pt>
                <c:pt idx="2759">
                  <c:v>80.86451</c:v>
                </c:pt>
                <c:pt idx="2760">
                  <c:v>80.86451</c:v>
                </c:pt>
                <c:pt idx="2761">
                  <c:v>80.86451</c:v>
                </c:pt>
                <c:pt idx="2762">
                  <c:v>80.86451</c:v>
                </c:pt>
                <c:pt idx="2763">
                  <c:v>80.86451</c:v>
                </c:pt>
                <c:pt idx="2764">
                  <c:v>80.86451</c:v>
                </c:pt>
                <c:pt idx="2765">
                  <c:v>80.86451</c:v>
                </c:pt>
                <c:pt idx="2766">
                  <c:v>80.86451</c:v>
                </c:pt>
                <c:pt idx="2767">
                  <c:v>80.86451</c:v>
                </c:pt>
                <c:pt idx="2768">
                  <c:v>80.86451</c:v>
                </c:pt>
                <c:pt idx="2769">
                  <c:v>80.86451</c:v>
                </c:pt>
                <c:pt idx="2770">
                  <c:v>80.86451</c:v>
                </c:pt>
                <c:pt idx="2771">
                  <c:v>80.8645</c:v>
                </c:pt>
                <c:pt idx="2772">
                  <c:v>80.864494</c:v>
                </c:pt>
                <c:pt idx="2773">
                  <c:v>80.86449</c:v>
                </c:pt>
                <c:pt idx="2774">
                  <c:v>80.86448</c:v>
                </c:pt>
                <c:pt idx="2775">
                  <c:v>80.86448</c:v>
                </c:pt>
                <c:pt idx="2776">
                  <c:v>80.86448</c:v>
                </c:pt>
                <c:pt idx="2777">
                  <c:v>80.86448</c:v>
                </c:pt>
                <c:pt idx="2778">
                  <c:v>80.86448</c:v>
                </c:pt>
                <c:pt idx="2779">
                  <c:v>80.86448</c:v>
                </c:pt>
                <c:pt idx="2780">
                  <c:v>80.86448</c:v>
                </c:pt>
                <c:pt idx="2781">
                  <c:v>80.86448</c:v>
                </c:pt>
                <c:pt idx="2782">
                  <c:v>80.86448</c:v>
                </c:pt>
                <c:pt idx="2783">
                  <c:v>80.86447</c:v>
                </c:pt>
                <c:pt idx="2784">
                  <c:v>80.86446</c:v>
                </c:pt>
                <c:pt idx="2785">
                  <c:v>80.86446</c:v>
                </c:pt>
                <c:pt idx="2786">
                  <c:v>80.864456</c:v>
                </c:pt>
                <c:pt idx="2787">
                  <c:v>80.86445</c:v>
                </c:pt>
                <c:pt idx="2788">
                  <c:v>80.86445</c:v>
                </c:pt>
                <c:pt idx="2789">
                  <c:v>80.86444</c:v>
                </c:pt>
                <c:pt idx="2790">
                  <c:v>80.86443000000001</c:v>
                </c:pt>
                <c:pt idx="2791">
                  <c:v>80.86443000000001</c:v>
                </c:pt>
                <c:pt idx="2792">
                  <c:v>80.864426</c:v>
                </c:pt>
                <c:pt idx="2793">
                  <c:v>80.864426</c:v>
                </c:pt>
                <c:pt idx="2794">
                  <c:v>80.864426</c:v>
                </c:pt>
                <c:pt idx="2795">
                  <c:v>80.864426</c:v>
                </c:pt>
                <c:pt idx="2796">
                  <c:v>80.864426</c:v>
                </c:pt>
                <c:pt idx="2797">
                  <c:v>80.864426</c:v>
                </c:pt>
                <c:pt idx="2798">
                  <c:v>80.864426</c:v>
                </c:pt>
                <c:pt idx="2799">
                  <c:v>80.864426</c:v>
                </c:pt>
                <c:pt idx="2800">
                  <c:v>80.864426</c:v>
                </c:pt>
                <c:pt idx="2801">
                  <c:v>80.864426</c:v>
                </c:pt>
                <c:pt idx="2802">
                  <c:v>80.864426</c:v>
                </c:pt>
                <c:pt idx="2803">
                  <c:v>80.864426</c:v>
                </c:pt>
                <c:pt idx="2804">
                  <c:v>80.864426</c:v>
                </c:pt>
                <c:pt idx="2805">
                  <c:v>80.86442</c:v>
                </c:pt>
                <c:pt idx="2806">
                  <c:v>80.86441</c:v>
                </c:pt>
                <c:pt idx="2807">
                  <c:v>80.8644</c:v>
                </c:pt>
                <c:pt idx="2808">
                  <c:v>80.864395</c:v>
                </c:pt>
                <c:pt idx="2809">
                  <c:v>80.864395</c:v>
                </c:pt>
                <c:pt idx="2810">
                  <c:v>80.864395</c:v>
                </c:pt>
                <c:pt idx="2811">
                  <c:v>80.864395</c:v>
                </c:pt>
                <c:pt idx="2812">
                  <c:v>80.864395</c:v>
                </c:pt>
                <c:pt idx="2813">
                  <c:v>80.864395</c:v>
                </c:pt>
                <c:pt idx="2814">
                  <c:v>80.864395</c:v>
                </c:pt>
                <c:pt idx="2815">
                  <c:v>80.864395</c:v>
                </c:pt>
                <c:pt idx="2816">
                  <c:v>80.864395</c:v>
                </c:pt>
                <c:pt idx="2817">
                  <c:v>80.864395</c:v>
                </c:pt>
                <c:pt idx="2818">
                  <c:v>80.864395</c:v>
                </c:pt>
                <c:pt idx="2819">
                  <c:v>80.86439</c:v>
                </c:pt>
                <c:pt idx="2820">
                  <c:v>80.86437999999998</c:v>
                </c:pt>
                <c:pt idx="2821">
                  <c:v>80.86437999999998</c:v>
                </c:pt>
                <c:pt idx="2822">
                  <c:v>80.86437999999998</c:v>
                </c:pt>
                <c:pt idx="2823">
                  <c:v>80.86437999999998</c:v>
                </c:pt>
                <c:pt idx="2824">
                  <c:v>80.86437999999998</c:v>
                </c:pt>
                <c:pt idx="2825">
                  <c:v>80.86437999999998</c:v>
                </c:pt>
                <c:pt idx="2826">
                  <c:v>80.86437999999998</c:v>
                </c:pt>
                <c:pt idx="2827">
                  <c:v>80.86437</c:v>
                </c:pt>
                <c:pt idx="2828">
                  <c:v>80.864365</c:v>
                </c:pt>
                <c:pt idx="2829">
                  <c:v>80.864365</c:v>
                </c:pt>
                <c:pt idx="2830">
                  <c:v>80.864365</c:v>
                </c:pt>
                <c:pt idx="2831">
                  <c:v>80.864365</c:v>
                </c:pt>
                <c:pt idx="2832">
                  <c:v>80.86436</c:v>
                </c:pt>
                <c:pt idx="2833">
                  <c:v>80.86435</c:v>
                </c:pt>
                <c:pt idx="2834">
                  <c:v>80.86435</c:v>
                </c:pt>
                <c:pt idx="2835">
                  <c:v>80.86435</c:v>
                </c:pt>
                <c:pt idx="2836">
                  <c:v>80.86435</c:v>
                </c:pt>
                <c:pt idx="2837">
                  <c:v>80.86435</c:v>
                </c:pt>
                <c:pt idx="2838">
                  <c:v>80.86435</c:v>
                </c:pt>
                <c:pt idx="2839">
                  <c:v>80.86435</c:v>
                </c:pt>
                <c:pt idx="2840">
                  <c:v>80.86435</c:v>
                </c:pt>
                <c:pt idx="2841">
                  <c:v>80.86435</c:v>
                </c:pt>
                <c:pt idx="2842">
                  <c:v>80.86435</c:v>
                </c:pt>
                <c:pt idx="2843">
                  <c:v>80.86435</c:v>
                </c:pt>
                <c:pt idx="2844">
                  <c:v>80.86435</c:v>
                </c:pt>
                <c:pt idx="2845">
                  <c:v>80.86435</c:v>
                </c:pt>
                <c:pt idx="2846">
                  <c:v>80.86435</c:v>
                </c:pt>
                <c:pt idx="2847">
                  <c:v>80.86435</c:v>
                </c:pt>
                <c:pt idx="2848">
                  <c:v>80.86435</c:v>
                </c:pt>
                <c:pt idx="2849">
                  <c:v>80.86435</c:v>
                </c:pt>
                <c:pt idx="2850">
                  <c:v>80.86434</c:v>
                </c:pt>
                <c:pt idx="2851">
                  <c:v>80.864334</c:v>
                </c:pt>
                <c:pt idx="2852">
                  <c:v>80.864334</c:v>
                </c:pt>
                <c:pt idx="2853">
                  <c:v>80.864334</c:v>
                </c:pt>
                <c:pt idx="2854">
                  <c:v>80.864334</c:v>
                </c:pt>
                <c:pt idx="2855">
                  <c:v>80.864334</c:v>
                </c:pt>
                <c:pt idx="2856">
                  <c:v>80.86433</c:v>
                </c:pt>
                <c:pt idx="2857">
                  <c:v>80.86432</c:v>
                </c:pt>
                <c:pt idx="2858">
                  <c:v>80.86431</c:v>
                </c:pt>
                <c:pt idx="2859">
                  <c:v>80.86431</c:v>
                </c:pt>
                <c:pt idx="2860">
                  <c:v>80.86431</c:v>
                </c:pt>
                <c:pt idx="2861">
                  <c:v>80.86431</c:v>
                </c:pt>
                <c:pt idx="2862">
                  <c:v>80.86431</c:v>
                </c:pt>
                <c:pt idx="2863">
                  <c:v>80.86431</c:v>
                </c:pt>
                <c:pt idx="2864">
                  <c:v>80.86431</c:v>
                </c:pt>
                <c:pt idx="2865">
                  <c:v>80.86431</c:v>
                </c:pt>
                <c:pt idx="2866">
                  <c:v>80.86431</c:v>
                </c:pt>
                <c:pt idx="2867">
                  <c:v>80.86431</c:v>
                </c:pt>
                <c:pt idx="2868">
                  <c:v>80.86431</c:v>
                </c:pt>
                <c:pt idx="2869">
                  <c:v>80.86431</c:v>
                </c:pt>
                <c:pt idx="2870">
                  <c:v>80.86431</c:v>
                </c:pt>
                <c:pt idx="2871">
                  <c:v>80.86431</c:v>
                </c:pt>
                <c:pt idx="2872">
                  <c:v>80.86431</c:v>
                </c:pt>
                <c:pt idx="2873">
                  <c:v>80.86431</c:v>
                </c:pt>
                <c:pt idx="2874">
                  <c:v>80.86431</c:v>
                </c:pt>
                <c:pt idx="2875">
                  <c:v>80.86431</c:v>
                </c:pt>
                <c:pt idx="2876">
                  <c:v>80.86431</c:v>
                </c:pt>
                <c:pt idx="2877">
                  <c:v>80.86431</c:v>
                </c:pt>
                <c:pt idx="2878">
                  <c:v>80.86431</c:v>
                </c:pt>
                <c:pt idx="2879">
                  <c:v>80.86431</c:v>
                </c:pt>
                <c:pt idx="2880">
                  <c:v>80.86431</c:v>
                </c:pt>
                <c:pt idx="2881">
                  <c:v>80.86431</c:v>
                </c:pt>
                <c:pt idx="2882">
                  <c:v>80.8643</c:v>
                </c:pt>
                <c:pt idx="2883">
                  <c:v>80.864296</c:v>
                </c:pt>
                <c:pt idx="2884">
                  <c:v>80.86429</c:v>
                </c:pt>
                <c:pt idx="2885">
                  <c:v>80.86428</c:v>
                </c:pt>
                <c:pt idx="2886">
                  <c:v>80.86428</c:v>
                </c:pt>
                <c:pt idx="2887">
                  <c:v>80.86428</c:v>
                </c:pt>
                <c:pt idx="2888">
                  <c:v>80.86427</c:v>
                </c:pt>
                <c:pt idx="2889">
                  <c:v>80.864265</c:v>
                </c:pt>
                <c:pt idx="2890">
                  <c:v>80.864265</c:v>
                </c:pt>
                <c:pt idx="2891">
                  <c:v>80.86426</c:v>
                </c:pt>
                <c:pt idx="2892">
                  <c:v>80.86425</c:v>
                </c:pt>
                <c:pt idx="2893">
                  <c:v>80.86425</c:v>
                </c:pt>
                <c:pt idx="2894">
                  <c:v>80.86424</c:v>
                </c:pt>
                <c:pt idx="2895">
                  <c:v>80.864235</c:v>
                </c:pt>
                <c:pt idx="2896">
                  <c:v>80.864235</c:v>
                </c:pt>
                <c:pt idx="2897">
                  <c:v>80.864235</c:v>
                </c:pt>
                <c:pt idx="2898">
                  <c:v>80.864235</c:v>
                </c:pt>
                <c:pt idx="2899">
                  <c:v>80.864235</c:v>
                </c:pt>
                <c:pt idx="2900">
                  <c:v>80.86423</c:v>
                </c:pt>
                <c:pt idx="2901">
                  <c:v>80.86422</c:v>
                </c:pt>
                <c:pt idx="2902">
                  <c:v>80.86422</c:v>
                </c:pt>
                <c:pt idx="2903">
                  <c:v>80.86421</c:v>
                </c:pt>
                <c:pt idx="2904">
                  <c:v>80.864204</c:v>
                </c:pt>
                <c:pt idx="2905">
                  <c:v>80.864204</c:v>
                </c:pt>
                <c:pt idx="2906">
                  <c:v>80.864204</c:v>
                </c:pt>
                <c:pt idx="2907">
                  <c:v>80.8642</c:v>
                </c:pt>
                <c:pt idx="2908">
                  <c:v>80.8642</c:v>
                </c:pt>
                <c:pt idx="2909">
                  <c:v>80.8642</c:v>
                </c:pt>
                <c:pt idx="2910">
                  <c:v>80.8642</c:v>
                </c:pt>
                <c:pt idx="2911">
                  <c:v>80.8642</c:v>
                </c:pt>
                <c:pt idx="2912">
                  <c:v>80.8642</c:v>
                </c:pt>
                <c:pt idx="2913">
                  <c:v>80.8642</c:v>
                </c:pt>
                <c:pt idx="2914">
                  <c:v>80.8642</c:v>
                </c:pt>
                <c:pt idx="2915">
                  <c:v>80.8642</c:v>
                </c:pt>
                <c:pt idx="2916">
                  <c:v>80.8642</c:v>
                </c:pt>
                <c:pt idx="2917">
                  <c:v>80.8642</c:v>
                </c:pt>
                <c:pt idx="2918">
                  <c:v>80.8642</c:v>
                </c:pt>
                <c:pt idx="2919">
                  <c:v>80.8642</c:v>
                </c:pt>
                <c:pt idx="2920">
                  <c:v>80.8642</c:v>
                </c:pt>
                <c:pt idx="2921">
                  <c:v>80.8642</c:v>
                </c:pt>
                <c:pt idx="2922">
                  <c:v>80.8642</c:v>
                </c:pt>
                <c:pt idx="2923">
                  <c:v>80.8642</c:v>
                </c:pt>
                <c:pt idx="2924">
                  <c:v>80.8642</c:v>
                </c:pt>
                <c:pt idx="2925">
                  <c:v>80.8642</c:v>
                </c:pt>
                <c:pt idx="2926">
                  <c:v>80.8642</c:v>
                </c:pt>
                <c:pt idx="2927">
                  <c:v>80.86419</c:v>
                </c:pt>
                <c:pt idx="2928">
                  <c:v>80.86418</c:v>
                </c:pt>
                <c:pt idx="2929">
                  <c:v>80.864174</c:v>
                </c:pt>
                <c:pt idx="2930">
                  <c:v>80.86417</c:v>
                </c:pt>
                <c:pt idx="2931">
                  <c:v>80.86417</c:v>
                </c:pt>
                <c:pt idx="2932">
                  <c:v>80.86417</c:v>
                </c:pt>
                <c:pt idx="2933">
                  <c:v>80.86417</c:v>
                </c:pt>
                <c:pt idx="2934">
                  <c:v>80.86417</c:v>
                </c:pt>
                <c:pt idx="2935">
                  <c:v>80.86417</c:v>
                </c:pt>
                <c:pt idx="2936">
                  <c:v>80.86417</c:v>
                </c:pt>
                <c:pt idx="2937">
                  <c:v>80.86417</c:v>
                </c:pt>
                <c:pt idx="2938">
                  <c:v>80.86417</c:v>
                </c:pt>
                <c:pt idx="2939">
                  <c:v>80.86417</c:v>
                </c:pt>
                <c:pt idx="2940">
                  <c:v>80.86416</c:v>
                </c:pt>
                <c:pt idx="2941">
                  <c:v>80.86415</c:v>
                </c:pt>
                <c:pt idx="2942">
                  <c:v>80.86414</c:v>
                </c:pt>
                <c:pt idx="2943">
                  <c:v>80.864136</c:v>
                </c:pt>
                <c:pt idx="2944">
                  <c:v>80.864136</c:v>
                </c:pt>
                <c:pt idx="2945">
                  <c:v>80.86413</c:v>
                </c:pt>
                <c:pt idx="2946">
                  <c:v>80.86412</c:v>
                </c:pt>
                <c:pt idx="2947">
                  <c:v>80.86412</c:v>
                </c:pt>
                <c:pt idx="2948">
                  <c:v>80.86411</c:v>
                </c:pt>
                <c:pt idx="2949">
                  <c:v>80.864105</c:v>
                </c:pt>
                <c:pt idx="2950">
                  <c:v>80.8641</c:v>
                </c:pt>
                <c:pt idx="2951">
                  <c:v>80.86409</c:v>
                </c:pt>
                <c:pt idx="2952">
                  <c:v>80.86408</c:v>
                </c:pt>
                <c:pt idx="2953">
                  <c:v>80.86408</c:v>
                </c:pt>
                <c:pt idx="2954">
                  <c:v>80.86408</c:v>
                </c:pt>
                <c:pt idx="2955">
                  <c:v>80.86408</c:v>
                </c:pt>
                <c:pt idx="2956">
                  <c:v>80.86408</c:v>
                </c:pt>
                <c:pt idx="2957">
                  <c:v>80.86408</c:v>
                </c:pt>
                <c:pt idx="2958">
                  <c:v>80.86408</c:v>
                </c:pt>
                <c:pt idx="2959">
                  <c:v>80.864075</c:v>
                </c:pt>
                <c:pt idx="2960">
                  <c:v>80.86407000000001</c:v>
                </c:pt>
                <c:pt idx="2961">
                  <c:v>80.86406</c:v>
                </c:pt>
                <c:pt idx="2962">
                  <c:v>80.86405</c:v>
                </c:pt>
                <c:pt idx="2963">
                  <c:v>80.86405</c:v>
                </c:pt>
                <c:pt idx="2964">
                  <c:v>80.86405</c:v>
                </c:pt>
                <c:pt idx="2965">
                  <c:v>80.86405</c:v>
                </c:pt>
                <c:pt idx="2966">
                  <c:v>80.86405</c:v>
                </c:pt>
                <c:pt idx="2967">
                  <c:v>80.86405</c:v>
                </c:pt>
                <c:pt idx="2968">
                  <c:v>80.86405</c:v>
                </c:pt>
                <c:pt idx="2969">
                  <c:v>80.864044</c:v>
                </c:pt>
                <c:pt idx="2970">
                  <c:v>80.86404</c:v>
                </c:pt>
                <c:pt idx="2971">
                  <c:v>80.86404</c:v>
                </c:pt>
                <c:pt idx="2972">
                  <c:v>80.86404</c:v>
                </c:pt>
                <c:pt idx="2973">
                  <c:v>80.86404</c:v>
                </c:pt>
                <c:pt idx="2974">
                  <c:v>80.86404</c:v>
                </c:pt>
                <c:pt idx="2975">
                  <c:v>80.86404</c:v>
                </c:pt>
                <c:pt idx="2976">
                  <c:v>80.86404</c:v>
                </c:pt>
                <c:pt idx="2977">
                  <c:v>80.86404</c:v>
                </c:pt>
                <c:pt idx="2978">
                  <c:v>80.86404</c:v>
                </c:pt>
                <c:pt idx="2979">
                  <c:v>80.86403</c:v>
                </c:pt>
                <c:pt idx="2980">
                  <c:v>80.86402</c:v>
                </c:pt>
                <c:pt idx="2981">
                  <c:v>80.86402</c:v>
                </c:pt>
                <c:pt idx="2982">
                  <c:v>80.86402</c:v>
                </c:pt>
                <c:pt idx="2983">
                  <c:v>80.86402</c:v>
                </c:pt>
                <c:pt idx="2984">
                  <c:v>80.86402</c:v>
                </c:pt>
                <c:pt idx="2985">
                  <c:v>80.86401</c:v>
                </c:pt>
                <c:pt idx="2986">
                  <c:v>80.864006</c:v>
                </c:pt>
                <c:pt idx="2987">
                  <c:v>80.864</c:v>
                </c:pt>
                <c:pt idx="2988">
                  <c:v>80.864</c:v>
                </c:pt>
                <c:pt idx="2989">
                  <c:v>80.864</c:v>
                </c:pt>
                <c:pt idx="2990">
                  <c:v>80.864</c:v>
                </c:pt>
                <c:pt idx="2991">
                  <c:v>80.864</c:v>
                </c:pt>
                <c:pt idx="2992">
                  <c:v>80.864</c:v>
                </c:pt>
                <c:pt idx="2993">
                  <c:v>80.864</c:v>
                </c:pt>
                <c:pt idx="2994">
                  <c:v>80.86399</c:v>
                </c:pt>
                <c:pt idx="2995">
                  <c:v>80.86398</c:v>
                </c:pt>
                <c:pt idx="2996">
                  <c:v>80.86397599999998</c:v>
                </c:pt>
                <c:pt idx="2997">
                  <c:v>80.86397</c:v>
                </c:pt>
                <c:pt idx="2998">
                  <c:v>80.86397</c:v>
                </c:pt>
                <c:pt idx="2999">
                  <c:v>80.86397</c:v>
                </c:pt>
                <c:pt idx="3000">
                  <c:v>80.86397</c:v>
                </c:pt>
                <c:pt idx="3001">
                  <c:v>80.86397</c:v>
                </c:pt>
                <c:pt idx="3002">
                  <c:v>80.86397</c:v>
                </c:pt>
                <c:pt idx="3003">
                  <c:v>80.86397</c:v>
                </c:pt>
                <c:pt idx="3004">
                  <c:v>80.86397</c:v>
                </c:pt>
                <c:pt idx="3005">
                  <c:v>80.86397</c:v>
                </c:pt>
                <c:pt idx="3006">
                  <c:v>80.86397</c:v>
                </c:pt>
                <c:pt idx="3007">
                  <c:v>80.86397</c:v>
                </c:pt>
                <c:pt idx="3008">
                  <c:v>80.86397</c:v>
                </c:pt>
                <c:pt idx="3009">
                  <c:v>80.86397</c:v>
                </c:pt>
                <c:pt idx="3010">
                  <c:v>80.86397</c:v>
                </c:pt>
                <c:pt idx="3011">
                  <c:v>80.86397</c:v>
                </c:pt>
                <c:pt idx="3012">
                  <c:v>80.86396</c:v>
                </c:pt>
                <c:pt idx="3013">
                  <c:v>80.86395</c:v>
                </c:pt>
                <c:pt idx="3014">
                  <c:v>80.863945</c:v>
                </c:pt>
                <c:pt idx="3015">
                  <c:v>80.86394</c:v>
                </c:pt>
                <c:pt idx="3016">
                  <c:v>80.86394</c:v>
                </c:pt>
                <c:pt idx="3017">
                  <c:v>80.86394</c:v>
                </c:pt>
                <c:pt idx="3018">
                  <c:v>80.86394</c:v>
                </c:pt>
                <c:pt idx="3019">
                  <c:v>80.86394</c:v>
                </c:pt>
                <c:pt idx="3020">
                  <c:v>80.86393</c:v>
                </c:pt>
                <c:pt idx="3021">
                  <c:v>80.86392</c:v>
                </c:pt>
                <c:pt idx="3022">
                  <c:v>80.863914</c:v>
                </c:pt>
                <c:pt idx="3023">
                  <c:v>80.86391</c:v>
                </c:pt>
                <c:pt idx="3024">
                  <c:v>80.86391</c:v>
                </c:pt>
                <c:pt idx="3025">
                  <c:v>80.8639</c:v>
                </c:pt>
                <c:pt idx="3026">
                  <c:v>80.86389</c:v>
                </c:pt>
                <c:pt idx="3027">
                  <c:v>80.863884</c:v>
                </c:pt>
                <c:pt idx="3028">
                  <c:v>80.863884</c:v>
                </c:pt>
                <c:pt idx="3029">
                  <c:v>80.863884</c:v>
                </c:pt>
                <c:pt idx="3030">
                  <c:v>80.863884</c:v>
                </c:pt>
                <c:pt idx="3031">
                  <c:v>80.863884</c:v>
                </c:pt>
                <c:pt idx="3032">
                  <c:v>80.863884</c:v>
                </c:pt>
                <c:pt idx="3033">
                  <c:v>80.863884</c:v>
                </c:pt>
                <c:pt idx="3034">
                  <c:v>80.863884</c:v>
                </c:pt>
                <c:pt idx="3035">
                  <c:v>80.863884</c:v>
                </c:pt>
                <c:pt idx="3036">
                  <c:v>80.863884</c:v>
                </c:pt>
                <c:pt idx="3037">
                  <c:v>80.863884</c:v>
                </c:pt>
                <c:pt idx="3038">
                  <c:v>80.863884</c:v>
                </c:pt>
                <c:pt idx="3039">
                  <c:v>80.863884</c:v>
                </c:pt>
                <c:pt idx="3040">
                  <c:v>80.863884</c:v>
                </c:pt>
                <c:pt idx="3041">
                  <c:v>80.863884</c:v>
                </c:pt>
                <c:pt idx="3042">
                  <c:v>80.863884</c:v>
                </c:pt>
                <c:pt idx="3043">
                  <c:v>80.863884</c:v>
                </c:pt>
                <c:pt idx="3044">
                  <c:v>80.863884</c:v>
                </c:pt>
                <c:pt idx="3045">
                  <c:v>80.863884</c:v>
                </c:pt>
                <c:pt idx="3046">
                  <c:v>80.863884</c:v>
                </c:pt>
                <c:pt idx="3047">
                  <c:v>80.863884</c:v>
                </c:pt>
                <c:pt idx="3048">
                  <c:v>80.863884</c:v>
                </c:pt>
                <c:pt idx="3049">
                  <c:v>80.863884</c:v>
                </c:pt>
                <c:pt idx="3050">
                  <c:v>80.863884</c:v>
                </c:pt>
                <c:pt idx="3051">
                  <c:v>80.863884</c:v>
                </c:pt>
                <c:pt idx="3052">
                  <c:v>80.863884</c:v>
                </c:pt>
                <c:pt idx="3053">
                  <c:v>80.863884</c:v>
                </c:pt>
                <c:pt idx="3054">
                  <c:v>80.863884</c:v>
                </c:pt>
                <c:pt idx="3055">
                  <c:v>80.863884</c:v>
                </c:pt>
                <c:pt idx="3056">
                  <c:v>80.863884</c:v>
                </c:pt>
                <c:pt idx="3057">
                  <c:v>80.863884</c:v>
                </c:pt>
                <c:pt idx="3058">
                  <c:v>80.863884</c:v>
                </c:pt>
                <c:pt idx="3059">
                  <c:v>80.863884</c:v>
                </c:pt>
                <c:pt idx="3060">
                  <c:v>80.863884</c:v>
                </c:pt>
                <c:pt idx="3061">
                  <c:v>80.863884</c:v>
                </c:pt>
                <c:pt idx="3062">
                  <c:v>80.863884</c:v>
                </c:pt>
                <c:pt idx="3063">
                  <c:v>80.863884</c:v>
                </c:pt>
                <c:pt idx="3064">
                  <c:v>80.863884</c:v>
                </c:pt>
                <c:pt idx="3065">
                  <c:v>80.863884</c:v>
                </c:pt>
                <c:pt idx="3066">
                  <c:v>80.863884</c:v>
                </c:pt>
                <c:pt idx="3067">
                  <c:v>80.863884</c:v>
                </c:pt>
                <c:pt idx="3068">
                  <c:v>80.863884</c:v>
                </c:pt>
                <c:pt idx="3069">
                  <c:v>80.863884</c:v>
                </c:pt>
                <c:pt idx="3070">
                  <c:v>80.863884</c:v>
                </c:pt>
                <c:pt idx="3071">
                  <c:v>80.863884</c:v>
                </c:pt>
                <c:pt idx="3072">
                  <c:v>80.863884</c:v>
                </c:pt>
                <c:pt idx="3073">
                  <c:v>80.863884</c:v>
                </c:pt>
                <c:pt idx="3074">
                  <c:v>80.863884</c:v>
                </c:pt>
                <c:pt idx="3075">
                  <c:v>80.863884</c:v>
                </c:pt>
                <c:pt idx="3076">
                  <c:v>80.863884</c:v>
                </c:pt>
                <c:pt idx="3077">
                  <c:v>80.863884</c:v>
                </c:pt>
                <c:pt idx="3078">
                  <c:v>80.863884</c:v>
                </c:pt>
                <c:pt idx="3079">
                  <c:v>80.863884</c:v>
                </c:pt>
                <c:pt idx="3080">
                  <c:v>80.863884</c:v>
                </c:pt>
                <c:pt idx="3081">
                  <c:v>80.863884</c:v>
                </c:pt>
                <c:pt idx="3082">
                  <c:v>80.86387999999998</c:v>
                </c:pt>
                <c:pt idx="3083">
                  <c:v>80.86387</c:v>
                </c:pt>
                <c:pt idx="3084">
                  <c:v>80.86386</c:v>
                </c:pt>
                <c:pt idx="3085">
                  <c:v>80.86385</c:v>
                </c:pt>
                <c:pt idx="3086">
                  <c:v>80.86385</c:v>
                </c:pt>
                <c:pt idx="3087">
                  <c:v>80.86385</c:v>
                </c:pt>
                <c:pt idx="3088">
                  <c:v>80.86385</c:v>
                </c:pt>
                <c:pt idx="3089">
                  <c:v>80.86385</c:v>
                </c:pt>
                <c:pt idx="3090">
                  <c:v>80.86385</c:v>
                </c:pt>
                <c:pt idx="3091">
                  <c:v>80.86385</c:v>
                </c:pt>
                <c:pt idx="3092">
                  <c:v>80.86385</c:v>
                </c:pt>
                <c:pt idx="3093">
                  <c:v>80.86384599999998</c:v>
                </c:pt>
                <c:pt idx="3094">
                  <c:v>80.86383999999998</c:v>
                </c:pt>
                <c:pt idx="3095">
                  <c:v>80.86383999999998</c:v>
                </c:pt>
                <c:pt idx="3096">
                  <c:v>80.86383999999998</c:v>
                </c:pt>
                <c:pt idx="3097">
                  <c:v>80.86383999999998</c:v>
                </c:pt>
                <c:pt idx="3098">
                  <c:v>80.86383</c:v>
                </c:pt>
                <c:pt idx="3099">
                  <c:v>80.86382</c:v>
                </c:pt>
                <c:pt idx="3100">
                  <c:v>80.86382</c:v>
                </c:pt>
                <c:pt idx="3101">
                  <c:v>80.86382</c:v>
                </c:pt>
                <c:pt idx="3102">
                  <c:v>80.86382</c:v>
                </c:pt>
                <c:pt idx="3103">
                  <c:v>80.86382</c:v>
                </c:pt>
                <c:pt idx="3104">
                  <c:v>80.86382</c:v>
                </c:pt>
                <c:pt idx="3105">
                  <c:v>80.86382</c:v>
                </c:pt>
                <c:pt idx="3106">
                  <c:v>80.86382</c:v>
                </c:pt>
                <c:pt idx="3107">
                  <c:v>80.86382</c:v>
                </c:pt>
                <c:pt idx="3108">
                  <c:v>80.86382</c:v>
                </c:pt>
                <c:pt idx="3109">
                  <c:v>80.86382</c:v>
                </c:pt>
                <c:pt idx="3110">
                  <c:v>80.86382</c:v>
                </c:pt>
                <c:pt idx="3111">
                  <c:v>80.86382</c:v>
                </c:pt>
                <c:pt idx="3112">
                  <c:v>80.86382</c:v>
                </c:pt>
                <c:pt idx="3113">
                  <c:v>80.86382</c:v>
                </c:pt>
                <c:pt idx="3114">
                  <c:v>80.86382</c:v>
                </c:pt>
                <c:pt idx="3115">
                  <c:v>80.86382</c:v>
                </c:pt>
                <c:pt idx="3116">
                  <c:v>80.86382</c:v>
                </c:pt>
                <c:pt idx="3117">
                  <c:v>80.86382</c:v>
                </c:pt>
                <c:pt idx="3118">
                  <c:v>80.86382</c:v>
                </c:pt>
                <c:pt idx="3119">
                  <c:v>80.86382</c:v>
                </c:pt>
                <c:pt idx="3120">
                  <c:v>80.86382</c:v>
                </c:pt>
                <c:pt idx="3121">
                  <c:v>80.86382</c:v>
                </c:pt>
                <c:pt idx="3122">
                  <c:v>80.86382</c:v>
                </c:pt>
                <c:pt idx="3123">
                  <c:v>80.86382</c:v>
                </c:pt>
                <c:pt idx="3124">
                  <c:v>80.86382</c:v>
                </c:pt>
                <c:pt idx="3125">
                  <c:v>80.86382</c:v>
                </c:pt>
                <c:pt idx="3126">
                  <c:v>80.86382</c:v>
                </c:pt>
                <c:pt idx="3127">
                  <c:v>80.86382</c:v>
                </c:pt>
                <c:pt idx="3128">
                  <c:v>80.86382</c:v>
                </c:pt>
                <c:pt idx="3129">
                  <c:v>80.86382</c:v>
                </c:pt>
                <c:pt idx="3130">
                  <c:v>80.863815</c:v>
                </c:pt>
                <c:pt idx="3131">
                  <c:v>80.86381</c:v>
                </c:pt>
                <c:pt idx="3132">
                  <c:v>80.86381</c:v>
                </c:pt>
                <c:pt idx="3133">
                  <c:v>80.86381</c:v>
                </c:pt>
                <c:pt idx="3134">
                  <c:v>80.86381</c:v>
                </c:pt>
                <c:pt idx="3135">
                  <c:v>80.86381</c:v>
                </c:pt>
                <c:pt idx="3136">
                  <c:v>80.86381</c:v>
                </c:pt>
                <c:pt idx="3137">
                  <c:v>80.86381</c:v>
                </c:pt>
                <c:pt idx="3138">
                  <c:v>80.86381</c:v>
                </c:pt>
                <c:pt idx="3139">
                  <c:v>80.86381</c:v>
                </c:pt>
                <c:pt idx="3140">
                  <c:v>80.86381</c:v>
                </c:pt>
                <c:pt idx="3141">
                  <c:v>80.8638</c:v>
                </c:pt>
                <c:pt idx="3142">
                  <c:v>80.86378999999998</c:v>
                </c:pt>
                <c:pt idx="3143">
                  <c:v>80.86378999999998</c:v>
                </c:pt>
                <c:pt idx="3144">
                  <c:v>80.86378999999998</c:v>
                </c:pt>
                <c:pt idx="3145">
                  <c:v>80.86378999999998</c:v>
                </c:pt>
                <c:pt idx="3146">
                  <c:v>80.86378999999998</c:v>
                </c:pt>
                <c:pt idx="3147">
                  <c:v>80.86378499999998</c:v>
                </c:pt>
                <c:pt idx="3148">
                  <c:v>80.86377999999999</c:v>
                </c:pt>
                <c:pt idx="3149">
                  <c:v>80.86377999999999</c:v>
                </c:pt>
                <c:pt idx="3150">
                  <c:v>80.86377999999999</c:v>
                </c:pt>
                <c:pt idx="3151">
                  <c:v>80.86376999999998</c:v>
                </c:pt>
                <c:pt idx="3152">
                  <c:v>80.86376999999998</c:v>
                </c:pt>
                <c:pt idx="3153">
                  <c:v>80.86376999999998</c:v>
                </c:pt>
                <c:pt idx="3154">
                  <c:v>80.86376999999998</c:v>
                </c:pt>
                <c:pt idx="3155">
                  <c:v>80.86376999999998</c:v>
                </c:pt>
                <c:pt idx="3156">
                  <c:v>80.86376999999998</c:v>
                </c:pt>
                <c:pt idx="3157">
                  <c:v>80.86376999999998</c:v>
                </c:pt>
                <c:pt idx="3158">
                  <c:v>80.86376999999998</c:v>
                </c:pt>
                <c:pt idx="3159">
                  <c:v>80.86376999999998</c:v>
                </c:pt>
                <c:pt idx="3160">
                  <c:v>80.86376999999998</c:v>
                </c:pt>
                <c:pt idx="3161">
                  <c:v>80.86376999999998</c:v>
                </c:pt>
                <c:pt idx="3162">
                  <c:v>80.86376999999998</c:v>
                </c:pt>
                <c:pt idx="3163">
                  <c:v>80.86376999999998</c:v>
                </c:pt>
                <c:pt idx="3164">
                  <c:v>80.86376999999998</c:v>
                </c:pt>
                <c:pt idx="3165">
                  <c:v>80.86376999999998</c:v>
                </c:pt>
                <c:pt idx="3166">
                  <c:v>80.86376999999998</c:v>
                </c:pt>
                <c:pt idx="3167">
                  <c:v>80.86376999999998</c:v>
                </c:pt>
                <c:pt idx="3168">
                  <c:v>80.86376</c:v>
                </c:pt>
                <c:pt idx="3169">
                  <c:v>80.863754</c:v>
                </c:pt>
                <c:pt idx="3170">
                  <c:v>80.86374999999998</c:v>
                </c:pt>
                <c:pt idx="3171">
                  <c:v>80.86373999999999</c:v>
                </c:pt>
                <c:pt idx="3172">
                  <c:v>80.86373999999999</c:v>
                </c:pt>
                <c:pt idx="3173">
                  <c:v>80.86373999999999</c:v>
                </c:pt>
                <c:pt idx="3174">
                  <c:v>80.86372999999998</c:v>
                </c:pt>
                <c:pt idx="3175">
                  <c:v>80.86372</c:v>
                </c:pt>
                <c:pt idx="3176">
                  <c:v>80.86372</c:v>
                </c:pt>
                <c:pt idx="3177">
                  <c:v>80.86371599999998</c:v>
                </c:pt>
                <c:pt idx="3178">
                  <c:v>80.86371</c:v>
                </c:pt>
                <c:pt idx="3179">
                  <c:v>80.86371</c:v>
                </c:pt>
                <c:pt idx="3180">
                  <c:v>80.8637</c:v>
                </c:pt>
                <c:pt idx="3181">
                  <c:v>80.86369</c:v>
                </c:pt>
                <c:pt idx="3182">
                  <c:v>80.86369</c:v>
                </c:pt>
                <c:pt idx="3183">
                  <c:v>80.86369</c:v>
                </c:pt>
                <c:pt idx="3184">
                  <c:v>80.86369</c:v>
                </c:pt>
                <c:pt idx="3185">
                  <c:v>80.86369</c:v>
                </c:pt>
                <c:pt idx="3186">
                  <c:v>80.863686</c:v>
                </c:pt>
                <c:pt idx="3187">
                  <c:v>80.86368</c:v>
                </c:pt>
                <c:pt idx="3188">
                  <c:v>80.86368</c:v>
                </c:pt>
                <c:pt idx="3189">
                  <c:v>80.86368</c:v>
                </c:pt>
                <c:pt idx="3190">
                  <c:v>80.86368</c:v>
                </c:pt>
                <c:pt idx="3191">
                  <c:v>80.86367000000001</c:v>
                </c:pt>
                <c:pt idx="3192">
                  <c:v>80.86366</c:v>
                </c:pt>
                <c:pt idx="3193">
                  <c:v>80.86366</c:v>
                </c:pt>
                <c:pt idx="3194">
                  <c:v>80.86366</c:v>
                </c:pt>
                <c:pt idx="3195">
                  <c:v>80.863655</c:v>
                </c:pt>
                <c:pt idx="3196">
                  <c:v>80.863655</c:v>
                </c:pt>
                <c:pt idx="3197">
                  <c:v>80.863655</c:v>
                </c:pt>
                <c:pt idx="3198">
                  <c:v>80.863655</c:v>
                </c:pt>
                <c:pt idx="3199">
                  <c:v>80.863655</c:v>
                </c:pt>
                <c:pt idx="3200">
                  <c:v>80.863655</c:v>
                </c:pt>
                <c:pt idx="3201">
                  <c:v>80.863655</c:v>
                </c:pt>
                <c:pt idx="3202">
                  <c:v>80.863655</c:v>
                </c:pt>
                <c:pt idx="3203">
                  <c:v>80.863655</c:v>
                </c:pt>
                <c:pt idx="3204">
                  <c:v>80.863655</c:v>
                </c:pt>
                <c:pt idx="3205">
                  <c:v>80.863655</c:v>
                </c:pt>
                <c:pt idx="3206">
                  <c:v>80.863655</c:v>
                </c:pt>
                <c:pt idx="3207">
                  <c:v>80.863655</c:v>
                </c:pt>
                <c:pt idx="3208">
                  <c:v>80.863655</c:v>
                </c:pt>
                <c:pt idx="3209">
                  <c:v>80.863655</c:v>
                </c:pt>
                <c:pt idx="3210">
                  <c:v>80.863655</c:v>
                </c:pt>
                <c:pt idx="3211">
                  <c:v>80.863655</c:v>
                </c:pt>
                <c:pt idx="3212">
                  <c:v>80.863655</c:v>
                </c:pt>
                <c:pt idx="3213">
                  <c:v>80.863655</c:v>
                </c:pt>
                <c:pt idx="3214">
                  <c:v>80.863655</c:v>
                </c:pt>
                <c:pt idx="3215">
                  <c:v>80.863655</c:v>
                </c:pt>
                <c:pt idx="3216">
                  <c:v>80.863655</c:v>
                </c:pt>
                <c:pt idx="3217">
                  <c:v>80.86365</c:v>
                </c:pt>
                <c:pt idx="3218">
                  <c:v>80.86364</c:v>
                </c:pt>
                <c:pt idx="3219">
                  <c:v>80.86363</c:v>
                </c:pt>
                <c:pt idx="3220">
                  <c:v>80.863625</c:v>
                </c:pt>
                <c:pt idx="3221">
                  <c:v>80.863625</c:v>
                </c:pt>
                <c:pt idx="3222">
                  <c:v>80.863625</c:v>
                </c:pt>
                <c:pt idx="3223">
                  <c:v>80.863625</c:v>
                </c:pt>
                <c:pt idx="3224">
                  <c:v>80.86362</c:v>
                </c:pt>
                <c:pt idx="3225">
                  <c:v>80.86361</c:v>
                </c:pt>
                <c:pt idx="3226">
                  <c:v>80.86361</c:v>
                </c:pt>
                <c:pt idx="3227">
                  <c:v>80.8636</c:v>
                </c:pt>
                <c:pt idx="3228">
                  <c:v>80.863594</c:v>
                </c:pt>
                <c:pt idx="3229">
                  <c:v>80.863594</c:v>
                </c:pt>
                <c:pt idx="3230">
                  <c:v>80.86359</c:v>
                </c:pt>
                <c:pt idx="3231">
                  <c:v>80.86358</c:v>
                </c:pt>
                <c:pt idx="3232">
                  <c:v>80.86357</c:v>
                </c:pt>
                <c:pt idx="3233">
                  <c:v>80.86356</c:v>
                </c:pt>
                <c:pt idx="3234">
                  <c:v>80.863556</c:v>
                </c:pt>
                <c:pt idx="3235">
                  <c:v>80.86355</c:v>
                </c:pt>
                <c:pt idx="3236">
                  <c:v>80.86355</c:v>
                </c:pt>
                <c:pt idx="3237">
                  <c:v>80.86355</c:v>
                </c:pt>
                <c:pt idx="3238">
                  <c:v>80.86354</c:v>
                </c:pt>
                <c:pt idx="3239">
                  <c:v>80.86354</c:v>
                </c:pt>
                <c:pt idx="3240">
                  <c:v>80.86354</c:v>
                </c:pt>
                <c:pt idx="3241">
                  <c:v>80.86354</c:v>
                </c:pt>
                <c:pt idx="3242">
                  <c:v>80.86354</c:v>
                </c:pt>
                <c:pt idx="3243">
                  <c:v>80.86354</c:v>
                </c:pt>
                <c:pt idx="3244">
                  <c:v>80.86354</c:v>
                </c:pt>
                <c:pt idx="3245">
                  <c:v>80.86354</c:v>
                </c:pt>
                <c:pt idx="3246">
                  <c:v>80.86354</c:v>
                </c:pt>
                <c:pt idx="3247">
                  <c:v>80.86354</c:v>
                </c:pt>
                <c:pt idx="3248">
                  <c:v>80.86354</c:v>
                </c:pt>
                <c:pt idx="3249">
                  <c:v>80.86354</c:v>
                </c:pt>
                <c:pt idx="3250">
                  <c:v>80.86354</c:v>
                </c:pt>
                <c:pt idx="3251">
                  <c:v>80.86354</c:v>
                </c:pt>
                <c:pt idx="3252">
                  <c:v>80.86354</c:v>
                </c:pt>
                <c:pt idx="3253">
                  <c:v>80.86354</c:v>
                </c:pt>
                <c:pt idx="3254">
                  <c:v>80.86354</c:v>
                </c:pt>
                <c:pt idx="3255">
                  <c:v>80.86354</c:v>
                </c:pt>
                <c:pt idx="3256">
                  <c:v>80.86354</c:v>
                </c:pt>
                <c:pt idx="3257">
                  <c:v>80.86354</c:v>
                </c:pt>
                <c:pt idx="3258">
                  <c:v>80.86354</c:v>
                </c:pt>
                <c:pt idx="3259">
                  <c:v>80.86354</c:v>
                </c:pt>
                <c:pt idx="3260">
                  <c:v>80.86354</c:v>
                </c:pt>
                <c:pt idx="3261">
                  <c:v>80.86354</c:v>
                </c:pt>
                <c:pt idx="3262">
                  <c:v>80.86354</c:v>
                </c:pt>
                <c:pt idx="3263">
                  <c:v>80.86354</c:v>
                </c:pt>
                <c:pt idx="3264">
                  <c:v>80.86354</c:v>
                </c:pt>
                <c:pt idx="3265">
                  <c:v>80.86354</c:v>
                </c:pt>
                <c:pt idx="3266">
                  <c:v>80.86354</c:v>
                </c:pt>
                <c:pt idx="3267">
                  <c:v>80.86353</c:v>
                </c:pt>
                <c:pt idx="3268">
                  <c:v>80.863525</c:v>
                </c:pt>
                <c:pt idx="3269">
                  <c:v>80.86352</c:v>
                </c:pt>
                <c:pt idx="3270">
                  <c:v>80.86351</c:v>
                </c:pt>
                <c:pt idx="3271">
                  <c:v>80.86351</c:v>
                </c:pt>
                <c:pt idx="3272">
                  <c:v>80.86351</c:v>
                </c:pt>
                <c:pt idx="3273">
                  <c:v>80.86351</c:v>
                </c:pt>
                <c:pt idx="3274">
                  <c:v>80.8635</c:v>
                </c:pt>
                <c:pt idx="3275">
                  <c:v>80.863495</c:v>
                </c:pt>
                <c:pt idx="3276">
                  <c:v>80.863495</c:v>
                </c:pt>
                <c:pt idx="3277">
                  <c:v>80.863495</c:v>
                </c:pt>
                <c:pt idx="3278">
                  <c:v>80.86349</c:v>
                </c:pt>
                <c:pt idx="3279">
                  <c:v>80.86347999999998</c:v>
                </c:pt>
                <c:pt idx="3280">
                  <c:v>80.86347999999998</c:v>
                </c:pt>
                <c:pt idx="3281">
                  <c:v>80.86347999999998</c:v>
                </c:pt>
                <c:pt idx="3282">
                  <c:v>80.86347</c:v>
                </c:pt>
                <c:pt idx="3283">
                  <c:v>80.863464</c:v>
                </c:pt>
                <c:pt idx="3284">
                  <c:v>80.863464</c:v>
                </c:pt>
                <c:pt idx="3285">
                  <c:v>80.86346</c:v>
                </c:pt>
                <c:pt idx="3286">
                  <c:v>80.86346</c:v>
                </c:pt>
                <c:pt idx="3287">
                  <c:v>80.86346</c:v>
                </c:pt>
                <c:pt idx="3288">
                  <c:v>80.86346</c:v>
                </c:pt>
                <c:pt idx="3289">
                  <c:v>80.86346</c:v>
                </c:pt>
                <c:pt idx="3290">
                  <c:v>80.86346</c:v>
                </c:pt>
                <c:pt idx="3291">
                  <c:v>80.86346</c:v>
                </c:pt>
                <c:pt idx="3292">
                  <c:v>80.86345</c:v>
                </c:pt>
                <c:pt idx="3293">
                  <c:v>80.86343999999998</c:v>
                </c:pt>
                <c:pt idx="3294">
                  <c:v>80.863434</c:v>
                </c:pt>
                <c:pt idx="3295">
                  <c:v>80.86343</c:v>
                </c:pt>
                <c:pt idx="3296">
                  <c:v>80.86343</c:v>
                </c:pt>
                <c:pt idx="3297">
                  <c:v>80.86343</c:v>
                </c:pt>
                <c:pt idx="3298">
                  <c:v>80.86343</c:v>
                </c:pt>
                <c:pt idx="3299">
                  <c:v>80.86343</c:v>
                </c:pt>
                <c:pt idx="3300">
                  <c:v>80.86343</c:v>
                </c:pt>
                <c:pt idx="3301">
                  <c:v>80.86343</c:v>
                </c:pt>
                <c:pt idx="3302">
                  <c:v>80.86343</c:v>
                </c:pt>
                <c:pt idx="3303">
                  <c:v>80.86343</c:v>
                </c:pt>
                <c:pt idx="3304">
                  <c:v>80.86342</c:v>
                </c:pt>
                <c:pt idx="3305">
                  <c:v>80.86341</c:v>
                </c:pt>
                <c:pt idx="3306">
                  <c:v>80.8634</c:v>
                </c:pt>
                <c:pt idx="3307">
                  <c:v>80.86339599999998</c:v>
                </c:pt>
                <c:pt idx="3308">
                  <c:v>80.86339599999998</c:v>
                </c:pt>
                <c:pt idx="3309">
                  <c:v>80.86339599999998</c:v>
                </c:pt>
                <c:pt idx="3310">
                  <c:v>80.86339599999998</c:v>
                </c:pt>
                <c:pt idx="3311">
                  <c:v>80.86339599999998</c:v>
                </c:pt>
                <c:pt idx="3312">
                  <c:v>80.86339599999998</c:v>
                </c:pt>
                <c:pt idx="3313">
                  <c:v>80.86339599999998</c:v>
                </c:pt>
                <c:pt idx="3314">
                  <c:v>80.86339599999998</c:v>
                </c:pt>
                <c:pt idx="3315">
                  <c:v>80.86339599999998</c:v>
                </c:pt>
                <c:pt idx="3316">
                  <c:v>80.86339599999998</c:v>
                </c:pt>
                <c:pt idx="3317">
                  <c:v>80.86338999999998</c:v>
                </c:pt>
                <c:pt idx="3318">
                  <c:v>80.86337999999999</c:v>
                </c:pt>
                <c:pt idx="3319">
                  <c:v>80.86337999999999</c:v>
                </c:pt>
                <c:pt idx="3320">
                  <c:v>80.86336999999998</c:v>
                </c:pt>
                <c:pt idx="3321">
                  <c:v>80.863365</c:v>
                </c:pt>
                <c:pt idx="3322">
                  <c:v>80.863365</c:v>
                </c:pt>
                <c:pt idx="3323">
                  <c:v>80.86336</c:v>
                </c:pt>
                <c:pt idx="3324">
                  <c:v>80.86334999999998</c:v>
                </c:pt>
                <c:pt idx="3325">
                  <c:v>80.86334999999998</c:v>
                </c:pt>
                <c:pt idx="3326">
                  <c:v>80.86334999999998</c:v>
                </c:pt>
                <c:pt idx="3327">
                  <c:v>80.86334999999998</c:v>
                </c:pt>
                <c:pt idx="3328">
                  <c:v>80.86334999999998</c:v>
                </c:pt>
                <c:pt idx="3329">
                  <c:v>80.86333999999998</c:v>
                </c:pt>
                <c:pt idx="3330">
                  <c:v>80.86333999999998</c:v>
                </c:pt>
                <c:pt idx="3331">
                  <c:v>80.86333999999998</c:v>
                </c:pt>
                <c:pt idx="3332">
                  <c:v>80.86333999999998</c:v>
                </c:pt>
                <c:pt idx="3333">
                  <c:v>80.86333999999998</c:v>
                </c:pt>
                <c:pt idx="3334">
                  <c:v>80.86333999999998</c:v>
                </c:pt>
                <c:pt idx="3335">
                  <c:v>80.86333999999998</c:v>
                </c:pt>
                <c:pt idx="3336">
                  <c:v>80.86333999999998</c:v>
                </c:pt>
                <c:pt idx="3337">
                  <c:v>80.86333999999998</c:v>
                </c:pt>
                <c:pt idx="3338">
                  <c:v>80.86333999999998</c:v>
                </c:pt>
                <c:pt idx="3339">
                  <c:v>80.86333999999998</c:v>
                </c:pt>
                <c:pt idx="3340">
                  <c:v>80.86333999999998</c:v>
                </c:pt>
                <c:pt idx="3341">
                  <c:v>80.86333999999998</c:v>
                </c:pt>
                <c:pt idx="3342">
                  <c:v>80.86333999999998</c:v>
                </c:pt>
                <c:pt idx="3343">
                  <c:v>80.86333999999998</c:v>
                </c:pt>
                <c:pt idx="3344">
                  <c:v>80.86333999999998</c:v>
                </c:pt>
                <c:pt idx="3345">
                  <c:v>80.86333999999998</c:v>
                </c:pt>
                <c:pt idx="3346">
                  <c:v>80.86333999999998</c:v>
                </c:pt>
                <c:pt idx="3347">
                  <c:v>80.86333999999998</c:v>
                </c:pt>
                <c:pt idx="3348">
                  <c:v>80.86333999999998</c:v>
                </c:pt>
                <c:pt idx="3349">
                  <c:v>80.86333999999998</c:v>
                </c:pt>
                <c:pt idx="3350">
                  <c:v>80.86333499999999</c:v>
                </c:pt>
                <c:pt idx="3351">
                  <c:v>80.86333</c:v>
                </c:pt>
                <c:pt idx="3352">
                  <c:v>80.86332</c:v>
                </c:pt>
                <c:pt idx="3353">
                  <c:v>80.86331</c:v>
                </c:pt>
                <c:pt idx="3354">
                  <c:v>80.86331</c:v>
                </c:pt>
                <c:pt idx="3355">
                  <c:v>80.86331</c:v>
                </c:pt>
                <c:pt idx="3356">
                  <c:v>80.86331</c:v>
                </c:pt>
                <c:pt idx="3357">
                  <c:v>80.863304</c:v>
                </c:pt>
                <c:pt idx="3358">
                  <c:v>80.8633</c:v>
                </c:pt>
                <c:pt idx="3359">
                  <c:v>80.8633</c:v>
                </c:pt>
                <c:pt idx="3360">
                  <c:v>80.8633</c:v>
                </c:pt>
                <c:pt idx="3361">
                  <c:v>80.8633</c:v>
                </c:pt>
                <c:pt idx="3362">
                  <c:v>80.86329</c:v>
                </c:pt>
                <c:pt idx="3363">
                  <c:v>80.86328</c:v>
                </c:pt>
                <c:pt idx="3364">
                  <c:v>80.86328</c:v>
                </c:pt>
                <c:pt idx="3365">
                  <c:v>80.86328</c:v>
                </c:pt>
                <c:pt idx="3366">
                  <c:v>80.86327</c:v>
                </c:pt>
                <c:pt idx="3367">
                  <c:v>80.863266</c:v>
                </c:pt>
                <c:pt idx="3368">
                  <c:v>80.863266</c:v>
                </c:pt>
                <c:pt idx="3369">
                  <c:v>80.863266</c:v>
                </c:pt>
                <c:pt idx="3370">
                  <c:v>80.86326</c:v>
                </c:pt>
                <c:pt idx="3371">
                  <c:v>80.86325</c:v>
                </c:pt>
                <c:pt idx="3372">
                  <c:v>80.86325</c:v>
                </c:pt>
                <c:pt idx="3373">
                  <c:v>80.86324</c:v>
                </c:pt>
                <c:pt idx="3374">
                  <c:v>80.863235</c:v>
                </c:pt>
                <c:pt idx="3375">
                  <c:v>80.86323</c:v>
                </c:pt>
                <c:pt idx="3376">
                  <c:v>80.86323</c:v>
                </c:pt>
                <c:pt idx="3377">
                  <c:v>80.86323</c:v>
                </c:pt>
                <c:pt idx="3378">
                  <c:v>80.86323</c:v>
                </c:pt>
                <c:pt idx="3379">
                  <c:v>80.86323</c:v>
                </c:pt>
                <c:pt idx="3380">
                  <c:v>80.86323</c:v>
                </c:pt>
                <c:pt idx="3381">
                  <c:v>80.86323</c:v>
                </c:pt>
                <c:pt idx="3382">
                  <c:v>80.86323</c:v>
                </c:pt>
                <c:pt idx="3383">
                  <c:v>80.86323</c:v>
                </c:pt>
                <c:pt idx="3384">
                  <c:v>80.86323</c:v>
                </c:pt>
                <c:pt idx="3385">
                  <c:v>80.86323</c:v>
                </c:pt>
                <c:pt idx="3386">
                  <c:v>80.86323</c:v>
                </c:pt>
                <c:pt idx="3387">
                  <c:v>80.86323</c:v>
                </c:pt>
                <c:pt idx="3388">
                  <c:v>80.86323</c:v>
                </c:pt>
                <c:pt idx="3389">
                  <c:v>80.86323</c:v>
                </c:pt>
                <c:pt idx="3390">
                  <c:v>80.86323</c:v>
                </c:pt>
                <c:pt idx="3391">
                  <c:v>80.86323</c:v>
                </c:pt>
                <c:pt idx="3392">
                  <c:v>80.86323</c:v>
                </c:pt>
                <c:pt idx="3393">
                  <c:v>80.86323</c:v>
                </c:pt>
                <c:pt idx="3394">
                  <c:v>80.86323</c:v>
                </c:pt>
                <c:pt idx="3395">
                  <c:v>80.86323</c:v>
                </c:pt>
                <c:pt idx="3396">
                  <c:v>80.86323</c:v>
                </c:pt>
                <c:pt idx="3397">
                  <c:v>80.86323</c:v>
                </c:pt>
                <c:pt idx="3398">
                  <c:v>80.86323</c:v>
                </c:pt>
                <c:pt idx="3399">
                  <c:v>80.86323</c:v>
                </c:pt>
                <c:pt idx="3400">
                  <c:v>80.86323</c:v>
                </c:pt>
                <c:pt idx="3401">
                  <c:v>80.86323</c:v>
                </c:pt>
                <c:pt idx="3402">
                  <c:v>80.86323</c:v>
                </c:pt>
                <c:pt idx="3403">
                  <c:v>80.86323</c:v>
                </c:pt>
                <c:pt idx="3404">
                  <c:v>80.86323</c:v>
                </c:pt>
                <c:pt idx="3405">
                  <c:v>80.86323</c:v>
                </c:pt>
                <c:pt idx="3406">
                  <c:v>80.86323</c:v>
                </c:pt>
                <c:pt idx="3407">
                  <c:v>80.86323</c:v>
                </c:pt>
                <c:pt idx="3408">
                  <c:v>80.86323</c:v>
                </c:pt>
                <c:pt idx="3409">
                  <c:v>80.86323</c:v>
                </c:pt>
                <c:pt idx="3410">
                  <c:v>80.86322</c:v>
                </c:pt>
                <c:pt idx="3411">
                  <c:v>80.86321</c:v>
                </c:pt>
                <c:pt idx="3412">
                  <c:v>80.863205</c:v>
                </c:pt>
                <c:pt idx="3413">
                  <c:v>80.8632</c:v>
                </c:pt>
                <c:pt idx="3414">
                  <c:v>80.8632</c:v>
                </c:pt>
                <c:pt idx="3415">
                  <c:v>80.8632</c:v>
                </c:pt>
                <c:pt idx="3416">
                  <c:v>80.8632</c:v>
                </c:pt>
                <c:pt idx="3417">
                  <c:v>80.8632</c:v>
                </c:pt>
                <c:pt idx="3418">
                  <c:v>80.86319</c:v>
                </c:pt>
                <c:pt idx="3419">
                  <c:v>80.86318</c:v>
                </c:pt>
                <c:pt idx="3420">
                  <c:v>80.86318</c:v>
                </c:pt>
                <c:pt idx="3421">
                  <c:v>80.86318</c:v>
                </c:pt>
                <c:pt idx="3422">
                  <c:v>80.86318</c:v>
                </c:pt>
                <c:pt idx="3423">
                  <c:v>80.86318</c:v>
                </c:pt>
                <c:pt idx="3424">
                  <c:v>80.86318</c:v>
                </c:pt>
                <c:pt idx="3425">
                  <c:v>80.86318</c:v>
                </c:pt>
                <c:pt idx="3426">
                  <c:v>80.863174</c:v>
                </c:pt>
                <c:pt idx="3427">
                  <c:v>80.86317</c:v>
                </c:pt>
                <c:pt idx="3428">
                  <c:v>80.86317</c:v>
                </c:pt>
                <c:pt idx="3429">
                  <c:v>80.86317</c:v>
                </c:pt>
                <c:pt idx="3430">
                  <c:v>80.86317</c:v>
                </c:pt>
                <c:pt idx="3431">
                  <c:v>80.86316</c:v>
                </c:pt>
                <c:pt idx="3432">
                  <c:v>80.86315</c:v>
                </c:pt>
                <c:pt idx="3433">
                  <c:v>80.86315</c:v>
                </c:pt>
                <c:pt idx="3434">
                  <c:v>80.86315</c:v>
                </c:pt>
                <c:pt idx="3435">
                  <c:v>80.86315</c:v>
                </c:pt>
                <c:pt idx="3436">
                  <c:v>80.863144</c:v>
                </c:pt>
                <c:pt idx="3437">
                  <c:v>80.86314</c:v>
                </c:pt>
                <c:pt idx="3438">
                  <c:v>80.86314</c:v>
                </c:pt>
                <c:pt idx="3439">
                  <c:v>80.86314</c:v>
                </c:pt>
                <c:pt idx="3440">
                  <c:v>80.86314</c:v>
                </c:pt>
                <c:pt idx="3441">
                  <c:v>80.86313000000001</c:v>
                </c:pt>
                <c:pt idx="3442">
                  <c:v>80.86312</c:v>
                </c:pt>
                <c:pt idx="3443">
                  <c:v>80.86312</c:v>
                </c:pt>
                <c:pt idx="3444">
                  <c:v>80.86311</c:v>
                </c:pt>
                <c:pt idx="3445">
                  <c:v>80.86311</c:v>
                </c:pt>
                <c:pt idx="3446">
                  <c:v>80.86311</c:v>
                </c:pt>
                <c:pt idx="3447">
                  <c:v>80.86311</c:v>
                </c:pt>
                <c:pt idx="3448">
                  <c:v>80.86311</c:v>
                </c:pt>
                <c:pt idx="3449">
                  <c:v>80.86311</c:v>
                </c:pt>
                <c:pt idx="3450">
                  <c:v>80.86311</c:v>
                </c:pt>
                <c:pt idx="3451">
                  <c:v>80.86311</c:v>
                </c:pt>
                <c:pt idx="3452">
                  <c:v>80.86311</c:v>
                </c:pt>
                <c:pt idx="3453">
                  <c:v>80.86311</c:v>
                </c:pt>
                <c:pt idx="3454">
                  <c:v>80.86311</c:v>
                </c:pt>
                <c:pt idx="3455">
                  <c:v>80.86311</c:v>
                </c:pt>
                <c:pt idx="3456">
                  <c:v>80.86311</c:v>
                </c:pt>
                <c:pt idx="3457">
                  <c:v>80.86311</c:v>
                </c:pt>
                <c:pt idx="3458">
                  <c:v>80.86311</c:v>
                </c:pt>
                <c:pt idx="3459">
                  <c:v>80.86311</c:v>
                </c:pt>
                <c:pt idx="3460">
                  <c:v>80.86311</c:v>
                </c:pt>
                <c:pt idx="3461">
                  <c:v>80.86311</c:v>
                </c:pt>
                <c:pt idx="3462">
                  <c:v>80.86311</c:v>
                </c:pt>
                <c:pt idx="3463">
                  <c:v>80.86311</c:v>
                </c:pt>
                <c:pt idx="3464">
                  <c:v>80.86311</c:v>
                </c:pt>
                <c:pt idx="3465">
                  <c:v>80.86311</c:v>
                </c:pt>
                <c:pt idx="3466">
                  <c:v>80.86311</c:v>
                </c:pt>
                <c:pt idx="3467">
                  <c:v>80.86311</c:v>
                </c:pt>
                <c:pt idx="3468">
                  <c:v>80.86311</c:v>
                </c:pt>
                <c:pt idx="3469">
                  <c:v>80.863106</c:v>
                </c:pt>
                <c:pt idx="3470">
                  <c:v>80.8631</c:v>
                </c:pt>
                <c:pt idx="3471">
                  <c:v>80.86309</c:v>
                </c:pt>
                <c:pt idx="3472">
                  <c:v>80.86307999999998</c:v>
                </c:pt>
                <c:pt idx="3473">
                  <c:v>80.86307999999998</c:v>
                </c:pt>
                <c:pt idx="3474">
                  <c:v>80.86307999999998</c:v>
                </c:pt>
                <c:pt idx="3475">
                  <c:v>80.86307999999998</c:v>
                </c:pt>
                <c:pt idx="3476">
                  <c:v>80.86307999999998</c:v>
                </c:pt>
                <c:pt idx="3477">
                  <c:v>80.86307999999998</c:v>
                </c:pt>
                <c:pt idx="3478">
                  <c:v>80.86307999999998</c:v>
                </c:pt>
                <c:pt idx="3479">
                  <c:v>80.86307999999998</c:v>
                </c:pt>
                <c:pt idx="3480">
                  <c:v>80.86307999999998</c:v>
                </c:pt>
                <c:pt idx="3481">
                  <c:v>80.86307999999998</c:v>
                </c:pt>
                <c:pt idx="3482">
                  <c:v>80.86307999999998</c:v>
                </c:pt>
                <c:pt idx="3483">
                  <c:v>80.86307999999998</c:v>
                </c:pt>
                <c:pt idx="3484">
                  <c:v>80.86307999999998</c:v>
                </c:pt>
                <c:pt idx="3485">
                  <c:v>80.86307999999998</c:v>
                </c:pt>
                <c:pt idx="3486">
                  <c:v>80.86307999999998</c:v>
                </c:pt>
                <c:pt idx="3487">
                  <c:v>80.86307999999998</c:v>
                </c:pt>
                <c:pt idx="3488">
                  <c:v>80.86307999999998</c:v>
                </c:pt>
                <c:pt idx="3489">
                  <c:v>80.86307999999998</c:v>
                </c:pt>
                <c:pt idx="3490">
                  <c:v>80.86307499999998</c:v>
                </c:pt>
                <c:pt idx="3491">
                  <c:v>80.86307</c:v>
                </c:pt>
                <c:pt idx="3492">
                  <c:v>80.86307</c:v>
                </c:pt>
                <c:pt idx="3493">
                  <c:v>80.86307</c:v>
                </c:pt>
                <c:pt idx="3494">
                  <c:v>80.86307</c:v>
                </c:pt>
                <c:pt idx="3495">
                  <c:v>80.86307</c:v>
                </c:pt>
                <c:pt idx="3496">
                  <c:v>80.86307</c:v>
                </c:pt>
                <c:pt idx="3497">
                  <c:v>80.86307</c:v>
                </c:pt>
                <c:pt idx="3498">
                  <c:v>80.86307</c:v>
                </c:pt>
                <c:pt idx="3499">
                  <c:v>80.86307</c:v>
                </c:pt>
                <c:pt idx="3500">
                  <c:v>80.86307</c:v>
                </c:pt>
                <c:pt idx="3501">
                  <c:v>80.86307</c:v>
                </c:pt>
                <c:pt idx="3502">
                  <c:v>80.86307</c:v>
                </c:pt>
                <c:pt idx="3503">
                  <c:v>80.86307</c:v>
                </c:pt>
                <c:pt idx="3504">
                  <c:v>80.86307</c:v>
                </c:pt>
                <c:pt idx="3505">
                  <c:v>80.86307</c:v>
                </c:pt>
                <c:pt idx="3506">
                  <c:v>80.86307</c:v>
                </c:pt>
                <c:pt idx="3507">
                  <c:v>80.86307</c:v>
                </c:pt>
                <c:pt idx="3508">
                  <c:v>80.86307</c:v>
                </c:pt>
                <c:pt idx="3509">
                  <c:v>80.86307</c:v>
                </c:pt>
                <c:pt idx="3510">
                  <c:v>80.86307</c:v>
                </c:pt>
                <c:pt idx="3511">
                  <c:v>80.86307</c:v>
                </c:pt>
                <c:pt idx="3512">
                  <c:v>80.86307</c:v>
                </c:pt>
                <c:pt idx="3513">
                  <c:v>80.86307</c:v>
                </c:pt>
                <c:pt idx="3514">
                  <c:v>80.86307</c:v>
                </c:pt>
                <c:pt idx="3515">
                  <c:v>80.86306</c:v>
                </c:pt>
                <c:pt idx="3516">
                  <c:v>80.86305</c:v>
                </c:pt>
                <c:pt idx="3517">
                  <c:v>80.86305</c:v>
                </c:pt>
                <c:pt idx="3518">
                  <c:v>80.86305</c:v>
                </c:pt>
                <c:pt idx="3519">
                  <c:v>80.86305</c:v>
                </c:pt>
                <c:pt idx="3520">
                  <c:v>80.86305</c:v>
                </c:pt>
                <c:pt idx="3521">
                  <c:v>80.86305</c:v>
                </c:pt>
                <c:pt idx="3522">
                  <c:v>80.86305</c:v>
                </c:pt>
                <c:pt idx="3523">
                  <c:v>80.86305</c:v>
                </c:pt>
                <c:pt idx="3524">
                  <c:v>80.863045</c:v>
                </c:pt>
                <c:pt idx="3525">
                  <c:v>80.86304</c:v>
                </c:pt>
                <c:pt idx="3526">
                  <c:v>80.86304</c:v>
                </c:pt>
                <c:pt idx="3527">
                  <c:v>80.86304</c:v>
                </c:pt>
                <c:pt idx="3528">
                  <c:v>80.86304</c:v>
                </c:pt>
                <c:pt idx="3529">
                  <c:v>80.86304</c:v>
                </c:pt>
                <c:pt idx="3530">
                  <c:v>80.86303</c:v>
                </c:pt>
                <c:pt idx="3531">
                  <c:v>80.86302</c:v>
                </c:pt>
                <c:pt idx="3532">
                  <c:v>80.86302</c:v>
                </c:pt>
                <c:pt idx="3533">
                  <c:v>80.863014</c:v>
                </c:pt>
                <c:pt idx="3534">
                  <c:v>80.86301</c:v>
                </c:pt>
                <c:pt idx="3535">
                  <c:v>80.86301</c:v>
                </c:pt>
                <c:pt idx="3536">
                  <c:v>80.86301</c:v>
                </c:pt>
                <c:pt idx="3537">
                  <c:v>80.86301</c:v>
                </c:pt>
                <c:pt idx="3538">
                  <c:v>80.86301</c:v>
                </c:pt>
                <c:pt idx="3539">
                  <c:v>80.863</c:v>
                </c:pt>
                <c:pt idx="3540">
                  <c:v>80.863</c:v>
                </c:pt>
                <c:pt idx="3541">
                  <c:v>80.863</c:v>
                </c:pt>
                <c:pt idx="3542">
                  <c:v>80.863</c:v>
                </c:pt>
                <c:pt idx="3543">
                  <c:v>80.863</c:v>
                </c:pt>
                <c:pt idx="3544">
                  <c:v>80.863</c:v>
                </c:pt>
                <c:pt idx="3545">
                  <c:v>80.863</c:v>
                </c:pt>
                <c:pt idx="3546">
                  <c:v>80.863</c:v>
                </c:pt>
                <c:pt idx="3547">
                  <c:v>80.863</c:v>
                </c:pt>
                <c:pt idx="3548">
                  <c:v>80.863</c:v>
                </c:pt>
                <c:pt idx="3549">
                  <c:v>80.863</c:v>
                </c:pt>
                <c:pt idx="3550">
                  <c:v>80.863</c:v>
                </c:pt>
                <c:pt idx="3551">
                  <c:v>80.863</c:v>
                </c:pt>
                <c:pt idx="3552">
                  <c:v>80.863</c:v>
                </c:pt>
                <c:pt idx="3553">
                  <c:v>80.863</c:v>
                </c:pt>
                <c:pt idx="3554">
                  <c:v>80.863</c:v>
                </c:pt>
                <c:pt idx="3555">
                  <c:v>80.863</c:v>
                </c:pt>
                <c:pt idx="3556">
                  <c:v>80.863</c:v>
                </c:pt>
                <c:pt idx="3557">
                  <c:v>80.863</c:v>
                </c:pt>
                <c:pt idx="3558">
                  <c:v>80.863</c:v>
                </c:pt>
                <c:pt idx="3559">
                  <c:v>80.863</c:v>
                </c:pt>
                <c:pt idx="3560">
                  <c:v>80.863</c:v>
                </c:pt>
                <c:pt idx="3561">
                  <c:v>80.863</c:v>
                </c:pt>
                <c:pt idx="3562">
                  <c:v>80.863</c:v>
                </c:pt>
                <c:pt idx="3563">
                  <c:v>80.863</c:v>
                </c:pt>
                <c:pt idx="3564">
                  <c:v>80.863</c:v>
                </c:pt>
                <c:pt idx="3565">
                  <c:v>80.863</c:v>
                </c:pt>
                <c:pt idx="3566">
                  <c:v>80.863</c:v>
                </c:pt>
                <c:pt idx="3567">
                  <c:v>80.863</c:v>
                </c:pt>
                <c:pt idx="3568">
                  <c:v>80.863</c:v>
                </c:pt>
                <c:pt idx="3569">
                  <c:v>80.863</c:v>
                </c:pt>
                <c:pt idx="3570">
                  <c:v>80.863</c:v>
                </c:pt>
                <c:pt idx="3571">
                  <c:v>80.863</c:v>
                </c:pt>
                <c:pt idx="3572">
                  <c:v>80.863</c:v>
                </c:pt>
                <c:pt idx="3573">
                  <c:v>80.863</c:v>
                </c:pt>
                <c:pt idx="3574">
                  <c:v>80.863</c:v>
                </c:pt>
                <c:pt idx="3575">
                  <c:v>80.863</c:v>
                </c:pt>
                <c:pt idx="3576">
                  <c:v>80.863</c:v>
                </c:pt>
                <c:pt idx="3577">
                  <c:v>80.863</c:v>
                </c:pt>
                <c:pt idx="3578">
                  <c:v>80.863</c:v>
                </c:pt>
                <c:pt idx="3579">
                  <c:v>80.863</c:v>
                </c:pt>
                <c:pt idx="3580">
                  <c:v>80.86298999999998</c:v>
                </c:pt>
                <c:pt idx="3581">
                  <c:v>80.86297999999998</c:v>
                </c:pt>
                <c:pt idx="3582">
                  <c:v>80.86297599999999</c:v>
                </c:pt>
                <c:pt idx="3583">
                  <c:v>80.86296999999998</c:v>
                </c:pt>
                <c:pt idx="3584">
                  <c:v>80.86296999999998</c:v>
                </c:pt>
                <c:pt idx="3585">
                  <c:v>80.86296999999998</c:v>
                </c:pt>
                <c:pt idx="3586">
                  <c:v>80.86296999999998</c:v>
                </c:pt>
                <c:pt idx="3587">
                  <c:v>80.86296999999998</c:v>
                </c:pt>
                <c:pt idx="3588">
                  <c:v>80.86296</c:v>
                </c:pt>
                <c:pt idx="3589">
                  <c:v>80.86295</c:v>
                </c:pt>
                <c:pt idx="3590">
                  <c:v>80.86295</c:v>
                </c:pt>
                <c:pt idx="3591">
                  <c:v>80.86294599999998</c:v>
                </c:pt>
                <c:pt idx="3592">
                  <c:v>80.86293999999998</c:v>
                </c:pt>
                <c:pt idx="3593">
                  <c:v>80.86293999999998</c:v>
                </c:pt>
                <c:pt idx="3594">
                  <c:v>80.86293</c:v>
                </c:pt>
                <c:pt idx="3595">
                  <c:v>80.86292</c:v>
                </c:pt>
                <c:pt idx="3596">
                  <c:v>80.862915</c:v>
                </c:pt>
                <c:pt idx="3597">
                  <c:v>80.862915</c:v>
                </c:pt>
                <c:pt idx="3598">
                  <c:v>80.862915</c:v>
                </c:pt>
                <c:pt idx="3599">
                  <c:v>80.862915</c:v>
                </c:pt>
                <c:pt idx="3600">
                  <c:v>80.862915</c:v>
                </c:pt>
                <c:pt idx="3601">
                  <c:v>80.862915</c:v>
                </c:pt>
                <c:pt idx="3602">
                  <c:v>80.862915</c:v>
                </c:pt>
                <c:pt idx="3603">
                  <c:v>80.86291</c:v>
                </c:pt>
                <c:pt idx="3604">
                  <c:v>80.86289999999998</c:v>
                </c:pt>
                <c:pt idx="3605">
                  <c:v>80.86288999999998</c:v>
                </c:pt>
                <c:pt idx="3606">
                  <c:v>80.86288499999999</c:v>
                </c:pt>
                <c:pt idx="3607">
                  <c:v>80.86288499999999</c:v>
                </c:pt>
                <c:pt idx="3608">
                  <c:v>80.86288499999999</c:v>
                </c:pt>
                <c:pt idx="3609">
                  <c:v>80.86288499999999</c:v>
                </c:pt>
                <c:pt idx="3610">
                  <c:v>80.86288499999999</c:v>
                </c:pt>
                <c:pt idx="3611">
                  <c:v>80.86288499999999</c:v>
                </c:pt>
                <c:pt idx="3612">
                  <c:v>80.86288499999999</c:v>
                </c:pt>
                <c:pt idx="3613">
                  <c:v>80.86288499999999</c:v>
                </c:pt>
                <c:pt idx="3614">
                  <c:v>80.86288499999999</c:v>
                </c:pt>
                <c:pt idx="3615">
                  <c:v>80.86288499999999</c:v>
                </c:pt>
                <c:pt idx="3616">
                  <c:v>80.86288499999999</c:v>
                </c:pt>
                <c:pt idx="3617">
                  <c:v>80.86288499999999</c:v>
                </c:pt>
                <c:pt idx="3618">
                  <c:v>80.86288499999999</c:v>
                </c:pt>
                <c:pt idx="3619">
                  <c:v>80.86288499999999</c:v>
                </c:pt>
                <c:pt idx="3620">
                  <c:v>80.86288499999999</c:v>
                </c:pt>
                <c:pt idx="3621">
                  <c:v>80.86288499999999</c:v>
                </c:pt>
                <c:pt idx="3622">
                  <c:v>80.86288499999999</c:v>
                </c:pt>
                <c:pt idx="3623">
                  <c:v>80.86288499999999</c:v>
                </c:pt>
                <c:pt idx="3624">
                  <c:v>80.86288499999999</c:v>
                </c:pt>
                <c:pt idx="3625">
                  <c:v>80.86288499999999</c:v>
                </c:pt>
                <c:pt idx="3626">
                  <c:v>80.86288499999999</c:v>
                </c:pt>
                <c:pt idx="3627">
                  <c:v>80.86288499999999</c:v>
                </c:pt>
                <c:pt idx="3628">
                  <c:v>80.86288499999999</c:v>
                </c:pt>
                <c:pt idx="3629">
                  <c:v>80.86288499999999</c:v>
                </c:pt>
                <c:pt idx="3630">
                  <c:v>80.86288499999999</c:v>
                </c:pt>
                <c:pt idx="3631">
                  <c:v>80.86288499999999</c:v>
                </c:pt>
                <c:pt idx="3632">
                  <c:v>80.86287999999999</c:v>
                </c:pt>
                <c:pt idx="3633">
                  <c:v>80.86286999999998</c:v>
                </c:pt>
                <c:pt idx="3634">
                  <c:v>80.86286</c:v>
                </c:pt>
                <c:pt idx="3635">
                  <c:v>80.862854</c:v>
                </c:pt>
                <c:pt idx="3636">
                  <c:v>80.862854</c:v>
                </c:pt>
                <c:pt idx="3637">
                  <c:v>80.86284999999998</c:v>
                </c:pt>
                <c:pt idx="3638">
                  <c:v>80.86283999999999</c:v>
                </c:pt>
                <c:pt idx="3639">
                  <c:v>80.86283999999999</c:v>
                </c:pt>
                <c:pt idx="3640">
                  <c:v>80.86282999999998</c:v>
                </c:pt>
                <c:pt idx="3641">
                  <c:v>80.86282</c:v>
                </c:pt>
                <c:pt idx="3642">
                  <c:v>80.86281599999998</c:v>
                </c:pt>
                <c:pt idx="3643">
                  <c:v>80.86280999999998</c:v>
                </c:pt>
                <c:pt idx="3644">
                  <c:v>80.86279999999998</c:v>
                </c:pt>
                <c:pt idx="3645">
                  <c:v>80.86279999999998</c:v>
                </c:pt>
                <c:pt idx="3646">
                  <c:v>80.86279999999998</c:v>
                </c:pt>
                <c:pt idx="3647">
                  <c:v>80.86279999999998</c:v>
                </c:pt>
                <c:pt idx="3648">
                  <c:v>80.86279999999998</c:v>
                </c:pt>
                <c:pt idx="3649">
                  <c:v>80.86279999999998</c:v>
                </c:pt>
                <c:pt idx="3650">
                  <c:v>80.86279999999998</c:v>
                </c:pt>
                <c:pt idx="3651">
                  <c:v>80.86278999999999</c:v>
                </c:pt>
                <c:pt idx="3652">
                  <c:v>80.86278499999999</c:v>
                </c:pt>
                <c:pt idx="3653">
                  <c:v>80.86277999999999</c:v>
                </c:pt>
                <c:pt idx="3654">
                  <c:v>80.86277</c:v>
                </c:pt>
                <c:pt idx="3655">
                  <c:v>80.86277</c:v>
                </c:pt>
                <c:pt idx="3656">
                  <c:v>80.86277</c:v>
                </c:pt>
                <c:pt idx="3657">
                  <c:v>80.86277</c:v>
                </c:pt>
                <c:pt idx="3658">
                  <c:v>80.86277</c:v>
                </c:pt>
                <c:pt idx="3659">
                  <c:v>80.86277</c:v>
                </c:pt>
                <c:pt idx="3660">
                  <c:v>80.86277</c:v>
                </c:pt>
                <c:pt idx="3661">
                  <c:v>80.86277</c:v>
                </c:pt>
                <c:pt idx="3662">
                  <c:v>80.86277</c:v>
                </c:pt>
                <c:pt idx="3663">
                  <c:v>80.86277</c:v>
                </c:pt>
                <c:pt idx="3664">
                  <c:v>80.86275999999998</c:v>
                </c:pt>
                <c:pt idx="3665">
                  <c:v>80.86275499999999</c:v>
                </c:pt>
                <c:pt idx="3666">
                  <c:v>80.86275499999999</c:v>
                </c:pt>
                <c:pt idx="3667">
                  <c:v>80.86275499999999</c:v>
                </c:pt>
                <c:pt idx="3668">
                  <c:v>80.86275499999999</c:v>
                </c:pt>
                <c:pt idx="3669">
                  <c:v>80.86274999999999</c:v>
                </c:pt>
                <c:pt idx="3670">
                  <c:v>80.86273999999999</c:v>
                </c:pt>
                <c:pt idx="3671">
                  <c:v>80.86273999999999</c:v>
                </c:pt>
                <c:pt idx="3672">
                  <c:v>80.86273999999999</c:v>
                </c:pt>
                <c:pt idx="3673">
                  <c:v>80.86273999999999</c:v>
                </c:pt>
                <c:pt idx="3674">
                  <c:v>80.86273</c:v>
                </c:pt>
                <c:pt idx="3675">
                  <c:v>80.862724</c:v>
                </c:pt>
                <c:pt idx="3676">
                  <c:v>80.862724</c:v>
                </c:pt>
                <c:pt idx="3677">
                  <c:v>80.862724</c:v>
                </c:pt>
                <c:pt idx="3678">
                  <c:v>80.86271999999998</c:v>
                </c:pt>
                <c:pt idx="3679">
                  <c:v>80.86270999999999</c:v>
                </c:pt>
                <c:pt idx="3680">
                  <c:v>80.86270999999999</c:v>
                </c:pt>
                <c:pt idx="3681">
                  <c:v>80.86270999999999</c:v>
                </c:pt>
                <c:pt idx="3682">
                  <c:v>80.86270999999999</c:v>
                </c:pt>
                <c:pt idx="3683">
                  <c:v>80.86270999999999</c:v>
                </c:pt>
                <c:pt idx="3684">
                  <c:v>80.86270999999999</c:v>
                </c:pt>
                <c:pt idx="3685">
                  <c:v>80.86270999999999</c:v>
                </c:pt>
                <c:pt idx="3686">
                  <c:v>80.86269999999998</c:v>
                </c:pt>
                <c:pt idx="3687">
                  <c:v>80.86269</c:v>
                </c:pt>
                <c:pt idx="3688">
                  <c:v>80.86269</c:v>
                </c:pt>
                <c:pt idx="3689">
                  <c:v>80.86269</c:v>
                </c:pt>
                <c:pt idx="3690">
                  <c:v>80.86269</c:v>
                </c:pt>
                <c:pt idx="3691">
                  <c:v>80.86269</c:v>
                </c:pt>
                <c:pt idx="3692">
                  <c:v>80.86269</c:v>
                </c:pt>
                <c:pt idx="3693">
                  <c:v>80.86269</c:v>
                </c:pt>
                <c:pt idx="3694">
                  <c:v>80.86268599999998</c:v>
                </c:pt>
                <c:pt idx="3695">
                  <c:v>80.86268599999998</c:v>
                </c:pt>
                <c:pt idx="3696">
                  <c:v>80.86268599999998</c:v>
                </c:pt>
                <c:pt idx="3697">
                  <c:v>80.86268599999998</c:v>
                </c:pt>
                <c:pt idx="3698">
                  <c:v>80.86268599999998</c:v>
                </c:pt>
                <c:pt idx="3699">
                  <c:v>80.86268599999998</c:v>
                </c:pt>
                <c:pt idx="3700">
                  <c:v>80.86268599999998</c:v>
                </c:pt>
                <c:pt idx="3701">
                  <c:v>80.86268599999998</c:v>
                </c:pt>
                <c:pt idx="3702">
                  <c:v>80.86268599999998</c:v>
                </c:pt>
                <c:pt idx="3703">
                  <c:v>80.86268599999998</c:v>
                </c:pt>
                <c:pt idx="3704">
                  <c:v>80.86268599999998</c:v>
                </c:pt>
                <c:pt idx="3705">
                  <c:v>80.86268599999998</c:v>
                </c:pt>
                <c:pt idx="3706">
                  <c:v>80.86267999999998</c:v>
                </c:pt>
                <c:pt idx="3707">
                  <c:v>80.86267</c:v>
                </c:pt>
                <c:pt idx="3708">
                  <c:v>80.86266</c:v>
                </c:pt>
                <c:pt idx="3709">
                  <c:v>80.862656</c:v>
                </c:pt>
                <c:pt idx="3710">
                  <c:v>80.862656</c:v>
                </c:pt>
                <c:pt idx="3711">
                  <c:v>80.86265</c:v>
                </c:pt>
                <c:pt idx="3712">
                  <c:v>80.86264</c:v>
                </c:pt>
                <c:pt idx="3713">
                  <c:v>80.86264</c:v>
                </c:pt>
                <c:pt idx="3714">
                  <c:v>80.86263</c:v>
                </c:pt>
                <c:pt idx="3715">
                  <c:v>80.862625</c:v>
                </c:pt>
                <c:pt idx="3716">
                  <c:v>80.862625</c:v>
                </c:pt>
                <c:pt idx="3717">
                  <c:v>80.862625</c:v>
                </c:pt>
                <c:pt idx="3718">
                  <c:v>80.862625</c:v>
                </c:pt>
                <c:pt idx="3719">
                  <c:v>80.862625</c:v>
                </c:pt>
                <c:pt idx="3720">
                  <c:v>80.86262</c:v>
                </c:pt>
                <c:pt idx="3721">
                  <c:v>80.86261</c:v>
                </c:pt>
                <c:pt idx="3722">
                  <c:v>80.86261</c:v>
                </c:pt>
                <c:pt idx="3723">
                  <c:v>80.8626</c:v>
                </c:pt>
                <c:pt idx="3724">
                  <c:v>80.862595</c:v>
                </c:pt>
                <c:pt idx="3725">
                  <c:v>80.86258999999998</c:v>
                </c:pt>
                <c:pt idx="3726">
                  <c:v>80.86257999999998</c:v>
                </c:pt>
                <c:pt idx="3727">
                  <c:v>80.86257999999998</c:v>
                </c:pt>
                <c:pt idx="3728">
                  <c:v>80.86257999999998</c:v>
                </c:pt>
                <c:pt idx="3729">
                  <c:v>80.86257999999998</c:v>
                </c:pt>
                <c:pt idx="3730">
                  <c:v>80.86257999999998</c:v>
                </c:pt>
                <c:pt idx="3731">
                  <c:v>80.86257999999998</c:v>
                </c:pt>
                <c:pt idx="3732">
                  <c:v>80.86257999999998</c:v>
                </c:pt>
                <c:pt idx="3733">
                  <c:v>80.86257999999998</c:v>
                </c:pt>
                <c:pt idx="3734">
                  <c:v>80.86257999999998</c:v>
                </c:pt>
                <c:pt idx="3735">
                  <c:v>80.86257999999998</c:v>
                </c:pt>
                <c:pt idx="3736">
                  <c:v>80.86257999999998</c:v>
                </c:pt>
                <c:pt idx="3737">
                  <c:v>80.86257999999998</c:v>
                </c:pt>
                <c:pt idx="3738">
                  <c:v>80.86257999999998</c:v>
                </c:pt>
                <c:pt idx="3739">
                  <c:v>80.86257999999998</c:v>
                </c:pt>
                <c:pt idx="3740">
                  <c:v>80.86257999999998</c:v>
                </c:pt>
                <c:pt idx="3741">
                  <c:v>80.86257999999998</c:v>
                </c:pt>
                <c:pt idx="3742">
                  <c:v>80.86257999999998</c:v>
                </c:pt>
                <c:pt idx="3743">
                  <c:v>80.86257</c:v>
                </c:pt>
                <c:pt idx="3744">
                  <c:v>80.86257</c:v>
                </c:pt>
                <c:pt idx="3745">
                  <c:v>80.86257</c:v>
                </c:pt>
                <c:pt idx="3746">
                  <c:v>80.86257</c:v>
                </c:pt>
                <c:pt idx="3747">
                  <c:v>80.86257</c:v>
                </c:pt>
                <c:pt idx="3748">
                  <c:v>80.86257</c:v>
                </c:pt>
                <c:pt idx="3749">
                  <c:v>80.86257</c:v>
                </c:pt>
                <c:pt idx="3750">
                  <c:v>80.86257</c:v>
                </c:pt>
                <c:pt idx="3751">
                  <c:v>80.862564</c:v>
                </c:pt>
                <c:pt idx="3752">
                  <c:v>80.86256</c:v>
                </c:pt>
                <c:pt idx="3753">
                  <c:v>80.86255</c:v>
                </c:pt>
                <c:pt idx="3754">
                  <c:v>80.86253999999998</c:v>
                </c:pt>
                <c:pt idx="3755">
                  <c:v>80.86253999999998</c:v>
                </c:pt>
                <c:pt idx="3756">
                  <c:v>80.86253</c:v>
                </c:pt>
                <c:pt idx="3757">
                  <c:v>80.862526</c:v>
                </c:pt>
                <c:pt idx="3758">
                  <c:v>80.862526</c:v>
                </c:pt>
                <c:pt idx="3759">
                  <c:v>80.862526</c:v>
                </c:pt>
                <c:pt idx="3760">
                  <c:v>80.862526</c:v>
                </c:pt>
                <c:pt idx="3761">
                  <c:v>80.862526</c:v>
                </c:pt>
                <c:pt idx="3762">
                  <c:v>80.862526</c:v>
                </c:pt>
                <c:pt idx="3763">
                  <c:v>80.862526</c:v>
                </c:pt>
                <c:pt idx="3764">
                  <c:v>80.862526</c:v>
                </c:pt>
                <c:pt idx="3765">
                  <c:v>80.862526</c:v>
                </c:pt>
                <c:pt idx="3766">
                  <c:v>80.862526</c:v>
                </c:pt>
                <c:pt idx="3767">
                  <c:v>80.862526</c:v>
                </c:pt>
                <c:pt idx="3768">
                  <c:v>80.862526</c:v>
                </c:pt>
                <c:pt idx="3769">
                  <c:v>80.862526</c:v>
                </c:pt>
                <c:pt idx="3770">
                  <c:v>80.862526</c:v>
                </c:pt>
                <c:pt idx="3771">
                  <c:v>80.862526</c:v>
                </c:pt>
                <c:pt idx="3772">
                  <c:v>80.862526</c:v>
                </c:pt>
                <c:pt idx="3773">
                  <c:v>80.862526</c:v>
                </c:pt>
                <c:pt idx="3774">
                  <c:v>80.862526</c:v>
                </c:pt>
                <c:pt idx="3775">
                  <c:v>80.862526</c:v>
                </c:pt>
                <c:pt idx="3776">
                  <c:v>80.862526</c:v>
                </c:pt>
                <c:pt idx="3777">
                  <c:v>80.86252</c:v>
                </c:pt>
                <c:pt idx="3778">
                  <c:v>80.86251</c:v>
                </c:pt>
                <c:pt idx="3779">
                  <c:v>80.86251</c:v>
                </c:pt>
                <c:pt idx="3780">
                  <c:v>80.86251</c:v>
                </c:pt>
                <c:pt idx="3781">
                  <c:v>80.86251</c:v>
                </c:pt>
                <c:pt idx="3782">
                  <c:v>80.86251</c:v>
                </c:pt>
                <c:pt idx="3783">
                  <c:v>80.86251</c:v>
                </c:pt>
                <c:pt idx="3784">
                  <c:v>80.86249999999998</c:v>
                </c:pt>
                <c:pt idx="3785">
                  <c:v>80.86249499999998</c:v>
                </c:pt>
                <c:pt idx="3786">
                  <c:v>80.86249499999998</c:v>
                </c:pt>
                <c:pt idx="3787">
                  <c:v>80.86249499999998</c:v>
                </c:pt>
                <c:pt idx="3788">
                  <c:v>80.86249499999998</c:v>
                </c:pt>
                <c:pt idx="3789">
                  <c:v>80.86249499999998</c:v>
                </c:pt>
                <c:pt idx="3790">
                  <c:v>80.86249499999998</c:v>
                </c:pt>
                <c:pt idx="3791">
                  <c:v>80.86249499999998</c:v>
                </c:pt>
                <c:pt idx="3792">
                  <c:v>80.86249499999998</c:v>
                </c:pt>
                <c:pt idx="3793">
                  <c:v>80.86249499999998</c:v>
                </c:pt>
                <c:pt idx="3794">
                  <c:v>80.86249499999998</c:v>
                </c:pt>
                <c:pt idx="3795">
                  <c:v>80.86249499999998</c:v>
                </c:pt>
                <c:pt idx="3796">
                  <c:v>80.86248999999998</c:v>
                </c:pt>
                <c:pt idx="3797">
                  <c:v>80.86247999999999</c:v>
                </c:pt>
                <c:pt idx="3798">
                  <c:v>80.86247999999999</c:v>
                </c:pt>
                <c:pt idx="3799">
                  <c:v>80.86246999999998</c:v>
                </c:pt>
                <c:pt idx="3800">
                  <c:v>80.862465</c:v>
                </c:pt>
                <c:pt idx="3801">
                  <c:v>80.862465</c:v>
                </c:pt>
                <c:pt idx="3802">
                  <c:v>80.862465</c:v>
                </c:pt>
                <c:pt idx="3803">
                  <c:v>80.862465</c:v>
                </c:pt>
                <c:pt idx="3804">
                  <c:v>80.862465</c:v>
                </c:pt>
                <c:pt idx="3805">
                  <c:v>80.86246</c:v>
                </c:pt>
                <c:pt idx="3806">
                  <c:v>80.86246</c:v>
                </c:pt>
                <c:pt idx="3807">
                  <c:v>80.86246</c:v>
                </c:pt>
                <c:pt idx="3808">
                  <c:v>80.86246</c:v>
                </c:pt>
                <c:pt idx="3809">
                  <c:v>80.86246</c:v>
                </c:pt>
                <c:pt idx="3810">
                  <c:v>80.86246</c:v>
                </c:pt>
                <c:pt idx="3811">
                  <c:v>80.86246</c:v>
                </c:pt>
                <c:pt idx="3812">
                  <c:v>80.86246</c:v>
                </c:pt>
                <c:pt idx="3813">
                  <c:v>80.86246</c:v>
                </c:pt>
                <c:pt idx="3814">
                  <c:v>80.86246</c:v>
                </c:pt>
                <c:pt idx="3815">
                  <c:v>80.86246</c:v>
                </c:pt>
                <c:pt idx="3816">
                  <c:v>80.86246</c:v>
                </c:pt>
                <c:pt idx="3817">
                  <c:v>80.86246</c:v>
                </c:pt>
                <c:pt idx="3818">
                  <c:v>80.86244999999998</c:v>
                </c:pt>
                <c:pt idx="3819">
                  <c:v>80.86243999999999</c:v>
                </c:pt>
                <c:pt idx="3820">
                  <c:v>80.86243399999998</c:v>
                </c:pt>
                <c:pt idx="3821">
                  <c:v>80.86242999999998</c:v>
                </c:pt>
                <c:pt idx="3822">
                  <c:v>80.86242999999998</c:v>
                </c:pt>
                <c:pt idx="3823">
                  <c:v>80.86242999999998</c:v>
                </c:pt>
                <c:pt idx="3824">
                  <c:v>80.86242</c:v>
                </c:pt>
                <c:pt idx="3825">
                  <c:v>80.86240999999998</c:v>
                </c:pt>
                <c:pt idx="3826">
                  <c:v>80.86240999999998</c:v>
                </c:pt>
                <c:pt idx="3827">
                  <c:v>80.86240999999998</c:v>
                </c:pt>
                <c:pt idx="3828">
                  <c:v>80.86240999999998</c:v>
                </c:pt>
                <c:pt idx="3829">
                  <c:v>80.86240999999998</c:v>
                </c:pt>
                <c:pt idx="3830">
                  <c:v>80.86240999999998</c:v>
                </c:pt>
                <c:pt idx="3831">
                  <c:v>80.86240999999998</c:v>
                </c:pt>
                <c:pt idx="3832">
                  <c:v>80.86240999999998</c:v>
                </c:pt>
                <c:pt idx="3833">
                  <c:v>80.86240999999998</c:v>
                </c:pt>
                <c:pt idx="3834">
                  <c:v>80.86240999999998</c:v>
                </c:pt>
                <c:pt idx="3835">
                  <c:v>80.86240999999998</c:v>
                </c:pt>
                <c:pt idx="3836">
                  <c:v>80.86240999999998</c:v>
                </c:pt>
                <c:pt idx="3837">
                  <c:v>80.86240999999998</c:v>
                </c:pt>
                <c:pt idx="3838">
                  <c:v>80.86240999999998</c:v>
                </c:pt>
                <c:pt idx="3839">
                  <c:v>80.86240999999998</c:v>
                </c:pt>
                <c:pt idx="3840">
                  <c:v>80.86240999999998</c:v>
                </c:pt>
                <c:pt idx="3841">
                  <c:v>80.86240999999998</c:v>
                </c:pt>
                <c:pt idx="3842">
                  <c:v>80.86240999999998</c:v>
                </c:pt>
                <c:pt idx="3843">
                  <c:v>80.86240999999998</c:v>
                </c:pt>
                <c:pt idx="3844">
                  <c:v>80.86240999999998</c:v>
                </c:pt>
                <c:pt idx="3845">
                  <c:v>80.86240999999998</c:v>
                </c:pt>
                <c:pt idx="3846">
                  <c:v>80.86240999999998</c:v>
                </c:pt>
                <c:pt idx="3847">
                  <c:v>80.86240999999998</c:v>
                </c:pt>
                <c:pt idx="3848">
                  <c:v>80.86240999999998</c:v>
                </c:pt>
                <c:pt idx="3849">
                  <c:v>80.86240999999998</c:v>
                </c:pt>
                <c:pt idx="3850">
                  <c:v>80.86240999999998</c:v>
                </c:pt>
                <c:pt idx="3851">
                  <c:v>80.86240999999998</c:v>
                </c:pt>
                <c:pt idx="3852">
                  <c:v>80.86240999999998</c:v>
                </c:pt>
                <c:pt idx="3853">
                  <c:v>80.86240999999998</c:v>
                </c:pt>
                <c:pt idx="3854">
                  <c:v>80.86240999999998</c:v>
                </c:pt>
                <c:pt idx="3855">
                  <c:v>80.86240999999998</c:v>
                </c:pt>
                <c:pt idx="3856">
                  <c:v>80.86240999999998</c:v>
                </c:pt>
                <c:pt idx="3857">
                  <c:v>80.86240999999998</c:v>
                </c:pt>
                <c:pt idx="3858">
                  <c:v>80.86240999999998</c:v>
                </c:pt>
                <c:pt idx="3859">
                  <c:v>80.86240999999998</c:v>
                </c:pt>
                <c:pt idx="3860">
                  <c:v>80.86240999999998</c:v>
                </c:pt>
                <c:pt idx="3861">
                  <c:v>80.86240999999998</c:v>
                </c:pt>
                <c:pt idx="3862">
                  <c:v>80.86240999999998</c:v>
                </c:pt>
                <c:pt idx="3863">
                  <c:v>80.86240999999998</c:v>
                </c:pt>
                <c:pt idx="3864">
                  <c:v>80.86240999999998</c:v>
                </c:pt>
                <c:pt idx="3865">
                  <c:v>80.86240999999998</c:v>
                </c:pt>
                <c:pt idx="3866">
                  <c:v>80.86240999999998</c:v>
                </c:pt>
                <c:pt idx="3867">
                  <c:v>80.86240999999998</c:v>
                </c:pt>
                <c:pt idx="3868">
                  <c:v>80.86240999999998</c:v>
                </c:pt>
                <c:pt idx="3869">
                  <c:v>80.86240999999998</c:v>
                </c:pt>
                <c:pt idx="3870">
                  <c:v>80.86240999999998</c:v>
                </c:pt>
                <c:pt idx="3871">
                  <c:v>80.86240999999998</c:v>
                </c:pt>
                <c:pt idx="3872">
                  <c:v>80.86240999999998</c:v>
                </c:pt>
                <c:pt idx="3873">
                  <c:v>80.86240999999998</c:v>
                </c:pt>
                <c:pt idx="3874">
                  <c:v>80.86240999999998</c:v>
                </c:pt>
                <c:pt idx="3875">
                  <c:v>80.86240999999998</c:v>
                </c:pt>
                <c:pt idx="3876">
                  <c:v>80.86240999999998</c:v>
                </c:pt>
                <c:pt idx="3877">
                  <c:v>80.86240999999998</c:v>
                </c:pt>
                <c:pt idx="3878">
                  <c:v>80.86240999999998</c:v>
                </c:pt>
                <c:pt idx="3879">
                  <c:v>80.86240999999998</c:v>
                </c:pt>
                <c:pt idx="3880">
                  <c:v>80.86240999999998</c:v>
                </c:pt>
                <c:pt idx="3881">
                  <c:v>80.86240999999998</c:v>
                </c:pt>
                <c:pt idx="3882">
                  <c:v>80.86240999999998</c:v>
                </c:pt>
                <c:pt idx="3883">
                  <c:v>80.86240999999998</c:v>
                </c:pt>
                <c:pt idx="3884">
                  <c:v>80.86240999999998</c:v>
                </c:pt>
                <c:pt idx="3885">
                  <c:v>80.86240999999998</c:v>
                </c:pt>
                <c:pt idx="3886">
                  <c:v>80.86240999999998</c:v>
                </c:pt>
                <c:pt idx="3887">
                  <c:v>80.86240999999998</c:v>
                </c:pt>
                <c:pt idx="3888">
                  <c:v>80.86240999999998</c:v>
                </c:pt>
                <c:pt idx="3889">
                  <c:v>80.86240999999998</c:v>
                </c:pt>
                <c:pt idx="3890">
                  <c:v>80.86240999999998</c:v>
                </c:pt>
                <c:pt idx="3891">
                  <c:v>80.86240999999998</c:v>
                </c:pt>
                <c:pt idx="3892">
                  <c:v>80.86240999999998</c:v>
                </c:pt>
                <c:pt idx="3893">
                  <c:v>80.86240999999998</c:v>
                </c:pt>
                <c:pt idx="3894">
                  <c:v>80.86240999999998</c:v>
                </c:pt>
                <c:pt idx="3895">
                  <c:v>80.86240999999998</c:v>
                </c:pt>
                <c:pt idx="3896">
                  <c:v>80.86240999999998</c:v>
                </c:pt>
                <c:pt idx="3897">
                  <c:v>80.86240999999998</c:v>
                </c:pt>
                <c:pt idx="3898">
                  <c:v>80.86240999999998</c:v>
                </c:pt>
                <c:pt idx="3899">
                  <c:v>80.86240999999998</c:v>
                </c:pt>
                <c:pt idx="3900">
                  <c:v>80.86240999999998</c:v>
                </c:pt>
                <c:pt idx="3901">
                  <c:v>80.86240999999998</c:v>
                </c:pt>
                <c:pt idx="3902">
                  <c:v>80.86240999999998</c:v>
                </c:pt>
                <c:pt idx="3903">
                  <c:v>80.86240999999998</c:v>
                </c:pt>
                <c:pt idx="3904">
                  <c:v>80.86240999999998</c:v>
                </c:pt>
                <c:pt idx="3905">
                  <c:v>80.86240999999998</c:v>
                </c:pt>
                <c:pt idx="3906">
                  <c:v>80.86240999999998</c:v>
                </c:pt>
                <c:pt idx="3907">
                  <c:v>80.86240999999998</c:v>
                </c:pt>
                <c:pt idx="3908">
                  <c:v>80.862404</c:v>
                </c:pt>
                <c:pt idx="3909">
                  <c:v>80.86239999999998</c:v>
                </c:pt>
                <c:pt idx="3910">
                  <c:v>80.86239999999998</c:v>
                </c:pt>
                <c:pt idx="3911">
                  <c:v>80.86239999999998</c:v>
                </c:pt>
                <c:pt idx="3912">
                  <c:v>80.86238999999999</c:v>
                </c:pt>
                <c:pt idx="3913">
                  <c:v>80.86237999999999</c:v>
                </c:pt>
                <c:pt idx="3914">
                  <c:v>80.86237999999999</c:v>
                </c:pt>
                <c:pt idx="3915">
                  <c:v>80.86237999999999</c:v>
                </c:pt>
                <c:pt idx="3916">
                  <c:v>80.86237999999999</c:v>
                </c:pt>
                <c:pt idx="3917">
                  <c:v>80.86237999999999</c:v>
                </c:pt>
                <c:pt idx="3918">
                  <c:v>80.86237999999999</c:v>
                </c:pt>
                <c:pt idx="3919">
                  <c:v>80.86237999999999</c:v>
                </c:pt>
                <c:pt idx="3920">
                  <c:v>80.86237999999999</c:v>
                </c:pt>
                <c:pt idx="3921">
                  <c:v>80.86237999999999</c:v>
                </c:pt>
                <c:pt idx="3922">
                  <c:v>80.86237999999999</c:v>
                </c:pt>
                <c:pt idx="3923">
                  <c:v>80.86237</c:v>
                </c:pt>
                <c:pt idx="3924">
                  <c:v>80.86237</c:v>
                </c:pt>
                <c:pt idx="3925">
                  <c:v>80.86237</c:v>
                </c:pt>
                <c:pt idx="3926">
                  <c:v>80.86237</c:v>
                </c:pt>
                <c:pt idx="3927">
                  <c:v>80.86237</c:v>
                </c:pt>
                <c:pt idx="3928">
                  <c:v>80.86237</c:v>
                </c:pt>
                <c:pt idx="3929">
                  <c:v>80.86237</c:v>
                </c:pt>
                <c:pt idx="3930">
                  <c:v>80.86237</c:v>
                </c:pt>
                <c:pt idx="3931">
                  <c:v>80.86236599999998</c:v>
                </c:pt>
                <c:pt idx="3932">
                  <c:v>80.86235999999998</c:v>
                </c:pt>
                <c:pt idx="3933">
                  <c:v>80.86234999999999</c:v>
                </c:pt>
                <c:pt idx="3934">
                  <c:v>80.86233999999999</c:v>
                </c:pt>
                <c:pt idx="3935">
                  <c:v>80.86233999999999</c:v>
                </c:pt>
                <c:pt idx="3936">
                  <c:v>80.86233999999999</c:v>
                </c:pt>
                <c:pt idx="3937">
                  <c:v>80.86233999999999</c:v>
                </c:pt>
                <c:pt idx="3938">
                  <c:v>80.86233999999999</c:v>
                </c:pt>
                <c:pt idx="3939">
                  <c:v>80.86233499999999</c:v>
                </c:pt>
                <c:pt idx="3940">
                  <c:v>80.86232999999998</c:v>
                </c:pt>
                <c:pt idx="3941">
                  <c:v>80.86231999999998</c:v>
                </c:pt>
                <c:pt idx="3942">
                  <c:v>80.86230999999998</c:v>
                </c:pt>
                <c:pt idx="3943">
                  <c:v>80.86230999999998</c:v>
                </c:pt>
                <c:pt idx="3944">
                  <c:v>80.86230999999998</c:v>
                </c:pt>
                <c:pt idx="3945">
                  <c:v>80.86230999999998</c:v>
                </c:pt>
                <c:pt idx="3946">
                  <c:v>80.86230999999998</c:v>
                </c:pt>
                <c:pt idx="3947">
                  <c:v>80.86230999999998</c:v>
                </c:pt>
                <c:pt idx="3948">
                  <c:v>80.86230999999998</c:v>
                </c:pt>
                <c:pt idx="3949">
                  <c:v>80.86230999999998</c:v>
                </c:pt>
                <c:pt idx="3950">
                  <c:v>80.86230999999998</c:v>
                </c:pt>
                <c:pt idx="3951">
                  <c:v>80.86230999999998</c:v>
                </c:pt>
                <c:pt idx="3952">
                  <c:v>80.86230999999998</c:v>
                </c:pt>
                <c:pt idx="3953">
                  <c:v>80.86230999999998</c:v>
                </c:pt>
                <c:pt idx="3954">
                  <c:v>80.86230999999998</c:v>
                </c:pt>
                <c:pt idx="3955">
                  <c:v>80.86230999999998</c:v>
                </c:pt>
                <c:pt idx="3956">
                  <c:v>80.86230999999998</c:v>
                </c:pt>
                <c:pt idx="3957">
                  <c:v>80.86230999999998</c:v>
                </c:pt>
                <c:pt idx="3958">
                  <c:v>80.86230999999998</c:v>
                </c:pt>
                <c:pt idx="3959">
                  <c:v>80.86230999999998</c:v>
                </c:pt>
                <c:pt idx="3960">
                  <c:v>80.86230999999998</c:v>
                </c:pt>
                <c:pt idx="3961">
                  <c:v>80.86230499999999</c:v>
                </c:pt>
                <c:pt idx="3962">
                  <c:v>80.8623</c:v>
                </c:pt>
                <c:pt idx="3963">
                  <c:v>80.86229</c:v>
                </c:pt>
                <c:pt idx="3964">
                  <c:v>80.86228</c:v>
                </c:pt>
                <c:pt idx="3965">
                  <c:v>80.86228</c:v>
                </c:pt>
                <c:pt idx="3966">
                  <c:v>80.862274</c:v>
                </c:pt>
                <c:pt idx="3967">
                  <c:v>80.86227</c:v>
                </c:pt>
                <c:pt idx="3968">
                  <c:v>80.86227</c:v>
                </c:pt>
                <c:pt idx="3969">
                  <c:v>80.86226</c:v>
                </c:pt>
                <c:pt idx="3970">
                  <c:v>80.86226</c:v>
                </c:pt>
                <c:pt idx="3971">
                  <c:v>80.86226</c:v>
                </c:pt>
                <c:pt idx="3972">
                  <c:v>80.86226</c:v>
                </c:pt>
                <c:pt idx="3973">
                  <c:v>80.86226</c:v>
                </c:pt>
                <c:pt idx="3974">
                  <c:v>80.86226</c:v>
                </c:pt>
                <c:pt idx="3975">
                  <c:v>80.86226</c:v>
                </c:pt>
                <c:pt idx="3976">
                  <c:v>80.86226</c:v>
                </c:pt>
                <c:pt idx="3977">
                  <c:v>80.86226</c:v>
                </c:pt>
                <c:pt idx="3978">
                  <c:v>80.86226</c:v>
                </c:pt>
                <c:pt idx="3979">
                  <c:v>80.86226</c:v>
                </c:pt>
                <c:pt idx="3980">
                  <c:v>80.86226</c:v>
                </c:pt>
                <c:pt idx="3981">
                  <c:v>80.86226</c:v>
                </c:pt>
                <c:pt idx="3982">
                  <c:v>80.86226</c:v>
                </c:pt>
                <c:pt idx="3983">
                  <c:v>80.86226</c:v>
                </c:pt>
                <c:pt idx="3984">
                  <c:v>80.86225</c:v>
                </c:pt>
                <c:pt idx="3985">
                  <c:v>80.86224</c:v>
                </c:pt>
                <c:pt idx="3986">
                  <c:v>80.86223599999998</c:v>
                </c:pt>
                <c:pt idx="3987">
                  <c:v>80.86223</c:v>
                </c:pt>
                <c:pt idx="3988">
                  <c:v>80.86223</c:v>
                </c:pt>
                <c:pt idx="3989">
                  <c:v>80.86223</c:v>
                </c:pt>
                <c:pt idx="3990">
                  <c:v>80.86223</c:v>
                </c:pt>
                <c:pt idx="3991">
                  <c:v>80.86223</c:v>
                </c:pt>
                <c:pt idx="3992">
                  <c:v>80.86223</c:v>
                </c:pt>
                <c:pt idx="3993">
                  <c:v>80.86223</c:v>
                </c:pt>
                <c:pt idx="3994">
                  <c:v>80.86223</c:v>
                </c:pt>
                <c:pt idx="3995">
                  <c:v>80.86222</c:v>
                </c:pt>
                <c:pt idx="3996">
                  <c:v>80.86221</c:v>
                </c:pt>
                <c:pt idx="3997">
                  <c:v>80.862206</c:v>
                </c:pt>
                <c:pt idx="3998">
                  <c:v>80.8622</c:v>
                </c:pt>
                <c:pt idx="3999">
                  <c:v>80.8622</c:v>
                </c:pt>
                <c:pt idx="4000">
                  <c:v>80.86219</c:v>
                </c:pt>
                <c:pt idx="4001">
                  <c:v>80.86217999999998</c:v>
                </c:pt>
                <c:pt idx="4002">
                  <c:v>80.86217999999998</c:v>
                </c:pt>
                <c:pt idx="4003">
                  <c:v>80.86217499999998</c:v>
                </c:pt>
                <c:pt idx="4004">
                  <c:v>80.86217</c:v>
                </c:pt>
                <c:pt idx="4005">
                  <c:v>80.86216</c:v>
                </c:pt>
                <c:pt idx="4006">
                  <c:v>80.86215</c:v>
                </c:pt>
                <c:pt idx="4007">
                  <c:v>80.862144</c:v>
                </c:pt>
                <c:pt idx="4008">
                  <c:v>80.862144</c:v>
                </c:pt>
                <c:pt idx="4009">
                  <c:v>80.862144</c:v>
                </c:pt>
                <c:pt idx="4010">
                  <c:v>80.862144</c:v>
                </c:pt>
                <c:pt idx="4011">
                  <c:v>80.862144</c:v>
                </c:pt>
                <c:pt idx="4012">
                  <c:v>80.862144</c:v>
                </c:pt>
                <c:pt idx="4013">
                  <c:v>80.862144</c:v>
                </c:pt>
                <c:pt idx="4014">
                  <c:v>80.862144</c:v>
                </c:pt>
                <c:pt idx="4015">
                  <c:v>80.862144</c:v>
                </c:pt>
                <c:pt idx="4016">
                  <c:v>80.862144</c:v>
                </c:pt>
                <c:pt idx="4017">
                  <c:v>80.862144</c:v>
                </c:pt>
                <c:pt idx="4018">
                  <c:v>80.862144</c:v>
                </c:pt>
                <c:pt idx="4019">
                  <c:v>80.862144</c:v>
                </c:pt>
                <c:pt idx="4020">
                  <c:v>80.862144</c:v>
                </c:pt>
                <c:pt idx="4021">
                  <c:v>80.862144</c:v>
                </c:pt>
                <c:pt idx="4022">
                  <c:v>80.862144</c:v>
                </c:pt>
                <c:pt idx="4023">
                  <c:v>80.862144</c:v>
                </c:pt>
                <c:pt idx="4024">
                  <c:v>80.862144</c:v>
                </c:pt>
                <c:pt idx="4025">
                  <c:v>80.862144</c:v>
                </c:pt>
                <c:pt idx="4026">
                  <c:v>80.862144</c:v>
                </c:pt>
                <c:pt idx="4027">
                  <c:v>80.862144</c:v>
                </c:pt>
                <c:pt idx="4028">
                  <c:v>80.862144</c:v>
                </c:pt>
                <c:pt idx="4029">
                  <c:v>80.862144</c:v>
                </c:pt>
                <c:pt idx="4030">
                  <c:v>80.862144</c:v>
                </c:pt>
                <c:pt idx="4031">
                  <c:v>80.86213999999998</c:v>
                </c:pt>
                <c:pt idx="4032">
                  <c:v>80.86213</c:v>
                </c:pt>
                <c:pt idx="4033">
                  <c:v>80.86212</c:v>
                </c:pt>
                <c:pt idx="4034">
                  <c:v>80.862114</c:v>
                </c:pt>
                <c:pt idx="4035">
                  <c:v>80.862114</c:v>
                </c:pt>
                <c:pt idx="4036">
                  <c:v>80.862114</c:v>
                </c:pt>
                <c:pt idx="4037">
                  <c:v>80.862114</c:v>
                </c:pt>
                <c:pt idx="4038">
                  <c:v>80.862114</c:v>
                </c:pt>
                <c:pt idx="4039">
                  <c:v>80.86211</c:v>
                </c:pt>
                <c:pt idx="4040">
                  <c:v>80.8621</c:v>
                </c:pt>
                <c:pt idx="4041">
                  <c:v>80.86208999999998</c:v>
                </c:pt>
                <c:pt idx="4042">
                  <c:v>80.86207999999999</c:v>
                </c:pt>
                <c:pt idx="4043">
                  <c:v>80.86207999999999</c:v>
                </c:pt>
                <c:pt idx="4044">
                  <c:v>80.86207599999999</c:v>
                </c:pt>
                <c:pt idx="4045">
                  <c:v>80.86206999999998</c:v>
                </c:pt>
                <c:pt idx="4046">
                  <c:v>80.86206999999998</c:v>
                </c:pt>
                <c:pt idx="4047">
                  <c:v>80.86206</c:v>
                </c:pt>
                <c:pt idx="4048">
                  <c:v>80.86204999999998</c:v>
                </c:pt>
                <c:pt idx="4049">
                  <c:v>80.86204499999998</c:v>
                </c:pt>
                <c:pt idx="4050">
                  <c:v>80.86203999999998</c:v>
                </c:pt>
                <c:pt idx="4051">
                  <c:v>80.86203</c:v>
                </c:pt>
                <c:pt idx="4052">
                  <c:v>80.86203</c:v>
                </c:pt>
                <c:pt idx="4053">
                  <c:v>80.86203</c:v>
                </c:pt>
                <c:pt idx="4054">
                  <c:v>80.86203</c:v>
                </c:pt>
                <c:pt idx="4055">
                  <c:v>80.86203</c:v>
                </c:pt>
                <c:pt idx="4056">
                  <c:v>80.86203</c:v>
                </c:pt>
                <c:pt idx="4057">
                  <c:v>80.86203</c:v>
                </c:pt>
                <c:pt idx="4058">
                  <c:v>80.86203</c:v>
                </c:pt>
                <c:pt idx="4059">
                  <c:v>80.86203</c:v>
                </c:pt>
                <c:pt idx="4060">
                  <c:v>80.86203</c:v>
                </c:pt>
                <c:pt idx="4061">
                  <c:v>80.86203</c:v>
                </c:pt>
                <c:pt idx="4062">
                  <c:v>80.86203</c:v>
                </c:pt>
                <c:pt idx="4063">
                  <c:v>80.86203</c:v>
                </c:pt>
                <c:pt idx="4064">
                  <c:v>80.86203</c:v>
                </c:pt>
                <c:pt idx="4065">
                  <c:v>80.86203</c:v>
                </c:pt>
                <c:pt idx="4066">
                  <c:v>80.86203</c:v>
                </c:pt>
                <c:pt idx="4067">
                  <c:v>80.86203</c:v>
                </c:pt>
                <c:pt idx="4068">
                  <c:v>80.86203</c:v>
                </c:pt>
                <c:pt idx="4069">
                  <c:v>80.86203</c:v>
                </c:pt>
                <c:pt idx="4070">
                  <c:v>80.86203</c:v>
                </c:pt>
                <c:pt idx="4071">
                  <c:v>80.86203</c:v>
                </c:pt>
                <c:pt idx="4072">
                  <c:v>80.86203</c:v>
                </c:pt>
                <c:pt idx="4073">
                  <c:v>80.86203</c:v>
                </c:pt>
                <c:pt idx="4074">
                  <c:v>80.86203</c:v>
                </c:pt>
                <c:pt idx="4075">
                  <c:v>80.86203</c:v>
                </c:pt>
                <c:pt idx="4076">
                  <c:v>80.86203</c:v>
                </c:pt>
                <c:pt idx="4077">
                  <c:v>80.86203</c:v>
                </c:pt>
                <c:pt idx="4078">
                  <c:v>80.86203</c:v>
                </c:pt>
                <c:pt idx="4079">
                  <c:v>80.86203</c:v>
                </c:pt>
                <c:pt idx="4080">
                  <c:v>80.86203</c:v>
                </c:pt>
                <c:pt idx="4081">
                  <c:v>80.86203</c:v>
                </c:pt>
                <c:pt idx="4082">
                  <c:v>80.86202</c:v>
                </c:pt>
                <c:pt idx="4083">
                  <c:v>80.862015</c:v>
                </c:pt>
                <c:pt idx="4084">
                  <c:v>80.86201</c:v>
                </c:pt>
                <c:pt idx="4085">
                  <c:v>80.862</c:v>
                </c:pt>
                <c:pt idx="4086">
                  <c:v>80.862</c:v>
                </c:pt>
                <c:pt idx="4087">
                  <c:v>80.862</c:v>
                </c:pt>
                <c:pt idx="4088">
                  <c:v>80.862</c:v>
                </c:pt>
                <c:pt idx="4089">
                  <c:v>80.862</c:v>
                </c:pt>
                <c:pt idx="4090">
                  <c:v>80.862</c:v>
                </c:pt>
                <c:pt idx="4091">
                  <c:v>80.862</c:v>
                </c:pt>
                <c:pt idx="4092">
                  <c:v>80.862</c:v>
                </c:pt>
                <c:pt idx="4093">
                  <c:v>80.862</c:v>
                </c:pt>
                <c:pt idx="4094">
                  <c:v>80.862</c:v>
                </c:pt>
                <c:pt idx="4095">
                  <c:v>80.862</c:v>
                </c:pt>
                <c:pt idx="4096">
                  <c:v>80.862</c:v>
                </c:pt>
                <c:pt idx="4097">
                  <c:v>80.862</c:v>
                </c:pt>
                <c:pt idx="4098">
                  <c:v>80.862</c:v>
                </c:pt>
                <c:pt idx="4099">
                  <c:v>80.862</c:v>
                </c:pt>
                <c:pt idx="4100">
                  <c:v>80.862</c:v>
                </c:pt>
                <c:pt idx="4101">
                  <c:v>80.862</c:v>
                </c:pt>
                <c:pt idx="4102">
                  <c:v>80.862</c:v>
                </c:pt>
                <c:pt idx="4103">
                  <c:v>80.862</c:v>
                </c:pt>
                <c:pt idx="4104">
                  <c:v>80.862</c:v>
                </c:pt>
                <c:pt idx="4105">
                  <c:v>80.862</c:v>
                </c:pt>
                <c:pt idx="4106">
                  <c:v>80.86199</c:v>
                </c:pt>
                <c:pt idx="4107">
                  <c:v>80.861984</c:v>
                </c:pt>
                <c:pt idx="4108">
                  <c:v>80.861984</c:v>
                </c:pt>
                <c:pt idx="4109">
                  <c:v>80.86198</c:v>
                </c:pt>
                <c:pt idx="4110">
                  <c:v>80.86197000000001</c:v>
                </c:pt>
                <c:pt idx="4111">
                  <c:v>80.86197000000001</c:v>
                </c:pt>
                <c:pt idx="4112">
                  <c:v>80.86196</c:v>
                </c:pt>
                <c:pt idx="4113">
                  <c:v>80.86195</c:v>
                </c:pt>
                <c:pt idx="4114">
                  <c:v>80.86195</c:v>
                </c:pt>
                <c:pt idx="4115">
                  <c:v>80.861946</c:v>
                </c:pt>
                <c:pt idx="4116">
                  <c:v>80.86194</c:v>
                </c:pt>
                <c:pt idx="4117">
                  <c:v>80.86194</c:v>
                </c:pt>
                <c:pt idx="4118">
                  <c:v>80.86194</c:v>
                </c:pt>
                <c:pt idx="4119">
                  <c:v>80.86193</c:v>
                </c:pt>
                <c:pt idx="4120">
                  <c:v>80.86192</c:v>
                </c:pt>
                <c:pt idx="4121">
                  <c:v>80.86192</c:v>
                </c:pt>
                <c:pt idx="4122">
                  <c:v>80.861916</c:v>
                </c:pt>
                <c:pt idx="4123">
                  <c:v>80.861916</c:v>
                </c:pt>
                <c:pt idx="4124">
                  <c:v>80.861916</c:v>
                </c:pt>
                <c:pt idx="4125">
                  <c:v>80.861916</c:v>
                </c:pt>
                <c:pt idx="4126">
                  <c:v>80.861916</c:v>
                </c:pt>
                <c:pt idx="4127">
                  <c:v>80.861916</c:v>
                </c:pt>
                <c:pt idx="4128">
                  <c:v>80.861916</c:v>
                </c:pt>
                <c:pt idx="4129">
                  <c:v>80.861916</c:v>
                </c:pt>
                <c:pt idx="4130">
                  <c:v>80.861916</c:v>
                </c:pt>
                <c:pt idx="4131">
                  <c:v>80.861916</c:v>
                </c:pt>
                <c:pt idx="4132">
                  <c:v>80.861916</c:v>
                </c:pt>
                <c:pt idx="4133">
                  <c:v>80.861916</c:v>
                </c:pt>
                <c:pt idx="4134">
                  <c:v>80.861916</c:v>
                </c:pt>
                <c:pt idx="4135">
                  <c:v>80.861916</c:v>
                </c:pt>
                <c:pt idx="4136">
                  <c:v>80.861916</c:v>
                </c:pt>
                <c:pt idx="4137">
                  <c:v>80.861916</c:v>
                </c:pt>
                <c:pt idx="4138">
                  <c:v>80.861916</c:v>
                </c:pt>
                <c:pt idx="4139">
                  <c:v>80.861916</c:v>
                </c:pt>
                <c:pt idx="4140">
                  <c:v>80.861916</c:v>
                </c:pt>
                <c:pt idx="4141">
                  <c:v>80.861916</c:v>
                </c:pt>
                <c:pt idx="4142">
                  <c:v>80.861916</c:v>
                </c:pt>
                <c:pt idx="4143">
                  <c:v>80.861916</c:v>
                </c:pt>
                <c:pt idx="4144">
                  <c:v>80.861916</c:v>
                </c:pt>
                <c:pt idx="4145">
                  <c:v>80.861916</c:v>
                </c:pt>
                <c:pt idx="4146">
                  <c:v>80.861916</c:v>
                </c:pt>
                <c:pt idx="4147">
                  <c:v>80.861916</c:v>
                </c:pt>
                <c:pt idx="4148">
                  <c:v>80.861916</c:v>
                </c:pt>
                <c:pt idx="4149">
                  <c:v>80.861916</c:v>
                </c:pt>
                <c:pt idx="4150">
                  <c:v>80.861916</c:v>
                </c:pt>
                <c:pt idx="4151">
                  <c:v>80.861916</c:v>
                </c:pt>
                <c:pt idx="4152">
                  <c:v>80.861916</c:v>
                </c:pt>
                <c:pt idx="4153">
                  <c:v>80.861916</c:v>
                </c:pt>
                <c:pt idx="4154">
                  <c:v>80.861916</c:v>
                </c:pt>
                <c:pt idx="4155">
                  <c:v>80.861916</c:v>
                </c:pt>
                <c:pt idx="4156">
                  <c:v>80.861916</c:v>
                </c:pt>
                <c:pt idx="4157">
                  <c:v>80.861916</c:v>
                </c:pt>
                <c:pt idx="4158">
                  <c:v>80.861916</c:v>
                </c:pt>
                <c:pt idx="4159">
                  <c:v>80.861916</c:v>
                </c:pt>
                <c:pt idx="4160">
                  <c:v>80.861916</c:v>
                </c:pt>
                <c:pt idx="4161">
                  <c:v>80.861916</c:v>
                </c:pt>
                <c:pt idx="4162">
                  <c:v>80.861916</c:v>
                </c:pt>
                <c:pt idx="4163">
                  <c:v>80.861916</c:v>
                </c:pt>
                <c:pt idx="4164">
                  <c:v>80.861916</c:v>
                </c:pt>
                <c:pt idx="4165">
                  <c:v>80.861916</c:v>
                </c:pt>
                <c:pt idx="4166">
                  <c:v>80.861916</c:v>
                </c:pt>
                <c:pt idx="4167">
                  <c:v>80.861916</c:v>
                </c:pt>
                <c:pt idx="4168">
                  <c:v>80.861916</c:v>
                </c:pt>
                <c:pt idx="4169">
                  <c:v>80.861916</c:v>
                </c:pt>
                <c:pt idx="4170">
                  <c:v>80.861916</c:v>
                </c:pt>
                <c:pt idx="4171">
                  <c:v>80.861916</c:v>
                </c:pt>
                <c:pt idx="4172">
                  <c:v>80.861916</c:v>
                </c:pt>
                <c:pt idx="4173">
                  <c:v>80.861916</c:v>
                </c:pt>
                <c:pt idx="4174">
                  <c:v>80.861916</c:v>
                </c:pt>
                <c:pt idx="4175">
                  <c:v>80.861916</c:v>
                </c:pt>
                <c:pt idx="4176">
                  <c:v>80.861916</c:v>
                </c:pt>
                <c:pt idx="4177">
                  <c:v>80.861916</c:v>
                </c:pt>
                <c:pt idx="4178">
                  <c:v>80.861916</c:v>
                </c:pt>
                <c:pt idx="4179">
                  <c:v>80.861916</c:v>
                </c:pt>
                <c:pt idx="4180">
                  <c:v>80.861916</c:v>
                </c:pt>
                <c:pt idx="4181">
                  <c:v>80.861916</c:v>
                </c:pt>
                <c:pt idx="4182">
                  <c:v>80.861916</c:v>
                </c:pt>
                <c:pt idx="4183">
                  <c:v>80.861916</c:v>
                </c:pt>
                <c:pt idx="4184">
                  <c:v>80.861916</c:v>
                </c:pt>
                <c:pt idx="4185">
                  <c:v>80.861916</c:v>
                </c:pt>
                <c:pt idx="4186">
                  <c:v>80.861916</c:v>
                </c:pt>
                <c:pt idx="4187">
                  <c:v>80.861916</c:v>
                </c:pt>
                <c:pt idx="4188">
                  <c:v>80.861916</c:v>
                </c:pt>
                <c:pt idx="4189">
                  <c:v>80.861916</c:v>
                </c:pt>
                <c:pt idx="4190">
                  <c:v>80.861916</c:v>
                </c:pt>
                <c:pt idx="4191">
                  <c:v>80.861916</c:v>
                </c:pt>
                <c:pt idx="4192">
                  <c:v>80.861916</c:v>
                </c:pt>
                <c:pt idx="4193">
                  <c:v>80.861916</c:v>
                </c:pt>
                <c:pt idx="4194">
                  <c:v>80.861916</c:v>
                </c:pt>
                <c:pt idx="4195">
                  <c:v>80.861916</c:v>
                </c:pt>
                <c:pt idx="4196">
                  <c:v>80.861916</c:v>
                </c:pt>
                <c:pt idx="4197">
                  <c:v>80.861916</c:v>
                </c:pt>
                <c:pt idx="4198">
                  <c:v>80.861916</c:v>
                </c:pt>
                <c:pt idx="4199">
                  <c:v>80.861916</c:v>
                </c:pt>
                <c:pt idx="4200">
                  <c:v>80.861916</c:v>
                </c:pt>
                <c:pt idx="4201">
                  <c:v>80.861916</c:v>
                </c:pt>
                <c:pt idx="4202">
                  <c:v>80.861916</c:v>
                </c:pt>
                <c:pt idx="4203">
                  <c:v>80.861916</c:v>
                </c:pt>
                <c:pt idx="4204">
                  <c:v>80.861916</c:v>
                </c:pt>
                <c:pt idx="4205">
                  <c:v>80.861916</c:v>
                </c:pt>
                <c:pt idx="4206">
                  <c:v>80.861916</c:v>
                </c:pt>
                <c:pt idx="4207">
                  <c:v>80.861916</c:v>
                </c:pt>
                <c:pt idx="4208">
                  <c:v>80.861916</c:v>
                </c:pt>
                <c:pt idx="4209">
                  <c:v>80.861916</c:v>
                </c:pt>
                <c:pt idx="4210">
                  <c:v>80.861916</c:v>
                </c:pt>
                <c:pt idx="4211">
                  <c:v>80.861916</c:v>
                </c:pt>
                <c:pt idx="4212">
                  <c:v>80.861916</c:v>
                </c:pt>
                <c:pt idx="4213">
                  <c:v>80.861916</c:v>
                </c:pt>
                <c:pt idx="4214">
                  <c:v>80.861916</c:v>
                </c:pt>
                <c:pt idx="4215">
                  <c:v>80.861916</c:v>
                </c:pt>
                <c:pt idx="4216">
                  <c:v>80.861916</c:v>
                </c:pt>
                <c:pt idx="4217">
                  <c:v>80.861916</c:v>
                </c:pt>
                <c:pt idx="4218">
                  <c:v>80.861916</c:v>
                </c:pt>
                <c:pt idx="4219">
                  <c:v>80.861916</c:v>
                </c:pt>
                <c:pt idx="4220">
                  <c:v>80.861916</c:v>
                </c:pt>
                <c:pt idx="4221">
                  <c:v>80.861916</c:v>
                </c:pt>
                <c:pt idx="4222">
                  <c:v>80.861916</c:v>
                </c:pt>
                <c:pt idx="4223">
                  <c:v>80.861916</c:v>
                </c:pt>
                <c:pt idx="4224">
                  <c:v>80.861916</c:v>
                </c:pt>
                <c:pt idx="4225">
                  <c:v>80.861916</c:v>
                </c:pt>
                <c:pt idx="4226">
                  <c:v>80.861916</c:v>
                </c:pt>
                <c:pt idx="4227">
                  <c:v>80.861916</c:v>
                </c:pt>
                <c:pt idx="4228">
                  <c:v>80.861916</c:v>
                </c:pt>
                <c:pt idx="4229">
                  <c:v>80.861916</c:v>
                </c:pt>
                <c:pt idx="4230">
                  <c:v>80.861916</c:v>
                </c:pt>
                <c:pt idx="4231">
                  <c:v>80.861916</c:v>
                </c:pt>
                <c:pt idx="4232">
                  <c:v>80.861916</c:v>
                </c:pt>
                <c:pt idx="4233">
                  <c:v>80.861916</c:v>
                </c:pt>
                <c:pt idx="4234">
                  <c:v>80.861916</c:v>
                </c:pt>
                <c:pt idx="4235">
                  <c:v>80.86191</c:v>
                </c:pt>
                <c:pt idx="4236">
                  <c:v>80.8619</c:v>
                </c:pt>
                <c:pt idx="4237">
                  <c:v>80.86189</c:v>
                </c:pt>
                <c:pt idx="4238">
                  <c:v>80.861885</c:v>
                </c:pt>
                <c:pt idx="4239">
                  <c:v>80.861885</c:v>
                </c:pt>
                <c:pt idx="4240">
                  <c:v>80.861885</c:v>
                </c:pt>
                <c:pt idx="4241">
                  <c:v>80.861885</c:v>
                </c:pt>
                <c:pt idx="4242">
                  <c:v>80.861885</c:v>
                </c:pt>
                <c:pt idx="4243">
                  <c:v>80.861885</c:v>
                </c:pt>
                <c:pt idx="4244">
                  <c:v>80.861885</c:v>
                </c:pt>
                <c:pt idx="4245">
                  <c:v>80.861885</c:v>
                </c:pt>
                <c:pt idx="4246">
                  <c:v>80.861885</c:v>
                </c:pt>
                <c:pt idx="4247">
                  <c:v>80.86188</c:v>
                </c:pt>
                <c:pt idx="4248">
                  <c:v>80.86187</c:v>
                </c:pt>
                <c:pt idx="4249">
                  <c:v>80.86187</c:v>
                </c:pt>
                <c:pt idx="4250">
                  <c:v>80.86187</c:v>
                </c:pt>
                <c:pt idx="4251">
                  <c:v>80.86187</c:v>
                </c:pt>
                <c:pt idx="4252">
                  <c:v>80.86187</c:v>
                </c:pt>
                <c:pt idx="4253">
                  <c:v>80.86186</c:v>
                </c:pt>
                <c:pt idx="4254">
                  <c:v>80.861855</c:v>
                </c:pt>
                <c:pt idx="4255">
                  <c:v>80.861855</c:v>
                </c:pt>
                <c:pt idx="4256">
                  <c:v>80.861855</c:v>
                </c:pt>
                <c:pt idx="4257">
                  <c:v>80.861855</c:v>
                </c:pt>
                <c:pt idx="4258">
                  <c:v>80.861855</c:v>
                </c:pt>
                <c:pt idx="4259">
                  <c:v>80.86185</c:v>
                </c:pt>
                <c:pt idx="4260">
                  <c:v>80.86184</c:v>
                </c:pt>
                <c:pt idx="4261">
                  <c:v>80.86184</c:v>
                </c:pt>
                <c:pt idx="4262">
                  <c:v>80.86183000000001</c:v>
                </c:pt>
                <c:pt idx="4263">
                  <c:v>80.86183000000001</c:v>
                </c:pt>
                <c:pt idx="4264">
                  <c:v>80.86183000000001</c:v>
                </c:pt>
                <c:pt idx="4265">
                  <c:v>80.86183000000001</c:v>
                </c:pt>
                <c:pt idx="4266">
                  <c:v>80.86183000000001</c:v>
                </c:pt>
                <c:pt idx="4267">
                  <c:v>80.86183000000001</c:v>
                </c:pt>
                <c:pt idx="4268">
                  <c:v>80.86183000000001</c:v>
                </c:pt>
                <c:pt idx="4269">
                  <c:v>80.86183000000001</c:v>
                </c:pt>
                <c:pt idx="4270">
                  <c:v>80.86183000000001</c:v>
                </c:pt>
                <c:pt idx="4271">
                  <c:v>80.86183000000001</c:v>
                </c:pt>
                <c:pt idx="4272">
                  <c:v>80.86183000000001</c:v>
                </c:pt>
                <c:pt idx="4273">
                  <c:v>80.86183000000001</c:v>
                </c:pt>
                <c:pt idx="4274">
                  <c:v>80.86183000000001</c:v>
                </c:pt>
                <c:pt idx="4275">
                  <c:v>80.86183000000001</c:v>
                </c:pt>
                <c:pt idx="4276">
                  <c:v>80.86183000000001</c:v>
                </c:pt>
                <c:pt idx="4277">
                  <c:v>80.861824</c:v>
                </c:pt>
                <c:pt idx="4278">
                  <c:v>80.86182</c:v>
                </c:pt>
                <c:pt idx="4279">
                  <c:v>80.86181</c:v>
                </c:pt>
                <c:pt idx="4280">
                  <c:v>80.8618</c:v>
                </c:pt>
                <c:pt idx="4281">
                  <c:v>80.8618</c:v>
                </c:pt>
                <c:pt idx="4282">
                  <c:v>80.8618</c:v>
                </c:pt>
                <c:pt idx="4283">
                  <c:v>80.8618</c:v>
                </c:pt>
                <c:pt idx="4284">
                  <c:v>80.8618</c:v>
                </c:pt>
                <c:pt idx="4285">
                  <c:v>80.8618</c:v>
                </c:pt>
                <c:pt idx="4286">
                  <c:v>80.8618</c:v>
                </c:pt>
                <c:pt idx="4287">
                  <c:v>80.8618</c:v>
                </c:pt>
                <c:pt idx="4288">
                  <c:v>80.8618</c:v>
                </c:pt>
                <c:pt idx="4289">
                  <c:v>80.8618</c:v>
                </c:pt>
                <c:pt idx="4290">
                  <c:v>80.86179</c:v>
                </c:pt>
                <c:pt idx="4291">
                  <c:v>80.86178599999998</c:v>
                </c:pt>
                <c:pt idx="4292">
                  <c:v>80.86177999999998</c:v>
                </c:pt>
                <c:pt idx="4293">
                  <c:v>80.86177</c:v>
                </c:pt>
                <c:pt idx="4294">
                  <c:v>80.86177</c:v>
                </c:pt>
                <c:pt idx="4295">
                  <c:v>80.86177</c:v>
                </c:pt>
                <c:pt idx="4296">
                  <c:v>80.86177</c:v>
                </c:pt>
                <c:pt idx="4297">
                  <c:v>80.86177</c:v>
                </c:pt>
                <c:pt idx="4298">
                  <c:v>80.86177</c:v>
                </c:pt>
                <c:pt idx="4299">
                  <c:v>80.86177</c:v>
                </c:pt>
                <c:pt idx="4300">
                  <c:v>80.86177</c:v>
                </c:pt>
                <c:pt idx="4301">
                  <c:v>80.86177</c:v>
                </c:pt>
                <c:pt idx="4302">
                  <c:v>80.86177</c:v>
                </c:pt>
                <c:pt idx="4303">
                  <c:v>80.86177</c:v>
                </c:pt>
                <c:pt idx="4304">
                  <c:v>80.86177</c:v>
                </c:pt>
                <c:pt idx="4305">
                  <c:v>80.86177</c:v>
                </c:pt>
                <c:pt idx="4306">
                  <c:v>80.86177</c:v>
                </c:pt>
                <c:pt idx="4307">
                  <c:v>80.86177</c:v>
                </c:pt>
                <c:pt idx="4308">
                  <c:v>80.86177</c:v>
                </c:pt>
                <c:pt idx="4309">
                  <c:v>80.86177</c:v>
                </c:pt>
                <c:pt idx="4310">
                  <c:v>80.86176</c:v>
                </c:pt>
                <c:pt idx="4311">
                  <c:v>80.861755</c:v>
                </c:pt>
                <c:pt idx="4312">
                  <c:v>80.861755</c:v>
                </c:pt>
                <c:pt idx="4313">
                  <c:v>80.861755</c:v>
                </c:pt>
                <c:pt idx="4314">
                  <c:v>80.86175</c:v>
                </c:pt>
                <c:pt idx="4315">
                  <c:v>80.86174</c:v>
                </c:pt>
                <c:pt idx="4316">
                  <c:v>80.86174</c:v>
                </c:pt>
                <c:pt idx="4317">
                  <c:v>80.86174</c:v>
                </c:pt>
                <c:pt idx="4318">
                  <c:v>80.86174</c:v>
                </c:pt>
                <c:pt idx="4319">
                  <c:v>80.86174</c:v>
                </c:pt>
                <c:pt idx="4320">
                  <c:v>80.86173</c:v>
                </c:pt>
                <c:pt idx="4321">
                  <c:v>80.861725</c:v>
                </c:pt>
                <c:pt idx="4322">
                  <c:v>80.861725</c:v>
                </c:pt>
                <c:pt idx="4323">
                  <c:v>80.86172</c:v>
                </c:pt>
                <c:pt idx="4324">
                  <c:v>80.86172</c:v>
                </c:pt>
                <c:pt idx="4325">
                  <c:v>80.86172</c:v>
                </c:pt>
                <c:pt idx="4326">
                  <c:v>80.86172</c:v>
                </c:pt>
                <c:pt idx="4327">
                  <c:v>80.86172</c:v>
                </c:pt>
                <c:pt idx="4328">
                  <c:v>80.86172</c:v>
                </c:pt>
                <c:pt idx="4329">
                  <c:v>80.86172</c:v>
                </c:pt>
                <c:pt idx="4330">
                  <c:v>80.86172</c:v>
                </c:pt>
                <c:pt idx="4331">
                  <c:v>80.86172</c:v>
                </c:pt>
                <c:pt idx="4332">
                  <c:v>80.86172</c:v>
                </c:pt>
                <c:pt idx="4333">
                  <c:v>80.86172</c:v>
                </c:pt>
                <c:pt idx="4334">
                  <c:v>80.86172</c:v>
                </c:pt>
                <c:pt idx="4335">
                  <c:v>80.86172</c:v>
                </c:pt>
                <c:pt idx="4336">
                  <c:v>80.86171</c:v>
                </c:pt>
                <c:pt idx="4337">
                  <c:v>80.86170000000001</c:v>
                </c:pt>
                <c:pt idx="4338">
                  <c:v>80.861694</c:v>
                </c:pt>
                <c:pt idx="4339">
                  <c:v>80.86169</c:v>
                </c:pt>
                <c:pt idx="4340">
                  <c:v>80.86168</c:v>
                </c:pt>
                <c:pt idx="4341">
                  <c:v>80.86167</c:v>
                </c:pt>
                <c:pt idx="4342">
                  <c:v>80.861664</c:v>
                </c:pt>
                <c:pt idx="4343">
                  <c:v>80.86166</c:v>
                </c:pt>
                <c:pt idx="4344">
                  <c:v>80.86166</c:v>
                </c:pt>
                <c:pt idx="4345">
                  <c:v>80.86166</c:v>
                </c:pt>
                <c:pt idx="4346">
                  <c:v>80.86166</c:v>
                </c:pt>
                <c:pt idx="4347">
                  <c:v>80.86165</c:v>
                </c:pt>
                <c:pt idx="4348">
                  <c:v>80.86164</c:v>
                </c:pt>
                <c:pt idx="4349">
                  <c:v>80.86164</c:v>
                </c:pt>
                <c:pt idx="4350">
                  <c:v>80.86164</c:v>
                </c:pt>
                <c:pt idx="4351">
                  <c:v>80.86164</c:v>
                </c:pt>
                <c:pt idx="4352">
                  <c:v>80.86164</c:v>
                </c:pt>
                <c:pt idx="4353">
                  <c:v>80.86164</c:v>
                </c:pt>
                <c:pt idx="4354">
                  <c:v>80.86164</c:v>
                </c:pt>
                <c:pt idx="4355">
                  <c:v>80.86164</c:v>
                </c:pt>
                <c:pt idx="4356">
                  <c:v>80.86164</c:v>
                </c:pt>
                <c:pt idx="4357">
                  <c:v>80.86164</c:v>
                </c:pt>
                <c:pt idx="4358">
                  <c:v>80.86164</c:v>
                </c:pt>
                <c:pt idx="4359">
                  <c:v>80.86163</c:v>
                </c:pt>
                <c:pt idx="4360">
                  <c:v>80.861626</c:v>
                </c:pt>
                <c:pt idx="4361">
                  <c:v>80.861626</c:v>
                </c:pt>
                <c:pt idx="4362">
                  <c:v>80.86162</c:v>
                </c:pt>
                <c:pt idx="4363">
                  <c:v>80.86161</c:v>
                </c:pt>
                <c:pt idx="4364">
                  <c:v>80.86161</c:v>
                </c:pt>
                <c:pt idx="4365">
                  <c:v>80.86161</c:v>
                </c:pt>
                <c:pt idx="4366">
                  <c:v>80.8616</c:v>
                </c:pt>
                <c:pt idx="4367">
                  <c:v>80.8616</c:v>
                </c:pt>
                <c:pt idx="4368">
                  <c:v>80.8616</c:v>
                </c:pt>
                <c:pt idx="4369">
                  <c:v>80.8616</c:v>
                </c:pt>
                <c:pt idx="4370">
                  <c:v>80.8616</c:v>
                </c:pt>
                <c:pt idx="4371">
                  <c:v>80.8616</c:v>
                </c:pt>
                <c:pt idx="4372">
                  <c:v>80.8616</c:v>
                </c:pt>
                <c:pt idx="4373">
                  <c:v>80.8616</c:v>
                </c:pt>
                <c:pt idx="4374">
                  <c:v>80.8616</c:v>
                </c:pt>
                <c:pt idx="4375">
                  <c:v>80.8616</c:v>
                </c:pt>
                <c:pt idx="4376">
                  <c:v>80.8616</c:v>
                </c:pt>
                <c:pt idx="4377">
                  <c:v>80.8616</c:v>
                </c:pt>
                <c:pt idx="4378">
                  <c:v>80.8616</c:v>
                </c:pt>
                <c:pt idx="4379">
                  <c:v>80.8616</c:v>
                </c:pt>
                <c:pt idx="4380">
                  <c:v>80.8616</c:v>
                </c:pt>
                <c:pt idx="4381">
                  <c:v>80.8616</c:v>
                </c:pt>
                <c:pt idx="4382">
                  <c:v>80.8616</c:v>
                </c:pt>
                <c:pt idx="4383">
                  <c:v>80.8616</c:v>
                </c:pt>
                <c:pt idx="4384">
                  <c:v>80.8616</c:v>
                </c:pt>
                <c:pt idx="4385">
                  <c:v>80.8616</c:v>
                </c:pt>
                <c:pt idx="4386">
                  <c:v>80.8616</c:v>
                </c:pt>
                <c:pt idx="4387">
                  <c:v>80.8616</c:v>
                </c:pt>
                <c:pt idx="4388">
                  <c:v>80.8616</c:v>
                </c:pt>
                <c:pt idx="4389">
                  <c:v>80.8616</c:v>
                </c:pt>
                <c:pt idx="4390">
                  <c:v>80.8616</c:v>
                </c:pt>
                <c:pt idx="4391">
                  <c:v>80.8616</c:v>
                </c:pt>
                <c:pt idx="4392">
                  <c:v>80.8616</c:v>
                </c:pt>
                <c:pt idx="4393">
                  <c:v>80.8616</c:v>
                </c:pt>
                <c:pt idx="4394">
                  <c:v>80.8616</c:v>
                </c:pt>
                <c:pt idx="4395">
                  <c:v>80.8616</c:v>
                </c:pt>
                <c:pt idx="4396">
                  <c:v>80.8616</c:v>
                </c:pt>
                <c:pt idx="4397">
                  <c:v>80.861595</c:v>
                </c:pt>
                <c:pt idx="4398">
                  <c:v>80.86159</c:v>
                </c:pt>
                <c:pt idx="4399">
                  <c:v>80.86158</c:v>
                </c:pt>
                <c:pt idx="4400">
                  <c:v>80.86157</c:v>
                </c:pt>
                <c:pt idx="4401">
                  <c:v>80.86157</c:v>
                </c:pt>
                <c:pt idx="4402">
                  <c:v>80.86157</c:v>
                </c:pt>
                <c:pt idx="4403">
                  <c:v>80.86157</c:v>
                </c:pt>
                <c:pt idx="4404">
                  <c:v>80.861565</c:v>
                </c:pt>
                <c:pt idx="4405">
                  <c:v>80.86156</c:v>
                </c:pt>
                <c:pt idx="4406">
                  <c:v>80.86156</c:v>
                </c:pt>
                <c:pt idx="4407">
                  <c:v>80.86156</c:v>
                </c:pt>
                <c:pt idx="4408">
                  <c:v>80.86155</c:v>
                </c:pt>
                <c:pt idx="4409">
                  <c:v>80.86154</c:v>
                </c:pt>
                <c:pt idx="4410">
                  <c:v>80.861534</c:v>
                </c:pt>
                <c:pt idx="4411">
                  <c:v>80.86153</c:v>
                </c:pt>
                <c:pt idx="4412">
                  <c:v>80.86152</c:v>
                </c:pt>
                <c:pt idx="4413">
                  <c:v>80.86151</c:v>
                </c:pt>
                <c:pt idx="4414">
                  <c:v>80.8615</c:v>
                </c:pt>
                <c:pt idx="4415">
                  <c:v>80.861496</c:v>
                </c:pt>
                <c:pt idx="4416">
                  <c:v>80.861496</c:v>
                </c:pt>
                <c:pt idx="4417">
                  <c:v>80.86149</c:v>
                </c:pt>
                <c:pt idx="4418">
                  <c:v>80.86149</c:v>
                </c:pt>
                <c:pt idx="4419">
                  <c:v>80.86149</c:v>
                </c:pt>
                <c:pt idx="4420">
                  <c:v>80.86149</c:v>
                </c:pt>
                <c:pt idx="4421">
                  <c:v>80.86149</c:v>
                </c:pt>
                <c:pt idx="4422">
                  <c:v>80.86149</c:v>
                </c:pt>
                <c:pt idx="4423">
                  <c:v>80.86149</c:v>
                </c:pt>
                <c:pt idx="4424">
                  <c:v>80.86149</c:v>
                </c:pt>
                <c:pt idx="4425">
                  <c:v>80.86149</c:v>
                </c:pt>
                <c:pt idx="4426">
                  <c:v>80.86149</c:v>
                </c:pt>
                <c:pt idx="4427">
                  <c:v>80.86149</c:v>
                </c:pt>
                <c:pt idx="4428">
                  <c:v>80.86149</c:v>
                </c:pt>
                <c:pt idx="4429">
                  <c:v>80.86149</c:v>
                </c:pt>
                <c:pt idx="4430">
                  <c:v>80.86149</c:v>
                </c:pt>
                <c:pt idx="4431">
                  <c:v>80.86149</c:v>
                </c:pt>
                <c:pt idx="4432">
                  <c:v>80.86149</c:v>
                </c:pt>
                <c:pt idx="4433">
                  <c:v>80.86149</c:v>
                </c:pt>
                <c:pt idx="4434">
                  <c:v>80.86149</c:v>
                </c:pt>
                <c:pt idx="4435">
                  <c:v>80.86149</c:v>
                </c:pt>
                <c:pt idx="4436">
                  <c:v>80.86149</c:v>
                </c:pt>
                <c:pt idx="4437">
                  <c:v>80.86149</c:v>
                </c:pt>
                <c:pt idx="4438">
                  <c:v>80.86148</c:v>
                </c:pt>
                <c:pt idx="4439">
                  <c:v>80.86147</c:v>
                </c:pt>
                <c:pt idx="4440">
                  <c:v>80.861465</c:v>
                </c:pt>
                <c:pt idx="4441">
                  <c:v>80.86146</c:v>
                </c:pt>
                <c:pt idx="4442">
                  <c:v>80.86146</c:v>
                </c:pt>
                <c:pt idx="4443">
                  <c:v>80.86146</c:v>
                </c:pt>
                <c:pt idx="4444">
                  <c:v>80.86146</c:v>
                </c:pt>
                <c:pt idx="4445">
                  <c:v>80.86146</c:v>
                </c:pt>
                <c:pt idx="4446">
                  <c:v>80.86145</c:v>
                </c:pt>
                <c:pt idx="4447">
                  <c:v>80.86144</c:v>
                </c:pt>
                <c:pt idx="4448">
                  <c:v>80.86144</c:v>
                </c:pt>
                <c:pt idx="4449">
                  <c:v>80.861435</c:v>
                </c:pt>
                <c:pt idx="4450">
                  <c:v>80.86143000000001</c:v>
                </c:pt>
                <c:pt idx="4451">
                  <c:v>80.86142</c:v>
                </c:pt>
                <c:pt idx="4452">
                  <c:v>80.86141</c:v>
                </c:pt>
                <c:pt idx="4453">
                  <c:v>80.86141</c:v>
                </c:pt>
                <c:pt idx="4454">
                  <c:v>80.861404</c:v>
                </c:pt>
                <c:pt idx="4455">
                  <c:v>80.8614</c:v>
                </c:pt>
                <c:pt idx="4456">
                  <c:v>80.8614</c:v>
                </c:pt>
                <c:pt idx="4457">
                  <c:v>80.8614</c:v>
                </c:pt>
                <c:pt idx="4458">
                  <c:v>80.86139</c:v>
                </c:pt>
                <c:pt idx="4459">
                  <c:v>80.86137999999998</c:v>
                </c:pt>
                <c:pt idx="4460">
                  <c:v>80.86137999999998</c:v>
                </c:pt>
                <c:pt idx="4461">
                  <c:v>80.86137999999998</c:v>
                </c:pt>
                <c:pt idx="4462">
                  <c:v>80.861374</c:v>
                </c:pt>
                <c:pt idx="4463">
                  <c:v>80.861374</c:v>
                </c:pt>
                <c:pt idx="4464">
                  <c:v>80.861374</c:v>
                </c:pt>
                <c:pt idx="4465">
                  <c:v>80.861374</c:v>
                </c:pt>
                <c:pt idx="4466">
                  <c:v>80.861374</c:v>
                </c:pt>
                <c:pt idx="4467">
                  <c:v>80.861374</c:v>
                </c:pt>
                <c:pt idx="4468">
                  <c:v>80.861374</c:v>
                </c:pt>
                <c:pt idx="4469">
                  <c:v>80.861374</c:v>
                </c:pt>
                <c:pt idx="4470">
                  <c:v>80.861374</c:v>
                </c:pt>
                <c:pt idx="4471">
                  <c:v>80.861374</c:v>
                </c:pt>
                <c:pt idx="4472">
                  <c:v>80.861374</c:v>
                </c:pt>
                <c:pt idx="4473">
                  <c:v>80.861374</c:v>
                </c:pt>
                <c:pt idx="4474">
                  <c:v>80.861374</c:v>
                </c:pt>
                <c:pt idx="4475">
                  <c:v>80.861374</c:v>
                </c:pt>
                <c:pt idx="4476">
                  <c:v>80.861374</c:v>
                </c:pt>
                <c:pt idx="4477">
                  <c:v>80.861374</c:v>
                </c:pt>
                <c:pt idx="4478">
                  <c:v>80.861374</c:v>
                </c:pt>
                <c:pt idx="4479">
                  <c:v>80.861374</c:v>
                </c:pt>
                <c:pt idx="4480">
                  <c:v>80.861374</c:v>
                </c:pt>
                <c:pt idx="4481">
                  <c:v>80.861374</c:v>
                </c:pt>
                <c:pt idx="4482">
                  <c:v>80.861374</c:v>
                </c:pt>
                <c:pt idx="4483">
                  <c:v>80.861374</c:v>
                </c:pt>
                <c:pt idx="4484">
                  <c:v>80.861374</c:v>
                </c:pt>
                <c:pt idx="4485">
                  <c:v>80.861374</c:v>
                </c:pt>
                <c:pt idx="4486">
                  <c:v>80.861374</c:v>
                </c:pt>
                <c:pt idx="4487">
                  <c:v>80.861374</c:v>
                </c:pt>
                <c:pt idx="4488">
                  <c:v>80.861374</c:v>
                </c:pt>
                <c:pt idx="4489">
                  <c:v>80.861374</c:v>
                </c:pt>
                <c:pt idx="4490">
                  <c:v>80.861374</c:v>
                </c:pt>
                <c:pt idx="4491">
                  <c:v>80.861374</c:v>
                </c:pt>
                <c:pt idx="4492">
                  <c:v>80.861374</c:v>
                </c:pt>
                <c:pt idx="4493">
                  <c:v>80.861374</c:v>
                </c:pt>
                <c:pt idx="4494">
                  <c:v>80.861374</c:v>
                </c:pt>
                <c:pt idx="4495">
                  <c:v>80.861374</c:v>
                </c:pt>
                <c:pt idx="4496">
                  <c:v>80.861374</c:v>
                </c:pt>
                <c:pt idx="4497">
                  <c:v>80.861374</c:v>
                </c:pt>
                <c:pt idx="4498">
                  <c:v>80.861374</c:v>
                </c:pt>
                <c:pt idx="4499">
                  <c:v>80.861374</c:v>
                </c:pt>
                <c:pt idx="4500">
                  <c:v>80.86137</c:v>
                </c:pt>
                <c:pt idx="4501">
                  <c:v>80.86136</c:v>
                </c:pt>
                <c:pt idx="4502">
                  <c:v>80.86135</c:v>
                </c:pt>
                <c:pt idx="4503">
                  <c:v>80.86134</c:v>
                </c:pt>
                <c:pt idx="4504">
                  <c:v>80.86134</c:v>
                </c:pt>
                <c:pt idx="4505">
                  <c:v>80.86134</c:v>
                </c:pt>
                <c:pt idx="4506">
                  <c:v>80.86134</c:v>
                </c:pt>
                <c:pt idx="4507">
                  <c:v>80.86134</c:v>
                </c:pt>
                <c:pt idx="4508">
                  <c:v>80.86134</c:v>
                </c:pt>
                <c:pt idx="4509">
                  <c:v>80.86134</c:v>
                </c:pt>
                <c:pt idx="4510">
                  <c:v>80.86133599999998</c:v>
                </c:pt>
                <c:pt idx="4511">
                  <c:v>80.86133</c:v>
                </c:pt>
                <c:pt idx="4512">
                  <c:v>80.86132</c:v>
                </c:pt>
                <c:pt idx="4513">
                  <c:v>80.86131</c:v>
                </c:pt>
                <c:pt idx="4514">
                  <c:v>80.86131</c:v>
                </c:pt>
                <c:pt idx="4515">
                  <c:v>80.861305</c:v>
                </c:pt>
                <c:pt idx="4516">
                  <c:v>80.8613</c:v>
                </c:pt>
                <c:pt idx="4517">
                  <c:v>80.8613</c:v>
                </c:pt>
                <c:pt idx="4518">
                  <c:v>80.8613</c:v>
                </c:pt>
                <c:pt idx="4519">
                  <c:v>80.86129</c:v>
                </c:pt>
                <c:pt idx="4520">
                  <c:v>80.86129</c:v>
                </c:pt>
                <c:pt idx="4521">
                  <c:v>80.86129</c:v>
                </c:pt>
                <c:pt idx="4522">
                  <c:v>80.86129</c:v>
                </c:pt>
                <c:pt idx="4523">
                  <c:v>80.86129</c:v>
                </c:pt>
                <c:pt idx="4524">
                  <c:v>80.86129</c:v>
                </c:pt>
                <c:pt idx="4525">
                  <c:v>80.86129</c:v>
                </c:pt>
                <c:pt idx="4526">
                  <c:v>80.86129</c:v>
                </c:pt>
                <c:pt idx="4527">
                  <c:v>80.86129</c:v>
                </c:pt>
                <c:pt idx="4528">
                  <c:v>80.86129</c:v>
                </c:pt>
                <c:pt idx="4529">
                  <c:v>80.86129</c:v>
                </c:pt>
                <c:pt idx="4530">
                  <c:v>80.86129</c:v>
                </c:pt>
                <c:pt idx="4531">
                  <c:v>80.86129</c:v>
                </c:pt>
                <c:pt idx="4532">
                  <c:v>80.86129</c:v>
                </c:pt>
                <c:pt idx="4533">
                  <c:v>80.86129</c:v>
                </c:pt>
                <c:pt idx="4534">
                  <c:v>80.86129</c:v>
                </c:pt>
                <c:pt idx="4535">
                  <c:v>80.86129</c:v>
                </c:pt>
                <c:pt idx="4536">
                  <c:v>80.86129</c:v>
                </c:pt>
                <c:pt idx="4537">
                  <c:v>80.86129</c:v>
                </c:pt>
                <c:pt idx="4538">
                  <c:v>80.86129</c:v>
                </c:pt>
                <c:pt idx="4539">
                  <c:v>80.86129</c:v>
                </c:pt>
                <c:pt idx="4540">
                  <c:v>80.86129</c:v>
                </c:pt>
                <c:pt idx="4541">
                  <c:v>80.86129</c:v>
                </c:pt>
                <c:pt idx="4542">
                  <c:v>80.86129</c:v>
                </c:pt>
                <c:pt idx="4543">
                  <c:v>80.86129</c:v>
                </c:pt>
                <c:pt idx="4544">
                  <c:v>80.86129</c:v>
                </c:pt>
                <c:pt idx="4545">
                  <c:v>80.86129</c:v>
                </c:pt>
                <c:pt idx="4546">
                  <c:v>80.86129</c:v>
                </c:pt>
                <c:pt idx="4547">
                  <c:v>80.86129</c:v>
                </c:pt>
                <c:pt idx="4548">
                  <c:v>80.86129</c:v>
                </c:pt>
                <c:pt idx="4549">
                  <c:v>80.86129</c:v>
                </c:pt>
                <c:pt idx="4550">
                  <c:v>80.86129</c:v>
                </c:pt>
                <c:pt idx="4551">
                  <c:v>80.86129</c:v>
                </c:pt>
                <c:pt idx="4552">
                  <c:v>80.86129</c:v>
                </c:pt>
                <c:pt idx="4553">
                  <c:v>80.86129</c:v>
                </c:pt>
                <c:pt idx="4554">
                  <c:v>80.86129</c:v>
                </c:pt>
                <c:pt idx="4555">
                  <c:v>80.86129</c:v>
                </c:pt>
                <c:pt idx="4556">
                  <c:v>80.86129</c:v>
                </c:pt>
                <c:pt idx="4557">
                  <c:v>80.86129</c:v>
                </c:pt>
                <c:pt idx="4558">
                  <c:v>80.86129</c:v>
                </c:pt>
                <c:pt idx="4559">
                  <c:v>80.86129</c:v>
                </c:pt>
                <c:pt idx="4560">
                  <c:v>80.86129</c:v>
                </c:pt>
                <c:pt idx="4561">
                  <c:v>80.86129</c:v>
                </c:pt>
                <c:pt idx="4562">
                  <c:v>80.86129</c:v>
                </c:pt>
                <c:pt idx="4563">
                  <c:v>80.86129</c:v>
                </c:pt>
                <c:pt idx="4564">
                  <c:v>80.86129</c:v>
                </c:pt>
                <c:pt idx="4565">
                  <c:v>80.86129</c:v>
                </c:pt>
                <c:pt idx="4566">
                  <c:v>80.86129</c:v>
                </c:pt>
                <c:pt idx="4567">
                  <c:v>80.86129</c:v>
                </c:pt>
                <c:pt idx="4568">
                  <c:v>80.86129</c:v>
                </c:pt>
                <c:pt idx="4569">
                  <c:v>80.86129</c:v>
                </c:pt>
                <c:pt idx="4570">
                  <c:v>80.86129</c:v>
                </c:pt>
                <c:pt idx="4571">
                  <c:v>80.86129</c:v>
                </c:pt>
                <c:pt idx="4572">
                  <c:v>80.86129</c:v>
                </c:pt>
                <c:pt idx="4573">
                  <c:v>80.86129</c:v>
                </c:pt>
                <c:pt idx="4574">
                  <c:v>80.86129</c:v>
                </c:pt>
                <c:pt idx="4575">
                  <c:v>80.86129</c:v>
                </c:pt>
                <c:pt idx="4576">
                  <c:v>80.86129</c:v>
                </c:pt>
                <c:pt idx="4577">
                  <c:v>80.86129</c:v>
                </c:pt>
                <c:pt idx="4578">
                  <c:v>80.86129</c:v>
                </c:pt>
                <c:pt idx="4579">
                  <c:v>80.86129</c:v>
                </c:pt>
                <c:pt idx="4580">
                  <c:v>80.86129</c:v>
                </c:pt>
                <c:pt idx="4581">
                  <c:v>80.86129</c:v>
                </c:pt>
                <c:pt idx="4582">
                  <c:v>80.86129</c:v>
                </c:pt>
                <c:pt idx="4583">
                  <c:v>80.86129</c:v>
                </c:pt>
                <c:pt idx="4584">
                  <c:v>80.86129</c:v>
                </c:pt>
                <c:pt idx="4585">
                  <c:v>80.86129</c:v>
                </c:pt>
                <c:pt idx="4586">
                  <c:v>80.86129</c:v>
                </c:pt>
                <c:pt idx="4587">
                  <c:v>80.86129</c:v>
                </c:pt>
                <c:pt idx="4588">
                  <c:v>80.86129</c:v>
                </c:pt>
                <c:pt idx="4589">
                  <c:v>80.86129</c:v>
                </c:pt>
                <c:pt idx="4590">
                  <c:v>80.86129</c:v>
                </c:pt>
                <c:pt idx="4591">
                  <c:v>80.86129</c:v>
                </c:pt>
                <c:pt idx="4592">
                  <c:v>80.86129</c:v>
                </c:pt>
                <c:pt idx="4593">
                  <c:v>80.86129</c:v>
                </c:pt>
                <c:pt idx="4594">
                  <c:v>80.86129</c:v>
                </c:pt>
                <c:pt idx="4595">
                  <c:v>80.86129</c:v>
                </c:pt>
                <c:pt idx="4596">
                  <c:v>80.86129</c:v>
                </c:pt>
                <c:pt idx="4597">
                  <c:v>80.86129</c:v>
                </c:pt>
                <c:pt idx="4598">
                  <c:v>80.86129</c:v>
                </c:pt>
                <c:pt idx="4599">
                  <c:v>80.86129</c:v>
                </c:pt>
                <c:pt idx="4600">
                  <c:v>80.86129</c:v>
                </c:pt>
                <c:pt idx="4601">
                  <c:v>80.86129</c:v>
                </c:pt>
                <c:pt idx="4602">
                  <c:v>80.86129</c:v>
                </c:pt>
                <c:pt idx="4603">
                  <c:v>80.86129</c:v>
                </c:pt>
                <c:pt idx="4604">
                  <c:v>80.86129</c:v>
                </c:pt>
                <c:pt idx="4605">
                  <c:v>80.86129</c:v>
                </c:pt>
                <c:pt idx="4606">
                  <c:v>80.86129</c:v>
                </c:pt>
                <c:pt idx="4607">
                  <c:v>80.86129</c:v>
                </c:pt>
                <c:pt idx="4608">
                  <c:v>80.86129</c:v>
                </c:pt>
                <c:pt idx="4609">
                  <c:v>80.86129</c:v>
                </c:pt>
                <c:pt idx="4610">
                  <c:v>80.86129</c:v>
                </c:pt>
                <c:pt idx="4611">
                  <c:v>80.86129</c:v>
                </c:pt>
                <c:pt idx="4612">
                  <c:v>80.86129</c:v>
                </c:pt>
                <c:pt idx="4613">
                  <c:v>80.86129</c:v>
                </c:pt>
                <c:pt idx="4614">
                  <c:v>80.86129</c:v>
                </c:pt>
                <c:pt idx="4615">
                  <c:v>80.86129</c:v>
                </c:pt>
                <c:pt idx="4616">
                  <c:v>80.86129</c:v>
                </c:pt>
                <c:pt idx="4617">
                  <c:v>80.86129</c:v>
                </c:pt>
                <c:pt idx="4618">
                  <c:v>80.86129</c:v>
                </c:pt>
                <c:pt idx="4619">
                  <c:v>80.86129</c:v>
                </c:pt>
                <c:pt idx="4620">
                  <c:v>80.86129</c:v>
                </c:pt>
                <c:pt idx="4621">
                  <c:v>80.86129</c:v>
                </c:pt>
                <c:pt idx="4622">
                  <c:v>80.86129</c:v>
                </c:pt>
                <c:pt idx="4623">
                  <c:v>80.86129</c:v>
                </c:pt>
                <c:pt idx="4624">
                  <c:v>80.86129</c:v>
                </c:pt>
                <c:pt idx="4625">
                  <c:v>80.86129</c:v>
                </c:pt>
                <c:pt idx="4626">
                  <c:v>80.86129</c:v>
                </c:pt>
                <c:pt idx="4627">
                  <c:v>80.86129</c:v>
                </c:pt>
                <c:pt idx="4628">
                  <c:v>80.86129</c:v>
                </c:pt>
                <c:pt idx="4629">
                  <c:v>80.86129</c:v>
                </c:pt>
                <c:pt idx="4630">
                  <c:v>80.86129</c:v>
                </c:pt>
                <c:pt idx="4631">
                  <c:v>80.86129</c:v>
                </c:pt>
                <c:pt idx="4632">
                  <c:v>80.86129</c:v>
                </c:pt>
                <c:pt idx="4633">
                  <c:v>80.86129</c:v>
                </c:pt>
                <c:pt idx="4634">
                  <c:v>80.86129</c:v>
                </c:pt>
                <c:pt idx="4635">
                  <c:v>80.86129</c:v>
                </c:pt>
                <c:pt idx="4636">
                  <c:v>80.86129</c:v>
                </c:pt>
                <c:pt idx="4637">
                  <c:v>80.86129</c:v>
                </c:pt>
                <c:pt idx="4638">
                  <c:v>80.86129</c:v>
                </c:pt>
                <c:pt idx="4639">
                  <c:v>80.86129</c:v>
                </c:pt>
                <c:pt idx="4640">
                  <c:v>80.86128</c:v>
                </c:pt>
                <c:pt idx="4641">
                  <c:v>80.861275</c:v>
                </c:pt>
                <c:pt idx="4642">
                  <c:v>80.86127</c:v>
                </c:pt>
                <c:pt idx="4643">
                  <c:v>80.86126</c:v>
                </c:pt>
                <c:pt idx="4644">
                  <c:v>80.86126</c:v>
                </c:pt>
                <c:pt idx="4645">
                  <c:v>80.86126</c:v>
                </c:pt>
                <c:pt idx="4646">
                  <c:v>80.86126</c:v>
                </c:pt>
                <c:pt idx="4647">
                  <c:v>80.86126</c:v>
                </c:pt>
                <c:pt idx="4648">
                  <c:v>80.86126</c:v>
                </c:pt>
                <c:pt idx="4649">
                  <c:v>80.86125</c:v>
                </c:pt>
                <c:pt idx="4650">
                  <c:v>80.861244</c:v>
                </c:pt>
                <c:pt idx="4651">
                  <c:v>80.86124</c:v>
                </c:pt>
                <c:pt idx="4652">
                  <c:v>80.86123</c:v>
                </c:pt>
                <c:pt idx="4653">
                  <c:v>80.86123</c:v>
                </c:pt>
                <c:pt idx="4654">
                  <c:v>80.86123</c:v>
                </c:pt>
                <c:pt idx="4655">
                  <c:v>80.86123</c:v>
                </c:pt>
                <c:pt idx="4656">
                  <c:v>80.86122</c:v>
                </c:pt>
                <c:pt idx="4657">
                  <c:v>80.86121</c:v>
                </c:pt>
                <c:pt idx="4658">
                  <c:v>80.86121</c:v>
                </c:pt>
                <c:pt idx="4659">
                  <c:v>80.861206</c:v>
                </c:pt>
                <c:pt idx="4660">
                  <c:v>80.8612</c:v>
                </c:pt>
                <c:pt idx="4661">
                  <c:v>80.8612</c:v>
                </c:pt>
                <c:pt idx="4662">
                  <c:v>80.86119</c:v>
                </c:pt>
                <c:pt idx="4663">
                  <c:v>80.86118</c:v>
                </c:pt>
                <c:pt idx="4664">
                  <c:v>80.86118</c:v>
                </c:pt>
                <c:pt idx="4665">
                  <c:v>80.861176</c:v>
                </c:pt>
                <c:pt idx="4666">
                  <c:v>80.861176</c:v>
                </c:pt>
                <c:pt idx="4667">
                  <c:v>80.861176</c:v>
                </c:pt>
                <c:pt idx="4668">
                  <c:v>80.861176</c:v>
                </c:pt>
                <c:pt idx="4669">
                  <c:v>80.861176</c:v>
                </c:pt>
                <c:pt idx="4670">
                  <c:v>80.861176</c:v>
                </c:pt>
                <c:pt idx="4671">
                  <c:v>80.861176</c:v>
                </c:pt>
                <c:pt idx="4672">
                  <c:v>80.861176</c:v>
                </c:pt>
                <c:pt idx="4673">
                  <c:v>80.861176</c:v>
                </c:pt>
                <c:pt idx="4674">
                  <c:v>80.861176</c:v>
                </c:pt>
                <c:pt idx="4675">
                  <c:v>80.861176</c:v>
                </c:pt>
                <c:pt idx="4676">
                  <c:v>80.861176</c:v>
                </c:pt>
                <c:pt idx="4677">
                  <c:v>80.861176</c:v>
                </c:pt>
                <c:pt idx="4678">
                  <c:v>80.861176</c:v>
                </c:pt>
                <c:pt idx="4679">
                  <c:v>80.861176</c:v>
                </c:pt>
                <c:pt idx="4680">
                  <c:v>80.861176</c:v>
                </c:pt>
                <c:pt idx="4681">
                  <c:v>80.861176</c:v>
                </c:pt>
                <c:pt idx="4682">
                  <c:v>80.861176</c:v>
                </c:pt>
                <c:pt idx="4683">
                  <c:v>80.861176</c:v>
                </c:pt>
                <c:pt idx="4684">
                  <c:v>80.861176</c:v>
                </c:pt>
                <c:pt idx="4685">
                  <c:v>80.861176</c:v>
                </c:pt>
                <c:pt idx="4686">
                  <c:v>80.861176</c:v>
                </c:pt>
                <c:pt idx="4687">
                  <c:v>80.861176</c:v>
                </c:pt>
                <c:pt idx="4688">
                  <c:v>80.861176</c:v>
                </c:pt>
                <c:pt idx="4689">
                  <c:v>80.861176</c:v>
                </c:pt>
                <c:pt idx="4690">
                  <c:v>80.861176</c:v>
                </c:pt>
                <c:pt idx="4691">
                  <c:v>80.861176</c:v>
                </c:pt>
                <c:pt idx="4692">
                  <c:v>80.861176</c:v>
                </c:pt>
                <c:pt idx="4693">
                  <c:v>80.861176</c:v>
                </c:pt>
                <c:pt idx="4694">
                  <c:v>80.861176</c:v>
                </c:pt>
                <c:pt idx="4695">
                  <c:v>80.861176</c:v>
                </c:pt>
                <c:pt idx="4696">
                  <c:v>80.861176</c:v>
                </c:pt>
                <c:pt idx="4697">
                  <c:v>80.861176</c:v>
                </c:pt>
                <c:pt idx="4698">
                  <c:v>80.861176</c:v>
                </c:pt>
                <c:pt idx="4699">
                  <c:v>80.861176</c:v>
                </c:pt>
                <c:pt idx="4700">
                  <c:v>80.861176</c:v>
                </c:pt>
                <c:pt idx="4701">
                  <c:v>80.861176</c:v>
                </c:pt>
                <c:pt idx="4702">
                  <c:v>80.86117</c:v>
                </c:pt>
                <c:pt idx="4703">
                  <c:v>80.86116</c:v>
                </c:pt>
                <c:pt idx="4704">
                  <c:v>80.86115</c:v>
                </c:pt>
                <c:pt idx="4705">
                  <c:v>80.861145</c:v>
                </c:pt>
                <c:pt idx="4706">
                  <c:v>80.861145</c:v>
                </c:pt>
                <c:pt idx="4707">
                  <c:v>80.861145</c:v>
                </c:pt>
                <c:pt idx="4708">
                  <c:v>80.861145</c:v>
                </c:pt>
                <c:pt idx="4709">
                  <c:v>80.861145</c:v>
                </c:pt>
                <c:pt idx="4710">
                  <c:v>80.86114</c:v>
                </c:pt>
                <c:pt idx="4711">
                  <c:v>80.86113</c:v>
                </c:pt>
                <c:pt idx="4712">
                  <c:v>80.86112</c:v>
                </c:pt>
                <c:pt idx="4713">
                  <c:v>80.861115</c:v>
                </c:pt>
                <c:pt idx="4714">
                  <c:v>80.861115</c:v>
                </c:pt>
                <c:pt idx="4715">
                  <c:v>80.861115</c:v>
                </c:pt>
                <c:pt idx="4716">
                  <c:v>80.86111</c:v>
                </c:pt>
                <c:pt idx="4717">
                  <c:v>80.8611</c:v>
                </c:pt>
                <c:pt idx="4718">
                  <c:v>80.8611</c:v>
                </c:pt>
                <c:pt idx="4719">
                  <c:v>80.8611</c:v>
                </c:pt>
                <c:pt idx="4720">
                  <c:v>80.8611</c:v>
                </c:pt>
                <c:pt idx="4721">
                  <c:v>80.86109</c:v>
                </c:pt>
                <c:pt idx="4722">
                  <c:v>80.861084</c:v>
                </c:pt>
                <c:pt idx="4723">
                  <c:v>80.861084</c:v>
                </c:pt>
                <c:pt idx="4724">
                  <c:v>80.861084</c:v>
                </c:pt>
                <c:pt idx="4725">
                  <c:v>80.861084</c:v>
                </c:pt>
                <c:pt idx="4726">
                  <c:v>80.86108</c:v>
                </c:pt>
                <c:pt idx="4727">
                  <c:v>80.86107000000001</c:v>
                </c:pt>
                <c:pt idx="4728">
                  <c:v>80.86107000000001</c:v>
                </c:pt>
                <c:pt idx="4729">
                  <c:v>80.86107000000001</c:v>
                </c:pt>
                <c:pt idx="4730">
                  <c:v>80.86106</c:v>
                </c:pt>
                <c:pt idx="4731">
                  <c:v>80.86106</c:v>
                </c:pt>
                <c:pt idx="4732">
                  <c:v>80.86106</c:v>
                </c:pt>
                <c:pt idx="4733">
                  <c:v>80.86106</c:v>
                </c:pt>
                <c:pt idx="4734">
                  <c:v>80.86106</c:v>
                </c:pt>
                <c:pt idx="4735">
                  <c:v>80.86106</c:v>
                </c:pt>
                <c:pt idx="4736">
                  <c:v>80.86106</c:v>
                </c:pt>
                <c:pt idx="4737">
                  <c:v>80.86106</c:v>
                </c:pt>
                <c:pt idx="4738">
                  <c:v>80.86106</c:v>
                </c:pt>
                <c:pt idx="4739">
                  <c:v>80.86106</c:v>
                </c:pt>
                <c:pt idx="4740">
                  <c:v>80.86106</c:v>
                </c:pt>
                <c:pt idx="4741">
                  <c:v>80.86106</c:v>
                </c:pt>
                <c:pt idx="4742">
                  <c:v>80.86106</c:v>
                </c:pt>
                <c:pt idx="4743">
                  <c:v>80.86106</c:v>
                </c:pt>
                <c:pt idx="4744">
                  <c:v>80.86105</c:v>
                </c:pt>
                <c:pt idx="4745">
                  <c:v>80.861046</c:v>
                </c:pt>
                <c:pt idx="4746">
                  <c:v>80.86104</c:v>
                </c:pt>
                <c:pt idx="4747">
                  <c:v>80.86103</c:v>
                </c:pt>
                <c:pt idx="4748">
                  <c:v>80.86103</c:v>
                </c:pt>
                <c:pt idx="4749">
                  <c:v>80.86103</c:v>
                </c:pt>
                <c:pt idx="4750">
                  <c:v>80.86103</c:v>
                </c:pt>
                <c:pt idx="4751">
                  <c:v>80.86103</c:v>
                </c:pt>
                <c:pt idx="4752">
                  <c:v>80.86103</c:v>
                </c:pt>
                <c:pt idx="4753">
                  <c:v>80.86103</c:v>
                </c:pt>
                <c:pt idx="4754">
                  <c:v>80.86103</c:v>
                </c:pt>
                <c:pt idx="4755">
                  <c:v>80.86103</c:v>
                </c:pt>
                <c:pt idx="4756">
                  <c:v>80.86103</c:v>
                </c:pt>
                <c:pt idx="4757">
                  <c:v>80.86103</c:v>
                </c:pt>
                <c:pt idx="4758">
                  <c:v>80.86103</c:v>
                </c:pt>
                <c:pt idx="4759">
                  <c:v>80.86103</c:v>
                </c:pt>
                <c:pt idx="4760">
                  <c:v>80.86102</c:v>
                </c:pt>
                <c:pt idx="4761">
                  <c:v>80.861015</c:v>
                </c:pt>
                <c:pt idx="4762">
                  <c:v>80.86101</c:v>
                </c:pt>
                <c:pt idx="4763">
                  <c:v>80.861</c:v>
                </c:pt>
                <c:pt idx="4764">
                  <c:v>80.861</c:v>
                </c:pt>
                <c:pt idx="4765">
                  <c:v>80.861</c:v>
                </c:pt>
                <c:pt idx="4766">
                  <c:v>80.86099</c:v>
                </c:pt>
                <c:pt idx="4767">
                  <c:v>80.860985</c:v>
                </c:pt>
                <c:pt idx="4768">
                  <c:v>80.860985</c:v>
                </c:pt>
                <c:pt idx="4769">
                  <c:v>80.86098</c:v>
                </c:pt>
                <c:pt idx="4770">
                  <c:v>80.86097</c:v>
                </c:pt>
                <c:pt idx="4771">
                  <c:v>80.86097</c:v>
                </c:pt>
                <c:pt idx="4772">
                  <c:v>80.86097</c:v>
                </c:pt>
                <c:pt idx="4773">
                  <c:v>80.86097</c:v>
                </c:pt>
                <c:pt idx="4774">
                  <c:v>80.86097</c:v>
                </c:pt>
                <c:pt idx="4775">
                  <c:v>80.86097</c:v>
                </c:pt>
                <c:pt idx="4776">
                  <c:v>80.86097</c:v>
                </c:pt>
                <c:pt idx="4777">
                  <c:v>80.86097</c:v>
                </c:pt>
                <c:pt idx="4778">
                  <c:v>80.86097</c:v>
                </c:pt>
                <c:pt idx="4779">
                  <c:v>80.86097</c:v>
                </c:pt>
                <c:pt idx="4780">
                  <c:v>80.86097</c:v>
                </c:pt>
                <c:pt idx="4781">
                  <c:v>80.86097</c:v>
                </c:pt>
                <c:pt idx="4782">
                  <c:v>80.86097</c:v>
                </c:pt>
                <c:pt idx="4783">
                  <c:v>80.86097</c:v>
                </c:pt>
                <c:pt idx="4784">
                  <c:v>80.86097</c:v>
                </c:pt>
                <c:pt idx="4785">
                  <c:v>80.86096</c:v>
                </c:pt>
                <c:pt idx="4786">
                  <c:v>80.860954</c:v>
                </c:pt>
                <c:pt idx="4787">
                  <c:v>80.860954</c:v>
                </c:pt>
                <c:pt idx="4788">
                  <c:v>80.86095</c:v>
                </c:pt>
                <c:pt idx="4789">
                  <c:v>80.86095</c:v>
                </c:pt>
                <c:pt idx="4790">
                  <c:v>80.86095</c:v>
                </c:pt>
                <c:pt idx="4791">
                  <c:v>80.86095</c:v>
                </c:pt>
                <c:pt idx="4792">
                  <c:v>80.86095</c:v>
                </c:pt>
                <c:pt idx="4793">
                  <c:v>80.86095</c:v>
                </c:pt>
                <c:pt idx="4794">
                  <c:v>80.86095</c:v>
                </c:pt>
                <c:pt idx="4795">
                  <c:v>80.86095</c:v>
                </c:pt>
                <c:pt idx="4796">
                  <c:v>80.86095</c:v>
                </c:pt>
                <c:pt idx="4797">
                  <c:v>80.86095</c:v>
                </c:pt>
                <c:pt idx="4798">
                  <c:v>80.86095</c:v>
                </c:pt>
                <c:pt idx="4799">
                  <c:v>80.86095</c:v>
                </c:pt>
                <c:pt idx="4800">
                  <c:v>80.86095</c:v>
                </c:pt>
                <c:pt idx="4801">
                  <c:v>80.86095</c:v>
                </c:pt>
                <c:pt idx="4802">
                  <c:v>80.86095</c:v>
                </c:pt>
                <c:pt idx="4803">
                  <c:v>80.86095</c:v>
                </c:pt>
                <c:pt idx="4804">
                  <c:v>80.86095</c:v>
                </c:pt>
                <c:pt idx="4805">
                  <c:v>80.86094</c:v>
                </c:pt>
                <c:pt idx="4806">
                  <c:v>80.86093</c:v>
                </c:pt>
                <c:pt idx="4807">
                  <c:v>80.86092</c:v>
                </c:pt>
                <c:pt idx="4808">
                  <c:v>80.860916</c:v>
                </c:pt>
                <c:pt idx="4809">
                  <c:v>80.860916</c:v>
                </c:pt>
                <c:pt idx="4810">
                  <c:v>80.860916</c:v>
                </c:pt>
                <c:pt idx="4811">
                  <c:v>80.860916</c:v>
                </c:pt>
                <c:pt idx="4812">
                  <c:v>80.860916</c:v>
                </c:pt>
                <c:pt idx="4813">
                  <c:v>80.860916</c:v>
                </c:pt>
                <c:pt idx="4814">
                  <c:v>80.860916</c:v>
                </c:pt>
                <c:pt idx="4815">
                  <c:v>80.860916</c:v>
                </c:pt>
                <c:pt idx="4816">
                  <c:v>80.860916</c:v>
                </c:pt>
                <c:pt idx="4817">
                  <c:v>80.860916</c:v>
                </c:pt>
                <c:pt idx="4818">
                  <c:v>80.860916</c:v>
                </c:pt>
                <c:pt idx="4819">
                  <c:v>80.86091</c:v>
                </c:pt>
                <c:pt idx="4820">
                  <c:v>80.8609</c:v>
                </c:pt>
                <c:pt idx="4821">
                  <c:v>80.8609</c:v>
                </c:pt>
                <c:pt idx="4822">
                  <c:v>80.8609</c:v>
                </c:pt>
                <c:pt idx="4823">
                  <c:v>80.8609</c:v>
                </c:pt>
                <c:pt idx="4824">
                  <c:v>80.8609</c:v>
                </c:pt>
                <c:pt idx="4825">
                  <c:v>80.86089</c:v>
                </c:pt>
                <c:pt idx="4826">
                  <c:v>80.86088599999998</c:v>
                </c:pt>
                <c:pt idx="4827">
                  <c:v>80.86088599999998</c:v>
                </c:pt>
                <c:pt idx="4828">
                  <c:v>80.86088599999998</c:v>
                </c:pt>
                <c:pt idx="4829">
                  <c:v>80.86088599999998</c:v>
                </c:pt>
                <c:pt idx="4830">
                  <c:v>80.86088599999998</c:v>
                </c:pt>
                <c:pt idx="4831">
                  <c:v>80.86088599999998</c:v>
                </c:pt>
                <c:pt idx="4832">
                  <c:v>80.86088599999998</c:v>
                </c:pt>
                <c:pt idx="4833">
                  <c:v>80.86088599999998</c:v>
                </c:pt>
                <c:pt idx="4834">
                  <c:v>80.86087999999998</c:v>
                </c:pt>
                <c:pt idx="4835">
                  <c:v>80.86087</c:v>
                </c:pt>
                <c:pt idx="4836">
                  <c:v>80.86087</c:v>
                </c:pt>
                <c:pt idx="4837">
                  <c:v>80.86087</c:v>
                </c:pt>
                <c:pt idx="4838">
                  <c:v>80.86086</c:v>
                </c:pt>
                <c:pt idx="4839">
                  <c:v>80.860855</c:v>
                </c:pt>
                <c:pt idx="4840">
                  <c:v>80.860855</c:v>
                </c:pt>
                <c:pt idx="4841">
                  <c:v>80.860855</c:v>
                </c:pt>
                <c:pt idx="4842">
                  <c:v>80.860855</c:v>
                </c:pt>
                <c:pt idx="4843">
                  <c:v>80.860855</c:v>
                </c:pt>
                <c:pt idx="4844">
                  <c:v>80.860855</c:v>
                </c:pt>
                <c:pt idx="4845">
                  <c:v>80.860855</c:v>
                </c:pt>
                <c:pt idx="4846">
                  <c:v>80.860855</c:v>
                </c:pt>
                <c:pt idx="4847">
                  <c:v>80.860855</c:v>
                </c:pt>
                <c:pt idx="4848">
                  <c:v>80.86085</c:v>
                </c:pt>
                <c:pt idx="4849">
                  <c:v>80.86083999999998</c:v>
                </c:pt>
                <c:pt idx="4850">
                  <c:v>80.86083999999998</c:v>
                </c:pt>
                <c:pt idx="4851">
                  <c:v>80.86083999999998</c:v>
                </c:pt>
                <c:pt idx="4852">
                  <c:v>80.86083999999998</c:v>
                </c:pt>
                <c:pt idx="4853">
                  <c:v>80.86083</c:v>
                </c:pt>
                <c:pt idx="4854">
                  <c:v>80.86083</c:v>
                </c:pt>
                <c:pt idx="4855">
                  <c:v>80.86083</c:v>
                </c:pt>
                <c:pt idx="4856">
                  <c:v>80.86083</c:v>
                </c:pt>
                <c:pt idx="4857">
                  <c:v>80.86083</c:v>
                </c:pt>
                <c:pt idx="4858">
                  <c:v>80.86083</c:v>
                </c:pt>
                <c:pt idx="4859">
                  <c:v>80.86083</c:v>
                </c:pt>
                <c:pt idx="4860">
                  <c:v>80.86083</c:v>
                </c:pt>
                <c:pt idx="4861">
                  <c:v>80.86083</c:v>
                </c:pt>
                <c:pt idx="4862">
                  <c:v>80.86083</c:v>
                </c:pt>
                <c:pt idx="4863">
                  <c:v>80.86083</c:v>
                </c:pt>
                <c:pt idx="4864">
                  <c:v>80.86083</c:v>
                </c:pt>
                <c:pt idx="4865">
                  <c:v>80.86083</c:v>
                </c:pt>
                <c:pt idx="4866">
                  <c:v>80.86083</c:v>
                </c:pt>
                <c:pt idx="4867">
                  <c:v>80.86083</c:v>
                </c:pt>
                <c:pt idx="4868">
                  <c:v>80.86083</c:v>
                </c:pt>
                <c:pt idx="4869">
                  <c:v>80.86083</c:v>
                </c:pt>
                <c:pt idx="4870">
                  <c:v>80.86083</c:v>
                </c:pt>
                <c:pt idx="4871">
                  <c:v>80.86083</c:v>
                </c:pt>
                <c:pt idx="4872">
                  <c:v>80.86083</c:v>
                </c:pt>
                <c:pt idx="4873">
                  <c:v>80.86083</c:v>
                </c:pt>
                <c:pt idx="4874">
                  <c:v>80.86083</c:v>
                </c:pt>
                <c:pt idx="4875">
                  <c:v>80.86083</c:v>
                </c:pt>
                <c:pt idx="4876">
                  <c:v>80.86083</c:v>
                </c:pt>
                <c:pt idx="4877">
                  <c:v>80.86083</c:v>
                </c:pt>
                <c:pt idx="4878">
                  <c:v>80.86083</c:v>
                </c:pt>
                <c:pt idx="4879">
                  <c:v>80.86083</c:v>
                </c:pt>
                <c:pt idx="4880">
                  <c:v>80.86083</c:v>
                </c:pt>
                <c:pt idx="4881">
                  <c:v>80.86083</c:v>
                </c:pt>
                <c:pt idx="4882">
                  <c:v>80.86083</c:v>
                </c:pt>
                <c:pt idx="4883">
                  <c:v>80.86083</c:v>
                </c:pt>
                <c:pt idx="4884">
                  <c:v>80.86083</c:v>
                </c:pt>
                <c:pt idx="4885">
                  <c:v>80.86083</c:v>
                </c:pt>
                <c:pt idx="4886">
                  <c:v>80.86083</c:v>
                </c:pt>
                <c:pt idx="4887">
                  <c:v>80.86083</c:v>
                </c:pt>
                <c:pt idx="4888">
                  <c:v>80.86083</c:v>
                </c:pt>
                <c:pt idx="4889">
                  <c:v>80.86083</c:v>
                </c:pt>
                <c:pt idx="4890">
                  <c:v>80.86083</c:v>
                </c:pt>
                <c:pt idx="4891">
                  <c:v>80.86083</c:v>
                </c:pt>
                <c:pt idx="4892">
                  <c:v>80.86083</c:v>
                </c:pt>
                <c:pt idx="4893">
                  <c:v>80.86083</c:v>
                </c:pt>
                <c:pt idx="4894">
                  <c:v>80.86083</c:v>
                </c:pt>
                <c:pt idx="4895">
                  <c:v>80.860825</c:v>
                </c:pt>
                <c:pt idx="4896">
                  <c:v>80.86082</c:v>
                </c:pt>
                <c:pt idx="4897">
                  <c:v>80.86081</c:v>
                </c:pt>
                <c:pt idx="4898">
                  <c:v>80.8608</c:v>
                </c:pt>
                <c:pt idx="4899">
                  <c:v>80.8608</c:v>
                </c:pt>
                <c:pt idx="4900">
                  <c:v>80.8608</c:v>
                </c:pt>
                <c:pt idx="4901">
                  <c:v>80.8608</c:v>
                </c:pt>
                <c:pt idx="4902">
                  <c:v>80.8608</c:v>
                </c:pt>
                <c:pt idx="4903">
                  <c:v>80.8608</c:v>
                </c:pt>
                <c:pt idx="4904">
                  <c:v>80.8608</c:v>
                </c:pt>
                <c:pt idx="4905">
                  <c:v>80.8608</c:v>
                </c:pt>
                <c:pt idx="4906">
                  <c:v>80.8608</c:v>
                </c:pt>
                <c:pt idx="4907">
                  <c:v>80.860794</c:v>
                </c:pt>
                <c:pt idx="4908">
                  <c:v>80.86078999999998</c:v>
                </c:pt>
                <c:pt idx="4909">
                  <c:v>80.86078999999998</c:v>
                </c:pt>
                <c:pt idx="4910">
                  <c:v>80.86078999999998</c:v>
                </c:pt>
                <c:pt idx="4911">
                  <c:v>80.86078999999998</c:v>
                </c:pt>
                <c:pt idx="4912">
                  <c:v>80.86078999999998</c:v>
                </c:pt>
                <c:pt idx="4913">
                  <c:v>80.86078999999998</c:v>
                </c:pt>
                <c:pt idx="4914">
                  <c:v>80.86077999999999</c:v>
                </c:pt>
                <c:pt idx="4915">
                  <c:v>80.86076999999998</c:v>
                </c:pt>
                <c:pt idx="4916">
                  <c:v>80.86076999999998</c:v>
                </c:pt>
                <c:pt idx="4917">
                  <c:v>80.86076999999998</c:v>
                </c:pt>
                <c:pt idx="4918">
                  <c:v>80.86076999999998</c:v>
                </c:pt>
                <c:pt idx="4919">
                  <c:v>80.86076999999998</c:v>
                </c:pt>
                <c:pt idx="4920">
                  <c:v>80.86076999999998</c:v>
                </c:pt>
                <c:pt idx="4921">
                  <c:v>80.86076</c:v>
                </c:pt>
                <c:pt idx="4922">
                  <c:v>80.86075599999998</c:v>
                </c:pt>
                <c:pt idx="4923">
                  <c:v>80.86075599999998</c:v>
                </c:pt>
                <c:pt idx="4924">
                  <c:v>80.86075599999998</c:v>
                </c:pt>
                <c:pt idx="4925">
                  <c:v>80.86075599999998</c:v>
                </c:pt>
                <c:pt idx="4926">
                  <c:v>80.86075599999998</c:v>
                </c:pt>
                <c:pt idx="4927">
                  <c:v>80.86075599999998</c:v>
                </c:pt>
                <c:pt idx="4928">
                  <c:v>80.86075599999998</c:v>
                </c:pt>
                <c:pt idx="4929">
                  <c:v>80.86075599999998</c:v>
                </c:pt>
                <c:pt idx="4930">
                  <c:v>80.86075599999998</c:v>
                </c:pt>
                <c:pt idx="4931">
                  <c:v>80.86075599999998</c:v>
                </c:pt>
                <c:pt idx="4932">
                  <c:v>80.86075599999998</c:v>
                </c:pt>
                <c:pt idx="4933">
                  <c:v>80.86075599999998</c:v>
                </c:pt>
                <c:pt idx="4934">
                  <c:v>80.86075599999998</c:v>
                </c:pt>
                <c:pt idx="4935">
                  <c:v>80.86075599999998</c:v>
                </c:pt>
                <c:pt idx="4936">
                  <c:v>80.86075599999998</c:v>
                </c:pt>
                <c:pt idx="4937">
                  <c:v>80.86075599999998</c:v>
                </c:pt>
                <c:pt idx="4938">
                  <c:v>80.86075599999998</c:v>
                </c:pt>
                <c:pt idx="4939">
                  <c:v>80.86075599999998</c:v>
                </c:pt>
                <c:pt idx="4940">
                  <c:v>80.86075599999998</c:v>
                </c:pt>
                <c:pt idx="4941">
                  <c:v>80.86075599999998</c:v>
                </c:pt>
                <c:pt idx="4942">
                  <c:v>80.86075599999998</c:v>
                </c:pt>
                <c:pt idx="4943">
                  <c:v>80.86075599999998</c:v>
                </c:pt>
                <c:pt idx="4944">
                  <c:v>80.86075599999998</c:v>
                </c:pt>
                <c:pt idx="4945">
                  <c:v>80.86075599999998</c:v>
                </c:pt>
                <c:pt idx="4946">
                  <c:v>80.86075599999998</c:v>
                </c:pt>
                <c:pt idx="4947">
                  <c:v>80.86075599999998</c:v>
                </c:pt>
                <c:pt idx="4948">
                  <c:v>80.86075599999998</c:v>
                </c:pt>
                <c:pt idx="4949">
                  <c:v>80.86075599999998</c:v>
                </c:pt>
                <c:pt idx="4950">
                  <c:v>80.86075599999998</c:v>
                </c:pt>
                <c:pt idx="4951">
                  <c:v>80.86075599999998</c:v>
                </c:pt>
                <c:pt idx="4952">
                  <c:v>80.86075599999998</c:v>
                </c:pt>
                <c:pt idx="4953">
                  <c:v>80.86075599999998</c:v>
                </c:pt>
                <c:pt idx="4954">
                  <c:v>80.86074999999998</c:v>
                </c:pt>
                <c:pt idx="4955">
                  <c:v>80.86073999999999</c:v>
                </c:pt>
                <c:pt idx="4956">
                  <c:v>80.86073999999999</c:v>
                </c:pt>
                <c:pt idx="4957">
                  <c:v>80.86073999999999</c:v>
                </c:pt>
                <c:pt idx="4958">
                  <c:v>80.86073999999999</c:v>
                </c:pt>
                <c:pt idx="4959">
                  <c:v>80.86072999999998</c:v>
                </c:pt>
                <c:pt idx="4960">
                  <c:v>80.860725</c:v>
                </c:pt>
                <c:pt idx="4961">
                  <c:v>80.860725</c:v>
                </c:pt>
                <c:pt idx="4962">
                  <c:v>80.860725</c:v>
                </c:pt>
                <c:pt idx="4963">
                  <c:v>80.860725</c:v>
                </c:pt>
                <c:pt idx="4964">
                  <c:v>80.860725</c:v>
                </c:pt>
                <c:pt idx="4965">
                  <c:v>80.860725</c:v>
                </c:pt>
                <c:pt idx="4966">
                  <c:v>80.860725</c:v>
                </c:pt>
                <c:pt idx="4967">
                  <c:v>80.860725</c:v>
                </c:pt>
                <c:pt idx="4968">
                  <c:v>80.860725</c:v>
                </c:pt>
                <c:pt idx="4969">
                  <c:v>80.860725</c:v>
                </c:pt>
                <c:pt idx="4970">
                  <c:v>80.860725</c:v>
                </c:pt>
                <c:pt idx="4971">
                  <c:v>80.860725</c:v>
                </c:pt>
                <c:pt idx="4972">
                  <c:v>80.860725</c:v>
                </c:pt>
                <c:pt idx="4973">
                  <c:v>80.860725</c:v>
                </c:pt>
                <c:pt idx="4974">
                  <c:v>80.860725</c:v>
                </c:pt>
                <c:pt idx="4975">
                  <c:v>80.860725</c:v>
                </c:pt>
                <c:pt idx="4976">
                  <c:v>80.860725</c:v>
                </c:pt>
                <c:pt idx="4977">
                  <c:v>80.860725</c:v>
                </c:pt>
                <c:pt idx="4978">
                  <c:v>80.860725</c:v>
                </c:pt>
                <c:pt idx="4979">
                  <c:v>80.860725</c:v>
                </c:pt>
                <c:pt idx="4980">
                  <c:v>80.860725</c:v>
                </c:pt>
                <c:pt idx="4981">
                  <c:v>80.860725</c:v>
                </c:pt>
                <c:pt idx="4982">
                  <c:v>80.860725</c:v>
                </c:pt>
                <c:pt idx="4983">
                  <c:v>80.860725</c:v>
                </c:pt>
                <c:pt idx="4984">
                  <c:v>80.86072</c:v>
                </c:pt>
                <c:pt idx="4985">
                  <c:v>80.86072</c:v>
                </c:pt>
                <c:pt idx="4986">
                  <c:v>80.86072</c:v>
                </c:pt>
                <c:pt idx="4987">
                  <c:v>80.86072</c:v>
                </c:pt>
                <c:pt idx="4988">
                  <c:v>80.86072</c:v>
                </c:pt>
                <c:pt idx="4989">
                  <c:v>80.86072</c:v>
                </c:pt>
                <c:pt idx="4990">
                  <c:v>80.86072</c:v>
                </c:pt>
                <c:pt idx="4991">
                  <c:v>80.86072</c:v>
                </c:pt>
                <c:pt idx="4992">
                  <c:v>80.86072</c:v>
                </c:pt>
                <c:pt idx="4993">
                  <c:v>80.86072</c:v>
                </c:pt>
                <c:pt idx="4994">
                  <c:v>80.86072</c:v>
                </c:pt>
                <c:pt idx="4995">
                  <c:v>80.86072</c:v>
                </c:pt>
                <c:pt idx="4996">
                  <c:v>80.86072</c:v>
                </c:pt>
                <c:pt idx="4997">
                  <c:v>80.86072</c:v>
                </c:pt>
                <c:pt idx="4998">
                  <c:v>80.86072</c:v>
                </c:pt>
                <c:pt idx="4999">
                  <c:v>80.86072</c:v>
                </c:pt>
                <c:pt idx="5000">
                  <c:v>80.86072</c:v>
                </c:pt>
                <c:pt idx="5001">
                  <c:v>80.86072</c:v>
                </c:pt>
                <c:pt idx="5002">
                  <c:v>80.86072</c:v>
                </c:pt>
                <c:pt idx="5003">
                  <c:v>80.86072</c:v>
                </c:pt>
                <c:pt idx="5004">
                  <c:v>80.86072</c:v>
                </c:pt>
                <c:pt idx="5005">
                  <c:v>80.86072</c:v>
                </c:pt>
                <c:pt idx="5006">
                  <c:v>80.86072</c:v>
                </c:pt>
                <c:pt idx="5007">
                  <c:v>80.86072</c:v>
                </c:pt>
                <c:pt idx="5008">
                  <c:v>80.86072</c:v>
                </c:pt>
                <c:pt idx="5009">
                  <c:v>80.86072</c:v>
                </c:pt>
                <c:pt idx="5010">
                  <c:v>80.86072</c:v>
                </c:pt>
                <c:pt idx="5011">
                  <c:v>80.86072</c:v>
                </c:pt>
                <c:pt idx="5012">
                  <c:v>80.86072</c:v>
                </c:pt>
                <c:pt idx="5013">
                  <c:v>80.86072</c:v>
                </c:pt>
                <c:pt idx="5014">
                  <c:v>80.86072</c:v>
                </c:pt>
                <c:pt idx="5015">
                  <c:v>80.86072</c:v>
                </c:pt>
                <c:pt idx="5016">
                  <c:v>80.86072</c:v>
                </c:pt>
                <c:pt idx="5017">
                  <c:v>80.86072</c:v>
                </c:pt>
                <c:pt idx="5018">
                  <c:v>80.86072</c:v>
                </c:pt>
                <c:pt idx="5019">
                  <c:v>80.86072</c:v>
                </c:pt>
                <c:pt idx="5020">
                  <c:v>80.86072</c:v>
                </c:pt>
                <c:pt idx="5021">
                  <c:v>80.86072</c:v>
                </c:pt>
                <c:pt idx="5022">
                  <c:v>80.86072</c:v>
                </c:pt>
                <c:pt idx="5023">
                  <c:v>80.86072</c:v>
                </c:pt>
                <c:pt idx="5024">
                  <c:v>80.86072</c:v>
                </c:pt>
                <c:pt idx="5025">
                  <c:v>80.86072</c:v>
                </c:pt>
                <c:pt idx="5026">
                  <c:v>80.86072</c:v>
                </c:pt>
                <c:pt idx="5027">
                  <c:v>80.86072</c:v>
                </c:pt>
                <c:pt idx="5028">
                  <c:v>80.86072</c:v>
                </c:pt>
                <c:pt idx="5029">
                  <c:v>80.86072</c:v>
                </c:pt>
                <c:pt idx="5030">
                  <c:v>80.86072</c:v>
                </c:pt>
                <c:pt idx="5031">
                  <c:v>80.86072</c:v>
                </c:pt>
                <c:pt idx="5032">
                  <c:v>80.86070999999998</c:v>
                </c:pt>
                <c:pt idx="5033">
                  <c:v>80.8607</c:v>
                </c:pt>
                <c:pt idx="5034">
                  <c:v>80.860695</c:v>
                </c:pt>
                <c:pt idx="5035">
                  <c:v>80.86069</c:v>
                </c:pt>
                <c:pt idx="5036">
                  <c:v>80.86069</c:v>
                </c:pt>
                <c:pt idx="5037">
                  <c:v>80.86069</c:v>
                </c:pt>
                <c:pt idx="5038">
                  <c:v>80.86069</c:v>
                </c:pt>
                <c:pt idx="5039">
                  <c:v>80.86069</c:v>
                </c:pt>
                <c:pt idx="5040">
                  <c:v>80.86069</c:v>
                </c:pt>
                <c:pt idx="5041">
                  <c:v>80.86069</c:v>
                </c:pt>
                <c:pt idx="5042">
                  <c:v>80.86069</c:v>
                </c:pt>
                <c:pt idx="5043">
                  <c:v>80.86069</c:v>
                </c:pt>
                <c:pt idx="5044">
                  <c:v>80.86069</c:v>
                </c:pt>
                <c:pt idx="5045">
                  <c:v>80.86069</c:v>
                </c:pt>
                <c:pt idx="5046">
                  <c:v>80.86069</c:v>
                </c:pt>
                <c:pt idx="5047">
                  <c:v>80.86069</c:v>
                </c:pt>
                <c:pt idx="5048">
                  <c:v>80.86069</c:v>
                </c:pt>
                <c:pt idx="5049">
                  <c:v>80.86069</c:v>
                </c:pt>
                <c:pt idx="5050">
                  <c:v>80.86069</c:v>
                </c:pt>
                <c:pt idx="5051">
                  <c:v>80.86068</c:v>
                </c:pt>
                <c:pt idx="5052">
                  <c:v>80.86067000000001</c:v>
                </c:pt>
                <c:pt idx="5053">
                  <c:v>80.86067000000001</c:v>
                </c:pt>
                <c:pt idx="5054">
                  <c:v>80.86067000000001</c:v>
                </c:pt>
                <c:pt idx="5055">
                  <c:v>80.86067000000001</c:v>
                </c:pt>
                <c:pt idx="5056">
                  <c:v>80.86067000000001</c:v>
                </c:pt>
                <c:pt idx="5057">
                  <c:v>80.860664</c:v>
                </c:pt>
                <c:pt idx="5058">
                  <c:v>80.86066</c:v>
                </c:pt>
                <c:pt idx="5059">
                  <c:v>80.86066</c:v>
                </c:pt>
                <c:pt idx="5060">
                  <c:v>80.86066</c:v>
                </c:pt>
                <c:pt idx="5061">
                  <c:v>80.86066</c:v>
                </c:pt>
                <c:pt idx="5062">
                  <c:v>80.86066</c:v>
                </c:pt>
                <c:pt idx="5063">
                  <c:v>80.86066</c:v>
                </c:pt>
                <c:pt idx="5064">
                  <c:v>80.86065</c:v>
                </c:pt>
                <c:pt idx="5065">
                  <c:v>80.86064</c:v>
                </c:pt>
                <c:pt idx="5066">
                  <c:v>80.86064</c:v>
                </c:pt>
                <c:pt idx="5067">
                  <c:v>80.86064</c:v>
                </c:pt>
                <c:pt idx="5068">
                  <c:v>80.86064</c:v>
                </c:pt>
                <c:pt idx="5069">
                  <c:v>80.86064</c:v>
                </c:pt>
                <c:pt idx="5070">
                  <c:v>80.86064</c:v>
                </c:pt>
                <c:pt idx="5071">
                  <c:v>80.86064</c:v>
                </c:pt>
                <c:pt idx="5072">
                  <c:v>80.86064</c:v>
                </c:pt>
                <c:pt idx="5073">
                  <c:v>80.86064</c:v>
                </c:pt>
                <c:pt idx="5074">
                  <c:v>80.86064</c:v>
                </c:pt>
                <c:pt idx="5075">
                  <c:v>80.86064</c:v>
                </c:pt>
                <c:pt idx="5076">
                  <c:v>80.860634</c:v>
                </c:pt>
                <c:pt idx="5077">
                  <c:v>80.860634</c:v>
                </c:pt>
                <c:pt idx="5078">
                  <c:v>80.860634</c:v>
                </c:pt>
                <c:pt idx="5079">
                  <c:v>80.860634</c:v>
                </c:pt>
                <c:pt idx="5080">
                  <c:v>80.860634</c:v>
                </c:pt>
                <c:pt idx="5081">
                  <c:v>80.860634</c:v>
                </c:pt>
                <c:pt idx="5082">
                  <c:v>80.860634</c:v>
                </c:pt>
                <c:pt idx="5083">
                  <c:v>80.860634</c:v>
                </c:pt>
                <c:pt idx="5084">
                  <c:v>80.860634</c:v>
                </c:pt>
                <c:pt idx="5085">
                  <c:v>80.860634</c:v>
                </c:pt>
                <c:pt idx="5086">
                  <c:v>80.860634</c:v>
                </c:pt>
                <c:pt idx="5087">
                  <c:v>80.860634</c:v>
                </c:pt>
                <c:pt idx="5088">
                  <c:v>80.860634</c:v>
                </c:pt>
                <c:pt idx="5089">
                  <c:v>80.86063</c:v>
                </c:pt>
                <c:pt idx="5090">
                  <c:v>80.86062</c:v>
                </c:pt>
                <c:pt idx="5091">
                  <c:v>80.86061</c:v>
                </c:pt>
                <c:pt idx="5092">
                  <c:v>80.8606</c:v>
                </c:pt>
                <c:pt idx="5093">
                  <c:v>80.8606</c:v>
                </c:pt>
                <c:pt idx="5094">
                  <c:v>80.8606</c:v>
                </c:pt>
                <c:pt idx="5095">
                  <c:v>80.8606</c:v>
                </c:pt>
                <c:pt idx="5096">
                  <c:v>80.8606</c:v>
                </c:pt>
                <c:pt idx="5097">
                  <c:v>80.8606</c:v>
                </c:pt>
                <c:pt idx="5098">
                  <c:v>80.8606</c:v>
                </c:pt>
                <c:pt idx="5099">
                  <c:v>80.8606</c:v>
                </c:pt>
                <c:pt idx="5100">
                  <c:v>80.8606</c:v>
                </c:pt>
                <c:pt idx="5101">
                  <c:v>80.8606</c:v>
                </c:pt>
                <c:pt idx="5102">
                  <c:v>80.8606</c:v>
                </c:pt>
                <c:pt idx="5103">
                  <c:v>80.860596</c:v>
                </c:pt>
                <c:pt idx="5104">
                  <c:v>80.86059</c:v>
                </c:pt>
                <c:pt idx="5105">
                  <c:v>80.86058</c:v>
                </c:pt>
                <c:pt idx="5106">
                  <c:v>80.86057</c:v>
                </c:pt>
                <c:pt idx="5107">
                  <c:v>80.86057</c:v>
                </c:pt>
                <c:pt idx="5108">
                  <c:v>80.86057</c:v>
                </c:pt>
                <c:pt idx="5109">
                  <c:v>80.86057</c:v>
                </c:pt>
                <c:pt idx="5110">
                  <c:v>80.86057</c:v>
                </c:pt>
                <c:pt idx="5111">
                  <c:v>80.86057</c:v>
                </c:pt>
                <c:pt idx="5112">
                  <c:v>80.86057</c:v>
                </c:pt>
                <c:pt idx="5113">
                  <c:v>80.86057</c:v>
                </c:pt>
                <c:pt idx="5114">
                  <c:v>80.86057</c:v>
                </c:pt>
                <c:pt idx="5115">
                  <c:v>80.86057</c:v>
                </c:pt>
                <c:pt idx="5116">
                  <c:v>80.86057</c:v>
                </c:pt>
                <c:pt idx="5117">
                  <c:v>80.86057</c:v>
                </c:pt>
                <c:pt idx="5118">
                  <c:v>80.86057</c:v>
                </c:pt>
                <c:pt idx="5119">
                  <c:v>80.86057</c:v>
                </c:pt>
                <c:pt idx="5120">
                  <c:v>80.86057</c:v>
                </c:pt>
                <c:pt idx="5121">
                  <c:v>80.86057</c:v>
                </c:pt>
                <c:pt idx="5122">
                  <c:v>80.86057</c:v>
                </c:pt>
                <c:pt idx="5123">
                  <c:v>80.86057</c:v>
                </c:pt>
                <c:pt idx="5124">
                  <c:v>80.86057</c:v>
                </c:pt>
                <c:pt idx="5125">
                  <c:v>80.86057</c:v>
                </c:pt>
                <c:pt idx="5126">
                  <c:v>80.86057</c:v>
                </c:pt>
                <c:pt idx="5127">
                  <c:v>80.86057</c:v>
                </c:pt>
                <c:pt idx="5128">
                  <c:v>80.86057</c:v>
                </c:pt>
                <c:pt idx="5129">
                  <c:v>80.86057</c:v>
                </c:pt>
                <c:pt idx="5130">
                  <c:v>80.860565</c:v>
                </c:pt>
                <c:pt idx="5131">
                  <c:v>80.86056</c:v>
                </c:pt>
                <c:pt idx="5132">
                  <c:v>80.86056</c:v>
                </c:pt>
                <c:pt idx="5133">
                  <c:v>80.86056</c:v>
                </c:pt>
                <c:pt idx="5134">
                  <c:v>80.86056</c:v>
                </c:pt>
                <c:pt idx="5135">
                  <c:v>80.86056</c:v>
                </c:pt>
                <c:pt idx="5136">
                  <c:v>80.86056</c:v>
                </c:pt>
                <c:pt idx="5137">
                  <c:v>80.86056</c:v>
                </c:pt>
                <c:pt idx="5138">
                  <c:v>80.86056</c:v>
                </c:pt>
                <c:pt idx="5139">
                  <c:v>80.86055</c:v>
                </c:pt>
                <c:pt idx="5140">
                  <c:v>80.86054</c:v>
                </c:pt>
                <c:pt idx="5141">
                  <c:v>80.86054</c:v>
                </c:pt>
                <c:pt idx="5142">
                  <c:v>80.86054</c:v>
                </c:pt>
                <c:pt idx="5143">
                  <c:v>80.86054</c:v>
                </c:pt>
                <c:pt idx="5144">
                  <c:v>80.86054</c:v>
                </c:pt>
                <c:pt idx="5145">
                  <c:v>80.86054</c:v>
                </c:pt>
                <c:pt idx="5146">
                  <c:v>80.86054</c:v>
                </c:pt>
                <c:pt idx="5147">
                  <c:v>80.86054</c:v>
                </c:pt>
                <c:pt idx="5148">
                  <c:v>80.86054</c:v>
                </c:pt>
                <c:pt idx="5149">
                  <c:v>80.86054</c:v>
                </c:pt>
                <c:pt idx="5150">
                  <c:v>80.86054</c:v>
                </c:pt>
                <c:pt idx="5151">
                  <c:v>80.860535</c:v>
                </c:pt>
                <c:pt idx="5152">
                  <c:v>80.86053</c:v>
                </c:pt>
                <c:pt idx="5153">
                  <c:v>80.86053</c:v>
                </c:pt>
                <c:pt idx="5154">
                  <c:v>80.86053</c:v>
                </c:pt>
                <c:pt idx="5155">
                  <c:v>80.86053</c:v>
                </c:pt>
                <c:pt idx="5156">
                  <c:v>80.86053</c:v>
                </c:pt>
                <c:pt idx="5157">
                  <c:v>80.86053</c:v>
                </c:pt>
                <c:pt idx="5158">
                  <c:v>80.86053</c:v>
                </c:pt>
                <c:pt idx="5159">
                  <c:v>80.86053</c:v>
                </c:pt>
                <c:pt idx="5160">
                  <c:v>80.86053</c:v>
                </c:pt>
                <c:pt idx="5161">
                  <c:v>80.86052</c:v>
                </c:pt>
                <c:pt idx="5162">
                  <c:v>80.86052</c:v>
                </c:pt>
                <c:pt idx="5163">
                  <c:v>80.86052</c:v>
                </c:pt>
                <c:pt idx="5164">
                  <c:v>80.86052</c:v>
                </c:pt>
                <c:pt idx="5165">
                  <c:v>80.86052</c:v>
                </c:pt>
                <c:pt idx="5166">
                  <c:v>80.86052</c:v>
                </c:pt>
                <c:pt idx="5167">
                  <c:v>80.86051</c:v>
                </c:pt>
                <c:pt idx="5168">
                  <c:v>80.860504</c:v>
                </c:pt>
                <c:pt idx="5169">
                  <c:v>80.8605</c:v>
                </c:pt>
                <c:pt idx="5170">
                  <c:v>80.86049</c:v>
                </c:pt>
                <c:pt idx="5171">
                  <c:v>80.86049</c:v>
                </c:pt>
                <c:pt idx="5172">
                  <c:v>80.86049</c:v>
                </c:pt>
                <c:pt idx="5173">
                  <c:v>80.86049</c:v>
                </c:pt>
                <c:pt idx="5174">
                  <c:v>80.86049</c:v>
                </c:pt>
                <c:pt idx="5175">
                  <c:v>80.86047999999998</c:v>
                </c:pt>
                <c:pt idx="5176">
                  <c:v>80.86047</c:v>
                </c:pt>
                <c:pt idx="5177">
                  <c:v>80.86047</c:v>
                </c:pt>
                <c:pt idx="5178">
                  <c:v>80.86047</c:v>
                </c:pt>
                <c:pt idx="5179">
                  <c:v>80.86047</c:v>
                </c:pt>
                <c:pt idx="5180">
                  <c:v>80.86047</c:v>
                </c:pt>
                <c:pt idx="5181">
                  <c:v>80.86047</c:v>
                </c:pt>
                <c:pt idx="5182">
                  <c:v>80.86047</c:v>
                </c:pt>
                <c:pt idx="5183">
                  <c:v>80.86047</c:v>
                </c:pt>
                <c:pt idx="5184">
                  <c:v>80.86047</c:v>
                </c:pt>
                <c:pt idx="5185">
                  <c:v>80.860466</c:v>
                </c:pt>
                <c:pt idx="5186">
                  <c:v>80.86046</c:v>
                </c:pt>
                <c:pt idx="5187">
                  <c:v>80.86046</c:v>
                </c:pt>
                <c:pt idx="5188">
                  <c:v>80.86046</c:v>
                </c:pt>
                <c:pt idx="5189">
                  <c:v>80.86045</c:v>
                </c:pt>
                <c:pt idx="5190">
                  <c:v>80.86043999999998</c:v>
                </c:pt>
                <c:pt idx="5191">
                  <c:v>80.86043999999998</c:v>
                </c:pt>
                <c:pt idx="5192">
                  <c:v>80.86043999999998</c:v>
                </c:pt>
                <c:pt idx="5193">
                  <c:v>80.86043999999998</c:v>
                </c:pt>
                <c:pt idx="5194">
                  <c:v>80.86043999999998</c:v>
                </c:pt>
                <c:pt idx="5195">
                  <c:v>80.86043999999998</c:v>
                </c:pt>
                <c:pt idx="5196">
                  <c:v>80.86043999999998</c:v>
                </c:pt>
                <c:pt idx="5197">
                  <c:v>80.86043999999998</c:v>
                </c:pt>
                <c:pt idx="5198">
                  <c:v>80.86043999999998</c:v>
                </c:pt>
                <c:pt idx="5199">
                  <c:v>80.86043999999998</c:v>
                </c:pt>
                <c:pt idx="5200">
                  <c:v>80.86043999999998</c:v>
                </c:pt>
                <c:pt idx="5201">
                  <c:v>80.86043999999998</c:v>
                </c:pt>
                <c:pt idx="5202">
                  <c:v>80.86043999999998</c:v>
                </c:pt>
                <c:pt idx="5203">
                  <c:v>80.86043999999998</c:v>
                </c:pt>
                <c:pt idx="5204">
                  <c:v>80.86043999999998</c:v>
                </c:pt>
                <c:pt idx="5205">
                  <c:v>80.86043499999998</c:v>
                </c:pt>
                <c:pt idx="5206">
                  <c:v>80.86043</c:v>
                </c:pt>
                <c:pt idx="5207">
                  <c:v>80.86043</c:v>
                </c:pt>
                <c:pt idx="5208">
                  <c:v>80.86043</c:v>
                </c:pt>
                <c:pt idx="5209">
                  <c:v>80.86043</c:v>
                </c:pt>
                <c:pt idx="5210">
                  <c:v>80.86043</c:v>
                </c:pt>
                <c:pt idx="5211">
                  <c:v>80.86043</c:v>
                </c:pt>
                <c:pt idx="5212">
                  <c:v>80.86042</c:v>
                </c:pt>
                <c:pt idx="5213">
                  <c:v>80.86041</c:v>
                </c:pt>
                <c:pt idx="5214">
                  <c:v>80.86041</c:v>
                </c:pt>
                <c:pt idx="5215">
                  <c:v>80.86041</c:v>
                </c:pt>
                <c:pt idx="5216">
                  <c:v>80.86041</c:v>
                </c:pt>
                <c:pt idx="5217">
                  <c:v>80.860405</c:v>
                </c:pt>
                <c:pt idx="5218">
                  <c:v>80.860405</c:v>
                </c:pt>
                <c:pt idx="5219">
                  <c:v>80.860405</c:v>
                </c:pt>
                <c:pt idx="5220">
                  <c:v>80.860405</c:v>
                </c:pt>
                <c:pt idx="5221">
                  <c:v>80.860405</c:v>
                </c:pt>
                <c:pt idx="5222">
                  <c:v>80.860405</c:v>
                </c:pt>
                <c:pt idx="5223">
                  <c:v>80.860405</c:v>
                </c:pt>
                <c:pt idx="5224">
                  <c:v>80.860405</c:v>
                </c:pt>
                <c:pt idx="5225">
                  <c:v>80.860405</c:v>
                </c:pt>
                <c:pt idx="5226">
                  <c:v>80.860405</c:v>
                </c:pt>
                <c:pt idx="5227">
                  <c:v>80.860405</c:v>
                </c:pt>
                <c:pt idx="5228">
                  <c:v>80.860405</c:v>
                </c:pt>
                <c:pt idx="5229">
                  <c:v>80.860405</c:v>
                </c:pt>
                <c:pt idx="5230">
                  <c:v>80.860405</c:v>
                </c:pt>
                <c:pt idx="5231">
                  <c:v>80.860405</c:v>
                </c:pt>
                <c:pt idx="5232">
                  <c:v>80.860405</c:v>
                </c:pt>
                <c:pt idx="5233">
                  <c:v>80.860405</c:v>
                </c:pt>
                <c:pt idx="5234">
                  <c:v>80.860405</c:v>
                </c:pt>
                <c:pt idx="5235">
                  <c:v>80.8604</c:v>
                </c:pt>
                <c:pt idx="5236">
                  <c:v>80.86038999999998</c:v>
                </c:pt>
                <c:pt idx="5237">
                  <c:v>80.86037999999999</c:v>
                </c:pt>
                <c:pt idx="5238">
                  <c:v>80.86037399999998</c:v>
                </c:pt>
                <c:pt idx="5239">
                  <c:v>80.86037399999998</c:v>
                </c:pt>
                <c:pt idx="5240">
                  <c:v>80.86037399999998</c:v>
                </c:pt>
                <c:pt idx="5241">
                  <c:v>80.86037399999998</c:v>
                </c:pt>
                <c:pt idx="5242">
                  <c:v>80.86037399999998</c:v>
                </c:pt>
                <c:pt idx="5243">
                  <c:v>80.86037399999998</c:v>
                </c:pt>
                <c:pt idx="5244">
                  <c:v>80.86037399999998</c:v>
                </c:pt>
                <c:pt idx="5245">
                  <c:v>80.86037399999998</c:v>
                </c:pt>
                <c:pt idx="5246">
                  <c:v>80.86037399999998</c:v>
                </c:pt>
                <c:pt idx="5247">
                  <c:v>80.86037399999998</c:v>
                </c:pt>
                <c:pt idx="5248">
                  <c:v>80.86037399999998</c:v>
                </c:pt>
                <c:pt idx="5249">
                  <c:v>80.86037399999998</c:v>
                </c:pt>
                <c:pt idx="5250">
                  <c:v>80.86037399999998</c:v>
                </c:pt>
                <c:pt idx="5251">
                  <c:v>80.86037399999998</c:v>
                </c:pt>
                <c:pt idx="5252">
                  <c:v>80.86037399999998</c:v>
                </c:pt>
                <c:pt idx="5253">
                  <c:v>80.86037399999998</c:v>
                </c:pt>
                <c:pt idx="5254">
                  <c:v>80.86037399999998</c:v>
                </c:pt>
                <c:pt idx="5255">
                  <c:v>80.86037399999998</c:v>
                </c:pt>
                <c:pt idx="5256">
                  <c:v>80.86037399999998</c:v>
                </c:pt>
                <c:pt idx="5257">
                  <c:v>80.86037399999998</c:v>
                </c:pt>
                <c:pt idx="5258">
                  <c:v>80.86037399999998</c:v>
                </c:pt>
                <c:pt idx="5259">
                  <c:v>80.86037399999998</c:v>
                </c:pt>
                <c:pt idx="5260">
                  <c:v>80.86037399999998</c:v>
                </c:pt>
                <c:pt idx="5261">
                  <c:v>80.86037399999998</c:v>
                </c:pt>
                <c:pt idx="5262">
                  <c:v>80.86037399999998</c:v>
                </c:pt>
                <c:pt idx="5263">
                  <c:v>80.86037399999998</c:v>
                </c:pt>
                <c:pt idx="5264">
                  <c:v>80.86037399999998</c:v>
                </c:pt>
                <c:pt idx="5265">
                  <c:v>80.86037399999998</c:v>
                </c:pt>
                <c:pt idx="5266">
                  <c:v>80.86037399999998</c:v>
                </c:pt>
                <c:pt idx="5267">
                  <c:v>80.86037399999998</c:v>
                </c:pt>
                <c:pt idx="5268">
                  <c:v>80.86037399999998</c:v>
                </c:pt>
                <c:pt idx="5269">
                  <c:v>80.86037399999998</c:v>
                </c:pt>
                <c:pt idx="5270">
                  <c:v>80.86037399999998</c:v>
                </c:pt>
                <c:pt idx="5271">
                  <c:v>80.86037399999998</c:v>
                </c:pt>
                <c:pt idx="5272">
                  <c:v>80.86037399999998</c:v>
                </c:pt>
                <c:pt idx="5273">
                  <c:v>80.86037399999998</c:v>
                </c:pt>
                <c:pt idx="5274">
                  <c:v>80.86037399999998</c:v>
                </c:pt>
                <c:pt idx="5275">
                  <c:v>80.86037399999998</c:v>
                </c:pt>
                <c:pt idx="5276">
                  <c:v>80.86037399999998</c:v>
                </c:pt>
                <c:pt idx="5277">
                  <c:v>80.86037399999998</c:v>
                </c:pt>
                <c:pt idx="5278">
                  <c:v>80.86037399999998</c:v>
                </c:pt>
                <c:pt idx="5279">
                  <c:v>80.86037399999998</c:v>
                </c:pt>
                <c:pt idx="5280">
                  <c:v>80.86037399999998</c:v>
                </c:pt>
                <c:pt idx="5281">
                  <c:v>80.86037399999998</c:v>
                </c:pt>
                <c:pt idx="5282">
                  <c:v>80.86037399999998</c:v>
                </c:pt>
                <c:pt idx="5283">
                  <c:v>80.86037399999998</c:v>
                </c:pt>
                <c:pt idx="5284">
                  <c:v>80.86037399999998</c:v>
                </c:pt>
                <c:pt idx="5285">
                  <c:v>80.86037399999998</c:v>
                </c:pt>
                <c:pt idx="5286">
                  <c:v>80.86037399999998</c:v>
                </c:pt>
                <c:pt idx="5287">
                  <c:v>80.86037399999998</c:v>
                </c:pt>
                <c:pt idx="5288">
                  <c:v>80.86037399999998</c:v>
                </c:pt>
                <c:pt idx="5289">
                  <c:v>80.86037399999998</c:v>
                </c:pt>
                <c:pt idx="5290">
                  <c:v>80.86037399999998</c:v>
                </c:pt>
                <c:pt idx="5291">
                  <c:v>80.86037399999998</c:v>
                </c:pt>
                <c:pt idx="5292">
                  <c:v>80.86037399999998</c:v>
                </c:pt>
                <c:pt idx="5293">
                  <c:v>80.86037399999998</c:v>
                </c:pt>
                <c:pt idx="5294">
                  <c:v>80.86037399999998</c:v>
                </c:pt>
                <c:pt idx="5295">
                  <c:v>80.86037399999998</c:v>
                </c:pt>
                <c:pt idx="5296">
                  <c:v>80.86037399999998</c:v>
                </c:pt>
                <c:pt idx="5297">
                  <c:v>80.86037399999998</c:v>
                </c:pt>
                <c:pt idx="5298">
                  <c:v>80.86037399999998</c:v>
                </c:pt>
                <c:pt idx="5299">
                  <c:v>80.86037399999998</c:v>
                </c:pt>
                <c:pt idx="5300">
                  <c:v>80.86037399999998</c:v>
                </c:pt>
                <c:pt idx="5301">
                  <c:v>80.86037399999998</c:v>
                </c:pt>
                <c:pt idx="5302">
                  <c:v>80.86037399999998</c:v>
                </c:pt>
                <c:pt idx="5303">
                  <c:v>80.86037399999998</c:v>
                </c:pt>
                <c:pt idx="5304">
                  <c:v>80.86037399999998</c:v>
                </c:pt>
                <c:pt idx="5305">
                  <c:v>80.86037399999998</c:v>
                </c:pt>
                <c:pt idx="5306">
                  <c:v>80.86037399999998</c:v>
                </c:pt>
                <c:pt idx="5307">
                  <c:v>80.86037399999998</c:v>
                </c:pt>
                <c:pt idx="5308">
                  <c:v>80.86037399999998</c:v>
                </c:pt>
                <c:pt idx="5309">
                  <c:v>80.86037399999998</c:v>
                </c:pt>
                <c:pt idx="5310">
                  <c:v>80.86037399999998</c:v>
                </c:pt>
                <c:pt idx="5311">
                  <c:v>80.86037399999998</c:v>
                </c:pt>
                <c:pt idx="5312">
                  <c:v>80.86037399999998</c:v>
                </c:pt>
                <c:pt idx="5313">
                  <c:v>80.86037399999998</c:v>
                </c:pt>
                <c:pt idx="5314">
                  <c:v>80.86037399999998</c:v>
                </c:pt>
                <c:pt idx="5315">
                  <c:v>80.86037399999998</c:v>
                </c:pt>
                <c:pt idx="5316">
                  <c:v>80.86037399999998</c:v>
                </c:pt>
                <c:pt idx="5317">
                  <c:v>80.86037399999998</c:v>
                </c:pt>
                <c:pt idx="5318">
                  <c:v>80.86036999999998</c:v>
                </c:pt>
                <c:pt idx="5319">
                  <c:v>80.86036</c:v>
                </c:pt>
                <c:pt idx="5320">
                  <c:v>80.86036</c:v>
                </c:pt>
                <c:pt idx="5321">
                  <c:v>80.86036</c:v>
                </c:pt>
                <c:pt idx="5322">
                  <c:v>80.86036</c:v>
                </c:pt>
                <c:pt idx="5323">
                  <c:v>80.86034999999998</c:v>
                </c:pt>
                <c:pt idx="5324">
                  <c:v>80.860344</c:v>
                </c:pt>
                <c:pt idx="5325">
                  <c:v>80.860344</c:v>
                </c:pt>
                <c:pt idx="5326">
                  <c:v>80.860344</c:v>
                </c:pt>
                <c:pt idx="5327">
                  <c:v>80.860344</c:v>
                </c:pt>
                <c:pt idx="5328">
                  <c:v>80.860344</c:v>
                </c:pt>
                <c:pt idx="5329">
                  <c:v>80.860344</c:v>
                </c:pt>
                <c:pt idx="5330">
                  <c:v>80.860344</c:v>
                </c:pt>
                <c:pt idx="5331">
                  <c:v>80.860344</c:v>
                </c:pt>
                <c:pt idx="5332">
                  <c:v>80.860344</c:v>
                </c:pt>
                <c:pt idx="5333">
                  <c:v>80.860344</c:v>
                </c:pt>
                <c:pt idx="5334">
                  <c:v>80.860344</c:v>
                </c:pt>
                <c:pt idx="5335">
                  <c:v>80.860344</c:v>
                </c:pt>
                <c:pt idx="5336">
                  <c:v>80.860344</c:v>
                </c:pt>
                <c:pt idx="5337">
                  <c:v>80.860344</c:v>
                </c:pt>
                <c:pt idx="5338">
                  <c:v>80.86033999999998</c:v>
                </c:pt>
                <c:pt idx="5339">
                  <c:v>80.86033</c:v>
                </c:pt>
                <c:pt idx="5340">
                  <c:v>80.86033</c:v>
                </c:pt>
                <c:pt idx="5341">
                  <c:v>80.86033</c:v>
                </c:pt>
                <c:pt idx="5342">
                  <c:v>80.86033</c:v>
                </c:pt>
                <c:pt idx="5343">
                  <c:v>80.86033</c:v>
                </c:pt>
                <c:pt idx="5344">
                  <c:v>80.86033</c:v>
                </c:pt>
                <c:pt idx="5345">
                  <c:v>80.86033</c:v>
                </c:pt>
                <c:pt idx="5346">
                  <c:v>80.86033</c:v>
                </c:pt>
                <c:pt idx="5347">
                  <c:v>80.86033</c:v>
                </c:pt>
                <c:pt idx="5348">
                  <c:v>80.86033</c:v>
                </c:pt>
                <c:pt idx="5349">
                  <c:v>80.86033</c:v>
                </c:pt>
                <c:pt idx="5350">
                  <c:v>80.86033</c:v>
                </c:pt>
                <c:pt idx="5351">
                  <c:v>80.86033</c:v>
                </c:pt>
                <c:pt idx="5352">
                  <c:v>80.86033</c:v>
                </c:pt>
                <c:pt idx="5353">
                  <c:v>80.86033</c:v>
                </c:pt>
                <c:pt idx="5354">
                  <c:v>80.86033</c:v>
                </c:pt>
                <c:pt idx="5355">
                  <c:v>80.86033</c:v>
                </c:pt>
                <c:pt idx="5356">
                  <c:v>80.86033</c:v>
                </c:pt>
                <c:pt idx="5357">
                  <c:v>80.86033</c:v>
                </c:pt>
                <c:pt idx="5358">
                  <c:v>80.86033</c:v>
                </c:pt>
                <c:pt idx="5359">
                  <c:v>80.86033</c:v>
                </c:pt>
                <c:pt idx="5360">
                  <c:v>80.86033</c:v>
                </c:pt>
                <c:pt idx="5361">
                  <c:v>80.86033</c:v>
                </c:pt>
                <c:pt idx="5362">
                  <c:v>80.86033</c:v>
                </c:pt>
                <c:pt idx="5363">
                  <c:v>80.86033</c:v>
                </c:pt>
                <c:pt idx="5364">
                  <c:v>80.86033</c:v>
                </c:pt>
                <c:pt idx="5365">
                  <c:v>80.86033</c:v>
                </c:pt>
                <c:pt idx="5366">
                  <c:v>80.86032</c:v>
                </c:pt>
                <c:pt idx="5367">
                  <c:v>80.86031</c:v>
                </c:pt>
                <c:pt idx="5368">
                  <c:v>80.86031</c:v>
                </c:pt>
                <c:pt idx="5369">
                  <c:v>80.86031</c:v>
                </c:pt>
                <c:pt idx="5370">
                  <c:v>80.86031</c:v>
                </c:pt>
                <c:pt idx="5371">
                  <c:v>80.86031</c:v>
                </c:pt>
                <c:pt idx="5372">
                  <c:v>80.86031</c:v>
                </c:pt>
                <c:pt idx="5373">
                  <c:v>80.86031</c:v>
                </c:pt>
                <c:pt idx="5374">
                  <c:v>80.86031</c:v>
                </c:pt>
                <c:pt idx="5375">
                  <c:v>80.86031</c:v>
                </c:pt>
                <c:pt idx="5376">
                  <c:v>80.86031</c:v>
                </c:pt>
                <c:pt idx="5377">
                  <c:v>80.86031</c:v>
                </c:pt>
                <c:pt idx="5378">
                  <c:v>80.86031</c:v>
                </c:pt>
                <c:pt idx="5379">
                  <c:v>80.86031</c:v>
                </c:pt>
                <c:pt idx="5380">
                  <c:v>80.86031</c:v>
                </c:pt>
                <c:pt idx="5381">
                  <c:v>80.86031</c:v>
                </c:pt>
                <c:pt idx="5382">
                  <c:v>80.86031</c:v>
                </c:pt>
                <c:pt idx="5383">
                  <c:v>80.86031</c:v>
                </c:pt>
                <c:pt idx="5384">
                  <c:v>80.86031</c:v>
                </c:pt>
                <c:pt idx="5385">
                  <c:v>80.86030599999998</c:v>
                </c:pt>
                <c:pt idx="5386">
                  <c:v>80.8603</c:v>
                </c:pt>
                <c:pt idx="5387">
                  <c:v>80.8603</c:v>
                </c:pt>
                <c:pt idx="5388">
                  <c:v>80.8603</c:v>
                </c:pt>
                <c:pt idx="5389">
                  <c:v>80.86029</c:v>
                </c:pt>
                <c:pt idx="5390">
                  <c:v>80.86029</c:v>
                </c:pt>
                <c:pt idx="5391">
                  <c:v>80.86029</c:v>
                </c:pt>
                <c:pt idx="5392">
                  <c:v>80.86029</c:v>
                </c:pt>
                <c:pt idx="5393">
                  <c:v>80.86029</c:v>
                </c:pt>
                <c:pt idx="5394">
                  <c:v>80.86029</c:v>
                </c:pt>
                <c:pt idx="5395">
                  <c:v>80.86029</c:v>
                </c:pt>
                <c:pt idx="5396">
                  <c:v>80.86029</c:v>
                </c:pt>
                <c:pt idx="5397">
                  <c:v>80.86029</c:v>
                </c:pt>
                <c:pt idx="5398">
                  <c:v>80.86029</c:v>
                </c:pt>
                <c:pt idx="5399">
                  <c:v>80.86029</c:v>
                </c:pt>
                <c:pt idx="5400">
                  <c:v>80.86029</c:v>
                </c:pt>
                <c:pt idx="5401">
                  <c:v>80.86029</c:v>
                </c:pt>
                <c:pt idx="5402">
                  <c:v>80.86029</c:v>
                </c:pt>
                <c:pt idx="5403">
                  <c:v>80.86029</c:v>
                </c:pt>
                <c:pt idx="5404">
                  <c:v>80.86029</c:v>
                </c:pt>
                <c:pt idx="5405">
                  <c:v>80.86029</c:v>
                </c:pt>
                <c:pt idx="5406">
                  <c:v>80.86029</c:v>
                </c:pt>
                <c:pt idx="5407">
                  <c:v>80.86029</c:v>
                </c:pt>
                <c:pt idx="5408">
                  <c:v>80.86029</c:v>
                </c:pt>
                <c:pt idx="5409">
                  <c:v>80.86029</c:v>
                </c:pt>
                <c:pt idx="5410">
                  <c:v>80.86029</c:v>
                </c:pt>
                <c:pt idx="5411">
                  <c:v>80.86029</c:v>
                </c:pt>
                <c:pt idx="5412">
                  <c:v>80.86028</c:v>
                </c:pt>
                <c:pt idx="5413">
                  <c:v>80.860275</c:v>
                </c:pt>
                <c:pt idx="5414">
                  <c:v>80.86027</c:v>
                </c:pt>
                <c:pt idx="5415">
                  <c:v>80.86026</c:v>
                </c:pt>
                <c:pt idx="5416">
                  <c:v>80.86026</c:v>
                </c:pt>
                <c:pt idx="5417">
                  <c:v>80.86026</c:v>
                </c:pt>
                <c:pt idx="5418">
                  <c:v>80.86026</c:v>
                </c:pt>
                <c:pt idx="5419">
                  <c:v>80.86025</c:v>
                </c:pt>
                <c:pt idx="5420">
                  <c:v>80.860245</c:v>
                </c:pt>
                <c:pt idx="5421">
                  <c:v>80.860245</c:v>
                </c:pt>
                <c:pt idx="5422">
                  <c:v>80.860245</c:v>
                </c:pt>
                <c:pt idx="5423">
                  <c:v>80.860245</c:v>
                </c:pt>
                <c:pt idx="5424">
                  <c:v>80.860245</c:v>
                </c:pt>
                <c:pt idx="5425">
                  <c:v>80.860245</c:v>
                </c:pt>
                <c:pt idx="5426">
                  <c:v>80.860245</c:v>
                </c:pt>
                <c:pt idx="5427">
                  <c:v>80.860245</c:v>
                </c:pt>
                <c:pt idx="5428">
                  <c:v>80.860245</c:v>
                </c:pt>
                <c:pt idx="5429">
                  <c:v>80.86024</c:v>
                </c:pt>
                <c:pt idx="5430">
                  <c:v>80.86023</c:v>
                </c:pt>
                <c:pt idx="5431">
                  <c:v>80.86023</c:v>
                </c:pt>
                <c:pt idx="5432">
                  <c:v>80.86023</c:v>
                </c:pt>
                <c:pt idx="5433">
                  <c:v>80.86022</c:v>
                </c:pt>
                <c:pt idx="5434">
                  <c:v>80.860214</c:v>
                </c:pt>
                <c:pt idx="5435">
                  <c:v>80.860214</c:v>
                </c:pt>
                <c:pt idx="5436">
                  <c:v>80.860214</c:v>
                </c:pt>
                <c:pt idx="5437">
                  <c:v>80.860214</c:v>
                </c:pt>
                <c:pt idx="5438">
                  <c:v>80.86021</c:v>
                </c:pt>
                <c:pt idx="5439">
                  <c:v>80.8602</c:v>
                </c:pt>
                <c:pt idx="5440">
                  <c:v>80.8602</c:v>
                </c:pt>
                <c:pt idx="5441">
                  <c:v>80.8602</c:v>
                </c:pt>
                <c:pt idx="5442">
                  <c:v>80.86019</c:v>
                </c:pt>
                <c:pt idx="5443">
                  <c:v>80.86018</c:v>
                </c:pt>
                <c:pt idx="5444">
                  <c:v>80.86018</c:v>
                </c:pt>
                <c:pt idx="5445">
                  <c:v>80.86018</c:v>
                </c:pt>
                <c:pt idx="5446">
                  <c:v>80.86017599999998</c:v>
                </c:pt>
                <c:pt idx="5447">
                  <c:v>80.86017599999998</c:v>
                </c:pt>
                <c:pt idx="5448">
                  <c:v>80.86017599999998</c:v>
                </c:pt>
                <c:pt idx="5449">
                  <c:v>80.86017599999998</c:v>
                </c:pt>
                <c:pt idx="5450">
                  <c:v>80.86017599999998</c:v>
                </c:pt>
                <c:pt idx="5451">
                  <c:v>80.86017599999998</c:v>
                </c:pt>
                <c:pt idx="5452">
                  <c:v>80.86017599999998</c:v>
                </c:pt>
                <c:pt idx="5453">
                  <c:v>80.86017599999998</c:v>
                </c:pt>
                <c:pt idx="5454">
                  <c:v>80.86017599999998</c:v>
                </c:pt>
                <c:pt idx="5455">
                  <c:v>80.86017599999998</c:v>
                </c:pt>
                <c:pt idx="5456">
                  <c:v>80.86017599999998</c:v>
                </c:pt>
                <c:pt idx="5457">
                  <c:v>80.86017599999998</c:v>
                </c:pt>
                <c:pt idx="5458">
                  <c:v>80.86017599999998</c:v>
                </c:pt>
                <c:pt idx="5459">
                  <c:v>80.86017599999998</c:v>
                </c:pt>
                <c:pt idx="5460">
                  <c:v>80.86017599999998</c:v>
                </c:pt>
                <c:pt idx="5461">
                  <c:v>80.86017599999998</c:v>
                </c:pt>
                <c:pt idx="5462">
                  <c:v>80.86017</c:v>
                </c:pt>
                <c:pt idx="5463">
                  <c:v>80.86016</c:v>
                </c:pt>
                <c:pt idx="5464">
                  <c:v>80.86015</c:v>
                </c:pt>
                <c:pt idx="5465">
                  <c:v>80.860146</c:v>
                </c:pt>
                <c:pt idx="5466">
                  <c:v>80.860146</c:v>
                </c:pt>
                <c:pt idx="5467">
                  <c:v>80.860146</c:v>
                </c:pt>
                <c:pt idx="5468">
                  <c:v>80.86014</c:v>
                </c:pt>
                <c:pt idx="5469">
                  <c:v>80.86013000000001</c:v>
                </c:pt>
                <c:pt idx="5470">
                  <c:v>80.86013000000001</c:v>
                </c:pt>
                <c:pt idx="5471">
                  <c:v>80.86013000000001</c:v>
                </c:pt>
                <c:pt idx="5472">
                  <c:v>80.86013000000001</c:v>
                </c:pt>
                <c:pt idx="5473">
                  <c:v>80.86013000000001</c:v>
                </c:pt>
                <c:pt idx="5474">
                  <c:v>80.86013000000001</c:v>
                </c:pt>
                <c:pt idx="5475">
                  <c:v>80.86013000000001</c:v>
                </c:pt>
                <c:pt idx="5476">
                  <c:v>80.86013000000001</c:v>
                </c:pt>
                <c:pt idx="5477">
                  <c:v>80.86013000000001</c:v>
                </c:pt>
                <c:pt idx="5478">
                  <c:v>80.86013000000001</c:v>
                </c:pt>
                <c:pt idx="5479">
                  <c:v>80.86013000000001</c:v>
                </c:pt>
                <c:pt idx="5480">
                  <c:v>80.86013000000001</c:v>
                </c:pt>
                <c:pt idx="5481">
                  <c:v>80.86013000000001</c:v>
                </c:pt>
                <c:pt idx="5482">
                  <c:v>80.86013000000001</c:v>
                </c:pt>
                <c:pt idx="5483">
                  <c:v>80.86013000000001</c:v>
                </c:pt>
                <c:pt idx="5484">
                  <c:v>80.86013000000001</c:v>
                </c:pt>
                <c:pt idx="5485">
                  <c:v>80.86012</c:v>
                </c:pt>
                <c:pt idx="5486">
                  <c:v>80.860115</c:v>
                </c:pt>
                <c:pt idx="5487">
                  <c:v>80.860115</c:v>
                </c:pt>
                <c:pt idx="5488">
                  <c:v>80.86011</c:v>
                </c:pt>
                <c:pt idx="5489">
                  <c:v>80.8601</c:v>
                </c:pt>
                <c:pt idx="5490">
                  <c:v>80.8601</c:v>
                </c:pt>
                <c:pt idx="5491">
                  <c:v>80.86009</c:v>
                </c:pt>
                <c:pt idx="5492">
                  <c:v>80.86009</c:v>
                </c:pt>
                <c:pt idx="5493">
                  <c:v>80.86009</c:v>
                </c:pt>
                <c:pt idx="5494">
                  <c:v>80.86009</c:v>
                </c:pt>
                <c:pt idx="5495">
                  <c:v>80.86009</c:v>
                </c:pt>
                <c:pt idx="5496">
                  <c:v>80.86009</c:v>
                </c:pt>
                <c:pt idx="5497">
                  <c:v>80.86009</c:v>
                </c:pt>
                <c:pt idx="5498">
                  <c:v>80.86009</c:v>
                </c:pt>
                <c:pt idx="5499">
                  <c:v>80.86009</c:v>
                </c:pt>
                <c:pt idx="5500">
                  <c:v>80.86009</c:v>
                </c:pt>
                <c:pt idx="5501">
                  <c:v>80.86009</c:v>
                </c:pt>
                <c:pt idx="5502">
                  <c:v>80.86009</c:v>
                </c:pt>
                <c:pt idx="5503">
                  <c:v>80.86009</c:v>
                </c:pt>
                <c:pt idx="5504">
                  <c:v>80.86009</c:v>
                </c:pt>
                <c:pt idx="5505">
                  <c:v>80.86009</c:v>
                </c:pt>
                <c:pt idx="5506">
                  <c:v>80.86009</c:v>
                </c:pt>
                <c:pt idx="5507">
                  <c:v>80.86009</c:v>
                </c:pt>
                <c:pt idx="5508">
                  <c:v>80.86009</c:v>
                </c:pt>
                <c:pt idx="5509">
                  <c:v>80.86009</c:v>
                </c:pt>
                <c:pt idx="5510">
                  <c:v>80.86009</c:v>
                </c:pt>
                <c:pt idx="5511">
                  <c:v>80.86009</c:v>
                </c:pt>
                <c:pt idx="5512">
                  <c:v>80.86009</c:v>
                </c:pt>
                <c:pt idx="5513">
                  <c:v>80.86009</c:v>
                </c:pt>
                <c:pt idx="5514">
                  <c:v>80.86009</c:v>
                </c:pt>
                <c:pt idx="5515">
                  <c:v>80.86009</c:v>
                </c:pt>
                <c:pt idx="5516">
                  <c:v>80.86009</c:v>
                </c:pt>
                <c:pt idx="5517">
                  <c:v>80.86009</c:v>
                </c:pt>
                <c:pt idx="5518">
                  <c:v>80.86009</c:v>
                </c:pt>
                <c:pt idx="5519">
                  <c:v>80.86009</c:v>
                </c:pt>
                <c:pt idx="5520">
                  <c:v>80.86009</c:v>
                </c:pt>
                <c:pt idx="5521">
                  <c:v>80.86009</c:v>
                </c:pt>
                <c:pt idx="5522">
                  <c:v>80.86009</c:v>
                </c:pt>
                <c:pt idx="5523">
                  <c:v>80.86009</c:v>
                </c:pt>
                <c:pt idx="5524">
                  <c:v>80.86009</c:v>
                </c:pt>
                <c:pt idx="5525">
                  <c:v>80.86009</c:v>
                </c:pt>
                <c:pt idx="5526">
                  <c:v>80.86009</c:v>
                </c:pt>
                <c:pt idx="5527">
                  <c:v>80.86009</c:v>
                </c:pt>
                <c:pt idx="5528">
                  <c:v>80.86009</c:v>
                </c:pt>
                <c:pt idx="5529">
                  <c:v>80.86009</c:v>
                </c:pt>
                <c:pt idx="5530">
                  <c:v>80.86009</c:v>
                </c:pt>
                <c:pt idx="5531">
                  <c:v>80.86009</c:v>
                </c:pt>
                <c:pt idx="5532">
                  <c:v>80.86009</c:v>
                </c:pt>
                <c:pt idx="5533">
                  <c:v>80.860085</c:v>
                </c:pt>
                <c:pt idx="5534">
                  <c:v>80.86007999999998</c:v>
                </c:pt>
                <c:pt idx="5535">
                  <c:v>80.86007</c:v>
                </c:pt>
                <c:pt idx="5536">
                  <c:v>80.86006</c:v>
                </c:pt>
                <c:pt idx="5537">
                  <c:v>80.86006</c:v>
                </c:pt>
                <c:pt idx="5538">
                  <c:v>80.86006</c:v>
                </c:pt>
                <c:pt idx="5539">
                  <c:v>80.86006</c:v>
                </c:pt>
                <c:pt idx="5540">
                  <c:v>80.860054</c:v>
                </c:pt>
                <c:pt idx="5541">
                  <c:v>80.86005</c:v>
                </c:pt>
                <c:pt idx="5542">
                  <c:v>80.86004</c:v>
                </c:pt>
                <c:pt idx="5543">
                  <c:v>80.86003</c:v>
                </c:pt>
                <c:pt idx="5544">
                  <c:v>80.86003</c:v>
                </c:pt>
                <c:pt idx="5545">
                  <c:v>80.86003</c:v>
                </c:pt>
                <c:pt idx="5546">
                  <c:v>80.86003</c:v>
                </c:pt>
                <c:pt idx="5547">
                  <c:v>80.86003</c:v>
                </c:pt>
                <c:pt idx="5548">
                  <c:v>80.86003</c:v>
                </c:pt>
                <c:pt idx="5549">
                  <c:v>80.86003</c:v>
                </c:pt>
                <c:pt idx="5550">
                  <c:v>80.86003</c:v>
                </c:pt>
                <c:pt idx="5551">
                  <c:v>80.86003</c:v>
                </c:pt>
                <c:pt idx="5552">
                  <c:v>80.86003</c:v>
                </c:pt>
                <c:pt idx="5553">
                  <c:v>80.86003</c:v>
                </c:pt>
                <c:pt idx="5554">
                  <c:v>80.86003</c:v>
                </c:pt>
                <c:pt idx="5555">
                  <c:v>80.86003</c:v>
                </c:pt>
                <c:pt idx="5556">
                  <c:v>80.86003</c:v>
                </c:pt>
                <c:pt idx="5557">
                  <c:v>80.86003</c:v>
                </c:pt>
                <c:pt idx="5558">
                  <c:v>80.86003</c:v>
                </c:pt>
                <c:pt idx="5559">
                  <c:v>80.86003</c:v>
                </c:pt>
                <c:pt idx="5560">
                  <c:v>80.86002</c:v>
                </c:pt>
                <c:pt idx="5561">
                  <c:v>80.860016</c:v>
                </c:pt>
                <c:pt idx="5562">
                  <c:v>80.860016</c:v>
                </c:pt>
                <c:pt idx="5563">
                  <c:v>80.860016</c:v>
                </c:pt>
                <c:pt idx="5564">
                  <c:v>80.860016</c:v>
                </c:pt>
                <c:pt idx="5565">
                  <c:v>80.86001</c:v>
                </c:pt>
                <c:pt idx="5566">
                  <c:v>80.86</c:v>
                </c:pt>
                <c:pt idx="5567">
                  <c:v>80.86</c:v>
                </c:pt>
                <c:pt idx="5568">
                  <c:v>80.86</c:v>
                </c:pt>
                <c:pt idx="5569">
                  <c:v>80.86</c:v>
                </c:pt>
                <c:pt idx="5570">
                  <c:v>80.85998999999998</c:v>
                </c:pt>
                <c:pt idx="5571">
                  <c:v>80.85998499999998</c:v>
                </c:pt>
                <c:pt idx="5572">
                  <c:v>80.85998499999998</c:v>
                </c:pt>
                <c:pt idx="5573">
                  <c:v>80.85997999999998</c:v>
                </c:pt>
                <c:pt idx="5574">
                  <c:v>80.85997999999998</c:v>
                </c:pt>
                <c:pt idx="5575">
                  <c:v>80.85997999999998</c:v>
                </c:pt>
                <c:pt idx="5576">
                  <c:v>80.85997999999998</c:v>
                </c:pt>
                <c:pt idx="5577">
                  <c:v>80.85997999999998</c:v>
                </c:pt>
                <c:pt idx="5578">
                  <c:v>80.85997999999998</c:v>
                </c:pt>
                <c:pt idx="5579">
                  <c:v>80.85997999999998</c:v>
                </c:pt>
                <c:pt idx="5580">
                  <c:v>80.85997999999998</c:v>
                </c:pt>
                <c:pt idx="5581">
                  <c:v>80.85997999999998</c:v>
                </c:pt>
                <c:pt idx="5582">
                  <c:v>80.85997999999998</c:v>
                </c:pt>
                <c:pt idx="5583">
                  <c:v>80.85997999999998</c:v>
                </c:pt>
                <c:pt idx="5584">
                  <c:v>80.85997999999998</c:v>
                </c:pt>
                <c:pt idx="5585">
                  <c:v>80.85997999999998</c:v>
                </c:pt>
                <c:pt idx="5586">
                  <c:v>80.85997999999998</c:v>
                </c:pt>
                <c:pt idx="5587">
                  <c:v>80.85997999999998</c:v>
                </c:pt>
                <c:pt idx="5588">
                  <c:v>80.85997999999998</c:v>
                </c:pt>
                <c:pt idx="5589">
                  <c:v>80.85997999999998</c:v>
                </c:pt>
                <c:pt idx="5590">
                  <c:v>80.85997999999998</c:v>
                </c:pt>
                <c:pt idx="5591">
                  <c:v>80.85997999999998</c:v>
                </c:pt>
                <c:pt idx="5592">
                  <c:v>80.85997999999998</c:v>
                </c:pt>
                <c:pt idx="5593">
                  <c:v>80.85997999999998</c:v>
                </c:pt>
                <c:pt idx="5594">
                  <c:v>80.85997999999998</c:v>
                </c:pt>
                <c:pt idx="5595">
                  <c:v>80.85997999999998</c:v>
                </c:pt>
                <c:pt idx="5596">
                  <c:v>80.85997999999998</c:v>
                </c:pt>
                <c:pt idx="5597">
                  <c:v>80.85997999999998</c:v>
                </c:pt>
                <c:pt idx="5598">
                  <c:v>80.85997999999998</c:v>
                </c:pt>
                <c:pt idx="5599">
                  <c:v>80.85997999999998</c:v>
                </c:pt>
                <c:pt idx="5600">
                  <c:v>80.85997999999998</c:v>
                </c:pt>
                <c:pt idx="5601">
                  <c:v>80.85997999999998</c:v>
                </c:pt>
                <c:pt idx="5602">
                  <c:v>80.85997999999998</c:v>
                </c:pt>
                <c:pt idx="5603">
                  <c:v>80.85997999999998</c:v>
                </c:pt>
                <c:pt idx="5604">
                  <c:v>80.85997999999998</c:v>
                </c:pt>
                <c:pt idx="5605">
                  <c:v>80.85997999999998</c:v>
                </c:pt>
                <c:pt idx="5606">
                  <c:v>80.85997999999998</c:v>
                </c:pt>
                <c:pt idx="5607">
                  <c:v>80.85997999999998</c:v>
                </c:pt>
                <c:pt idx="5608">
                  <c:v>80.85997999999998</c:v>
                </c:pt>
                <c:pt idx="5609">
                  <c:v>80.85997999999998</c:v>
                </c:pt>
                <c:pt idx="5610">
                  <c:v>80.85997999999998</c:v>
                </c:pt>
                <c:pt idx="5611">
                  <c:v>80.85997999999998</c:v>
                </c:pt>
                <c:pt idx="5612">
                  <c:v>80.85997999999998</c:v>
                </c:pt>
                <c:pt idx="5613">
                  <c:v>80.85997999999998</c:v>
                </c:pt>
                <c:pt idx="5614">
                  <c:v>80.85997999999998</c:v>
                </c:pt>
                <c:pt idx="5615">
                  <c:v>80.85997999999998</c:v>
                </c:pt>
                <c:pt idx="5616">
                  <c:v>80.85997999999998</c:v>
                </c:pt>
                <c:pt idx="5617">
                  <c:v>80.85997999999998</c:v>
                </c:pt>
                <c:pt idx="5618">
                  <c:v>80.85997999999998</c:v>
                </c:pt>
                <c:pt idx="5619">
                  <c:v>80.85997999999998</c:v>
                </c:pt>
                <c:pt idx="5620">
                  <c:v>80.85997999999998</c:v>
                </c:pt>
                <c:pt idx="5621">
                  <c:v>80.85997999999998</c:v>
                </c:pt>
                <c:pt idx="5622">
                  <c:v>80.85997999999998</c:v>
                </c:pt>
                <c:pt idx="5623">
                  <c:v>80.85997999999998</c:v>
                </c:pt>
                <c:pt idx="5624">
                  <c:v>80.85997999999998</c:v>
                </c:pt>
                <c:pt idx="5625">
                  <c:v>80.85997999999998</c:v>
                </c:pt>
                <c:pt idx="5626">
                  <c:v>80.85997999999998</c:v>
                </c:pt>
                <c:pt idx="5627">
                  <c:v>80.85997999999998</c:v>
                </c:pt>
                <c:pt idx="5628">
                  <c:v>80.85997999999998</c:v>
                </c:pt>
                <c:pt idx="5629">
                  <c:v>80.85997999999998</c:v>
                </c:pt>
                <c:pt idx="5630">
                  <c:v>80.85997999999998</c:v>
                </c:pt>
                <c:pt idx="5631">
                  <c:v>80.85997999999998</c:v>
                </c:pt>
                <c:pt idx="5632">
                  <c:v>80.85997999999998</c:v>
                </c:pt>
                <c:pt idx="5633">
                  <c:v>80.85997999999998</c:v>
                </c:pt>
                <c:pt idx="5634">
                  <c:v>80.85996999999998</c:v>
                </c:pt>
                <c:pt idx="5635">
                  <c:v>80.85996</c:v>
                </c:pt>
                <c:pt idx="5636">
                  <c:v>80.859955</c:v>
                </c:pt>
                <c:pt idx="5637">
                  <c:v>80.85995</c:v>
                </c:pt>
                <c:pt idx="5638">
                  <c:v>80.85995</c:v>
                </c:pt>
                <c:pt idx="5639">
                  <c:v>80.85995</c:v>
                </c:pt>
                <c:pt idx="5640">
                  <c:v>80.85995</c:v>
                </c:pt>
                <c:pt idx="5641">
                  <c:v>80.85993999999998</c:v>
                </c:pt>
                <c:pt idx="5642">
                  <c:v>80.85993</c:v>
                </c:pt>
                <c:pt idx="5643">
                  <c:v>80.85993</c:v>
                </c:pt>
                <c:pt idx="5644">
                  <c:v>80.85993</c:v>
                </c:pt>
                <c:pt idx="5645">
                  <c:v>80.85993</c:v>
                </c:pt>
                <c:pt idx="5646">
                  <c:v>80.85993</c:v>
                </c:pt>
                <c:pt idx="5647">
                  <c:v>80.85993</c:v>
                </c:pt>
                <c:pt idx="5648">
                  <c:v>80.85993</c:v>
                </c:pt>
                <c:pt idx="5649">
                  <c:v>80.85993</c:v>
                </c:pt>
                <c:pt idx="5650">
                  <c:v>80.85993</c:v>
                </c:pt>
                <c:pt idx="5651">
                  <c:v>80.85993</c:v>
                </c:pt>
                <c:pt idx="5652">
                  <c:v>80.85993</c:v>
                </c:pt>
                <c:pt idx="5653">
                  <c:v>80.85993</c:v>
                </c:pt>
                <c:pt idx="5654">
                  <c:v>80.85993</c:v>
                </c:pt>
                <c:pt idx="5655">
                  <c:v>80.85993</c:v>
                </c:pt>
                <c:pt idx="5656">
                  <c:v>80.85993</c:v>
                </c:pt>
                <c:pt idx="5657">
                  <c:v>80.85993</c:v>
                </c:pt>
                <c:pt idx="5658">
                  <c:v>80.85993</c:v>
                </c:pt>
                <c:pt idx="5659">
                  <c:v>80.85993</c:v>
                </c:pt>
                <c:pt idx="5660">
                  <c:v>80.85993</c:v>
                </c:pt>
                <c:pt idx="5661">
                  <c:v>80.85993</c:v>
                </c:pt>
                <c:pt idx="5662">
                  <c:v>80.85993</c:v>
                </c:pt>
                <c:pt idx="5663">
                  <c:v>80.85993</c:v>
                </c:pt>
                <c:pt idx="5664">
                  <c:v>80.85993</c:v>
                </c:pt>
                <c:pt idx="5665">
                  <c:v>80.85993</c:v>
                </c:pt>
                <c:pt idx="5666">
                  <c:v>80.85993</c:v>
                </c:pt>
                <c:pt idx="5667">
                  <c:v>80.85993</c:v>
                </c:pt>
                <c:pt idx="5668">
                  <c:v>80.85993</c:v>
                </c:pt>
                <c:pt idx="5669">
                  <c:v>80.85993</c:v>
                </c:pt>
                <c:pt idx="5670">
                  <c:v>80.85993</c:v>
                </c:pt>
                <c:pt idx="5671">
                  <c:v>80.85993</c:v>
                </c:pt>
                <c:pt idx="5672">
                  <c:v>80.85993</c:v>
                </c:pt>
                <c:pt idx="5673">
                  <c:v>80.85993</c:v>
                </c:pt>
                <c:pt idx="5674">
                  <c:v>80.85993</c:v>
                </c:pt>
                <c:pt idx="5675">
                  <c:v>80.85993</c:v>
                </c:pt>
                <c:pt idx="5676">
                  <c:v>80.85993</c:v>
                </c:pt>
                <c:pt idx="5677">
                  <c:v>80.85993</c:v>
                </c:pt>
                <c:pt idx="5678">
                  <c:v>80.85993</c:v>
                </c:pt>
                <c:pt idx="5679">
                  <c:v>80.85993</c:v>
                </c:pt>
                <c:pt idx="5680">
                  <c:v>80.85993</c:v>
                </c:pt>
                <c:pt idx="5681">
                  <c:v>80.85993</c:v>
                </c:pt>
                <c:pt idx="5682">
                  <c:v>80.85993</c:v>
                </c:pt>
                <c:pt idx="5683">
                  <c:v>80.85993</c:v>
                </c:pt>
                <c:pt idx="5684">
                  <c:v>80.85993</c:v>
                </c:pt>
                <c:pt idx="5685">
                  <c:v>80.85993</c:v>
                </c:pt>
                <c:pt idx="5686">
                  <c:v>80.85993</c:v>
                </c:pt>
                <c:pt idx="5687">
                  <c:v>80.85993</c:v>
                </c:pt>
                <c:pt idx="5688">
                  <c:v>80.85993</c:v>
                </c:pt>
                <c:pt idx="5689">
                  <c:v>80.85993</c:v>
                </c:pt>
                <c:pt idx="5690">
                  <c:v>80.85993</c:v>
                </c:pt>
                <c:pt idx="5691">
                  <c:v>80.85993</c:v>
                </c:pt>
                <c:pt idx="5692">
                  <c:v>80.85993</c:v>
                </c:pt>
                <c:pt idx="5693">
                  <c:v>80.85993</c:v>
                </c:pt>
                <c:pt idx="5694">
                  <c:v>80.85993</c:v>
                </c:pt>
                <c:pt idx="5695">
                  <c:v>80.85993</c:v>
                </c:pt>
                <c:pt idx="5696">
                  <c:v>80.85993</c:v>
                </c:pt>
                <c:pt idx="5697">
                  <c:v>80.85993</c:v>
                </c:pt>
                <c:pt idx="5698">
                  <c:v>80.85993</c:v>
                </c:pt>
                <c:pt idx="5699">
                  <c:v>80.85993</c:v>
                </c:pt>
                <c:pt idx="5700">
                  <c:v>80.85993</c:v>
                </c:pt>
                <c:pt idx="5701">
                  <c:v>80.85993</c:v>
                </c:pt>
                <c:pt idx="5702">
                  <c:v>80.85993</c:v>
                </c:pt>
                <c:pt idx="5703">
                  <c:v>80.85993</c:v>
                </c:pt>
                <c:pt idx="5704">
                  <c:v>80.85993</c:v>
                </c:pt>
                <c:pt idx="5705">
                  <c:v>80.85993</c:v>
                </c:pt>
                <c:pt idx="5706">
                  <c:v>80.85993</c:v>
                </c:pt>
                <c:pt idx="5707">
                  <c:v>80.85993</c:v>
                </c:pt>
                <c:pt idx="5708">
                  <c:v>80.85993</c:v>
                </c:pt>
                <c:pt idx="5709">
                  <c:v>80.85993</c:v>
                </c:pt>
                <c:pt idx="5710">
                  <c:v>80.85993</c:v>
                </c:pt>
                <c:pt idx="5711">
                  <c:v>80.85993</c:v>
                </c:pt>
                <c:pt idx="5712">
                  <c:v>80.85993</c:v>
                </c:pt>
                <c:pt idx="5713">
                  <c:v>80.85993</c:v>
                </c:pt>
                <c:pt idx="5714">
                  <c:v>80.85993</c:v>
                </c:pt>
                <c:pt idx="5715">
                  <c:v>80.85993</c:v>
                </c:pt>
                <c:pt idx="5716">
                  <c:v>80.85993</c:v>
                </c:pt>
                <c:pt idx="5717">
                  <c:v>80.85993</c:v>
                </c:pt>
                <c:pt idx="5718">
                  <c:v>80.85993</c:v>
                </c:pt>
                <c:pt idx="5719">
                  <c:v>80.85993</c:v>
                </c:pt>
                <c:pt idx="5720">
                  <c:v>80.85993</c:v>
                </c:pt>
                <c:pt idx="5721">
                  <c:v>80.85993</c:v>
                </c:pt>
                <c:pt idx="5722">
                  <c:v>80.85993</c:v>
                </c:pt>
                <c:pt idx="5723">
                  <c:v>80.85993</c:v>
                </c:pt>
                <c:pt idx="5724">
                  <c:v>80.85993</c:v>
                </c:pt>
                <c:pt idx="5725">
                  <c:v>80.85993</c:v>
                </c:pt>
                <c:pt idx="5726">
                  <c:v>80.85993</c:v>
                </c:pt>
                <c:pt idx="5727">
                  <c:v>80.85993</c:v>
                </c:pt>
                <c:pt idx="5728">
                  <c:v>80.85993</c:v>
                </c:pt>
                <c:pt idx="5729">
                  <c:v>80.85993</c:v>
                </c:pt>
                <c:pt idx="5730">
                  <c:v>80.85993</c:v>
                </c:pt>
                <c:pt idx="5731">
                  <c:v>80.85993</c:v>
                </c:pt>
                <c:pt idx="5732">
                  <c:v>80.85993</c:v>
                </c:pt>
                <c:pt idx="5733">
                  <c:v>80.85993</c:v>
                </c:pt>
                <c:pt idx="5734">
                  <c:v>80.85993</c:v>
                </c:pt>
                <c:pt idx="5735">
                  <c:v>80.85993</c:v>
                </c:pt>
                <c:pt idx="5736">
                  <c:v>80.85993</c:v>
                </c:pt>
                <c:pt idx="5737">
                  <c:v>80.85993</c:v>
                </c:pt>
                <c:pt idx="5738">
                  <c:v>80.85993</c:v>
                </c:pt>
                <c:pt idx="5739">
                  <c:v>80.85993</c:v>
                </c:pt>
                <c:pt idx="5740">
                  <c:v>80.85993</c:v>
                </c:pt>
                <c:pt idx="5741">
                  <c:v>80.85993</c:v>
                </c:pt>
                <c:pt idx="5742">
                  <c:v>80.85993</c:v>
                </c:pt>
                <c:pt idx="5743">
                  <c:v>80.85993</c:v>
                </c:pt>
                <c:pt idx="5744">
                  <c:v>80.85993</c:v>
                </c:pt>
                <c:pt idx="5745">
                  <c:v>80.85993</c:v>
                </c:pt>
                <c:pt idx="5746">
                  <c:v>80.85993</c:v>
                </c:pt>
                <c:pt idx="5747">
                  <c:v>80.85993</c:v>
                </c:pt>
                <c:pt idx="5748">
                  <c:v>80.85993</c:v>
                </c:pt>
                <c:pt idx="5749">
                  <c:v>80.85993</c:v>
                </c:pt>
                <c:pt idx="5750">
                  <c:v>80.85993</c:v>
                </c:pt>
                <c:pt idx="5751">
                  <c:v>80.85993</c:v>
                </c:pt>
                <c:pt idx="5752">
                  <c:v>80.859924</c:v>
                </c:pt>
                <c:pt idx="5753">
                  <c:v>80.85992</c:v>
                </c:pt>
                <c:pt idx="5754">
                  <c:v>80.85992</c:v>
                </c:pt>
                <c:pt idx="5755">
                  <c:v>80.85991</c:v>
                </c:pt>
                <c:pt idx="5756">
                  <c:v>80.85989999999998</c:v>
                </c:pt>
                <c:pt idx="5757">
                  <c:v>80.85989999999998</c:v>
                </c:pt>
                <c:pt idx="5758">
                  <c:v>80.85988999999998</c:v>
                </c:pt>
                <c:pt idx="5759">
                  <c:v>80.85988599999999</c:v>
                </c:pt>
                <c:pt idx="5760">
                  <c:v>80.85988599999999</c:v>
                </c:pt>
                <c:pt idx="5761">
                  <c:v>80.85987999999999</c:v>
                </c:pt>
                <c:pt idx="5762">
                  <c:v>80.85986999999998</c:v>
                </c:pt>
                <c:pt idx="5763">
                  <c:v>80.85986999999998</c:v>
                </c:pt>
                <c:pt idx="5764">
                  <c:v>80.85986999999998</c:v>
                </c:pt>
                <c:pt idx="5765">
                  <c:v>80.85986999999998</c:v>
                </c:pt>
                <c:pt idx="5766">
                  <c:v>80.85986999999998</c:v>
                </c:pt>
                <c:pt idx="5767">
                  <c:v>80.85986999999998</c:v>
                </c:pt>
                <c:pt idx="5768">
                  <c:v>80.85986999999998</c:v>
                </c:pt>
                <c:pt idx="5769">
                  <c:v>80.85986999999998</c:v>
                </c:pt>
                <c:pt idx="5770">
                  <c:v>80.85986999999998</c:v>
                </c:pt>
                <c:pt idx="5771">
                  <c:v>80.85986999999998</c:v>
                </c:pt>
                <c:pt idx="5772">
                  <c:v>80.85986999999998</c:v>
                </c:pt>
                <c:pt idx="5773">
                  <c:v>80.85986999999998</c:v>
                </c:pt>
                <c:pt idx="5774">
                  <c:v>80.85986999999998</c:v>
                </c:pt>
                <c:pt idx="5775">
                  <c:v>80.85986999999998</c:v>
                </c:pt>
                <c:pt idx="5776">
                  <c:v>80.85986999999998</c:v>
                </c:pt>
                <c:pt idx="5777">
                  <c:v>80.85986999999998</c:v>
                </c:pt>
                <c:pt idx="5778">
                  <c:v>80.85986</c:v>
                </c:pt>
                <c:pt idx="5779">
                  <c:v>80.85986</c:v>
                </c:pt>
                <c:pt idx="5780">
                  <c:v>80.85986</c:v>
                </c:pt>
                <c:pt idx="5781">
                  <c:v>80.85986</c:v>
                </c:pt>
                <c:pt idx="5782">
                  <c:v>80.85986</c:v>
                </c:pt>
                <c:pt idx="5783">
                  <c:v>80.85986</c:v>
                </c:pt>
                <c:pt idx="5784">
                  <c:v>80.85986</c:v>
                </c:pt>
                <c:pt idx="5785">
                  <c:v>80.85986</c:v>
                </c:pt>
                <c:pt idx="5786">
                  <c:v>80.85986</c:v>
                </c:pt>
                <c:pt idx="5787">
                  <c:v>80.85986</c:v>
                </c:pt>
                <c:pt idx="5788">
                  <c:v>80.85986</c:v>
                </c:pt>
                <c:pt idx="5789">
                  <c:v>80.85986</c:v>
                </c:pt>
                <c:pt idx="5790">
                  <c:v>80.85986</c:v>
                </c:pt>
                <c:pt idx="5791">
                  <c:v>80.85986</c:v>
                </c:pt>
                <c:pt idx="5792">
                  <c:v>80.85985599999998</c:v>
                </c:pt>
                <c:pt idx="5793">
                  <c:v>80.85984999999998</c:v>
                </c:pt>
                <c:pt idx="5794">
                  <c:v>80.85983999999999</c:v>
                </c:pt>
                <c:pt idx="5795">
                  <c:v>80.85982999999998</c:v>
                </c:pt>
                <c:pt idx="5796">
                  <c:v>80.85982999999998</c:v>
                </c:pt>
                <c:pt idx="5797">
                  <c:v>80.85982999999998</c:v>
                </c:pt>
                <c:pt idx="5798">
                  <c:v>80.85982999999998</c:v>
                </c:pt>
                <c:pt idx="5799">
                  <c:v>80.85982999999998</c:v>
                </c:pt>
                <c:pt idx="5800">
                  <c:v>80.85982999999998</c:v>
                </c:pt>
                <c:pt idx="5801">
                  <c:v>80.85982999999998</c:v>
                </c:pt>
                <c:pt idx="5802">
                  <c:v>80.85982999999998</c:v>
                </c:pt>
                <c:pt idx="5803">
                  <c:v>80.85982999999998</c:v>
                </c:pt>
                <c:pt idx="5804">
                  <c:v>80.859825</c:v>
                </c:pt>
                <c:pt idx="5805">
                  <c:v>80.85982</c:v>
                </c:pt>
                <c:pt idx="5806">
                  <c:v>80.85982</c:v>
                </c:pt>
                <c:pt idx="5807">
                  <c:v>80.85980999999998</c:v>
                </c:pt>
                <c:pt idx="5808">
                  <c:v>80.85979999999999</c:v>
                </c:pt>
                <c:pt idx="5809">
                  <c:v>80.85979999999999</c:v>
                </c:pt>
                <c:pt idx="5810">
                  <c:v>80.85979999999999</c:v>
                </c:pt>
                <c:pt idx="5811">
                  <c:v>80.85979999999999</c:v>
                </c:pt>
                <c:pt idx="5812">
                  <c:v>80.85979999999999</c:v>
                </c:pt>
                <c:pt idx="5813">
                  <c:v>80.85979999999999</c:v>
                </c:pt>
                <c:pt idx="5814">
                  <c:v>80.85979499999999</c:v>
                </c:pt>
                <c:pt idx="5815">
                  <c:v>80.85978999999999</c:v>
                </c:pt>
                <c:pt idx="5816">
                  <c:v>80.85978999999999</c:v>
                </c:pt>
                <c:pt idx="5817">
                  <c:v>80.85978999999999</c:v>
                </c:pt>
                <c:pt idx="5818">
                  <c:v>80.85978999999999</c:v>
                </c:pt>
                <c:pt idx="5819">
                  <c:v>80.85978999999999</c:v>
                </c:pt>
                <c:pt idx="5820">
                  <c:v>80.85978999999999</c:v>
                </c:pt>
                <c:pt idx="5821">
                  <c:v>80.85977999999999</c:v>
                </c:pt>
                <c:pt idx="5822">
                  <c:v>80.85976999999998</c:v>
                </c:pt>
                <c:pt idx="5823">
                  <c:v>80.85976999999998</c:v>
                </c:pt>
                <c:pt idx="5824">
                  <c:v>80.859764</c:v>
                </c:pt>
                <c:pt idx="5825">
                  <c:v>80.85975999999998</c:v>
                </c:pt>
                <c:pt idx="5826">
                  <c:v>80.85975999999998</c:v>
                </c:pt>
                <c:pt idx="5827">
                  <c:v>80.85975999999998</c:v>
                </c:pt>
                <c:pt idx="5828">
                  <c:v>80.85975999999998</c:v>
                </c:pt>
                <c:pt idx="5829">
                  <c:v>80.85975999999998</c:v>
                </c:pt>
                <c:pt idx="5830">
                  <c:v>80.85974999999999</c:v>
                </c:pt>
                <c:pt idx="5831">
                  <c:v>80.85974999999999</c:v>
                </c:pt>
                <c:pt idx="5832">
                  <c:v>80.85974999999999</c:v>
                </c:pt>
                <c:pt idx="5833">
                  <c:v>80.85974999999999</c:v>
                </c:pt>
                <c:pt idx="5834">
                  <c:v>80.85974999999999</c:v>
                </c:pt>
                <c:pt idx="5835">
                  <c:v>80.85974999999999</c:v>
                </c:pt>
                <c:pt idx="5836">
                  <c:v>80.85974999999999</c:v>
                </c:pt>
                <c:pt idx="5837">
                  <c:v>80.85974999999999</c:v>
                </c:pt>
                <c:pt idx="5838">
                  <c:v>80.85974999999999</c:v>
                </c:pt>
                <c:pt idx="5839">
                  <c:v>80.85974999999999</c:v>
                </c:pt>
                <c:pt idx="5840">
                  <c:v>80.85974999999999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7010-4A3D-9E0E-3B6CBACB0FAB}"/>
            </c:ext>
          </c:extLst>
        </c:ser>
        <c:ser>
          <c:idx val="4"/>
          <c:order val="4"/>
          <c:tx>
            <c:v>SS_et = 1ET_zone (Trans 1)</c:v>
          </c:tx>
          <c:spPr>
            <a:ln w="19050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xVal>
            <c:numRef>
              <c:f>tseries_heads!$A$5:$A$5845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tseries_heads!$G$5:$G$5845</c:f>
              <c:numCache>
                <c:formatCode>General</c:formatCode>
                <c:ptCount val="5841"/>
                <c:pt idx="0">
                  <c:v>80.62587999999997</c:v>
                </c:pt>
                <c:pt idx="1">
                  <c:v>80.62587999999997</c:v>
                </c:pt>
                <c:pt idx="2">
                  <c:v>80.62587999999997</c:v>
                </c:pt>
                <c:pt idx="3">
                  <c:v>80.62587999999997</c:v>
                </c:pt>
                <c:pt idx="4">
                  <c:v>80.62587999999997</c:v>
                </c:pt>
                <c:pt idx="5">
                  <c:v>80.62587999999997</c:v>
                </c:pt>
                <c:pt idx="6">
                  <c:v>80.62587999999997</c:v>
                </c:pt>
                <c:pt idx="7">
                  <c:v>80.62587999999997</c:v>
                </c:pt>
                <c:pt idx="8">
                  <c:v>80.62587999999997</c:v>
                </c:pt>
                <c:pt idx="9">
                  <c:v>80.62587999999997</c:v>
                </c:pt>
                <c:pt idx="10">
                  <c:v>80.62587999999997</c:v>
                </c:pt>
                <c:pt idx="11">
                  <c:v>80.62587999999997</c:v>
                </c:pt>
                <c:pt idx="12">
                  <c:v>80.62587999999997</c:v>
                </c:pt>
                <c:pt idx="13">
                  <c:v>80.62587999999997</c:v>
                </c:pt>
                <c:pt idx="14">
                  <c:v>80.62587999999997</c:v>
                </c:pt>
                <c:pt idx="15">
                  <c:v>80.62587999999997</c:v>
                </c:pt>
                <c:pt idx="16">
                  <c:v>80.62587999999997</c:v>
                </c:pt>
                <c:pt idx="17">
                  <c:v>80.62587999999997</c:v>
                </c:pt>
                <c:pt idx="18">
                  <c:v>80.62587999999997</c:v>
                </c:pt>
                <c:pt idx="19">
                  <c:v>80.62587999999997</c:v>
                </c:pt>
                <c:pt idx="20">
                  <c:v>80.62587999999997</c:v>
                </c:pt>
                <c:pt idx="21">
                  <c:v>80.62587999999997</c:v>
                </c:pt>
                <c:pt idx="22">
                  <c:v>80.62587999999997</c:v>
                </c:pt>
                <c:pt idx="23">
                  <c:v>80.62587999999997</c:v>
                </c:pt>
                <c:pt idx="24">
                  <c:v>80.62587999999997</c:v>
                </c:pt>
                <c:pt idx="25">
                  <c:v>80.62587999999997</c:v>
                </c:pt>
                <c:pt idx="26">
                  <c:v>80.62587999999997</c:v>
                </c:pt>
                <c:pt idx="27">
                  <c:v>80.62587999999997</c:v>
                </c:pt>
                <c:pt idx="28">
                  <c:v>80.62587999999997</c:v>
                </c:pt>
                <c:pt idx="29">
                  <c:v>80.62587999999997</c:v>
                </c:pt>
                <c:pt idx="30">
                  <c:v>80.62587999999997</c:v>
                </c:pt>
                <c:pt idx="31">
                  <c:v>80.62587999999997</c:v>
                </c:pt>
                <c:pt idx="32">
                  <c:v>80.62587999999997</c:v>
                </c:pt>
                <c:pt idx="33">
                  <c:v>80.62587999999997</c:v>
                </c:pt>
                <c:pt idx="34">
                  <c:v>80.62587999999997</c:v>
                </c:pt>
                <c:pt idx="35">
                  <c:v>80.62587999999997</c:v>
                </c:pt>
                <c:pt idx="36">
                  <c:v>80.62587999999997</c:v>
                </c:pt>
                <c:pt idx="37">
                  <c:v>80.62587999999997</c:v>
                </c:pt>
                <c:pt idx="38">
                  <c:v>80.62587999999997</c:v>
                </c:pt>
                <c:pt idx="39">
                  <c:v>80.62587999999997</c:v>
                </c:pt>
                <c:pt idx="40">
                  <c:v>80.62587999999997</c:v>
                </c:pt>
                <c:pt idx="41">
                  <c:v>80.62587999999997</c:v>
                </c:pt>
                <c:pt idx="42">
                  <c:v>80.62587999999997</c:v>
                </c:pt>
                <c:pt idx="43">
                  <c:v>80.62587999999997</c:v>
                </c:pt>
                <c:pt idx="44">
                  <c:v>80.62587999999997</c:v>
                </c:pt>
                <c:pt idx="45">
                  <c:v>80.62587999999997</c:v>
                </c:pt>
                <c:pt idx="46">
                  <c:v>80.62587999999997</c:v>
                </c:pt>
                <c:pt idx="47">
                  <c:v>80.62587999999997</c:v>
                </c:pt>
                <c:pt idx="48">
                  <c:v>80.62587999999997</c:v>
                </c:pt>
                <c:pt idx="49">
                  <c:v>80.62587999999997</c:v>
                </c:pt>
                <c:pt idx="50">
                  <c:v>80.62587999999997</c:v>
                </c:pt>
                <c:pt idx="51">
                  <c:v>80.62587999999997</c:v>
                </c:pt>
                <c:pt idx="52">
                  <c:v>80.62587999999997</c:v>
                </c:pt>
                <c:pt idx="53">
                  <c:v>80.62587999999997</c:v>
                </c:pt>
                <c:pt idx="54">
                  <c:v>80.62587999999997</c:v>
                </c:pt>
                <c:pt idx="55">
                  <c:v>80.62587999999997</c:v>
                </c:pt>
                <c:pt idx="56">
                  <c:v>80.62587999999997</c:v>
                </c:pt>
                <c:pt idx="57">
                  <c:v>80.62587999999997</c:v>
                </c:pt>
                <c:pt idx="58">
                  <c:v>80.62587999999997</c:v>
                </c:pt>
                <c:pt idx="59">
                  <c:v>80.62587999999997</c:v>
                </c:pt>
                <c:pt idx="60">
                  <c:v>80.62587999999997</c:v>
                </c:pt>
                <c:pt idx="61">
                  <c:v>80.62587999999997</c:v>
                </c:pt>
                <c:pt idx="62">
                  <c:v>80.62587999999997</c:v>
                </c:pt>
                <c:pt idx="63">
                  <c:v>80.62587999999997</c:v>
                </c:pt>
                <c:pt idx="64">
                  <c:v>80.62587999999997</c:v>
                </c:pt>
                <c:pt idx="65">
                  <c:v>80.62587999999997</c:v>
                </c:pt>
                <c:pt idx="66">
                  <c:v>80.62587999999997</c:v>
                </c:pt>
                <c:pt idx="67">
                  <c:v>80.62587999999997</c:v>
                </c:pt>
                <c:pt idx="68">
                  <c:v>80.62587999999997</c:v>
                </c:pt>
                <c:pt idx="69">
                  <c:v>80.62587999999997</c:v>
                </c:pt>
                <c:pt idx="70">
                  <c:v>80.62587999999997</c:v>
                </c:pt>
                <c:pt idx="71">
                  <c:v>80.62587999999997</c:v>
                </c:pt>
                <c:pt idx="72">
                  <c:v>80.62587999999997</c:v>
                </c:pt>
                <c:pt idx="73">
                  <c:v>80.62587999999997</c:v>
                </c:pt>
                <c:pt idx="74">
                  <c:v>80.62587999999997</c:v>
                </c:pt>
                <c:pt idx="75">
                  <c:v>80.62587999999997</c:v>
                </c:pt>
                <c:pt idx="76">
                  <c:v>80.62587999999997</c:v>
                </c:pt>
                <c:pt idx="77">
                  <c:v>80.62587999999997</c:v>
                </c:pt>
                <c:pt idx="78">
                  <c:v>80.62587999999997</c:v>
                </c:pt>
                <c:pt idx="79">
                  <c:v>80.62587999999997</c:v>
                </c:pt>
                <c:pt idx="80">
                  <c:v>80.62587999999997</c:v>
                </c:pt>
                <c:pt idx="81">
                  <c:v>80.62587999999997</c:v>
                </c:pt>
                <c:pt idx="82">
                  <c:v>80.62587999999997</c:v>
                </c:pt>
                <c:pt idx="83">
                  <c:v>80.62587999999997</c:v>
                </c:pt>
                <c:pt idx="84">
                  <c:v>80.62587999999997</c:v>
                </c:pt>
                <c:pt idx="85">
                  <c:v>80.62587999999997</c:v>
                </c:pt>
                <c:pt idx="86">
                  <c:v>80.62587999999997</c:v>
                </c:pt>
                <c:pt idx="87">
                  <c:v>80.62587999999997</c:v>
                </c:pt>
                <c:pt idx="88">
                  <c:v>80.62587999999997</c:v>
                </c:pt>
                <c:pt idx="89">
                  <c:v>80.62587999999997</c:v>
                </c:pt>
                <c:pt idx="90">
                  <c:v>80.62587999999997</c:v>
                </c:pt>
                <c:pt idx="91">
                  <c:v>80.62587999999997</c:v>
                </c:pt>
                <c:pt idx="92">
                  <c:v>80.62587999999997</c:v>
                </c:pt>
                <c:pt idx="93">
                  <c:v>80.62587999999997</c:v>
                </c:pt>
                <c:pt idx="94">
                  <c:v>80.62587999999997</c:v>
                </c:pt>
                <c:pt idx="95">
                  <c:v>80.62587999999997</c:v>
                </c:pt>
                <c:pt idx="96">
                  <c:v>80.62587999999997</c:v>
                </c:pt>
                <c:pt idx="97">
                  <c:v>80.62587999999997</c:v>
                </c:pt>
                <c:pt idx="98">
                  <c:v>80.62587999999997</c:v>
                </c:pt>
                <c:pt idx="99">
                  <c:v>80.62587999999997</c:v>
                </c:pt>
                <c:pt idx="100">
                  <c:v>80.62587999999997</c:v>
                </c:pt>
                <c:pt idx="101">
                  <c:v>80.62587999999997</c:v>
                </c:pt>
                <c:pt idx="102">
                  <c:v>80.62587999999997</c:v>
                </c:pt>
                <c:pt idx="103">
                  <c:v>80.62587999999997</c:v>
                </c:pt>
                <c:pt idx="104">
                  <c:v>80.62587999999997</c:v>
                </c:pt>
                <c:pt idx="105">
                  <c:v>80.62587999999997</c:v>
                </c:pt>
                <c:pt idx="106">
                  <c:v>80.62587999999997</c:v>
                </c:pt>
                <c:pt idx="107">
                  <c:v>80.62587999999997</c:v>
                </c:pt>
                <c:pt idx="108">
                  <c:v>80.62587999999997</c:v>
                </c:pt>
                <c:pt idx="109">
                  <c:v>80.62587999999997</c:v>
                </c:pt>
                <c:pt idx="110">
                  <c:v>80.62587999999997</c:v>
                </c:pt>
                <c:pt idx="111">
                  <c:v>80.62587999999997</c:v>
                </c:pt>
                <c:pt idx="112">
                  <c:v>80.62587999999997</c:v>
                </c:pt>
                <c:pt idx="113">
                  <c:v>80.62587999999997</c:v>
                </c:pt>
                <c:pt idx="114">
                  <c:v>80.62587999999997</c:v>
                </c:pt>
                <c:pt idx="115">
                  <c:v>80.62587999999997</c:v>
                </c:pt>
                <c:pt idx="116">
                  <c:v>80.62587999999997</c:v>
                </c:pt>
                <c:pt idx="117">
                  <c:v>80.62587999999997</c:v>
                </c:pt>
                <c:pt idx="118">
                  <c:v>80.62587999999997</c:v>
                </c:pt>
                <c:pt idx="119">
                  <c:v>80.62587999999997</c:v>
                </c:pt>
                <c:pt idx="120">
                  <c:v>80.62587999999997</c:v>
                </c:pt>
                <c:pt idx="121">
                  <c:v>80.62587999999997</c:v>
                </c:pt>
                <c:pt idx="122">
                  <c:v>80.62587999999997</c:v>
                </c:pt>
                <c:pt idx="123">
                  <c:v>80.62587999999997</c:v>
                </c:pt>
                <c:pt idx="124">
                  <c:v>80.62587999999997</c:v>
                </c:pt>
                <c:pt idx="125">
                  <c:v>80.62587999999997</c:v>
                </c:pt>
                <c:pt idx="126">
                  <c:v>80.62587999999997</c:v>
                </c:pt>
                <c:pt idx="127">
                  <c:v>80.62587999999997</c:v>
                </c:pt>
                <c:pt idx="128">
                  <c:v>80.62587999999997</c:v>
                </c:pt>
                <c:pt idx="129">
                  <c:v>80.62587999999997</c:v>
                </c:pt>
                <c:pt idx="130">
                  <c:v>80.62587999999997</c:v>
                </c:pt>
                <c:pt idx="131">
                  <c:v>80.62587999999997</c:v>
                </c:pt>
                <c:pt idx="132">
                  <c:v>80.62587999999997</c:v>
                </c:pt>
                <c:pt idx="133">
                  <c:v>80.62587999999997</c:v>
                </c:pt>
                <c:pt idx="134">
                  <c:v>80.62587999999997</c:v>
                </c:pt>
                <c:pt idx="135">
                  <c:v>80.62587999999997</c:v>
                </c:pt>
                <c:pt idx="136">
                  <c:v>80.62587999999997</c:v>
                </c:pt>
                <c:pt idx="137">
                  <c:v>80.62587999999997</c:v>
                </c:pt>
                <c:pt idx="138">
                  <c:v>80.62587999999997</c:v>
                </c:pt>
                <c:pt idx="139">
                  <c:v>80.62587999999997</c:v>
                </c:pt>
                <c:pt idx="140">
                  <c:v>80.62587999999997</c:v>
                </c:pt>
                <c:pt idx="141">
                  <c:v>80.62587999999997</c:v>
                </c:pt>
                <c:pt idx="142">
                  <c:v>80.62587999999997</c:v>
                </c:pt>
                <c:pt idx="143">
                  <c:v>80.62587999999997</c:v>
                </c:pt>
                <c:pt idx="144">
                  <c:v>80.62587999999997</c:v>
                </c:pt>
                <c:pt idx="145">
                  <c:v>80.62587999999997</c:v>
                </c:pt>
                <c:pt idx="146">
                  <c:v>80.62587999999997</c:v>
                </c:pt>
                <c:pt idx="147">
                  <c:v>80.62587999999997</c:v>
                </c:pt>
                <c:pt idx="148">
                  <c:v>80.62587999999997</c:v>
                </c:pt>
                <c:pt idx="149">
                  <c:v>80.62587999999997</c:v>
                </c:pt>
                <c:pt idx="150">
                  <c:v>80.62587999999997</c:v>
                </c:pt>
                <c:pt idx="151">
                  <c:v>80.62587999999997</c:v>
                </c:pt>
                <c:pt idx="152">
                  <c:v>80.62587999999997</c:v>
                </c:pt>
                <c:pt idx="153">
                  <c:v>80.62587999999997</c:v>
                </c:pt>
                <c:pt idx="154">
                  <c:v>80.62587999999997</c:v>
                </c:pt>
                <c:pt idx="155">
                  <c:v>80.62587999999997</c:v>
                </c:pt>
                <c:pt idx="156">
                  <c:v>80.62587999999997</c:v>
                </c:pt>
                <c:pt idx="157">
                  <c:v>80.62587999999997</c:v>
                </c:pt>
                <c:pt idx="158">
                  <c:v>80.62587999999997</c:v>
                </c:pt>
                <c:pt idx="159">
                  <c:v>80.62587999999997</c:v>
                </c:pt>
                <c:pt idx="160">
                  <c:v>80.62587999999997</c:v>
                </c:pt>
                <c:pt idx="161">
                  <c:v>80.62587999999997</c:v>
                </c:pt>
                <c:pt idx="162">
                  <c:v>80.62587999999997</c:v>
                </c:pt>
                <c:pt idx="163">
                  <c:v>80.62587999999997</c:v>
                </c:pt>
                <c:pt idx="164">
                  <c:v>80.62587999999997</c:v>
                </c:pt>
                <c:pt idx="165">
                  <c:v>80.62587999999997</c:v>
                </c:pt>
                <c:pt idx="166">
                  <c:v>80.62587999999997</c:v>
                </c:pt>
                <c:pt idx="167">
                  <c:v>80.62587999999997</c:v>
                </c:pt>
                <c:pt idx="168">
                  <c:v>80.62587999999997</c:v>
                </c:pt>
                <c:pt idx="169">
                  <c:v>80.62587999999997</c:v>
                </c:pt>
                <c:pt idx="170">
                  <c:v>80.62587999999997</c:v>
                </c:pt>
                <c:pt idx="171">
                  <c:v>80.62587999999997</c:v>
                </c:pt>
                <c:pt idx="172">
                  <c:v>80.62587999999997</c:v>
                </c:pt>
                <c:pt idx="173">
                  <c:v>80.62587999999997</c:v>
                </c:pt>
                <c:pt idx="174">
                  <c:v>80.62587999999997</c:v>
                </c:pt>
                <c:pt idx="175">
                  <c:v>80.62587999999997</c:v>
                </c:pt>
                <c:pt idx="176">
                  <c:v>80.62587999999997</c:v>
                </c:pt>
                <c:pt idx="177">
                  <c:v>80.62587999999997</c:v>
                </c:pt>
                <c:pt idx="178">
                  <c:v>80.62587999999997</c:v>
                </c:pt>
                <c:pt idx="179">
                  <c:v>80.62587999999997</c:v>
                </c:pt>
                <c:pt idx="180">
                  <c:v>80.62587999999997</c:v>
                </c:pt>
                <c:pt idx="181">
                  <c:v>80.62587999999997</c:v>
                </c:pt>
                <c:pt idx="182">
                  <c:v>80.62587999999997</c:v>
                </c:pt>
                <c:pt idx="183">
                  <c:v>80.62587999999997</c:v>
                </c:pt>
                <c:pt idx="184">
                  <c:v>80.62587999999997</c:v>
                </c:pt>
                <c:pt idx="185">
                  <c:v>80.62587999999997</c:v>
                </c:pt>
                <c:pt idx="186">
                  <c:v>80.62587999999997</c:v>
                </c:pt>
                <c:pt idx="187">
                  <c:v>80.62587999999997</c:v>
                </c:pt>
                <c:pt idx="188">
                  <c:v>80.62587999999997</c:v>
                </c:pt>
                <c:pt idx="189">
                  <c:v>80.62587999999997</c:v>
                </c:pt>
                <c:pt idx="190">
                  <c:v>80.62587999999997</c:v>
                </c:pt>
                <c:pt idx="191">
                  <c:v>80.62587999999997</c:v>
                </c:pt>
                <c:pt idx="192">
                  <c:v>80.62587999999997</c:v>
                </c:pt>
                <c:pt idx="193">
                  <c:v>80.62587999999997</c:v>
                </c:pt>
                <c:pt idx="194">
                  <c:v>80.62587999999997</c:v>
                </c:pt>
                <c:pt idx="195">
                  <c:v>80.62587999999997</c:v>
                </c:pt>
                <c:pt idx="196">
                  <c:v>80.62587999999997</c:v>
                </c:pt>
                <c:pt idx="197">
                  <c:v>80.62587999999997</c:v>
                </c:pt>
                <c:pt idx="198">
                  <c:v>80.62587999999997</c:v>
                </c:pt>
                <c:pt idx="199">
                  <c:v>80.62587999999997</c:v>
                </c:pt>
                <c:pt idx="200">
                  <c:v>80.62587999999997</c:v>
                </c:pt>
                <c:pt idx="201">
                  <c:v>80.62587999999997</c:v>
                </c:pt>
                <c:pt idx="202">
                  <c:v>80.62587999999997</c:v>
                </c:pt>
                <c:pt idx="203">
                  <c:v>80.62587999999997</c:v>
                </c:pt>
                <c:pt idx="204">
                  <c:v>80.62587999999997</c:v>
                </c:pt>
                <c:pt idx="205">
                  <c:v>80.62587999999997</c:v>
                </c:pt>
                <c:pt idx="206">
                  <c:v>80.62587999999997</c:v>
                </c:pt>
                <c:pt idx="207">
                  <c:v>80.62587999999997</c:v>
                </c:pt>
                <c:pt idx="208">
                  <c:v>80.62587999999997</c:v>
                </c:pt>
                <c:pt idx="209">
                  <c:v>80.62587999999997</c:v>
                </c:pt>
                <c:pt idx="210">
                  <c:v>80.62587999999997</c:v>
                </c:pt>
                <c:pt idx="211">
                  <c:v>80.62587999999997</c:v>
                </c:pt>
                <c:pt idx="212">
                  <c:v>80.62587999999997</c:v>
                </c:pt>
                <c:pt idx="213">
                  <c:v>80.62587999999997</c:v>
                </c:pt>
                <c:pt idx="214">
                  <c:v>80.62587999999997</c:v>
                </c:pt>
                <c:pt idx="215">
                  <c:v>80.62587999999997</c:v>
                </c:pt>
                <c:pt idx="216">
                  <c:v>80.62587999999997</c:v>
                </c:pt>
                <c:pt idx="217">
                  <c:v>80.62587999999997</c:v>
                </c:pt>
                <c:pt idx="218">
                  <c:v>80.62587999999997</c:v>
                </c:pt>
                <c:pt idx="219">
                  <c:v>80.62587999999997</c:v>
                </c:pt>
                <c:pt idx="220">
                  <c:v>80.62587999999997</c:v>
                </c:pt>
                <c:pt idx="221">
                  <c:v>80.62587999999997</c:v>
                </c:pt>
                <c:pt idx="222">
                  <c:v>80.62587999999997</c:v>
                </c:pt>
                <c:pt idx="223">
                  <c:v>80.62587999999997</c:v>
                </c:pt>
                <c:pt idx="224">
                  <c:v>80.62587999999997</c:v>
                </c:pt>
                <c:pt idx="225">
                  <c:v>80.62587999999997</c:v>
                </c:pt>
                <c:pt idx="226">
                  <c:v>80.62587999999997</c:v>
                </c:pt>
                <c:pt idx="227">
                  <c:v>80.62587999999997</c:v>
                </c:pt>
                <c:pt idx="228">
                  <c:v>80.62587999999997</c:v>
                </c:pt>
                <c:pt idx="229">
                  <c:v>80.62587999999997</c:v>
                </c:pt>
                <c:pt idx="230">
                  <c:v>80.62587999999997</c:v>
                </c:pt>
                <c:pt idx="231">
                  <c:v>80.62587999999997</c:v>
                </c:pt>
                <c:pt idx="232">
                  <c:v>80.62587999999997</c:v>
                </c:pt>
                <c:pt idx="233">
                  <c:v>80.62587999999997</c:v>
                </c:pt>
                <c:pt idx="234">
                  <c:v>80.62587999999997</c:v>
                </c:pt>
                <c:pt idx="235">
                  <c:v>80.62587999999997</c:v>
                </c:pt>
                <c:pt idx="236">
                  <c:v>80.62587999999997</c:v>
                </c:pt>
                <c:pt idx="237">
                  <c:v>80.62587999999997</c:v>
                </c:pt>
                <c:pt idx="238">
                  <c:v>80.62587999999997</c:v>
                </c:pt>
                <c:pt idx="239">
                  <c:v>80.62587999999997</c:v>
                </c:pt>
                <c:pt idx="240">
                  <c:v>80.62587999999997</c:v>
                </c:pt>
                <c:pt idx="241">
                  <c:v>80.62587999999997</c:v>
                </c:pt>
                <c:pt idx="242">
                  <c:v>80.62587999999997</c:v>
                </c:pt>
                <c:pt idx="243">
                  <c:v>80.62587999999997</c:v>
                </c:pt>
                <c:pt idx="244">
                  <c:v>80.62587999999997</c:v>
                </c:pt>
                <c:pt idx="245">
                  <c:v>80.62587999999997</c:v>
                </c:pt>
                <c:pt idx="246">
                  <c:v>80.62587999999997</c:v>
                </c:pt>
                <c:pt idx="247">
                  <c:v>80.62587999999997</c:v>
                </c:pt>
                <c:pt idx="248">
                  <c:v>80.62587999999997</c:v>
                </c:pt>
                <c:pt idx="249">
                  <c:v>80.62587999999997</c:v>
                </c:pt>
                <c:pt idx="250">
                  <c:v>80.62587999999997</c:v>
                </c:pt>
                <c:pt idx="251">
                  <c:v>80.62587999999997</c:v>
                </c:pt>
                <c:pt idx="252">
                  <c:v>80.62587999999997</c:v>
                </c:pt>
                <c:pt idx="253">
                  <c:v>80.62587999999997</c:v>
                </c:pt>
                <c:pt idx="254">
                  <c:v>80.62587999999997</c:v>
                </c:pt>
                <c:pt idx="255">
                  <c:v>80.62587999999997</c:v>
                </c:pt>
                <c:pt idx="256">
                  <c:v>80.62587999999997</c:v>
                </c:pt>
                <c:pt idx="257">
                  <c:v>80.62587999999997</c:v>
                </c:pt>
                <c:pt idx="258">
                  <c:v>80.62587999999997</c:v>
                </c:pt>
                <c:pt idx="259">
                  <c:v>80.62587999999997</c:v>
                </c:pt>
                <c:pt idx="260">
                  <c:v>80.62587999999997</c:v>
                </c:pt>
                <c:pt idx="261">
                  <c:v>80.62587999999997</c:v>
                </c:pt>
                <c:pt idx="262">
                  <c:v>80.62587999999997</c:v>
                </c:pt>
                <c:pt idx="263">
                  <c:v>80.62587999999997</c:v>
                </c:pt>
                <c:pt idx="264">
                  <c:v>80.62587999999997</c:v>
                </c:pt>
                <c:pt idx="265">
                  <c:v>80.62587999999997</c:v>
                </c:pt>
                <c:pt idx="266">
                  <c:v>80.62587999999997</c:v>
                </c:pt>
                <c:pt idx="267">
                  <c:v>80.62587999999997</c:v>
                </c:pt>
                <c:pt idx="268">
                  <c:v>80.62587999999997</c:v>
                </c:pt>
                <c:pt idx="269">
                  <c:v>80.62587999999997</c:v>
                </c:pt>
                <c:pt idx="270">
                  <c:v>80.62587999999997</c:v>
                </c:pt>
                <c:pt idx="271">
                  <c:v>80.62587999999997</c:v>
                </c:pt>
                <c:pt idx="272">
                  <c:v>80.62587999999997</c:v>
                </c:pt>
                <c:pt idx="273">
                  <c:v>80.62587999999997</c:v>
                </c:pt>
                <c:pt idx="274">
                  <c:v>80.62587999999997</c:v>
                </c:pt>
                <c:pt idx="275">
                  <c:v>80.62587999999997</c:v>
                </c:pt>
                <c:pt idx="276">
                  <c:v>80.62587999999997</c:v>
                </c:pt>
                <c:pt idx="277">
                  <c:v>80.62587999999997</c:v>
                </c:pt>
                <c:pt idx="278">
                  <c:v>80.62587999999997</c:v>
                </c:pt>
                <c:pt idx="279">
                  <c:v>80.62587999999997</c:v>
                </c:pt>
                <c:pt idx="280">
                  <c:v>80.62587999999997</c:v>
                </c:pt>
                <c:pt idx="281">
                  <c:v>80.62587999999997</c:v>
                </c:pt>
                <c:pt idx="282">
                  <c:v>80.62587999999997</c:v>
                </c:pt>
                <c:pt idx="283">
                  <c:v>80.62587999999997</c:v>
                </c:pt>
                <c:pt idx="284">
                  <c:v>80.62587999999997</c:v>
                </c:pt>
                <c:pt idx="285">
                  <c:v>80.62587999999997</c:v>
                </c:pt>
                <c:pt idx="286">
                  <c:v>80.62587999999997</c:v>
                </c:pt>
                <c:pt idx="287">
                  <c:v>80.62587999999997</c:v>
                </c:pt>
                <c:pt idx="288">
                  <c:v>80.62587999999997</c:v>
                </c:pt>
                <c:pt idx="289">
                  <c:v>80.62587999999997</c:v>
                </c:pt>
                <c:pt idx="290">
                  <c:v>80.62587999999997</c:v>
                </c:pt>
                <c:pt idx="291">
                  <c:v>80.62587999999997</c:v>
                </c:pt>
                <c:pt idx="292">
                  <c:v>80.62587999999997</c:v>
                </c:pt>
                <c:pt idx="293">
                  <c:v>80.62587999999997</c:v>
                </c:pt>
                <c:pt idx="294">
                  <c:v>80.62587999999997</c:v>
                </c:pt>
                <c:pt idx="295">
                  <c:v>80.62587999999997</c:v>
                </c:pt>
                <c:pt idx="296">
                  <c:v>80.62587999999997</c:v>
                </c:pt>
                <c:pt idx="297">
                  <c:v>80.62587999999997</c:v>
                </c:pt>
                <c:pt idx="298">
                  <c:v>80.62587999999997</c:v>
                </c:pt>
                <c:pt idx="299">
                  <c:v>80.62587999999997</c:v>
                </c:pt>
                <c:pt idx="300">
                  <c:v>80.62587999999997</c:v>
                </c:pt>
                <c:pt idx="301">
                  <c:v>80.62587999999997</c:v>
                </c:pt>
                <c:pt idx="302">
                  <c:v>80.62587999999997</c:v>
                </c:pt>
                <c:pt idx="303">
                  <c:v>80.62587999999997</c:v>
                </c:pt>
                <c:pt idx="304">
                  <c:v>80.62587999999997</c:v>
                </c:pt>
                <c:pt idx="305">
                  <c:v>80.62587999999997</c:v>
                </c:pt>
                <c:pt idx="306">
                  <c:v>80.62587999999997</c:v>
                </c:pt>
                <c:pt idx="307">
                  <c:v>80.62587999999997</c:v>
                </c:pt>
                <c:pt idx="308">
                  <c:v>80.62587999999997</c:v>
                </c:pt>
                <c:pt idx="309">
                  <c:v>80.62587999999997</c:v>
                </c:pt>
                <c:pt idx="310">
                  <c:v>80.62587999999997</c:v>
                </c:pt>
                <c:pt idx="311">
                  <c:v>80.62587999999997</c:v>
                </c:pt>
                <c:pt idx="312">
                  <c:v>80.62587999999997</c:v>
                </c:pt>
                <c:pt idx="313">
                  <c:v>80.62587999999997</c:v>
                </c:pt>
                <c:pt idx="314">
                  <c:v>80.62587999999997</c:v>
                </c:pt>
                <c:pt idx="315">
                  <c:v>80.62587999999997</c:v>
                </c:pt>
                <c:pt idx="316">
                  <c:v>80.62587999999997</c:v>
                </c:pt>
                <c:pt idx="317">
                  <c:v>80.62587999999997</c:v>
                </c:pt>
                <c:pt idx="318">
                  <c:v>80.62587999999997</c:v>
                </c:pt>
                <c:pt idx="319">
                  <c:v>80.62587999999997</c:v>
                </c:pt>
                <c:pt idx="320">
                  <c:v>80.62587999999997</c:v>
                </c:pt>
                <c:pt idx="321">
                  <c:v>80.62587999999997</c:v>
                </c:pt>
                <c:pt idx="322">
                  <c:v>80.62587999999997</c:v>
                </c:pt>
                <c:pt idx="323">
                  <c:v>80.62587999999997</c:v>
                </c:pt>
                <c:pt idx="324">
                  <c:v>80.62587999999997</c:v>
                </c:pt>
                <c:pt idx="325">
                  <c:v>80.62587999999997</c:v>
                </c:pt>
                <c:pt idx="326">
                  <c:v>80.62587999999997</c:v>
                </c:pt>
                <c:pt idx="327">
                  <c:v>80.62587999999997</c:v>
                </c:pt>
                <c:pt idx="328">
                  <c:v>80.62587999999997</c:v>
                </c:pt>
                <c:pt idx="329">
                  <c:v>80.62587999999997</c:v>
                </c:pt>
                <c:pt idx="330">
                  <c:v>80.62587999999997</c:v>
                </c:pt>
                <c:pt idx="331">
                  <c:v>80.62587999999997</c:v>
                </c:pt>
                <c:pt idx="332">
                  <c:v>80.62587999999997</c:v>
                </c:pt>
                <c:pt idx="333">
                  <c:v>80.62587999999997</c:v>
                </c:pt>
                <c:pt idx="334">
                  <c:v>80.62587999999997</c:v>
                </c:pt>
                <c:pt idx="335">
                  <c:v>80.62587999999997</c:v>
                </c:pt>
                <c:pt idx="336">
                  <c:v>80.62587999999997</c:v>
                </c:pt>
                <c:pt idx="337">
                  <c:v>80.62587999999997</c:v>
                </c:pt>
                <c:pt idx="338">
                  <c:v>80.62587999999997</c:v>
                </c:pt>
                <c:pt idx="339">
                  <c:v>80.62587999999997</c:v>
                </c:pt>
                <c:pt idx="340">
                  <c:v>80.62587999999997</c:v>
                </c:pt>
                <c:pt idx="341">
                  <c:v>80.62587999999997</c:v>
                </c:pt>
                <c:pt idx="342">
                  <c:v>80.62587999999997</c:v>
                </c:pt>
                <c:pt idx="343">
                  <c:v>80.62587999999997</c:v>
                </c:pt>
                <c:pt idx="344">
                  <c:v>80.62587999999997</c:v>
                </c:pt>
                <c:pt idx="345">
                  <c:v>80.62587999999997</c:v>
                </c:pt>
                <c:pt idx="346">
                  <c:v>80.62587999999997</c:v>
                </c:pt>
                <c:pt idx="347">
                  <c:v>80.62587999999997</c:v>
                </c:pt>
                <c:pt idx="348">
                  <c:v>80.62587999999997</c:v>
                </c:pt>
                <c:pt idx="349">
                  <c:v>80.62587999999997</c:v>
                </c:pt>
                <c:pt idx="350">
                  <c:v>80.62587999999997</c:v>
                </c:pt>
                <c:pt idx="351">
                  <c:v>80.62587999999997</c:v>
                </c:pt>
                <c:pt idx="352">
                  <c:v>80.62587999999997</c:v>
                </c:pt>
                <c:pt idx="353">
                  <c:v>80.62587999999997</c:v>
                </c:pt>
                <c:pt idx="354">
                  <c:v>80.62587999999997</c:v>
                </c:pt>
                <c:pt idx="355">
                  <c:v>80.62587999999997</c:v>
                </c:pt>
                <c:pt idx="356">
                  <c:v>80.62587999999997</c:v>
                </c:pt>
                <c:pt idx="357">
                  <c:v>80.62587999999997</c:v>
                </c:pt>
                <c:pt idx="358">
                  <c:v>80.62587999999997</c:v>
                </c:pt>
                <c:pt idx="359">
                  <c:v>80.62587999999997</c:v>
                </c:pt>
                <c:pt idx="360">
                  <c:v>80.62587999999997</c:v>
                </c:pt>
                <c:pt idx="361">
                  <c:v>80.62587999999997</c:v>
                </c:pt>
                <c:pt idx="362">
                  <c:v>80.62587999999997</c:v>
                </c:pt>
                <c:pt idx="363">
                  <c:v>80.62587999999997</c:v>
                </c:pt>
                <c:pt idx="364">
                  <c:v>80.62587999999997</c:v>
                </c:pt>
                <c:pt idx="365">
                  <c:v>80.62587999999997</c:v>
                </c:pt>
                <c:pt idx="366">
                  <c:v>80.62587999999997</c:v>
                </c:pt>
                <c:pt idx="367">
                  <c:v>80.62587999999997</c:v>
                </c:pt>
                <c:pt idx="368">
                  <c:v>80.62587999999997</c:v>
                </c:pt>
                <c:pt idx="369">
                  <c:v>80.62587999999997</c:v>
                </c:pt>
                <c:pt idx="370">
                  <c:v>80.62587999999997</c:v>
                </c:pt>
                <c:pt idx="371">
                  <c:v>80.62587999999997</c:v>
                </c:pt>
                <c:pt idx="372">
                  <c:v>80.62587999999997</c:v>
                </c:pt>
                <c:pt idx="373">
                  <c:v>80.62587999999997</c:v>
                </c:pt>
                <c:pt idx="374">
                  <c:v>80.62587999999997</c:v>
                </c:pt>
                <c:pt idx="375">
                  <c:v>80.62587999999997</c:v>
                </c:pt>
                <c:pt idx="376">
                  <c:v>80.62587999999997</c:v>
                </c:pt>
                <c:pt idx="377">
                  <c:v>80.62587999999997</c:v>
                </c:pt>
                <c:pt idx="378">
                  <c:v>80.62587999999997</c:v>
                </c:pt>
                <c:pt idx="379">
                  <c:v>80.62587999999997</c:v>
                </c:pt>
                <c:pt idx="380">
                  <c:v>80.62587999999997</c:v>
                </c:pt>
                <c:pt idx="381">
                  <c:v>80.62587999999997</c:v>
                </c:pt>
                <c:pt idx="382">
                  <c:v>80.62587999999997</c:v>
                </c:pt>
                <c:pt idx="383">
                  <c:v>80.62587999999997</c:v>
                </c:pt>
                <c:pt idx="384">
                  <c:v>80.62587999999997</c:v>
                </c:pt>
                <c:pt idx="385">
                  <c:v>80.62587999999997</c:v>
                </c:pt>
                <c:pt idx="386">
                  <c:v>80.62587999999997</c:v>
                </c:pt>
                <c:pt idx="387">
                  <c:v>80.62587999999997</c:v>
                </c:pt>
                <c:pt idx="388">
                  <c:v>80.62587999999997</c:v>
                </c:pt>
                <c:pt idx="389">
                  <c:v>80.62587999999997</c:v>
                </c:pt>
                <c:pt idx="390">
                  <c:v>80.62587999999997</c:v>
                </c:pt>
                <c:pt idx="391">
                  <c:v>80.62587999999997</c:v>
                </c:pt>
                <c:pt idx="392">
                  <c:v>80.62587999999997</c:v>
                </c:pt>
                <c:pt idx="393">
                  <c:v>80.62587999999997</c:v>
                </c:pt>
                <c:pt idx="394">
                  <c:v>80.62587999999997</c:v>
                </c:pt>
                <c:pt idx="395">
                  <c:v>80.62587999999997</c:v>
                </c:pt>
                <c:pt idx="396">
                  <c:v>80.62587999999997</c:v>
                </c:pt>
                <c:pt idx="397">
                  <c:v>80.62587999999997</c:v>
                </c:pt>
                <c:pt idx="398">
                  <c:v>80.62587999999997</c:v>
                </c:pt>
                <c:pt idx="399">
                  <c:v>80.62587999999997</c:v>
                </c:pt>
                <c:pt idx="400">
                  <c:v>80.62587999999997</c:v>
                </c:pt>
                <c:pt idx="401">
                  <c:v>80.62587999999997</c:v>
                </c:pt>
                <c:pt idx="402">
                  <c:v>80.62587999999997</c:v>
                </c:pt>
                <c:pt idx="403">
                  <c:v>80.62587999999997</c:v>
                </c:pt>
                <c:pt idx="404">
                  <c:v>80.62587999999997</c:v>
                </c:pt>
                <c:pt idx="405">
                  <c:v>80.62587999999997</c:v>
                </c:pt>
                <c:pt idx="406">
                  <c:v>80.62587999999997</c:v>
                </c:pt>
                <c:pt idx="407">
                  <c:v>80.62587999999997</c:v>
                </c:pt>
                <c:pt idx="408">
                  <c:v>80.62587999999997</c:v>
                </c:pt>
                <c:pt idx="409">
                  <c:v>80.62587999999997</c:v>
                </c:pt>
                <c:pt idx="410">
                  <c:v>80.62587999999997</c:v>
                </c:pt>
                <c:pt idx="411">
                  <c:v>80.62587999999997</c:v>
                </c:pt>
                <c:pt idx="412">
                  <c:v>80.62587999999997</c:v>
                </c:pt>
                <c:pt idx="413">
                  <c:v>80.62587999999997</c:v>
                </c:pt>
                <c:pt idx="414">
                  <c:v>80.62587999999997</c:v>
                </c:pt>
                <c:pt idx="415">
                  <c:v>80.62587999999997</c:v>
                </c:pt>
                <c:pt idx="416">
                  <c:v>80.62587999999997</c:v>
                </c:pt>
                <c:pt idx="417">
                  <c:v>80.62587999999997</c:v>
                </c:pt>
                <c:pt idx="418">
                  <c:v>80.62587999999997</c:v>
                </c:pt>
                <c:pt idx="419">
                  <c:v>80.62587999999997</c:v>
                </c:pt>
                <c:pt idx="420">
                  <c:v>80.62587999999997</c:v>
                </c:pt>
                <c:pt idx="421">
                  <c:v>80.62587999999997</c:v>
                </c:pt>
                <c:pt idx="422">
                  <c:v>80.62587999999997</c:v>
                </c:pt>
                <c:pt idx="423">
                  <c:v>80.62587999999997</c:v>
                </c:pt>
                <c:pt idx="424">
                  <c:v>80.62587999999997</c:v>
                </c:pt>
                <c:pt idx="425">
                  <c:v>80.62587999999997</c:v>
                </c:pt>
                <c:pt idx="426">
                  <c:v>80.62587999999997</c:v>
                </c:pt>
                <c:pt idx="427">
                  <c:v>80.62587999999997</c:v>
                </c:pt>
                <c:pt idx="428">
                  <c:v>80.62587999999997</c:v>
                </c:pt>
                <c:pt idx="429">
                  <c:v>80.62587999999997</c:v>
                </c:pt>
                <c:pt idx="430">
                  <c:v>80.62587999999997</c:v>
                </c:pt>
                <c:pt idx="431">
                  <c:v>80.62587999999997</c:v>
                </c:pt>
                <c:pt idx="432">
                  <c:v>80.62587999999997</c:v>
                </c:pt>
                <c:pt idx="433">
                  <c:v>80.62587999999997</c:v>
                </c:pt>
                <c:pt idx="434">
                  <c:v>80.62587999999997</c:v>
                </c:pt>
                <c:pt idx="435">
                  <c:v>80.62587999999997</c:v>
                </c:pt>
                <c:pt idx="436">
                  <c:v>80.62587999999997</c:v>
                </c:pt>
                <c:pt idx="437">
                  <c:v>80.62587999999997</c:v>
                </c:pt>
                <c:pt idx="438">
                  <c:v>80.62587999999997</c:v>
                </c:pt>
                <c:pt idx="439">
                  <c:v>80.62587999999997</c:v>
                </c:pt>
                <c:pt idx="440">
                  <c:v>80.62587999999997</c:v>
                </c:pt>
                <c:pt idx="441">
                  <c:v>80.62587999999997</c:v>
                </c:pt>
                <c:pt idx="442">
                  <c:v>80.62587999999997</c:v>
                </c:pt>
                <c:pt idx="443">
                  <c:v>80.62587999999997</c:v>
                </c:pt>
                <c:pt idx="444">
                  <c:v>80.62587999999997</c:v>
                </c:pt>
                <c:pt idx="445">
                  <c:v>80.62587999999997</c:v>
                </c:pt>
                <c:pt idx="446">
                  <c:v>80.62587999999997</c:v>
                </c:pt>
                <c:pt idx="447">
                  <c:v>80.62587999999997</c:v>
                </c:pt>
                <c:pt idx="448">
                  <c:v>80.62587999999997</c:v>
                </c:pt>
                <c:pt idx="449">
                  <c:v>80.62587999999997</c:v>
                </c:pt>
                <c:pt idx="450">
                  <c:v>80.62587999999997</c:v>
                </c:pt>
                <c:pt idx="451">
                  <c:v>80.62587999999997</c:v>
                </c:pt>
                <c:pt idx="452">
                  <c:v>80.62587999999997</c:v>
                </c:pt>
                <c:pt idx="453">
                  <c:v>80.62587999999997</c:v>
                </c:pt>
                <c:pt idx="454">
                  <c:v>80.62587999999997</c:v>
                </c:pt>
                <c:pt idx="455">
                  <c:v>80.62587999999997</c:v>
                </c:pt>
                <c:pt idx="456">
                  <c:v>80.62587999999997</c:v>
                </c:pt>
                <c:pt idx="457">
                  <c:v>80.62587999999997</c:v>
                </c:pt>
                <c:pt idx="458">
                  <c:v>80.62587999999997</c:v>
                </c:pt>
                <c:pt idx="459">
                  <c:v>80.62587999999997</c:v>
                </c:pt>
                <c:pt idx="460">
                  <c:v>80.62587999999997</c:v>
                </c:pt>
                <c:pt idx="461">
                  <c:v>80.62587999999997</c:v>
                </c:pt>
                <c:pt idx="462">
                  <c:v>80.62587999999997</c:v>
                </c:pt>
                <c:pt idx="463">
                  <c:v>80.62587999999997</c:v>
                </c:pt>
                <c:pt idx="464">
                  <c:v>80.62587999999997</c:v>
                </c:pt>
                <c:pt idx="465">
                  <c:v>80.62587999999997</c:v>
                </c:pt>
                <c:pt idx="466">
                  <c:v>80.62587999999997</c:v>
                </c:pt>
                <c:pt idx="467">
                  <c:v>80.62587999999997</c:v>
                </c:pt>
                <c:pt idx="468">
                  <c:v>80.62587999999997</c:v>
                </c:pt>
                <c:pt idx="469">
                  <c:v>80.62587999999997</c:v>
                </c:pt>
                <c:pt idx="470">
                  <c:v>80.62587999999997</c:v>
                </c:pt>
                <c:pt idx="471">
                  <c:v>80.62587999999997</c:v>
                </c:pt>
                <c:pt idx="472">
                  <c:v>80.62587999999997</c:v>
                </c:pt>
                <c:pt idx="473">
                  <c:v>80.62587999999997</c:v>
                </c:pt>
                <c:pt idx="474">
                  <c:v>80.62587999999997</c:v>
                </c:pt>
                <c:pt idx="475">
                  <c:v>80.62587999999997</c:v>
                </c:pt>
                <c:pt idx="476">
                  <c:v>80.62587999999997</c:v>
                </c:pt>
                <c:pt idx="477">
                  <c:v>80.62587999999997</c:v>
                </c:pt>
                <c:pt idx="478">
                  <c:v>80.62587999999997</c:v>
                </c:pt>
                <c:pt idx="479">
                  <c:v>80.62587999999997</c:v>
                </c:pt>
                <c:pt idx="480">
                  <c:v>80.62587999999997</c:v>
                </c:pt>
                <c:pt idx="481">
                  <c:v>80.62587999999997</c:v>
                </c:pt>
                <c:pt idx="482">
                  <c:v>80.62587999999997</c:v>
                </c:pt>
                <c:pt idx="483">
                  <c:v>80.62587999999997</c:v>
                </c:pt>
                <c:pt idx="484">
                  <c:v>80.62587999999997</c:v>
                </c:pt>
                <c:pt idx="485">
                  <c:v>80.62587999999997</c:v>
                </c:pt>
                <c:pt idx="486">
                  <c:v>80.62587999999997</c:v>
                </c:pt>
                <c:pt idx="487">
                  <c:v>80.62587999999997</c:v>
                </c:pt>
                <c:pt idx="488">
                  <c:v>80.62587999999997</c:v>
                </c:pt>
                <c:pt idx="489">
                  <c:v>80.62587999999997</c:v>
                </c:pt>
                <c:pt idx="490">
                  <c:v>80.62587999999997</c:v>
                </c:pt>
                <c:pt idx="491">
                  <c:v>80.62587999999997</c:v>
                </c:pt>
                <c:pt idx="492">
                  <c:v>80.62587999999997</c:v>
                </c:pt>
                <c:pt idx="493">
                  <c:v>80.62587999999997</c:v>
                </c:pt>
                <c:pt idx="494">
                  <c:v>80.62587999999997</c:v>
                </c:pt>
                <c:pt idx="495">
                  <c:v>80.62587999999997</c:v>
                </c:pt>
                <c:pt idx="496">
                  <c:v>80.62587999999997</c:v>
                </c:pt>
                <c:pt idx="497">
                  <c:v>80.62587999999997</c:v>
                </c:pt>
                <c:pt idx="498">
                  <c:v>80.62587999999997</c:v>
                </c:pt>
                <c:pt idx="499">
                  <c:v>80.62587999999997</c:v>
                </c:pt>
                <c:pt idx="500">
                  <c:v>80.62587999999997</c:v>
                </c:pt>
                <c:pt idx="501">
                  <c:v>80.62587999999997</c:v>
                </c:pt>
                <c:pt idx="502">
                  <c:v>80.62587999999997</c:v>
                </c:pt>
                <c:pt idx="503">
                  <c:v>80.62587999999997</c:v>
                </c:pt>
                <c:pt idx="504">
                  <c:v>80.62587999999997</c:v>
                </c:pt>
                <c:pt idx="505">
                  <c:v>80.62587999999997</c:v>
                </c:pt>
                <c:pt idx="506">
                  <c:v>80.62587999999997</c:v>
                </c:pt>
                <c:pt idx="507">
                  <c:v>80.62587999999997</c:v>
                </c:pt>
                <c:pt idx="508">
                  <c:v>80.62587999999997</c:v>
                </c:pt>
                <c:pt idx="509">
                  <c:v>80.62587999999997</c:v>
                </c:pt>
                <c:pt idx="510">
                  <c:v>80.62587999999997</c:v>
                </c:pt>
                <c:pt idx="511">
                  <c:v>80.62587999999997</c:v>
                </c:pt>
                <c:pt idx="512">
                  <c:v>80.62587999999997</c:v>
                </c:pt>
                <c:pt idx="513">
                  <c:v>80.62587999999997</c:v>
                </c:pt>
                <c:pt idx="514">
                  <c:v>80.62587999999997</c:v>
                </c:pt>
                <c:pt idx="515">
                  <c:v>80.62587999999997</c:v>
                </c:pt>
                <c:pt idx="516">
                  <c:v>80.62587999999997</c:v>
                </c:pt>
                <c:pt idx="517">
                  <c:v>80.62587999999997</c:v>
                </c:pt>
                <c:pt idx="518">
                  <c:v>80.62587999999997</c:v>
                </c:pt>
                <c:pt idx="519">
                  <c:v>80.62587999999997</c:v>
                </c:pt>
                <c:pt idx="520">
                  <c:v>80.62587999999997</c:v>
                </c:pt>
                <c:pt idx="521">
                  <c:v>80.62587999999997</c:v>
                </c:pt>
                <c:pt idx="522">
                  <c:v>80.62587999999997</c:v>
                </c:pt>
                <c:pt idx="523">
                  <c:v>80.62587999999997</c:v>
                </c:pt>
                <c:pt idx="524">
                  <c:v>80.62587999999997</c:v>
                </c:pt>
                <c:pt idx="525">
                  <c:v>80.62587999999997</c:v>
                </c:pt>
                <c:pt idx="526">
                  <c:v>80.62587999999997</c:v>
                </c:pt>
                <c:pt idx="527">
                  <c:v>80.62587999999997</c:v>
                </c:pt>
                <c:pt idx="528">
                  <c:v>80.62587999999997</c:v>
                </c:pt>
                <c:pt idx="529">
                  <c:v>80.62587999999997</c:v>
                </c:pt>
                <c:pt idx="530">
                  <c:v>80.62587999999997</c:v>
                </c:pt>
                <c:pt idx="531">
                  <c:v>80.62587999999997</c:v>
                </c:pt>
                <c:pt idx="532">
                  <c:v>80.62587999999997</c:v>
                </c:pt>
                <c:pt idx="533">
                  <c:v>80.62587999999997</c:v>
                </c:pt>
                <c:pt idx="534">
                  <c:v>80.62587999999997</c:v>
                </c:pt>
                <c:pt idx="535">
                  <c:v>80.62587999999997</c:v>
                </c:pt>
                <c:pt idx="536">
                  <c:v>80.62587999999997</c:v>
                </c:pt>
                <c:pt idx="537">
                  <c:v>80.62587999999997</c:v>
                </c:pt>
                <c:pt idx="538">
                  <c:v>80.62587999999997</c:v>
                </c:pt>
                <c:pt idx="539">
                  <c:v>80.62587999999997</c:v>
                </c:pt>
                <c:pt idx="540">
                  <c:v>80.62587999999997</c:v>
                </c:pt>
                <c:pt idx="541">
                  <c:v>80.62587999999997</c:v>
                </c:pt>
                <c:pt idx="542">
                  <c:v>80.62587999999997</c:v>
                </c:pt>
                <c:pt idx="543">
                  <c:v>80.62587999999997</c:v>
                </c:pt>
                <c:pt idx="544">
                  <c:v>80.62587999999997</c:v>
                </c:pt>
                <c:pt idx="545">
                  <c:v>80.62587999999997</c:v>
                </c:pt>
                <c:pt idx="546">
                  <c:v>80.62587999999997</c:v>
                </c:pt>
                <c:pt idx="547">
                  <c:v>80.62587999999997</c:v>
                </c:pt>
                <c:pt idx="548">
                  <c:v>80.62587999999997</c:v>
                </c:pt>
                <c:pt idx="549">
                  <c:v>80.62587999999997</c:v>
                </c:pt>
                <c:pt idx="550">
                  <c:v>80.62587999999997</c:v>
                </c:pt>
                <c:pt idx="551">
                  <c:v>80.62587999999997</c:v>
                </c:pt>
                <c:pt idx="552">
                  <c:v>80.62587999999997</c:v>
                </c:pt>
                <c:pt idx="553">
                  <c:v>80.62587999999997</c:v>
                </c:pt>
                <c:pt idx="554">
                  <c:v>80.62587999999997</c:v>
                </c:pt>
                <c:pt idx="555">
                  <c:v>80.62587999999997</c:v>
                </c:pt>
                <c:pt idx="556">
                  <c:v>80.62587999999997</c:v>
                </c:pt>
                <c:pt idx="557">
                  <c:v>80.62587999999997</c:v>
                </c:pt>
                <c:pt idx="558">
                  <c:v>80.62587999999997</c:v>
                </c:pt>
                <c:pt idx="559">
                  <c:v>80.62587999999997</c:v>
                </c:pt>
                <c:pt idx="560">
                  <c:v>80.62587999999997</c:v>
                </c:pt>
                <c:pt idx="561">
                  <c:v>80.62587999999997</c:v>
                </c:pt>
                <c:pt idx="562">
                  <c:v>80.62587999999997</c:v>
                </c:pt>
                <c:pt idx="563">
                  <c:v>80.62587999999997</c:v>
                </c:pt>
                <c:pt idx="564">
                  <c:v>80.62587999999997</c:v>
                </c:pt>
                <c:pt idx="565">
                  <c:v>80.62587999999997</c:v>
                </c:pt>
                <c:pt idx="566">
                  <c:v>80.62587999999997</c:v>
                </c:pt>
                <c:pt idx="567">
                  <c:v>80.62587999999997</c:v>
                </c:pt>
                <c:pt idx="568">
                  <c:v>80.62587999999997</c:v>
                </c:pt>
                <c:pt idx="569">
                  <c:v>80.62587999999997</c:v>
                </c:pt>
                <c:pt idx="570">
                  <c:v>80.62587999999997</c:v>
                </c:pt>
                <c:pt idx="571">
                  <c:v>80.62587999999997</c:v>
                </c:pt>
                <c:pt idx="572">
                  <c:v>80.62587999999997</c:v>
                </c:pt>
                <c:pt idx="573">
                  <c:v>80.62587999999997</c:v>
                </c:pt>
                <c:pt idx="574">
                  <c:v>80.62588499999997</c:v>
                </c:pt>
                <c:pt idx="575">
                  <c:v>80.62588999999998</c:v>
                </c:pt>
                <c:pt idx="576">
                  <c:v>80.62588999999998</c:v>
                </c:pt>
                <c:pt idx="577">
                  <c:v>80.62588999999998</c:v>
                </c:pt>
                <c:pt idx="578">
                  <c:v>80.62588999999998</c:v>
                </c:pt>
                <c:pt idx="579">
                  <c:v>80.62588999999998</c:v>
                </c:pt>
                <c:pt idx="580">
                  <c:v>80.62588999999998</c:v>
                </c:pt>
                <c:pt idx="581">
                  <c:v>80.62588999999998</c:v>
                </c:pt>
                <c:pt idx="582">
                  <c:v>80.62588999999998</c:v>
                </c:pt>
                <c:pt idx="583">
                  <c:v>80.62588999999998</c:v>
                </c:pt>
                <c:pt idx="584">
                  <c:v>80.62588999999998</c:v>
                </c:pt>
                <c:pt idx="585">
                  <c:v>80.62588999999998</c:v>
                </c:pt>
                <c:pt idx="586">
                  <c:v>80.62588999999998</c:v>
                </c:pt>
                <c:pt idx="587">
                  <c:v>80.62588999999998</c:v>
                </c:pt>
                <c:pt idx="588">
                  <c:v>80.62589999999999</c:v>
                </c:pt>
                <c:pt idx="589">
                  <c:v>80.62589999999999</c:v>
                </c:pt>
                <c:pt idx="590">
                  <c:v>80.62589999999999</c:v>
                </c:pt>
                <c:pt idx="591">
                  <c:v>80.62589999999999</c:v>
                </c:pt>
                <c:pt idx="592">
                  <c:v>80.62589999999999</c:v>
                </c:pt>
                <c:pt idx="593">
                  <c:v>80.62589999999999</c:v>
                </c:pt>
                <c:pt idx="594">
                  <c:v>80.62589999999999</c:v>
                </c:pt>
                <c:pt idx="595">
                  <c:v>80.62589999999999</c:v>
                </c:pt>
                <c:pt idx="596">
                  <c:v>80.62589999999999</c:v>
                </c:pt>
                <c:pt idx="597">
                  <c:v>80.62589999999999</c:v>
                </c:pt>
                <c:pt idx="598">
                  <c:v>80.62589999999999</c:v>
                </c:pt>
                <c:pt idx="599">
                  <c:v>80.62589999999999</c:v>
                </c:pt>
                <c:pt idx="600">
                  <c:v>80.62589999999999</c:v>
                </c:pt>
                <c:pt idx="601">
                  <c:v>80.62589999999999</c:v>
                </c:pt>
                <c:pt idx="602">
                  <c:v>80.62589999999999</c:v>
                </c:pt>
                <c:pt idx="603">
                  <c:v>80.62589999999999</c:v>
                </c:pt>
                <c:pt idx="604">
                  <c:v>80.62589999999999</c:v>
                </c:pt>
                <c:pt idx="605">
                  <c:v>80.62589999999999</c:v>
                </c:pt>
                <c:pt idx="606">
                  <c:v>80.62589999999999</c:v>
                </c:pt>
                <c:pt idx="607">
                  <c:v>80.62589999999999</c:v>
                </c:pt>
                <c:pt idx="608">
                  <c:v>80.62589999999999</c:v>
                </c:pt>
                <c:pt idx="609">
                  <c:v>80.62589999999999</c:v>
                </c:pt>
                <c:pt idx="610">
                  <c:v>80.62589999999999</c:v>
                </c:pt>
                <c:pt idx="611">
                  <c:v>80.62589999999999</c:v>
                </c:pt>
                <c:pt idx="612">
                  <c:v>80.62589999999999</c:v>
                </c:pt>
                <c:pt idx="613">
                  <c:v>80.62589999999999</c:v>
                </c:pt>
                <c:pt idx="614">
                  <c:v>80.62589999999999</c:v>
                </c:pt>
                <c:pt idx="615">
                  <c:v>80.62589999999999</c:v>
                </c:pt>
                <c:pt idx="616">
                  <c:v>80.62589999999999</c:v>
                </c:pt>
                <c:pt idx="617">
                  <c:v>80.62589999999999</c:v>
                </c:pt>
                <c:pt idx="618">
                  <c:v>80.62589999999999</c:v>
                </c:pt>
                <c:pt idx="619">
                  <c:v>80.62589999999999</c:v>
                </c:pt>
                <c:pt idx="620">
                  <c:v>80.62589999999999</c:v>
                </c:pt>
                <c:pt idx="621">
                  <c:v>80.62589999999999</c:v>
                </c:pt>
                <c:pt idx="622">
                  <c:v>80.62589999999999</c:v>
                </c:pt>
                <c:pt idx="623">
                  <c:v>80.62589999999999</c:v>
                </c:pt>
                <c:pt idx="624">
                  <c:v>80.62589999999999</c:v>
                </c:pt>
                <c:pt idx="625">
                  <c:v>80.62589999999999</c:v>
                </c:pt>
                <c:pt idx="626">
                  <c:v>80.62589999999999</c:v>
                </c:pt>
                <c:pt idx="627">
                  <c:v>80.62589999999999</c:v>
                </c:pt>
                <c:pt idx="628">
                  <c:v>80.62589999999999</c:v>
                </c:pt>
                <c:pt idx="629">
                  <c:v>80.62589999999999</c:v>
                </c:pt>
                <c:pt idx="630">
                  <c:v>80.62589999999999</c:v>
                </c:pt>
                <c:pt idx="631">
                  <c:v>80.62589999999999</c:v>
                </c:pt>
                <c:pt idx="632">
                  <c:v>80.62589999999999</c:v>
                </c:pt>
                <c:pt idx="633">
                  <c:v>80.62589999999999</c:v>
                </c:pt>
                <c:pt idx="634">
                  <c:v>80.62589999999999</c:v>
                </c:pt>
                <c:pt idx="635">
                  <c:v>80.62589999999999</c:v>
                </c:pt>
                <c:pt idx="636">
                  <c:v>80.62589999999999</c:v>
                </c:pt>
                <c:pt idx="637">
                  <c:v>80.62589999999999</c:v>
                </c:pt>
                <c:pt idx="638">
                  <c:v>80.62589999999999</c:v>
                </c:pt>
                <c:pt idx="639">
                  <c:v>80.62589999999999</c:v>
                </c:pt>
                <c:pt idx="640">
                  <c:v>80.62589999999999</c:v>
                </c:pt>
                <c:pt idx="641">
                  <c:v>80.62589999999999</c:v>
                </c:pt>
                <c:pt idx="642">
                  <c:v>80.62589999999999</c:v>
                </c:pt>
                <c:pt idx="643">
                  <c:v>80.62589999999999</c:v>
                </c:pt>
                <c:pt idx="644">
                  <c:v>80.62589999999999</c:v>
                </c:pt>
                <c:pt idx="645">
                  <c:v>80.62589999999999</c:v>
                </c:pt>
                <c:pt idx="646">
                  <c:v>80.62589999999999</c:v>
                </c:pt>
                <c:pt idx="647">
                  <c:v>80.62589999999999</c:v>
                </c:pt>
                <c:pt idx="648">
                  <c:v>80.62589999999999</c:v>
                </c:pt>
                <c:pt idx="649">
                  <c:v>80.62590999999999</c:v>
                </c:pt>
                <c:pt idx="650">
                  <c:v>80.62591599999999</c:v>
                </c:pt>
                <c:pt idx="651">
                  <c:v>80.62591999999998</c:v>
                </c:pt>
                <c:pt idx="652">
                  <c:v>80.62592999999998</c:v>
                </c:pt>
                <c:pt idx="653">
                  <c:v>80.62592999999998</c:v>
                </c:pt>
                <c:pt idx="654">
                  <c:v>80.62592999999998</c:v>
                </c:pt>
                <c:pt idx="655">
                  <c:v>80.62592999999998</c:v>
                </c:pt>
                <c:pt idx="656">
                  <c:v>80.62592999999998</c:v>
                </c:pt>
                <c:pt idx="657">
                  <c:v>80.62592999999998</c:v>
                </c:pt>
                <c:pt idx="658">
                  <c:v>80.62592999999998</c:v>
                </c:pt>
                <c:pt idx="659">
                  <c:v>80.62592999999998</c:v>
                </c:pt>
                <c:pt idx="660">
                  <c:v>80.62592999999998</c:v>
                </c:pt>
                <c:pt idx="661">
                  <c:v>80.62592999999998</c:v>
                </c:pt>
                <c:pt idx="662">
                  <c:v>80.62592999999998</c:v>
                </c:pt>
                <c:pt idx="663">
                  <c:v>80.62592999999998</c:v>
                </c:pt>
                <c:pt idx="664">
                  <c:v>80.62592999999998</c:v>
                </c:pt>
                <c:pt idx="665">
                  <c:v>80.62592999999998</c:v>
                </c:pt>
                <c:pt idx="666">
                  <c:v>80.62592999999998</c:v>
                </c:pt>
                <c:pt idx="667">
                  <c:v>80.62592999999998</c:v>
                </c:pt>
                <c:pt idx="668">
                  <c:v>80.62592999999998</c:v>
                </c:pt>
                <c:pt idx="669">
                  <c:v>80.62592999999998</c:v>
                </c:pt>
                <c:pt idx="670">
                  <c:v>80.62593999999999</c:v>
                </c:pt>
                <c:pt idx="671">
                  <c:v>80.62594599999998</c:v>
                </c:pt>
                <c:pt idx="672">
                  <c:v>80.62594599999998</c:v>
                </c:pt>
                <c:pt idx="673">
                  <c:v>80.62594599999998</c:v>
                </c:pt>
                <c:pt idx="674">
                  <c:v>80.62594599999998</c:v>
                </c:pt>
                <c:pt idx="675">
                  <c:v>80.62594599999998</c:v>
                </c:pt>
                <c:pt idx="676">
                  <c:v>80.62594599999998</c:v>
                </c:pt>
                <c:pt idx="677">
                  <c:v>80.62594599999998</c:v>
                </c:pt>
                <c:pt idx="678">
                  <c:v>80.62594599999998</c:v>
                </c:pt>
                <c:pt idx="679">
                  <c:v>80.62594599999998</c:v>
                </c:pt>
                <c:pt idx="680">
                  <c:v>80.62594599999998</c:v>
                </c:pt>
                <c:pt idx="681">
                  <c:v>80.62594599999998</c:v>
                </c:pt>
                <c:pt idx="682">
                  <c:v>80.62594599999998</c:v>
                </c:pt>
                <c:pt idx="683">
                  <c:v>80.62594599999998</c:v>
                </c:pt>
                <c:pt idx="684">
                  <c:v>80.62594599999998</c:v>
                </c:pt>
                <c:pt idx="685">
                  <c:v>80.62594999999999</c:v>
                </c:pt>
                <c:pt idx="686">
                  <c:v>80.62595999999999</c:v>
                </c:pt>
                <c:pt idx="687">
                  <c:v>80.62595999999999</c:v>
                </c:pt>
                <c:pt idx="688">
                  <c:v>80.62596999999998</c:v>
                </c:pt>
                <c:pt idx="689">
                  <c:v>80.62597999999998</c:v>
                </c:pt>
                <c:pt idx="690">
                  <c:v>80.62597999999998</c:v>
                </c:pt>
                <c:pt idx="691">
                  <c:v>80.62598399999999</c:v>
                </c:pt>
                <c:pt idx="692">
                  <c:v>80.62598999999999</c:v>
                </c:pt>
                <c:pt idx="693">
                  <c:v>80.62598999999999</c:v>
                </c:pt>
                <c:pt idx="694">
                  <c:v>80.62598999999999</c:v>
                </c:pt>
                <c:pt idx="695">
                  <c:v>80.62598999999999</c:v>
                </c:pt>
                <c:pt idx="696">
                  <c:v>80.62598999999999</c:v>
                </c:pt>
                <c:pt idx="697">
                  <c:v>80.62598999999999</c:v>
                </c:pt>
                <c:pt idx="698">
                  <c:v>80.62598999999999</c:v>
                </c:pt>
                <c:pt idx="699">
                  <c:v>80.62598999999999</c:v>
                </c:pt>
                <c:pt idx="700">
                  <c:v>80.62598999999999</c:v>
                </c:pt>
                <c:pt idx="701">
                  <c:v>80.62598999999999</c:v>
                </c:pt>
                <c:pt idx="702">
                  <c:v>80.62598999999999</c:v>
                </c:pt>
                <c:pt idx="703">
                  <c:v>80.62598999999999</c:v>
                </c:pt>
                <c:pt idx="704">
                  <c:v>80.62598999999999</c:v>
                </c:pt>
                <c:pt idx="705">
                  <c:v>80.62598999999999</c:v>
                </c:pt>
                <c:pt idx="706">
                  <c:v>80.62598999999999</c:v>
                </c:pt>
                <c:pt idx="707">
                  <c:v>80.62598999999999</c:v>
                </c:pt>
                <c:pt idx="708">
                  <c:v>80.62599999999999</c:v>
                </c:pt>
                <c:pt idx="709">
                  <c:v>80.62600999999998</c:v>
                </c:pt>
                <c:pt idx="710">
                  <c:v>80.62600999999998</c:v>
                </c:pt>
                <c:pt idx="711">
                  <c:v>80.62600999999998</c:v>
                </c:pt>
                <c:pt idx="712">
                  <c:v>80.62600999999998</c:v>
                </c:pt>
                <c:pt idx="713">
                  <c:v>80.62600999999998</c:v>
                </c:pt>
                <c:pt idx="714">
                  <c:v>80.62601499999998</c:v>
                </c:pt>
                <c:pt idx="715">
                  <c:v>80.62601499999998</c:v>
                </c:pt>
                <c:pt idx="716">
                  <c:v>80.62601499999998</c:v>
                </c:pt>
                <c:pt idx="717">
                  <c:v>80.62601499999998</c:v>
                </c:pt>
                <c:pt idx="718">
                  <c:v>80.62601499999998</c:v>
                </c:pt>
                <c:pt idx="719">
                  <c:v>80.62601499999998</c:v>
                </c:pt>
                <c:pt idx="720">
                  <c:v>80.62601499999998</c:v>
                </c:pt>
                <c:pt idx="721">
                  <c:v>80.62601499999998</c:v>
                </c:pt>
                <c:pt idx="722">
                  <c:v>80.62601499999998</c:v>
                </c:pt>
                <c:pt idx="723">
                  <c:v>80.62601499999998</c:v>
                </c:pt>
                <c:pt idx="724">
                  <c:v>80.62601499999998</c:v>
                </c:pt>
                <c:pt idx="725">
                  <c:v>80.62601499999998</c:v>
                </c:pt>
                <c:pt idx="726">
                  <c:v>80.62601499999998</c:v>
                </c:pt>
                <c:pt idx="727">
                  <c:v>80.62601499999998</c:v>
                </c:pt>
                <c:pt idx="728">
                  <c:v>80.62601499999998</c:v>
                </c:pt>
                <c:pt idx="729">
                  <c:v>80.62601499999998</c:v>
                </c:pt>
                <c:pt idx="730">
                  <c:v>80.62601499999998</c:v>
                </c:pt>
                <c:pt idx="731">
                  <c:v>80.62601499999998</c:v>
                </c:pt>
                <c:pt idx="732">
                  <c:v>80.62601499999998</c:v>
                </c:pt>
                <c:pt idx="733">
                  <c:v>80.62601499999998</c:v>
                </c:pt>
                <c:pt idx="734">
                  <c:v>80.62601499999998</c:v>
                </c:pt>
                <c:pt idx="735">
                  <c:v>80.62601999999998</c:v>
                </c:pt>
                <c:pt idx="736">
                  <c:v>80.62602999999998</c:v>
                </c:pt>
                <c:pt idx="737">
                  <c:v>80.62603999999999</c:v>
                </c:pt>
                <c:pt idx="738">
                  <c:v>80.62604499999999</c:v>
                </c:pt>
                <c:pt idx="739">
                  <c:v>80.62604499999999</c:v>
                </c:pt>
                <c:pt idx="740">
                  <c:v>80.62604499999999</c:v>
                </c:pt>
                <c:pt idx="741">
                  <c:v>80.62604499999999</c:v>
                </c:pt>
                <c:pt idx="742">
                  <c:v>80.62604499999999</c:v>
                </c:pt>
                <c:pt idx="743">
                  <c:v>80.62604499999999</c:v>
                </c:pt>
                <c:pt idx="744">
                  <c:v>80.62604499999999</c:v>
                </c:pt>
                <c:pt idx="745">
                  <c:v>80.62604499999999</c:v>
                </c:pt>
                <c:pt idx="746">
                  <c:v>80.62604499999999</c:v>
                </c:pt>
                <c:pt idx="747">
                  <c:v>80.62604499999999</c:v>
                </c:pt>
                <c:pt idx="748">
                  <c:v>80.62604499999999</c:v>
                </c:pt>
                <c:pt idx="749">
                  <c:v>80.62604499999999</c:v>
                </c:pt>
                <c:pt idx="750">
                  <c:v>80.62604499999999</c:v>
                </c:pt>
                <c:pt idx="751">
                  <c:v>80.62604499999999</c:v>
                </c:pt>
                <c:pt idx="752">
                  <c:v>80.62604499999999</c:v>
                </c:pt>
                <c:pt idx="753">
                  <c:v>80.62604499999999</c:v>
                </c:pt>
                <c:pt idx="754">
                  <c:v>80.62604499999999</c:v>
                </c:pt>
                <c:pt idx="755">
                  <c:v>80.62604499999999</c:v>
                </c:pt>
                <c:pt idx="756">
                  <c:v>80.62604499999999</c:v>
                </c:pt>
                <c:pt idx="757">
                  <c:v>80.62604499999999</c:v>
                </c:pt>
                <c:pt idx="758">
                  <c:v>80.62604499999999</c:v>
                </c:pt>
                <c:pt idx="759">
                  <c:v>80.62604499999999</c:v>
                </c:pt>
                <c:pt idx="760">
                  <c:v>80.62604499999999</c:v>
                </c:pt>
                <c:pt idx="761">
                  <c:v>80.62604499999999</c:v>
                </c:pt>
                <c:pt idx="762">
                  <c:v>80.62604999999999</c:v>
                </c:pt>
                <c:pt idx="763">
                  <c:v>80.62605999999998</c:v>
                </c:pt>
                <c:pt idx="764">
                  <c:v>80.62607</c:v>
                </c:pt>
                <c:pt idx="765">
                  <c:v>80.62607599999998</c:v>
                </c:pt>
                <c:pt idx="766">
                  <c:v>80.62607599999998</c:v>
                </c:pt>
                <c:pt idx="767">
                  <c:v>80.62607599999998</c:v>
                </c:pt>
                <c:pt idx="768">
                  <c:v>80.62607599999998</c:v>
                </c:pt>
                <c:pt idx="769">
                  <c:v>80.62607599999998</c:v>
                </c:pt>
                <c:pt idx="770">
                  <c:v>80.62607599999998</c:v>
                </c:pt>
                <c:pt idx="771">
                  <c:v>80.62607599999998</c:v>
                </c:pt>
                <c:pt idx="772">
                  <c:v>80.62607599999998</c:v>
                </c:pt>
                <c:pt idx="773">
                  <c:v>80.62607599999998</c:v>
                </c:pt>
                <c:pt idx="774">
                  <c:v>80.62607999999999</c:v>
                </c:pt>
                <c:pt idx="775">
                  <c:v>80.62608999999999</c:v>
                </c:pt>
                <c:pt idx="776">
                  <c:v>80.62608999999999</c:v>
                </c:pt>
                <c:pt idx="777">
                  <c:v>80.62608999999999</c:v>
                </c:pt>
                <c:pt idx="778">
                  <c:v>80.62608999999999</c:v>
                </c:pt>
                <c:pt idx="779">
                  <c:v>80.62608999999999</c:v>
                </c:pt>
                <c:pt idx="780">
                  <c:v>80.62609999999998</c:v>
                </c:pt>
                <c:pt idx="781">
                  <c:v>80.62610999999998</c:v>
                </c:pt>
                <c:pt idx="782">
                  <c:v>80.62610999999998</c:v>
                </c:pt>
                <c:pt idx="783">
                  <c:v>80.62610999999998</c:v>
                </c:pt>
                <c:pt idx="784">
                  <c:v>80.626114</c:v>
                </c:pt>
                <c:pt idx="785">
                  <c:v>80.62612</c:v>
                </c:pt>
                <c:pt idx="786">
                  <c:v>80.62612</c:v>
                </c:pt>
                <c:pt idx="787">
                  <c:v>80.62612999999998</c:v>
                </c:pt>
                <c:pt idx="788">
                  <c:v>80.62612999999998</c:v>
                </c:pt>
                <c:pt idx="789">
                  <c:v>80.62612999999998</c:v>
                </c:pt>
                <c:pt idx="790">
                  <c:v>80.62612999999998</c:v>
                </c:pt>
                <c:pt idx="791">
                  <c:v>80.62612999999998</c:v>
                </c:pt>
                <c:pt idx="792">
                  <c:v>80.62612999999998</c:v>
                </c:pt>
                <c:pt idx="793">
                  <c:v>80.62612999999998</c:v>
                </c:pt>
                <c:pt idx="794">
                  <c:v>80.62612999999998</c:v>
                </c:pt>
                <c:pt idx="795">
                  <c:v>80.62612999999998</c:v>
                </c:pt>
                <c:pt idx="796">
                  <c:v>80.62612999999998</c:v>
                </c:pt>
                <c:pt idx="797">
                  <c:v>80.62612999999998</c:v>
                </c:pt>
                <c:pt idx="798">
                  <c:v>80.62612999999998</c:v>
                </c:pt>
                <c:pt idx="799">
                  <c:v>80.62612999999998</c:v>
                </c:pt>
                <c:pt idx="800">
                  <c:v>80.62612999999998</c:v>
                </c:pt>
                <c:pt idx="801">
                  <c:v>80.62612999999998</c:v>
                </c:pt>
                <c:pt idx="802">
                  <c:v>80.62612999999998</c:v>
                </c:pt>
                <c:pt idx="803">
                  <c:v>80.62612999999998</c:v>
                </c:pt>
                <c:pt idx="804">
                  <c:v>80.62612999999998</c:v>
                </c:pt>
                <c:pt idx="805">
                  <c:v>80.62612999999998</c:v>
                </c:pt>
                <c:pt idx="806">
                  <c:v>80.62613999999999</c:v>
                </c:pt>
                <c:pt idx="807">
                  <c:v>80.62614399999998</c:v>
                </c:pt>
                <c:pt idx="808">
                  <c:v>80.62614999999998</c:v>
                </c:pt>
                <c:pt idx="809">
                  <c:v>80.62616</c:v>
                </c:pt>
                <c:pt idx="810">
                  <c:v>80.62616</c:v>
                </c:pt>
                <c:pt idx="811">
                  <c:v>80.62616</c:v>
                </c:pt>
                <c:pt idx="812">
                  <c:v>80.62616999999998</c:v>
                </c:pt>
                <c:pt idx="813">
                  <c:v>80.62617499999999</c:v>
                </c:pt>
                <c:pt idx="814">
                  <c:v>80.62617499999999</c:v>
                </c:pt>
                <c:pt idx="815">
                  <c:v>80.62617999999999</c:v>
                </c:pt>
                <c:pt idx="816">
                  <c:v>80.62618999999998</c:v>
                </c:pt>
                <c:pt idx="817">
                  <c:v>80.62618999999998</c:v>
                </c:pt>
                <c:pt idx="818">
                  <c:v>80.62619999999998</c:v>
                </c:pt>
                <c:pt idx="819">
                  <c:v>80.626205</c:v>
                </c:pt>
                <c:pt idx="820">
                  <c:v>80.626205</c:v>
                </c:pt>
                <c:pt idx="821">
                  <c:v>80.62621</c:v>
                </c:pt>
                <c:pt idx="822">
                  <c:v>80.62621</c:v>
                </c:pt>
                <c:pt idx="823">
                  <c:v>80.62621</c:v>
                </c:pt>
                <c:pt idx="824">
                  <c:v>80.62621</c:v>
                </c:pt>
                <c:pt idx="825">
                  <c:v>80.62621</c:v>
                </c:pt>
                <c:pt idx="826">
                  <c:v>80.62621</c:v>
                </c:pt>
                <c:pt idx="827">
                  <c:v>80.62621</c:v>
                </c:pt>
                <c:pt idx="828">
                  <c:v>80.62621</c:v>
                </c:pt>
                <c:pt idx="829">
                  <c:v>80.62621</c:v>
                </c:pt>
                <c:pt idx="830">
                  <c:v>80.62621</c:v>
                </c:pt>
                <c:pt idx="831">
                  <c:v>80.62621</c:v>
                </c:pt>
                <c:pt idx="832">
                  <c:v>80.62621</c:v>
                </c:pt>
                <c:pt idx="833">
                  <c:v>80.62621</c:v>
                </c:pt>
                <c:pt idx="834">
                  <c:v>80.62621</c:v>
                </c:pt>
                <c:pt idx="835">
                  <c:v>80.62621</c:v>
                </c:pt>
                <c:pt idx="836">
                  <c:v>80.62621</c:v>
                </c:pt>
                <c:pt idx="837">
                  <c:v>80.62621</c:v>
                </c:pt>
                <c:pt idx="838">
                  <c:v>80.62621</c:v>
                </c:pt>
                <c:pt idx="839">
                  <c:v>80.62621</c:v>
                </c:pt>
                <c:pt idx="840">
                  <c:v>80.62621</c:v>
                </c:pt>
                <c:pt idx="841">
                  <c:v>80.62621</c:v>
                </c:pt>
                <c:pt idx="842">
                  <c:v>80.62621</c:v>
                </c:pt>
                <c:pt idx="843">
                  <c:v>80.62621</c:v>
                </c:pt>
                <c:pt idx="844">
                  <c:v>80.62621</c:v>
                </c:pt>
                <c:pt idx="845">
                  <c:v>80.62621</c:v>
                </c:pt>
                <c:pt idx="846">
                  <c:v>80.62621</c:v>
                </c:pt>
                <c:pt idx="847">
                  <c:v>80.62621</c:v>
                </c:pt>
                <c:pt idx="848">
                  <c:v>80.62621</c:v>
                </c:pt>
                <c:pt idx="849">
                  <c:v>80.62621</c:v>
                </c:pt>
                <c:pt idx="850">
                  <c:v>80.62621</c:v>
                </c:pt>
                <c:pt idx="851">
                  <c:v>80.62621</c:v>
                </c:pt>
                <c:pt idx="852">
                  <c:v>80.62621</c:v>
                </c:pt>
                <c:pt idx="853">
                  <c:v>80.62621</c:v>
                </c:pt>
                <c:pt idx="854">
                  <c:v>80.62621</c:v>
                </c:pt>
                <c:pt idx="855">
                  <c:v>80.62622</c:v>
                </c:pt>
                <c:pt idx="856">
                  <c:v>80.62623</c:v>
                </c:pt>
                <c:pt idx="857">
                  <c:v>80.62623599999999</c:v>
                </c:pt>
                <c:pt idx="858">
                  <c:v>80.62623999999998</c:v>
                </c:pt>
                <c:pt idx="859">
                  <c:v>80.62623999999998</c:v>
                </c:pt>
                <c:pt idx="860">
                  <c:v>80.62625</c:v>
                </c:pt>
                <c:pt idx="861">
                  <c:v>80.62626</c:v>
                </c:pt>
                <c:pt idx="862">
                  <c:v>80.62627</c:v>
                </c:pt>
                <c:pt idx="863">
                  <c:v>80.62627399999998</c:v>
                </c:pt>
                <c:pt idx="864">
                  <c:v>80.62627399999998</c:v>
                </c:pt>
                <c:pt idx="865">
                  <c:v>80.62627399999998</c:v>
                </c:pt>
                <c:pt idx="866">
                  <c:v>80.62627999999998</c:v>
                </c:pt>
                <c:pt idx="867">
                  <c:v>80.62628999999998</c:v>
                </c:pt>
                <c:pt idx="868">
                  <c:v>80.62628999999998</c:v>
                </c:pt>
                <c:pt idx="869">
                  <c:v>80.62628999999998</c:v>
                </c:pt>
                <c:pt idx="870">
                  <c:v>80.62628999999998</c:v>
                </c:pt>
                <c:pt idx="871">
                  <c:v>80.62628999999998</c:v>
                </c:pt>
                <c:pt idx="872">
                  <c:v>80.62628999999998</c:v>
                </c:pt>
                <c:pt idx="873">
                  <c:v>80.62628999999998</c:v>
                </c:pt>
                <c:pt idx="874">
                  <c:v>80.62628999999998</c:v>
                </c:pt>
                <c:pt idx="875">
                  <c:v>80.62629999999998</c:v>
                </c:pt>
                <c:pt idx="876">
                  <c:v>80.62630499999999</c:v>
                </c:pt>
                <c:pt idx="877">
                  <c:v>80.62630499999999</c:v>
                </c:pt>
                <c:pt idx="878">
                  <c:v>80.62630499999999</c:v>
                </c:pt>
                <c:pt idx="879">
                  <c:v>80.62630499999999</c:v>
                </c:pt>
                <c:pt idx="880">
                  <c:v>80.62630499999999</c:v>
                </c:pt>
                <c:pt idx="881">
                  <c:v>80.62630499999999</c:v>
                </c:pt>
                <c:pt idx="882">
                  <c:v>80.62630999999999</c:v>
                </c:pt>
                <c:pt idx="883">
                  <c:v>80.62631999999999</c:v>
                </c:pt>
                <c:pt idx="884">
                  <c:v>80.62631999999999</c:v>
                </c:pt>
                <c:pt idx="885">
                  <c:v>80.62631999999999</c:v>
                </c:pt>
                <c:pt idx="886">
                  <c:v>80.62631999999999</c:v>
                </c:pt>
                <c:pt idx="887">
                  <c:v>80.62631999999999</c:v>
                </c:pt>
                <c:pt idx="888">
                  <c:v>80.62631999999999</c:v>
                </c:pt>
                <c:pt idx="889">
                  <c:v>80.62632999999998</c:v>
                </c:pt>
                <c:pt idx="890">
                  <c:v>80.62632999999998</c:v>
                </c:pt>
                <c:pt idx="891">
                  <c:v>80.62632999999998</c:v>
                </c:pt>
                <c:pt idx="892">
                  <c:v>80.62632999999998</c:v>
                </c:pt>
                <c:pt idx="893">
                  <c:v>80.62632999999998</c:v>
                </c:pt>
                <c:pt idx="894">
                  <c:v>80.62632999999998</c:v>
                </c:pt>
                <c:pt idx="895">
                  <c:v>80.62632999999998</c:v>
                </c:pt>
                <c:pt idx="896">
                  <c:v>80.62632999999998</c:v>
                </c:pt>
                <c:pt idx="897">
                  <c:v>80.62632999999998</c:v>
                </c:pt>
                <c:pt idx="898">
                  <c:v>80.62632999999998</c:v>
                </c:pt>
                <c:pt idx="899">
                  <c:v>80.62632999999998</c:v>
                </c:pt>
                <c:pt idx="900">
                  <c:v>80.62633499999997</c:v>
                </c:pt>
                <c:pt idx="901">
                  <c:v>80.62633999999998</c:v>
                </c:pt>
                <c:pt idx="902">
                  <c:v>80.62634999999999</c:v>
                </c:pt>
                <c:pt idx="903">
                  <c:v>80.62635999999999</c:v>
                </c:pt>
                <c:pt idx="904">
                  <c:v>80.62635999999999</c:v>
                </c:pt>
                <c:pt idx="905">
                  <c:v>80.62636599999999</c:v>
                </c:pt>
                <c:pt idx="906">
                  <c:v>80.62636999999998</c:v>
                </c:pt>
                <c:pt idx="907">
                  <c:v>80.62636999999998</c:v>
                </c:pt>
                <c:pt idx="908">
                  <c:v>80.62636999999998</c:v>
                </c:pt>
                <c:pt idx="909">
                  <c:v>80.62636999999998</c:v>
                </c:pt>
                <c:pt idx="910">
                  <c:v>80.62636999999998</c:v>
                </c:pt>
                <c:pt idx="911">
                  <c:v>80.62636999999998</c:v>
                </c:pt>
                <c:pt idx="912">
                  <c:v>80.62636999999998</c:v>
                </c:pt>
                <c:pt idx="913">
                  <c:v>80.62636999999998</c:v>
                </c:pt>
                <c:pt idx="914">
                  <c:v>80.62636999999998</c:v>
                </c:pt>
                <c:pt idx="915">
                  <c:v>80.62636999999998</c:v>
                </c:pt>
                <c:pt idx="916">
                  <c:v>80.62636999999998</c:v>
                </c:pt>
                <c:pt idx="917">
                  <c:v>80.62636999999998</c:v>
                </c:pt>
                <c:pt idx="918">
                  <c:v>80.62636999999998</c:v>
                </c:pt>
                <c:pt idx="919">
                  <c:v>80.62636999999998</c:v>
                </c:pt>
                <c:pt idx="920">
                  <c:v>80.62636999999998</c:v>
                </c:pt>
                <c:pt idx="921">
                  <c:v>80.62637999999997</c:v>
                </c:pt>
                <c:pt idx="922">
                  <c:v>80.62638999999999</c:v>
                </c:pt>
                <c:pt idx="923">
                  <c:v>80.62638999999999</c:v>
                </c:pt>
                <c:pt idx="924">
                  <c:v>80.62639599999999</c:v>
                </c:pt>
                <c:pt idx="925">
                  <c:v>80.62639999999999</c:v>
                </c:pt>
                <c:pt idx="926">
                  <c:v>80.62639999999999</c:v>
                </c:pt>
                <c:pt idx="927">
                  <c:v>80.62639999999999</c:v>
                </c:pt>
                <c:pt idx="928">
                  <c:v>80.62639999999999</c:v>
                </c:pt>
                <c:pt idx="929">
                  <c:v>80.62639999999999</c:v>
                </c:pt>
                <c:pt idx="930">
                  <c:v>80.62639999999999</c:v>
                </c:pt>
                <c:pt idx="931">
                  <c:v>80.62640999999999</c:v>
                </c:pt>
                <c:pt idx="932">
                  <c:v>80.62641999999998</c:v>
                </c:pt>
                <c:pt idx="933">
                  <c:v>80.62641999999998</c:v>
                </c:pt>
                <c:pt idx="934">
                  <c:v>80.62643</c:v>
                </c:pt>
                <c:pt idx="935">
                  <c:v>80.62643399999999</c:v>
                </c:pt>
                <c:pt idx="936">
                  <c:v>80.62643399999999</c:v>
                </c:pt>
                <c:pt idx="937">
                  <c:v>80.62643999999999</c:v>
                </c:pt>
                <c:pt idx="938">
                  <c:v>80.62643999999999</c:v>
                </c:pt>
                <c:pt idx="939">
                  <c:v>80.62643999999999</c:v>
                </c:pt>
                <c:pt idx="940">
                  <c:v>80.62643999999999</c:v>
                </c:pt>
                <c:pt idx="941">
                  <c:v>80.62643999999999</c:v>
                </c:pt>
                <c:pt idx="942">
                  <c:v>80.62643999999999</c:v>
                </c:pt>
                <c:pt idx="943">
                  <c:v>80.62643999999999</c:v>
                </c:pt>
                <c:pt idx="944">
                  <c:v>80.62643999999999</c:v>
                </c:pt>
                <c:pt idx="945">
                  <c:v>80.62643999999999</c:v>
                </c:pt>
                <c:pt idx="946">
                  <c:v>80.62643999999999</c:v>
                </c:pt>
                <c:pt idx="947">
                  <c:v>80.62643999999999</c:v>
                </c:pt>
                <c:pt idx="948">
                  <c:v>80.62644999999999</c:v>
                </c:pt>
                <c:pt idx="949">
                  <c:v>80.62645999999998</c:v>
                </c:pt>
                <c:pt idx="950">
                  <c:v>80.62646499999998</c:v>
                </c:pt>
                <c:pt idx="951">
                  <c:v>80.62647</c:v>
                </c:pt>
                <c:pt idx="952">
                  <c:v>80.62647</c:v>
                </c:pt>
                <c:pt idx="953">
                  <c:v>80.62647</c:v>
                </c:pt>
                <c:pt idx="954">
                  <c:v>80.62647</c:v>
                </c:pt>
                <c:pt idx="955">
                  <c:v>80.62647999999999</c:v>
                </c:pt>
                <c:pt idx="956">
                  <c:v>80.62648999999999</c:v>
                </c:pt>
                <c:pt idx="957">
                  <c:v>80.62648999999999</c:v>
                </c:pt>
                <c:pt idx="958">
                  <c:v>80.62649499999999</c:v>
                </c:pt>
                <c:pt idx="959">
                  <c:v>80.62649999999998</c:v>
                </c:pt>
                <c:pt idx="960">
                  <c:v>80.62649999999998</c:v>
                </c:pt>
                <c:pt idx="961">
                  <c:v>80.62649999999998</c:v>
                </c:pt>
                <c:pt idx="962">
                  <c:v>80.62649999999998</c:v>
                </c:pt>
                <c:pt idx="963">
                  <c:v>80.62649999999998</c:v>
                </c:pt>
                <c:pt idx="964">
                  <c:v>80.62649999999998</c:v>
                </c:pt>
                <c:pt idx="965">
                  <c:v>80.62650999999998</c:v>
                </c:pt>
                <c:pt idx="966">
                  <c:v>80.62652</c:v>
                </c:pt>
                <c:pt idx="967">
                  <c:v>80.62652</c:v>
                </c:pt>
                <c:pt idx="968">
                  <c:v>80.62652</c:v>
                </c:pt>
                <c:pt idx="969">
                  <c:v>80.62652</c:v>
                </c:pt>
                <c:pt idx="970">
                  <c:v>80.62652</c:v>
                </c:pt>
                <c:pt idx="971">
                  <c:v>80.62652</c:v>
                </c:pt>
                <c:pt idx="972">
                  <c:v>80.626526</c:v>
                </c:pt>
                <c:pt idx="973">
                  <c:v>80.62652999999998</c:v>
                </c:pt>
                <c:pt idx="974">
                  <c:v>80.62652999999998</c:v>
                </c:pt>
                <c:pt idx="975">
                  <c:v>80.62653999999999</c:v>
                </c:pt>
                <c:pt idx="976">
                  <c:v>80.62654999999998</c:v>
                </c:pt>
                <c:pt idx="977">
                  <c:v>80.62654999999998</c:v>
                </c:pt>
                <c:pt idx="978">
                  <c:v>80.62654999999998</c:v>
                </c:pt>
                <c:pt idx="979">
                  <c:v>80.62656</c:v>
                </c:pt>
                <c:pt idx="980">
                  <c:v>80.62656</c:v>
                </c:pt>
                <c:pt idx="981">
                  <c:v>80.62656</c:v>
                </c:pt>
                <c:pt idx="982">
                  <c:v>80.62656</c:v>
                </c:pt>
                <c:pt idx="983">
                  <c:v>80.62656</c:v>
                </c:pt>
                <c:pt idx="984">
                  <c:v>80.62656</c:v>
                </c:pt>
                <c:pt idx="985">
                  <c:v>80.62656</c:v>
                </c:pt>
                <c:pt idx="986">
                  <c:v>80.62656</c:v>
                </c:pt>
                <c:pt idx="987">
                  <c:v>80.62656</c:v>
                </c:pt>
                <c:pt idx="988">
                  <c:v>80.62656</c:v>
                </c:pt>
                <c:pt idx="989">
                  <c:v>80.62656</c:v>
                </c:pt>
                <c:pt idx="990">
                  <c:v>80.62656</c:v>
                </c:pt>
                <c:pt idx="991">
                  <c:v>80.62656</c:v>
                </c:pt>
                <c:pt idx="992">
                  <c:v>80.62656</c:v>
                </c:pt>
                <c:pt idx="993">
                  <c:v>80.62656</c:v>
                </c:pt>
                <c:pt idx="994">
                  <c:v>80.62656</c:v>
                </c:pt>
                <c:pt idx="995">
                  <c:v>80.62656</c:v>
                </c:pt>
                <c:pt idx="996">
                  <c:v>80.62656</c:v>
                </c:pt>
                <c:pt idx="997">
                  <c:v>80.62656</c:v>
                </c:pt>
                <c:pt idx="998">
                  <c:v>80.62656</c:v>
                </c:pt>
                <c:pt idx="999">
                  <c:v>80.626564</c:v>
                </c:pt>
                <c:pt idx="1000">
                  <c:v>80.62656999999998</c:v>
                </c:pt>
                <c:pt idx="1001">
                  <c:v>80.62657999999999</c:v>
                </c:pt>
                <c:pt idx="1002">
                  <c:v>80.62658999999998</c:v>
                </c:pt>
                <c:pt idx="1003">
                  <c:v>80.62658999999998</c:v>
                </c:pt>
                <c:pt idx="1004">
                  <c:v>80.62659499999998</c:v>
                </c:pt>
                <c:pt idx="1005">
                  <c:v>80.62659999999998</c:v>
                </c:pt>
                <c:pt idx="1006">
                  <c:v>80.62659999999998</c:v>
                </c:pt>
                <c:pt idx="1007">
                  <c:v>80.62661</c:v>
                </c:pt>
                <c:pt idx="1008">
                  <c:v>80.62662</c:v>
                </c:pt>
                <c:pt idx="1009">
                  <c:v>80.626625</c:v>
                </c:pt>
                <c:pt idx="1010">
                  <c:v>80.62663</c:v>
                </c:pt>
                <c:pt idx="1011">
                  <c:v>80.62663999999998</c:v>
                </c:pt>
                <c:pt idx="1012">
                  <c:v>80.62665</c:v>
                </c:pt>
                <c:pt idx="1013">
                  <c:v>80.62665</c:v>
                </c:pt>
                <c:pt idx="1014">
                  <c:v>80.62665</c:v>
                </c:pt>
                <c:pt idx="1015">
                  <c:v>80.62665</c:v>
                </c:pt>
                <c:pt idx="1016">
                  <c:v>80.62665</c:v>
                </c:pt>
                <c:pt idx="1017">
                  <c:v>80.62665</c:v>
                </c:pt>
                <c:pt idx="1018">
                  <c:v>80.62665</c:v>
                </c:pt>
                <c:pt idx="1019">
                  <c:v>80.62665599999998</c:v>
                </c:pt>
                <c:pt idx="1020">
                  <c:v>80.62666</c:v>
                </c:pt>
                <c:pt idx="1021">
                  <c:v>80.62666</c:v>
                </c:pt>
                <c:pt idx="1022">
                  <c:v>80.62666999999998</c:v>
                </c:pt>
                <c:pt idx="1023">
                  <c:v>80.62666999999998</c:v>
                </c:pt>
                <c:pt idx="1024">
                  <c:v>80.62666999999998</c:v>
                </c:pt>
                <c:pt idx="1025">
                  <c:v>80.62666999999998</c:v>
                </c:pt>
                <c:pt idx="1026">
                  <c:v>80.62666999999998</c:v>
                </c:pt>
                <c:pt idx="1027">
                  <c:v>80.62666999999998</c:v>
                </c:pt>
                <c:pt idx="1028">
                  <c:v>80.62666999999998</c:v>
                </c:pt>
                <c:pt idx="1029">
                  <c:v>80.62666999999998</c:v>
                </c:pt>
                <c:pt idx="1030">
                  <c:v>80.62666999999998</c:v>
                </c:pt>
                <c:pt idx="1031">
                  <c:v>80.62666999999998</c:v>
                </c:pt>
                <c:pt idx="1032">
                  <c:v>80.62667999999998</c:v>
                </c:pt>
                <c:pt idx="1033">
                  <c:v>80.62668599999999</c:v>
                </c:pt>
                <c:pt idx="1034">
                  <c:v>80.62668999999998</c:v>
                </c:pt>
                <c:pt idx="1035">
                  <c:v>80.62669999999998</c:v>
                </c:pt>
                <c:pt idx="1036">
                  <c:v>80.62669999999998</c:v>
                </c:pt>
                <c:pt idx="1037">
                  <c:v>80.62669999999998</c:v>
                </c:pt>
                <c:pt idx="1038">
                  <c:v>80.62670999999999</c:v>
                </c:pt>
                <c:pt idx="1039">
                  <c:v>80.62671999999999</c:v>
                </c:pt>
                <c:pt idx="1040">
                  <c:v>80.62672399999998</c:v>
                </c:pt>
                <c:pt idx="1041">
                  <c:v>80.62672999999998</c:v>
                </c:pt>
                <c:pt idx="1042">
                  <c:v>80.62672999999998</c:v>
                </c:pt>
                <c:pt idx="1043">
                  <c:v>80.62672999999998</c:v>
                </c:pt>
                <c:pt idx="1044">
                  <c:v>80.62672999999998</c:v>
                </c:pt>
                <c:pt idx="1045">
                  <c:v>80.62672999999998</c:v>
                </c:pt>
                <c:pt idx="1046">
                  <c:v>80.62672999999998</c:v>
                </c:pt>
                <c:pt idx="1047">
                  <c:v>80.62672999999998</c:v>
                </c:pt>
                <c:pt idx="1048">
                  <c:v>80.62672999999998</c:v>
                </c:pt>
                <c:pt idx="1049">
                  <c:v>80.62672999999998</c:v>
                </c:pt>
                <c:pt idx="1050">
                  <c:v>80.62672999999998</c:v>
                </c:pt>
                <c:pt idx="1051">
                  <c:v>80.62673999999998</c:v>
                </c:pt>
                <c:pt idx="1052">
                  <c:v>80.62674999999999</c:v>
                </c:pt>
                <c:pt idx="1053">
                  <c:v>80.62675499999999</c:v>
                </c:pt>
                <c:pt idx="1054">
                  <c:v>80.62675499999999</c:v>
                </c:pt>
                <c:pt idx="1055">
                  <c:v>80.62675499999999</c:v>
                </c:pt>
                <c:pt idx="1056">
                  <c:v>80.62675499999999</c:v>
                </c:pt>
                <c:pt idx="1057">
                  <c:v>80.62675499999999</c:v>
                </c:pt>
                <c:pt idx="1058">
                  <c:v>80.62675499999999</c:v>
                </c:pt>
                <c:pt idx="1059">
                  <c:v>80.62675499999999</c:v>
                </c:pt>
                <c:pt idx="1060">
                  <c:v>80.62675499999999</c:v>
                </c:pt>
                <c:pt idx="1061">
                  <c:v>80.62675499999999</c:v>
                </c:pt>
                <c:pt idx="1062">
                  <c:v>80.62675499999999</c:v>
                </c:pt>
                <c:pt idx="1063">
                  <c:v>80.62675499999999</c:v>
                </c:pt>
                <c:pt idx="1064">
                  <c:v>80.62675499999999</c:v>
                </c:pt>
                <c:pt idx="1065">
                  <c:v>80.62675999999999</c:v>
                </c:pt>
                <c:pt idx="1066">
                  <c:v>80.62676999999998</c:v>
                </c:pt>
                <c:pt idx="1067">
                  <c:v>80.62677999999997</c:v>
                </c:pt>
                <c:pt idx="1068">
                  <c:v>80.62678499999998</c:v>
                </c:pt>
                <c:pt idx="1069">
                  <c:v>80.62678499999998</c:v>
                </c:pt>
                <c:pt idx="1070">
                  <c:v>80.62678499999998</c:v>
                </c:pt>
                <c:pt idx="1071">
                  <c:v>80.62678499999998</c:v>
                </c:pt>
                <c:pt idx="1072">
                  <c:v>80.62678499999998</c:v>
                </c:pt>
                <c:pt idx="1073">
                  <c:v>80.62678999999999</c:v>
                </c:pt>
                <c:pt idx="1074">
                  <c:v>80.62679999999999</c:v>
                </c:pt>
                <c:pt idx="1075">
                  <c:v>80.62680999999999</c:v>
                </c:pt>
                <c:pt idx="1076">
                  <c:v>80.62681599999999</c:v>
                </c:pt>
                <c:pt idx="1077">
                  <c:v>80.62681599999999</c:v>
                </c:pt>
                <c:pt idx="1078">
                  <c:v>80.62681599999999</c:v>
                </c:pt>
                <c:pt idx="1079">
                  <c:v>80.62681599999999</c:v>
                </c:pt>
                <c:pt idx="1080">
                  <c:v>80.62681599999999</c:v>
                </c:pt>
                <c:pt idx="1081">
                  <c:v>80.62681599999999</c:v>
                </c:pt>
                <c:pt idx="1082">
                  <c:v>80.62681599999999</c:v>
                </c:pt>
                <c:pt idx="1083">
                  <c:v>80.62681999999998</c:v>
                </c:pt>
                <c:pt idx="1084">
                  <c:v>80.62683</c:v>
                </c:pt>
                <c:pt idx="1085">
                  <c:v>80.62683999999999</c:v>
                </c:pt>
                <c:pt idx="1086">
                  <c:v>80.62684999999999</c:v>
                </c:pt>
                <c:pt idx="1087">
                  <c:v>80.62685399999998</c:v>
                </c:pt>
                <c:pt idx="1088">
                  <c:v>80.62685999999998</c:v>
                </c:pt>
                <c:pt idx="1089">
                  <c:v>80.62686999999998</c:v>
                </c:pt>
                <c:pt idx="1090">
                  <c:v>80.62686999999998</c:v>
                </c:pt>
                <c:pt idx="1091">
                  <c:v>80.62686999999998</c:v>
                </c:pt>
                <c:pt idx="1092">
                  <c:v>80.62686999999998</c:v>
                </c:pt>
                <c:pt idx="1093">
                  <c:v>80.62686999999998</c:v>
                </c:pt>
                <c:pt idx="1094">
                  <c:v>80.62686999999998</c:v>
                </c:pt>
                <c:pt idx="1095">
                  <c:v>80.62686999999998</c:v>
                </c:pt>
                <c:pt idx="1096">
                  <c:v>80.62686999999998</c:v>
                </c:pt>
                <c:pt idx="1097">
                  <c:v>80.62686999999998</c:v>
                </c:pt>
                <c:pt idx="1098">
                  <c:v>80.62686999999998</c:v>
                </c:pt>
                <c:pt idx="1099">
                  <c:v>80.62687999999999</c:v>
                </c:pt>
                <c:pt idx="1100">
                  <c:v>80.62688399999999</c:v>
                </c:pt>
                <c:pt idx="1101">
                  <c:v>80.62688999999999</c:v>
                </c:pt>
                <c:pt idx="1102">
                  <c:v>80.62689999999999</c:v>
                </c:pt>
                <c:pt idx="1103">
                  <c:v>80.62690999999998</c:v>
                </c:pt>
                <c:pt idx="1104">
                  <c:v>80.62691499999998</c:v>
                </c:pt>
                <c:pt idx="1105">
                  <c:v>80.62691499999998</c:v>
                </c:pt>
                <c:pt idx="1106">
                  <c:v>80.62691499999998</c:v>
                </c:pt>
                <c:pt idx="1107">
                  <c:v>80.62691499999998</c:v>
                </c:pt>
                <c:pt idx="1108">
                  <c:v>80.62691499999998</c:v>
                </c:pt>
                <c:pt idx="1109">
                  <c:v>80.62692</c:v>
                </c:pt>
                <c:pt idx="1110">
                  <c:v>80.62692999999998</c:v>
                </c:pt>
                <c:pt idx="1111">
                  <c:v>80.62692999999998</c:v>
                </c:pt>
                <c:pt idx="1112">
                  <c:v>80.62692999999998</c:v>
                </c:pt>
                <c:pt idx="1113">
                  <c:v>80.62693999999999</c:v>
                </c:pt>
                <c:pt idx="1114">
                  <c:v>80.62694499999999</c:v>
                </c:pt>
                <c:pt idx="1115">
                  <c:v>80.62694499999999</c:v>
                </c:pt>
                <c:pt idx="1116">
                  <c:v>80.62694999999998</c:v>
                </c:pt>
                <c:pt idx="1117">
                  <c:v>80.62695999999998</c:v>
                </c:pt>
                <c:pt idx="1118">
                  <c:v>80.62695999999998</c:v>
                </c:pt>
                <c:pt idx="1119">
                  <c:v>80.62695999999998</c:v>
                </c:pt>
                <c:pt idx="1120">
                  <c:v>80.62696999999998</c:v>
                </c:pt>
                <c:pt idx="1121">
                  <c:v>80.62697599999998</c:v>
                </c:pt>
                <c:pt idx="1122">
                  <c:v>80.62697599999998</c:v>
                </c:pt>
                <c:pt idx="1123">
                  <c:v>80.62697999999999</c:v>
                </c:pt>
                <c:pt idx="1124">
                  <c:v>80.62697999999999</c:v>
                </c:pt>
                <c:pt idx="1125">
                  <c:v>80.62697999999999</c:v>
                </c:pt>
                <c:pt idx="1126">
                  <c:v>80.62697999999999</c:v>
                </c:pt>
                <c:pt idx="1127">
                  <c:v>80.62697999999999</c:v>
                </c:pt>
                <c:pt idx="1128">
                  <c:v>80.62697999999999</c:v>
                </c:pt>
                <c:pt idx="1129">
                  <c:v>80.62697999999999</c:v>
                </c:pt>
                <c:pt idx="1130">
                  <c:v>80.62698999999999</c:v>
                </c:pt>
                <c:pt idx="1131">
                  <c:v>80.62699999999998</c:v>
                </c:pt>
                <c:pt idx="1132">
                  <c:v>80.62701</c:v>
                </c:pt>
                <c:pt idx="1133">
                  <c:v>80.627014</c:v>
                </c:pt>
                <c:pt idx="1134">
                  <c:v>80.627014</c:v>
                </c:pt>
                <c:pt idx="1135">
                  <c:v>80.627014</c:v>
                </c:pt>
                <c:pt idx="1136">
                  <c:v>80.627014</c:v>
                </c:pt>
                <c:pt idx="1137">
                  <c:v>80.627014</c:v>
                </c:pt>
                <c:pt idx="1138">
                  <c:v>80.627014</c:v>
                </c:pt>
                <c:pt idx="1139">
                  <c:v>80.627014</c:v>
                </c:pt>
                <c:pt idx="1140">
                  <c:v>80.62702</c:v>
                </c:pt>
                <c:pt idx="1141">
                  <c:v>80.62703</c:v>
                </c:pt>
                <c:pt idx="1142">
                  <c:v>80.62703999999998</c:v>
                </c:pt>
                <c:pt idx="1143">
                  <c:v>80.62704499999998</c:v>
                </c:pt>
                <c:pt idx="1144">
                  <c:v>80.62704499999998</c:v>
                </c:pt>
                <c:pt idx="1145">
                  <c:v>80.62704999999998</c:v>
                </c:pt>
                <c:pt idx="1146">
                  <c:v>80.62706</c:v>
                </c:pt>
                <c:pt idx="1147">
                  <c:v>80.62706999999998</c:v>
                </c:pt>
                <c:pt idx="1148">
                  <c:v>80.62707499999999</c:v>
                </c:pt>
                <c:pt idx="1149">
                  <c:v>80.62707499999999</c:v>
                </c:pt>
                <c:pt idx="1150">
                  <c:v>80.62707999999999</c:v>
                </c:pt>
                <c:pt idx="1151">
                  <c:v>80.62708999999998</c:v>
                </c:pt>
                <c:pt idx="1152">
                  <c:v>80.62708999999998</c:v>
                </c:pt>
                <c:pt idx="1153">
                  <c:v>80.62708999999998</c:v>
                </c:pt>
                <c:pt idx="1154">
                  <c:v>80.6271</c:v>
                </c:pt>
                <c:pt idx="1155">
                  <c:v>80.6271</c:v>
                </c:pt>
                <c:pt idx="1156">
                  <c:v>80.6271</c:v>
                </c:pt>
                <c:pt idx="1157">
                  <c:v>80.6271</c:v>
                </c:pt>
                <c:pt idx="1158">
                  <c:v>80.6271</c:v>
                </c:pt>
                <c:pt idx="1159">
                  <c:v>80.6271</c:v>
                </c:pt>
                <c:pt idx="1160">
                  <c:v>80.6271</c:v>
                </c:pt>
                <c:pt idx="1161">
                  <c:v>80.6271</c:v>
                </c:pt>
                <c:pt idx="1162">
                  <c:v>80.6271</c:v>
                </c:pt>
                <c:pt idx="1163">
                  <c:v>80.6271</c:v>
                </c:pt>
                <c:pt idx="1164">
                  <c:v>80.6271</c:v>
                </c:pt>
                <c:pt idx="1165">
                  <c:v>80.6271</c:v>
                </c:pt>
                <c:pt idx="1166">
                  <c:v>80.6271</c:v>
                </c:pt>
                <c:pt idx="1167">
                  <c:v>80.627106</c:v>
                </c:pt>
                <c:pt idx="1168">
                  <c:v>80.62711</c:v>
                </c:pt>
                <c:pt idx="1169">
                  <c:v>80.62712</c:v>
                </c:pt>
                <c:pt idx="1170">
                  <c:v>80.62713</c:v>
                </c:pt>
                <c:pt idx="1171">
                  <c:v>80.62713</c:v>
                </c:pt>
                <c:pt idx="1172">
                  <c:v>80.62713999999998</c:v>
                </c:pt>
                <c:pt idx="1173">
                  <c:v>80.627144</c:v>
                </c:pt>
                <c:pt idx="1174">
                  <c:v>80.62715</c:v>
                </c:pt>
                <c:pt idx="1175">
                  <c:v>80.62716</c:v>
                </c:pt>
                <c:pt idx="1176">
                  <c:v>80.62717</c:v>
                </c:pt>
                <c:pt idx="1177">
                  <c:v>80.62717399999998</c:v>
                </c:pt>
                <c:pt idx="1178">
                  <c:v>80.62717999999998</c:v>
                </c:pt>
                <c:pt idx="1179">
                  <c:v>80.62719</c:v>
                </c:pt>
                <c:pt idx="1180">
                  <c:v>80.6272</c:v>
                </c:pt>
                <c:pt idx="1181">
                  <c:v>80.627205</c:v>
                </c:pt>
                <c:pt idx="1182">
                  <c:v>80.627205</c:v>
                </c:pt>
                <c:pt idx="1183">
                  <c:v>80.627205</c:v>
                </c:pt>
                <c:pt idx="1184">
                  <c:v>80.627205</c:v>
                </c:pt>
                <c:pt idx="1185">
                  <c:v>80.627205</c:v>
                </c:pt>
                <c:pt idx="1186">
                  <c:v>80.627205</c:v>
                </c:pt>
                <c:pt idx="1187">
                  <c:v>80.627205</c:v>
                </c:pt>
                <c:pt idx="1188">
                  <c:v>80.627205</c:v>
                </c:pt>
                <c:pt idx="1189">
                  <c:v>80.627205</c:v>
                </c:pt>
                <c:pt idx="1190">
                  <c:v>80.627205</c:v>
                </c:pt>
                <c:pt idx="1191">
                  <c:v>80.627205</c:v>
                </c:pt>
                <c:pt idx="1192">
                  <c:v>80.627205</c:v>
                </c:pt>
                <c:pt idx="1193">
                  <c:v>80.62721</c:v>
                </c:pt>
                <c:pt idx="1194">
                  <c:v>80.62721</c:v>
                </c:pt>
                <c:pt idx="1195">
                  <c:v>80.62721</c:v>
                </c:pt>
                <c:pt idx="1196">
                  <c:v>80.62721</c:v>
                </c:pt>
                <c:pt idx="1197">
                  <c:v>80.62721</c:v>
                </c:pt>
                <c:pt idx="1198">
                  <c:v>80.62721</c:v>
                </c:pt>
                <c:pt idx="1199">
                  <c:v>80.62721</c:v>
                </c:pt>
                <c:pt idx="1200">
                  <c:v>80.62721</c:v>
                </c:pt>
                <c:pt idx="1201">
                  <c:v>80.62721</c:v>
                </c:pt>
                <c:pt idx="1202">
                  <c:v>80.62721</c:v>
                </c:pt>
                <c:pt idx="1203">
                  <c:v>80.62721</c:v>
                </c:pt>
                <c:pt idx="1204">
                  <c:v>80.62721</c:v>
                </c:pt>
                <c:pt idx="1205">
                  <c:v>80.62722</c:v>
                </c:pt>
                <c:pt idx="1206">
                  <c:v>80.62723</c:v>
                </c:pt>
                <c:pt idx="1207">
                  <c:v>80.627235</c:v>
                </c:pt>
                <c:pt idx="1208">
                  <c:v>80.62724</c:v>
                </c:pt>
                <c:pt idx="1209">
                  <c:v>80.62725</c:v>
                </c:pt>
                <c:pt idx="1210">
                  <c:v>80.62726</c:v>
                </c:pt>
                <c:pt idx="1211">
                  <c:v>80.627266</c:v>
                </c:pt>
                <c:pt idx="1212">
                  <c:v>80.62727</c:v>
                </c:pt>
                <c:pt idx="1213">
                  <c:v>80.62727</c:v>
                </c:pt>
                <c:pt idx="1214">
                  <c:v>80.62728</c:v>
                </c:pt>
                <c:pt idx="1215">
                  <c:v>80.62729</c:v>
                </c:pt>
                <c:pt idx="1216">
                  <c:v>80.62729</c:v>
                </c:pt>
                <c:pt idx="1217">
                  <c:v>80.62729</c:v>
                </c:pt>
                <c:pt idx="1218">
                  <c:v>80.6273</c:v>
                </c:pt>
                <c:pt idx="1219">
                  <c:v>80.6273</c:v>
                </c:pt>
                <c:pt idx="1220">
                  <c:v>80.6273</c:v>
                </c:pt>
                <c:pt idx="1221">
                  <c:v>80.6273</c:v>
                </c:pt>
                <c:pt idx="1222">
                  <c:v>80.6273</c:v>
                </c:pt>
                <c:pt idx="1223">
                  <c:v>80.6273</c:v>
                </c:pt>
                <c:pt idx="1224">
                  <c:v>80.6273</c:v>
                </c:pt>
                <c:pt idx="1225">
                  <c:v>80.6273</c:v>
                </c:pt>
                <c:pt idx="1226">
                  <c:v>80.6273</c:v>
                </c:pt>
                <c:pt idx="1227">
                  <c:v>80.6273</c:v>
                </c:pt>
                <c:pt idx="1228">
                  <c:v>80.6273</c:v>
                </c:pt>
                <c:pt idx="1229">
                  <c:v>80.6273</c:v>
                </c:pt>
                <c:pt idx="1230">
                  <c:v>80.62730399999998</c:v>
                </c:pt>
                <c:pt idx="1231">
                  <c:v>80.62730999999998</c:v>
                </c:pt>
                <c:pt idx="1232">
                  <c:v>80.62731999999998</c:v>
                </c:pt>
                <c:pt idx="1233">
                  <c:v>80.62732999999998</c:v>
                </c:pt>
                <c:pt idx="1234">
                  <c:v>80.62732999999998</c:v>
                </c:pt>
                <c:pt idx="1235">
                  <c:v>80.62733499999999</c:v>
                </c:pt>
                <c:pt idx="1236">
                  <c:v>80.62733999999999</c:v>
                </c:pt>
                <c:pt idx="1237">
                  <c:v>80.62734999999999</c:v>
                </c:pt>
                <c:pt idx="1238">
                  <c:v>80.62735999999998</c:v>
                </c:pt>
                <c:pt idx="1239">
                  <c:v>80.627365</c:v>
                </c:pt>
                <c:pt idx="1240">
                  <c:v>80.62737</c:v>
                </c:pt>
                <c:pt idx="1241">
                  <c:v>80.62737999999999</c:v>
                </c:pt>
                <c:pt idx="1242">
                  <c:v>80.62738999999999</c:v>
                </c:pt>
                <c:pt idx="1243">
                  <c:v>80.62738999999999</c:v>
                </c:pt>
                <c:pt idx="1244">
                  <c:v>80.62738999999999</c:v>
                </c:pt>
                <c:pt idx="1245">
                  <c:v>80.62739599999999</c:v>
                </c:pt>
                <c:pt idx="1246">
                  <c:v>80.62739999999998</c:v>
                </c:pt>
                <c:pt idx="1247">
                  <c:v>80.62739999999998</c:v>
                </c:pt>
                <c:pt idx="1248">
                  <c:v>80.62741</c:v>
                </c:pt>
                <c:pt idx="1249">
                  <c:v>80.62741</c:v>
                </c:pt>
                <c:pt idx="1250">
                  <c:v>80.62741</c:v>
                </c:pt>
                <c:pt idx="1251">
                  <c:v>80.62741</c:v>
                </c:pt>
                <c:pt idx="1252">
                  <c:v>80.62741</c:v>
                </c:pt>
                <c:pt idx="1253">
                  <c:v>80.62741</c:v>
                </c:pt>
                <c:pt idx="1254">
                  <c:v>80.62741</c:v>
                </c:pt>
                <c:pt idx="1255">
                  <c:v>80.62741</c:v>
                </c:pt>
                <c:pt idx="1256">
                  <c:v>80.62742</c:v>
                </c:pt>
                <c:pt idx="1257">
                  <c:v>80.627426</c:v>
                </c:pt>
                <c:pt idx="1258">
                  <c:v>80.62742999999998</c:v>
                </c:pt>
                <c:pt idx="1259">
                  <c:v>80.62743999999999</c:v>
                </c:pt>
                <c:pt idx="1260">
                  <c:v>80.62743999999999</c:v>
                </c:pt>
                <c:pt idx="1261">
                  <c:v>80.62743999999999</c:v>
                </c:pt>
                <c:pt idx="1262">
                  <c:v>80.62743999999999</c:v>
                </c:pt>
                <c:pt idx="1263">
                  <c:v>80.62743999999999</c:v>
                </c:pt>
                <c:pt idx="1264">
                  <c:v>80.62744999999998</c:v>
                </c:pt>
                <c:pt idx="1265">
                  <c:v>80.62746</c:v>
                </c:pt>
                <c:pt idx="1266">
                  <c:v>80.627464</c:v>
                </c:pt>
                <c:pt idx="1267">
                  <c:v>80.62746999999998</c:v>
                </c:pt>
                <c:pt idx="1268">
                  <c:v>80.62746999999998</c:v>
                </c:pt>
                <c:pt idx="1269">
                  <c:v>80.62746999999998</c:v>
                </c:pt>
                <c:pt idx="1270">
                  <c:v>80.62746999999998</c:v>
                </c:pt>
                <c:pt idx="1271">
                  <c:v>80.62747999999999</c:v>
                </c:pt>
                <c:pt idx="1272">
                  <c:v>80.62748999999998</c:v>
                </c:pt>
                <c:pt idx="1273">
                  <c:v>80.62749499999998</c:v>
                </c:pt>
                <c:pt idx="1274">
                  <c:v>80.6275</c:v>
                </c:pt>
                <c:pt idx="1275">
                  <c:v>80.62751</c:v>
                </c:pt>
                <c:pt idx="1276">
                  <c:v>80.62752</c:v>
                </c:pt>
                <c:pt idx="1277">
                  <c:v>80.627525</c:v>
                </c:pt>
                <c:pt idx="1278">
                  <c:v>80.627525</c:v>
                </c:pt>
                <c:pt idx="1279">
                  <c:v>80.627525</c:v>
                </c:pt>
                <c:pt idx="1280">
                  <c:v>80.627525</c:v>
                </c:pt>
                <c:pt idx="1281">
                  <c:v>80.627525</c:v>
                </c:pt>
                <c:pt idx="1282">
                  <c:v>80.627525</c:v>
                </c:pt>
                <c:pt idx="1283">
                  <c:v>80.627525</c:v>
                </c:pt>
                <c:pt idx="1284">
                  <c:v>80.627525</c:v>
                </c:pt>
                <c:pt idx="1285">
                  <c:v>80.627525</c:v>
                </c:pt>
                <c:pt idx="1286">
                  <c:v>80.627525</c:v>
                </c:pt>
                <c:pt idx="1287">
                  <c:v>80.627525</c:v>
                </c:pt>
                <c:pt idx="1288">
                  <c:v>80.62753</c:v>
                </c:pt>
                <c:pt idx="1289">
                  <c:v>80.62753999999998</c:v>
                </c:pt>
                <c:pt idx="1290">
                  <c:v>80.62755</c:v>
                </c:pt>
                <c:pt idx="1291">
                  <c:v>80.627556</c:v>
                </c:pt>
                <c:pt idx="1292">
                  <c:v>80.627556</c:v>
                </c:pt>
                <c:pt idx="1293">
                  <c:v>80.627556</c:v>
                </c:pt>
                <c:pt idx="1294">
                  <c:v>80.62756</c:v>
                </c:pt>
                <c:pt idx="1295">
                  <c:v>80.62757</c:v>
                </c:pt>
                <c:pt idx="1296">
                  <c:v>80.62757</c:v>
                </c:pt>
                <c:pt idx="1297">
                  <c:v>80.62757</c:v>
                </c:pt>
                <c:pt idx="1298">
                  <c:v>80.62757</c:v>
                </c:pt>
                <c:pt idx="1299">
                  <c:v>80.62757</c:v>
                </c:pt>
                <c:pt idx="1300">
                  <c:v>80.62757</c:v>
                </c:pt>
                <c:pt idx="1301">
                  <c:v>80.62757</c:v>
                </c:pt>
                <c:pt idx="1302">
                  <c:v>80.62757999999998</c:v>
                </c:pt>
                <c:pt idx="1303">
                  <c:v>80.62759</c:v>
                </c:pt>
                <c:pt idx="1304">
                  <c:v>80.627594</c:v>
                </c:pt>
                <c:pt idx="1305">
                  <c:v>80.6276</c:v>
                </c:pt>
                <c:pt idx="1306">
                  <c:v>80.62761</c:v>
                </c:pt>
                <c:pt idx="1307">
                  <c:v>80.62762</c:v>
                </c:pt>
                <c:pt idx="1308">
                  <c:v>80.62762</c:v>
                </c:pt>
                <c:pt idx="1309">
                  <c:v>80.627625</c:v>
                </c:pt>
                <c:pt idx="1310">
                  <c:v>80.62763</c:v>
                </c:pt>
                <c:pt idx="1311">
                  <c:v>80.62764</c:v>
                </c:pt>
                <c:pt idx="1312">
                  <c:v>80.62764</c:v>
                </c:pt>
                <c:pt idx="1313">
                  <c:v>80.62764</c:v>
                </c:pt>
                <c:pt idx="1314">
                  <c:v>80.62764</c:v>
                </c:pt>
                <c:pt idx="1315">
                  <c:v>80.62764</c:v>
                </c:pt>
                <c:pt idx="1316">
                  <c:v>80.62764</c:v>
                </c:pt>
                <c:pt idx="1317">
                  <c:v>80.62764</c:v>
                </c:pt>
                <c:pt idx="1318">
                  <c:v>80.62765</c:v>
                </c:pt>
                <c:pt idx="1319">
                  <c:v>80.627655</c:v>
                </c:pt>
                <c:pt idx="1320">
                  <c:v>80.62766</c:v>
                </c:pt>
                <c:pt idx="1321">
                  <c:v>80.62767</c:v>
                </c:pt>
                <c:pt idx="1322">
                  <c:v>80.62767</c:v>
                </c:pt>
                <c:pt idx="1323">
                  <c:v>80.62768</c:v>
                </c:pt>
                <c:pt idx="1324">
                  <c:v>80.62768599999998</c:v>
                </c:pt>
                <c:pt idx="1325">
                  <c:v>80.62768599999998</c:v>
                </c:pt>
                <c:pt idx="1326">
                  <c:v>80.62768599999998</c:v>
                </c:pt>
                <c:pt idx="1327">
                  <c:v>80.62769</c:v>
                </c:pt>
                <c:pt idx="1328">
                  <c:v>80.6277</c:v>
                </c:pt>
                <c:pt idx="1329">
                  <c:v>80.62770999999998</c:v>
                </c:pt>
                <c:pt idx="1330">
                  <c:v>80.62771599999999</c:v>
                </c:pt>
                <c:pt idx="1331">
                  <c:v>80.62771599999999</c:v>
                </c:pt>
                <c:pt idx="1332">
                  <c:v>80.62771599999999</c:v>
                </c:pt>
                <c:pt idx="1333">
                  <c:v>80.62771999999998</c:v>
                </c:pt>
                <c:pt idx="1334">
                  <c:v>80.62772999999998</c:v>
                </c:pt>
                <c:pt idx="1335">
                  <c:v>80.62772999999998</c:v>
                </c:pt>
                <c:pt idx="1336">
                  <c:v>80.62773999999999</c:v>
                </c:pt>
                <c:pt idx="1337">
                  <c:v>80.62774999999999</c:v>
                </c:pt>
                <c:pt idx="1338">
                  <c:v>80.62774999999999</c:v>
                </c:pt>
                <c:pt idx="1339">
                  <c:v>80.62775399999998</c:v>
                </c:pt>
                <c:pt idx="1340">
                  <c:v>80.62775399999998</c:v>
                </c:pt>
                <c:pt idx="1341">
                  <c:v>80.62775399999998</c:v>
                </c:pt>
                <c:pt idx="1342">
                  <c:v>80.62775399999998</c:v>
                </c:pt>
                <c:pt idx="1343">
                  <c:v>80.62775399999998</c:v>
                </c:pt>
                <c:pt idx="1344">
                  <c:v>80.62775399999998</c:v>
                </c:pt>
                <c:pt idx="1345">
                  <c:v>80.62775399999998</c:v>
                </c:pt>
                <c:pt idx="1346">
                  <c:v>80.62775399999998</c:v>
                </c:pt>
                <c:pt idx="1347">
                  <c:v>80.62775399999998</c:v>
                </c:pt>
                <c:pt idx="1348">
                  <c:v>80.62775399999998</c:v>
                </c:pt>
                <c:pt idx="1349">
                  <c:v>80.62775999999998</c:v>
                </c:pt>
                <c:pt idx="1350">
                  <c:v>80.62777</c:v>
                </c:pt>
                <c:pt idx="1351">
                  <c:v>80.62777999999999</c:v>
                </c:pt>
                <c:pt idx="1352">
                  <c:v>80.62778499999999</c:v>
                </c:pt>
                <c:pt idx="1353">
                  <c:v>80.62778499999999</c:v>
                </c:pt>
                <c:pt idx="1354">
                  <c:v>80.62778999999999</c:v>
                </c:pt>
                <c:pt idx="1355">
                  <c:v>80.62779999999998</c:v>
                </c:pt>
                <c:pt idx="1356">
                  <c:v>80.62780999999998</c:v>
                </c:pt>
                <c:pt idx="1357">
                  <c:v>80.627815</c:v>
                </c:pt>
                <c:pt idx="1358">
                  <c:v>80.62782</c:v>
                </c:pt>
                <c:pt idx="1359">
                  <c:v>80.62782999999998</c:v>
                </c:pt>
                <c:pt idx="1360">
                  <c:v>80.62783999999999</c:v>
                </c:pt>
                <c:pt idx="1361">
                  <c:v>80.62783999999999</c:v>
                </c:pt>
                <c:pt idx="1362">
                  <c:v>80.62783999999999</c:v>
                </c:pt>
                <c:pt idx="1363">
                  <c:v>80.62783999999999</c:v>
                </c:pt>
                <c:pt idx="1364">
                  <c:v>80.62783999999999</c:v>
                </c:pt>
                <c:pt idx="1365">
                  <c:v>80.62783999999999</c:v>
                </c:pt>
                <c:pt idx="1366">
                  <c:v>80.62783999999999</c:v>
                </c:pt>
                <c:pt idx="1367">
                  <c:v>80.62783999999999</c:v>
                </c:pt>
                <c:pt idx="1368">
                  <c:v>80.62783999999999</c:v>
                </c:pt>
                <c:pt idx="1369">
                  <c:v>80.62783999999999</c:v>
                </c:pt>
                <c:pt idx="1370">
                  <c:v>80.62783999999999</c:v>
                </c:pt>
                <c:pt idx="1371">
                  <c:v>80.62783999999999</c:v>
                </c:pt>
                <c:pt idx="1372">
                  <c:v>80.62783999999999</c:v>
                </c:pt>
                <c:pt idx="1373">
                  <c:v>80.62783999999999</c:v>
                </c:pt>
                <c:pt idx="1374">
                  <c:v>80.62783999999999</c:v>
                </c:pt>
                <c:pt idx="1375">
                  <c:v>80.62783999999999</c:v>
                </c:pt>
                <c:pt idx="1376">
                  <c:v>80.62783999999999</c:v>
                </c:pt>
                <c:pt idx="1377">
                  <c:v>80.62783999999999</c:v>
                </c:pt>
                <c:pt idx="1378">
                  <c:v>80.62783999999999</c:v>
                </c:pt>
                <c:pt idx="1379">
                  <c:v>80.62783999999999</c:v>
                </c:pt>
                <c:pt idx="1380">
                  <c:v>80.62784599999999</c:v>
                </c:pt>
                <c:pt idx="1381">
                  <c:v>80.62784999999998</c:v>
                </c:pt>
                <c:pt idx="1382">
                  <c:v>80.62786</c:v>
                </c:pt>
                <c:pt idx="1383">
                  <c:v>80.62786999999998</c:v>
                </c:pt>
                <c:pt idx="1384">
                  <c:v>80.62787999999999</c:v>
                </c:pt>
                <c:pt idx="1385">
                  <c:v>80.62788399999998</c:v>
                </c:pt>
                <c:pt idx="1386">
                  <c:v>80.62788999999998</c:v>
                </c:pt>
                <c:pt idx="1387">
                  <c:v>80.62789999999998</c:v>
                </c:pt>
                <c:pt idx="1388">
                  <c:v>80.62791</c:v>
                </c:pt>
                <c:pt idx="1389">
                  <c:v>80.627914</c:v>
                </c:pt>
                <c:pt idx="1390">
                  <c:v>80.62792</c:v>
                </c:pt>
                <c:pt idx="1391">
                  <c:v>80.62793</c:v>
                </c:pt>
                <c:pt idx="1392">
                  <c:v>80.62793999999998</c:v>
                </c:pt>
                <c:pt idx="1393">
                  <c:v>80.62794499999998</c:v>
                </c:pt>
                <c:pt idx="1394">
                  <c:v>80.62795</c:v>
                </c:pt>
                <c:pt idx="1395">
                  <c:v>80.62795</c:v>
                </c:pt>
                <c:pt idx="1396">
                  <c:v>80.62795</c:v>
                </c:pt>
                <c:pt idx="1397">
                  <c:v>80.62795</c:v>
                </c:pt>
                <c:pt idx="1398">
                  <c:v>80.62795</c:v>
                </c:pt>
                <c:pt idx="1399">
                  <c:v>80.62795</c:v>
                </c:pt>
                <c:pt idx="1400">
                  <c:v>80.62795</c:v>
                </c:pt>
                <c:pt idx="1401">
                  <c:v>80.62795</c:v>
                </c:pt>
                <c:pt idx="1402">
                  <c:v>80.62795</c:v>
                </c:pt>
                <c:pt idx="1403">
                  <c:v>80.62795</c:v>
                </c:pt>
                <c:pt idx="1404">
                  <c:v>80.62795</c:v>
                </c:pt>
                <c:pt idx="1405">
                  <c:v>80.62796</c:v>
                </c:pt>
                <c:pt idx="1406">
                  <c:v>80.62797</c:v>
                </c:pt>
                <c:pt idx="1407">
                  <c:v>80.62797499999999</c:v>
                </c:pt>
                <c:pt idx="1408">
                  <c:v>80.62797999999998</c:v>
                </c:pt>
                <c:pt idx="1409">
                  <c:v>80.62797999999998</c:v>
                </c:pt>
                <c:pt idx="1410">
                  <c:v>80.62797999999998</c:v>
                </c:pt>
                <c:pt idx="1411">
                  <c:v>80.62797999999998</c:v>
                </c:pt>
                <c:pt idx="1412">
                  <c:v>80.62798999999998</c:v>
                </c:pt>
                <c:pt idx="1413">
                  <c:v>80.62799999999998</c:v>
                </c:pt>
                <c:pt idx="1414">
                  <c:v>80.62800599999998</c:v>
                </c:pt>
                <c:pt idx="1415">
                  <c:v>80.62800999999999</c:v>
                </c:pt>
                <c:pt idx="1416">
                  <c:v>80.62801999999999</c:v>
                </c:pt>
                <c:pt idx="1417">
                  <c:v>80.62802999999998</c:v>
                </c:pt>
                <c:pt idx="1418">
                  <c:v>80.62802999999998</c:v>
                </c:pt>
                <c:pt idx="1419">
                  <c:v>80.62803999999998</c:v>
                </c:pt>
                <c:pt idx="1420">
                  <c:v>80.62804399999999</c:v>
                </c:pt>
                <c:pt idx="1421">
                  <c:v>80.62804399999999</c:v>
                </c:pt>
                <c:pt idx="1422">
                  <c:v>80.62804999999999</c:v>
                </c:pt>
                <c:pt idx="1423">
                  <c:v>80.62805999999999</c:v>
                </c:pt>
                <c:pt idx="1424">
                  <c:v>80.62806999999998</c:v>
                </c:pt>
                <c:pt idx="1425">
                  <c:v>80.62806999999998</c:v>
                </c:pt>
                <c:pt idx="1426">
                  <c:v>80.62806999999998</c:v>
                </c:pt>
                <c:pt idx="1427">
                  <c:v>80.62806999999998</c:v>
                </c:pt>
                <c:pt idx="1428">
                  <c:v>80.62806999999998</c:v>
                </c:pt>
                <c:pt idx="1429">
                  <c:v>80.62806999999998</c:v>
                </c:pt>
                <c:pt idx="1430">
                  <c:v>80.62806999999998</c:v>
                </c:pt>
                <c:pt idx="1431">
                  <c:v>80.62806999999998</c:v>
                </c:pt>
                <c:pt idx="1432">
                  <c:v>80.62807499999997</c:v>
                </c:pt>
                <c:pt idx="1433">
                  <c:v>80.62807999999997</c:v>
                </c:pt>
                <c:pt idx="1434">
                  <c:v>80.62808999999999</c:v>
                </c:pt>
                <c:pt idx="1435">
                  <c:v>80.62809999999999</c:v>
                </c:pt>
                <c:pt idx="1436">
                  <c:v>80.62809999999999</c:v>
                </c:pt>
                <c:pt idx="1437">
                  <c:v>80.62809999999999</c:v>
                </c:pt>
                <c:pt idx="1438">
                  <c:v>80.62810499999999</c:v>
                </c:pt>
                <c:pt idx="1439">
                  <c:v>80.62810999999999</c:v>
                </c:pt>
                <c:pt idx="1440">
                  <c:v>80.62810999999999</c:v>
                </c:pt>
                <c:pt idx="1441">
                  <c:v>80.62810999999999</c:v>
                </c:pt>
                <c:pt idx="1442">
                  <c:v>80.62810999999999</c:v>
                </c:pt>
                <c:pt idx="1443">
                  <c:v>80.62811999999998</c:v>
                </c:pt>
                <c:pt idx="1444">
                  <c:v>80.62813</c:v>
                </c:pt>
                <c:pt idx="1445">
                  <c:v>80.62813</c:v>
                </c:pt>
                <c:pt idx="1446">
                  <c:v>80.62813599999998</c:v>
                </c:pt>
                <c:pt idx="1447">
                  <c:v>80.62813999999999</c:v>
                </c:pt>
                <c:pt idx="1448">
                  <c:v>80.62814999999999</c:v>
                </c:pt>
                <c:pt idx="1449">
                  <c:v>80.62815999999998</c:v>
                </c:pt>
                <c:pt idx="1450">
                  <c:v>80.62816999999998</c:v>
                </c:pt>
                <c:pt idx="1451">
                  <c:v>80.62817399999999</c:v>
                </c:pt>
                <c:pt idx="1452">
                  <c:v>80.62817999999999</c:v>
                </c:pt>
                <c:pt idx="1453">
                  <c:v>80.62817999999999</c:v>
                </c:pt>
                <c:pt idx="1454">
                  <c:v>80.62817999999999</c:v>
                </c:pt>
                <c:pt idx="1455">
                  <c:v>80.62817999999999</c:v>
                </c:pt>
                <c:pt idx="1456">
                  <c:v>80.62817999999999</c:v>
                </c:pt>
                <c:pt idx="1457">
                  <c:v>80.62817999999999</c:v>
                </c:pt>
                <c:pt idx="1458">
                  <c:v>80.62817999999999</c:v>
                </c:pt>
                <c:pt idx="1459">
                  <c:v>80.62818999999999</c:v>
                </c:pt>
                <c:pt idx="1460">
                  <c:v>80.62819999999999</c:v>
                </c:pt>
                <c:pt idx="1461">
                  <c:v>80.62820399999998</c:v>
                </c:pt>
                <c:pt idx="1462">
                  <c:v>80.62820999999998</c:v>
                </c:pt>
                <c:pt idx="1463">
                  <c:v>80.62820999999998</c:v>
                </c:pt>
                <c:pt idx="1464">
                  <c:v>80.62820999999998</c:v>
                </c:pt>
                <c:pt idx="1465">
                  <c:v>80.62820999999998</c:v>
                </c:pt>
                <c:pt idx="1466">
                  <c:v>80.62820999999998</c:v>
                </c:pt>
                <c:pt idx="1467">
                  <c:v>80.62820999999998</c:v>
                </c:pt>
                <c:pt idx="1468">
                  <c:v>80.62822</c:v>
                </c:pt>
                <c:pt idx="1469">
                  <c:v>80.62822999999998</c:v>
                </c:pt>
                <c:pt idx="1470">
                  <c:v>80.62822999999998</c:v>
                </c:pt>
                <c:pt idx="1471">
                  <c:v>80.62823499999999</c:v>
                </c:pt>
                <c:pt idx="1472">
                  <c:v>80.62823999999999</c:v>
                </c:pt>
                <c:pt idx="1473">
                  <c:v>80.62824999999998</c:v>
                </c:pt>
                <c:pt idx="1474">
                  <c:v>80.62825999999998</c:v>
                </c:pt>
                <c:pt idx="1475">
                  <c:v>80.628265</c:v>
                </c:pt>
                <c:pt idx="1476">
                  <c:v>80.62826999999998</c:v>
                </c:pt>
                <c:pt idx="1477">
                  <c:v>80.62827999999999</c:v>
                </c:pt>
                <c:pt idx="1478">
                  <c:v>80.62828999999999</c:v>
                </c:pt>
                <c:pt idx="1479">
                  <c:v>80.62829599999999</c:v>
                </c:pt>
                <c:pt idx="1480">
                  <c:v>80.62829599999999</c:v>
                </c:pt>
                <c:pt idx="1481">
                  <c:v>80.62829599999999</c:v>
                </c:pt>
                <c:pt idx="1482">
                  <c:v>80.62829599999999</c:v>
                </c:pt>
                <c:pt idx="1483">
                  <c:v>80.62829599999999</c:v>
                </c:pt>
                <c:pt idx="1484">
                  <c:v>80.62829999999998</c:v>
                </c:pt>
                <c:pt idx="1485">
                  <c:v>80.62830999999998</c:v>
                </c:pt>
                <c:pt idx="1486">
                  <c:v>80.62831999999999</c:v>
                </c:pt>
                <c:pt idx="1487">
                  <c:v>80.62832999999998</c:v>
                </c:pt>
                <c:pt idx="1488">
                  <c:v>80.62832999999998</c:v>
                </c:pt>
                <c:pt idx="1489">
                  <c:v>80.62832999999998</c:v>
                </c:pt>
                <c:pt idx="1490">
                  <c:v>80.62832999999998</c:v>
                </c:pt>
                <c:pt idx="1491">
                  <c:v>80.62832999999998</c:v>
                </c:pt>
                <c:pt idx="1492">
                  <c:v>80.62833399999997</c:v>
                </c:pt>
                <c:pt idx="1493">
                  <c:v>80.62833999999997</c:v>
                </c:pt>
                <c:pt idx="1494">
                  <c:v>80.62833999999997</c:v>
                </c:pt>
                <c:pt idx="1495">
                  <c:v>80.62834999999998</c:v>
                </c:pt>
                <c:pt idx="1496">
                  <c:v>80.62835999999999</c:v>
                </c:pt>
                <c:pt idx="1497">
                  <c:v>80.62835999999999</c:v>
                </c:pt>
                <c:pt idx="1498">
                  <c:v>80.62836499999999</c:v>
                </c:pt>
                <c:pt idx="1499">
                  <c:v>80.62836999999998</c:v>
                </c:pt>
                <c:pt idx="1500">
                  <c:v>80.62837999999998</c:v>
                </c:pt>
                <c:pt idx="1501">
                  <c:v>80.62837999999998</c:v>
                </c:pt>
                <c:pt idx="1502">
                  <c:v>80.62837999999998</c:v>
                </c:pt>
                <c:pt idx="1503">
                  <c:v>80.62837999999998</c:v>
                </c:pt>
                <c:pt idx="1504">
                  <c:v>80.62837999999998</c:v>
                </c:pt>
                <c:pt idx="1505">
                  <c:v>80.62837999999998</c:v>
                </c:pt>
                <c:pt idx="1506">
                  <c:v>80.62838999999997</c:v>
                </c:pt>
                <c:pt idx="1507">
                  <c:v>80.62839499999998</c:v>
                </c:pt>
                <c:pt idx="1508">
                  <c:v>80.62839999999998</c:v>
                </c:pt>
                <c:pt idx="1509">
                  <c:v>80.62840999999999</c:v>
                </c:pt>
                <c:pt idx="1510">
                  <c:v>80.62840999999999</c:v>
                </c:pt>
                <c:pt idx="1511">
                  <c:v>80.62840999999999</c:v>
                </c:pt>
                <c:pt idx="1512">
                  <c:v>80.62841999999999</c:v>
                </c:pt>
                <c:pt idx="1513">
                  <c:v>80.62842599999999</c:v>
                </c:pt>
                <c:pt idx="1514">
                  <c:v>80.62842999999998</c:v>
                </c:pt>
                <c:pt idx="1515">
                  <c:v>80.62843999999998</c:v>
                </c:pt>
                <c:pt idx="1516">
                  <c:v>80.62843999999998</c:v>
                </c:pt>
                <c:pt idx="1517">
                  <c:v>80.62843999999998</c:v>
                </c:pt>
                <c:pt idx="1518">
                  <c:v>80.62844999999999</c:v>
                </c:pt>
                <c:pt idx="1519">
                  <c:v>80.62845599999999</c:v>
                </c:pt>
                <c:pt idx="1520">
                  <c:v>80.62845599999999</c:v>
                </c:pt>
                <c:pt idx="1521">
                  <c:v>80.62845999999999</c:v>
                </c:pt>
                <c:pt idx="1522">
                  <c:v>80.62846999999998</c:v>
                </c:pt>
                <c:pt idx="1523">
                  <c:v>80.62847999999997</c:v>
                </c:pt>
                <c:pt idx="1524">
                  <c:v>80.62848999999999</c:v>
                </c:pt>
                <c:pt idx="1525">
                  <c:v>80.62848999999999</c:v>
                </c:pt>
                <c:pt idx="1526">
                  <c:v>80.62849399999999</c:v>
                </c:pt>
                <c:pt idx="1527">
                  <c:v>80.62849399999999</c:v>
                </c:pt>
                <c:pt idx="1528">
                  <c:v>80.62849399999999</c:v>
                </c:pt>
                <c:pt idx="1529">
                  <c:v>80.62849399999999</c:v>
                </c:pt>
                <c:pt idx="1530">
                  <c:v>80.62849399999999</c:v>
                </c:pt>
                <c:pt idx="1531">
                  <c:v>80.62849399999999</c:v>
                </c:pt>
                <c:pt idx="1532">
                  <c:v>80.62849399999999</c:v>
                </c:pt>
                <c:pt idx="1533">
                  <c:v>80.62849399999999</c:v>
                </c:pt>
                <c:pt idx="1534">
                  <c:v>80.62849399999999</c:v>
                </c:pt>
                <c:pt idx="1535">
                  <c:v>80.62849399999999</c:v>
                </c:pt>
                <c:pt idx="1536">
                  <c:v>80.62849999999999</c:v>
                </c:pt>
                <c:pt idx="1537">
                  <c:v>80.62850999999999</c:v>
                </c:pt>
                <c:pt idx="1538">
                  <c:v>80.62851999999998</c:v>
                </c:pt>
                <c:pt idx="1539">
                  <c:v>80.62852499999998</c:v>
                </c:pt>
                <c:pt idx="1540">
                  <c:v>80.62852499999998</c:v>
                </c:pt>
                <c:pt idx="1541">
                  <c:v>80.62853</c:v>
                </c:pt>
                <c:pt idx="1542">
                  <c:v>80.62853999999999</c:v>
                </c:pt>
                <c:pt idx="1543">
                  <c:v>80.62854999999999</c:v>
                </c:pt>
                <c:pt idx="1544">
                  <c:v>80.62855499999999</c:v>
                </c:pt>
                <c:pt idx="1545">
                  <c:v>80.62855999999998</c:v>
                </c:pt>
                <c:pt idx="1546">
                  <c:v>80.62856999999998</c:v>
                </c:pt>
                <c:pt idx="1547">
                  <c:v>80.62857999999999</c:v>
                </c:pt>
                <c:pt idx="1548">
                  <c:v>80.62858599999998</c:v>
                </c:pt>
                <c:pt idx="1549">
                  <c:v>80.62858999999999</c:v>
                </c:pt>
                <c:pt idx="1550">
                  <c:v>80.62859999999999</c:v>
                </c:pt>
                <c:pt idx="1551">
                  <c:v>80.62859999999999</c:v>
                </c:pt>
                <c:pt idx="1552">
                  <c:v>80.62860999999998</c:v>
                </c:pt>
                <c:pt idx="1553">
                  <c:v>80.62860999999998</c:v>
                </c:pt>
                <c:pt idx="1554">
                  <c:v>80.62860999999998</c:v>
                </c:pt>
                <c:pt idx="1555">
                  <c:v>80.62860999999998</c:v>
                </c:pt>
                <c:pt idx="1556">
                  <c:v>80.62860999999998</c:v>
                </c:pt>
                <c:pt idx="1557">
                  <c:v>80.62860999999998</c:v>
                </c:pt>
                <c:pt idx="1558">
                  <c:v>80.62860999999998</c:v>
                </c:pt>
                <c:pt idx="1559">
                  <c:v>80.62860999999998</c:v>
                </c:pt>
                <c:pt idx="1560">
                  <c:v>80.62860999999998</c:v>
                </c:pt>
                <c:pt idx="1561">
                  <c:v>80.62860999999998</c:v>
                </c:pt>
                <c:pt idx="1562">
                  <c:v>80.62860999999998</c:v>
                </c:pt>
                <c:pt idx="1563">
                  <c:v>80.62860999999998</c:v>
                </c:pt>
                <c:pt idx="1564">
                  <c:v>80.62860999999998</c:v>
                </c:pt>
                <c:pt idx="1565">
                  <c:v>80.62860999999998</c:v>
                </c:pt>
                <c:pt idx="1566">
                  <c:v>80.62860999999998</c:v>
                </c:pt>
                <c:pt idx="1567">
                  <c:v>80.62862</c:v>
                </c:pt>
                <c:pt idx="1568">
                  <c:v>80.628624</c:v>
                </c:pt>
                <c:pt idx="1569">
                  <c:v>80.62862999999998</c:v>
                </c:pt>
                <c:pt idx="1570">
                  <c:v>80.62863999999999</c:v>
                </c:pt>
                <c:pt idx="1571">
                  <c:v>80.62864999999998</c:v>
                </c:pt>
                <c:pt idx="1572">
                  <c:v>80.62865399999998</c:v>
                </c:pt>
                <c:pt idx="1573">
                  <c:v>80.62865999999998</c:v>
                </c:pt>
                <c:pt idx="1574">
                  <c:v>80.62866999999998</c:v>
                </c:pt>
                <c:pt idx="1575">
                  <c:v>80.62867999999999</c:v>
                </c:pt>
                <c:pt idx="1576">
                  <c:v>80.62868499999999</c:v>
                </c:pt>
                <c:pt idx="1577">
                  <c:v>80.62868999999999</c:v>
                </c:pt>
                <c:pt idx="1578">
                  <c:v>80.62869999999998</c:v>
                </c:pt>
                <c:pt idx="1579">
                  <c:v>80.62870999999998</c:v>
                </c:pt>
                <c:pt idx="1580">
                  <c:v>80.62871599999997</c:v>
                </c:pt>
                <c:pt idx="1581">
                  <c:v>80.62871599999997</c:v>
                </c:pt>
                <c:pt idx="1582">
                  <c:v>80.62871599999997</c:v>
                </c:pt>
                <c:pt idx="1583">
                  <c:v>80.62871599999997</c:v>
                </c:pt>
                <c:pt idx="1584">
                  <c:v>80.62871999999999</c:v>
                </c:pt>
                <c:pt idx="1585">
                  <c:v>80.62871999999999</c:v>
                </c:pt>
                <c:pt idx="1586">
                  <c:v>80.62871999999999</c:v>
                </c:pt>
                <c:pt idx="1587">
                  <c:v>80.62871999999999</c:v>
                </c:pt>
                <c:pt idx="1588">
                  <c:v>80.62871999999999</c:v>
                </c:pt>
                <c:pt idx="1589">
                  <c:v>80.62871999999999</c:v>
                </c:pt>
                <c:pt idx="1590">
                  <c:v>80.62871999999999</c:v>
                </c:pt>
                <c:pt idx="1591">
                  <c:v>80.62872999999998</c:v>
                </c:pt>
                <c:pt idx="1592">
                  <c:v>80.62873999999996</c:v>
                </c:pt>
                <c:pt idx="1593">
                  <c:v>80.62874599999998</c:v>
                </c:pt>
                <c:pt idx="1594">
                  <c:v>80.62874999999997</c:v>
                </c:pt>
                <c:pt idx="1595">
                  <c:v>80.62874999999997</c:v>
                </c:pt>
                <c:pt idx="1596">
                  <c:v>80.62875999999999</c:v>
                </c:pt>
                <c:pt idx="1597">
                  <c:v>80.62876999999997</c:v>
                </c:pt>
                <c:pt idx="1598">
                  <c:v>80.62877999999998</c:v>
                </c:pt>
                <c:pt idx="1599">
                  <c:v>80.62878399999997</c:v>
                </c:pt>
                <c:pt idx="1600">
                  <c:v>80.62878999999997</c:v>
                </c:pt>
                <c:pt idx="1601">
                  <c:v>80.62879999999998</c:v>
                </c:pt>
                <c:pt idx="1602">
                  <c:v>80.62880999999999</c:v>
                </c:pt>
                <c:pt idx="1603">
                  <c:v>80.62881499999999</c:v>
                </c:pt>
                <c:pt idx="1604">
                  <c:v>80.62881499999999</c:v>
                </c:pt>
                <c:pt idx="1605">
                  <c:v>80.62881999999999</c:v>
                </c:pt>
                <c:pt idx="1606">
                  <c:v>80.62882999999998</c:v>
                </c:pt>
                <c:pt idx="1607">
                  <c:v>80.62883999999997</c:v>
                </c:pt>
                <c:pt idx="1608">
                  <c:v>80.62883999999997</c:v>
                </c:pt>
                <c:pt idx="1609">
                  <c:v>80.62883999999997</c:v>
                </c:pt>
                <c:pt idx="1610">
                  <c:v>80.62883999999997</c:v>
                </c:pt>
                <c:pt idx="1611">
                  <c:v>80.62883999999997</c:v>
                </c:pt>
                <c:pt idx="1612">
                  <c:v>80.62883999999997</c:v>
                </c:pt>
                <c:pt idx="1613">
                  <c:v>80.62883999999997</c:v>
                </c:pt>
                <c:pt idx="1614">
                  <c:v>80.62883999999997</c:v>
                </c:pt>
                <c:pt idx="1615">
                  <c:v>80.62883999999997</c:v>
                </c:pt>
                <c:pt idx="1616">
                  <c:v>80.62883999999997</c:v>
                </c:pt>
                <c:pt idx="1617">
                  <c:v>80.62883999999997</c:v>
                </c:pt>
                <c:pt idx="1618">
                  <c:v>80.62884499999998</c:v>
                </c:pt>
                <c:pt idx="1619">
                  <c:v>80.62884999999999</c:v>
                </c:pt>
                <c:pt idx="1620">
                  <c:v>80.62885999999999</c:v>
                </c:pt>
                <c:pt idx="1621">
                  <c:v>80.62886999999998</c:v>
                </c:pt>
                <c:pt idx="1622">
                  <c:v>80.62887599999998</c:v>
                </c:pt>
                <c:pt idx="1623">
                  <c:v>80.62887999999997</c:v>
                </c:pt>
                <c:pt idx="1624">
                  <c:v>80.62888999999998</c:v>
                </c:pt>
                <c:pt idx="1625">
                  <c:v>80.62889999999999</c:v>
                </c:pt>
                <c:pt idx="1626">
                  <c:v>80.62889999999999</c:v>
                </c:pt>
                <c:pt idx="1627">
                  <c:v>80.62889999999999</c:v>
                </c:pt>
                <c:pt idx="1628">
                  <c:v>80.62890999999999</c:v>
                </c:pt>
                <c:pt idx="1629">
                  <c:v>80.62891399999998</c:v>
                </c:pt>
                <c:pt idx="1630">
                  <c:v>80.62891999999998</c:v>
                </c:pt>
                <c:pt idx="1631">
                  <c:v>80.62892999999998</c:v>
                </c:pt>
                <c:pt idx="1632">
                  <c:v>80.62893999999999</c:v>
                </c:pt>
                <c:pt idx="1633">
                  <c:v>80.62894399999999</c:v>
                </c:pt>
                <c:pt idx="1634">
                  <c:v>80.62894999999999</c:v>
                </c:pt>
                <c:pt idx="1635">
                  <c:v>80.62894999999999</c:v>
                </c:pt>
                <c:pt idx="1636">
                  <c:v>80.62894999999999</c:v>
                </c:pt>
                <c:pt idx="1637">
                  <c:v>80.62894999999999</c:v>
                </c:pt>
                <c:pt idx="1638">
                  <c:v>80.62894999999999</c:v>
                </c:pt>
                <c:pt idx="1639">
                  <c:v>80.62894999999999</c:v>
                </c:pt>
                <c:pt idx="1640">
                  <c:v>80.62894999999999</c:v>
                </c:pt>
                <c:pt idx="1641">
                  <c:v>80.62894999999999</c:v>
                </c:pt>
                <c:pt idx="1642">
                  <c:v>80.62894999999999</c:v>
                </c:pt>
                <c:pt idx="1643">
                  <c:v>80.62895999999999</c:v>
                </c:pt>
                <c:pt idx="1644">
                  <c:v>80.62896999999998</c:v>
                </c:pt>
                <c:pt idx="1645">
                  <c:v>80.62897499999997</c:v>
                </c:pt>
                <c:pt idx="1646">
                  <c:v>80.62897999999998</c:v>
                </c:pt>
                <c:pt idx="1647">
                  <c:v>80.62897999999998</c:v>
                </c:pt>
                <c:pt idx="1648">
                  <c:v>80.62898999999999</c:v>
                </c:pt>
                <c:pt idx="1649">
                  <c:v>80.62899999999999</c:v>
                </c:pt>
                <c:pt idx="1650">
                  <c:v>80.62900499999999</c:v>
                </c:pt>
                <c:pt idx="1651">
                  <c:v>80.62900999999998</c:v>
                </c:pt>
                <c:pt idx="1652">
                  <c:v>80.62900999999998</c:v>
                </c:pt>
                <c:pt idx="1653">
                  <c:v>80.62901999999998</c:v>
                </c:pt>
                <c:pt idx="1654">
                  <c:v>80.62902999999998</c:v>
                </c:pt>
                <c:pt idx="1655">
                  <c:v>80.62903599999998</c:v>
                </c:pt>
                <c:pt idx="1656">
                  <c:v>80.62903599999998</c:v>
                </c:pt>
                <c:pt idx="1657">
                  <c:v>80.62903599999998</c:v>
                </c:pt>
                <c:pt idx="1658">
                  <c:v>80.62903599999998</c:v>
                </c:pt>
                <c:pt idx="1659">
                  <c:v>80.62903599999998</c:v>
                </c:pt>
                <c:pt idx="1660">
                  <c:v>80.62903599999998</c:v>
                </c:pt>
                <c:pt idx="1661">
                  <c:v>80.62903599999998</c:v>
                </c:pt>
                <c:pt idx="1662">
                  <c:v>80.62903999999999</c:v>
                </c:pt>
                <c:pt idx="1663">
                  <c:v>80.62904999999999</c:v>
                </c:pt>
                <c:pt idx="1664">
                  <c:v>80.62905999999998</c:v>
                </c:pt>
                <c:pt idx="1665">
                  <c:v>80.62907</c:v>
                </c:pt>
                <c:pt idx="1666">
                  <c:v>80.62907</c:v>
                </c:pt>
                <c:pt idx="1667">
                  <c:v>80.62907399999999</c:v>
                </c:pt>
                <c:pt idx="1668">
                  <c:v>80.62907999999999</c:v>
                </c:pt>
                <c:pt idx="1669">
                  <c:v>80.62908999999999</c:v>
                </c:pt>
                <c:pt idx="1670">
                  <c:v>80.62909999999998</c:v>
                </c:pt>
                <c:pt idx="1671">
                  <c:v>80.62909999999998</c:v>
                </c:pt>
                <c:pt idx="1672">
                  <c:v>80.62909999999998</c:v>
                </c:pt>
                <c:pt idx="1673">
                  <c:v>80.62909999999998</c:v>
                </c:pt>
                <c:pt idx="1674">
                  <c:v>80.62910499999998</c:v>
                </c:pt>
                <c:pt idx="1675">
                  <c:v>80.62910999999998</c:v>
                </c:pt>
                <c:pt idx="1676">
                  <c:v>80.62912</c:v>
                </c:pt>
                <c:pt idx="1677">
                  <c:v>80.62912999999998</c:v>
                </c:pt>
                <c:pt idx="1678">
                  <c:v>80.62913499999999</c:v>
                </c:pt>
                <c:pt idx="1679">
                  <c:v>80.62913999999999</c:v>
                </c:pt>
                <c:pt idx="1680">
                  <c:v>80.62914999999998</c:v>
                </c:pt>
                <c:pt idx="1681">
                  <c:v>80.62914999999998</c:v>
                </c:pt>
                <c:pt idx="1682">
                  <c:v>80.62914999999998</c:v>
                </c:pt>
                <c:pt idx="1683">
                  <c:v>80.62914999999998</c:v>
                </c:pt>
                <c:pt idx="1684">
                  <c:v>80.62914999999998</c:v>
                </c:pt>
                <c:pt idx="1685">
                  <c:v>80.62916</c:v>
                </c:pt>
                <c:pt idx="1686">
                  <c:v>80.629166</c:v>
                </c:pt>
                <c:pt idx="1687">
                  <c:v>80.62916999999998</c:v>
                </c:pt>
                <c:pt idx="1688">
                  <c:v>80.62917999999999</c:v>
                </c:pt>
                <c:pt idx="1689">
                  <c:v>80.62917999999999</c:v>
                </c:pt>
                <c:pt idx="1690">
                  <c:v>80.62917999999999</c:v>
                </c:pt>
                <c:pt idx="1691">
                  <c:v>80.62917999999999</c:v>
                </c:pt>
                <c:pt idx="1692">
                  <c:v>80.62918999999998</c:v>
                </c:pt>
                <c:pt idx="1693">
                  <c:v>80.62919599999998</c:v>
                </c:pt>
                <c:pt idx="1694">
                  <c:v>80.62919599999998</c:v>
                </c:pt>
                <c:pt idx="1695">
                  <c:v>80.62919999999998</c:v>
                </c:pt>
                <c:pt idx="1696">
                  <c:v>80.62921</c:v>
                </c:pt>
                <c:pt idx="1697">
                  <c:v>80.62921</c:v>
                </c:pt>
                <c:pt idx="1698">
                  <c:v>80.62922</c:v>
                </c:pt>
                <c:pt idx="1699">
                  <c:v>80.62923</c:v>
                </c:pt>
                <c:pt idx="1700">
                  <c:v>80.62923</c:v>
                </c:pt>
                <c:pt idx="1701">
                  <c:v>80.62923399999998</c:v>
                </c:pt>
                <c:pt idx="1702">
                  <c:v>80.62923999999998</c:v>
                </c:pt>
                <c:pt idx="1703">
                  <c:v>80.62925</c:v>
                </c:pt>
                <c:pt idx="1704">
                  <c:v>80.62926</c:v>
                </c:pt>
                <c:pt idx="1705">
                  <c:v>80.629265</c:v>
                </c:pt>
                <c:pt idx="1706">
                  <c:v>80.629265</c:v>
                </c:pt>
                <c:pt idx="1707">
                  <c:v>80.629265</c:v>
                </c:pt>
                <c:pt idx="1708">
                  <c:v>80.629265</c:v>
                </c:pt>
                <c:pt idx="1709">
                  <c:v>80.629265</c:v>
                </c:pt>
                <c:pt idx="1710">
                  <c:v>80.629265</c:v>
                </c:pt>
                <c:pt idx="1711">
                  <c:v>80.62927</c:v>
                </c:pt>
                <c:pt idx="1712">
                  <c:v>80.62927999999998</c:v>
                </c:pt>
                <c:pt idx="1713">
                  <c:v>80.62928999999998</c:v>
                </c:pt>
                <c:pt idx="1714">
                  <c:v>80.629295</c:v>
                </c:pt>
                <c:pt idx="1715">
                  <c:v>80.629295</c:v>
                </c:pt>
                <c:pt idx="1716">
                  <c:v>80.629295</c:v>
                </c:pt>
                <c:pt idx="1717">
                  <c:v>80.629295</c:v>
                </c:pt>
                <c:pt idx="1718">
                  <c:v>80.629295</c:v>
                </c:pt>
                <c:pt idx="1719">
                  <c:v>80.62929999999998</c:v>
                </c:pt>
                <c:pt idx="1720">
                  <c:v>80.62930999999999</c:v>
                </c:pt>
                <c:pt idx="1721">
                  <c:v>80.62930999999999</c:v>
                </c:pt>
                <c:pt idx="1722">
                  <c:v>80.62931999999999</c:v>
                </c:pt>
                <c:pt idx="1723">
                  <c:v>80.62932599999999</c:v>
                </c:pt>
                <c:pt idx="1724">
                  <c:v>80.62932599999999</c:v>
                </c:pt>
                <c:pt idx="1725">
                  <c:v>80.62932999999998</c:v>
                </c:pt>
                <c:pt idx="1726">
                  <c:v>80.62933999999998</c:v>
                </c:pt>
                <c:pt idx="1727">
                  <c:v>80.62933999999998</c:v>
                </c:pt>
                <c:pt idx="1728">
                  <c:v>80.62934999999999</c:v>
                </c:pt>
                <c:pt idx="1729">
                  <c:v>80.62935999999999</c:v>
                </c:pt>
                <c:pt idx="1730">
                  <c:v>80.62936399999998</c:v>
                </c:pt>
                <c:pt idx="1731">
                  <c:v>80.62936999999998</c:v>
                </c:pt>
                <c:pt idx="1732">
                  <c:v>80.62937999999998</c:v>
                </c:pt>
                <c:pt idx="1733">
                  <c:v>80.62937999999998</c:v>
                </c:pt>
                <c:pt idx="1734">
                  <c:v>80.62937999999998</c:v>
                </c:pt>
                <c:pt idx="1735">
                  <c:v>80.62937999999998</c:v>
                </c:pt>
                <c:pt idx="1736">
                  <c:v>80.62937999999998</c:v>
                </c:pt>
                <c:pt idx="1737">
                  <c:v>80.62937999999998</c:v>
                </c:pt>
                <c:pt idx="1738">
                  <c:v>80.62937999999998</c:v>
                </c:pt>
                <c:pt idx="1739">
                  <c:v>80.62938999999999</c:v>
                </c:pt>
                <c:pt idx="1740">
                  <c:v>80.62939499999999</c:v>
                </c:pt>
                <c:pt idx="1741">
                  <c:v>80.62939999999999</c:v>
                </c:pt>
                <c:pt idx="1742">
                  <c:v>80.62940999999998</c:v>
                </c:pt>
                <c:pt idx="1743">
                  <c:v>80.62940999999998</c:v>
                </c:pt>
                <c:pt idx="1744">
                  <c:v>80.62941999999998</c:v>
                </c:pt>
                <c:pt idx="1745">
                  <c:v>80.629425</c:v>
                </c:pt>
                <c:pt idx="1746">
                  <c:v>80.62943</c:v>
                </c:pt>
                <c:pt idx="1747">
                  <c:v>80.62943999999999</c:v>
                </c:pt>
                <c:pt idx="1748">
                  <c:v>80.62944999999999</c:v>
                </c:pt>
                <c:pt idx="1749">
                  <c:v>80.62945599999999</c:v>
                </c:pt>
                <c:pt idx="1750">
                  <c:v>80.62945599999999</c:v>
                </c:pt>
                <c:pt idx="1751">
                  <c:v>80.62945599999999</c:v>
                </c:pt>
                <c:pt idx="1752">
                  <c:v>80.62945599999999</c:v>
                </c:pt>
                <c:pt idx="1753">
                  <c:v>80.62945999999998</c:v>
                </c:pt>
                <c:pt idx="1754">
                  <c:v>80.62947</c:v>
                </c:pt>
                <c:pt idx="1755">
                  <c:v>80.62947</c:v>
                </c:pt>
                <c:pt idx="1756">
                  <c:v>80.62947</c:v>
                </c:pt>
                <c:pt idx="1757">
                  <c:v>80.62947</c:v>
                </c:pt>
                <c:pt idx="1758">
                  <c:v>80.62947999999999</c:v>
                </c:pt>
                <c:pt idx="1759">
                  <c:v>80.62948599999999</c:v>
                </c:pt>
                <c:pt idx="1760">
                  <c:v>80.62948999999999</c:v>
                </c:pt>
                <c:pt idx="1761">
                  <c:v>80.62948999999999</c:v>
                </c:pt>
                <c:pt idx="1762">
                  <c:v>80.62948999999999</c:v>
                </c:pt>
                <c:pt idx="1763">
                  <c:v>80.62948999999999</c:v>
                </c:pt>
                <c:pt idx="1764">
                  <c:v>80.62948999999999</c:v>
                </c:pt>
                <c:pt idx="1765">
                  <c:v>80.62948999999999</c:v>
                </c:pt>
                <c:pt idx="1766">
                  <c:v>80.62948999999999</c:v>
                </c:pt>
                <c:pt idx="1767">
                  <c:v>80.62949999999998</c:v>
                </c:pt>
                <c:pt idx="1768">
                  <c:v>80.62950999999998</c:v>
                </c:pt>
                <c:pt idx="1769">
                  <c:v>80.62952</c:v>
                </c:pt>
                <c:pt idx="1770">
                  <c:v>80.629524</c:v>
                </c:pt>
                <c:pt idx="1771">
                  <c:v>80.62952999999998</c:v>
                </c:pt>
                <c:pt idx="1772">
                  <c:v>80.62953999999999</c:v>
                </c:pt>
                <c:pt idx="1773">
                  <c:v>80.62954999999998</c:v>
                </c:pt>
                <c:pt idx="1774">
                  <c:v>80.62955499999998</c:v>
                </c:pt>
                <c:pt idx="1775">
                  <c:v>80.62956</c:v>
                </c:pt>
                <c:pt idx="1776">
                  <c:v>80.62956999999998</c:v>
                </c:pt>
                <c:pt idx="1777">
                  <c:v>80.62957999999999</c:v>
                </c:pt>
                <c:pt idx="1778">
                  <c:v>80.62957999999999</c:v>
                </c:pt>
                <c:pt idx="1779">
                  <c:v>80.62957999999999</c:v>
                </c:pt>
                <c:pt idx="1780">
                  <c:v>80.62957999999999</c:v>
                </c:pt>
                <c:pt idx="1781">
                  <c:v>80.62957999999999</c:v>
                </c:pt>
                <c:pt idx="1782">
                  <c:v>80.62957999999999</c:v>
                </c:pt>
                <c:pt idx="1783">
                  <c:v>80.62957999999999</c:v>
                </c:pt>
                <c:pt idx="1784">
                  <c:v>80.62957999999999</c:v>
                </c:pt>
                <c:pt idx="1785">
                  <c:v>80.62957999999999</c:v>
                </c:pt>
                <c:pt idx="1786">
                  <c:v>80.62957999999999</c:v>
                </c:pt>
                <c:pt idx="1787">
                  <c:v>80.62957999999999</c:v>
                </c:pt>
                <c:pt idx="1788">
                  <c:v>80.62957999999999</c:v>
                </c:pt>
                <c:pt idx="1789">
                  <c:v>80.62957999999999</c:v>
                </c:pt>
                <c:pt idx="1790">
                  <c:v>80.62957999999999</c:v>
                </c:pt>
                <c:pt idx="1791">
                  <c:v>80.62957999999999</c:v>
                </c:pt>
                <c:pt idx="1792">
                  <c:v>80.62958499999999</c:v>
                </c:pt>
                <c:pt idx="1793">
                  <c:v>80.62958999999998</c:v>
                </c:pt>
                <c:pt idx="1794">
                  <c:v>80.62959999999998</c:v>
                </c:pt>
                <c:pt idx="1795">
                  <c:v>80.62961</c:v>
                </c:pt>
                <c:pt idx="1796">
                  <c:v>80.629616</c:v>
                </c:pt>
                <c:pt idx="1797">
                  <c:v>80.62962</c:v>
                </c:pt>
                <c:pt idx="1798">
                  <c:v>80.62963</c:v>
                </c:pt>
                <c:pt idx="1799">
                  <c:v>80.62963999999998</c:v>
                </c:pt>
                <c:pt idx="1800">
                  <c:v>80.62965</c:v>
                </c:pt>
                <c:pt idx="1801">
                  <c:v>80.629654</c:v>
                </c:pt>
                <c:pt idx="1802">
                  <c:v>80.62966</c:v>
                </c:pt>
                <c:pt idx="1803">
                  <c:v>80.62967</c:v>
                </c:pt>
                <c:pt idx="1804">
                  <c:v>80.62967</c:v>
                </c:pt>
                <c:pt idx="1805">
                  <c:v>80.62967999999998</c:v>
                </c:pt>
                <c:pt idx="1806">
                  <c:v>80.62968399999998</c:v>
                </c:pt>
                <c:pt idx="1807">
                  <c:v>80.62968999999998</c:v>
                </c:pt>
                <c:pt idx="1808">
                  <c:v>80.62968999999998</c:v>
                </c:pt>
                <c:pt idx="1809">
                  <c:v>80.62968999999998</c:v>
                </c:pt>
                <c:pt idx="1810">
                  <c:v>80.62968999999998</c:v>
                </c:pt>
                <c:pt idx="1811">
                  <c:v>80.62968999999998</c:v>
                </c:pt>
                <c:pt idx="1812">
                  <c:v>80.62968999999998</c:v>
                </c:pt>
                <c:pt idx="1813">
                  <c:v>80.62969999999998</c:v>
                </c:pt>
                <c:pt idx="1814">
                  <c:v>80.62970999999999</c:v>
                </c:pt>
                <c:pt idx="1815">
                  <c:v>80.62971499999999</c:v>
                </c:pt>
                <c:pt idx="1816">
                  <c:v>80.62971999999999</c:v>
                </c:pt>
                <c:pt idx="1817">
                  <c:v>80.62971999999999</c:v>
                </c:pt>
                <c:pt idx="1818">
                  <c:v>80.62971999999999</c:v>
                </c:pt>
                <c:pt idx="1819">
                  <c:v>80.62972999999998</c:v>
                </c:pt>
                <c:pt idx="1820">
                  <c:v>80.62973999999998</c:v>
                </c:pt>
                <c:pt idx="1821">
                  <c:v>80.62974499999999</c:v>
                </c:pt>
                <c:pt idx="1822">
                  <c:v>80.62974999999999</c:v>
                </c:pt>
                <c:pt idx="1823">
                  <c:v>80.62975999999999</c:v>
                </c:pt>
                <c:pt idx="1824">
                  <c:v>80.62976999999998</c:v>
                </c:pt>
                <c:pt idx="1825">
                  <c:v>80.62977599999998</c:v>
                </c:pt>
                <c:pt idx="1826">
                  <c:v>80.62977999999997</c:v>
                </c:pt>
                <c:pt idx="1827">
                  <c:v>80.62978999999999</c:v>
                </c:pt>
                <c:pt idx="1828">
                  <c:v>80.62979999999999</c:v>
                </c:pt>
                <c:pt idx="1829">
                  <c:v>80.62980999999999</c:v>
                </c:pt>
                <c:pt idx="1830">
                  <c:v>80.62980999999999</c:v>
                </c:pt>
                <c:pt idx="1831">
                  <c:v>80.62980999999999</c:v>
                </c:pt>
                <c:pt idx="1832">
                  <c:v>80.62980999999999</c:v>
                </c:pt>
                <c:pt idx="1833">
                  <c:v>80.62980999999999</c:v>
                </c:pt>
                <c:pt idx="1834">
                  <c:v>80.62981399999998</c:v>
                </c:pt>
                <c:pt idx="1835">
                  <c:v>80.62981999999998</c:v>
                </c:pt>
                <c:pt idx="1836">
                  <c:v>80.62983</c:v>
                </c:pt>
                <c:pt idx="1837">
                  <c:v>80.62983999999999</c:v>
                </c:pt>
                <c:pt idx="1838">
                  <c:v>80.62983999999999</c:v>
                </c:pt>
                <c:pt idx="1839">
                  <c:v>80.62983999999999</c:v>
                </c:pt>
                <c:pt idx="1840">
                  <c:v>80.62984499999999</c:v>
                </c:pt>
                <c:pt idx="1841">
                  <c:v>80.62984999999999</c:v>
                </c:pt>
                <c:pt idx="1842">
                  <c:v>80.62985999999998</c:v>
                </c:pt>
                <c:pt idx="1843">
                  <c:v>80.62986999999998</c:v>
                </c:pt>
                <c:pt idx="1844">
                  <c:v>80.62986999999998</c:v>
                </c:pt>
                <c:pt idx="1845">
                  <c:v>80.62987499999998</c:v>
                </c:pt>
                <c:pt idx="1846">
                  <c:v>80.62987999999999</c:v>
                </c:pt>
                <c:pt idx="1847">
                  <c:v>80.62988999999999</c:v>
                </c:pt>
                <c:pt idx="1848">
                  <c:v>80.62989999999999</c:v>
                </c:pt>
                <c:pt idx="1849">
                  <c:v>80.62990599999999</c:v>
                </c:pt>
                <c:pt idx="1850">
                  <c:v>80.62990999999998</c:v>
                </c:pt>
                <c:pt idx="1851">
                  <c:v>80.62992</c:v>
                </c:pt>
                <c:pt idx="1852">
                  <c:v>80.62992</c:v>
                </c:pt>
                <c:pt idx="1853">
                  <c:v>80.62992</c:v>
                </c:pt>
                <c:pt idx="1854">
                  <c:v>80.62992</c:v>
                </c:pt>
                <c:pt idx="1855">
                  <c:v>80.62992</c:v>
                </c:pt>
                <c:pt idx="1856">
                  <c:v>80.62992</c:v>
                </c:pt>
                <c:pt idx="1857">
                  <c:v>80.62992</c:v>
                </c:pt>
                <c:pt idx="1858">
                  <c:v>80.62992</c:v>
                </c:pt>
                <c:pt idx="1859">
                  <c:v>80.62992999999998</c:v>
                </c:pt>
                <c:pt idx="1860">
                  <c:v>80.62993999999999</c:v>
                </c:pt>
                <c:pt idx="1861">
                  <c:v>80.62994399999998</c:v>
                </c:pt>
                <c:pt idx="1862">
                  <c:v>80.62994999999998</c:v>
                </c:pt>
                <c:pt idx="1863">
                  <c:v>80.62994999999998</c:v>
                </c:pt>
                <c:pt idx="1864">
                  <c:v>80.62995999999998</c:v>
                </c:pt>
                <c:pt idx="1865">
                  <c:v>80.62996999999998</c:v>
                </c:pt>
                <c:pt idx="1866">
                  <c:v>80.62996999999998</c:v>
                </c:pt>
                <c:pt idx="1867">
                  <c:v>80.62997399999999</c:v>
                </c:pt>
                <c:pt idx="1868">
                  <c:v>80.62997999999999</c:v>
                </c:pt>
                <c:pt idx="1869">
                  <c:v>80.62998999999999</c:v>
                </c:pt>
                <c:pt idx="1870">
                  <c:v>80.63</c:v>
                </c:pt>
                <c:pt idx="1871">
                  <c:v>80.63000499999998</c:v>
                </c:pt>
                <c:pt idx="1872">
                  <c:v>80.63001</c:v>
                </c:pt>
                <c:pt idx="1873">
                  <c:v>80.63002</c:v>
                </c:pt>
                <c:pt idx="1874">
                  <c:v>80.63003</c:v>
                </c:pt>
                <c:pt idx="1875">
                  <c:v>80.63003499999999</c:v>
                </c:pt>
                <c:pt idx="1876">
                  <c:v>80.63003499999999</c:v>
                </c:pt>
                <c:pt idx="1877">
                  <c:v>80.63003499999999</c:v>
                </c:pt>
                <c:pt idx="1878">
                  <c:v>80.63003499999999</c:v>
                </c:pt>
                <c:pt idx="1879">
                  <c:v>80.63003499999999</c:v>
                </c:pt>
                <c:pt idx="1880">
                  <c:v>80.63003499999999</c:v>
                </c:pt>
                <c:pt idx="1881">
                  <c:v>80.63003999999998</c:v>
                </c:pt>
                <c:pt idx="1882">
                  <c:v>80.63004999999998</c:v>
                </c:pt>
                <c:pt idx="1883">
                  <c:v>80.63006</c:v>
                </c:pt>
                <c:pt idx="1884">
                  <c:v>80.630066</c:v>
                </c:pt>
                <c:pt idx="1885">
                  <c:v>80.630066</c:v>
                </c:pt>
                <c:pt idx="1886">
                  <c:v>80.630066</c:v>
                </c:pt>
                <c:pt idx="1887">
                  <c:v>80.63006999999998</c:v>
                </c:pt>
                <c:pt idx="1888">
                  <c:v>80.63007999999999</c:v>
                </c:pt>
                <c:pt idx="1889">
                  <c:v>80.63007999999999</c:v>
                </c:pt>
                <c:pt idx="1890">
                  <c:v>80.63008999999998</c:v>
                </c:pt>
                <c:pt idx="1891">
                  <c:v>80.6301</c:v>
                </c:pt>
                <c:pt idx="1892">
                  <c:v>80.6301</c:v>
                </c:pt>
                <c:pt idx="1893">
                  <c:v>80.630104</c:v>
                </c:pt>
                <c:pt idx="1894">
                  <c:v>80.63011</c:v>
                </c:pt>
                <c:pt idx="1895">
                  <c:v>80.63012</c:v>
                </c:pt>
                <c:pt idx="1896">
                  <c:v>80.63012</c:v>
                </c:pt>
                <c:pt idx="1897">
                  <c:v>80.63012</c:v>
                </c:pt>
                <c:pt idx="1898">
                  <c:v>80.63012</c:v>
                </c:pt>
                <c:pt idx="1899">
                  <c:v>80.63012</c:v>
                </c:pt>
                <c:pt idx="1900">
                  <c:v>80.63012</c:v>
                </c:pt>
                <c:pt idx="1901">
                  <c:v>80.63013</c:v>
                </c:pt>
                <c:pt idx="1902">
                  <c:v>80.63013499999998</c:v>
                </c:pt>
                <c:pt idx="1903">
                  <c:v>80.63013999999998</c:v>
                </c:pt>
                <c:pt idx="1904">
                  <c:v>80.63015</c:v>
                </c:pt>
                <c:pt idx="1905">
                  <c:v>80.63015</c:v>
                </c:pt>
                <c:pt idx="1906">
                  <c:v>80.63015</c:v>
                </c:pt>
                <c:pt idx="1907">
                  <c:v>80.63015</c:v>
                </c:pt>
                <c:pt idx="1908">
                  <c:v>80.63015</c:v>
                </c:pt>
                <c:pt idx="1909">
                  <c:v>80.63015</c:v>
                </c:pt>
                <c:pt idx="1910">
                  <c:v>80.63015</c:v>
                </c:pt>
                <c:pt idx="1911">
                  <c:v>80.63016</c:v>
                </c:pt>
                <c:pt idx="1912">
                  <c:v>80.630165</c:v>
                </c:pt>
                <c:pt idx="1913">
                  <c:v>80.63017</c:v>
                </c:pt>
                <c:pt idx="1914">
                  <c:v>80.63017999999998</c:v>
                </c:pt>
                <c:pt idx="1915">
                  <c:v>80.63017999999998</c:v>
                </c:pt>
                <c:pt idx="1916">
                  <c:v>80.63019</c:v>
                </c:pt>
                <c:pt idx="1917">
                  <c:v>80.630196</c:v>
                </c:pt>
                <c:pt idx="1918">
                  <c:v>80.630196</c:v>
                </c:pt>
                <c:pt idx="1919">
                  <c:v>80.6302</c:v>
                </c:pt>
                <c:pt idx="1920">
                  <c:v>80.63021</c:v>
                </c:pt>
                <c:pt idx="1921">
                  <c:v>80.63022</c:v>
                </c:pt>
                <c:pt idx="1922">
                  <c:v>80.630226</c:v>
                </c:pt>
                <c:pt idx="1923">
                  <c:v>80.63023</c:v>
                </c:pt>
                <c:pt idx="1924">
                  <c:v>80.63023</c:v>
                </c:pt>
                <c:pt idx="1925">
                  <c:v>80.63023</c:v>
                </c:pt>
                <c:pt idx="1926">
                  <c:v>80.63024</c:v>
                </c:pt>
                <c:pt idx="1927">
                  <c:v>80.63025</c:v>
                </c:pt>
                <c:pt idx="1928">
                  <c:v>80.63026</c:v>
                </c:pt>
                <c:pt idx="1929">
                  <c:v>80.630264</c:v>
                </c:pt>
                <c:pt idx="1930">
                  <c:v>80.630264</c:v>
                </c:pt>
                <c:pt idx="1931">
                  <c:v>80.630264</c:v>
                </c:pt>
                <c:pt idx="1932">
                  <c:v>80.630264</c:v>
                </c:pt>
                <c:pt idx="1933">
                  <c:v>80.63027</c:v>
                </c:pt>
                <c:pt idx="1934">
                  <c:v>80.63028</c:v>
                </c:pt>
                <c:pt idx="1935">
                  <c:v>80.63029</c:v>
                </c:pt>
                <c:pt idx="1936">
                  <c:v>80.630295</c:v>
                </c:pt>
                <c:pt idx="1937">
                  <c:v>80.6303</c:v>
                </c:pt>
                <c:pt idx="1938">
                  <c:v>80.63030999999998</c:v>
                </c:pt>
                <c:pt idx="1939">
                  <c:v>80.63032</c:v>
                </c:pt>
                <c:pt idx="1940">
                  <c:v>80.630325</c:v>
                </c:pt>
                <c:pt idx="1941">
                  <c:v>80.630325</c:v>
                </c:pt>
                <c:pt idx="1942">
                  <c:v>80.63032999999998</c:v>
                </c:pt>
                <c:pt idx="1943">
                  <c:v>80.63033999999999</c:v>
                </c:pt>
                <c:pt idx="1944">
                  <c:v>80.63034999999999</c:v>
                </c:pt>
                <c:pt idx="1945">
                  <c:v>80.63034999999999</c:v>
                </c:pt>
                <c:pt idx="1946">
                  <c:v>80.63034999999999</c:v>
                </c:pt>
                <c:pt idx="1947">
                  <c:v>80.63034999999999</c:v>
                </c:pt>
                <c:pt idx="1948">
                  <c:v>80.63034999999999</c:v>
                </c:pt>
                <c:pt idx="1949">
                  <c:v>80.63034999999999</c:v>
                </c:pt>
                <c:pt idx="1950">
                  <c:v>80.63034999999999</c:v>
                </c:pt>
                <c:pt idx="1951">
                  <c:v>80.63035599999999</c:v>
                </c:pt>
                <c:pt idx="1952">
                  <c:v>80.63035999999998</c:v>
                </c:pt>
                <c:pt idx="1953">
                  <c:v>80.63037</c:v>
                </c:pt>
                <c:pt idx="1954">
                  <c:v>80.63037999999999</c:v>
                </c:pt>
                <c:pt idx="1955">
                  <c:v>80.63037999999999</c:v>
                </c:pt>
                <c:pt idx="1956">
                  <c:v>80.63038999999999</c:v>
                </c:pt>
                <c:pt idx="1957">
                  <c:v>80.63039399999998</c:v>
                </c:pt>
                <c:pt idx="1958">
                  <c:v>80.63039399999998</c:v>
                </c:pt>
                <c:pt idx="1959">
                  <c:v>80.63039399999998</c:v>
                </c:pt>
                <c:pt idx="1960">
                  <c:v>80.63039999999998</c:v>
                </c:pt>
                <c:pt idx="1961">
                  <c:v>80.63041</c:v>
                </c:pt>
                <c:pt idx="1962">
                  <c:v>80.63042</c:v>
                </c:pt>
                <c:pt idx="1963">
                  <c:v>80.630424</c:v>
                </c:pt>
                <c:pt idx="1964">
                  <c:v>80.63042999999998</c:v>
                </c:pt>
                <c:pt idx="1965">
                  <c:v>80.63043999999998</c:v>
                </c:pt>
                <c:pt idx="1966">
                  <c:v>80.63044999999998</c:v>
                </c:pt>
                <c:pt idx="1967">
                  <c:v>80.630455</c:v>
                </c:pt>
                <c:pt idx="1968">
                  <c:v>80.63046</c:v>
                </c:pt>
                <c:pt idx="1969">
                  <c:v>80.63046</c:v>
                </c:pt>
                <c:pt idx="1970">
                  <c:v>80.63046</c:v>
                </c:pt>
                <c:pt idx="1971">
                  <c:v>80.63046</c:v>
                </c:pt>
                <c:pt idx="1972">
                  <c:v>80.63046</c:v>
                </c:pt>
                <c:pt idx="1973">
                  <c:v>80.63046</c:v>
                </c:pt>
                <c:pt idx="1974">
                  <c:v>80.63046</c:v>
                </c:pt>
                <c:pt idx="1975">
                  <c:v>80.63046</c:v>
                </c:pt>
                <c:pt idx="1976">
                  <c:v>80.63046</c:v>
                </c:pt>
                <c:pt idx="1977">
                  <c:v>80.63046999999998</c:v>
                </c:pt>
                <c:pt idx="1978">
                  <c:v>80.63047999999999</c:v>
                </c:pt>
                <c:pt idx="1979">
                  <c:v>80.63048599999999</c:v>
                </c:pt>
                <c:pt idx="1980">
                  <c:v>80.63048999999998</c:v>
                </c:pt>
                <c:pt idx="1981">
                  <c:v>80.6305</c:v>
                </c:pt>
                <c:pt idx="1982">
                  <c:v>80.63051</c:v>
                </c:pt>
                <c:pt idx="1983">
                  <c:v>80.630516</c:v>
                </c:pt>
                <c:pt idx="1984">
                  <c:v>80.63052</c:v>
                </c:pt>
                <c:pt idx="1985">
                  <c:v>80.63053</c:v>
                </c:pt>
                <c:pt idx="1986">
                  <c:v>80.63053999999998</c:v>
                </c:pt>
                <c:pt idx="1987">
                  <c:v>80.63053999999998</c:v>
                </c:pt>
                <c:pt idx="1988">
                  <c:v>80.63053999999998</c:v>
                </c:pt>
                <c:pt idx="1989">
                  <c:v>80.63055</c:v>
                </c:pt>
                <c:pt idx="1990">
                  <c:v>80.630554</c:v>
                </c:pt>
                <c:pt idx="1991">
                  <c:v>80.630554</c:v>
                </c:pt>
                <c:pt idx="1992">
                  <c:v>80.63056</c:v>
                </c:pt>
                <c:pt idx="1993">
                  <c:v>80.63057</c:v>
                </c:pt>
                <c:pt idx="1994">
                  <c:v>80.63057999999998</c:v>
                </c:pt>
                <c:pt idx="1995">
                  <c:v>80.63057999999998</c:v>
                </c:pt>
                <c:pt idx="1996">
                  <c:v>80.63057999999998</c:v>
                </c:pt>
                <c:pt idx="1997">
                  <c:v>80.63057999999998</c:v>
                </c:pt>
                <c:pt idx="1998">
                  <c:v>80.63057999999998</c:v>
                </c:pt>
                <c:pt idx="1999">
                  <c:v>80.63057999999998</c:v>
                </c:pt>
                <c:pt idx="2000">
                  <c:v>80.63057999999998</c:v>
                </c:pt>
                <c:pt idx="2001">
                  <c:v>80.63058499999998</c:v>
                </c:pt>
                <c:pt idx="2002">
                  <c:v>80.63059</c:v>
                </c:pt>
                <c:pt idx="2003">
                  <c:v>80.6306</c:v>
                </c:pt>
                <c:pt idx="2004">
                  <c:v>80.63061</c:v>
                </c:pt>
                <c:pt idx="2005">
                  <c:v>80.630615</c:v>
                </c:pt>
                <c:pt idx="2006">
                  <c:v>80.63062</c:v>
                </c:pt>
                <c:pt idx="2007">
                  <c:v>80.63063</c:v>
                </c:pt>
                <c:pt idx="2008">
                  <c:v>80.63064</c:v>
                </c:pt>
                <c:pt idx="2009">
                  <c:v>80.630646</c:v>
                </c:pt>
                <c:pt idx="2010">
                  <c:v>80.63065</c:v>
                </c:pt>
                <c:pt idx="2011">
                  <c:v>80.63066</c:v>
                </c:pt>
                <c:pt idx="2012">
                  <c:v>80.63066</c:v>
                </c:pt>
                <c:pt idx="2013">
                  <c:v>80.63066</c:v>
                </c:pt>
                <c:pt idx="2014">
                  <c:v>80.63066</c:v>
                </c:pt>
                <c:pt idx="2015">
                  <c:v>80.63066</c:v>
                </c:pt>
                <c:pt idx="2016">
                  <c:v>80.63066</c:v>
                </c:pt>
                <c:pt idx="2017">
                  <c:v>80.63066</c:v>
                </c:pt>
                <c:pt idx="2018">
                  <c:v>80.63066</c:v>
                </c:pt>
                <c:pt idx="2019">
                  <c:v>80.63066</c:v>
                </c:pt>
                <c:pt idx="2020">
                  <c:v>80.63066</c:v>
                </c:pt>
                <c:pt idx="2021">
                  <c:v>80.63066</c:v>
                </c:pt>
                <c:pt idx="2022">
                  <c:v>80.63066</c:v>
                </c:pt>
                <c:pt idx="2023">
                  <c:v>80.63066</c:v>
                </c:pt>
                <c:pt idx="2024">
                  <c:v>80.63066</c:v>
                </c:pt>
                <c:pt idx="2025">
                  <c:v>80.63066</c:v>
                </c:pt>
                <c:pt idx="2026">
                  <c:v>80.63067</c:v>
                </c:pt>
                <c:pt idx="2027">
                  <c:v>80.63068</c:v>
                </c:pt>
                <c:pt idx="2028">
                  <c:v>80.630684</c:v>
                </c:pt>
                <c:pt idx="2029">
                  <c:v>80.63069</c:v>
                </c:pt>
                <c:pt idx="2030">
                  <c:v>80.6307</c:v>
                </c:pt>
                <c:pt idx="2031">
                  <c:v>80.63070999999998</c:v>
                </c:pt>
                <c:pt idx="2032">
                  <c:v>80.630714</c:v>
                </c:pt>
                <c:pt idx="2033">
                  <c:v>80.63071999999998</c:v>
                </c:pt>
                <c:pt idx="2034">
                  <c:v>80.63072999999998</c:v>
                </c:pt>
                <c:pt idx="2035">
                  <c:v>80.63073999999999</c:v>
                </c:pt>
                <c:pt idx="2036">
                  <c:v>80.63074499999999</c:v>
                </c:pt>
                <c:pt idx="2037">
                  <c:v>80.63074999999999</c:v>
                </c:pt>
                <c:pt idx="2038">
                  <c:v>80.63075999999998</c:v>
                </c:pt>
                <c:pt idx="2039">
                  <c:v>80.63077</c:v>
                </c:pt>
                <c:pt idx="2040">
                  <c:v>80.63077499999999</c:v>
                </c:pt>
                <c:pt idx="2041">
                  <c:v>80.63077499999999</c:v>
                </c:pt>
                <c:pt idx="2042">
                  <c:v>80.63077499999999</c:v>
                </c:pt>
                <c:pt idx="2043">
                  <c:v>80.63077499999999</c:v>
                </c:pt>
                <c:pt idx="2044">
                  <c:v>80.63077499999999</c:v>
                </c:pt>
                <c:pt idx="2045">
                  <c:v>80.63077499999999</c:v>
                </c:pt>
                <c:pt idx="2046">
                  <c:v>80.63077999999999</c:v>
                </c:pt>
                <c:pt idx="2047">
                  <c:v>80.63078999999999</c:v>
                </c:pt>
                <c:pt idx="2048">
                  <c:v>80.63079999999998</c:v>
                </c:pt>
                <c:pt idx="2049">
                  <c:v>80.63080599999999</c:v>
                </c:pt>
                <c:pt idx="2050">
                  <c:v>80.63080599999999</c:v>
                </c:pt>
                <c:pt idx="2051">
                  <c:v>80.63080599999999</c:v>
                </c:pt>
                <c:pt idx="2052">
                  <c:v>80.63080999999998</c:v>
                </c:pt>
                <c:pt idx="2053">
                  <c:v>80.63082</c:v>
                </c:pt>
                <c:pt idx="2054">
                  <c:v>80.63082999999998</c:v>
                </c:pt>
                <c:pt idx="2055">
                  <c:v>80.63083999999999</c:v>
                </c:pt>
                <c:pt idx="2056">
                  <c:v>80.63084399999998</c:v>
                </c:pt>
                <c:pt idx="2057">
                  <c:v>80.63084999999998</c:v>
                </c:pt>
                <c:pt idx="2058">
                  <c:v>80.63086</c:v>
                </c:pt>
                <c:pt idx="2059">
                  <c:v>80.63086999999998</c:v>
                </c:pt>
                <c:pt idx="2060">
                  <c:v>80.63087499999999</c:v>
                </c:pt>
                <c:pt idx="2061">
                  <c:v>80.63087999999999</c:v>
                </c:pt>
                <c:pt idx="2062">
                  <c:v>80.63087999999999</c:v>
                </c:pt>
                <c:pt idx="2063">
                  <c:v>80.63088999999998</c:v>
                </c:pt>
                <c:pt idx="2064">
                  <c:v>80.63088999999998</c:v>
                </c:pt>
                <c:pt idx="2065">
                  <c:v>80.63088999999998</c:v>
                </c:pt>
                <c:pt idx="2066">
                  <c:v>80.63088999999998</c:v>
                </c:pt>
                <c:pt idx="2067">
                  <c:v>80.63089999999998</c:v>
                </c:pt>
                <c:pt idx="2068">
                  <c:v>80.630905</c:v>
                </c:pt>
                <c:pt idx="2069">
                  <c:v>80.63091</c:v>
                </c:pt>
                <c:pt idx="2070">
                  <c:v>80.63092</c:v>
                </c:pt>
                <c:pt idx="2071">
                  <c:v>80.63092</c:v>
                </c:pt>
                <c:pt idx="2072">
                  <c:v>80.63092</c:v>
                </c:pt>
                <c:pt idx="2073">
                  <c:v>80.63093</c:v>
                </c:pt>
                <c:pt idx="2074">
                  <c:v>80.63093599999999</c:v>
                </c:pt>
                <c:pt idx="2075">
                  <c:v>80.63093599999999</c:v>
                </c:pt>
                <c:pt idx="2076">
                  <c:v>80.63093999999998</c:v>
                </c:pt>
                <c:pt idx="2077">
                  <c:v>80.63095</c:v>
                </c:pt>
                <c:pt idx="2078">
                  <c:v>80.63095</c:v>
                </c:pt>
                <c:pt idx="2079">
                  <c:v>80.63095</c:v>
                </c:pt>
                <c:pt idx="2080">
                  <c:v>80.63096</c:v>
                </c:pt>
                <c:pt idx="2081">
                  <c:v>80.63097</c:v>
                </c:pt>
                <c:pt idx="2082">
                  <c:v>80.63097</c:v>
                </c:pt>
                <c:pt idx="2083">
                  <c:v>80.63097399999998</c:v>
                </c:pt>
                <c:pt idx="2084">
                  <c:v>80.63097999999998</c:v>
                </c:pt>
                <c:pt idx="2085">
                  <c:v>80.63098999999998</c:v>
                </c:pt>
                <c:pt idx="2086">
                  <c:v>80.631</c:v>
                </c:pt>
                <c:pt idx="2087">
                  <c:v>80.631004</c:v>
                </c:pt>
                <c:pt idx="2088">
                  <c:v>80.631004</c:v>
                </c:pt>
                <c:pt idx="2089">
                  <c:v>80.631004</c:v>
                </c:pt>
                <c:pt idx="2090">
                  <c:v>80.631004</c:v>
                </c:pt>
                <c:pt idx="2091">
                  <c:v>80.631004</c:v>
                </c:pt>
                <c:pt idx="2092">
                  <c:v>80.63101</c:v>
                </c:pt>
                <c:pt idx="2093">
                  <c:v>80.63102</c:v>
                </c:pt>
                <c:pt idx="2094">
                  <c:v>80.63103</c:v>
                </c:pt>
                <c:pt idx="2095">
                  <c:v>80.63103499999998</c:v>
                </c:pt>
                <c:pt idx="2096">
                  <c:v>80.63103499999998</c:v>
                </c:pt>
                <c:pt idx="2097">
                  <c:v>80.63104</c:v>
                </c:pt>
                <c:pt idx="2098">
                  <c:v>80.63105</c:v>
                </c:pt>
                <c:pt idx="2099">
                  <c:v>80.63105</c:v>
                </c:pt>
                <c:pt idx="2100">
                  <c:v>80.63105</c:v>
                </c:pt>
                <c:pt idx="2101">
                  <c:v>80.63105</c:v>
                </c:pt>
                <c:pt idx="2102">
                  <c:v>80.63105</c:v>
                </c:pt>
                <c:pt idx="2103">
                  <c:v>80.63106</c:v>
                </c:pt>
                <c:pt idx="2104">
                  <c:v>80.631065</c:v>
                </c:pt>
                <c:pt idx="2105">
                  <c:v>80.63107</c:v>
                </c:pt>
                <c:pt idx="2106">
                  <c:v>80.63107999999998</c:v>
                </c:pt>
                <c:pt idx="2107">
                  <c:v>80.63109</c:v>
                </c:pt>
                <c:pt idx="2108">
                  <c:v>80.631096</c:v>
                </c:pt>
                <c:pt idx="2109">
                  <c:v>80.6311</c:v>
                </c:pt>
                <c:pt idx="2110">
                  <c:v>80.63111</c:v>
                </c:pt>
                <c:pt idx="2111">
                  <c:v>80.63112</c:v>
                </c:pt>
                <c:pt idx="2112">
                  <c:v>80.63112</c:v>
                </c:pt>
                <c:pt idx="2113">
                  <c:v>80.63112</c:v>
                </c:pt>
                <c:pt idx="2114">
                  <c:v>80.63112</c:v>
                </c:pt>
                <c:pt idx="2115">
                  <c:v>80.63112</c:v>
                </c:pt>
                <c:pt idx="2116">
                  <c:v>80.63113000000001</c:v>
                </c:pt>
                <c:pt idx="2117">
                  <c:v>80.631134</c:v>
                </c:pt>
                <c:pt idx="2118">
                  <c:v>80.63114</c:v>
                </c:pt>
                <c:pt idx="2119">
                  <c:v>80.63115</c:v>
                </c:pt>
                <c:pt idx="2120">
                  <c:v>80.63115</c:v>
                </c:pt>
                <c:pt idx="2121">
                  <c:v>80.63115</c:v>
                </c:pt>
                <c:pt idx="2122">
                  <c:v>80.63115</c:v>
                </c:pt>
                <c:pt idx="2123">
                  <c:v>80.63115</c:v>
                </c:pt>
                <c:pt idx="2124">
                  <c:v>80.63116</c:v>
                </c:pt>
                <c:pt idx="2125">
                  <c:v>80.631165</c:v>
                </c:pt>
                <c:pt idx="2126">
                  <c:v>80.631165</c:v>
                </c:pt>
                <c:pt idx="2127">
                  <c:v>80.63117</c:v>
                </c:pt>
                <c:pt idx="2128">
                  <c:v>80.63118</c:v>
                </c:pt>
                <c:pt idx="2129">
                  <c:v>80.63119</c:v>
                </c:pt>
                <c:pt idx="2130">
                  <c:v>80.631195</c:v>
                </c:pt>
                <c:pt idx="2131">
                  <c:v>80.6312</c:v>
                </c:pt>
                <c:pt idx="2132">
                  <c:v>80.6312</c:v>
                </c:pt>
                <c:pt idx="2133">
                  <c:v>80.6312</c:v>
                </c:pt>
                <c:pt idx="2134">
                  <c:v>80.6312</c:v>
                </c:pt>
                <c:pt idx="2135">
                  <c:v>80.6312</c:v>
                </c:pt>
                <c:pt idx="2136">
                  <c:v>80.63121</c:v>
                </c:pt>
                <c:pt idx="2137">
                  <c:v>80.63122</c:v>
                </c:pt>
                <c:pt idx="2138">
                  <c:v>80.631226</c:v>
                </c:pt>
                <c:pt idx="2139">
                  <c:v>80.63123</c:v>
                </c:pt>
                <c:pt idx="2140">
                  <c:v>80.63123</c:v>
                </c:pt>
                <c:pt idx="2141">
                  <c:v>80.63123</c:v>
                </c:pt>
                <c:pt idx="2142">
                  <c:v>80.63123</c:v>
                </c:pt>
                <c:pt idx="2143">
                  <c:v>80.63123</c:v>
                </c:pt>
                <c:pt idx="2144">
                  <c:v>80.63123</c:v>
                </c:pt>
                <c:pt idx="2145">
                  <c:v>80.63124</c:v>
                </c:pt>
                <c:pt idx="2146">
                  <c:v>80.63125</c:v>
                </c:pt>
                <c:pt idx="2147">
                  <c:v>80.631256</c:v>
                </c:pt>
                <c:pt idx="2148">
                  <c:v>80.63126</c:v>
                </c:pt>
                <c:pt idx="2149">
                  <c:v>80.63126</c:v>
                </c:pt>
                <c:pt idx="2150">
                  <c:v>80.63127</c:v>
                </c:pt>
                <c:pt idx="2151">
                  <c:v>80.63128</c:v>
                </c:pt>
                <c:pt idx="2152">
                  <c:v>80.63128</c:v>
                </c:pt>
                <c:pt idx="2153">
                  <c:v>80.63129</c:v>
                </c:pt>
                <c:pt idx="2154">
                  <c:v>80.631294</c:v>
                </c:pt>
                <c:pt idx="2155">
                  <c:v>80.6313</c:v>
                </c:pt>
                <c:pt idx="2156">
                  <c:v>80.63131</c:v>
                </c:pt>
                <c:pt idx="2157">
                  <c:v>80.63132</c:v>
                </c:pt>
                <c:pt idx="2158">
                  <c:v>80.63132</c:v>
                </c:pt>
                <c:pt idx="2159">
                  <c:v>80.63132</c:v>
                </c:pt>
                <c:pt idx="2160">
                  <c:v>80.631325</c:v>
                </c:pt>
                <c:pt idx="2161">
                  <c:v>80.63133</c:v>
                </c:pt>
                <c:pt idx="2162">
                  <c:v>80.63133999999998</c:v>
                </c:pt>
                <c:pt idx="2163">
                  <c:v>80.63135</c:v>
                </c:pt>
                <c:pt idx="2164">
                  <c:v>80.63135</c:v>
                </c:pt>
                <c:pt idx="2165">
                  <c:v>80.63135</c:v>
                </c:pt>
                <c:pt idx="2166">
                  <c:v>80.631355</c:v>
                </c:pt>
                <c:pt idx="2167">
                  <c:v>80.63136</c:v>
                </c:pt>
                <c:pt idx="2168">
                  <c:v>80.63136999999998</c:v>
                </c:pt>
                <c:pt idx="2169">
                  <c:v>80.63137999999998</c:v>
                </c:pt>
                <c:pt idx="2170">
                  <c:v>80.63138599999999</c:v>
                </c:pt>
                <c:pt idx="2171">
                  <c:v>80.63138999999998</c:v>
                </c:pt>
                <c:pt idx="2172">
                  <c:v>80.63138999999998</c:v>
                </c:pt>
                <c:pt idx="2173">
                  <c:v>80.6314</c:v>
                </c:pt>
                <c:pt idx="2174">
                  <c:v>80.63141</c:v>
                </c:pt>
                <c:pt idx="2175">
                  <c:v>80.63141</c:v>
                </c:pt>
                <c:pt idx="2176">
                  <c:v>80.63142</c:v>
                </c:pt>
                <c:pt idx="2177">
                  <c:v>80.631424</c:v>
                </c:pt>
                <c:pt idx="2178">
                  <c:v>80.63143</c:v>
                </c:pt>
                <c:pt idx="2179">
                  <c:v>80.63143</c:v>
                </c:pt>
                <c:pt idx="2180">
                  <c:v>80.63143</c:v>
                </c:pt>
                <c:pt idx="2181">
                  <c:v>80.63143</c:v>
                </c:pt>
                <c:pt idx="2182">
                  <c:v>80.63143</c:v>
                </c:pt>
                <c:pt idx="2183">
                  <c:v>80.63143</c:v>
                </c:pt>
                <c:pt idx="2184">
                  <c:v>80.63144</c:v>
                </c:pt>
                <c:pt idx="2185">
                  <c:v>80.63145</c:v>
                </c:pt>
                <c:pt idx="2186">
                  <c:v>80.631454</c:v>
                </c:pt>
                <c:pt idx="2187">
                  <c:v>80.63146</c:v>
                </c:pt>
                <c:pt idx="2188">
                  <c:v>80.63146</c:v>
                </c:pt>
                <c:pt idx="2189">
                  <c:v>80.63147</c:v>
                </c:pt>
                <c:pt idx="2190">
                  <c:v>80.63147999999998</c:v>
                </c:pt>
                <c:pt idx="2191">
                  <c:v>80.631485</c:v>
                </c:pt>
                <c:pt idx="2192">
                  <c:v>80.63149</c:v>
                </c:pt>
                <c:pt idx="2193">
                  <c:v>80.6315</c:v>
                </c:pt>
                <c:pt idx="2194">
                  <c:v>80.63151</c:v>
                </c:pt>
                <c:pt idx="2195">
                  <c:v>80.631516</c:v>
                </c:pt>
                <c:pt idx="2196">
                  <c:v>80.63152</c:v>
                </c:pt>
                <c:pt idx="2197">
                  <c:v>80.63153000000001</c:v>
                </c:pt>
                <c:pt idx="2198">
                  <c:v>80.63154</c:v>
                </c:pt>
                <c:pt idx="2199">
                  <c:v>80.63154</c:v>
                </c:pt>
                <c:pt idx="2200">
                  <c:v>80.63154</c:v>
                </c:pt>
                <c:pt idx="2201">
                  <c:v>80.631546</c:v>
                </c:pt>
                <c:pt idx="2202">
                  <c:v>80.631546</c:v>
                </c:pt>
                <c:pt idx="2203">
                  <c:v>80.631546</c:v>
                </c:pt>
                <c:pt idx="2204">
                  <c:v>80.631546</c:v>
                </c:pt>
                <c:pt idx="2205">
                  <c:v>80.631546</c:v>
                </c:pt>
                <c:pt idx="2206">
                  <c:v>80.631546</c:v>
                </c:pt>
                <c:pt idx="2207">
                  <c:v>80.631546</c:v>
                </c:pt>
                <c:pt idx="2208">
                  <c:v>80.631546</c:v>
                </c:pt>
                <c:pt idx="2209">
                  <c:v>80.63155</c:v>
                </c:pt>
                <c:pt idx="2210">
                  <c:v>80.63156</c:v>
                </c:pt>
                <c:pt idx="2211">
                  <c:v>80.63157</c:v>
                </c:pt>
                <c:pt idx="2212">
                  <c:v>80.63158</c:v>
                </c:pt>
                <c:pt idx="2213">
                  <c:v>80.63158</c:v>
                </c:pt>
                <c:pt idx="2214">
                  <c:v>80.631584</c:v>
                </c:pt>
                <c:pt idx="2215">
                  <c:v>80.63159</c:v>
                </c:pt>
                <c:pt idx="2216">
                  <c:v>80.6316</c:v>
                </c:pt>
                <c:pt idx="2217">
                  <c:v>80.63161</c:v>
                </c:pt>
                <c:pt idx="2218">
                  <c:v>80.631615</c:v>
                </c:pt>
                <c:pt idx="2219">
                  <c:v>80.63162</c:v>
                </c:pt>
                <c:pt idx="2220">
                  <c:v>80.63163</c:v>
                </c:pt>
                <c:pt idx="2221">
                  <c:v>80.63164</c:v>
                </c:pt>
                <c:pt idx="2222">
                  <c:v>80.631645</c:v>
                </c:pt>
                <c:pt idx="2223">
                  <c:v>80.63165</c:v>
                </c:pt>
                <c:pt idx="2224">
                  <c:v>80.63165</c:v>
                </c:pt>
                <c:pt idx="2225">
                  <c:v>80.63166</c:v>
                </c:pt>
                <c:pt idx="2226">
                  <c:v>80.63166</c:v>
                </c:pt>
                <c:pt idx="2227">
                  <c:v>80.63166</c:v>
                </c:pt>
                <c:pt idx="2228">
                  <c:v>80.63166</c:v>
                </c:pt>
                <c:pt idx="2229">
                  <c:v>80.63166</c:v>
                </c:pt>
                <c:pt idx="2230">
                  <c:v>80.63166</c:v>
                </c:pt>
                <c:pt idx="2231">
                  <c:v>80.63166</c:v>
                </c:pt>
                <c:pt idx="2232">
                  <c:v>80.63167</c:v>
                </c:pt>
                <c:pt idx="2233">
                  <c:v>80.631676</c:v>
                </c:pt>
                <c:pt idx="2234">
                  <c:v>80.63168</c:v>
                </c:pt>
                <c:pt idx="2235">
                  <c:v>80.63169</c:v>
                </c:pt>
                <c:pt idx="2236">
                  <c:v>80.63169</c:v>
                </c:pt>
                <c:pt idx="2237">
                  <c:v>80.6317</c:v>
                </c:pt>
                <c:pt idx="2238">
                  <c:v>80.63171</c:v>
                </c:pt>
                <c:pt idx="2239">
                  <c:v>80.631714</c:v>
                </c:pt>
                <c:pt idx="2240">
                  <c:v>80.63172</c:v>
                </c:pt>
                <c:pt idx="2241">
                  <c:v>80.63173</c:v>
                </c:pt>
                <c:pt idx="2242">
                  <c:v>80.63173999999998</c:v>
                </c:pt>
                <c:pt idx="2243">
                  <c:v>80.631744</c:v>
                </c:pt>
                <c:pt idx="2244">
                  <c:v>80.631744</c:v>
                </c:pt>
                <c:pt idx="2245">
                  <c:v>80.631744</c:v>
                </c:pt>
                <c:pt idx="2246">
                  <c:v>80.631744</c:v>
                </c:pt>
                <c:pt idx="2247">
                  <c:v>80.631744</c:v>
                </c:pt>
                <c:pt idx="2248">
                  <c:v>80.631744</c:v>
                </c:pt>
                <c:pt idx="2249">
                  <c:v>80.631744</c:v>
                </c:pt>
                <c:pt idx="2250">
                  <c:v>80.631744</c:v>
                </c:pt>
                <c:pt idx="2251">
                  <c:v>80.631744</c:v>
                </c:pt>
                <c:pt idx="2252">
                  <c:v>80.631744</c:v>
                </c:pt>
                <c:pt idx="2253">
                  <c:v>80.631744</c:v>
                </c:pt>
                <c:pt idx="2254">
                  <c:v>80.631744</c:v>
                </c:pt>
                <c:pt idx="2255">
                  <c:v>80.63174999999998</c:v>
                </c:pt>
                <c:pt idx="2256">
                  <c:v>80.63176</c:v>
                </c:pt>
                <c:pt idx="2257">
                  <c:v>80.63176999999998</c:v>
                </c:pt>
                <c:pt idx="2258">
                  <c:v>80.63177499999999</c:v>
                </c:pt>
                <c:pt idx="2259">
                  <c:v>80.63177999999999</c:v>
                </c:pt>
                <c:pt idx="2260">
                  <c:v>80.63178999999998</c:v>
                </c:pt>
                <c:pt idx="2261">
                  <c:v>80.6318</c:v>
                </c:pt>
                <c:pt idx="2262">
                  <c:v>80.631805</c:v>
                </c:pt>
                <c:pt idx="2263">
                  <c:v>80.63181</c:v>
                </c:pt>
                <c:pt idx="2264">
                  <c:v>80.63182</c:v>
                </c:pt>
                <c:pt idx="2265">
                  <c:v>80.63183</c:v>
                </c:pt>
                <c:pt idx="2266">
                  <c:v>80.63183599999999</c:v>
                </c:pt>
                <c:pt idx="2267">
                  <c:v>80.63183999999998</c:v>
                </c:pt>
                <c:pt idx="2268">
                  <c:v>80.63185</c:v>
                </c:pt>
                <c:pt idx="2269">
                  <c:v>80.63186</c:v>
                </c:pt>
                <c:pt idx="2270">
                  <c:v>80.63186</c:v>
                </c:pt>
                <c:pt idx="2271">
                  <c:v>80.63186</c:v>
                </c:pt>
                <c:pt idx="2272">
                  <c:v>80.63186</c:v>
                </c:pt>
                <c:pt idx="2273">
                  <c:v>80.63186</c:v>
                </c:pt>
                <c:pt idx="2274">
                  <c:v>80.63186</c:v>
                </c:pt>
                <c:pt idx="2275">
                  <c:v>80.63187</c:v>
                </c:pt>
                <c:pt idx="2276">
                  <c:v>80.63187399999998</c:v>
                </c:pt>
                <c:pt idx="2277">
                  <c:v>80.63187999999998</c:v>
                </c:pt>
                <c:pt idx="2278">
                  <c:v>80.63189</c:v>
                </c:pt>
                <c:pt idx="2279">
                  <c:v>80.63189</c:v>
                </c:pt>
                <c:pt idx="2280">
                  <c:v>80.6319</c:v>
                </c:pt>
                <c:pt idx="2281">
                  <c:v>80.631905</c:v>
                </c:pt>
                <c:pt idx="2282">
                  <c:v>80.63191</c:v>
                </c:pt>
                <c:pt idx="2283">
                  <c:v>80.63192</c:v>
                </c:pt>
                <c:pt idx="2284">
                  <c:v>80.63193</c:v>
                </c:pt>
                <c:pt idx="2285">
                  <c:v>80.631935</c:v>
                </c:pt>
                <c:pt idx="2286">
                  <c:v>80.631935</c:v>
                </c:pt>
                <c:pt idx="2287">
                  <c:v>80.63194</c:v>
                </c:pt>
                <c:pt idx="2288">
                  <c:v>80.63195</c:v>
                </c:pt>
                <c:pt idx="2289">
                  <c:v>80.63196</c:v>
                </c:pt>
                <c:pt idx="2290">
                  <c:v>80.631966</c:v>
                </c:pt>
                <c:pt idx="2291">
                  <c:v>80.63197</c:v>
                </c:pt>
                <c:pt idx="2292">
                  <c:v>80.63197</c:v>
                </c:pt>
                <c:pt idx="2293">
                  <c:v>80.63197</c:v>
                </c:pt>
                <c:pt idx="2294">
                  <c:v>80.63197</c:v>
                </c:pt>
                <c:pt idx="2295">
                  <c:v>80.63197</c:v>
                </c:pt>
                <c:pt idx="2296">
                  <c:v>80.63198</c:v>
                </c:pt>
                <c:pt idx="2297">
                  <c:v>80.63199</c:v>
                </c:pt>
                <c:pt idx="2298">
                  <c:v>80.631996</c:v>
                </c:pt>
                <c:pt idx="2299">
                  <c:v>80.632</c:v>
                </c:pt>
                <c:pt idx="2300">
                  <c:v>80.632</c:v>
                </c:pt>
                <c:pt idx="2301">
                  <c:v>80.63200999999998</c:v>
                </c:pt>
                <c:pt idx="2302">
                  <c:v>80.63201999999998</c:v>
                </c:pt>
                <c:pt idx="2303">
                  <c:v>80.63201999999998</c:v>
                </c:pt>
                <c:pt idx="2304">
                  <c:v>80.63202999999998</c:v>
                </c:pt>
                <c:pt idx="2305">
                  <c:v>80.63203399999999</c:v>
                </c:pt>
                <c:pt idx="2306">
                  <c:v>80.63203399999999</c:v>
                </c:pt>
                <c:pt idx="2307">
                  <c:v>80.63203999999999</c:v>
                </c:pt>
                <c:pt idx="2308">
                  <c:v>80.63204999999999</c:v>
                </c:pt>
                <c:pt idx="2309">
                  <c:v>80.63205999999998</c:v>
                </c:pt>
                <c:pt idx="2310">
                  <c:v>80.63206499999998</c:v>
                </c:pt>
                <c:pt idx="2311">
                  <c:v>80.63206499999998</c:v>
                </c:pt>
                <c:pt idx="2312">
                  <c:v>80.63207</c:v>
                </c:pt>
                <c:pt idx="2313">
                  <c:v>80.63207999999999</c:v>
                </c:pt>
                <c:pt idx="2314">
                  <c:v>80.63208999999999</c:v>
                </c:pt>
                <c:pt idx="2315">
                  <c:v>80.63208999999999</c:v>
                </c:pt>
                <c:pt idx="2316">
                  <c:v>80.63208999999999</c:v>
                </c:pt>
                <c:pt idx="2317">
                  <c:v>80.63208999999999</c:v>
                </c:pt>
                <c:pt idx="2318">
                  <c:v>80.63209499999999</c:v>
                </c:pt>
                <c:pt idx="2319">
                  <c:v>80.63209999999998</c:v>
                </c:pt>
                <c:pt idx="2320">
                  <c:v>80.63210999999998</c:v>
                </c:pt>
                <c:pt idx="2321">
                  <c:v>80.63212</c:v>
                </c:pt>
                <c:pt idx="2322">
                  <c:v>80.63212</c:v>
                </c:pt>
                <c:pt idx="2323">
                  <c:v>80.63212</c:v>
                </c:pt>
                <c:pt idx="2324">
                  <c:v>80.63212</c:v>
                </c:pt>
                <c:pt idx="2325">
                  <c:v>80.63212</c:v>
                </c:pt>
                <c:pt idx="2326">
                  <c:v>80.63212</c:v>
                </c:pt>
                <c:pt idx="2327">
                  <c:v>80.632126</c:v>
                </c:pt>
                <c:pt idx="2328">
                  <c:v>80.63212999999998</c:v>
                </c:pt>
                <c:pt idx="2329">
                  <c:v>80.63213999999999</c:v>
                </c:pt>
                <c:pt idx="2330">
                  <c:v>80.63214999999998</c:v>
                </c:pt>
                <c:pt idx="2331">
                  <c:v>80.63214999999998</c:v>
                </c:pt>
                <c:pt idx="2332">
                  <c:v>80.63216</c:v>
                </c:pt>
                <c:pt idx="2333">
                  <c:v>80.632164</c:v>
                </c:pt>
                <c:pt idx="2334">
                  <c:v>80.632164</c:v>
                </c:pt>
                <c:pt idx="2335">
                  <c:v>80.63216999999998</c:v>
                </c:pt>
                <c:pt idx="2336">
                  <c:v>80.63217999999999</c:v>
                </c:pt>
                <c:pt idx="2337">
                  <c:v>80.63218999999998</c:v>
                </c:pt>
                <c:pt idx="2338">
                  <c:v>80.63219499999998</c:v>
                </c:pt>
                <c:pt idx="2339">
                  <c:v>80.63219999999998</c:v>
                </c:pt>
                <c:pt idx="2340">
                  <c:v>80.63219999999998</c:v>
                </c:pt>
                <c:pt idx="2341">
                  <c:v>80.63219999999998</c:v>
                </c:pt>
                <c:pt idx="2342">
                  <c:v>80.63221</c:v>
                </c:pt>
                <c:pt idx="2343">
                  <c:v>80.63222</c:v>
                </c:pt>
                <c:pt idx="2344">
                  <c:v>80.632225</c:v>
                </c:pt>
                <c:pt idx="2345">
                  <c:v>80.63223</c:v>
                </c:pt>
                <c:pt idx="2346">
                  <c:v>80.63223</c:v>
                </c:pt>
                <c:pt idx="2347">
                  <c:v>80.63223</c:v>
                </c:pt>
                <c:pt idx="2348">
                  <c:v>80.63223</c:v>
                </c:pt>
                <c:pt idx="2349">
                  <c:v>80.63223999999998</c:v>
                </c:pt>
                <c:pt idx="2350">
                  <c:v>80.63225</c:v>
                </c:pt>
                <c:pt idx="2351">
                  <c:v>80.63225</c:v>
                </c:pt>
                <c:pt idx="2352">
                  <c:v>80.63225</c:v>
                </c:pt>
                <c:pt idx="2353">
                  <c:v>80.632256</c:v>
                </c:pt>
                <c:pt idx="2354">
                  <c:v>80.63226</c:v>
                </c:pt>
                <c:pt idx="2355">
                  <c:v>80.63226</c:v>
                </c:pt>
                <c:pt idx="2356">
                  <c:v>80.63227</c:v>
                </c:pt>
                <c:pt idx="2357">
                  <c:v>80.63227999999998</c:v>
                </c:pt>
                <c:pt idx="2358">
                  <c:v>80.63228599999998</c:v>
                </c:pt>
                <c:pt idx="2359">
                  <c:v>80.63228599999998</c:v>
                </c:pt>
                <c:pt idx="2360">
                  <c:v>80.63228599999998</c:v>
                </c:pt>
                <c:pt idx="2361">
                  <c:v>80.63228599999998</c:v>
                </c:pt>
                <c:pt idx="2362">
                  <c:v>80.63228599999998</c:v>
                </c:pt>
                <c:pt idx="2363">
                  <c:v>80.63229</c:v>
                </c:pt>
                <c:pt idx="2364">
                  <c:v>80.63229999999998</c:v>
                </c:pt>
                <c:pt idx="2365">
                  <c:v>80.63230999999999</c:v>
                </c:pt>
                <c:pt idx="2366">
                  <c:v>80.63231999999999</c:v>
                </c:pt>
                <c:pt idx="2367">
                  <c:v>80.63232399999998</c:v>
                </c:pt>
                <c:pt idx="2368">
                  <c:v>80.63232999999998</c:v>
                </c:pt>
                <c:pt idx="2369">
                  <c:v>80.63233999999998</c:v>
                </c:pt>
                <c:pt idx="2370">
                  <c:v>80.63234999999999</c:v>
                </c:pt>
                <c:pt idx="2371">
                  <c:v>80.63234999999999</c:v>
                </c:pt>
                <c:pt idx="2372">
                  <c:v>80.63234999999999</c:v>
                </c:pt>
                <c:pt idx="2373">
                  <c:v>80.63234999999999</c:v>
                </c:pt>
                <c:pt idx="2374">
                  <c:v>80.63234999999999</c:v>
                </c:pt>
                <c:pt idx="2375">
                  <c:v>80.63235499999999</c:v>
                </c:pt>
                <c:pt idx="2376">
                  <c:v>80.63235999999999</c:v>
                </c:pt>
                <c:pt idx="2377">
                  <c:v>80.63235999999999</c:v>
                </c:pt>
                <c:pt idx="2378">
                  <c:v>80.63236999999998</c:v>
                </c:pt>
                <c:pt idx="2379">
                  <c:v>80.63237999999998</c:v>
                </c:pt>
                <c:pt idx="2380">
                  <c:v>80.63238499999999</c:v>
                </c:pt>
                <c:pt idx="2381">
                  <c:v>80.63238999999999</c:v>
                </c:pt>
                <c:pt idx="2382">
                  <c:v>80.63239999999999</c:v>
                </c:pt>
                <c:pt idx="2383">
                  <c:v>80.63239999999999</c:v>
                </c:pt>
                <c:pt idx="2384">
                  <c:v>80.63239999999999</c:v>
                </c:pt>
                <c:pt idx="2385">
                  <c:v>80.63239999999999</c:v>
                </c:pt>
                <c:pt idx="2386">
                  <c:v>80.63239999999999</c:v>
                </c:pt>
                <c:pt idx="2387">
                  <c:v>80.63240999999998</c:v>
                </c:pt>
                <c:pt idx="2388">
                  <c:v>80.63241599999999</c:v>
                </c:pt>
                <c:pt idx="2389">
                  <c:v>80.63241999999998</c:v>
                </c:pt>
                <c:pt idx="2390">
                  <c:v>80.63243</c:v>
                </c:pt>
                <c:pt idx="2391">
                  <c:v>80.63243</c:v>
                </c:pt>
                <c:pt idx="2392">
                  <c:v>80.63243</c:v>
                </c:pt>
                <c:pt idx="2393">
                  <c:v>80.63243999999999</c:v>
                </c:pt>
                <c:pt idx="2394">
                  <c:v>80.63244999999999</c:v>
                </c:pt>
                <c:pt idx="2395">
                  <c:v>80.63245399999998</c:v>
                </c:pt>
                <c:pt idx="2396">
                  <c:v>80.63245999999998</c:v>
                </c:pt>
                <c:pt idx="2397">
                  <c:v>80.63245999999998</c:v>
                </c:pt>
                <c:pt idx="2398">
                  <c:v>80.63245999999998</c:v>
                </c:pt>
                <c:pt idx="2399">
                  <c:v>80.63247</c:v>
                </c:pt>
                <c:pt idx="2400">
                  <c:v>80.63247999999999</c:v>
                </c:pt>
                <c:pt idx="2401">
                  <c:v>80.63248399999999</c:v>
                </c:pt>
                <c:pt idx="2402">
                  <c:v>80.63248999999999</c:v>
                </c:pt>
                <c:pt idx="2403">
                  <c:v>80.63249999999998</c:v>
                </c:pt>
                <c:pt idx="2404">
                  <c:v>80.63250999999998</c:v>
                </c:pt>
                <c:pt idx="2405">
                  <c:v>80.632515</c:v>
                </c:pt>
                <c:pt idx="2406">
                  <c:v>80.632515</c:v>
                </c:pt>
                <c:pt idx="2407">
                  <c:v>80.632515</c:v>
                </c:pt>
                <c:pt idx="2408">
                  <c:v>80.632515</c:v>
                </c:pt>
                <c:pt idx="2409">
                  <c:v>80.63252</c:v>
                </c:pt>
                <c:pt idx="2410">
                  <c:v>80.63252999999998</c:v>
                </c:pt>
                <c:pt idx="2411">
                  <c:v>80.63253999999999</c:v>
                </c:pt>
                <c:pt idx="2412">
                  <c:v>80.63254499999998</c:v>
                </c:pt>
                <c:pt idx="2413">
                  <c:v>80.63254499999998</c:v>
                </c:pt>
                <c:pt idx="2414">
                  <c:v>80.63254499999998</c:v>
                </c:pt>
                <c:pt idx="2415">
                  <c:v>80.63254499999998</c:v>
                </c:pt>
                <c:pt idx="2416">
                  <c:v>80.63254999999998</c:v>
                </c:pt>
                <c:pt idx="2417">
                  <c:v>80.63256</c:v>
                </c:pt>
                <c:pt idx="2418">
                  <c:v>80.63256999999998</c:v>
                </c:pt>
                <c:pt idx="2419">
                  <c:v>80.63257599999999</c:v>
                </c:pt>
                <c:pt idx="2420">
                  <c:v>80.63257999999999</c:v>
                </c:pt>
                <c:pt idx="2421">
                  <c:v>80.63258999999998</c:v>
                </c:pt>
                <c:pt idx="2422">
                  <c:v>80.63258999999998</c:v>
                </c:pt>
                <c:pt idx="2423">
                  <c:v>80.63259999999998</c:v>
                </c:pt>
                <c:pt idx="2424">
                  <c:v>80.63261</c:v>
                </c:pt>
                <c:pt idx="2425">
                  <c:v>80.632614</c:v>
                </c:pt>
                <c:pt idx="2426">
                  <c:v>80.63262</c:v>
                </c:pt>
                <c:pt idx="2427">
                  <c:v>80.63263</c:v>
                </c:pt>
                <c:pt idx="2428">
                  <c:v>80.63263</c:v>
                </c:pt>
                <c:pt idx="2429">
                  <c:v>80.63263</c:v>
                </c:pt>
                <c:pt idx="2430">
                  <c:v>80.63263</c:v>
                </c:pt>
                <c:pt idx="2431">
                  <c:v>80.63263</c:v>
                </c:pt>
                <c:pt idx="2432">
                  <c:v>80.63263</c:v>
                </c:pt>
                <c:pt idx="2433">
                  <c:v>80.63263999999998</c:v>
                </c:pt>
                <c:pt idx="2434">
                  <c:v>80.63264499999998</c:v>
                </c:pt>
                <c:pt idx="2435">
                  <c:v>80.63265</c:v>
                </c:pt>
                <c:pt idx="2436">
                  <c:v>80.63266</c:v>
                </c:pt>
                <c:pt idx="2437">
                  <c:v>80.63266</c:v>
                </c:pt>
                <c:pt idx="2438">
                  <c:v>80.63267</c:v>
                </c:pt>
                <c:pt idx="2439">
                  <c:v>80.63267499999999</c:v>
                </c:pt>
                <c:pt idx="2440">
                  <c:v>80.63267999999998</c:v>
                </c:pt>
                <c:pt idx="2441">
                  <c:v>80.63268999999998</c:v>
                </c:pt>
                <c:pt idx="2442">
                  <c:v>80.63269999999998</c:v>
                </c:pt>
                <c:pt idx="2443">
                  <c:v>80.63270599999998</c:v>
                </c:pt>
                <c:pt idx="2444">
                  <c:v>80.63270999999999</c:v>
                </c:pt>
                <c:pt idx="2445">
                  <c:v>80.63271999999999</c:v>
                </c:pt>
                <c:pt idx="2446">
                  <c:v>80.63271999999999</c:v>
                </c:pt>
                <c:pt idx="2447">
                  <c:v>80.63272999999998</c:v>
                </c:pt>
                <c:pt idx="2448">
                  <c:v>80.63273999999998</c:v>
                </c:pt>
                <c:pt idx="2449">
                  <c:v>80.63273999999998</c:v>
                </c:pt>
                <c:pt idx="2450">
                  <c:v>80.63273999999998</c:v>
                </c:pt>
                <c:pt idx="2451">
                  <c:v>80.63273999999998</c:v>
                </c:pt>
                <c:pt idx="2452">
                  <c:v>80.63274399999999</c:v>
                </c:pt>
                <c:pt idx="2453">
                  <c:v>80.63274399999999</c:v>
                </c:pt>
                <c:pt idx="2454">
                  <c:v>80.63274399999999</c:v>
                </c:pt>
                <c:pt idx="2455">
                  <c:v>80.63274399999999</c:v>
                </c:pt>
                <c:pt idx="2456">
                  <c:v>80.63274399999999</c:v>
                </c:pt>
                <c:pt idx="2457">
                  <c:v>80.63274999999999</c:v>
                </c:pt>
                <c:pt idx="2458">
                  <c:v>80.63275999999999</c:v>
                </c:pt>
                <c:pt idx="2459">
                  <c:v>80.63276999999998</c:v>
                </c:pt>
                <c:pt idx="2460">
                  <c:v>80.63277399999998</c:v>
                </c:pt>
                <c:pt idx="2461">
                  <c:v>80.63277999999997</c:v>
                </c:pt>
                <c:pt idx="2462">
                  <c:v>80.63278999999999</c:v>
                </c:pt>
                <c:pt idx="2463">
                  <c:v>80.63279999999999</c:v>
                </c:pt>
                <c:pt idx="2464">
                  <c:v>80.63280499999999</c:v>
                </c:pt>
                <c:pt idx="2465">
                  <c:v>80.63280999999999</c:v>
                </c:pt>
                <c:pt idx="2466">
                  <c:v>80.63281999999998</c:v>
                </c:pt>
                <c:pt idx="2467">
                  <c:v>80.63283</c:v>
                </c:pt>
                <c:pt idx="2468">
                  <c:v>80.63283499999999</c:v>
                </c:pt>
                <c:pt idx="2469">
                  <c:v>80.63283999999999</c:v>
                </c:pt>
                <c:pt idx="2470">
                  <c:v>80.63284999999999</c:v>
                </c:pt>
                <c:pt idx="2471">
                  <c:v>80.63284999999999</c:v>
                </c:pt>
                <c:pt idx="2472">
                  <c:v>80.63284999999999</c:v>
                </c:pt>
                <c:pt idx="2473">
                  <c:v>80.63285999999998</c:v>
                </c:pt>
                <c:pt idx="2474">
                  <c:v>80.63285999999998</c:v>
                </c:pt>
                <c:pt idx="2475">
                  <c:v>80.63285999999998</c:v>
                </c:pt>
                <c:pt idx="2476">
                  <c:v>80.63285999999998</c:v>
                </c:pt>
                <c:pt idx="2477">
                  <c:v>80.63285999999998</c:v>
                </c:pt>
                <c:pt idx="2478">
                  <c:v>80.63285999999998</c:v>
                </c:pt>
                <c:pt idx="2479">
                  <c:v>80.63285999999998</c:v>
                </c:pt>
                <c:pt idx="2480">
                  <c:v>80.63285999999998</c:v>
                </c:pt>
                <c:pt idx="2481">
                  <c:v>80.63285999999998</c:v>
                </c:pt>
                <c:pt idx="2482">
                  <c:v>80.63285999999998</c:v>
                </c:pt>
                <c:pt idx="2483">
                  <c:v>80.63286599999999</c:v>
                </c:pt>
                <c:pt idx="2484">
                  <c:v>80.63286999999998</c:v>
                </c:pt>
                <c:pt idx="2485">
                  <c:v>80.63287999999999</c:v>
                </c:pt>
                <c:pt idx="2486">
                  <c:v>80.63288999999999</c:v>
                </c:pt>
                <c:pt idx="2487">
                  <c:v>80.63289999999999</c:v>
                </c:pt>
                <c:pt idx="2488">
                  <c:v>80.63290399999998</c:v>
                </c:pt>
                <c:pt idx="2489">
                  <c:v>80.63290999999998</c:v>
                </c:pt>
                <c:pt idx="2490">
                  <c:v>80.63292</c:v>
                </c:pt>
                <c:pt idx="2491">
                  <c:v>80.63292999999998</c:v>
                </c:pt>
                <c:pt idx="2492">
                  <c:v>80.63293499999999</c:v>
                </c:pt>
                <c:pt idx="2493">
                  <c:v>80.63293999999999</c:v>
                </c:pt>
                <c:pt idx="2494">
                  <c:v>80.63293999999999</c:v>
                </c:pt>
                <c:pt idx="2495">
                  <c:v>80.63293999999999</c:v>
                </c:pt>
                <c:pt idx="2496">
                  <c:v>80.63293999999999</c:v>
                </c:pt>
                <c:pt idx="2497">
                  <c:v>80.63293999999999</c:v>
                </c:pt>
                <c:pt idx="2498">
                  <c:v>80.63293999999999</c:v>
                </c:pt>
                <c:pt idx="2499">
                  <c:v>80.63293999999999</c:v>
                </c:pt>
                <c:pt idx="2500">
                  <c:v>80.63294999999998</c:v>
                </c:pt>
                <c:pt idx="2501">
                  <c:v>80.63295999999998</c:v>
                </c:pt>
                <c:pt idx="2502">
                  <c:v>80.632965</c:v>
                </c:pt>
                <c:pt idx="2503">
                  <c:v>80.63296999999998</c:v>
                </c:pt>
                <c:pt idx="2504">
                  <c:v>80.63296999999998</c:v>
                </c:pt>
                <c:pt idx="2505">
                  <c:v>80.63297999999999</c:v>
                </c:pt>
                <c:pt idx="2506">
                  <c:v>80.63298999999999</c:v>
                </c:pt>
                <c:pt idx="2507">
                  <c:v>80.63299599999999</c:v>
                </c:pt>
                <c:pt idx="2508">
                  <c:v>80.63299999999998</c:v>
                </c:pt>
                <c:pt idx="2509">
                  <c:v>80.63301</c:v>
                </c:pt>
                <c:pt idx="2510">
                  <c:v>80.63302</c:v>
                </c:pt>
                <c:pt idx="2511">
                  <c:v>80.633026</c:v>
                </c:pt>
                <c:pt idx="2512">
                  <c:v>80.63303</c:v>
                </c:pt>
                <c:pt idx="2513">
                  <c:v>80.63303999999998</c:v>
                </c:pt>
                <c:pt idx="2514">
                  <c:v>80.63304999999998</c:v>
                </c:pt>
                <c:pt idx="2515">
                  <c:v>80.63306</c:v>
                </c:pt>
                <c:pt idx="2516">
                  <c:v>80.63306</c:v>
                </c:pt>
                <c:pt idx="2517">
                  <c:v>80.63306</c:v>
                </c:pt>
                <c:pt idx="2518">
                  <c:v>80.63306</c:v>
                </c:pt>
                <c:pt idx="2519">
                  <c:v>80.63306</c:v>
                </c:pt>
                <c:pt idx="2520">
                  <c:v>80.63306</c:v>
                </c:pt>
                <c:pt idx="2521">
                  <c:v>80.63306</c:v>
                </c:pt>
                <c:pt idx="2522">
                  <c:v>80.63306</c:v>
                </c:pt>
                <c:pt idx="2523">
                  <c:v>80.63306</c:v>
                </c:pt>
                <c:pt idx="2524">
                  <c:v>80.63306</c:v>
                </c:pt>
                <c:pt idx="2525">
                  <c:v>80.633064</c:v>
                </c:pt>
                <c:pt idx="2526">
                  <c:v>80.63306999999998</c:v>
                </c:pt>
                <c:pt idx="2527">
                  <c:v>80.63307999999999</c:v>
                </c:pt>
                <c:pt idx="2528">
                  <c:v>80.63308999999998</c:v>
                </c:pt>
                <c:pt idx="2529">
                  <c:v>80.63309499999998</c:v>
                </c:pt>
                <c:pt idx="2530">
                  <c:v>80.6331</c:v>
                </c:pt>
                <c:pt idx="2531">
                  <c:v>80.6331</c:v>
                </c:pt>
                <c:pt idx="2532">
                  <c:v>80.63311</c:v>
                </c:pt>
                <c:pt idx="2533">
                  <c:v>80.63312</c:v>
                </c:pt>
                <c:pt idx="2534">
                  <c:v>80.633125</c:v>
                </c:pt>
                <c:pt idx="2535">
                  <c:v>80.63313</c:v>
                </c:pt>
                <c:pt idx="2536">
                  <c:v>80.63313</c:v>
                </c:pt>
                <c:pt idx="2537">
                  <c:v>80.63313999999998</c:v>
                </c:pt>
                <c:pt idx="2538">
                  <c:v>80.63315</c:v>
                </c:pt>
                <c:pt idx="2539">
                  <c:v>80.633156</c:v>
                </c:pt>
                <c:pt idx="2540">
                  <c:v>80.63316</c:v>
                </c:pt>
                <c:pt idx="2541">
                  <c:v>80.63317</c:v>
                </c:pt>
                <c:pt idx="2542">
                  <c:v>80.63317</c:v>
                </c:pt>
                <c:pt idx="2543">
                  <c:v>80.63317</c:v>
                </c:pt>
                <c:pt idx="2544">
                  <c:v>80.63317</c:v>
                </c:pt>
                <c:pt idx="2545">
                  <c:v>80.63317</c:v>
                </c:pt>
                <c:pt idx="2546">
                  <c:v>80.63317</c:v>
                </c:pt>
                <c:pt idx="2547">
                  <c:v>80.63317999999998</c:v>
                </c:pt>
                <c:pt idx="2548">
                  <c:v>80.63319</c:v>
                </c:pt>
                <c:pt idx="2549">
                  <c:v>80.633194</c:v>
                </c:pt>
                <c:pt idx="2550">
                  <c:v>80.6332</c:v>
                </c:pt>
                <c:pt idx="2551">
                  <c:v>80.6332</c:v>
                </c:pt>
                <c:pt idx="2552">
                  <c:v>80.6332</c:v>
                </c:pt>
                <c:pt idx="2553">
                  <c:v>80.6332</c:v>
                </c:pt>
                <c:pt idx="2554">
                  <c:v>80.63321</c:v>
                </c:pt>
                <c:pt idx="2555">
                  <c:v>80.63322</c:v>
                </c:pt>
                <c:pt idx="2556">
                  <c:v>80.63322</c:v>
                </c:pt>
                <c:pt idx="2557">
                  <c:v>80.63322</c:v>
                </c:pt>
                <c:pt idx="2558">
                  <c:v>80.633224</c:v>
                </c:pt>
                <c:pt idx="2559">
                  <c:v>80.63323000000001</c:v>
                </c:pt>
                <c:pt idx="2560">
                  <c:v>80.63323000000001</c:v>
                </c:pt>
                <c:pt idx="2561">
                  <c:v>80.63323000000001</c:v>
                </c:pt>
                <c:pt idx="2562">
                  <c:v>80.63324</c:v>
                </c:pt>
                <c:pt idx="2563">
                  <c:v>80.63325</c:v>
                </c:pt>
                <c:pt idx="2564">
                  <c:v>80.633255</c:v>
                </c:pt>
                <c:pt idx="2565">
                  <c:v>80.63326</c:v>
                </c:pt>
                <c:pt idx="2566">
                  <c:v>80.63327</c:v>
                </c:pt>
                <c:pt idx="2567">
                  <c:v>80.63328</c:v>
                </c:pt>
                <c:pt idx="2568">
                  <c:v>80.633286</c:v>
                </c:pt>
                <c:pt idx="2569">
                  <c:v>80.633286</c:v>
                </c:pt>
                <c:pt idx="2570">
                  <c:v>80.633286</c:v>
                </c:pt>
                <c:pt idx="2571">
                  <c:v>80.633286</c:v>
                </c:pt>
                <c:pt idx="2572">
                  <c:v>80.63329</c:v>
                </c:pt>
                <c:pt idx="2573">
                  <c:v>80.6333</c:v>
                </c:pt>
                <c:pt idx="2574">
                  <c:v>80.63330999999998</c:v>
                </c:pt>
                <c:pt idx="2575">
                  <c:v>80.63331599999998</c:v>
                </c:pt>
                <c:pt idx="2576">
                  <c:v>80.63331599999998</c:v>
                </c:pt>
                <c:pt idx="2577">
                  <c:v>80.63331599999998</c:v>
                </c:pt>
                <c:pt idx="2578">
                  <c:v>80.63332</c:v>
                </c:pt>
                <c:pt idx="2579">
                  <c:v>80.63332999999998</c:v>
                </c:pt>
                <c:pt idx="2580">
                  <c:v>80.63332999999998</c:v>
                </c:pt>
                <c:pt idx="2581">
                  <c:v>80.63332999999998</c:v>
                </c:pt>
                <c:pt idx="2582">
                  <c:v>80.63332999999998</c:v>
                </c:pt>
                <c:pt idx="2583">
                  <c:v>80.63333999999999</c:v>
                </c:pt>
                <c:pt idx="2584">
                  <c:v>80.63334999999998</c:v>
                </c:pt>
                <c:pt idx="2585">
                  <c:v>80.63335399999998</c:v>
                </c:pt>
                <c:pt idx="2586">
                  <c:v>80.63335999999998</c:v>
                </c:pt>
                <c:pt idx="2587">
                  <c:v>80.63337</c:v>
                </c:pt>
                <c:pt idx="2588">
                  <c:v>80.63337999999999</c:v>
                </c:pt>
                <c:pt idx="2589">
                  <c:v>80.63338499999999</c:v>
                </c:pt>
                <c:pt idx="2590">
                  <c:v>80.63338999999999</c:v>
                </c:pt>
                <c:pt idx="2591">
                  <c:v>80.63339999999998</c:v>
                </c:pt>
                <c:pt idx="2592">
                  <c:v>80.63339999999998</c:v>
                </c:pt>
                <c:pt idx="2593">
                  <c:v>80.63339999999998</c:v>
                </c:pt>
                <c:pt idx="2594">
                  <c:v>80.63339999999998</c:v>
                </c:pt>
                <c:pt idx="2595">
                  <c:v>80.63341</c:v>
                </c:pt>
                <c:pt idx="2596">
                  <c:v>80.633415</c:v>
                </c:pt>
                <c:pt idx="2597">
                  <c:v>80.63342</c:v>
                </c:pt>
                <c:pt idx="2598">
                  <c:v>80.63342999999998</c:v>
                </c:pt>
                <c:pt idx="2599">
                  <c:v>80.63342999999998</c:v>
                </c:pt>
                <c:pt idx="2600">
                  <c:v>80.63342999999998</c:v>
                </c:pt>
                <c:pt idx="2601">
                  <c:v>80.63342999999998</c:v>
                </c:pt>
                <c:pt idx="2602">
                  <c:v>80.63343999999998</c:v>
                </c:pt>
                <c:pt idx="2603">
                  <c:v>80.63344599999999</c:v>
                </c:pt>
                <c:pt idx="2604">
                  <c:v>80.63344599999999</c:v>
                </c:pt>
                <c:pt idx="2605">
                  <c:v>80.63344999999998</c:v>
                </c:pt>
                <c:pt idx="2606">
                  <c:v>80.63346</c:v>
                </c:pt>
                <c:pt idx="2607">
                  <c:v>80.63346</c:v>
                </c:pt>
                <c:pt idx="2608">
                  <c:v>80.63346999999998</c:v>
                </c:pt>
                <c:pt idx="2609">
                  <c:v>80.63347999999999</c:v>
                </c:pt>
                <c:pt idx="2610">
                  <c:v>80.63348399999998</c:v>
                </c:pt>
                <c:pt idx="2611">
                  <c:v>80.63348399999998</c:v>
                </c:pt>
                <c:pt idx="2612">
                  <c:v>80.63348399999998</c:v>
                </c:pt>
                <c:pt idx="2613">
                  <c:v>80.63348399999998</c:v>
                </c:pt>
                <c:pt idx="2614">
                  <c:v>80.63348399999998</c:v>
                </c:pt>
                <c:pt idx="2615">
                  <c:v>80.63348999999998</c:v>
                </c:pt>
                <c:pt idx="2616">
                  <c:v>80.6335</c:v>
                </c:pt>
                <c:pt idx="2617">
                  <c:v>80.63351</c:v>
                </c:pt>
                <c:pt idx="2618">
                  <c:v>80.633514</c:v>
                </c:pt>
                <c:pt idx="2619">
                  <c:v>80.63352</c:v>
                </c:pt>
                <c:pt idx="2620">
                  <c:v>80.63353</c:v>
                </c:pt>
                <c:pt idx="2621">
                  <c:v>80.63353999999998</c:v>
                </c:pt>
                <c:pt idx="2622">
                  <c:v>80.633545</c:v>
                </c:pt>
                <c:pt idx="2623">
                  <c:v>80.633545</c:v>
                </c:pt>
                <c:pt idx="2624">
                  <c:v>80.63355</c:v>
                </c:pt>
                <c:pt idx="2625">
                  <c:v>80.63356</c:v>
                </c:pt>
                <c:pt idx="2626">
                  <c:v>80.63356</c:v>
                </c:pt>
                <c:pt idx="2627">
                  <c:v>80.63357</c:v>
                </c:pt>
                <c:pt idx="2628">
                  <c:v>80.63357499999998</c:v>
                </c:pt>
                <c:pt idx="2629">
                  <c:v>80.63357999999998</c:v>
                </c:pt>
                <c:pt idx="2630">
                  <c:v>80.63359</c:v>
                </c:pt>
                <c:pt idx="2631">
                  <c:v>80.63359</c:v>
                </c:pt>
                <c:pt idx="2632">
                  <c:v>80.6336</c:v>
                </c:pt>
                <c:pt idx="2633">
                  <c:v>80.6336</c:v>
                </c:pt>
                <c:pt idx="2634">
                  <c:v>80.6336</c:v>
                </c:pt>
                <c:pt idx="2635">
                  <c:v>80.6336</c:v>
                </c:pt>
                <c:pt idx="2636">
                  <c:v>80.633606</c:v>
                </c:pt>
                <c:pt idx="2637">
                  <c:v>80.63361</c:v>
                </c:pt>
                <c:pt idx="2638">
                  <c:v>80.63362</c:v>
                </c:pt>
                <c:pt idx="2639">
                  <c:v>80.63363</c:v>
                </c:pt>
                <c:pt idx="2640">
                  <c:v>80.63363</c:v>
                </c:pt>
                <c:pt idx="2641">
                  <c:v>80.63364</c:v>
                </c:pt>
                <c:pt idx="2642">
                  <c:v>80.633644</c:v>
                </c:pt>
                <c:pt idx="2643">
                  <c:v>80.633644</c:v>
                </c:pt>
                <c:pt idx="2644">
                  <c:v>80.633644</c:v>
                </c:pt>
                <c:pt idx="2645">
                  <c:v>80.633644</c:v>
                </c:pt>
                <c:pt idx="2646">
                  <c:v>80.63365</c:v>
                </c:pt>
                <c:pt idx="2647">
                  <c:v>80.63366</c:v>
                </c:pt>
                <c:pt idx="2648">
                  <c:v>80.63367</c:v>
                </c:pt>
                <c:pt idx="2649">
                  <c:v>80.63367499999998</c:v>
                </c:pt>
                <c:pt idx="2650">
                  <c:v>80.63368</c:v>
                </c:pt>
                <c:pt idx="2651">
                  <c:v>80.63369</c:v>
                </c:pt>
                <c:pt idx="2652">
                  <c:v>80.6337</c:v>
                </c:pt>
                <c:pt idx="2653">
                  <c:v>80.63370499999999</c:v>
                </c:pt>
                <c:pt idx="2654">
                  <c:v>80.63370999999998</c:v>
                </c:pt>
                <c:pt idx="2655">
                  <c:v>80.63370999999998</c:v>
                </c:pt>
                <c:pt idx="2656">
                  <c:v>80.63370999999998</c:v>
                </c:pt>
                <c:pt idx="2657">
                  <c:v>80.63370999999998</c:v>
                </c:pt>
                <c:pt idx="2658">
                  <c:v>80.63370999999998</c:v>
                </c:pt>
                <c:pt idx="2659">
                  <c:v>80.63370999999998</c:v>
                </c:pt>
                <c:pt idx="2660">
                  <c:v>80.63370999999998</c:v>
                </c:pt>
                <c:pt idx="2661">
                  <c:v>80.63370999999998</c:v>
                </c:pt>
                <c:pt idx="2662">
                  <c:v>80.63370999999998</c:v>
                </c:pt>
                <c:pt idx="2663">
                  <c:v>80.63371999999998</c:v>
                </c:pt>
                <c:pt idx="2664">
                  <c:v>80.63372999999998</c:v>
                </c:pt>
                <c:pt idx="2665">
                  <c:v>80.63373599999998</c:v>
                </c:pt>
                <c:pt idx="2666">
                  <c:v>80.63373999999999</c:v>
                </c:pt>
                <c:pt idx="2667">
                  <c:v>80.63374999999999</c:v>
                </c:pt>
                <c:pt idx="2668">
                  <c:v>80.63375999999998</c:v>
                </c:pt>
                <c:pt idx="2669">
                  <c:v>80.63376599999998</c:v>
                </c:pt>
                <c:pt idx="2670">
                  <c:v>80.63377</c:v>
                </c:pt>
                <c:pt idx="2671">
                  <c:v>80.63377</c:v>
                </c:pt>
                <c:pt idx="2672">
                  <c:v>80.63377999999999</c:v>
                </c:pt>
                <c:pt idx="2673">
                  <c:v>80.63378999999999</c:v>
                </c:pt>
                <c:pt idx="2674">
                  <c:v>80.63379999999998</c:v>
                </c:pt>
                <c:pt idx="2675">
                  <c:v>80.633804</c:v>
                </c:pt>
                <c:pt idx="2676">
                  <c:v>80.63380999999998</c:v>
                </c:pt>
                <c:pt idx="2677">
                  <c:v>80.63382</c:v>
                </c:pt>
                <c:pt idx="2678">
                  <c:v>80.63382999999998</c:v>
                </c:pt>
                <c:pt idx="2679">
                  <c:v>80.63382999999998</c:v>
                </c:pt>
                <c:pt idx="2680">
                  <c:v>80.63382999999998</c:v>
                </c:pt>
                <c:pt idx="2681">
                  <c:v>80.63382999999998</c:v>
                </c:pt>
                <c:pt idx="2682">
                  <c:v>80.63382999999998</c:v>
                </c:pt>
                <c:pt idx="2683">
                  <c:v>80.63382999999998</c:v>
                </c:pt>
                <c:pt idx="2684">
                  <c:v>80.63382999999998</c:v>
                </c:pt>
                <c:pt idx="2685">
                  <c:v>80.63382999999998</c:v>
                </c:pt>
                <c:pt idx="2686">
                  <c:v>80.63383499999999</c:v>
                </c:pt>
                <c:pt idx="2687">
                  <c:v>80.63383999999999</c:v>
                </c:pt>
                <c:pt idx="2688">
                  <c:v>80.63384999999998</c:v>
                </c:pt>
                <c:pt idx="2689">
                  <c:v>80.63386</c:v>
                </c:pt>
                <c:pt idx="2690">
                  <c:v>80.633865</c:v>
                </c:pt>
                <c:pt idx="2691">
                  <c:v>80.63386999999998</c:v>
                </c:pt>
                <c:pt idx="2692">
                  <c:v>80.63387999999999</c:v>
                </c:pt>
                <c:pt idx="2693">
                  <c:v>80.63388999999998</c:v>
                </c:pt>
                <c:pt idx="2694">
                  <c:v>80.63389599999998</c:v>
                </c:pt>
                <c:pt idx="2695">
                  <c:v>80.63389999999998</c:v>
                </c:pt>
                <c:pt idx="2696">
                  <c:v>80.63391</c:v>
                </c:pt>
                <c:pt idx="2697">
                  <c:v>80.63392</c:v>
                </c:pt>
                <c:pt idx="2698">
                  <c:v>80.63393</c:v>
                </c:pt>
                <c:pt idx="2699">
                  <c:v>80.63393399999998</c:v>
                </c:pt>
                <c:pt idx="2700">
                  <c:v>80.63393999999998</c:v>
                </c:pt>
                <c:pt idx="2701">
                  <c:v>80.63393999999998</c:v>
                </c:pt>
                <c:pt idx="2702">
                  <c:v>80.63393999999998</c:v>
                </c:pt>
                <c:pt idx="2703">
                  <c:v>80.63393999999998</c:v>
                </c:pt>
                <c:pt idx="2704">
                  <c:v>80.63393999999998</c:v>
                </c:pt>
                <c:pt idx="2705">
                  <c:v>80.63393999999998</c:v>
                </c:pt>
                <c:pt idx="2706">
                  <c:v>80.63393999999998</c:v>
                </c:pt>
                <c:pt idx="2707">
                  <c:v>80.63393999999998</c:v>
                </c:pt>
                <c:pt idx="2708">
                  <c:v>80.63395</c:v>
                </c:pt>
                <c:pt idx="2709">
                  <c:v>80.63396</c:v>
                </c:pt>
                <c:pt idx="2710">
                  <c:v>80.633965</c:v>
                </c:pt>
                <c:pt idx="2711">
                  <c:v>80.63397</c:v>
                </c:pt>
                <c:pt idx="2712">
                  <c:v>80.63397</c:v>
                </c:pt>
                <c:pt idx="2713">
                  <c:v>80.63397999999998</c:v>
                </c:pt>
                <c:pt idx="2714">
                  <c:v>80.63398999999998</c:v>
                </c:pt>
                <c:pt idx="2715">
                  <c:v>80.633995</c:v>
                </c:pt>
                <c:pt idx="2716">
                  <c:v>80.634</c:v>
                </c:pt>
                <c:pt idx="2717">
                  <c:v>80.63401</c:v>
                </c:pt>
                <c:pt idx="2718">
                  <c:v>80.63402</c:v>
                </c:pt>
                <c:pt idx="2719">
                  <c:v>80.634026</c:v>
                </c:pt>
                <c:pt idx="2720">
                  <c:v>80.634026</c:v>
                </c:pt>
                <c:pt idx="2721">
                  <c:v>80.634026</c:v>
                </c:pt>
                <c:pt idx="2722">
                  <c:v>80.634026</c:v>
                </c:pt>
                <c:pt idx="2723">
                  <c:v>80.634026</c:v>
                </c:pt>
                <c:pt idx="2724">
                  <c:v>80.634026</c:v>
                </c:pt>
                <c:pt idx="2725">
                  <c:v>80.634026</c:v>
                </c:pt>
                <c:pt idx="2726">
                  <c:v>80.634026</c:v>
                </c:pt>
                <c:pt idx="2727">
                  <c:v>80.634026</c:v>
                </c:pt>
                <c:pt idx="2728">
                  <c:v>80.63403</c:v>
                </c:pt>
                <c:pt idx="2729">
                  <c:v>80.63404</c:v>
                </c:pt>
                <c:pt idx="2730">
                  <c:v>80.63405</c:v>
                </c:pt>
                <c:pt idx="2731">
                  <c:v>80.634056</c:v>
                </c:pt>
                <c:pt idx="2732">
                  <c:v>80.63406</c:v>
                </c:pt>
                <c:pt idx="2733">
                  <c:v>80.63407</c:v>
                </c:pt>
                <c:pt idx="2734">
                  <c:v>80.63407999999998</c:v>
                </c:pt>
                <c:pt idx="2735">
                  <c:v>80.63409</c:v>
                </c:pt>
                <c:pt idx="2736">
                  <c:v>80.634094</c:v>
                </c:pt>
                <c:pt idx="2737">
                  <c:v>80.6341</c:v>
                </c:pt>
                <c:pt idx="2738">
                  <c:v>80.63411</c:v>
                </c:pt>
                <c:pt idx="2739">
                  <c:v>80.63412</c:v>
                </c:pt>
                <c:pt idx="2740">
                  <c:v>80.634125</c:v>
                </c:pt>
                <c:pt idx="2741">
                  <c:v>80.63413000000001</c:v>
                </c:pt>
                <c:pt idx="2742">
                  <c:v>80.63414</c:v>
                </c:pt>
                <c:pt idx="2743">
                  <c:v>80.63414</c:v>
                </c:pt>
                <c:pt idx="2744">
                  <c:v>80.63414</c:v>
                </c:pt>
                <c:pt idx="2745">
                  <c:v>80.63414</c:v>
                </c:pt>
                <c:pt idx="2746">
                  <c:v>80.63414</c:v>
                </c:pt>
                <c:pt idx="2747">
                  <c:v>80.63414</c:v>
                </c:pt>
                <c:pt idx="2748">
                  <c:v>80.63414</c:v>
                </c:pt>
                <c:pt idx="2749">
                  <c:v>80.63414</c:v>
                </c:pt>
                <c:pt idx="2750">
                  <c:v>80.63414</c:v>
                </c:pt>
                <c:pt idx="2751">
                  <c:v>80.63415</c:v>
                </c:pt>
                <c:pt idx="2752">
                  <c:v>80.634155</c:v>
                </c:pt>
                <c:pt idx="2753">
                  <c:v>80.63416</c:v>
                </c:pt>
                <c:pt idx="2754">
                  <c:v>80.63417</c:v>
                </c:pt>
                <c:pt idx="2755">
                  <c:v>80.63417</c:v>
                </c:pt>
                <c:pt idx="2756">
                  <c:v>80.63418</c:v>
                </c:pt>
                <c:pt idx="2757">
                  <c:v>80.634186</c:v>
                </c:pt>
                <c:pt idx="2758">
                  <c:v>80.63419</c:v>
                </c:pt>
                <c:pt idx="2759">
                  <c:v>80.6342</c:v>
                </c:pt>
                <c:pt idx="2760">
                  <c:v>80.63421</c:v>
                </c:pt>
                <c:pt idx="2761">
                  <c:v>80.63422</c:v>
                </c:pt>
                <c:pt idx="2762">
                  <c:v>80.634224</c:v>
                </c:pt>
                <c:pt idx="2763">
                  <c:v>80.63423</c:v>
                </c:pt>
                <c:pt idx="2764">
                  <c:v>80.63423</c:v>
                </c:pt>
                <c:pt idx="2765">
                  <c:v>80.63424</c:v>
                </c:pt>
                <c:pt idx="2766">
                  <c:v>80.63425</c:v>
                </c:pt>
                <c:pt idx="2767">
                  <c:v>80.63425</c:v>
                </c:pt>
                <c:pt idx="2768">
                  <c:v>80.634254</c:v>
                </c:pt>
                <c:pt idx="2769">
                  <c:v>80.634254</c:v>
                </c:pt>
                <c:pt idx="2770">
                  <c:v>80.634254</c:v>
                </c:pt>
                <c:pt idx="2771">
                  <c:v>80.634254</c:v>
                </c:pt>
                <c:pt idx="2772">
                  <c:v>80.634254</c:v>
                </c:pt>
                <c:pt idx="2773">
                  <c:v>80.634254</c:v>
                </c:pt>
                <c:pt idx="2774">
                  <c:v>80.634254</c:v>
                </c:pt>
                <c:pt idx="2775">
                  <c:v>80.634254</c:v>
                </c:pt>
                <c:pt idx="2776">
                  <c:v>80.634254</c:v>
                </c:pt>
                <c:pt idx="2777">
                  <c:v>80.63426</c:v>
                </c:pt>
                <c:pt idx="2778">
                  <c:v>80.63427</c:v>
                </c:pt>
                <c:pt idx="2779">
                  <c:v>80.63428</c:v>
                </c:pt>
                <c:pt idx="2780">
                  <c:v>80.634285</c:v>
                </c:pt>
                <c:pt idx="2781">
                  <c:v>80.63429</c:v>
                </c:pt>
                <c:pt idx="2782">
                  <c:v>80.6343</c:v>
                </c:pt>
                <c:pt idx="2783">
                  <c:v>80.63431</c:v>
                </c:pt>
                <c:pt idx="2784">
                  <c:v>80.634315</c:v>
                </c:pt>
                <c:pt idx="2785">
                  <c:v>80.63432</c:v>
                </c:pt>
                <c:pt idx="2786">
                  <c:v>80.63433</c:v>
                </c:pt>
                <c:pt idx="2787">
                  <c:v>80.63433</c:v>
                </c:pt>
                <c:pt idx="2788">
                  <c:v>80.63433999999998</c:v>
                </c:pt>
                <c:pt idx="2789">
                  <c:v>80.63434599999998</c:v>
                </c:pt>
                <c:pt idx="2790">
                  <c:v>80.63434599999998</c:v>
                </c:pt>
                <c:pt idx="2791">
                  <c:v>80.63435</c:v>
                </c:pt>
                <c:pt idx="2792">
                  <c:v>80.63436</c:v>
                </c:pt>
                <c:pt idx="2793">
                  <c:v>80.63436</c:v>
                </c:pt>
                <c:pt idx="2794">
                  <c:v>80.63436</c:v>
                </c:pt>
                <c:pt idx="2795">
                  <c:v>80.63436999999998</c:v>
                </c:pt>
                <c:pt idx="2796">
                  <c:v>80.63436999999998</c:v>
                </c:pt>
                <c:pt idx="2797">
                  <c:v>80.63436999999998</c:v>
                </c:pt>
                <c:pt idx="2798">
                  <c:v>80.63436999999998</c:v>
                </c:pt>
                <c:pt idx="2799">
                  <c:v>80.63436999999998</c:v>
                </c:pt>
                <c:pt idx="2800">
                  <c:v>80.63436999999998</c:v>
                </c:pt>
                <c:pt idx="2801">
                  <c:v>80.63437999999998</c:v>
                </c:pt>
                <c:pt idx="2802">
                  <c:v>80.63438399999998</c:v>
                </c:pt>
                <c:pt idx="2803">
                  <c:v>80.63438999999998</c:v>
                </c:pt>
                <c:pt idx="2804">
                  <c:v>80.6344</c:v>
                </c:pt>
                <c:pt idx="2805">
                  <c:v>80.63441</c:v>
                </c:pt>
                <c:pt idx="2806">
                  <c:v>80.634415</c:v>
                </c:pt>
                <c:pt idx="2807">
                  <c:v>80.63442</c:v>
                </c:pt>
                <c:pt idx="2808">
                  <c:v>80.63443</c:v>
                </c:pt>
                <c:pt idx="2809">
                  <c:v>80.63443</c:v>
                </c:pt>
                <c:pt idx="2810">
                  <c:v>80.63444</c:v>
                </c:pt>
                <c:pt idx="2811">
                  <c:v>80.634445</c:v>
                </c:pt>
                <c:pt idx="2812">
                  <c:v>80.63445</c:v>
                </c:pt>
                <c:pt idx="2813">
                  <c:v>80.63446</c:v>
                </c:pt>
                <c:pt idx="2814">
                  <c:v>80.63446</c:v>
                </c:pt>
                <c:pt idx="2815">
                  <c:v>80.63447</c:v>
                </c:pt>
                <c:pt idx="2816">
                  <c:v>80.63447599999999</c:v>
                </c:pt>
                <c:pt idx="2817">
                  <c:v>80.63447999999998</c:v>
                </c:pt>
                <c:pt idx="2818">
                  <c:v>80.63447999999998</c:v>
                </c:pt>
                <c:pt idx="2819">
                  <c:v>80.63447999999998</c:v>
                </c:pt>
                <c:pt idx="2820">
                  <c:v>80.63447999999998</c:v>
                </c:pt>
                <c:pt idx="2821">
                  <c:v>80.63447999999998</c:v>
                </c:pt>
                <c:pt idx="2822">
                  <c:v>80.63447999999998</c:v>
                </c:pt>
                <c:pt idx="2823">
                  <c:v>80.63449</c:v>
                </c:pt>
                <c:pt idx="2824">
                  <c:v>80.6345</c:v>
                </c:pt>
                <c:pt idx="2825">
                  <c:v>80.63451</c:v>
                </c:pt>
                <c:pt idx="2826">
                  <c:v>80.634514</c:v>
                </c:pt>
                <c:pt idx="2827">
                  <c:v>80.634514</c:v>
                </c:pt>
                <c:pt idx="2828">
                  <c:v>80.63452</c:v>
                </c:pt>
                <c:pt idx="2829">
                  <c:v>80.63453000000001</c:v>
                </c:pt>
                <c:pt idx="2830">
                  <c:v>80.63453000000001</c:v>
                </c:pt>
                <c:pt idx="2831">
                  <c:v>80.63454</c:v>
                </c:pt>
                <c:pt idx="2832">
                  <c:v>80.634544</c:v>
                </c:pt>
                <c:pt idx="2833">
                  <c:v>80.63455</c:v>
                </c:pt>
                <c:pt idx="2834">
                  <c:v>80.63456</c:v>
                </c:pt>
                <c:pt idx="2835">
                  <c:v>80.63456</c:v>
                </c:pt>
                <c:pt idx="2836">
                  <c:v>80.63457</c:v>
                </c:pt>
                <c:pt idx="2837">
                  <c:v>80.63457</c:v>
                </c:pt>
                <c:pt idx="2838">
                  <c:v>80.63457</c:v>
                </c:pt>
                <c:pt idx="2839">
                  <c:v>80.63457</c:v>
                </c:pt>
                <c:pt idx="2840">
                  <c:v>80.63457</c:v>
                </c:pt>
                <c:pt idx="2841">
                  <c:v>80.63457</c:v>
                </c:pt>
                <c:pt idx="2842">
                  <c:v>80.634575</c:v>
                </c:pt>
                <c:pt idx="2843">
                  <c:v>80.63458</c:v>
                </c:pt>
                <c:pt idx="2844">
                  <c:v>80.63459</c:v>
                </c:pt>
                <c:pt idx="2845">
                  <c:v>80.6346</c:v>
                </c:pt>
                <c:pt idx="2846">
                  <c:v>80.6346</c:v>
                </c:pt>
                <c:pt idx="2847">
                  <c:v>80.634605</c:v>
                </c:pt>
                <c:pt idx="2848">
                  <c:v>80.63461</c:v>
                </c:pt>
                <c:pt idx="2849">
                  <c:v>80.63462</c:v>
                </c:pt>
                <c:pt idx="2850">
                  <c:v>80.63463</c:v>
                </c:pt>
                <c:pt idx="2851">
                  <c:v>80.63463</c:v>
                </c:pt>
                <c:pt idx="2852">
                  <c:v>80.63463</c:v>
                </c:pt>
                <c:pt idx="2853">
                  <c:v>80.63463</c:v>
                </c:pt>
                <c:pt idx="2854">
                  <c:v>80.63463</c:v>
                </c:pt>
                <c:pt idx="2855">
                  <c:v>80.634636</c:v>
                </c:pt>
                <c:pt idx="2856">
                  <c:v>80.63464</c:v>
                </c:pt>
                <c:pt idx="2857">
                  <c:v>80.63465</c:v>
                </c:pt>
                <c:pt idx="2858">
                  <c:v>80.63466</c:v>
                </c:pt>
                <c:pt idx="2859">
                  <c:v>80.63467</c:v>
                </c:pt>
                <c:pt idx="2860">
                  <c:v>80.634674</c:v>
                </c:pt>
                <c:pt idx="2861">
                  <c:v>80.63468</c:v>
                </c:pt>
                <c:pt idx="2862">
                  <c:v>80.63468</c:v>
                </c:pt>
                <c:pt idx="2863">
                  <c:v>80.63468</c:v>
                </c:pt>
                <c:pt idx="2864">
                  <c:v>80.63468</c:v>
                </c:pt>
                <c:pt idx="2865">
                  <c:v>80.63468</c:v>
                </c:pt>
                <c:pt idx="2866">
                  <c:v>80.63469</c:v>
                </c:pt>
                <c:pt idx="2867">
                  <c:v>80.6347</c:v>
                </c:pt>
                <c:pt idx="2868">
                  <c:v>80.63470499999998</c:v>
                </c:pt>
                <c:pt idx="2869">
                  <c:v>80.63471</c:v>
                </c:pt>
                <c:pt idx="2870">
                  <c:v>80.63471</c:v>
                </c:pt>
                <c:pt idx="2871">
                  <c:v>80.63471</c:v>
                </c:pt>
                <c:pt idx="2872">
                  <c:v>80.63472</c:v>
                </c:pt>
                <c:pt idx="2873">
                  <c:v>80.63473</c:v>
                </c:pt>
                <c:pt idx="2874">
                  <c:v>80.63473</c:v>
                </c:pt>
                <c:pt idx="2875">
                  <c:v>80.63473499999999</c:v>
                </c:pt>
                <c:pt idx="2876">
                  <c:v>80.63473999999998</c:v>
                </c:pt>
                <c:pt idx="2877">
                  <c:v>80.63474999999998</c:v>
                </c:pt>
                <c:pt idx="2878">
                  <c:v>80.63476</c:v>
                </c:pt>
                <c:pt idx="2879">
                  <c:v>80.63476</c:v>
                </c:pt>
                <c:pt idx="2880">
                  <c:v>80.634766</c:v>
                </c:pt>
                <c:pt idx="2881">
                  <c:v>80.63476999999998</c:v>
                </c:pt>
                <c:pt idx="2882">
                  <c:v>80.63477999999999</c:v>
                </c:pt>
                <c:pt idx="2883">
                  <c:v>80.63478999999998</c:v>
                </c:pt>
                <c:pt idx="2884">
                  <c:v>80.63479599999998</c:v>
                </c:pt>
                <c:pt idx="2885">
                  <c:v>80.63479599999998</c:v>
                </c:pt>
                <c:pt idx="2886">
                  <c:v>80.63479599999998</c:v>
                </c:pt>
                <c:pt idx="2887">
                  <c:v>80.63479599999998</c:v>
                </c:pt>
                <c:pt idx="2888">
                  <c:v>80.63479599999998</c:v>
                </c:pt>
                <c:pt idx="2889">
                  <c:v>80.63479599999998</c:v>
                </c:pt>
                <c:pt idx="2890">
                  <c:v>80.63479599999998</c:v>
                </c:pt>
                <c:pt idx="2891">
                  <c:v>80.6348</c:v>
                </c:pt>
                <c:pt idx="2892">
                  <c:v>80.63481</c:v>
                </c:pt>
                <c:pt idx="2893">
                  <c:v>80.63482</c:v>
                </c:pt>
                <c:pt idx="2894">
                  <c:v>80.63483</c:v>
                </c:pt>
                <c:pt idx="2895">
                  <c:v>80.63483</c:v>
                </c:pt>
                <c:pt idx="2896">
                  <c:v>80.634834</c:v>
                </c:pt>
                <c:pt idx="2897">
                  <c:v>80.63483999999998</c:v>
                </c:pt>
                <c:pt idx="2898">
                  <c:v>80.63483999999998</c:v>
                </c:pt>
                <c:pt idx="2899">
                  <c:v>80.63485</c:v>
                </c:pt>
                <c:pt idx="2900">
                  <c:v>80.63486</c:v>
                </c:pt>
                <c:pt idx="2901">
                  <c:v>80.63486</c:v>
                </c:pt>
                <c:pt idx="2902">
                  <c:v>80.634865</c:v>
                </c:pt>
                <c:pt idx="2903">
                  <c:v>80.63487</c:v>
                </c:pt>
                <c:pt idx="2904">
                  <c:v>80.63487</c:v>
                </c:pt>
                <c:pt idx="2905">
                  <c:v>80.63487999999998</c:v>
                </c:pt>
                <c:pt idx="2906">
                  <c:v>80.63489</c:v>
                </c:pt>
                <c:pt idx="2907">
                  <c:v>80.63489</c:v>
                </c:pt>
                <c:pt idx="2908">
                  <c:v>80.634895</c:v>
                </c:pt>
                <c:pt idx="2909">
                  <c:v>80.6349</c:v>
                </c:pt>
                <c:pt idx="2910">
                  <c:v>80.63491</c:v>
                </c:pt>
                <c:pt idx="2911">
                  <c:v>80.63491</c:v>
                </c:pt>
                <c:pt idx="2912">
                  <c:v>80.63491</c:v>
                </c:pt>
                <c:pt idx="2913">
                  <c:v>80.63491</c:v>
                </c:pt>
                <c:pt idx="2914">
                  <c:v>80.63492</c:v>
                </c:pt>
                <c:pt idx="2915">
                  <c:v>80.634926</c:v>
                </c:pt>
                <c:pt idx="2916">
                  <c:v>80.63493</c:v>
                </c:pt>
                <c:pt idx="2917">
                  <c:v>80.63494</c:v>
                </c:pt>
                <c:pt idx="2918">
                  <c:v>80.63494</c:v>
                </c:pt>
                <c:pt idx="2919">
                  <c:v>80.63494</c:v>
                </c:pt>
                <c:pt idx="2920">
                  <c:v>80.63495</c:v>
                </c:pt>
                <c:pt idx="2921">
                  <c:v>80.63496</c:v>
                </c:pt>
                <c:pt idx="2922">
                  <c:v>80.634964</c:v>
                </c:pt>
                <c:pt idx="2923">
                  <c:v>80.63497</c:v>
                </c:pt>
                <c:pt idx="2924">
                  <c:v>80.63497</c:v>
                </c:pt>
                <c:pt idx="2925">
                  <c:v>80.63498</c:v>
                </c:pt>
                <c:pt idx="2926">
                  <c:v>80.63499</c:v>
                </c:pt>
                <c:pt idx="2927">
                  <c:v>80.63499</c:v>
                </c:pt>
                <c:pt idx="2928">
                  <c:v>80.634995</c:v>
                </c:pt>
                <c:pt idx="2929">
                  <c:v>80.635</c:v>
                </c:pt>
                <c:pt idx="2930">
                  <c:v>80.635</c:v>
                </c:pt>
                <c:pt idx="2931">
                  <c:v>80.63500999999998</c:v>
                </c:pt>
                <c:pt idx="2932">
                  <c:v>80.63501999999998</c:v>
                </c:pt>
                <c:pt idx="2933">
                  <c:v>80.635025</c:v>
                </c:pt>
                <c:pt idx="2934">
                  <c:v>80.635025</c:v>
                </c:pt>
                <c:pt idx="2935">
                  <c:v>80.635025</c:v>
                </c:pt>
                <c:pt idx="2936">
                  <c:v>80.635025</c:v>
                </c:pt>
                <c:pt idx="2937">
                  <c:v>80.635025</c:v>
                </c:pt>
                <c:pt idx="2938">
                  <c:v>80.635025</c:v>
                </c:pt>
                <c:pt idx="2939">
                  <c:v>80.63502999999998</c:v>
                </c:pt>
                <c:pt idx="2940">
                  <c:v>80.63503999999999</c:v>
                </c:pt>
                <c:pt idx="2941">
                  <c:v>80.63504999999999</c:v>
                </c:pt>
                <c:pt idx="2942">
                  <c:v>80.63505599999999</c:v>
                </c:pt>
                <c:pt idx="2943">
                  <c:v>80.63505599999999</c:v>
                </c:pt>
                <c:pt idx="2944">
                  <c:v>80.63505599999999</c:v>
                </c:pt>
                <c:pt idx="2945">
                  <c:v>80.63505999999998</c:v>
                </c:pt>
                <c:pt idx="2946">
                  <c:v>80.63507</c:v>
                </c:pt>
                <c:pt idx="2947">
                  <c:v>80.63507999999999</c:v>
                </c:pt>
                <c:pt idx="2948">
                  <c:v>80.63508599999999</c:v>
                </c:pt>
                <c:pt idx="2949">
                  <c:v>80.63508999999999</c:v>
                </c:pt>
                <c:pt idx="2950">
                  <c:v>80.63509999999998</c:v>
                </c:pt>
                <c:pt idx="2951">
                  <c:v>80.63510999999998</c:v>
                </c:pt>
                <c:pt idx="2952">
                  <c:v>80.63510999999998</c:v>
                </c:pt>
                <c:pt idx="2953">
                  <c:v>80.63510999999998</c:v>
                </c:pt>
                <c:pt idx="2954">
                  <c:v>80.63510999999998</c:v>
                </c:pt>
                <c:pt idx="2955">
                  <c:v>80.63510999999998</c:v>
                </c:pt>
                <c:pt idx="2956">
                  <c:v>80.63510999999998</c:v>
                </c:pt>
                <c:pt idx="2957">
                  <c:v>80.63510999999998</c:v>
                </c:pt>
                <c:pt idx="2958">
                  <c:v>80.63510999999998</c:v>
                </c:pt>
                <c:pt idx="2959">
                  <c:v>80.63512</c:v>
                </c:pt>
                <c:pt idx="2960">
                  <c:v>80.635124</c:v>
                </c:pt>
                <c:pt idx="2961">
                  <c:v>80.63512999999998</c:v>
                </c:pt>
                <c:pt idx="2962">
                  <c:v>80.63513999999999</c:v>
                </c:pt>
                <c:pt idx="2963">
                  <c:v>80.63513999999999</c:v>
                </c:pt>
                <c:pt idx="2964">
                  <c:v>80.63514999999998</c:v>
                </c:pt>
                <c:pt idx="2965">
                  <c:v>80.63515499999998</c:v>
                </c:pt>
                <c:pt idx="2966">
                  <c:v>80.63516</c:v>
                </c:pt>
                <c:pt idx="2967">
                  <c:v>80.63516999999998</c:v>
                </c:pt>
                <c:pt idx="2968">
                  <c:v>80.63517999999999</c:v>
                </c:pt>
                <c:pt idx="2969">
                  <c:v>80.63518499999999</c:v>
                </c:pt>
                <c:pt idx="2970">
                  <c:v>80.63518999999998</c:v>
                </c:pt>
                <c:pt idx="2971">
                  <c:v>80.6352</c:v>
                </c:pt>
                <c:pt idx="2972">
                  <c:v>80.63521</c:v>
                </c:pt>
                <c:pt idx="2973">
                  <c:v>80.635216</c:v>
                </c:pt>
                <c:pt idx="2974">
                  <c:v>80.63522</c:v>
                </c:pt>
                <c:pt idx="2975">
                  <c:v>80.63522</c:v>
                </c:pt>
                <c:pt idx="2976">
                  <c:v>80.63522</c:v>
                </c:pt>
                <c:pt idx="2977">
                  <c:v>80.63522</c:v>
                </c:pt>
                <c:pt idx="2978">
                  <c:v>80.63522</c:v>
                </c:pt>
                <c:pt idx="2979">
                  <c:v>80.63522</c:v>
                </c:pt>
                <c:pt idx="2980">
                  <c:v>80.63522</c:v>
                </c:pt>
                <c:pt idx="2981">
                  <c:v>80.63523</c:v>
                </c:pt>
                <c:pt idx="2982">
                  <c:v>80.63523999999998</c:v>
                </c:pt>
                <c:pt idx="2983">
                  <c:v>80.63525</c:v>
                </c:pt>
                <c:pt idx="2984">
                  <c:v>80.635254</c:v>
                </c:pt>
                <c:pt idx="2985">
                  <c:v>80.635254</c:v>
                </c:pt>
                <c:pt idx="2986">
                  <c:v>80.635254</c:v>
                </c:pt>
                <c:pt idx="2987">
                  <c:v>80.63526</c:v>
                </c:pt>
                <c:pt idx="2988">
                  <c:v>80.63527</c:v>
                </c:pt>
                <c:pt idx="2989">
                  <c:v>80.63527999999998</c:v>
                </c:pt>
                <c:pt idx="2990">
                  <c:v>80.635284</c:v>
                </c:pt>
                <c:pt idx="2991">
                  <c:v>80.63529</c:v>
                </c:pt>
                <c:pt idx="2992">
                  <c:v>80.63529999999998</c:v>
                </c:pt>
                <c:pt idx="2993">
                  <c:v>80.63530999999999</c:v>
                </c:pt>
                <c:pt idx="2994">
                  <c:v>80.63531499999999</c:v>
                </c:pt>
                <c:pt idx="2995">
                  <c:v>80.63531999999998</c:v>
                </c:pt>
                <c:pt idx="2996">
                  <c:v>80.63532999999998</c:v>
                </c:pt>
                <c:pt idx="2997">
                  <c:v>80.63533999999999</c:v>
                </c:pt>
                <c:pt idx="2998">
                  <c:v>80.63533999999999</c:v>
                </c:pt>
                <c:pt idx="2999">
                  <c:v>80.63533999999999</c:v>
                </c:pt>
                <c:pt idx="3000">
                  <c:v>80.63533999999999</c:v>
                </c:pt>
                <c:pt idx="3001">
                  <c:v>80.63533999999999</c:v>
                </c:pt>
                <c:pt idx="3002">
                  <c:v>80.63533999999999</c:v>
                </c:pt>
                <c:pt idx="3003">
                  <c:v>80.63533999999999</c:v>
                </c:pt>
                <c:pt idx="3004">
                  <c:v>80.63533999999999</c:v>
                </c:pt>
                <c:pt idx="3005">
                  <c:v>80.63533999999999</c:v>
                </c:pt>
                <c:pt idx="3006">
                  <c:v>80.63534499999999</c:v>
                </c:pt>
                <c:pt idx="3007">
                  <c:v>80.63534999999999</c:v>
                </c:pt>
                <c:pt idx="3008">
                  <c:v>80.63535999999999</c:v>
                </c:pt>
                <c:pt idx="3009">
                  <c:v>80.63536999999998</c:v>
                </c:pt>
                <c:pt idx="3010">
                  <c:v>80.63536999999998</c:v>
                </c:pt>
                <c:pt idx="3011">
                  <c:v>80.63536999999998</c:v>
                </c:pt>
                <c:pt idx="3012">
                  <c:v>80.63537599999997</c:v>
                </c:pt>
                <c:pt idx="3013">
                  <c:v>80.63537999999998</c:v>
                </c:pt>
                <c:pt idx="3014">
                  <c:v>80.63538999999999</c:v>
                </c:pt>
                <c:pt idx="3015">
                  <c:v>80.63539999999999</c:v>
                </c:pt>
                <c:pt idx="3016">
                  <c:v>80.63539999999999</c:v>
                </c:pt>
                <c:pt idx="3017">
                  <c:v>80.63540999999998</c:v>
                </c:pt>
                <c:pt idx="3018">
                  <c:v>80.63541399999998</c:v>
                </c:pt>
                <c:pt idx="3019">
                  <c:v>80.63541999999998</c:v>
                </c:pt>
                <c:pt idx="3020">
                  <c:v>80.63543</c:v>
                </c:pt>
                <c:pt idx="3021">
                  <c:v>80.63543999999999</c:v>
                </c:pt>
                <c:pt idx="3022">
                  <c:v>80.63544499999999</c:v>
                </c:pt>
                <c:pt idx="3023">
                  <c:v>80.63544999999999</c:v>
                </c:pt>
                <c:pt idx="3024">
                  <c:v>80.63544999999999</c:v>
                </c:pt>
                <c:pt idx="3025">
                  <c:v>80.63544999999999</c:v>
                </c:pt>
                <c:pt idx="3026">
                  <c:v>80.63544999999999</c:v>
                </c:pt>
                <c:pt idx="3027">
                  <c:v>80.63544999999999</c:v>
                </c:pt>
                <c:pt idx="3028">
                  <c:v>80.63544999999999</c:v>
                </c:pt>
                <c:pt idx="3029">
                  <c:v>80.63544999999999</c:v>
                </c:pt>
                <c:pt idx="3030">
                  <c:v>80.63545999999998</c:v>
                </c:pt>
                <c:pt idx="3031">
                  <c:v>80.63547</c:v>
                </c:pt>
                <c:pt idx="3032">
                  <c:v>80.63547499999999</c:v>
                </c:pt>
                <c:pt idx="3033">
                  <c:v>80.63547999999999</c:v>
                </c:pt>
                <c:pt idx="3034">
                  <c:v>80.63547999999999</c:v>
                </c:pt>
                <c:pt idx="3035">
                  <c:v>80.63548999999999</c:v>
                </c:pt>
                <c:pt idx="3036">
                  <c:v>80.63549999999998</c:v>
                </c:pt>
                <c:pt idx="3037">
                  <c:v>80.63550599999999</c:v>
                </c:pt>
                <c:pt idx="3038">
                  <c:v>80.63550999999998</c:v>
                </c:pt>
                <c:pt idx="3039">
                  <c:v>80.63552</c:v>
                </c:pt>
                <c:pt idx="3040">
                  <c:v>80.63552999999998</c:v>
                </c:pt>
                <c:pt idx="3041">
                  <c:v>80.63553999999999</c:v>
                </c:pt>
                <c:pt idx="3042">
                  <c:v>80.63554399999998</c:v>
                </c:pt>
                <c:pt idx="3043">
                  <c:v>80.63554399999998</c:v>
                </c:pt>
                <c:pt idx="3044">
                  <c:v>80.63554999999998</c:v>
                </c:pt>
                <c:pt idx="3045">
                  <c:v>80.63556</c:v>
                </c:pt>
                <c:pt idx="3046">
                  <c:v>80.63556999999998</c:v>
                </c:pt>
                <c:pt idx="3047">
                  <c:v>80.63556999999998</c:v>
                </c:pt>
                <c:pt idx="3048">
                  <c:v>80.63556999999998</c:v>
                </c:pt>
                <c:pt idx="3049">
                  <c:v>80.63556999999998</c:v>
                </c:pt>
                <c:pt idx="3050">
                  <c:v>80.63556999999998</c:v>
                </c:pt>
                <c:pt idx="3051">
                  <c:v>80.63556999999998</c:v>
                </c:pt>
                <c:pt idx="3052">
                  <c:v>80.63556999999998</c:v>
                </c:pt>
                <c:pt idx="3053">
                  <c:v>80.63556999999998</c:v>
                </c:pt>
                <c:pt idx="3054">
                  <c:v>80.63556999999998</c:v>
                </c:pt>
                <c:pt idx="3055">
                  <c:v>80.63557399999999</c:v>
                </c:pt>
                <c:pt idx="3056">
                  <c:v>80.63557999999999</c:v>
                </c:pt>
                <c:pt idx="3057">
                  <c:v>80.63558999999998</c:v>
                </c:pt>
                <c:pt idx="3058">
                  <c:v>80.63559999999998</c:v>
                </c:pt>
                <c:pt idx="3059">
                  <c:v>80.635605</c:v>
                </c:pt>
                <c:pt idx="3060">
                  <c:v>80.63561</c:v>
                </c:pt>
                <c:pt idx="3061">
                  <c:v>80.63562</c:v>
                </c:pt>
                <c:pt idx="3062">
                  <c:v>80.63563</c:v>
                </c:pt>
                <c:pt idx="3063">
                  <c:v>80.63563499999998</c:v>
                </c:pt>
                <c:pt idx="3064">
                  <c:v>80.63563999999998</c:v>
                </c:pt>
                <c:pt idx="3065">
                  <c:v>80.63563999999998</c:v>
                </c:pt>
                <c:pt idx="3066">
                  <c:v>80.63565</c:v>
                </c:pt>
                <c:pt idx="3067">
                  <c:v>80.63565</c:v>
                </c:pt>
                <c:pt idx="3068">
                  <c:v>80.63565</c:v>
                </c:pt>
                <c:pt idx="3069">
                  <c:v>80.63565</c:v>
                </c:pt>
                <c:pt idx="3070">
                  <c:v>80.63565</c:v>
                </c:pt>
                <c:pt idx="3071">
                  <c:v>80.63565</c:v>
                </c:pt>
                <c:pt idx="3072">
                  <c:v>80.63565</c:v>
                </c:pt>
                <c:pt idx="3073">
                  <c:v>80.63565</c:v>
                </c:pt>
                <c:pt idx="3074">
                  <c:v>80.63565</c:v>
                </c:pt>
                <c:pt idx="3075">
                  <c:v>80.63565</c:v>
                </c:pt>
                <c:pt idx="3076">
                  <c:v>80.63566</c:v>
                </c:pt>
                <c:pt idx="3077">
                  <c:v>80.635666</c:v>
                </c:pt>
                <c:pt idx="3078">
                  <c:v>80.63567</c:v>
                </c:pt>
                <c:pt idx="3079">
                  <c:v>80.63567999999998</c:v>
                </c:pt>
                <c:pt idx="3080">
                  <c:v>80.63567999999998</c:v>
                </c:pt>
                <c:pt idx="3081">
                  <c:v>80.63568999999998</c:v>
                </c:pt>
                <c:pt idx="3082">
                  <c:v>80.63569999999998</c:v>
                </c:pt>
                <c:pt idx="3083">
                  <c:v>80.63570399999999</c:v>
                </c:pt>
                <c:pt idx="3084">
                  <c:v>80.63570999999999</c:v>
                </c:pt>
                <c:pt idx="3085">
                  <c:v>80.63571999999999</c:v>
                </c:pt>
                <c:pt idx="3086">
                  <c:v>80.63572999999998</c:v>
                </c:pt>
                <c:pt idx="3087">
                  <c:v>80.63573499999997</c:v>
                </c:pt>
                <c:pt idx="3088">
                  <c:v>80.63573999999998</c:v>
                </c:pt>
                <c:pt idx="3089">
                  <c:v>80.63574999999999</c:v>
                </c:pt>
                <c:pt idx="3090">
                  <c:v>80.63575999999999</c:v>
                </c:pt>
                <c:pt idx="3091">
                  <c:v>80.63576499999999</c:v>
                </c:pt>
                <c:pt idx="3092">
                  <c:v>80.63576499999999</c:v>
                </c:pt>
                <c:pt idx="3093">
                  <c:v>80.63576499999999</c:v>
                </c:pt>
                <c:pt idx="3094">
                  <c:v>80.63576499999999</c:v>
                </c:pt>
                <c:pt idx="3095">
                  <c:v>80.63576499999999</c:v>
                </c:pt>
                <c:pt idx="3096">
                  <c:v>80.63576499999999</c:v>
                </c:pt>
                <c:pt idx="3097">
                  <c:v>80.63576499999999</c:v>
                </c:pt>
                <c:pt idx="3098">
                  <c:v>80.63576499999999</c:v>
                </c:pt>
                <c:pt idx="3099">
                  <c:v>80.63576499999999</c:v>
                </c:pt>
                <c:pt idx="3100">
                  <c:v>80.63576999999998</c:v>
                </c:pt>
                <c:pt idx="3101">
                  <c:v>80.63577999999997</c:v>
                </c:pt>
                <c:pt idx="3102">
                  <c:v>80.63578999999999</c:v>
                </c:pt>
                <c:pt idx="3103">
                  <c:v>80.63579599999998</c:v>
                </c:pt>
                <c:pt idx="3104">
                  <c:v>80.63579599999998</c:v>
                </c:pt>
                <c:pt idx="3105">
                  <c:v>80.63579999999999</c:v>
                </c:pt>
                <c:pt idx="3106">
                  <c:v>80.63580999999999</c:v>
                </c:pt>
                <c:pt idx="3107">
                  <c:v>80.63581999999998</c:v>
                </c:pt>
                <c:pt idx="3108">
                  <c:v>80.63582599999998</c:v>
                </c:pt>
                <c:pt idx="3109">
                  <c:v>80.63582599999998</c:v>
                </c:pt>
                <c:pt idx="3110">
                  <c:v>80.63582599999998</c:v>
                </c:pt>
                <c:pt idx="3111">
                  <c:v>80.63582599999998</c:v>
                </c:pt>
                <c:pt idx="3112">
                  <c:v>80.63583</c:v>
                </c:pt>
                <c:pt idx="3113">
                  <c:v>80.63583999999999</c:v>
                </c:pt>
                <c:pt idx="3114">
                  <c:v>80.63584999999999</c:v>
                </c:pt>
                <c:pt idx="3115">
                  <c:v>80.63585999999998</c:v>
                </c:pt>
                <c:pt idx="3116">
                  <c:v>80.635864</c:v>
                </c:pt>
                <c:pt idx="3117">
                  <c:v>80.63586999999998</c:v>
                </c:pt>
                <c:pt idx="3118">
                  <c:v>80.63587999999999</c:v>
                </c:pt>
                <c:pt idx="3119">
                  <c:v>80.63587999999999</c:v>
                </c:pt>
                <c:pt idx="3120">
                  <c:v>80.63587999999999</c:v>
                </c:pt>
                <c:pt idx="3121">
                  <c:v>80.63587999999999</c:v>
                </c:pt>
                <c:pt idx="3122">
                  <c:v>80.63587999999999</c:v>
                </c:pt>
                <c:pt idx="3123">
                  <c:v>80.63587999999999</c:v>
                </c:pt>
                <c:pt idx="3124">
                  <c:v>80.63588999999999</c:v>
                </c:pt>
                <c:pt idx="3125">
                  <c:v>80.63589499999999</c:v>
                </c:pt>
                <c:pt idx="3126">
                  <c:v>80.63589999999999</c:v>
                </c:pt>
                <c:pt idx="3127">
                  <c:v>80.63590999999998</c:v>
                </c:pt>
                <c:pt idx="3128">
                  <c:v>80.63590999999998</c:v>
                </c:pt>
                <c:pt idx="3129">
                  <c:v>80.63592</c:v>
                </c:pt>
                <c:pt idx="3130">
                  <c:v>80.635925</c:v>
                </c:pt>
                <c:pt idx="3131">
                  <c:v>80.635925</c:v>
                </c:pt>
                <c:pt idx="3132">
                  <c:v>80.635925</c:v>
                </c:pt>
                <c:pt idx="3133">
                  <c:v>80.63592999999998</c:v>
                </c:pt>
                <c:pt idx="3134">
                  <c:v>80.63593999999999</c:v>
                </c:pt>
                <c:pt idx="3135">
                  <c:v>80.63594999999998</c:v>
                </c:pt>
                <c:pt idx="3136">
                  <c:v>80.63595599999998</c:v>
                </c:pt>
                <c:pt idx="3137">
                  <c:v>80.63595599999998</c:v>
                </c:pt>
                <c:pt idx="3138">
                  <c:v>80.63595999999998</c:v>
                </c:pt>
                <c:pt idx="3139">
                  <c:v>80.63596999999998</c:v>
                </c:pt>
                <c:pt idx="3140">
                  <c:v>80.63597999999999</c:v>
                </c:pt>
                <c:pt idx="3141">
                  <c:v>80.63598999999999</c:v>
                </c:pt>
                <c:pt idx="3142">
                  <c:v>80.63599399999998</c:v>
                </c:pt>
                <c:pt idx="3143">
                  <c:v>80.63599399999998</c:v>
                </c:pt>
                <c:pt idx="3144">
                  <c:v>80.63599399999998</c:v>
                </c:pt>
                <c:pt idx="3145">
                  <c:v>80.63599399999998</c:v>
                </c:pt>
                <c:pt idx="3146">
                  <c:v>80.63599399999998</c:v>
                </c:pt>
                <c:pt idx="3147">
                  <c:v>80.63599999999998</c:v>
                </c:pt>
                <c:pt idx="3148">
                  <c:v>80.63601</c:v>
                </c:pt>
                <c:pt idx="3149">
                  <c:v>80.63602</c:v>
                </c:pt>
                <c:pt idx="3150">
                  <c:v>80.636024</c:v>
                </c:pt>
                <c:pt idx="3151">
                  <c:v>80.636024</c:v>
                </c:pt>
                <c:pt idx="3152">
                  <c:v>80.636024</c:v>
                </c:pt>
                <c:pt idx="3153">
                  <c:v>80.636024</c:v>
                </c:pt>
                <c:pt idx="3154">
                  <c:v>80.63603</c:v>
                </c:pt>
                <c:pt idx="3155">
                  <c:v>80.63603999999998</c:v>
                </c:pt>
                <c:pt idx="3156">
                  <c:v>80.63603999999998</c:v>
                </c:pt>
                <c:pt idx="3157">
                  <c:v>80.63604999999998</c:v>
                </c:pt>
                <c:pt idx="3158">
                  <c:v>80.636055</c:v>
                </c:pt>
                <c:pt idx="3159">
                  <c:v>80.636055</c:v>
                </c:pt>
                <c:pt idx="3160">
                  <c:v>80.63606</c:v>
                </c:pt>
                <c:pt idx="3161">
                  <c:v>80.63606999999998</c:v>
                </c:pt>
                <c:pt idx="3162">
                  <c:v>80.63606999999998</c:v>
                </c:pt>
                <c:pt idx="3163">
                  <c:v>80.63607999999999</c:v>
                </c:pt>
                <c:pt idx="3164">
                  <c:v>80.63608599999999</c:v>
                </c:pt>
                <c:pt idx="3165">
                  <c:v>80.63608999999998</c:v>
                </c:pt>
                <c:pt idx="3166">
                  <c:v>80.6361</c:v>
                </c:pt>
                <c:pt idx="3167">
                  <c:v>80.63611</c:v>
                </c:pt>
                <c:pt idx="3168">
                  <c:v>80.63611</c:v>
                </c:pt>
                <c:pt idx="3169">
                  <c:v>80.63611</c:v>
                </c:pt>
                <c:pt idx="3170">
                  <c:v>80.63611</c:v>
                </c:pt>
                <c:pt idx="3171">
                  <c:v>80.63611</c:v>
                </c:pt>
                <c:pt idx="3172">
                  <c:v>80.63611</c:v>
                </c:pt>
                <c:pt idx="3173">
                  <c:v>80.63611</c:v>
                </c:pt>
                <c:pt idx="3174">
                  <c:v>80.63611</c:v>
                </c:pt>
                <c:pt idx="3175">
                  <c:v>80.63611</c:v>
                </c:pt>
                <c:pt idx="3176">
                  <c:v>80.636116</c:v>
                </c:pt>
                <c:pt idx="3177">
                  <c:v>80.63612</c:v>
                </c:pt>
                <c:pt idx="3178">
                  <c:v>80.63613</c:v>
                </c:pt>
                <c:pt idx="3179">
                  <c:v>80.63613999999998</c:v>
                </c:pt>
                <c:pt idx="3180">
                  <c:v>80.63613999999998</c:v>
                </c:pt>
                <c:pt idx="3181">
                  <c:v>80.63615</c:v>
                </c:pt>
                <c:pt idx="3182">
                  <c:v>80.636154</c:v>
                </c:pt>
                <c:pt idx="3183">
                  <c:v>80.636154</c:v>
                </c:pt>
                <c:pt idx="3184">
                  <c:v>80.63616</c:v>
                </c:pt>
                <c:pt idx="3185">
                  <c:v>80.63617</c:v>
                </c:pt>
                <c:pt idx="3186">
                  <c:v>80.63617999999998</c:v>
                </c:pt>
                <c:pt idx="3187">
                  <c:v>80.636185</c:v>
                </c:pt>
                <c:pt idx="3188">
                  <c:v>80.63619</c:v>
                </c:pt>
                <c:pt idx="3189">
                  <c:v>80.63619</c:v>
                </c:pt>
                <c:pt idx="3190">
                  <c:v>80.63619</c:v>
                </c:pt>
                <c:pt idx="3191">
                  <c:v>80.63619</c:v>
                </c:pt>
                <c:pt idx="3192">
                  <c:v>80.63619</c:v>
                </c:pt>
                <c:pt idx="3193">
                  <c:v>80.63619</c:v>
                </c:pt>
                <c:pt idx="3194">
                  <c:v>80.63619</c:v>
                </c:pt>
                <c:pt idx="3195">
                  <c:v>80.6362</c:v>
                </c:pt>
                <c:pt idx="3196">
                  <c:v>80.63621</c:v>
                </c:pt>
                <c:pt idx="3197">
                  <c:v>80.636215</c:v>
                </c:pt>
                <c:pt idx="3198">
                  <c:v>80.63622</c:v>
                </c:pt>
                <c:pt idx="3199">
                  <c:v>80.63622</c:v>
                </c:pt>
                <c:pt idx="3200">
                  <c:v>80.63622</c:v>
                </c:pt>
                <c:pt idx="3201">
                  <c:v>80.63622</c:v>
                </c:pt>
                <c:pt idx="3202">
                  <c:v>80.63623000000001</c:v>
                </c:pt>
                <c:pt idx="3203">
                  <c:v>80.63624</c:v>
                </c:pt>
                <c:pt idx="3204">
                  <c:v>80.636246</c:v>
                </c:pt>
                <c:pt idx="3205">
                  <c:v>80.63625</c:v>
                </c:pt>
                <c:pt idx="3206">
                  <c:v>80.63625</c:v>
                </c:pt>
                <c:pt idx="3207">
                  <c:v>80.63626</c:v>
                </c:pt>
                <c:pt idx="3208">
                  <c:v>80.63627</c:v>
                </c:pt>
                <c:pt idx="3209">
                  <c:v>80.63627</c:v>
                </c:pt>
                <c:pt idx="3210">
                  <c:v>80.63628</c:v>
                </c:pt>
                <c:pt idx="3211">
                  <c:v>80.636284</c:v>
                </c:pt>
                <c:pt idx="3212">
                  <c:v>80.63629</c:v>
                </c:pt>
                <c:pt idx="3213">
                  <c:v>80.6363</c:v>
                </c:pt>
                <c:pt idx="3214">
                  <c:v>80.63630999999998</c:v>
                </c:pt>
                <c:pt idx="3215">
                  <c:v>80.63630999999998</c:v>
                </c:pt>
                <c:pt idx="3216">
                  <c:v>80.63630999999998</c:v>
                </c:pt>
                <c:pt idx="3217">
                  <c:v>80.63630999999998</c:v>
                </c:pt>
                <c:pt idx="3218">
                  <c:v>80.63630999999998</c:v>
                </c:pt>
                <c:pt idx="3219">
                  <c:v>80.63630999999998</c:v>
                </c:pt>
                <c:pt idx="3220">
                  <c:v>80.63630999999998</c:v>
                </c:pt>
                <c:pt idx="3221">
                  <c:v>80.63630999999998</c:v>
                </c:pt>
                <c:pt idx="3222">
                  <c:v>80.636314</c:v>
                </c:pt>
                <c:pt idx="3223">
                  <c:v>80.63632</c:v>
                </c:pt>
                <c:pt idx="3224">
                  <c:v>80.63632999999998</c:v>
                </c:pt>
                <c:pt idx="3225">
                  <c:v>80.63633999999999</c:v>
                </c:pt>
                <c:pt idx="3226">
                  <c:v>80.63633999999999</c:v>
                </c:pt>
                <c:pt idx="3227">
                  <c:v>80.63634499999999</c:v>
                </c:pt>
                <c:pt idx="3228">
                  <c:v>80.63634999999998</c:v>
                </c:pt>
                <c:pt idx="3229">
                  <c:v>80.63635999999998</c:v>
                </c:pt>
                <c:pt idx="3230">
                  <c:v>80.63637</c:v>
                </c:pt>
                <c:pt idx="3231">
                  <c:v>80.63637</c:v>
                </c:pt>
                <c:pt idx="3232">
                  <c:v>80.63637499999999</c:v>
                </c:pt>
                <c:pt idx="3233">
                  <c:v>80.63637999999999</c:v>
                </c:pt>
                <c:pt idx="3234">
                  <c:v>80.63638999999999</c:v>
                </c:pt>
                <c:pt idx="3235">
                  <c:v>80.63639999999998</c:v>
                </c:pt>
                <c:pt idx="3236">
                  <c:v>80.63640599999998</c:v>
                </c:pt>
                <c:pt idx="3237">
                  <c:v>80.63641</c:v>
                </c:pt>
                <c:pt idx="3238">
                  <c:v>80.63642</c:v>
                </c:pt>
                <c:pt idx="3239">
                  <c:v>80.63642</c:v>
                </c:pt>
                <c:pt idx="3240">
                  <c:v>80.63642</c:v>
                </c:pt>
                <c:pt idx="3241">
                  <c:v>80.63642</c:v>
                </c:pt>
                <c:pt idx="3242">
                  <c:v>80.63642</c:v>
                </c:pt>
                <c:pt idx="3243">
                  <c:v>80.63642</c:v>
                </c:pt>
                <c:pt idx="3244">
                  <c:v>80.63642</c:v>
                </c:pt>
                <c:pt idx="3245">
                  <c:v>80.63642</c:v>
                </c:pt>
                <c:pt idx="3246">
                  <c:v>80.63642</c:v>
                </c:pt>
                <c:pt idx="3247">
                  <c:v>80.63642</c:v>
                </c:pt>
                <c:pt idx="3248">
                  <c:v>80.63642999999998</c:v>
                </c:pt>
                <c:pt idx="3249">
                  <c:v>80.63643999999998</c:v>
                </c:pt>
                <c:pt idx="3250">
                  <c:v>80.63644399999998</c:v>
                </c:pt>
                <c:pt idx="3251">
                  <c:v>80.63644999999998</c:v>
                </c:pt>
                <c:pt idx="3252">
                  <c:v>80.63646</c:v>
                </c:pt>
                <c:pt idx="3253">
                  <c:v>80.63646999999998</c:v>
                </c:pt>
                <c:pt idx="3254">
                  <c:v>80.63646999999998</c:v>
                </c:pt>
                <c:pt idx="3255">
                  <c:v>80.63647499999999</c:v>
                </c:pt>
                <c:pt idx="3256">
                  <c:v>80.63647999999999</c:v>
                </c:pt>
                <c:pt idx="3257">
                  <c:v>80.63648999999998</c:v>
                </c:pt>
                <c:pt idx="3258">
                  <c:v>80.6365</c:v>
                </c:pt>
                <c:pt idx="3259">
                  <c:v>80.636505</c:v>
                </c:pt>
                <c:pt idx="3260">
                  <c:v>80.63651</c:v>
                </c:pt>
                <c:pt idx="3261">
                  <c:v>80.63652</c:v>
                </c:pt>
                <c:pt idx="3262">
                  <c:v>80.63653</c:v>
                </c:pt>
                <c:pt idx="3263">
                  <c:v>80.63653599999999</c:v>
                </c:pt>
                <c:pt idx="3264">
                  <c:v>80.63653599999999</c:v>
                </c:pt>
                <c:pt idx="3265">
                  <c:v>80.63653599999999</c:v>
                </c:pt>
                <c:pt idx="3266">
                  <c:v>80.63653599999999</c:v>
                </c:pt>
                <c:pt idx="3267">
                  <c:v>80.63653599999999</c:v>
                </c:pt>
                <c:pt idx="3268">
                  <c:v>80.63653599999999</c:v>
                </c:pt>
                <c:pt idx="3269">
                  <c:v>80.63653599999999</c:v>
                </c:pt>
                <c:pt idx="3270">
                  <c:v>80.63653599999999</c:v>
                </c:pt>
                <c:pt idx="3271">
                  <c:v>80.63653599999999</c:v>
                </c:pt>
                <c:pt idx="3272">
                  <c:v>80.63653999999998</c:v>
                </c:pt>
                <c:pt idx="3273">
                  <c:v>80.63655</c:v>
                </c:pt>
                <c:pt idx="3274">
                  <c:v>80.63656</c:v>
                </c:pt>
                <c:pt idx="3275">
                  <c:v>80.636566</c:v>
                </c:pt>
                <c:pt idx="3276">
                  <c:v>80.636566</c:v>
                </c:pt>
                <c:pt idx="3277">
                  <c:v>80.636566</c:v>
                </c:pt>
                <c:pt idx="3278">
                  <c:v>80.636566</c:v>
                </c:pt>
                <c:pt idx="3279">
                  <c:v>80.63657</c:v>
                </c:pt>
                <c:pt idx="3280">
                  <c:v>80.63657999999998</c:v>
                </c:pt>
                <c:pt idx="3281">
                  <c:v>80.63659</c:v>
                </c:pt>
                <c:pt idx="3282">
                  <c:v>80.6366</c:v>
                </c:pt>
                <c:pt idx="3283">
                  <c:v>80.636604</c:v>
                </c:pt>
                <c:pt idx="3284">
                  <c:v>80.63661</c:v>
                </c:pt>
                <c:pt idx="3285">
                  <c:v>80.63662</c:v>
                </c:pt>
                <c:pt idx="3286">
                  <c:v>80.63663</c:v>
                </c:pt>
                <c:pt idx="3287">
                  <c:v>80.636635</c:v>
                </c:pt>
                <c:pt idx="3288">
                  <c:v>80.63664</c:v>
                </c:pt>
                <c:pt idx="3289">
                  <c:v>80.63664</c:v>
                </c:pt>
                <c:pt idx="3290">
                  <c:v>80.63664</c:v>
                </c:pt>
                <c:pt idx="3291">
                  <c:v>80.63665</c:v>
                </c:pt>
                <c:pt idx="3292">
                  <c:v>80.63665</c:v>
                </c:pt>
                <c:pt idx="3293">
                  <c:v>80.63665</c:v>
                </c:pt>
                <c:pt idx="3294">
                  <c:v>80.63665</c:v>
                </c:pt>
                <c:pt idx="3295">
                  <c:v>80.63665</c:v>
                </c:pt>
                <c:pt idx="3296">
                  <c:v>80.63665</c:v>
                </c:pt>
                <c:pt idx="3297">
                  <c:v>80.63665</c:v>
                </c:pt>
                <c:pt idx="3298">
                  <c:v>80.63665</c:v>
                </c:pt>
                <c:pt idx="3299">
                  <c:v>80.63666</c:v>
                </c:pt>
                <c:pt idx="3300">
                  <c:v>80.636665</c:v>
                </c:pt>
                <c:pt idx="3301">
                  <c:v>80.63667</c:v>
                </c:pt>
                <c:pt idx="3302">
                  <c:v>80.63668</c:v>
                </c:pt>
                <c:pt idx="3303">
                  <c:v>80.63668</c:v>
                </c:pt>
                <c:pt idx="3304">
                  <c:v>80.63668</c:v>
                </c:pt>
                <c:pt idx="3305">
                  <c:v>80.63669</c:v>
                </c:pt>
                <c:pt idx="3306">
                  <c:v>80.636696</c:v>
                </c:pt>
                <c:pt idx="3307">
                  <c:v>80.6367</c:v>
                </c:pt>
                <c:pt idx="3308">
                  <c:v>80.63670999999998</c:v>
                </c:pt>
                <c:pt idx="3309">
                  <c:v>80.63671999999998</c:v>
                </c:pt>
                <c:pt idx="3310">
                  <c:v>80.63672999999998</c:v>
                </c:pt>
                <c:pt idx="3311">
                  <c:v>80.63673399999999</c:v>
                </c:pt>
                <c:pt idx="3312">
                  <c:v>80.63673999999999</c:v>
                </c:pt>
                <c:pt idx="3313">
                  <c:v>80.63674999999999</c:v>
                </c:pt>
                <c:pt idx="3314">
                  <c:v>80.63675999999998</c:v>
                </c:pt>
                <c:pt idx="3315">
                  <c:v>80.63676499999998</c:v>
                </c:pt>
                <c:pt idx="3316">
                  <c:v>80.63676499999998</c:v>
                </c:pt>
                <c:pt idx="3317">
                  <c:v>80.63676499999998</c:v>
                </c:pt>
                <c:pt idx="3318">
                  <c:v>80.63676499999998</c:v>
                </c:pt>
                <c:pt idx="3319">
                  <c:v>80.63676499999998</c:v>
                </c:pt>
                <c:pt idx="3320">
                  <c:v>80.63676499999998</c:v>
                </c:pt>
                <c:pt idx="3321">
                  <c:v>80.63676499999998</c:v>
                </c:pt>
                <c:pt idx="3322">
                  <c:v>80.63677</c:v>
                </c:pt>
                <c:pt idx="3323">
                  <c:v>80.63677999999999</c:v>
                </c:pt>
                <c:pt idx="3324">
                  <c:v>80.63678999999999</c:v>
                </c:pt>
                <c:pt idx="3325">
                  <c:v>80.63679499999999</c:v>
                </c:pt>
                <c:pt idx="3326">
                  <c:v>80.63679499999999</c:v>
                </c:pt>
                <c:pt idx="3327">
                  <c:v>80.63679499999999</c:v>
                </c:pt>
                <c:pt idx="3328">
                  <c:v>80.63679499999999</c:v>
                </c:pt>
                <c:pt idx="3329">
                  <c:v>80.63679499999999</c:v>
                </c:pt>
                <c:pt idx="3330">
                  <c:v>80.63679499999999</c:v>
                </c:pt>
                <c:pt idx="3331">
                  <c:v>80.63679999999998</c:v>
                </c:pt>
                <c:pt idx="3332">
                  <c:v>80.63680999999998</c:v>
                </c:pt>
                <c:pt idx="3333">
                  <c:v>80.63682</c:v>
                </c:pt>
                <c:pt idx="3334">
                  <c:v>80.636826</c:v>
                </c:pt>
                <c:pt idx="3335">
                  <c:v>80.63682999999998</c:v>
                </c:pt>
                <c:pt idx="3336">
                  <c:v>80.63683999999999</c:v>
                </c:pt>
                <c:pt idx="3337">
                  <c:v>80.63684999999998</c:v>
                </c:pt>
                <c:pt idx="3338">
                  <c:v>80.63684999999998</c:v>
                </c:pt>
                <c:pt idx="3339">
                  <c:v>80.63684999999998</c:v>
                </c:pt>
                <c:pt idx="3340">
                  <c:v>80.63684999999998</c:v>
                </c:pt>
                <c:pt idx="3341">
                  <c:v>80.63684999999998</c:v>
                </c:pt>
                <c:pt idx="3342">
                  <c:v>80.63685599999998</c:v>
                </c:pt>
                <c:pt idx="3343">
                  <c:v>80.63686</c:v>
                </c:pt>
                <c:pt idx="3344">
                  <c:v>80.63686999999998</c:v>
                </c:pt>
                <c:pt idx="3345">
                  <c:v>80.63687999999999</c:v>
                </c:pt>
                <c:pt idx="3346">
                  <c:v>80.63687999999999</c:v>
                </c:pt>
                <c:pt idx="3347">
                  <c:v>80.63687999999999</c:v>
                </c:pt>
                <c:pt idx="3348">
                  <c:v>80.63687999999999</c:v>
                </c:pt>
                <c:pt idx="3349">
                  <c:v>80.63688999999998</c:v>
                </c:pt>
                <c:pt idx="3350">
                  <c:v>80.636894</c:v>
                </c:pt>
                <c:pt idx="3351">
                  <c:v>80.63689999999998</c:v>
                </c:pt>
                <c:pt idx="3352">
                  <c:v>80.63691</c:v>
                </c:pt>
                <c:pt idx="3353">
                  <c:v>80.63691</c:v>
                </c:pt>
                <c:pt idx="3354">
                  <c:v>80.63691</c:v>
                </c:pt>
                <c:pt idx="3355">
                  <c:v>80.63692</c:v>
                </c:pt>
                <c:pt idx="3356">
                  <c:v>80.636925</c:v>
                </c:pt>
                <c:pt idx="3357">
                  <c:v>80.636925</c:v>
                </c:pt>
                <c:pt idx="3358">
                  <c:v>80.63693</c:v>
                </c:pt>
                <c:pt idx="3359">
                  <c:v>80.63693999999998</c:v>
                </c:pt>
                <c:pt idx="3360">
                  <c:v>80.63693999999998</c:v>
                </c:pt>
                <c:pt idx="3361">
                  <c:v>80.63695</c:v>
                </c:pt>
                <c:pt idx="3362">
                  <c:v>80.636955</c:v>
                </c:pt>
                <c:pt idx="3363">
                  <c:v>80.63696</c:v>
                </c:pt>
                <c:pt idx="3364">
                  <c:v>80.63696</c:v>
                </c:pt>
                <c:pt idx="3365">
                  <c:v>80.63696</c:v>
                </c:pt>
                <c:pt idx="3366">
                  <c:v>80.63696</c:v>
                </c:pt>
                <c:pt idx="3367">
                  <c:v>80.63696</c:v>
                </c:pt>
                <c:pt idx="3368">
                  <c:v>80.63697</c:v>
                </c:pt>
                <c:pt idx="3369">
                  <c:v>80.63697999999998</c:v>
                </c:pt>
                <c:pt idx="3370">
                  <c:v>80.63698599999998</c:v>
                </c:pt>
                <c:pt idx="3371">
                  <c:v>80.63698999999998</c:v>
                </c:pt>
                <c:pt idx="3372">
                  <c:v>80.63698999999998</c:v>
                </c:pt>
                <c:pt idx="3373">
                  <c:v>80.637</c:v>
                </c:pt>
                <c:pt idx="3374">
                  <c:v>80.63701</c:v>
                </c:pt>
                <c:pt idx="3375">
                  <c:v>80.63702</c:v>
                </c:pt>
                <c:pt idx="3376">
                  <c:v>80.637024</c:v>
                </c:pt>
                <c:pt idx="3377">
                  <c:v>80.63703</c:v>
                </c:pt>
                <c:pt idx="3378">
                  <c:v>80.63704</c:v>
                </c:pt>
                <c:pt idx="3379">
                  <c:v>80.63704</c:v>
                </c:pt>
                <c:pt idx="3380">
                  <c:v>80.63705</c:v>
                </c:pt>
                <c:pt idx="3381">
                  <c:v>80.637054</c:v>
                </c:pt>
                <c:pt idx="3382">
                  <c:v>80.63706</c:v>
                </c:pt>
                <c:pt idx="3383">
                  <c:v>80.63707</c:v>
                </c:pt>
                <c:pt idx="3384">
                  <c:v>80.63707999999998</c:v>
                </c:pt>
                <c:pt idx="3385">
                  <c:v>80.63707999999998</c:v>
                </c:pt>
                <c:pt idx="3386">
                  <c:v>80.63707999999998</c:v>
                </c:pt>
                <c:pt idx="3387">
                  <c:v>80.63707999999998</c:v>
                </c:pt>
                <c:pt idx="3388">
                  <c:v>80.63707999999998</c:v>
                </c:pt>
                <c:pt idx="3389">
                  <c:v>80.63707999999998</c:v>
                </c:pt>
                <c:pt idx="3390">
                  <c:v>80.63707999999998</c:v>
                </c:pt>
                <c:pt idx="3391">
                  <c:v>80.637085</c:v>
                </c:pt>
                <c:pt idx="3392">
                  <c:v>80.63709</c:v>
                </c:pt>
                <c:pt idx="3393">
                  <c:v>80.6371</c:v>
                </c:pt>
                <c:pt idx="3394">
                  <c:v>80.63711</c:v>
                </c:pt>
                <c:pt idx="3395">
                  <c:v>80.637115</c:v>
                </c:pt>
                <c:pt idx="3396">
                  <c:v>80.63712</c:v>
                </c:pt>
                <c:pt idx="3397">
                  <c:v>80.63713000000001</c:v>
                </c:pt>
                <c:pt idx="3398">
                  <c:v>80.63714</c:v>
                </c:pt>
                <c:pt idx="3399">
                  <c:v>80.63714</c:v>
                </c:pt>
                <c:pt idx="3400">
                  <c:v>80.637146</c:v>
                </c:pt>
                <c:pt idx="3401">
                  <c:v>80.63715</c:v>
                </c:pt>
                <c:pt idx="3402">
                  <c:v>80.63716</c:v>
                </c:pt>
                <c:pt idx="3403">
                  <c:v>80.63717000000001</c:v>
                </c:pt>
                <c:pt idx="3404">
                  <c:v>80.63717000000001</c:v>
                </c:pt>
                <c:pt idx="3405">
                  <c:v>80.63717000000001</c:v>
                </c:pt>
                <c:pt idx="3406">
                  <c:v>80.63718</c:v>
                </c:pt>
                <c:pt idx="3407">
                  <c:v>80.637184</c:v>
                </c:pt>
                <c:pt idx="3408">
                  <c:v>80.63719</c:v>
                </c:pt>
                <c:pt idx="3409">
                  <c:v>80.63719</c:v>
                </c:pt>
                <c:pt idx="3410">
                  <c:v>80.63719</c:v>
                </c:pt>
                <c:pt idx="3411">
                  <c:v>80.63719</c:v>
                </c:pt>
                <c:pt idx="3412">
                  <c:v>80.63719</c:v>
                </c:pt>
                <c:pt idx="3413">
                  <c:v>80.63719</c:v>
                </c:pt>
                <c:pt idx="3414">
                  <c:v>80.63719</c:v>
                </c:pt>
                <c:pt idx="3415">
                  <c:v>80.63719</c:v>
                </c:pt>
                <c:pt idx="3416">
                  <c:v>80.6372</c:v>
                </c:pt>
                <c:pt idx="3417">
                  <c:v>80.63721</c:v>
                </c:pt>
                <c:pt idx="3418">
                  <c:v>80.637215</c:v>
                </c:pt>
                <c:pt idx="3419">
                  <c:v>80.63722</c:v>
                </c:pt>
                <c:pt idx="3420">
                  <c:v>80.63722</c:v>
                </c:pt>
                <c:pt idx="3421">
                  <c:v>80.63723</c:v>
                </c:pt>
                <c:pt idx="3422">
                  <c:v>80.63724</c:v>
                </c:pt>
                <c:pt idx="3423">
                  <c:v>80.63724</c:v>
                </c:pt>
                <c:pt idx="3424">
                  <c:v>80.637245</c:v>
                </c:pt>
                <c:pt idx="3425">
                  <c:v>80.63725</c:v>
                </c:pt>
                <c:pt idx="3426">
                  <c:v>80.63726</c:v>
                </c:pt>
                <c:pt idx="3427">
                  <c:v>80.63727</c:v>
                </c:pt>
                <c:pt idx="3428">
                  <c:v>80.63727</c:v>
                </c:pt>
                <c:pt idx="3429">
                  <c:v>80.637276</c:v>
                </c:pt>
                <c:pt idx="3430">
                  <c:v>80.63728</c:v>
                </c:pt>
                <c:pt idx="3431">
                  <c:v>80.63728</c:v>
                </c:pt>
                <c:pt idx="3432">
                  <c:v>80.63728</c:v>
                </c:pt>
                <c:pt idx="3433">
                  <c:v>80.63729</c:v>
                </c:pt>
                <c:pt idx="3434">
                  <c:v>80.6373</c:v>
                </c:pt>
                <c:pt idx="3435">
                  <c:v>80.6373</c:v>
                </c:pt>
                <c:pt idx="3436">
                  <c:v>80.63731</c:v>
                </c:pt>
                <c:pt idx="3437">
                  <c:v>80.63731</c:v>
                </c:pt>
                <c:pt idx="3438">
                  <c:v>80.63731</c:v>
                </c:pt>
                <c:pt idx="3439">
                  <c:v>80.63731</c:v>
                </c:pt>
                <c:pt idx="3440">
                  <c:v>80.63731</c:v>
                </c:pt>
                <c:pt idx="3441">
                  <c:v>80.63731</c:v>
                </c:pt>
                <c:pt idx="3442">
                  <c:v>80.63731</c:v>
                </c:pt>
                <c:pt idx="3443">
                  <c:v>80.63731</c:v>
                </c:pt>
                <c:pt idx="3444">
                  <c:v>80.637314</c:v>
                </c:pt>
                <c:pt idx="3445">
                  <c:v>80.63732</c:v>
                </c:pt>
                <c:pt idx="3446">
                  <c:v>80.63733</c:v>
                </c:pt>
                <c:pt idx="3447">
                  <c:v>80.63733999999998</c:v>
                </c:pt>
                <c:pt idx="3448">
                  <c:v>80.63733999999998</c:v>
                </c:pt>
                <c:pt idx="3449">
                  <c:v>80.637344</c:v>
                </c:pt>
                <c:pt idx="3450">
                  <c:v>80.63735</c:v>
                </c:pt>
                <c:pt idx="3451">
                  <c:v>80.63735</c:v>
                </c:pt>
                <c:pt idx="3452">
                  <c:v>80.63736</c:v>
                </c:pt>
                <c:pt idx="3453">
                  <c:v>80.63736999999998</c:v>
                </c:pt>
                <c:pt idx="3454">
                  <c:v>80.63736999999998</c:v>
                </c:pt>
                <c:pt idx="3455">
                  <c:v>80.63737499999999</c:v>
                </c:pt>
                <c:pt idx="3456">
                  <c:v>80.63737999999998</c:v>
                </c:pt>
                <c:pt idx="3457">
                  <c:v>80.63738999999998</c:v>
                </c:pt>
                <c:pt idx="3458">
                  <c:v>80.63738999999998</c:v>
                </c:pt>
                <c:pt idx="3459">
                  <c:v>80.63738999999998</c:v>
                </c:pt>
                <c:pt idx="3460">
                  <c:v>80.63738999999998</c:v>
                </c:pt>
                <c:pt idx="3461">
                  <c:v>80.63738999999998</c:v>
                </c:pt>
                <c:pt idx="3462">
                  <c:v>80.63738999999998</c:v>
                </c:pt>
                <c:pt idx="3463">
                  <c:v>80.63738999999998</c:v>
                </c:pt>
                <c:pt idx="3464">
                  <c:v>80.63738999999998</c:v>
                </c:pt>
                <c:pt idx="3465">
                  <c:v>80.6374</c:v>
                </c:pt>
                <c:pt idx="3466">
                  <c:v>80.637405</c:v>
                </c:pt>
                <c:pt idx="3467">
                  <c:v>80.63741</c:v>
                </c:pt>
                <c:pt idx="3468">
                  <c:v>80.63742</c:v>
                </c:pt>
                <c:pt idx="3469">
                  <c:v>80.63742</c:v>
                </c:pt>
                <c:pt idx="3470">
                  <c:v>80.63742</c:v>
                </c:pt>
                <c:pt idx="3471">
                  <c:v>80.63742</c:v>
                </c:pt>
                <c:pt idx="3472">
                  <c:v>80.63743</c:v>
                </c:pt>
                <c:pt idx="3473">
                  <c:v>80.63743599999998</c:v>
                </c:pt>
                <c:pt idx="3474">
                  <c:v>80.63744</c:v>
                </c:pt>
                <c:pt idx="3475">
                  <c:v>80.63745</c:v>
                </c:pt>
                <c:pt idx="3476">
                  <c:v>80.63746</c:v>
                </c:pt>
                <c:pt idx="3477">
                  <c:v>80.63747</c:v>
                </c:pt>
                <c:pt idx="3478">
                  <c:v>80.63747399999998</c:v>
                </c:pt>
                <c:pt idx="3479">
                  <c:v>80.63747999999998</c:v>
                </c:pt>
                <c:pt idx="3480">
                  <c:v>80.63749</c:v>
                </c:pt>
                <c:pt idx="3481">
                  <c:v>80.6375</c:v>
                </c:pt>
                <c:pt idx="3482">
                  <c:v>80.637505</c:v>
                </c:pt>
                <c:pt idx="3483">
                  <c:v>80.637505</c:v>
                </c:pt>
                <c:pt idx="3484">
                  <c:v>80.637505</c:v>
                </c:pt>
                <c:pt idx="3485">
                  <c:v>80.637505</c:v>
                </c:pt>
                <c:pt idx="3486">
                  <c:v>80.637505</c:v>
                </c:pt>
                <c:pt idx="3487">
                  <c:v>80.637505</c:v>
                </c:pt>
                <c:pt idx="3488">
                  <c:v>80.637505</c:v>
                </c:pt>
                <c:pt idx="3489">
                  <c:v>80.637505</c:v>
                </c:pt>
                <c:pt idx="3490">
                  <c:v>80.637505</c:v>
                </c:pt>
                <c:pt idx="3491">
                  <c:v>80.637505</c:v>
                </c:pt>
                <c:pt idx="3492">
                  <c:v>80.63751</c:v>
                </c:pt>
                <c:pt idx="3493">
                  <c:v>80.63752</c:v>
                </c:pt>
                <c:pt idx="3494">
                  <c:v>80.63753000000001</c:v>
                </c:pt>
                <c:pt idx="3495">
                  <c:v>80.637535</c:v>
                </c:pt>
                <c:pt idx="3496">
                  <c:v>80.637535</c:v>
                </c:pt>
                <c:pt idx="3497">
                  <c:v>80.63754</c:v>
                </c:pt>
                <c:pt idx="3498">
                  <c:v>80.63755</c:v>
                </c:pt>
                <c:pt idx="3499">
                  <c:v>80.63756</c:v>
                </c:pt>
                <c:pt idx="3500">
                  <c:v>80.637566</c:v>
                </c:pt>
                <c:pt idx="3501">
                  <c:v>80.63757</c:v>
                </c:pt>
                <c:pt idx="3502">
                  <c:v>80.63758</c:v>
                </c:pt>
                <c:pt idx="3503">
                  <c:v>80.63759</c:v>
                </c:pt>
                <c:pt idx="3504">
                  <c:v>80.637596</c:v>
                </c:pt>
                <c:pt idx="3505">
                  <c:v>80.6376</c:v>
                </c:pt>
                <c:pt idx="3506">
                  <c:v>80.63761</c:v>
                </c:pt>
                <c:pt idx="3507">
                  <c:v>80.63761</c:v>
                </c:pt>
                <c:pt idx="3508">
                  <c:v>80.63762</c:v>
                </c:pt>
                <c:pt idx="3509">
                  <c:v>80.63762</c:v>
                </c:pt>
                <c:pt idx="3510">
                  <c:v>80.63762</c:v>
                </c:pt>
                <c:pt idx="3511">
                  <c:v>80.63762</c:v>
                </c:pt>
                <c:pt idx="3512">
                  <c:v>80.63762</c:v>
                </c:pt>
                <c:pt idx="3513">
                  <c:v>80.63762</c:v>
                </c:pt>
                <c:pt idx="3514">
                  <c:v>80.63762</c:v>
                </c:pt>
                <c:pt idx="3515">
                  <c:v>80.63762</c:v>
                </c:pt>
                <c:pt idx="3516">
                  <c:v>80.63762</c:v>
                </c:pt>
                <c:pt idx="3517">
                  <c:v>80.63762</c:v>
                </c:pt>
                <c:pt idx="3518">
                  <c:v>80.63762</c:v>
                </c:pt>
                <c:pt idx="3519">
                  <c:v>80.63763</c:v>
                </c:pt>
                <c:pt idx="3520">
                  <c:v>80.637634</c:v>
                </c:pt>
                <c:pt idx="3521">
                  <c:v>80.63764</c:v>
                </c:pt>
                <c:pt idx="3522">
                  <c:v>80.63765</c:v>
                </c:pt>
                <c:pt idx="3523">
                  <c:v>80.63766</c:v>
                </c:pt>
                <c:pt idx="3524">
                  <c:v>80.637665</c:v>
                </c:pt>
                <c:pt idx="3525">
                  <c:v>80.63767</c:v>
                </c:pt>
                <c:pt idx="3526">
                  <c:v>80.63768</c:v>
                </c:pt>
                <c:pt idx="3527">
                  <c:v>80.63769</c:v>
                </c:pt>
                <c:pt idx="3528">
                  <c:v>80.637695</c:v>
                </c:pt>
                <c:pt idx="3529">
                  <c:v>80.637695</c:v>
                </c:pt>
                <c:pt idx="3530">
                  <c:v>80.6377</c:v>
                </c:pt>
                <c:pt idx="3531">
                  <c:v>80.63771</c:v>
                </c:pt>
                <c:pt idx="3532">
                  <c:v>80.63772</c:v>
                </c:pt>
                <c:pt idx="3533">
                  <c:v>80.637726</c:v>
                </c:pt>
                <c:pt idx="3534">
                  <c:v>80.63773</c:v>
                </c:pt>
                <c:pt idx="3535">
                  <c:v>80.63773</c:v>
                </c:pt>
                <c:pt idx="3536">
                  <c:v>80.63773</c:v>
                </c:pt>
                <c:pt idx="3537">
                  <c:v>80.63773</c:v>
                </c:pt>
                <c:pt idx="3538">
                  <c:v>80.63773</c:v>
                </c:pt>
                <c:pt idx="3539">
                  <c:v>80.63773</c:v>
                </c:pt>
                <c:pt idx="3540">
                  <c:v>80.63773</c:v>
                </c:pt>
                <c:pt idx="3541">
                  <c:v>80.63773</c:v>
                </c:pt>
                <c:pt idx="3542">
                  <c:v>80.63773</c:v>
                </c:pt>
                <c:pt idx="3543">
                  <c:v>80.63773</c:v>
                </c:pt>
                <c:pt idx="3544">
                  <c:v>80.63773</c:v>
                </c:pt>
                <c:pt idx="3545">
                  <c:v>80.63773999999998</c:v>
                </c:pt>
                <c:pt idx="3546">
                  <c:v>80.63774999999998</c:v>
                </c:pt>
                <c:pt idx="3547">
                  <c:v>80.63776</c:v>
                </c:pt>
                <c:pt idx="3548">
                  <c:v>80.637764</c:v>
                </c:pt>
                <c:pt idx="3549">
                  <c:v>80.63776999999998</c:v>
                </c:pt>
                <c:pt idx="3550">
                  <c:v>80.63777999999999</c:v>
                </c:pt>
                <c:pt idx="3551">
                  <c:v>80.63777999999999</c:v>
                </c:pt>
                <c:pt idx="3552">
                  <c:v>80.63778999999998</c:v>
                </c:pt>
                <c:pt idx="3553">
                  <c:v>80.637794</c:v>
                </c:pt>
                <c:pt idx="3554">
                  <c:v>80.6378</c:v>
                </c:pt>
                <c:pt idx="3555">
                  <c:v>80.63781</c:v>
                </c:pt>
                <c:pt idx="3556">
                  <c:v>80.63781</c:v>
                </c:pt>
                <c:pt idx="3557">
                  <c:v>80.63782</c:v>
                </c:pt>
                <c:pt idx="3558">
                  <c:v>80.637825</c:v>
                </c:pt>
                <c:pt idx="3559">
                  <c:v>80.637825</c:v>
                </c:pt>
                <c:pt idx="3560">
                  <c:v>80.637825</c:v>
                </c:pt>
                <c:pt idx="3561">
                  <c:v>80.637825</c:v>
                </c:pt>
                <c:pt idx="3562">
                  <c:v>80.63783</c:v>
                </c:pt>
                <c:pt idx="3563">
                  <c:v>80.63783999999998</c:v>
                </c:pt>
                <c:pt idx="3564">
                  <c:v>80.63783999999998</c:v>
                </c:pt>
                <c:pt idx="3565">
                  <c:v>80.63783999999998</c:v>
                </c:pt>
                <c:pt idx="3566">
                  <c:v>80.63785</c:v>
                </c:pt>
                <c:pt idx="3567">
                  <c:v>80.63785</c:v>
                </c:pt>
                <c:pt idx="3568">
                  <c:v>80.63785</c:v>
                </c:pt>
                <c:pt idx="3569">
                  <c:v>80.63785</c:v>
                </c:pt>
                <c:pt idx="3570">
                  <c:v>80.63785</c:v>
                </c:pt>
                <c:pt idx="3571">
                  <c:v>80.637856</c:v>
                </c:pt>
                <c:pt idx="3572">
                  <c:v>80.63786</c:v>
                </c:pt>
                <c:pt idx="3573">
                  <c:v>80.63787</c:v>
                </c:pt>
                <c:pt idx="3574">
                  <c:v>80.63787999999998</c:v>
                </c:pt>
                <c:pt idx="3575">
                  <c:v>80.63787999999998</c:v>
                </c:pt>
                <c:pt idx="3576">
                  <c:v>80.63788599999998</c:v>
                </c:pt>
                <c:pt idx="3577">
                  <c:v>80.63789</c:v>
                </c:pt>
                <c:pt idx="3578">
                  <c:v>80.6379</c:v>
                </c:pt>
                <c:pt idx="3579">
                  <c:v>80.63791</c:v>
                </c:pt>
                <c:pt idx="3580">
                  <c:v>80.63791</c:v>
                </c:pt>
                <c:pt idx="3581">
                  <c:v>80.63791</c:v>
                </c:pt>
                <c:pt idx="3582">
                  <c:v>80.63791</c:v>
                </c:pt>
                <c:pt idx="3583">
                  <c:v>80.63792</c:v>
                </c:pt>
                <c:pt idx="3584">
                  <c:v>80.637924</c:v>
                </c:pt>
                <c:pt idx="3585">
                  <c:v>80.637924</c:v>
                </c:pt>
                <c:pt idx="3586">
                  <c:v>80.637924</c:v>
                </c:pt>
                <c:pt idx="3587">
                  <c:v>80.63793</c:v>
                </c:pt>
                <c:pt idx="3588">
                  <c:v>80.63793</c:v>
                </c:pt>
                <c:pt idx="3589">
                  <c:v>80.63793</c:v>
                </c:pt>
                <c:pt idx="3590">
                  <c:v>80.63793</c:v>
                </c:pt>
                <c:pt idx="3591">
                  <c:v>80.63793</c:v>
                </c:pt>
                <c:pt idx="3592">
                  <c:v>80.63793</c:v>
                </c:pt>
                <c:pt idx="3593">
                  <c:v>80.63793</c:v>
                </c:pt>
                <c:pt idx="3594">
                  <c:v>80.63793</c:v>
                </c:pt>
                <c:pt idx="3595">
                  <c:v>80.63793</c:v>
                </c:pt>
                <c:pt idx="3596">
                  <c:v>80.63793</c:v>
                </c:pt>
                <c:pt idx="3597">
                  <c:v>80.63793</c:v>
                </c:pt>
                <c:pt idx="3598">
                  <c:v>80.63794</c:v>
                </c:pt>
                <c:pt idx="3599">
                  <c:v>80.63795</c:v>
                </c:pt>
                <c:pt idx="3600">
                  <c:v>80.637955</c:v>
                </c:pt>
                <c:pt idx="3601">
                  <c:v>80.63796</c:v>
                </c:pt>
                <c:pt idx="3602">
                  <c:v>80.63796</c:v>
                </c:pt>
                <c:pt idx="3603">
                  <c:v>80.63796</c:v>
                </c:pt>
                <c:pt idx="3604">
                  <c:v>80.63796</c:v>
                </c:pt>
                <c:pt idx="3605">
                  <c:v>80.63797</c:v>
                </c:pt>
                <c:pt idx="3606">
                  <c:v>80.63798</c:v>
                </c:pt>
                <c:pt idx="3607">
                  <c:v>80.637985</c:v>
                </c:pt>
                <c:pt idx="3608">
                  <c:v>80.63799</c:v>
                </c:pt>
                <c:pt idx="3609">
                  <c:v>80.638</c:v>
                </c:pt>
                <c:pt idx="3610">
                  <c:v>80.63800999999998</c:v>
                </c:pt>
                <c:pt idx="3611">
                  <c:v>80.63800999999998</c:v>
                </c:pt>
                <c:pt idx="3612">
                  <c:v>80.63800999999998</c:v>
                </c:pt>
                <c:pt idx="3613">
                  <c:v>80.63801599999998</c:v>
                </c:pt>
                <c:pt idx="3614">
                  <c:v>80.63801999999998</c:v>
                </c:pt>
                <c:pt idx="3615">
                  <c:v>80.63802999999998</c:v>
                </c:pt>
                <c:pt idx="3616">
                  <c:v>80.63803999999999</c:v>
                </c:pt>
                <c:pt idx="3617">
                  <c:v>80.63804999999999</c:v>
                </c:pt>
                <c:pt idx="3618">
                  <c:v>80.63804999999999</c:v>
                </c:pt>
                <c:pt idx="3619">
                  <c:v>80.63804999999999</c:v>
                </c:pt>
                <c:pt idx="3620">
                  <c:v>80.63804999999999</c:v>
                </c:pt>
                <c:pt idx="3621">
                  <c:v>80.63804999999999</c:v>
                </c:pt>
                <c:pt idx="3622">
                  <c:v>80.63804999999999</c:v>
                </c:pt>
                <c:pt idx="3623">
                  <c:v>80.63805399999998</c:v>
                </c:pt>
                <c:pt idx="3624">
                  <c:v>80.63805999999998</c:v>
                </c:pt>
                <c:pt idx="3625">
                  <c:v>80.63807</c:v>
                </c:pt>
                <c:pt idx="3626">
                  <c:v>80.63807999999999</c:v>
                </c:pt>
                <c:pt idx="3627">
                  <c:v>80.63807999999999</c:v>
                </c:pt>
                <c:pt idx="3628">
                  <c:v>80.63807999999999</c:v>
                </c:pt>
                <c:pt idx="3629">
                  <c:v>80.63808399999999</c:v>
                </c:pt>
                <c:pt idx="3630">
                  <c:v>80.63808999999999</c:v>
                </c:pt>
                <c:pt idx="3631">
                  <c:v>80.63809999999998</c:v>
                </c:pt>
                <c:pt idx="3632">
                  <c:v>80.63811</c:v>
                </c:pt>
                <c:pt idx="3633">
                  <c:v>80.638115</c:v>
                </c:pt>
                <c:pt idx="3634">
                  <c:v>80.63812</c:v>
                </c:pt>
                <c:pt idx="3635">
                  <c:v>80.63812</c:v>
                </c:pt>
                <c:pt idx="3636">
                  <c:v>80.63812</c:v>
                </c:pt>
                <c:pt idx="3637">
                  <c:v>80.63812999999998</c:v>
                </c:pt>
                <c:pt idx="3638">
                  <c:v>80.63813999999999</c:v>
                </c:pt>
                <c:pt idx="3639">
                  <c:v>80.63814499999998</c:v>
                </c:pt>
                <c:pt idx="3640">
                  <c:v>80.63814999999998</c:v>
                </c:pt>
                <c:pt idx="3641">
                  <c:v>80.63816</c:v>
                </c:pt>
                <c:pt idx="3642">
                  <c:v>80.63816</c:v>
                </c:pt>
                <c:pt idx="3643">
                  <c:v>80.63816</c:v>
                </c:pt>
                <c:pt idx="3644">
                  <c:v>80.63816</c:v>
                </c:pt>
                <c:pt idx="3645">
                  <c:v>80.63816</c:v>
                </c:pt>
                <c:pt idx="3646">
                  <c:v>80.63816999999998</c:v>
                </c:pt>
                <c:pt idx="3647">
                  <c:v>80.63817599999999</c:v>
                </c:pt>
                <c:pt idx="3648">
                  <c:v>80.63817999999999</c:v>
                </c:pt>
                <c:pt idx="3649">
                  <c:v>80.63818999999998</c:v>
                </c:pt>
                <c:pt idx="3650">
                  <c:v>80.63818999999998</c:v>
                </c:pt>
                <c:pt idx="3651">
                  <c:v>80.63818999999998</c:v>
                </c:pt>
                <c:pt idx="3652">
                  <c:v>80.6382</c:v>
                </c:pt>
                <c:pt idx="3653">
                  <c:v>80.63821</c:v>
                </c:pt>
                <c:pt idx="3654">
                  <c:v>80.638214</c:v>
                </c:pt>
                <c:pt idx="3655">
                  <c:v>80.63822</c:v>
                </c:pt>
                <c:pt idx="3656">
                  <c:v>80.63822</c:v>
                </c:pt>
                <c:pt idx="3657">
                  <c:v>80.63822</c:v>
                </c:pt>
                <c:pt idx="3658">
                  <c:v>80.63823</c:v>
                </c:pt>
                <c:pt idx="3659">
                  <c:v>80.63823999999998</c:v>
                </c:pt>
                <c:pt idx="3660">
                  <c:v>80.63823999999998</c:v>
                </c:pt>
                <c:pt idx="3661">
                  <c:v>80.63823999999998</c:v>
                </c:pt>
                <c:pt idx="3662">
                  <c:v>80.638245</c:v>
                </c:pt>
                <c:pt idx="3663">
                  <c:v>80.63825</c:v>
                </c:pt>
                <c:pt idx="3664">
                  <c:v>80.63826</c:v>
                </c:pt>
                <c:pt idx="3665">
                  <c:v>80.63827</c:v>
                </c:pt>
                <c:pt idx="3666">
                  <c:v>80.63827499999998</c:v>
                </c:pt>
                <c:pt idx="3667">
                  <c:v>80.63827499999998</c:v>
                </c:pt>
                <c:pt idx="3668">
                  <c:v>80.63827499999998</c:v>
                </c:pt>
                <c:pt idx="3669">
                  <c:v>80.63827499999998</c:v>
                </c:pt>
                <c:pt idx="3670">
                  <c:v>80.63827499999998</c:v>
                </c:pt>
                <c:pt idx="3671">
                  <c:v>80.63827499999998</c:v>
                </c:pt>
                <c:pt idx="3672">
                  <c:v>80.63827499999998</c:v>
                </c:pt>
                <c:pt idx="3673">
                  <c:v>80.63827999999998</c:v>
                </c:pt>
                <c:pt idx="3674">
                  <c:v>80.63829</c:v>
                </c:pt>
                <c:pt idx="3675">
                  <c:v>80.63829999999998</c:v>
                </c:pt>
                <c:pt idx="3676">
                  <c:v>80.63830599999999</c:v>
                </c:pt>
                <c:pt idx="3677">
                  <c:v>80.63830599999999</c:v>
                </c:pt>
                <c:pt idx="3678">
                  <c:v>80.63830599999999</c:v>
                </c:pt>
                <c:pt idx="3679">
                  <c:v>80.63830599999999</c:v>
                </c:pt>
                <c:pt idx="3680">
                  <c:v>80.63830599999999</c:v>
                </c:pt>
                <c:pt idx="3681">
                  <c:v>80.63830599999999</c:v>
                </c:pt>
                <c:pt idx="3682">
                  <c:v>80.63830999999999</c:v>
                </c:pt>
                <c:pt idx="3683">
                  <c:v>80.63831999999998</c:v>
                </c:pt>
                <c:pt idx="3684">
                  <c:v>80.63831999999998</c:v>
                </c:pt>
                <c:pt idx="3685">
                  <c:v>80.63832999999998</c:v>
                </c:pt>
                <c:pt idx="3686">
                  <c:v>80.63833599999997</c:v>
                </c:pt>
                <c:pt idx="3687">
                  <c:v>80.63833599999997</c:v>
                </c:pt>
                <c:pt idx="3688">
                  <c:v>80.63833999999999</c:v>
                </c:pt>
                <c:pt idx="3689">
                  <c:v>80.63834999999999</c:v>
                </c:pt>
                <c:pt idx="3690">
                  <c:v>80.63835999999999</c:v>
                </c:pt>
                <c:pt idx="3691">
                  <c:v>80.63836999999998</c:v>
                </c:pt>
                <c:pt idx="3692">
                  <c:v>80.63837399999998</c:v>
                </c:pt>
                <c:pt idx="3693">
                  <c:v>80.63837999999998</c:v>
                </c:pt>
                <c:pt idx="3694">
                  <c:v>80.63838999999999</c:v>
                </c:pt>
                <c:pt idx="3695">
                  <c:v>80.63838999999999</c:v>
                </c:pt>
                <c:pt idx="3696">
                  <c:v>80.63838999999999</c:v>
                </c:pt>
                <c:pt idx="3697">
                  <c:v>80.63838999999999</c:v>
                </c:pt>
                <c:pt idx="3698">
                  <c:v>80.63838999999999</c:v>
                </c:pt>
                <c:pt idx="3699">
                  <c:v>80.63839999999999</c:v>
                </c:pt>
                <c:pt idx="3700">
                  <c:v>80.63840499999999</c:v>
                </c:pt>
                <c:pt idx="3701">
                  <c:v>80.63840999999998</c:v>
                </c:pt>
                <c:pt idx="3702">
                  <c:v>80.63841999999998</c:v>
                </c:pt>
                <c:pt idx="3703">
                  <c:v>80.63841999999998</c:v>
                </c:pt>
                <c:pt idx="3704">
                  <c:v>80.63841999999998</c:v>
                </c:pt>
                <c:pt idx="3705">
                  <c:v>80.63841999999998</c:v>
                </c:pt>
                <c:pt idx="3706">
                  <c:v>80.63841999999998</c:v>
                </c:pt>
                <c:pt idx="3707">
                  <c:v>80.63841999999998</c:v>
                </c:pt>
                <c:pt idx="3708">
                  <c:v>80.63842999999998</c:v>
                </c:pt>
                <c:pt idx="3709">
                  <c:v>80.63843499999999</c:v>
                </c:pt>
                <c:pt idx="3710">
                  <c:v>80.63843499999999</c:v>
                </c:pt>
                <c:pt idx="3711">
                  <c:v>80.63843999999999</c:v>
                </c:pt>
                <c:pt idx="3712">
                  <c:v>80.63844999999999</c:v>
                </c:pt>
                <c:pt idx="3713">
                  <c:v>80.63845999999998</c:v>
                </c:pt>
                <c:pt idx="3714">
                  <c:v>80.63846599999998</c:v>
                </c:pt>
                <c:pt idx="3715">
                  <c:v>80.63846599999998</c:v>
                </c:pt>
                <c:pt idx="3716">
                  <c:v>80.63847</c:v>
                </c:pt>
                <c:pt idx="3717">
                  <c:v>80.63847</c:v>
                </c:pt>
                <c:pt idx="3718">
                  <c:v>80.63847</c:v>
                </c:pt>
                <c:pt idx="3719">
                  <c:v>80.63847</c:v>
                </c:pt>
                <c:pt idx="3720">
                  <c:v>80.63847</c:v>
                </c:pt>
                <c:pt idx="3721">
                  <c:v>80.63847999999999</c:v>
                </c:pt>
                <c:pt idx="3722">
                  <c:v>80.63848999999999</c:v>
                </c:pt>
                <c:pt idx="3723">
                  <c:v>80.63849999999998</c:v>
                </c:pt>
                <c:pt idx="3724">
                  <c:v>80.638504</c:v>
                </c:pt>
                <c:pt idx="3725">
                  <c:v>80.63850999999998</c:v>
                </c:pt>
                <c:pt idx="3726">
                  <c:v>80.63852</c:v>
                </c:pt>
                <c:pt idx="3727">
                  <c:v>80.63852999999998</c:v>
                </c:pt>
                <c:pt idx="3728">
                  <c:v>80.63853499999999</c:v>
                </c:pt>
                <c:pt idx="3729">
                  <c:v>80.63853499999999</c:v>
                </c:pt>
                <c:pt idx="3730">
                  <c:v>80.63853499999999</c:v>
                </c:pt>
                <c:pt idx="3731">
                  <c:v>80.63853499999999</c:v>
                </c:pt>
                <c:pt idx="3732">
                  <c:v>80.63853999999999</c:v>
                </c:pt>
                <c:pt idx="3733">
                  <c:v>80.63854999999998</c:v>
                </c:pt>
                <c:pt idx="3734">
                  <c:v>80.63854999999998</c:v>
                </c:pt>
                <c:pt idx="3735">
                  <c:v>80.63854999999998</c:v>
                </c:pt>
                <c:pt idx="3736">
                  <c:v>80.63856</c:v>
                </c:pt>
                <c:pt idx="3737">
                  <c:v>80.638565</c:v>
                </c:pt>
                <c:pt idx="3738">
                  <c:v>80.63856999999998</c:v>
                </c:pt>
                <c:pt idx="3739">
                  <c:v>80.63857999999999</c:v>
                </c:pt>
                <c:pt idx="3740">
                  <c:v>80.63857999999999</c:v>
                </c:pt>
                <c:pt idx="3741">
                  <c:v>80.63858999999998</c:v>
                </c:pt>
                <c:pt idx="3742">
                  <c:v>80.63858999999998</c:v>
                </c:pt>
                <c:pt idx="3743">
                  <c:v>80.63858999999998</c:v>
                </c:pt>
                <c:pt idx="3744">
                  <c:v>80.63858999999998</c:v>
                </c:pt>
                <c:pt idx="3745">
                  <c:v>80.63858999999998</c:v>
                </c:pt>
                <c:pt idx="3746">
                  <c:v>80.63859599999999</c:v>
                </c:pt>
                <c:pt idx="3747">
                  <c:v>80.63859999999998</c:v>
                </c:pt>
                <c:pt idx="3748">
                  <c:v>80.63861</c:v>
                </c:pt>
                <c:pt idx="3749">
                  <c:v>80.63862</c:v>
                </c:pt>
                <c:pt idx="3750">
                  <c:v>80.63862</c:v>
                </c:pt>
                <c:pt idx="3751">
                  <c:v>80.638626</c:v>
                </c:pt>
                <c:pt idx="3752">
                  <c:v>80.63863</c:v>
                </c:pt>
                <c:pt idx="3753">
                  <c:v>80.63863</c:v>
                </c:pt>
                <c:pt idx="3754">
                  <c:v>80.63863</c:v>
                </c:pt>
                <c:pt idx="3755">
                  <c:v>80.63863999999998</c:v>
                </c:pt>
                <c:pt idx="3756">
                  <c:v>80.63865</c:v>
                </c:pt>
                <c:pt idx="3757">
                  <c:v>80.63865</c:v>
                </c:pt>
                <c:pt idx="3758">
                  <c:v>80.63865</c:v>
                </c:pt>
                <c:pt idx="3759">
                  <c:v>80.63865</c:v>
                </c:pt>
                <c:pt idx="3760">
                  <c:v>80.63866</c:v>
                </c:pt>
                <c:pt idx="3761">
                  <c:v>80.638664</c:v>
                </c:pt>
                <c:pt idx="3762">
                  <c:v>80.638664</c:v>
                </c:pt>
                <c:pt idx="3763">
                  <c:v>80.63867</c:v>
                </c:pt>
                <c:pt idx="3764">
                  <c:v>80.63867999999998</c:v>
                </c:pt>
                <c:pt idx="3765">
                  <c:v>80.63867999999998</c:v>
                </c:pt>
                <c:pt idx="3766">
                  <c:v>80.63868999999998</c:v>
                </c:pt>
                <c:pt idx="3767">
                  <c:v>80.638695</c:v>
                </c:pt>
                <c:pt idx="3768">
                  <c:v>80.63869999999998</c:v>
                </c:pt>
                <c:pt idx="3769">
                  <c:v>80.63869999999998</c:v>
                </c:pt>
                <c:pt idx="3770">
                  <c:v>80.63869999999998</c:v>
                </c:pt>
                <c:pt idx="3771">
                  <c:v>80.63869999999998</c:v>
                </c:pt>
                <c:pt idx="3772">
                  <c:v>80.63869999999998</c:v>
                </c:pt>
                <c:pt idx="3773">
                  <c:v>80.63869999999998</c:v>
                </c:pt>
                <c:pt idx="3774">
                  <c:v>80.63870999999999</c:v>
                </c:pt>
                <c:pt idx="3775">
                  <c:v>80.63871999999999</c:v>
                </c:pt>
                <c:pt idx="3776">
                  <c:v>80.63872499999998</c:v>
                </c:pt>
                <c:pt idx="3777">
                  <c:v>80.63872999999998</c:v>
                </c:pt>
                <c:pt idx="3778">
                  <c:v>80.63872999999998</c:v>
                </c:pt>
                <c:pt idx="3779">
                  <c:v>80.63873999999998</c:v>
                </c:pt>
                <c:pt idx="3780">
                  <c:v>80.63874999999999</c:v>
                </c:pt>
                <c:pt idx="3781">
                  <c:v>80.63874999999999</c:v>
                </c:pt>
                <c:pt idx="3782">
                  <c:v>80.63875599999999</c:v>
                </c:pt>
                <c:pt idx="3783">
                  <c:v>80.63875999999999</c:v>
                </c:pt>
                <c:pt idx="3784">
                  <c:v>80.63875999999999</c:v>
                </c:pt>
                <c:pt idx="3785">
                  <c:v>80.63875999999999</c:v>
                </c:pt>
                <c:pt idx="3786">
                  <c:v>80.63875999999999</c:v>
                </c:pt>
                <c:pt idx="3787">
                  <c:v>80.63876999999998</c:v>
                </c:pt>
                <c:pt idx="3788">
                  <c:v>80.63877999999997</c:v>
                </c:pt>
                <c:pt idx="3789">
                  <c:v>80.63877999999997</c:v>
                </c:pt>
                <c:pt idx="3790">
                  <c:v>80.63877999999997</c:v>
                </c:pt>
                <c:pt idx="3791">
                  <c:v>80.63877999999997</c:v>
                </c:pt>
                <c:pt idx="3792">
                  <c:v>80.63877999999997</c:v>
                </c:pt>
                <c:pt idx="3793">
                  <c:v>80.63877999999997</c:v>
                </c:pt>
                <c:pt idx="3794">
                  <c:v>80.63878999999999</c:v>
                </c:pt>
                <c:pt idx="3795">
                  <c:v>80.63879399999999</c:v>
                </c:pt>
                <c:pt idx="3796">
                  <c:v>80.63879999999999</c:v>
                </c:pt>
                <c:pt idx="3797">
                  <c:v>80.63880999999999</c:v>
                </c:pt>
                <c:pt idx="3798">
                  <c:v>80.63881999999998</c:v>
                </c:pt>
                <c:pt idx="3799">
                  <c:v>80.63881999999998</c:v>
                </c:pt>
                <c:pt idx="3800">
                  <c:v>80.63881999999998</c:v>
                </c:pt>
                <c:pt idx="3801">
                  <c:v>80.63881999999998</c:v>
                </c:pt>
                <c:pt idx="3802">
                  <c:v>80.63881999999998</c:v>
                </c:pt>
                <c:pt idx="3803">
                  <c:v>80.63881999999998</c:v>
                </c:pt>
                <c:pt idx="3804">
                  <c:v>80.63881999999998</c:v>
                </c:pt>
                <c:pt idx="3805">
                  <c:v>80.63881999999998</c:v>
                </c:pt>
                <c:pt idx="3806">
                  <c:v>80.63881999999998</c:v>
                </c:pt>
                <c:pt idx="3807">
                  <c:v>80.638824</c:v>
                </c:pt>
                <c:pt idx="3808">
                  <c:v>80.63883</c:v>
                </c:pt>
                <c:pt idx="3809">
                  <c:v>80.63883999999999</c:v>
                </c:pt>
                <c:pt idx="3810">
                  <c:v>80.63884999999999</c:v>
                </c:pt>
                <c:pt idx="3811">
                  <c:v>80.63884999999999</c:v>
                </c:pt>
                <c:pt idx="3812">
                  <c:v>80.63884999999999</c:v>
                </c:pt>
                <c:pt idx="3813">
                  <c:v>80.63884999999999</c:v>
                </c:pt>
                <c:pt idx="3814">
                  <c:v>80.63885499999999</c:v>
                </c:pt>
                <c:pt idx="3815">
                  <c:v>80.63885999999998</c:v>
                </c:pt>
                <c:pt idx="3816">
                  <c:v>80.63885999999998</c:v>
                </c:pt>
                <c:pt idx="3817">
                  <c:v>80.63886999999998</c:v>
                </c:pt>
                <c:pt idx="3818">
                  <c:v>80.63887999999999</c:v>
                </c:pt>
                <c:pt idx="3819">
                  <c:v>80.63887999999999</c:v>
                </c:pt>
                <c:pt idx="3820">
                  <c:v>80.63888499999999</c:v>
                </c:pt>
                <c:pt idx="3821">
                  <c:v>80.63888999999999</c:v>
                </c:pt>
                <c:pt idx="3822">
                  <c:v>80.63888999999999</c:v>
                </c:pt>
                <c:pt idx="3823">
                  <c:v>80.63888999999999</c:v>
                </c:pt>
                <c:pt idx="3824">
                  <c:v>80.63888999999999</c:v>
                </c:pt>
                <c:pt idx="3825">
                  <c:v>80.63889999999999</c:v>
                </c:pt>
                <c:pt idx="3826">
                  <c:v>80.63890999999998</c:v>
                </c:pt>
                <c:pt idx="3827">
                  <c:v>80.63890999999998</c:v>
                </c:pt>
                <c:pt idx="3828">
                  <c:v>80.63891599999998</c:v>
                </c:pt>
                <c:pt idx="3829">
                  <c:v>80.63892</c:v>
                </c:pt>
                <c:pt idx="3830">
                  <c:v>80.63892</c:v>
                </c:pt>
                <c:pt idx="3831">
                  <c:v>80.63892</c:v>
                </c:pt>
                <c:pt idx="3832">
                  <c:v>80.63892</c:v>
                </c:pt>
                <c:pt idx="3833">
                  <c:v>80.63892</c:v>
                </c:pt>
                <c:pt idx="3834">
                  <c:v>80.63892999999998</c:v>
                </c:pt>
                <c:pt idx="3835">
                  <c:v>80.63892999999998</c:v>
                </c:pt>
                <c:pt idx="3836">
                  <c:v>80.63892999999998</c:v>
                </c:pt>
                <c:pt idx="3837">
                  <c:v>80.63892999999998</c:v>
                </c:pt>
                <c:pt idx="3838">
                  <c:v>80.63892999999998</c:v>
                </c:pt>
                <c:pt idx="3839">
                  <c:v>80.63892999999998</c:v>
                </c:pt>
                <c:pt idx="3840">
                  <c:v>80.63892999999998</c:v>
                </c:pt>
                <c:pt idx="3841">
                  <c:v>80.63892999999998</c:v>
                </c:pt>
                <c:pt idx="3842">
                  <c:v>80.63892999999998</c:v>
                </c:pt>
                <c:pt idx="3843">
                  <c:v>80.63893999999999</c:v>
                </c:pt>
                <c:pt idx="3844">
                  <c:v>80.63894999999998</c:v>
                </c:pt>
                <c:pt idx="3845">
                  <c:v>80.638954</c:v>
                </c:pt>
                <c:pt idx="3846">
                  <c:v>80.63895999999998</c:v>
                </c:pt>
                <c:pt idx="3847">
                  <c:v>80.63895999999998</c:v>
                </c:pt>
                <c:pt idx="3848">
                  <c:v>80.63895999999998</c:v>
                </c:pt>
                <c:pt idx="3849">
                  <c:v>80.63896999999998</c:v>
                </c:pt>
                <c:pt idx="3850">
                  <c:v>80.63897999999999</c:v>
                </c:pt>
                <c:pt idx="3851">
                  <c:v>80.63897999999999</c:v>
                </c:pt>
                <c:pt idx="3852">
                  <c:v>80.63898499999999</c:v>
                </c:pt>
                <c:pt idx="3853">
                  <c:v>80.63898999999999</c:v>
                </c:pt>
                <c:pt idx="3854">
                  <c:v>80.63899999999998</c:v>
                </c:pt>
                <c:pt idx="3855">
                  <c:v>80.63901</c:v>
                </c:pt>
                <c:pt idx="3856">
                  <c:v>80.639015</c:v>
                </c:pt>
                <c:pt idx="3857">
                  <c:v>80.639015</c:v>
                </c:pt>
                <c:pt idx="3858">
                  <c:v>80.639015</c:v>
                </c:pt>
                <c:pt idx="3859">
                  <c:v>80.639015</c:v>
                </c:pt>
                <c:pt idx="3860">
                  <c:v>80.639015</c:v>
                </c:pt>
                <c:pt idx="3861">
                  <c:v>80.639015</c:v>
                </c:pt>
                <c:pt idx="3862">
                  <c:v>80.639015</c:v>
                </c:pt>
                <c:pt idx="3863">
                  <c:v>80.639015</c:v>
                </c:pt>
                <c:pt idx="3864">
                  <c:v>80.639015</c:v>
                </c:pt>
                <c:pt idx="3865">
                  <c:v>80.63902</c:v>
                </c:pt>
                <c:pt idx="3866">
                  <c:v>80.63903</c:v>
                </c:pt>
                <c:pt idx="3867">
                  <c:v>80.63903999999998</c:v>
                </c:pt>
                <c:pt idx="3868">
                  <c:v>80.63904599999998</c:v>
                </c:pt>
                <c:pt idx="3869">
                  <c:v>80.63904599999998</c:v>
                </c:pt>
                <c:pt idx="3870">
                  <c:v>80.63904599999998</c:v>
                </c:pt>
                <c:pt idx="3871">
                  <c:v>80.63904599999998</c:v>
                </c:pt>
                <c:pt idx="3872">
                  <c:v>80.63904999999998</c:v>
                </c:pt>
                <c:pt idx="3873">
                  <c:v>80.63906</c:v>
                </c:pt>
                <c:pt idx="3874">
                  <c:v>80.63906999999998</c:v>
                </c:pt>
                <c:pt idx="3875">
                  <c:v>80.63907999999999</c:v>
                </c:pt>
                <c:pt idx="3876">
                  <c:v>80.63908399999998</c:v>
                </c:pt>
                <c:pt idx="3877">
                  <c:v>80.63908999999998</c:v>
                </c:pt>
                <c:pt idx="3878">
                  <c:v>80.6391</c:v>
                </c:pt>
                <c:pt idx="3879">
                  <c:v>80.63911</c:v>
                </c:pt>
                <c:pt idx="3880">
                  <c:v>80.63911</c:v>
                </c:pt>
                <c:pt idx="3881">
                  <c:v>80.639114</c:v>
                </c:pt>
                <c:pt idx="3882">
                  <c:v>80.63912</c:v>
                </c:pt>
                <c:pt idx="3883">
                  <c:v>80.63912</c:v>
                </c:pt>
                <c:pt idx="3884">
                  <c:v>80.63913</c:v>
                </c:pt>
                <c:pt idx="3885">
                  <c:v>80.63913</c:v>
                </c:pt>
                <c:pt idx="3886">
                  <c:v>80.63913</c:v>
                </c:pt>
                <c:pt idx="3887">
                  <c:v>80.63913</c:v>
                </c:pt>
                <c:pt idx="3888">
                  <c:v>80.63913</c:v>
                </c:pt>
                <c:pt idx="3889">
                  <c:v>80.63913</c:v>
                </c:pt>
                <c:pt idx="3890">
                  <c:v>80.63913</c:v>
                </c:pt>
                <c:pt idx="3891">
                  <c:v>80.63913</c:v>
                </c:pt>
                <c:pt idx="3892">
                  <c:v>80.63913</c:v>
                </c:pt>
                <c:pt idx="3893">
                  <c:v>80.63914</c:v>
                </c:pt>
                <c:pt idx="3894">
                  <c:v>80.639145</c:v>
                </c:pt>
                <c:pt idx="3895">
                  <c:v>80.63915</c:v>
                </c:pt>
                <c:pt idx="3896">
                  <c:v>80.63916</c:v>
                </c:pt>
                <c:pt idx="3897">
                  <c:v>80.63916</c:v>
                </c:pt>
                <c:pt idx="3898">
                  <c:v>80.63917</c:v>
                </c:pt>
                <c:pt idx="3899">
                  <c:v>80.63917499999998</c:v>
                </c:pt>
                <c:pt idx="3900">
                  <c:v>80.63917999999998</c:v>
                </c:pt>
                <c:pt idx="3901">
                  <c:v>80.63919</c:v>
                </c:pt>
                <c:pt idx="3902">
                  <c:v>80.6392</c:v>
                </c:pt>
                <c:pt idx="3903">
                  <c:v>80.639206</c:v>
                </c:pt>
                <c:pt idx="3904">
                  <c:v>80.63921</c:v>
                </c:pt>
                <c:pt idx="3905">
                  <c:v>80.63922</c:v>
                </c:pt>
                <c:pt idx="3906">
                  <c:v>80.63923000000001</c:v>
                </c:pt>
                <c:pt idx="3907">
                  <c:v>80.63924</c:v>
                </c:pt>
                <c:pt idx="3908">
                  <c:v>80.63924</c:v>
                </c:pt>
                <c:pt idx="3909">
                  <c:v>80.639244</c:v>
                </c:pt>
                <c:pt idx="3910">
                  <c:v>80.639244</c:v>
                </c:pt>
                <c:pt idx="3911">
                  <c:v>80.639244</c:v>
                </c:pt>
                <c:pt idx="3912">
                  <c:v>80.639244</c:v>
                </c:pt>
                <c:pt idx="3913">
                  <c:v>80.639244</c:v>
                </c:pt>
                <c:pt idx="3914">
                  <c:v>80.639244</c:v>
                </c:pt>
                <c:pt idx="3915">
                  <c:v>80.639244</c:v>
                </c:pt>
                <c:pt idx="3916">
                  <c:v>80.639244</c:v>
                </c:pt>
                <c:pt idx="3917">
                  <c:v>80.639244</c:v>
                </c:pt>
                <c:pt idx="3918">
                  <c:v>80.639244</c:v>
                </c:pt>
                <c:pt idx="3919">
                  <c:v>80.63925</c:v>
                </c:pt>
                <c:pt idx="3920">
                  <c:v>80.63926</c:v>
                </c:pt>
                <c:pt idx="3921">
                  <c:v>80.63927</c:v>
                </c:pt>
                <c:pt idx="3922">
                  <c:v>80.639275</c:v>
                </c:pt>
                <c:pt idx="3923">
                  <c:v>80.639275</c:v>
                </c:pt>
                <c:pt idx="3924">
                  <c:v>80.639275</c:v>
                </c:pt>
                <c:pt idx="3925">
                  <c:v>80.639275</c:v>
                </c:pt>
                <c:pt idx="3926">
                  <c:v>80.639275</c:v>
                </c:pt>
                <c:pt idx="3927">
                  <c:v>80.63928</c:v>
                </c:pt>
                <c:pt idx="3928">
                  <c:v>80.63929</c:v>
                </c:pt>
                <c:pt idx="3929">
                  <c:v>80.63929</c:v>
                </c:pt>
                <c:pt idx="3930">
                  <c:v>80.6393</c:v>
                </c:pt>
                <c:pt idx="3931">
                  <c:v>80.63930499999998</c:v>
                </c:pt>
                <c:pt idx="3932">
                  <c:v>80.63930499999998</c:v>
                </c:pt>
                <c:pt idx="3933">
                  <c:v>80.63930499999998</c:v>
                </c:pt>
                <c:pt idx="3934">
                  <c:v>80.63930999999998</c:v>
                </c:pt>
                <c:pt idx="3935">
                  <c:v>80.63932</c:v>
                </c:pt>
                <c:pt idx="3936">
                  <c:v>80.63932999999998</c:v>
                </c:pt>
                <c:pt idx="3937">
                  <c:v>80.63933599999999</c:v>
                </c:pt>
                <c:pt idx="3938">
                  <c:v>80.63933999999999</c:v>
                </c:pt>
                <c:pt idx="3939">
                  <c:v>80.63934999999998</c:v>
                </c:pt>
                <c:pt idx="3940">
                  <c:v>80.63934999999998</c:v>
                </c:pt>
                <c:pt idx="3941">
                  <c:v>80.63934999999998</c:v>
                </c:pt>
                <c:pt idx="3942">
                  <c:v>80.63935999999998</c:v>
                </c:pt>
                <c:pt idx="3943">
                  <c:v>80.63935999999998</c:v>
                </c:pt>
                <c:pt idx="3944">
                  <c:v>80.63935999999998</c:v>
                </c:pt>
                <c:pt idx="3945">
                  <c:v>80.63935999999998</c:v>
                </c:pt>
                <c:pt idx="3946">
                  <c:v>80.63935999999998</c:v>
                </c:pt>
                <c:pt idx="3947">
                  <c:v>80.63935999999998</c:v>
                </c:pt>
                <c:pt idx="3948">
                  <c:v>80.63935999999998</c:v>
                </c:pt>
                <c:pt idx="3949">
                  <c:v>80.63935999999998</c:v>
                </c:pt>
                <c:pt idx="3950">
                  <c:v>80.63935999999998</c:v>
                </c:pt>
                <c:pt idx="3951">
                  <c:v>80.63935999999998</c:v>
                </c:pt>
                <c:pt idx="3952">
                  <c:v>80.63935999999998</c:v>
                </c:pt>
                <c:pt idx="3953">
                  <c:v>80.63935999999998</c:v>
                </c:pt>
                <c:pt idx="3954">
                  <c:v>80.63936599999998</c:v>
                </c:pt>
                <c:pt idx="3955">
                  <c:v>80.63936999999998</c:v>
                </c:pt>
                <c:pt idx="3956">
                  <c:v>80.63937999999999</c:v>
                </c:pt>
                <c:pt idx="3957">
                  <c:v>80.63938999999999</c:v>
                </c:pt>
                <c:pt idx="3958">
                  <c:v>80.63938999999999</c:v>
                </c:pt>
                <c:pt idx="3959">
                  <c:v>80.63938999999999</c:v>
                </c:pt>
                <c:pt idx="3960">
                  <c:v>80.63939999999998</c:v>
                </c:pt>
                <c:pt idx="3961">
                  <c:v>80.639404</c:v>
                </c:pt>
                <c:pt idx="3962">
                  <c:v>80.639404</c:v>
                </c:pt>
                <c:pt idx="3963">
                  <c:v>80.639404</c:v>
                </c:pt>
                <c:pt idx="3964">
                  <c:v>80.63941</c:v>
                </c:pt>
                <c:pt idx="3965">
                  <c:v>80.63942</c:v>
                </c:pt>
                <c:pt idx="3966">
                  <c:v>80.63942</c:v>
                </c:pt>
                <c:pt idx="3967">
                  <c:v>80.63943</c:v>
                </c:pt>
                <c:pt idx="3968">
                  <c:v>80.63943499999999</c:v>
                </c:pt>
                <c:pt idx="3969">
                  <c:v>80.63943999999998</c:v>
                </c:pt>
                <c:pt idx="3970">
                  <c:v>80.63944999999998</c:v>
                </c:pt>
                <c:pt idx="3971">
                  <c:v>80.63946</c:v>
                </c:pt>
                <c:pt idx="3972">
                  <c:v>80.639465</c:v>
                </c:pt>
                <c:pt idx="3973">
                  <c:v>80.639465</c:v>
                </c:pt>
                <c:pt idx="3974">
                  <c:v>80.63946999999998</c:v>
                </c:pt>
                <c:pt idx="3975">
                  <c:v>80.63946999999998</c:v>
                </c:pt>
                <c:pt idx="3976">
                  <c:v>80.63946999999998</c:v>
                </c:pt>
                <c:pt idx="3977">
                  <c:v>80.63946999999998</c:v>
                </c:pt>
                <c:pt idx="3978">
                  <c:v>80.63946999999998</c:v>
                </c:pt>
                <c:pt idx="3979">
                  <c:v>80.63946999999998</c:v>
                </c:pt>
                <c:pt idx="3980">
                  <c:v>80.63946999999998</c:v>
                </c:pt>
                <c:pt idx="3981">
                  <c:v>80.63946999999998</c:v>
                </c:pt>
                <c:pt idx="3982">
                  <c:v>80.63947999999999</c:v>
                </c:pt>
                <c:pt idx="3983">
                  <c:v>80.63948999999998</c:v>
                </c:pt>
                <c:pt idx="3984">
                  <c:v>80.63949599999998</c:v>
                </c:pt>
                <c:pt idx="3985">
                  <c:v>80.6395</c:v>
                </c:pt>
                <c:pt idx="3986">
                  <c:v>80.6395</c:v>
                </c:pt>
                <c:pt idx="3987">
                  <c:v>80.6395</c:v>
                </c:pt>
                <c:pt idx="3988">
                  <c:v>80.63951</c:v>
                </c:pt>
                <c:pt idx="3989">
                  <c:v>80.63952</c:v>
                </c:pt>
                <c:pt idx="3990">
                  <c:v>80.63953</c:v>
                </c:pt>
                <c:pt idx="3991">
                  <c:v>80.639534</c:v>
                </c:pt>
                <c:pt idx="3992">
                  <c:v>80.63953999999998</c:v>
                </c:pt>
                <c:pt idx="3993">
                  <c:v>80.63955</c:v>
                </c:pt>
                <c:pt idx="3994">
                  <c:v>80.63955</c:v>
                </c:pt>
                <c:pt idx="3995">
                  <c:v>80.63956</c:v>
                </c:pt>
                <c:pt idx="3996">
                  <c:v>80.63956</c:v>
                </c:pt>
                <c:pt idx="3997">
                  <c:v>80.63956</c:v>
                </c:pt>
                <c:pt idx="3998">
                  <c:v>80.63956</c:v>
                </c:pt>
                <c:pt idx="3999">
                  <c:v>80.63956</c:v>
                </c:pt>
                <c:pt idx="4000">
                  <c:v>80.63956</c:v>
                </c:pt>
                <c:pt idx="4001">
                  <c:v>80.63956</c:v>
                </c:pt>
                <c:pt idx="4002">
                  <c:v>80.63956</c:v>
                </c:pt>
                <c:pt idx="4003">
                  <c:v>80.63956</c:v>
                </c:pt>
                <c:pt idx="4004">
                  <c:v>80.63956</c:v>
                </c:pt>
                <c:pt idx="4005">
                  <c:v>80.63956</c:v>
                </c:pt>
                <c:pt idx="4006">
                  <c:v>80.63956</c:v>
                </c:pt>
                <c:pt idx="4007">
                  <c:v>80.639565</c:v>
                </c:pt>
                <c:pt idx="4008">
                  <c:v>80.63957</c:v>
                </c:pt>
                <c:pt idx="4009">
                  <c:v>80.63957999999998</c:v>
                </c:pt>
                <c:pt idx="4010">
                  <c:v>80.63959</c:v>
                </c:pt>
                <c:pt idx="4011">
                  <c:v>80.639595</c:v>
                </c:pt>
                <c:pt idx="4012">
                  <c:v>80.6396</c:v>
                </c:pt>
                <c:pt idx="4013">
                  <c:v>80.63961</c:v>
                </c:pt>
                <c:pt idx="4014">
                  <c:v>80.63962</c:v>
                </c:pt>
                <c:pt idx="4015">
                  <c:v>80.63962</c:v>
                </c:pt>
                <c:pt idx="4016">
                  <c:v>80.639626</c:v>
                </c:pt>
                <c:pt idx="4017">
                  <c:v>80.63963</c:v>
                </c:pt>
                <c:pt idx="4018">
                  <c:v>80.63964</c:v>
                </c:pt>
                <c:pt idx="4019">
                  <c:v>80.63965</c:v>
                </c:pt>
                <c:pt idx="4020">
                  <c:v>80.639656</c:v>
                </c:pt>
                <c:pt idx="4021">
                  <c:v>80.63966</c:v>
                </c:pt>
                <c:pt idx="4022">
                  <c:v>80.63967</c:v>
                </c:pt>
                <c:pt idx="4023">
                  <c:v>80.63967</c:v>
                </c:pt>
                <c:pt idx="4024">
                  <c:v>80.63967</c:v>
                </c:pt>
                <c:pt idx="4025">
                  <c:v>80.63967</c:v>
                </c:pt>
                <c:pt idx="4026">
                  <c:v>80.63967</c:v>
                </c:pt>
                <c:pt idx="4027">
                  <c:v>80.63967</c:v>
                </c:pt>
                <c:pt idx="4028">
                  <c:v>80.63967</c:v>
                </c:pt>
                <c:pt idx="4029">
                  <c:v>80.63967</c:v>
                </c:pt>
                <c:pt idx="4030">
                  <c:v>80.63967</c:v>
                </c:pt>
                <c:pt idx="4031">
                  <c:v>80.63968</c:v>
                </c:pt>
                <c:pt idx="4032">
                  <c:v>80.63969</c:v>
                </c:pt>
                <c:pt idx="4033">
                  <c:v>80.639694</c:v>
                </c:pt>
                <c:pt idx="4034">
                  <c:v>80.6397</c:v>
                </c:pt>
                <c:pt idx="4035">
                  <c:v>80.6397</c:v>
                </c:pt>
                <c:pt idx="4036">
                  <c:v>80.6397</c:v>
                </c:pt>
                <c:pt idx="4037">
                  <c:v>80.63970999999998</c:v>
                </c:pt>
                <c:pt idx="4038">
                  <c:v>80.63971999999998</c:v>
                </c:pt>
                <c:pt idx="4039">
                  <c:v>80.639725</c:v>
                </c:pt>
                <c:pt idx="4040">
                  <c:v>80.63972999999998</c:v>
                </c:pt>
                <c:pt idx="4041">
                  <c:v>80.63972999999998</c:v>
                </c:pt>
                <c:pt idx="4042">
                  <c:v>80.63973999999999</c:v>
                </c:pt>
                <c:pt idx="4043">
                  <c:v>80.63974999999999</c:v>
                </c:pt>
                <c:pt idx="4044">
                  <c:v>80.63975499999998</c:v>
                </c:pt>
                <c:pt idx="4045">
                  <c:v>80.63975999999998</c:v>
                </c:pt>
                <c:pt idx="4046">
                  <c:v>80.63975999999998</c:v>
                </c:pt>
                <c:pt idx="4047">
                  <c:v>80.63977</c:v>
                </c:pt>
                <c:pt idx="4048">
                  <c:v>80.63977999999999</c:v>
                </c:pt>
                <c:pt idx="4049">
                  <c:v>80.63978599999999</c:v>
                </c:pt>
                <c:pt idx="4050">
                  <c:v>80.63978599999999</c:v>
                </c:pt>
                <c:pt idx="4051">
                  <c:v>80.63978599999999</c:v>
                </c:pt>
                <c:pt idx="4052">
                  <c:v>80.63978599999999</c:v>
                </c:pt>
                <c:pt idx="4053">
                  <c:v>80.63978599999999</c:v>
                </c:pt>
                <c:pt idx="4054">
                  <c:v>80.63978599999999</c:v>
                </c:pt>
                <c:pt idx="4055">
                  <c:v>80.63978599999999</c:v>
                </c:pt>
                <c:pt idx="4056">
                  <c:v>80.63978599999999</c:v>
                </c:pt>
                <c:pt idx="4057">
                  <c:v>80.63978599999999</c:v>
                </c:pt>
                <c:pt idx="4058">
                  <c:v>80.63978599999999</c:v>
                </c:pt>
                <c:pt idx="4059">
                  <c:v>80.63978599999999</c:v>
                </c:pt>
                <c:pt idx="4060">
                  <c:v>80.63978599999999</c:v>
                </c:pt>
                <c:pt idx="4061">
                  <c:v>80.63978599999999</c:v>
                </c:pt>
                <c:pt idx="4062">
                  <c:v>80.63978599999999</c:v>
                </c:pt>
                <c:pt idx="4063">
                  <c:v>80.63978599999999</c:v>
                </c:pt>
                <c:pt idx="4064">
                  <c:v>80.63978999999999</c:v>
                </c:pt>
                <c:pt idx="4065">
                  <c:v>80.63979999999998</c:v>
                </c:pt>
                <c:pt idx="4066">
                  <c:v>80.63980999999998</c:v>
                </c:pt>
                <c:pt idx="4067">
                  <c:v>80.63982</c:v>
                </c:pt>
                <c:pt idx="4068">
                  <c:v>80.63982</c:v>
                </c:pt>
                <c:pt idx="4069">
                  <c:v>80.63982</c:v>
                </c:pt>
                <c:pt idx="4070">
                  <c:v>80.639824</c:v>
                </c:pt>
                <c:pt idx="4071">
                  <c:v>80.63982999999998</c:v>
                </c:pt>
                <c:pt idx="4072">
                  <c:v>80.63982999999998</c:v>
                </c:pt>
                <c:pt idx="4073">
                  <c:v>80.63982999999998</c:v>
                </c:pt>
                <c:pt idx="4074">
                  <c:v>80.63983999999999</c:v>
                </c:pt>
                <c:pt idx="4075">
                  <c:v>80.63984999999998</c:v>
                </c:pt>
                <c:pt idx="4076">
                  <c:v>80.63984999999998</c:v>
                </c:pt>
                <c:pt idx="4077">
                  <c:v>80.639854</c:v>
                </c:pt>
                <c:pt idx="4078">
                  <c:v>80.63986</c:v>
                </c:pt>
                <c:pt idx="4079">
                  <c:v>80.63986</c:v>
                </c:pt>
                <c:pt idx="4080">
                  <c:v>80.63986999999998</c:v>
                </c:pt>
                <c:pt idx="4081">
                  <c:v>80.63987999999999</c:v>
                </c:pt>
                <c:pt idx="4082">
                  <c:v>80.63988499999999</c:v>
                </c:pt>
                <c:pt idx="4083">
                  <c:v>80.63988999999998</c:v>
                </c:pt>
                <c:pt idx="4084">
                  <c:v>80.63989999999998</c:v>
                </c:pt>
                <c:pt idx="4085">
                  <c:v>80.63989999999998</c:v>
                </c:pt>
                <c:pt idx="4086">
                  <c:v>80.63989999999998</c:v>
                </c:pt>
                <c:pt idx="4087">
                  <c:v>80.63989999999998</c:v>
                </c:pt>
                <c:pt idx="4088">
                  <c:v>80.63989999999998</c:v>
                </c:pt>
                <c:pt idx="4089">
                  <c:v>80.63989999999998</c:v>
                </c:pt>
                <c:pt idx="4090">
                  <c:v>80.63989999999998</c:v>
                </c:pt>
                <c:pt idx="4091">
                  <c:v>80.63989999999998</c:v>
                </c:pt>
                <c:pt idx="4092">
                  <c:v>80.63991</c:v>
                </c:pt>
                <c:pt idx="4093">
                  <c:v>80.639915</c:v>
                </c:pt>
                <c:pt idx="4094">
                  <c:v>80.63992</c:v>
                </c:pt>
                <c:pt idx="4095">
                  <c:v>80.63993</c:v>
                </c:pt>
                <c:pt idx="4096">
                  <c:v>80.63993</c:v>
                </c:pt>
                <c:pt idx="4097">
                  <c:v>80.63993</c:v>
                </c:pt>
                <c:pt idx="4098">
                  <c:v>80.63993999999998</c:v>
                </c:pt>
                <c:pt idx="4099">
                  <c:v>80.63994599999998</c:v>
                </c:pt>
                <c:pt idx="4100">
                  <c:v>80.63994599999998</c:v>
                </c:pt>
                <c:pt idx="4101">
                  <c:v>80.63995</c:v>
                </c:pt>
                <c:pt idx="4102">
                  <c:v>80.63996</c:v>
                </c:pt>
                <c:pt idx="4103">
                  <c:v>80.63996</c:v>
                </c:pt>
                <c:pt idx="4104">
                  <c:v>80.63996</c:v>
                </c:pt>
                <c:pt idx="4105">
                  <c:v>80.63997</c:v>
                </c:pt>
                <c:pt idx="4106">
                  <c:v>80.63997999999998</c:v>
                </c:pt>
                <c:pt idx="4107">
                  <c:v>80.639984</c:v>
                </c:pt>
                <c:pt idx="4108">
                  <c:v>80.63998999999998</c:v>
                </c:pt>
                <c:pt idx="4109">
                  <c:v>80.64</c:v>
                </c:pt>
                <c:pt idx="4110">
                  <c:v>80.64001</c:v>
                </c:pt>
                <c:pt idx="4111">
                  <c:v>80.640015</c:v>
                </c:pt>
                <c:pt idx="4112">
                  <c:v>80.640015</c:v>
                </c:pt>
                <c:pt idx="4113">
                  <c:v>80.640015</c:v>
                </c:pt>
                <c:pt idx="4114">
                  <c:v>80.640015</c:v>
                </c:pt>
                <c:pt idx="4115">
                  <c:v>80.640015</c:v>
                </c:pt>
                <c:pt idx="4116">
                  <c:v>80.640015</c:v>
                </c:pt>
                <c:pt idx="4117">
                  <c:v>80.640015</c:v>
                </c:pt>
                <c:pt idx="4118">
                  <c:v>80.640015</c:v>
                </c:pt>
                <c:pt idx="4119">
                  <c:v>80.640015</c:v>
                </c:pt>
                <c:pt idx="4120">
                  <c:v>80.64002</c:v>
                </c:pt>
                <c:pt idx="4121">
                  <c:v>80.64003</c:v>
                </c:pt>
                <c:pt idx="4122">
                  <c:v>80.64004</c:v>
                </c:pt>
                <c:pt idx="4123">
                  <c:v>80.640045</c:v>
                </c:pt>
                <c:pt idx="4124">
                  <c:v>80.640045</c:v>
                </c:pt>
                <c:pt idx="4125">
                  <c:v>80.640045</c:v>
                </c:pt>
                <c:pt idx="4126">
                  <c:v>80.640045</c:v>
                </c:pt>
                <c:pt idx="4127">
                  <c:v>80.640045</c:v>
                </c:pt>
                <c:pt idx="4128">
                  <c:v>80.64005</c:v>
                </c:pt>
                <c:pt idx="4129">
                  <c:v>80.64006</c:v>
                </c:pt>
                <c:pt idx="4130">
                  <c:v>80.64006</c:v>
                </c:pt>
                <c:pt idx="4131">
                  <c:v>80.64007</c:v>
                </c:pt>
                <c:pt idx="4132">
                  <c:v>80.64007599999998</c:v>
                </c:pt>
                <c:pt idx="4133">
                  <c:v>80.64007599999998</c:v>
                </c:pt>
                <c:pt idx="4134">
                  <c:v>80.64008</c:v>
                </c:pt>
                <c:pt idx="4135">
                  <c:v>80.64009</c:v>
                </c:pt>
                <c:pt idx="4136">
                  <c:v>80.64009</c:v>
                </c:pt>
                <c:pt idx="4137">
                  <c:v>80.6401</c:v>
                </c:pt>
                <c:pt idx="4138">
                  <c:v>80.6401</c:v>
                </c:pt>
                <c:pt idx="4139">
                  <c:v>80.6401</c:v>
                </c:pt>
                <c:pt idx="4140">
                  <c:v>80.6401</c:v>
                </c:pt>
                <c:pt idx="4141">
                  <c:v>80.6401</c:v>
                </c:pt>
                <c:pt idx="4142">
                  <c:v>80.6401</c:v>
                </c:pt>
                <c:pt idx="4143">
                  <c:v>80.6401</c:v>
                </c:pt>
                <c:pt idx="4144">
                  <c:v>80.6401</c:v>
                </c:pt>
                <c:pt idx="4145">
                  <c:v>80.6401</c:v>
                </c:pt>
                <c:pt idx="4146">
                  <c:v>80.64011</c:v>
                </c:pt>
                <c:pt idx="4147">
                  <c:v>80.640114</c:v>
                </c:pt>
                <c:pt idx="4148">
                  <c:v>80.64012</c:v>
                </c:pt>
                <c:pt idx="4149">
                  <c:v>80.64013000000001</c:v>
                </c:pt>
                <c:pt idx="4150">
                  <c:v>80.64013000000001</c:v>
                </c:pt>
                <c:pt idx="4151">
                  <c:v>80.64013000000001</c:v>
                </c:pt>
                <c:pt idx="4152">
                  <c:v>80.64013000000001</c:v>
                </c:pt>
                <c:pt idx="4153">
                  <c:v>80.64013000000001</c:v>
                </c:pt>
                <c:pt idx="4154">
                  <c:v>80.64013000000001</c:v>
                </c:pt>
                <c:pt idx="4155">
                  <c:v>80.64013000000001</c:v>
                </c:pt>
                <c:pt idx="4156">
                  <c:v>80.64013000000001</c:v>
                </c:pt>
                <c:pt idx="4157">
                  <c:v>80.64014</c:v>
                </c:pt>
                <c:pt idx="4158">
                  <c:v>80.640144</c:v>
                </c:pt>
                <c:pt idx="4159">
                  <c:v>80.64015</c:v>
                </c:pt>
                <c:pt idx="4160">
                  <c:v>80.64016</c:v>
                </c:pt>
                <c:pt idx="4161">
                  <c:v>80.64017000000001</c:v>
                </c:pt>
                <c:pt idx="4162">
                  <c:v>80.640175</c:v>
                </c:pt>
                <c:pt idx="4163">
                  <c:v>80.64018</c:v>
                </c:pt>
                <c:pt idx="4164">
                  <c:v>80.64019</c:v>
                </c:pt>
                <c:pt idx="4165">
                  <c:v>80.6402</c:v>
                </c:pt>
                <c:pt idx="4166">
                  <c:v>80.640205</c:v>
                </c:pt>
                <c:pt idx="4167">
                  <c:v>80.640205</c:v>
                </c:pt>
                <c:pt idx="4168">
                  <c:v>80.640205</c:v>
                </c:pt>
                <c:pt idx="4169">
                  <c:v>80.64021</c:v>
                </c:pt>
                <c:pt idx="4170">
                  <c:v>80.64021</c:v>
                </c:pt>
                <c:pt idx="4171">
                  <c:v>80.64021</c:v>
                </c:pt>
                <c:pt idx="4172">
                  <c:v>80.64021</c:v>
                </c:pt>
                <c:pt idx="4173">
                  <c:v>80.64021</c:v>
                </c:pt>
                <c:pt idx="4174">
                  <c:v>80.64021</c:v>
                </c:pt>
                <c:pt idx="4175">
                  <c:v>80.64021</c:v>
                </c:pt>
                <c:pt idx="4176">
                  <c:v>80.64021</c:v>
                </c:pt>
                <c:pt idx="4177">
                  <c:v>80.64021</c:v>
                </c:pt>
                <c:pt idx="4178">
                  <c:v>80.64021</c:v>
                </c:pt>
                <c:pt idx="4179">
                  <c:v>80.64022</c:v>
                </c:pt>
                <c:pt idx="4180">
                  <c:v>80.64023</c:v>
                </c:pt>
                <c:pt idx="4181">
                  <c:v>80.640236</c:v>
                </c:pt>
                <c:pt idx="4182">
                  <c:v>80.64024</c:v>
                </c:pt>
                <c:pt idx="4183">
                  <c:v>80.64024</c:v>
                </c:pt>
                <c:pt idx="4184">
                  <c:v>80.64024</c:v>
                </c:pt>
                <c:pt idx="4185">
                  <c:v>80.64025</c:v>
                </c:pt>
                <c:pt idx="4186">
                  <c:v>80.64026</c:v>
                </c:pt>
                <c:pt idx="4187">
                  <c:v>80.64027</c:v>
                </c:pt>
                <c:pt idx="4188">
                  <c:v>80.640274</c:v>
                </c:pt>
                <c:pt idx="4189">
                  <c:v>80.640274</c:v>
                </c:pt>
                <c:pt idx="4190">
                  <c:v>80.640274</c:v>
                </c:pt>
                <c:pt idx="4191">
                  <c:v>80.64028</c:v>
                </c:pt>
                <c:pt idx="4192">
                  <c:v>80.64029</c:v>
                </c:pt>
                <c:pt idx="4193">
                  <c:v>80.6403</c:v>
                </c:pt>
                <c:pt idx="4194">
                  <c:v>80.640305</c:v>
                </c:pt>
                <c:pt idx="4195">
                  <c:v>80.640305</c:v>
                </c:pt>
                <c:pt idx="4196">
                  <c:v>80.640305</c:v>
                </c:pt>
                <c:pt idx="4197">
                  <c:v>80.64031</c:v>
                </c:pt>
                <c:pt idx="4198">
                  <c:v>80.64032</c:v>
                </c:pt>
                <c:pt idx="4199">
                  <c:v>80.64032</c:v>
                </c:pt>
                <c:pt idx="4200">
                  <c:v>80.64032</c:v>
                </c:pt>
                <c:pt idx="4201">
                  <c:v>80.64032</c:v>
                </c:pt>
                <c:pt idx="4202">
                  <c:v>80.64032</c:v>
                </c:pt>
                <c:pt idx="4203">
                  <c:v>80.64033</c:v>
                </c:pt>
                <c:pt idx="4204">
                  <c:v>80.64033</c:v>
                </c:pt>
                <c:pt idx="4205">
                  <c:v>80.64033</c:v>
                </c:pt>
                <c:pt idx="4206">
                  <c:v>80.64033</c:v>
                </c:pt>
                <c:pt idx="4207">
                  <c:v>80.64033</c:v>
                </c:pt>
                <c:pt idx="4208">
                  <c:v>80.64033</c:v>
                </c:pt>
                <c:pt idx="4209">
                  <c:v>80.64033</c:v>
                </c:pt>
                <c:pt idx="4210">
                  <c:v>80.64033</c:v>
                </c:pt>
                <c:pt idx="4211">
                  <c:v>80.64033</c:v>
                </c:pt>
                <c:pt idx="4212">
                  <c:v>80.64033</c:v>
                </c:pt>
                <c:pt idx="4213">
                  <c:v>80.64033499999998</c:v>
                </c:pt>
                <c:pt idx="4214">
                  <c:v>80.64033999999998</c:v>
                </c:pt>
                <c:pt idx="4215">
                  <c:v>80.64035</c:v>
                </c:pt>
                <c:pt idx="4216">
                  <c:v>80.64036</c:v>
                </c:pt>
                <c:pt idx="4217">
                  <c:v>80.64036</c:v>
                </c:pt>
                <c:pt idx="4218">
                  <c:v>80.640366</c:v>
                </c:pt>
                <c:pt idx="4219">
                  <c:v>80.64037</c:v>
                </c:pt>
                <c:pt idx="4220">
                  <c:v>80.64037</c:v>
                </c:pt>
                <c:pt idx="4221">
                  <c:v>80.64037999999998</c:v>
                </c:pt>
                <c:pt idx="4222">
                  <c:v>80.64038999999998</c:v>
                </c:pt>
                <c:pt idx="4223">
                  <c:v>80.64038999999998</c:v>
                </c:pt>
                <c:pt idx="4224">
                  <c:v>80.64039599999998</c:v>
                </c:pt>
                <c:pt idx="4225">
                  <c:v>80.6404</c:v>
                </c:pt>
                <c:pt idx="4226">
                  <c:v>80.6404</c:v>
                </c:pt>
                <c:pt idx="4227">
                  <c:v>80.64041</c:v>
                </c:pt>
                <c:pt idx="4228">
                  <c:v>80.64042</c:v>
                </c:pt>
                <c:pt idx="4229">
                  <c:v>80.64042</c:v>
                </c:pt>
                <c:pt idx="4230">
                  <c:v>80.64042</c:v>
                </c:pt>
                <c:pt idx="4231">
                  <c:v>80.64042</c:v>
                </c:pt>
                <c:pt idx="4232">
                  <c:v>80.64042</c:v>
                </c:pt>
                <c:pt idx="4233">
                  <c:v>80.64043</c:v>
                </c:pt>
                <c:pt idx="4234">
                  <c:v>80.640434</c:v>
                </c:pt>
                <c:pt idx="4235">
                  <c:v>80.640434</c:v>
                </c:pt>
                <c:pt idx="4236">
                  <c:v>80.640434</c:v>
                </c:pt>
                <c:pt idx="4237">
                  <c:v>80.640434</c:v>
                </c:pt>
                <c:pt idx="4238">
                  <c:v>80.64044</c:v>
                </c:pt>
                <c:pt idx="4239">
                  <c:v>80.64044</c:v>
                </c:pt>
                <c:pt idx="4240">
                  <c:v>80.64044</c:v>
                </c:pt>
                <c:pt idx="4241">
                  <c:v>80.64044</c:v>
                </c:pt>
                <c:pt idx="4242">
                  <c:v>80.64044</c:v>
                </c:pt>
                <c:pt idx="4243">
                  <c:v>80.64044</c:v>
                </c:pt>
                <c:pt idx="4244">
                  <c:v>80.64045</c:v>
                </c:pt>
                <c:pt idx="4245">
                  <c:v>80.64046</c:v>
                </c:pt>
                <c:pt idx="4246">
                  <c:v>80.640465</c:v>
                </c:pt>
                <c:pt idx="4247">
                  <c:v>80.64047</c:v>
                </c:pt>
                <c:pt idx="4248">
                  <c:v>80.64047</c:v>
                </c:pt>
                <c:pt idx="4249">
                  <c:v>80.64047</c:v>
                </c:pt>
                <c:pt idx="4250">
                  <c:v>80.64047</c:v>
                </c:pt>
                <c:pt idx="4251">
                  <c:v>80.64047999999998</c:v>
                </c:pt>
                <c:pt idx="4252">
                  <c:v>80.64049</c:v>
                </c:pt>
                <c:pt idx="4253">
                  <c:v>80.64049</c:v>
                </c:pt>
                <c:pt idx="4254">
                  <c:v>80.640495</c:v>
                </c:pt>
                <c:pt idx="4255">
                  <c:v>80.6405</c:v>
                </c:pt>
                <c:pt idx="4256">
                  <c:v>80.6405</c:v>
                </c:pt>
                <c:pt idx="4257">
                  <c:v>80.6405</c:v>
                </c:pt>
                <c:pt idx="4258">
                  <c:v>80.6405</c:v>
                </c:pt>
                <c:pt idx="4259">
                  <c:v>80.64051</c:v>
                </c:pt>
                <c:pt idx="4260">
                  <c:v>80.64052</c:v>
                </c:pt>
                <c:pt idx="4261">
                  <c:v>80.64052</c:v>
                </c:pt>
                <c:pt idx="4262">
                  <c:v>80.64052</c:v>
                </c:pt>
                <c:pt idx="4263">
                  <c:v>80.640526</c:v>
                </c:pt>
                <c:pt idx="4264">
                  <c:v>80.64053000000001</c:v>
                </c:pt>
                <c:pt idx="4265">
                  <c:v>80.64053000000001</c:v>
                </c:pt>
                <c:pt idx="4266">
                  <c:v>80.64053000000001</c:v>
                </c:pt>
                <c:pt idx="4267">
                  <c:v>80.64053000000001</c:v>
                </c:pt>
                <c:pt idx="4268">
                  <c:v>80.64054</c:v>
                </c:pt>
                <c:pt idx="4269">
                  <c:v>80.64055</c:v>
                </c:pt>
                <c:pt idx="4270">
                  <c:v>80.64056</c:v>
                </c:pt>
                <c:pt idx="4271">
                  <c:v>80.64056</c:v>
                </c:pt>
                <c:pt idx="4272">
                  <c:v>80.64056</c:v>
                </c:pt>
                <c:pt idx="4273">
                  <c:v>80.64056</c:v>
                </c:pt>
                <c:pt idx="4274">
                  <c:v>80.64056</c:v>
                </c:pt>
                <c:pt idx="4275">
                  <c:v>80.64056</c:v>
                </c:pt>
                <c:pt idx="4276">
                  <c:v>80.640564</c:v>
                </c:pt>
                <c:pt idx="4277">
                  <c:v>80.64057</c:v>
                </c:pt>
                <c:pt idx="4278">
                  <c:v>80.64058</c:v>
                </c:pt>
                <c:pt idx="4279">
                  <c:v>80.64059</c:v>
                </c:pt>
                <c:pt idx="4280">
                  <c:v>80.64059</c:v>
                </c:pt>
                <c:pt idx="4281">
                  <c:v>80.640594</c:v>
                </c:pt>
                <c:pt idx="4282">
                  <c:v>80.6406</c:v>
                </c:pt>
                <c:pt idx="4283">
                  <c:v>80.64061</c:v>
                </c:pt>
                <c:pt idx="4284">
                  <c:v>80.64062</c:v>
                </c:pt>
                <c:pt idx="4285">
                  <c:v>80.64062</c:v>
                </c:pt>
                <c:pt idx="4286">
                  <c:v>80.640625</c:v>
                </c:pt>
                <c:pt idx="4287">
                  <c:v>80.64063</c:v>
                </c:pt>
                <c:pt idx="4288">
                  <c:v>80.64063</c:v>
                </c:pt>
                <c:pt idx="4289">
                  <c:v>80.64064</c:v>
                </c:pt>
                <c:pt idx="4290">
                  <c:v>80.64065</c:v>
                </c:pt>
                <c:pt idx="4291">
                  <c:v>80.64065</c:v>
                </c:pt>
                <c:pt idx="4292">
                  <c:v>80.64065</c:v>
                </c:pt>
                <c:pt idx="4293">
                  <c:v>80.640656</c:v>
                </c:pt>
                <c:pt idx="4294">
                  <c:v>80.64066</c:v>
                </c:pt>
                <c:pt idx="4295">
                  <c:v>80.64066</c:v>
                </c:pt>
                <c:pt idx="4296">
                  <c:v>80.64066</c:v>
                </c:pt>
                <c:pt idx="4297">
                  <c:v>80.64067</c:v>
                </c:pt>
                <c:pt idx="4298">
                  <c:v>80.64067</c:v>
                </c:pt>
                <c:pt idx="4299">
                  <c:v>80.64067</c:v>
                </c:pt>
                <c:pt idx="4300">
                  <c:v>80.64067</c:v>
                </c:pt>
                <c:pt idx="4301">
                  <c:v>80.64067</c:v>
                </c:pt>
                <c:pt idx="4302">
                  <c:v>80.64067</c:v>
                </c:pt>
                <c:pt idx="4303">
                  <c:v>80.64067</c:v>
                </c:pt>
                <c:pt idx="4304">
                  <c:v>80.64067</c:v>
                </c:pt>
                <c:pt idx="4305">
                  <c:v>80.64067</c:v>
                </c:pt>
                <c:pt idx="4306">
                  <c:v>80.64067</c:v>
                </c:pt>
                <c:pt idx="4307">
                  <c:v>80.64068</c:v>
                </c:pt>
                <c:pt idx="4308">
                  <c:v>80.640686</c:v>
                </c:pt>
                <c:pt idx="4309">
                  <c:v>80.64069</c:v>
                </c:pt>
                <c:pt idx="4310">
                  <c:v>80.6407</c:v>
                </c:pt>
                <c:pt idx="4311">
                  <c:v>80.6407</c:v>
                </c:pt>
                <c:pt idx="4312">
                  <c:v>80.6407</c:v>
                </c:pt>
                <c:pt idx="4313">
                  <c:v>80.64071</c:v>
                </c:pt>
                <c:pt idx="4314">
                  <c:v>80.64072</c:v>
                </c:pt>
                <c:pt idx="4315">
                  <c:v>80.64072</c:v>
                </c:pt>
                <c:pt idx="4316">
                  <c:v>80.640724</c:v>
                </c:pt>
                <c:pt idx="4317">
                  <c:v>80.64073</c:v>
                </c:pt>
                <c:pt idx="4318">
                  <c:v>80.64073999999998</c:v>
                </c:pt>
                <c:pt idx="4319">
                  <c:v>80.64074999999998</c:v>
                </c:pt>
                <c:pt idx="4320">
                  <c:v>80.640755</c:v>
                </c:pt>
                <c:pt idx="4321">
                  <c:v>80.640755</c:v>
                </c:pt>
                <c:pt idx="4322">
                  <c:v>80.640755</c:v>
                </c:pt>
                <c:pt idx="4323">
                  <c:v>80.640755</c:v>
                </c:pt>
                <c:pt idx="4324">
                  <c:v>80.640755</c:v>
                </c:pt>
                <c:pt idx="4325">
                  <c:v>80.640755</c:v>
                </c:pt>
                <c:pt idx="4326">
                  <c:v>80.640755</c:v>
                </c:pt>
                <c:pt idx="4327">
                  <c:v>80.640755</c:v>
                </c:pt>
                <c:pt idx="4328">
                  <c:v>80.640755</c:v>
                </c:pt>
                <c:pt idx="4329">
                  <c:v>80.640755</c:v>
                </c:pt>
                <c:pt idx="4330">
                  <c:v>80.640755</c:v>
                </c:pt>
                <c:pt idx="4331">
                  <c:v>80.640755</c:v>
                </c:pt>
                <c:pt idx="4332">
                  <c:v>80.64076</c:v>
                </c:pt>
                <c:pt idx="4333">
                  <c:v>80.64076999999998</c:v>
                </c:pt>
                <c:pt idx="4334">
                  <c:v>80.64077999999999</c:v>
                </c:pt>
                <c:pt idx="4335">
                  <c:v>80.64078499999998</c:v>
                </c:pt>
                <c:pt idx="4336">
                  <c:v>80.64078499999998</c:v>
                </c:pt>
                <c:pt idx="4337">
                  <c:v>80.64078999999998</c:v>
                </c:pt>
                <c:pt idx="4338">
                  <c:v>80.6408</c:v>
                </c:pt>
                <c:pt idx="4339">
                  <c:v>80.64081</c:v>
                </c:pt>
                <c:pt idx="4340">
                  <c:v>80.640816</c:v>
                </c:pt>
                <c:pt idx="4341">
                  <c:v>80.640816</c:v>
                </c:pt>
                <c:pt idx="4342">
                  <c:v>80.640816</c:v>
                </c:pt>
                <c:pt idx="4343">
                  <c:v>80.64082</c:v>
                </c:pt>
                <c:pt idx="4344">
                  <c:v>80.64083</c:v>
                </c:pt>
                <c:pt idx="4345">
                  <c:v>80.64083999999998</c:v>
                </c:pt>
                <c:pt idx="4346">
                  <c:v>80.64085</c:v>
                </c:pt>
                <c:pt idx="4347">
                  <c:v>80.64085</c:v>
                </c:pt>
                <c:pt idx="4348">
                  <c:v>80.640854</c:v>
                </c:pt>
                <c:pt idx="4349">
                  <c:v>80.64086</c:v>
                </c:pt>
                <c:pt idx="4350">
                  <c:v>80.64087</c:v>
                </c:pt>
                <c:pt idx="4351">
                  <c:v>80.64087</c:v>
                </c:pt>
                <c:pt idx="4352">
                  <c:v>80.64087</c:v>
                </c:pt>
                <c:pt idx="4353">
                  <c:v>80.64087</c:v>
                </c:pt>
                <c:pt idx="4354">
                  <c:v>80.64087</c:v>
                </c:pt>
                <c:pt idx="4355">
                  <c:v>80.64087</c:v>
                </c:pt>
                <c:pt idx="4356">
                  <c:v>80.64087</c:v>
                </c:pt>
                <c:pt idx="4357">
                  <c:v>80.64087</c:v>
                </c:pt>
                <c:pt idx="4358">
                  <c:v>80.64087999999998</c:v>
                </c:pt>
                <c:pt idx="4359">
                  <c:v>80.640884</c:v>
                </c:pt>
                <c:pt idx="4360">
                  <c:v>80.64089</c:v>
                </c:pt>
                <c:pt idx="4361">
                  <c:v>80.6409</c:v>
                </c:pt>
                <c:pt idx="4362">
                  <c:v>80.6409</c:v>
                </c:pt>
                <c:pt idx="4363">
                  <c:v>80.6409</c:v>
                </c:pt>
                <c:pt idx="4364">
                  <c:v>80.6409</c:v>
                </c:pt>
                <c:pt idx="4365">
                  <c:v>80.64091</c:v>
                </c:pt>
                <c:pt idx="4366">
                  <c:v>80.640915</c:v>
                </c:pt>
                <c:pt idx="4367">
                  <c:v>80.640915</c:v>
                </c:pt>
                <c:pt idx="4368">
                  <c:v>80.640915</c:v>
                </c:pt>
                <c:pt idx="4369">
                  <c:v>80.640915</c:v>
                </c:pt>
                <c:pt idx="4370">
                  <c:v>80.64092</c:v>
                </c:pt>
                <c:pt idx="4371">
                  <c:v>80.64093</c:v>
                </c:pt>
                <c:pt idx="4372">
                  <c:v>80.64094</c:v>
                </c:pt>
                <c:pt idx="4373">
                  <c:v>80.640945</c:v>
                </c:pt>
                <c:pt idx="4374">
                  <c:v>80.64095</c:v>
                </c:pt>
                <c:pt idx="4375">
                  <c:v>80.64096</c:v>
                </c:pt>
                <c:pt idx="4376">
                  <c:v>80.64096</c:v>
                </c:pt>
                <c:pt idx="4377">
                  <c:v>80.64097</c:v>
                </c:pt>
                <c:pt idx="4378">
                  <c:v>80.64097599999998</c:v>
                </c:pt>
                <c:pt idx="4379">
                  <c:v>80.64098</c:v>
                </c:pt>
                <c:pt idx="4380">
                  <c:v>80.64098</c:v>
                </c:pt>
                <c:pt idx="4381">
                  <c:v>80.64098</c:v>
                </c:pt>
                <c:pt idx="4382">
                  <c:v>80.64098</c:v>
                </c:pt>
                <c:pt idx="4383">
                  <c:v>80.64098</c:v>
                </c:pt>
                <c:pt idx="4384">
                  <c:v>80.64098</c:v>
                </c:pt>
                <c:pt idx="4385">
                  <c:v>80.64099</c:v>
                </c:pt>
                <c:pt idx="4386">
                  <c:v>80.641</c:v>
                </c:pt>
                <c:pt idx="4387">
                  <c:v>80.64101</c:v>
                </c:pt>
                <c:pt idx="4388">
                  <c:v>80.641014</c:v>
                </c:pt>
                <c:pt idx="4389">
                  <c:v>80.641014</c:v>
                </c:pt>
                <c:pt idx="4390">
                  <c:v>80.641014</c:v>
                </c:pt>
                <c:pt idx="4391">
                  <c:v>80.641014</c:v>
                </c:pt>
                <c:pt idx="4392">
                  <c:v>80.641014</c:v>
                </c:pt>
                <c:pt idx="4393">
                  <c:v>80.641014</c:v>
                </c:pt>
                <c:pt idx="4394">
                  <c:v>80.641014</c:v>
                </c:pt>
                <c:pt idx="4395">
                  <c:v>80.64102</c:v>
                </c:pt>
                <c:pt idx="4396">
                  <c:v>80.64103</c:v>
                </c:pt>
                <c:pt idx="4397">
                  <c:v>80.64104</c:v>
                </c:pt>
                <c:pt idx="4398">
                  <c:v>80.641045</c:v>
                </c:pt>
                <c:pt idx="4399">
                  <c:v>80.641045</c:v>
                </c:pt>
                <c:pt idx="4400">
                  <c:v>80.64105</c:v>
                </c:pt>
                <c:pt idx="4401">
                  <c:v>80.64106</c:v>
                </c:pt>
                <c:pt idx="4402">
                  <c:v>80.64106</c:v>
                </c:pt>
                <c:pt idx="4403">
                  <c:v>80.64107000000001</c:v>
                </c:pt>
                <c:pt idx="4404">
                  <c:v>80.641075</c:v>
                </c:pt>
                <c:pt idx="4405">
                  <c:v>80.641075</c:v>
                </c:pt>
                <c:pt idx="4406">
                  <c:v>80.64108</c:v>
                </c:pt>
                <c:pt idx="4407">
                  <c:v>80.64109</c:v>
                </c:pt>
                <c:pt idx="4408">
                  <c:v>80.6411</c:v>
                </c:pt>
                <c:pt idx="4409">
                  <c:v>80.6411</c:v>
                </c:pt>
                <c:pt idx="4410">
                  <c:v>80.6411</c:v>
                </c:pt>
                <c:pt idx="4411">
                  <c:v>80.6411</c:v>
                </c:pt>
                <c:pt idx="4412">
                  <c:v>80.6411</c:v>
                </c:pt>
                <c:pt idx="4413">
                  <c:v>80.641106</c:v>
                </c:pt>
                <c:pt idx="4414">
                  <c:v>80.64111</c:v>
                </c:pt>
                <c:pt idx="4415">
                  <c:v>80.64112</c:v>
                </c:pt>
                <c:pt idx="4416">
                  <c:v>80.64113</c:v>
                </c:pt>
                <c:pt idx="4417">
                  <c:v>80.64113</c:v>
                </c:pt>
                <c:pt idx="4418">
                  <c:v>80.64113</c:v>
                </c:pt>
                <c:pt idx="4419">
                  <c:v>80.64113</c:v>
                </c:pt>
                <c:pt idx="4420">
                  <c:v>80.64113</c:v>
                </c:pt>
                <c:pt idx="4421">
                  <c:v>80.641136</c:v>
                </c:pt>
                <c:pt idx="4422">
                  <c:v>80.64114</c:v>
                </c:pt>
                <c:pt idx="4423">
                  <c:v>80.64114</c:v>
                </c:pt>
                <c:pt idx="4424">
                  <c:v>80.64115</c:v>
                </c:pt>
                <c:pt idx="4425">
                  <c:v>80.64116</c:v>
                </c:pt>
                <c:pt idx="4426">
                  <c:v>80.64116</c:v>
                </c:pt>
                <c:pt idx="4427">
                  <c:v>80.64116</c:v>
                </c:pt>
                <c:pt idx="4428">
                  <c:v>80.64116</c:v>
                </c:pt>
                <c:pt idx="4429">
                  <c:v>80.64116</c:v>
                </c:pt>
                <c:pt idx="4430">
                  <c:v>80.64116</c:v>
                </c:pt>
                <c:pt idx="4431">
                  <c:v>80.64117</c:v>
                </c:pt>
                <c:pt idx="4432">
                  <c:v>80.641174</c:v>
                </c:pt>
                <c:pt idx="4433">
                  <c:v>80.641174</c:v>
                </c:pt>
                <c:pt idx="4434">
                  <c:v>80.64118</c:v>
                </c:pt>
                <c:pt idx="4435">
                  <c:v>80.64119</c:v>
                </c:pt>
                <c:pt idx="4436">
                  <c:v>80.6412</c:v>
                </c:pt>
                <c:pt idx="4437">
                  <c:v>80.641205</c:v>
                </c:pt>
                <c:pt idx="4438">
                  <c:v>80.641205</c:v>
                </c:pt>
                <c:pt idx="4439">
                  <c:v>80.64121</c:v>
                </c:pt>
                <c:pt idx="4440">
                  <c:v>80.64121</c:v>
                </c:pt>
                <c:pt idx="4441">
                  <c:v>80.64121</c:v>
                </c:pt>
                <c:pt idx="4442">
                  <c:v>80.64121</c:v>
                </c:pt>
                <c:pt idx="4443">
                  <c:v>80.64121</c:v>
                </c:pt>
                <c:pt idx="4444">
                  <c:v>80.64121</c:v>
                </c:pt>
                <c:pt idx="4445">
                  <c:v>80.64121</c:v>
                </c:pt>
                <c:pt idx="4446">
                  <c:v>80.64122</c:v>
                </c:pt>
                <c:pt idx="4447">
                  <c:v>80.64123</c:v>
                </c:pt>
                <c:pt idx="4448">
                  <c:v>80.641235</c:v>
                </c:pt>
                <c:pt idx="4449">
                  <c:v>80.64124</c:v>
                </c:pt>
                <c:pt idx="4450">
                  <c:v>80.64124</c:v>
                </c:pt>
                <c:pt idx="4451">
                  <c:v>80.64124</c:v>
                </c:pt>
                <c:pt idx="4452">
                  <c:v>80.64124</c:v>
                </c:pt>
                <c:pt idx="4453">
                  <c:v>80.64124</c:v>
                </c:pt>
                <c:pt idx="4454">
                  <c:v>80.64125</c:v>
                </c:pt>
                <c:pt idx="4455">
                  <c:v>80.64126</c:v>
                </c:pt>
                <c:pt idx="4456">
                  <c:v>80.64126</c:v>
                </c:pt>
                <c:pt idx="4457">
                  <c:v>80.64126</c:v>
                </c:pt>
                <c:pt idx="4458">
                  <c:v>80.641266</c:v>
                </c:pt>
                <c:pt idx="4459">
                  <c:v>80.64127</c:v>
                </c:pt>
                <c:pt idx="4460">
                  <c:v>80.64127</c:v>
                </c:pt>
                <c:pt idx="4461">
                  <c:v>80.64127</c:v>
                </c:pt>
                <c:pt idx="4462">
                  <c:v>80.64128</c:v>
                </c:pt>
                <c:pt idx="4463">
                  <c:v>80.64129</c:v>
                </c:pt>
                <c:pt idx="4464">
                  <c:v>80.64129</c:v>
                </c:pt>
                <c:pt idx="4465">
                  <c:v>80.64129</c:v>
                </c:pt>
                <c:pt idx="4466">
                  <c:v>80.6413</c:v>
                </c:pt>
                <c:pt idx="4467">
                  <c:v>80.6413</c:v>
                </c:pt>
                <c:pt idx="4468">
                  <c:v>80.6413</c:v>
                </c:pt>
                <c:pt idx="4469">
                  <c:v>80.6413</c:v>
                </c:pt>
                <c:pt idx="4470">
                  <c:v>80.6413</c:v>
                </c:pt>
                <c:pt idx="4471">
                  <c:v>80.6413</c:v>
                </c:pt>
                <c:pt idx="4472">
                  <c:v>80.6413</c:v>
                </c:pt>
                <c:pt idx="4473">
                  <c:v>80.6413</c:v>
                </c:pt>
                <c:pt idx="4474">
                  <c:v>80.6413</c:v>
                </c:pt>
                <c:pt idx="4475">
                  <c:v>80.6413</c:v>
                </c:pt>
                <c:pt idx="4476">
                  <c:v>80.6413</c:v>
                </c:pt>
                <c:pt idx="4477">
                  <c:v>80.6413</c:v>
                </c:pt>
                <c:pt idx="4478">
                  <c:v>80.641304</c:v>
                </c:pt>
                <c:pt idx="4479">
                  <c:v>80.64131</c:v>
                </c:pt>
                <c:pt idx="4480">
                  <c:v>80.64132</c:v>
                </c:pt>
                <c:pt idx="4481">
                  <c:v>80.64133</c:v>
                </c:pt>
                <c:pt idx="4482">
                  <c:v>80.64133</c:v>
                </c:pt>
                <c:pt idx="4483">
                  <c:v>80.64133</c:v>
                </c:pt>
                <c:pt idx="4484">
                  <c:v>80.64133</c:v>
                </c:pt>
                <c:pt idx="4485">
                  <c:v>80.64133</c:v>
                </c:pt>
                <c:pt idx="4486">
                  <c:v>80.64133</c:v>
                </c:pt>
                <c:pt idx="4487">
                  <c:v>80.641335</c:v>
                </c:pt>
                <c:pt idx="4488">
                  <c:v>80.64134</c:v>
                </c:pt>
                <c:pt idx="4489">
                  <c:v>80.64135</c:v>
                </c:pt>
                <c:pt idx="4490">
                  <c:v>80.64136</c:v>
                </c:pt>
                <c:pt idx="4491">
                  <c:v>80.64136</c:v>
                </c:pt>
                <c:pt idx="4492">
                  <c:v>80.64136</c:v>
                </c:pt>
                <c:pt idx="4493">
                  <c:v>80.64136</c:v>
                </c:pt>
                <c:pt idx="4494">
                  <c:v>80.64136</c:v>
                </c:pt>
                <c:pt idx="4495">
                  <c:v>80.64136</c:v>
                </c:pt>
                <c:pt idx="4496">
                  <c:v>80.64136</c:v>
                </c:pt>
                <c:pt idx="4497">
                  <c:v>80.64136</c:v>
                </c:pt>
                <c:pt idx="4498">
                  <c:v>80.641365</c:v>
                </c:pt>
                <c:pt idx="4499">
                  <c:v>80.64137</c:v>
                </c:pt>
                <c:pt idx="4500">
                  <c:v>80.64137</c:v>
                </c:pt>
                <c:pt idx="4501">
                  <c:v>80.64137</c:v>
                </c:pt>
                <c:pt idx="4502">
                  <c:v>80.64137</c:v>
                </c:pt>
                <c:pt idx="4503">
                  <c:v>80.64138</c:v>
                </c:pt>
                <c:pt idx="4504">
                  <c:v>80.64139</c:v>
                </c:pt>
                <c:pt idx="4505">
                  <c:v>80.64139</c:v>
                </c:pt>
                <c:pt idx="4506">
                  <c:v>80.641396</c:v>
                </c:pt>
                <c:pt idx="4507">
                  <c:v>80.6414</c:v>
                </c:pt>
                <c:pt idx="4508">
                  <c:v>80.64141</c:v>
                </c:pt>
                <c:pt idx="4509">
                  <c:v>80.64141</c:v>
                </c:pt>
                <c:pt idx="4510">
                  <c:v>80.64141</c:v>
                </c:pt>
                <c:pt idx="4511">
                  <c:v>80.64141</c:v>
                </c:pt>
                <c:pt idx="4512">
                  <c:v>80.64141</c:v>
                </c:pt>
                <c:pt idx="4513">
                  <c:v>80.64141</c:v>
                </c:pt>
                <c:pt idx="4514">
                  <c:v>80.64141</c:v>
                </c:pt>
                <c:pt idx="4515">
                  <c:v>80.64141</c:v>
                </c:pt>
                <c:pt idx="4516">
                  <c:v>80.64141</c:v>
                </c:pt>
                <c:pt idx="4517">
                  <c:v>80.64141</c:v>
                </c:pt>
                <c:pt idx="4518">
                  <c:v>80.64142</c:v>
                </c:pt>
                <c:pt idx="4519">
                  <c:v>80.641426</c:v>
                </c:pt>
                <c:pt idx="4520">
                  <c:v>80.64143</c:v>
                </c:pt>
                <c:pt idx="4521">
                  <c:v>80.64144</c:v>
                </c:pt>
                <c:pt idx="4522">
                  <c:v>80.64144</c:v>
                </c:pt>
                <c:pt idx="4523">
                  <c:v>80.64144</c:v>
                </c:pt>
                <c:pt idx="4524">
                  <c:v>80.64145</c:v>
                </c:pt>
                <c:pt idx="4525">
                  <c:v>80.64146</c:v>
                </c:pt>
                <c:pt idx="4526">
                  <c:v>80.64146</c:v>
                </c:pt>
                <c:pt idx="4527">
                  <c:v>80.64146</c:v>
                </c:pt>
                <c:pt idx="4528">
                  <c:v>80.64146</c:v>
                </c:pt>
                <c:pt idx="4529">
                  <c:v>80.64146</c:v>
                </c:pt>
                <c:pt idx="4530">
                  <c:v>80.64146</c:v>
                </c:pt>
                <c:pt idx="4531">
                  <c:v>80.64146</c:v>
                </c:pt>
                <c:pt idx="4532">
                  <c:v>80.64146</c:v>
                </c:pt>
                <c:pt idx="4533">
                  <c:v>80.64146</c:v>
                </c:pt>
                <c:pt idx="4534">
                  <c:v>80.64146</c:v>
                </c:pt>
                <c:pt idx="4535">
                  <c:v>80.64146</c:v>
                </c:pt>
                <c:pt idx="4536">
                  <c:v>80.64146</c:v>
                </c:pt>
                <c:pt idx="4537">
                  <c:v>80.641464</c:v>
                </c:pt>
                <c:pt idx="4538">
                  <c:v>80.64147000000001</c:v>
                </c:pt>
                <c:pt idx="4539">
                  <c:v>80.64147000000001</c:v>
                </c:pt>
                <c:pt idx="4540">
                  <c:v>80.64147000000001</c:v>
                </c:pt>
                <c:pt idx="4541">
                  <c:v>80.64147000000001</c:v>
                </c:pt>
                <c:pt idx="4542">
                  <c:v>80.64148</c:v>
                </c:pt>
                <c:pt idx="4543">
                  <c:v>80.64149</c:v>
                </c:pt>
                <c:pt idx="4544">
                  <c:v>80.64149</c:v>
                </c:pt>
                <c:pt idx="4545">
                  <c:v>80.64149</c:v>
                </c:pt>
                <c:pt idx="4546">
                  <c:v>80.64149</c:v>
                </c:pt>
                <c:pt idx="4547">
                  <c:v>80.64149</c:v>
                </c:pt>
                <c:pt idx="4548">
                  <c:v>80.641495</c:v>
                </c:pt>
                <c:pt idx="4549">
                  <c:v>80.6415</c:v>
                </c:pt>
                <c:pt idx="4550">
                  <c:v>80.6415</c:v>
                </c:pt>
                <c:pt idx="4551">
                  <c:v>80.6415</c:v>
                </c:pt>
                <c:pt idx="4552">
                  <c:v>80.64151</c:v>
                </c:pt>
                <c:pt idx="4553">
                  <c:v>80.64152</c:v>
                </c:pt>
                <c:pt idx="4554">
                  <c:v>80.641525</c:v>
                </c:pt>
                <c:pt idx="4555">
                  <c:v>80.641525</c:v>
                </c:pt>
                <c:pt idx="4556">
                  <c:v>80.641525</c:v>
                </c:pt>
                <c:pt idx="4557">
                  <c:v>80.641525</c:v>
                </c:pt>
                <c:pt idx="4558">
                  <c:v>80.641525</c:v>
                </c:pt>
                <c:pt idx="4559">
                  <c:v>80.641525</c:v>
                </c:pt>
                <c:pt idx="4560">
                  <c:v>80.641525</c:v>
                </c:pt>
                <c:pt idx="4561">
                  <c:v>80.641525</c:v>
                </c:pt>
                <c:pt idx="4562">
                  <c:v>80.641525</c:v>
                </c:pt>
                <c:pt idx="4563">
                  <c:v>80.641525</c:v>
                </c:pt>
                <c:pt idx="4564">
                  <c:v>80.641525</c:v>
                </c:pt>
                <c:pt idx="4565">
                  <c:v>80.641525</c:v>
                </c:pt>
                <c:pt idx="4566">
                  <c:v>80.64153</c:v>
                </c:pt>
                <c:pt idx="4567">
                  <c:v>80.64154</c:v>
                </c:pt>
                <c:pt idx="4568">
                  <c:v>80.64155</c:v>
                </c:pt>
                <c:pt idx="4569">
                  <c:v>80.641556</c:v>
                </c:pt>
                <c:pt idx="4570">
                  <c:v>80.641556</c:v>
                </c:pt>
                <c:pt idx="4571">
                  <c:v>80.641556</c:v>
                </c:pt>
                <c:pt idx="4572">
                  <c:v>80.64156</c:v>
                </c:pt>
                <c:pt idx="4573">
                  <c:v>80.64157</c:v>
                </c:pt>
                <c:pt idx="4574">
                  <c:v>80.64157</c:v>
                </c:pt>
                <c:pt idx="4575">
                  <c:v>80.64158</c:v>
                </c:pt>
                <c:pt idx="4576">
                  <c:v>80.64159</c:v>
                </c:pt>
                <c:pt idx="4577">
                  <c:v>80.64159</c:v>
                </c:pt>
                <c:pt idx="4578">
                  <c:v>80.641594</c:v>
                </c:pt>
                <c:pt idx="4579">
                  <c:v>80.6416</c:v>
                </c:pt>
                <c:pt idx="4580">
                  <c:v>80.6416</c:v>
                </c:pt>
                <c:pt idx="4581">
                  <c:v>80.64161</c:v>
                </c:pt>
                <c:pt idx="4582">
                  <c:v>80.64162</c:v>
                </c:pt>
                <c:pt idx="4583">
                  <c:v>80.64162</c:v>
                </c:pt>
                <c:pt idx="4584">
                  <c:v>80.64162</c:v>
                </c:pt>
                <c:pt idx="4585">
                  <c:v>80.641624</c:v>
                </c:pt>
                <c:pt idx="4586">
                  <c:v>80.64163</c:v>
                </c:pt>
                <c:pt idx="4587">
                  <c:v>80.64163</c:v>
                </c:pt>
                <c:pt idx="4588">
                  <c:v>80.64164</c:v>
                </c:pt>
                <c:pt idx="4589">
                  <c:v>80.64164</c:v>
                </c:pt>
                <c:pt idx="4590">
                  <c:v>80.64164</c:v>
                </c:pt>
                <c:pt idx="4591">
                  <c:v>80.64164</c:v>
                </c:pt>
                <c:pt idx="4592">
                  <c:v>80.64164</c:v>
                </c:pt>
                <c:pt idx="4593">
                  <c:v>80.64164</c:v>
                </c:pt>
                <c:pt idx="4594">
                  <c:v>80.64164</c:v>
                </c:pt>
                <c:pt idx="4595">
                  <c:v>80.64164</c:v>
                </c:pt>
                <c:pt idx="4596">
                  <c:v>80.64164</c:v>
                </c:pt>
                <c:pt idx="4597">
                  <c:v>80.64164</c:v>
                </c:pt>
                <c:pt idx="4598">
                  <c:v>80.64164</c:v>
                </c:pt>
                <c:pt idx="4599">
                  <c:v>80.64164</c:v>
                </c:pt>
                <c:pt idx="4600">
                  <c:v>80.64164</c:v>
                </c:pt>
                <c:pt idx="4601">
                  <c:v>80.64164</c:v>
                </c:pt>
                <c:pt idx="4602">
                  <c:v>80.64164</c:v>
                </c:pt>
                <c:pt idx="4603">
                  <c:v>80.64165</c:v>
                </c:pt>
                <c:pt idx="4604">
                  <c:v>80.641655</c:v>
                </c:pt>
                <c:pt idx="4605">
                  <c:v>80.64166</c:v>
                </c:pt>
                <c:pt idx="4606">
                  <c:v>80.64167</c:v>
                </c:pt>
                <c:pt idx="4607">
                  <c:v>80.64167</c:v>
                </c:pt>
                <c:pt idx="4608">
                  <c:v>80.64168</c:v>
                </c:pt>
                <c:pt idx="4609">
                  <c:v>80.641685</c:v>
                </c:pt>
                <c:pt idx="4610">
                  <c:v>80.64169</c:v>
                </c:pt>
                <c:pt idx="4611">
                  <c:v>80.6417</c:v>
                </c:pt>
                <c:pt idx="4612">
                  <c:v>80.64171</c:v>
                </c:pt>
                <c:pt idx="4613">
                  <c:v>80.641716</c:v>
                </c:pt>
                <c:pt idx="4614">
                  <c:v>80.64172</c:v>
                </c:pt>
                <c:pt idx="4615">
                  <c:v>80.64173</c:v>
                </c:pt>
                <c:pt idx="4616">
                  <c:v>80.64173</c:v>
                </c:pt>
                <c:pt idx="4617">
                  <c:v>80.64173</c:v>
                </c:pt>
                <c:pt idx="4618">
                  <c:v>80.64173</c:v>
                </c:pt>
                <c:pt idx="4619">
                  <c:v>80.64174</c:v>
                </c:pt>
                <c:pt idx="4620">
                  <c:v>80.64175</c:v>
                </c:pt>
                <c:pt idx="4621">
                  <c:v>80.64175</c:v>
                </c:pt>
                <c:pt idx="4622">
                  <c:v>80.641754</c:v>
                </c:pt>
                <c:pt idx="4623">
                  <c:v>80.641754</c:v>
                </c:pt>
                <c:pt idx="4624">
                  <c:v>80.641754</c:v>
                </c:pt>
                <c:pt idx="4625">
                  <c:v>80.641754</c:v>
                </c:pt>
                <c:pt idx="4626">
                  <c:v>80.641754</c:v>
                </c:pt>
                <c:pt idx="4627">
                  <c:v>80.641754</c:v>
                </c:pt>
                <c:pt idx="4628">
                  <c:v>80.641754</c:v>
                </c:pt>
                <c:pt idx="4629">
                  <c:v>80.641754</c:v>
                </c:pt>
                <c:pt idx="4630">
                  <c:v>80.641754</c:v>
                </c:pt>
                <c:pt idx="4631">
                  <c:v>80.641754</c:v>
                </c:pt>
                <c:pt idx="4632">
                  <c:v>80.64176</c:v>
                </c:pt>
                <c:pt idx="4633">
                  <c:v>80.64177</c:v>
                </c:pt>
                <c:pt idx="4634">
                  <c:v>80.64177999999998</c:v>
                </c:pt>
                <c:pt idx="4635">
                  <c:v>80.641785</c:v>
                </c:pt>
                <c:pt idx="4636">
                  <c:v>80.64179</c:v>
                </c:pt>
                <c:pt idx="4637">
                  <c:v>80.6418</c:v>
                </c:pt>
                <c:pt idx="4638">
                  <c:v>80.64181</c:v>
                </c:pt>
                <c:pt idx="4639">
                  <c:v>80.641815</c:v>
                </c:pt>
                <c:pt idx="4640">
                  <c:v>80.64182</c:v>
                </c:pt>
                <c:pt idx="4641">
                  <c:v>80.64183000000001</c:v>
                </c:pt>
                <c:pt idx="4642">
                  <c:v>80.64184</c:v>
                </c:pt>
                <c:pt idx="4643">
                  <c:v>80.64184</c:v>
                </c:pt>
                <c:pt idx="4644">
                  <c:v>80.64184</c:v>
                </c:pt>
                <c:pt idx="4645">
                  <c:v>80.64184</c:v>
                </c:pt>
                <c:pt idx="4646">
                  <c:v>80.64184</c:v>
                </c:pt>
                <c:pt idx="4647">
                  <c:v>80.64184</c:v>
                </c:pt>
                <c:pt idx="4648">
                  <c:v>80.64184</c:v>
                </c:pt>
                <c:pt idx="4649">
                  <c:v>80.64184</c:v>
                </c:pt>
                <c:pt idx="4650">
                  <c:v>80.64184</c:v>
                </c:pt>
                <c:pt idx="4651">
                  <c:v>80.64184</c:v>
                </c:pt>
                <c:pt idx="4652">
                  <c:v>80.64184</c:v>
                </c:pt>
                <c:pt idx="4653">
                  <c:v>80.64184</c:v>
                </c:pt>
                <c:pt idx="4654">
                  <c:v>80.64184</c:v>
                </c:pt>
                <c:pt idx="4655">
                  <c:v>80.64184</c:v>
                </c:pt>
                <c:pt idx="4656">
                  <c:v>80.641846</c:v>
                </c:pt>
                <c:pt idx="4657">
                  <c:v>80.64185</c:v>
                </c:pt>
                <c:pt idx="4658">
                  <c:v>80.64186</c:v>
                </c:pt>
                <c:pt idx="4659">
                  <c:v>80.64187</c:v>
                </c:pt>
                <c:pt idx="4660">
                  <c:v>80.64187</c:v>
                </c:pt>
                <c:pt idx="4661">
                  <c:v>80.64187</c:v>
                </c:pt>
                <c:pt idx="4662">
                  <c:v>80.64187</c:v>
                </c:pt>
                <c:pt idx="4663">
                  <c:v>80.64188</c:v>
                </c:pt>
                <c:pt idx="4664">
                  <c:v>80.641884</c:v>
                </c:pt>
                <c:pt idx="4665">
                  <c:v>80.64189</c:v>
                </c:pt>
                <c:pt idx="4666">
                  <c:v>80.6419</c:v>
                </c:pt>
                <c:pt idx="4667">
                  <c:v>80.6419</c:v>
                </c:pt>
                <c:pt idx="4668">
                  <c:v>80.6419</c:v>
                </c:pt>
                <c:pt idx="4669">
                  <c:v>80.64191</c:v>
                </c:pt>
                <c:pt idx="4670">
                  <c:v>80.641914</c:v>
                </c:pt>
                <c:pt idx="4671">
                  <c:v>80.64192</c:v>
                </c:pt>
                <c:pt idx="4672">
                  <c:v>80.64193</c:v>
                </c:pt>
                <c:pt idx="4673">
                  <c:v>80.64193</c:v>
                </c:pt>
                <c:pt idx="4674">
                  <c:v>80.64193</c:v>
                </c:pt>
                <c:pt idx="4675">
                  <c:v>80.64194</c:v>
                </c:pt>
                <c:pt idx="4676">
                  <c:v>80.641945</c:v>
                </c:pt>
                <c:pt idx="4677">
                  <c:v>80.64195</c:v>
                </c:pt>
                <c:pt idx="4678">
                  <c:v>80.64195</c:v>
                </c:pt>
                <c:pt idx="4679">
                  <c:v>80.64195</c:v>
                </c:pt>
                <c:pt idx="4680">
                  <c:v>80.64195</c:v>
                </c:pt>
                <c:pt idx="4681">
                  <c:v>80.64195</c:v>
                </c:pt>
                <c:pt idx="4682">
                  <c:v>80.64195</c:v>
                </c:pt>
                <c:pt idx="4683">
                  <c:v>80.64195</c:v>
                </c:pt>
                <c:pt idx="4684">
                  <c:v>80.64195</c:v>
                </c:pt>
                <c:pt idx="4685">
                  <c:v>80.64195</c:v>
                </c:pt>
                <c:pt idx="4686">
                  <c:v>80.64195</c:v>
                </c:pt>
                <c:pt idx="4687">
                  <c:v>80.64195</c:v>
                </c:pt>
                <c:pt idx="4688">
                  <c:v>80.64195</c:v>
                </c:pt>
                <c:pt idx="4689">
                  <c:v>80.64195</c:v>
                </c:pt>
                <c:pt idx="4690">
                  <c:v>80.64195</c:v>
                </c:pt>
                <c:pt idx="4691">
                  <c:v>80.64195</c:v>
                </c:pt>
                <c:pt idx="4692">
                  <c:v>80.64195</c:v>
                </c:pt>
                <c:pt idx="4693">
                  <c:v>80.64195</c:v>
                </c:pt>
                <c:pt idx="4694">
                  <c:v>80.64195</c:v>
                </c:pt>
                <c:pt idx="4695">
                  <c:v>80.64196</c:v>
                </c:pt>
                <c:pt idx="4696">
                  <c:v>80.64197</c:v>
                </c:pt>
                <c:pt idx="4697">
                  <c:v>80.641975</c:v>
                </c:pt>
                <c:pt idx="4698">
                  <c:v>80.64198</c:v>
                </c:pt>
                <c:pt idx="4699">
                  <c:v>80.64199</c:v>
                </c:pt>
                <c:pt idx="4700">
                  <c:v>80.642</c:v>
                </c:pt>
                <c:pt idx="4701">
                  <c:v>80.642</c:v>
                </c:pt>
                <c:pt idx="4702">
                  <c:v>80.64200599999998</c:v>
                </c:pt>
                <c:pt idx="4703">
                  <c:v>80.64201</c:v>
                </c:pt>
                <c:pt idx="4704">
                  <c:v>80.64202</c:v>
                </c:pt>
                <c:pt idx="4705">
                  <c:v>80.64203</c:v>
                </c:pt>
                <c:pt idx="4706">
                  <c:v>80.64203999999998</c:v>
                </c:pt>
                <c:pt idx="4707">
                  <c:v>80.642044</c:v>
                </c:pt>
                <c:pt idx="4708">
                  <c:v>80.64205</c:v>
                </c:pt>
                <c:pt idx="4709">
                  <c:v>80.64206</c:v>
                </c:pt>
                <c:pt idx="4710">
                  <c:v>80.64206999999998</c:v>
                </c:pt>
                <c:pt idx="4711">
                  <c:v>80.64206999999998</c:v>
                </c:pt>
                <c:pt idx="4712">
                  <c:v>80.64206999999998</c:v>
                </c:pt>
                <c:pt idx="4713">
                  <c:v>80.64206999999998</c:v>
                </c:pt>
                <c:pt idx="4714">
                  <c:v>80.64206999999998</c:v>
                </c:pt>
                <c:pt idx="4715">
                  <c:v>80.64206999999998</c:v>
                </c:pt>
                <c:pt idx="4716">
                  <c:v>80.64206999999998</c:v>
                </c:pt>
                <c:pt idx="4717">
                  <c:v>80.64206999999998</c:v>
                </c:pt>
                <c:pt idx="4718">
                  <c:v>80.64206999999998</c:v>
                </c:pt>
                <c:pt idx="4719">
                  <c:v>80.64207499999999</c:v>
                </c:pt>
                <c:pt idx="4720">
                  <c:v>80.64207999999999</c:v>
                </c:pt>
                <c:pt idx="4721">
                  <c:v>80.64208999999998</c:v>
                </c:pt>
                <c:pt idx="4722">
                  <c:v>80.6421</c:v>
                </c:pt>
                <c:pt idx="4723">
                  <c:v>80.6421</c:v>
                </c:pt>
                <c:pt idx="4724">
                  <c:v>80.6421</c:v>
                </c:pt>
                <c:pt idx="4725">
                  <c:v>80.6421</c:v>
                </c:pt>
                <c:pt idx="4726">
                  <c:v>80.6421</c:v>
                </c:pt>
                <c:pt idx="4727">
                  <c:v>80.6421</c:v>
                </c:pt>
                <c:pt idx="4728">
                  <c:v>80.642105</c:v>
                </c:pt>
                <c:pt idx="4729">
                  <c:v>80.64211</c:v>
                </c:pt>
                <c:pt idx="4730">
                  <c:v>80.64211</c:v>
                </c:pt>
                <c:pt idx="4731">
                  <c:v>80.64212</c:v>
                </c:pt>
                <c:pt idx="4732">
                  <c:v>80.64213</c:v>
                </c:pt>
                <c:pt idx="4733">
                  <c:v>80.64213</c:v>
                </c:pt>
                <c:pt idx="4734">
                  <c:v>80.64213599999998</c:v>
                </c:pt>
                <c:pt idx="4735">
                  <c:v>80.64214</c:v>
                </c:pt>
                <c:pt idx="4736">
                  <c:v>80.64215</c:v>
                </c:pt>
                <c:pt idx="4737">
                  <c:v>80.64216</c:v>
                </c:pt>
                <c:pt idx="4738">
                  <c:v>80.642166</c:v>
                </c:pt>
                <c:pt idx="4739">
                  <c:v>80.64217</c:v>
                </c:pt>
                <c:pt idx="4740">
                  <c:v>80.64217999999998</c:v>
                </c:pt>
                <c:pt idx="4741">
                  <c:v>80.64217999999998</c:v>
                </c:pt>
                <c:pt idx="4742">
                  <c:v>80.64217999999998</c:v>
                </c:pt>
                <c:pt idx="4743">
                  <c:v>80.64217999999998</c:v>
                </c:pt>
                <c:pt idx="4744">
                  <c:v>80.64217999999998</c:v>
                </c:pt>
                <c:pt idx="4745">
                  <c:v>80.64217999999998</c:v>
                </c:pt>
                <c:pt idx="4746">
                  <c:v>80.64217999999998</c:v>
                </c:pt>
                <c:pt idx="4747">
                  <c:v>80.64217999999998</c:v>
                </c:pt>
                <c:pt idx="4748">
                  <c:v>80.64217999999998</c:v>
                </c:pt>
                <c:pt idx="4749">
                  <c:v>80.64217999999998</c:v>
                </c:pt>
                <c:pt idx="4750">
                  <c:v>80.64217999999998</c:v>
                </c:pt>
                <c:pt idx="4751">
                  <c:v>80.64217999999998</c:v>
                </c:pt>
                <c:pt idx="4752">
                  <c:v>80.64217999999998</c:v>
                </c:pt>
                <c:pt idx="4753">
                  <c:v>80.64219</c:v>
                </c:pt>
                <c:pt idx="4754">
                  <c:v>80.6422</c:v>
                </c:pt>
                <c:pt idx="4755">
                  <c:v>80.642204</c:v>
                </c:pt>
                <c:pt idx="4756">
                  <c:v>80.64221</c:v>
                </c:pt>
                <c:pt idx="4757">
                  <c:v>80.64221</c:v>
                </c:pt>
                <c:pt idx="4758">
                  <c:v>80.64222</c:v>
                </c:pt>
                <c:pt idx="4759">
                  <c:v>80.64223000000001</c:v>
                </c:pt>
                <c:pt idx="4760">
                  <c:v>80.64223000000001</c:v>
                </c:pt>
                <c:pt idx="4761">
                  <c:v>80.64223000000001</c:v>
                </c:pt>
                <c:pt idx="4762">
                  <c:v>80.642235</c:v>
                </c:pt>
                <c:pt idx="4763">
                  <c:v>80.64224</c:v>
                </c:pt>
                <c:pt idx="4764">
                  <c:v>80.64225</c:v>
                </c:pt>
                <c:pt idx="4765">
                  <c:v>80.64226</c:v>
                </c:pt>
                <c:pt idx="4766">
                  <c:v>80.642265</c:v>
                </c:pt>
                <c:pt idx="4767">
                  <c:v>80.64227</c:v>
                </c:pt>
                <c:pt idx="4768">
                  <c:v>80.64228</c:v>
                </c:pt>
                <c:pt idx="4769">
                  <c:v>80.64229</c:v>
                </c:pt>
                <c:pt idx="4770">
                  <c:v>80.64229</c:v>
                </c:pt>
                <c:pt idx="4771">
                  <c:v>80.642296</c:v>
                </c:pt>
                <c:pt idx="4772">
                  <c:v>80.642296</c:v>
                </c:pt>
                <c:pt idx="4773">
                  <c:v>80.642296</c:v>
                </c:pt>
                <c:pt idx="4774">
                  <c:v>80.642296</c:v>
                </c:pt>
                <c:pt idx="4775">
                  <c:v>80.642296</c:v>
                </c:pt>
                <c:pt idx="4776">
                  <c:v>80.642296</c:v>
                </c:pt>
                <c:pt idx="4777">
                  <c:v>80.642296</c:v>
                </c:pt>
                <c:pt idx="4778">
                  <c:v>80.642296</c:v>
                </c:pt>
                <c:pt idx="4779">
                  <c:v>80.642296</c:v>
                </c:pt>
                <c:pt idx="4780">
                  <c:v>80.642296</c:v>
                </c:pt>
                <c:pt idx="4781">
                  <c:v>80.6423</c:v>
                </c:pt>
                <c:pt idx="4782">
                  <c:v>80.64230999999998</c:v>
                </c:pt>
                <c:pt idx="4783">
                  <c:v>80.64232</c:v>
                </c:pt>
                <c:pt idx="4784">
                  <c:v>80.64232999999998</c:v>
                </c:pt>
                <c:pt idx="4785">
                  <c:v>80.64232999999998</c:v>
                </c:pt>
                <c:pt idx="4786">
                  <c:v>80.64233399999999</c:v>
                </c:pt>
                <c:pt idx="4787">
                  <c:v>80.64233999999999</c:v>
                </c:pt>
                <c:pt idx="4788">
                  <c:v>80.64233999999999</c:v>
                </c:pt>
                <c:pt idx="4789">
                  <c:v>80.64234999999998</c:v>
                </c:pt>
                <c:pt idx="4790">
                  <c:v>80.64235999999998</c:v>
                </c:pt>
                <c:pt idx="4791">
                  <c:v>80.642365</c:v>
                </c:pt>
                <c:pt idx="4792">
                  <c:v>80.64236999999998</c:v>
                </c:pt>
                <c:pt idx="4793">
                  <c:v>80.64236999999998</c:v>
                </c:pt>
                <c:pt idx="4794">
                  <c:v>80.64237999999999</c:v>
                </c:pt>
                <c:pt idx="4795">
                  <c:v>80.64237999999999</c:v>
                </c:pt>
                <c:pt idx="4796">
                  <c:v>80.64237999999999</c:v>
                </c:pt>
                <c:pt idx="4797">
                  <c:v>80.64237999999999</c:v>
                </c:pt>
                <c:pt idx="4798">
                  <c:v>80.64237999999999</c:v>
                </c:pt>
                <c:pt idx="4799">
                  <c:v>80.64237999999999</c:v>
                </c:pt>
                <c:pt idx="4800">
                  <c:v>80.64237999999999</c:v>
                </c:pt>
                <c:pt idx="4801">
                  <c:v>80.64237999999999</c:v>
                </c:pt>
                <c:pt idx="4802">
                  <c:v>80.64237999999999</c:v>
                </c:pt>
                <c:pt idx="4803">
                  <c:v>80.64237999999999</c:v>
                </c:pt>
                <c:pt idx="4804">
                  <c:v>80.64237999999999</c:v>
                </c:pt>
                <c:pt idx="4805">
                  <c:v>80.64237999999999</c:v>
                </c:pt>
                <c:pt idx="4806">
                  <c:v>80.64237999999999</c:v>
                </c:pt>
                <c:pt idx="4807">
                  <c:v>80.64237999999999</c:v>
                </c:pt>
                <c:pt idx="4808">
                  <c:v>80.64237999999999</c:v>
                </c:pt>
                <c:pt idx="4809">
                  <c:v>80.64237999999999</c:v>
                </c:pt>
                <c:pt idx="4810">
                  <c:v>80.64237999999999</c:v>
                </c:pt>
                <c:pt idx="4811">
                  <c:v>80.64238999999999</c:v>
                </c:pt>
                <c:pt idx="4812">
                  <c:v>80.64239499999998</c:v>
                </c:pt>
                <c:pt idx="4813">
                  <c:v>80.64239999999998</c:v>
                </c:pt>
                <c:pt idx="4814">
                  <c:v>80.64241</c:v>
                </c:pt>
                <c:pt idx="4815">
                  <c:v>80.64241</c:v>
                </c:pt>
                <c:pt idx="4816">
                  <c:v>80.64241</c:v>
                </c:pt>
                <c:pt idx="4817">
                  <c:v>80.64241</c:v>
                </c:pt>
                <c:pt idx="4818">
                  <c:v>80.64241</c:v>
                </c:pt>
                <c:pt idx="4819">
                  <c:v>80.64241</c:v>
                </c:pt>
                <c:pt idx="4820">
                  <c:v>80.64241</c:v>
                </c:pt>
                <c:pt idx="4821">
                  <c:v>80.64241</c:v>
                </c:pt>
                <c:pt idx="4822">
                  <c:v>80.64241</c:v>
                </c:pt>
                <c:pt idx="4823">
                  <c:v>80.64241</c:v>
                </c:pt>
                <c:pt idx="4824">
                  <c:v>80.64241</c:v>
                </c:pt>
                <c:pt idx="4825">
                  <c:v>80.64242</c:v>
                </c:pt>
                <c:pt idx="4826">
                  <c:v>80.642426</c:v>
                </c:pt>
                <c:pt idx="4827">
                  <c:v>80.64243</c:v>
                </c:pt>
                <c:pt idx="4828">
                  <c:v>80.64243999999998</c:v>
                </c:pt>
                <c:pt idx="4829">
                  <c:v>80.64243999999998</c:v>
                </c:pt>
                <c:pt idx="4830">
                  <c:v>80.64243999999998</c:v>
                </c:pt>
                <c:pt idx="4831">
                  <c:v>80.64244999999998</c:v>
                </c:pt>
                <c:pt idx="4832">
                  <c:v>80.64245599999998</c:v>
                </c:pt>
                <c:pt idx="4833">
                  <c:v>80.64246</c:v>
                </c:pt>
                <c:pt idx="4834">
                  <c:v>80.64246999999998</c:v>
                </c:pt>
                <c:pt idx="4835">
                  <c:v>80.64247999999999</c:v>
                </c:pt>
                <c:pt idx="4836">
                  <c:v>80.64248999999998</c:v>
                </c:pt>
                <c:pt idx="4837">
                  <c:v>80.64248999999998</c:v>
                </c:pt>
                <c:pt idx="4838">
                  <c:v>80.642494</c:v>
                </c:pt>
                <c:pt idx="4839">
                  <c:v>80.642494</c:v>
                </c:pt>
                <c:pt idx="4840">
                  <c:v>80.642494</c:v>
                </c:pt>
                <c:pt idx="4841">
                  <c:v>80.642494</c:v>
                </c:pt>
                <c:pt idx="4842">
                  <c:v>80.642494</c:v>
                </c:pt>
                <c:pt idx="4843">
                  <c:v>80.642494</c:v>
                </c:pt>
                <c:pt idx="4844">
                  <c:v>80.642494</c:v>
                </c:pt>
                <c:pt idx="4845">
                  <c:v>80.642494</c:v>
                </c:pt>
                <c:pt idx="4846">
                  <c:v>80.642494</c:v>
                </c:pt>
                <c:pt idx="4847">
                  <c:v>80.642494</c:v>
                </c:pt>
                <c:pt idx="4848">
                  <c:v>80.642494</c:v>
                </c:pt>
                <c:pt idx="4849">
                  <c:v>80.642494</c:v>
                </c:pt>
                <c:pt idx="4850">
                  <c:v>80.642494</c:v>
                </c:pt>
                <c:pt idx="4851">
                  <c:v>80.642494</c:v>
                </c:pt>
                <c:pt idx="4852">
                  <c:v>80.642494</c:v>
                </c:pt>
                <c:pt idx="4853">
                  <c:v>80.642494</c:v>
                </c:pt>
                <c:pt idx="4854">
                  <c:v>80.6425</c:v>
                </c:pt>
                <c:pt idx="4855">
                  <c:v>80.64251</c:v>
                </c:pt>
                <c:pt idx="4856">
                  <c:v>80.64252</c:v>
                </c:pt>
                <c:pt idx="4857">
                  <c:v>80.642525</c:v>
                </c:pt>
                <c:pt idx="4858">
                  <c:v>80.642525</c:v>
                </c:pt>
                <c:pt idx="4859">
                  <c:v>80.642525</c:v>
                </c:pt>
                <c:pt idx="4860">
                  <c:v>80.642525</c:v>
                </c:pt>
                <c:pt idx="4861">
                  <c:v>80.642525</c:v>
                </c:pt>
                <c:pt idx="4862">
                  <c:v>80.642525</c:v>
                </c:pt>
                <c:pt idx="4863">
                  <c:v>80.64253</c:v>
                </c:pt>
                <c:pt idx="4864">
                  <c:v>80.64253999999998</c:v>
                </c:pt>
                <c:pt idx="4865">
                  <c:v>80.64253999999998</c:v>
                </c:pt>
                <c:pt idx="4866">
                  <c:v>80.64253999999998</c:v>
                </c:pt>
                <c:pt idx="4867">
                  <c:v>80.64255</c:v>
                </c:pt>
                <c:pt idx="4868">
                  <c:v>80.642555</c:v>
                </c:pt>
                <c:pt idx="4869">
                  <c:v>80.642555</c:v>
                </c:pt>
                <c:pt idx="4870">
                  <c:v>80.64256</c:v>
                </c:pt>
                <c:pt idx="4871">
                  <c:v>80.64257</c:v>
                </c:pt>
                <c:pt idx="4872">
                  <c:v>80.64257</c:v>
                </c:pt>
                <c:pt idx="4873">
                  <c:v>80.64257999999998</c:v>
                </c:pt>
                <c:pt idx="4874">
                  <c:v>80.64258599999998</c:v>
                </c:pt>
                <c:pt idx="4875">
                  <c:v>80.64258599999998</c:v>
                </c:pt>
                <c:pt idx="4876">
                  <c:v>80.64259</c:v>
                </c:pt>
                <c:pt idx="4877">
                  <c:v>80.6426</c:v>
                </c:pt>
                <c:pt idx="4878">
                  <c:v>80.6426</c:v>
                </c:pt>
                <c:pt idx="4879">
                  <c:v>80.6426</c:v>
                </c:pt>
                <c:pt idx="4880">
                  <c:v>80.64261</c:v>
                </c:pt>
                <c:pt idx="4881">
                  <c:v>80.64261</c:v>
                </c:pt>
                <c:pt idx="4882">
                  <c:v>80.64261</c:v>
                </c:pt>
                <c:pt idx="4883">
                  <c:v>80.64261</c:v>
                </c:pt>
                <c:pt idx="4884">
                  <c:v>80.64261</c:v>
                </c:pt>
                <c:pt idx="4885">
                  <c:v>80.64261</c:v>
                </c:pt>
                <c:pt idx="4886">
                  <c:v>80.64261</c:v>
                </c:pt>
                <c:pt idx="4887">
                  <c:v>80.64261</c:v>
                </c:pt>
                <c:pt idx="4888">
                  <c:v>80.64261</c:v>
                </c:pt>
                <c:pt idx="4889">
                  <c:v>80.64261</c:v>
                </c:pt>
                <c:pt idx="4890">
                  <c:v>80.64261</c:v>
                </c:pt>
                <c:pt idx="4891">
                  <c:v>80.64261</c:v>
                </c:pt>
                <c:pt idx="4892">
                  <c:v>80.64261</c:v>
                </c:pt>
                <c:pt idx="4893">
                  <c:v>80.64261</c:v>
                </c:pt>
                <c:pt idx="4894">
                  <c:v>80.64261</c:v>
                </c:pt>
                <c:pt idx="4895">
                  <c:v>80.64261</c:v>
                </c:pt>
                <c:pt idx="4896">
                  <c:v>80.64261</c:v>
                </c:pt>
                <c:pt idx="4897">
                  <c:v>80.64261</c:v>
                </c:pt>
                <c:pt idx="4898">
                  <c:v>80.64261</c:v>
                </c:pt>
                <c:pt idx="4899">
                  <c:v>80.64261</c:v>
                </c:pt>
                <c:pt idx="4900">
                  <c:v>80.64261</c:v>
                </c:pt>
                <c:pt idx="4901">
                  <c:v>80.64261</c:v>
                </c:pt>
                <c:pt idx="4902">
                  <c:v>80.64261</c:v>
                </c:pt>
                <c:pt idx="4903">
                  <c:v>80.64261</c:v>
                </c:pt>
                <c:pt idx="4904">
                  <c:v>80.64261</c:v>
                </c:pt>
                <c:pt idx="4905">
                  <c:v>80.64261</c:v>
                </c:pt>
                <c:pt idx="4906">
                  <c:v>80.64261</c:v>
                </c:pt>
                <c:pt idx="4907">
                  <c:v>80.64261</c:v>
                </c:pt>
                <c:pt idx="4908">
                  <c:v>80.64262</c:v>
                </c:pt>
                <c:pt idx="4909">
                  <c:v>80.642624</c:v>
                </c:pt>
                <c:pt idx="4910">
                  <c:v>80.64263</c:v>
                </c:pt>
                <c:pt idx="4911">
                  <c:v>80.64264</c:v>
                </c:pt>
                <c:pt idx="4912">
                  <c:v>80.64264</c:v>
                </c:pt>
                <c:pt idx="4913">
                  <c:v>80.64264</c:v>
                </c:pt>
                <c:pt idx="4914">
                  <c:v>80.64265</c:v>
                </c:pt>
                <c:pt idx="4915">
                  <c:v>80.642654</c:v>
                </c:pt>
                <c:pt idx="4916">
                  <c:v>80.64266</c:v>
                </c:pt>
                <c:pt idx="4917">
                  <c:v>80.64267</c:v>
                </c:pt>
                <c:pt idx="4918">
                  <c:v>80.64267</c:v>
                </c:pt>
                <c:pt idx="4919">
                  <c:v>80.64268</c:v>
                </c:pt>
                <c:pt idx="4920">
                  <c:v>80.642685</c:v>
                </c:pt>
                <c:pt idx="4921">
                  <c:v>80.642685</c:v>
                </c:pt>
                <c:pt idx="4922">
                  <c:v>80.64269</c:v>
                </c:pt>
                <c:pt idx="4923">
                  <c:v>80.6427</c:v>
                </c:pt>
                <c:pt idx="4924">
                  <c:v>80.64270999999998</c:v>
                </c:pt>
                <c:pt idx="4925">
                  <c:v>80.64271499999998</c:v>
                </c:pt>
                <c:pt idx="4926">
                  <c:v>80.64271999999998</c:v>
                </c:pt>
                <c:pt idx="4927">
                  <c:v>80.64271999999998</c:v>
                </c:pt>
                <c:pt idx="4928">
                  <c:v>80.64271999999998</c:v>
                </c:pt>
                <c:pt idx="4929">
                  <c:v>80.64271999999998</c:v>
                </c:pt>
                <c:pt idx="4930">
                  <c:v>80.64271999999998</c:v>
                </c:pt>
                <c:pt idx="4931">
                  <c:v>80.64271999999998</c:v>
                </c:pt>
                <c:pt idx="4932">
                  <c:v>80.64271999999998</c:v>
                </c:pt>
                <c:pt idx="4933">
                  <c:v>80.64271999999998</c:v>
                </c:pt>
                <c:pt idx="4934">
                  <c:v>80.64271999999998</c:v>
                </c:pt>
                <c:pt idx="4935">
                  <c:v>80.64271999999998</c:v>
                </c:pt>
                <c:pt idx="4936">
                  <c:v>80.64271999999998</c:v>
                </c:pt>
                <c:pt idx="4937">
                  <c:v>80.64271999999998</c:v>
                </c:pt>
                <c:pt idx="4938">
                  <c:v>80.64271999999998</c:v>
                </c:pt>
                <c:pt idx="4939">
                  <c:v>80.64271999999998</c:v>
                </c:pt>
                <c:pt idx="4940">
                  <c:v>80.64271999999998</c:v>
                </c:pt>
                <c:pt idx="4941">
                  <c:v>80.64272999999998</c:v>
                </c:pt>
                <c:pt idx="4942">
                  <c:v>80.64273999999999</c:v>
                </c:pt>
                <c:pt idx="4943">
                  <c:v>80.64274599999999</c:v>
                </c:pt>
                <c:pt idx="4944">
                  <c:v>80.64274999999999</c:v>
                </c:pt>
                <c:pt idx="4945">
                  <c:v>80.64274999999999</c:v>
                </c:pt>
                <c:pt idx="4946">
                  <c:v>80.64274999999999</c:v>
                </c:pt>
                <c:pt idx="4947">
                  <c:v>80.64275999999998</c:v>
                </c:pt>
                <c:pt idx="4948">
                  <c:v>80.64277</c:v>
                </c:pt>
                <c:pt idx="4949">
                  <c:v>80.64277</c:v>
                </c:pt>
                <c:pt idx="4950">
                  <c:v>80.64277</c:v>
                </c:pt>
                <c:pt idx="4951">
                  <c:v>80.64277</c:v>
                </c:pt>
                <c:pt idx="4952">
                  <c:v>80.64277</c:v>
                </c:pt>
                <c:pt idx="4953">
                  <c:v>80.64277</c:v>
                </c:pt>
                <c:pt idx="4954">
                  <c:v>80.64277999999999</c:v>
                </c:pt>
                <c:pt idx="4955">
                  <c:v>80.64278399999999</c:v>
                </c:pt>
                <c:pt idx="4956">
                  <c:v>80.64278399999999</c:v>
                </c:pt>
                <c:pt idx="4957">
                  <c:v>80.64278399999999</c:v>
                </c:pt>
                <c:pt idx="4958">
                  <c:v>80.64278999999999</c:v>
                </c:pt>
                <c:pt idx="4959">
                  <c:v>80.64279999999998</c:v>
                </c:pt>
                <c:pt idx="4960">
                  <c:v>80.64279999999998</c:v>
                </c:pt>
                <c:pt idx="4961">
                  <c:v>80.64280999999998</c:v>
                </c:pt>
                <c:pt idx="4962">
                  <c:v>80.642815</c:v>
                </c:pt>
                <c:pt idx="4963">
                  <c:v>80.64282</c:v>
                </c:pt>
                <c:pt idx="4964">
                  <c:v>80.64282999999998</c:v>
                </c:pt>
                <c:pt idx="4965">
                  <c:v>80.64283999999999</c:v>
                </c:pt>
                <c:pt idx="4966">
                  <c:v>80.64283999999999</c:v>
                </c:pt>
                <c:pt idx="4967">
                  <c:v>80.64283999999999</c:v>
                </c:pt>
                <c:pt idx="4968">
                  <c:v>80.64283999999999</c:v>
                </c:pt>
                <c:pt idx="4969">
                  <c:v>80.64283999999999</c:v>
                </c:pt>
                <c:pt idx="4970">
                  <c:v>80.64283999999999</c:v>
                </c:pt>
                <c:pt idx="4971">
                  <c:v>80.64283999999999</c:v>
                </c:pt>
                <c:pt idx="4972">
                  <c:v>80.64283999999999</c:v>
                </c:pt>
                <c:pt idx="4973">
                  <c:v>80.64283999999999</c:v>
                </c:pt>
                <c:pt idx="4974">
                  <c:v>80.64283999999999</c:v>
                </c:pt>
                <c:pt idx="4975">
                  <c:v>80.64283999999999</c:v>
                </c:pt>
                <c:pt idx="4976">
                  <c:v>80.64283999999999</c:v>
                </c:pt>
                <c:pt idx="4977">
                  <c:v>80.64283999999999</c:v>
                </c:pt>
                <c:pt idx="4978">
                  <c:v>80.64284499999998</c:v>
                </c:pt>
                <c:pt idx="4979">
                  <c:v>80.64284999999998</c:v>
                </c:pt>
                <c:pt idx="4980">
                  <c:v>80.64286</c:v>
                </c:pt>
                <c:pt idx="4981">
                  <c:v>80.64286999999998</c:v>
                </c:pt>
                <c:pt idx="4982">
                  <c:v>80.64286999999998</c:v>
                </c:pt>
                <c:pt idx="4983">
                  <c:v>80.64287599999999</c:v>
                </c:pt>
                <c:pt idx="4984">
                  <c:v>80.64287999999999</c:v>
                </c:pt>
                <c:pt idx="4985">
                  <c:v>80.64288999999998</c:v>
                </c:pt>
                <c:pt idx="4986">
                  <c:v>80.64289999999998</c:v>
                </c:pt>
                <c:pt idx="4987">
                  <c:v>80.64289999999998</c:v>
                </c:pt>
                <c:pt idx="4988">
                  <c:v>80.64289999999998</c:v>
                </c:pt>
                <c:pt idx="4989">
                  <c:v>80.64291</c:v>
                </c:pt>
                <c:pt idx="4990">
                  <c:v>80.642914</c:v>
                </c:pt>
                <c:pt idx="4991">
                  <c:v>80.642914</c:v>
                </c:pt>
                <c:pt idx="4992">
                  <c:v>80.642914</c:v>
                </c:pt>
                <c:pt idx="4993">
                  <c:v>80.642914</c:v>
                </c:pt>
                <c:pt idx="4994">
                  <c:v>80.642914</c:v>
                </c:pt>
                <c:pt idx="4995">
                  <c:v>80.642914</c:v>
                </c:pt>
                <c:pt idx="4996">
                  <c:v>80.642914</c:v>
                </c:pt>
                <c:pt idx="4997">
                  <c:v>80.64292</c:v>
                </c:pt>
                <c:pt idx="4998">
                  <c:v>80.64292</c:v>
                </c:pt>
                <c:pt idx="4999">
                  <c:v>80.64292</c:v>
                </c:pt>
                <c:pt idx="5000">
                  <c:v>80.64292</c:v>
                </c:pt>
                <c:pt idx="5001">
                  <c:v>80.64292</c:v>
                </c:pt>
                <c:pt idx="5002">
                  <c:v>80.64292</c:v>
                </c:pt>
                <c:pt idx="5003">
                  <c:v>80.64292</c:v>
                </c:pt>
                <c:pt idx="5004">
                  <c:v>80.64292</c:v>
                </c:pt>
                <c:pt idx="5005">
                  <c:v>80.64293</c:v>
                </c:pt>
                <c:pt idx="5006">
                  <c:v>80.64293999999998</c:v>
                </c:pt>
                <c:pt idx="5007">
                  <c:v>80.642944</c:v>
                </c:pt>
                <c:pt idx="5008">
                  <c:v>80.64295</c:v>
                </c:pt>
                <c:pt idx="5009">
                  <c:v>80.64295</c:v>
                </c:pt>
                <c:pt idx="5010">
                  <c:v>80.64295</c:v>
                </c:pt>
                <c:pt idx="5011">
                  <c:v>80.64296</c:v>
                </c:pt>
                <c:pt idx="5012">
                  <c:v>80.64297</c:v>
                </c:pt>
                <c:pt idx="5013">
                  <c:v>80.64297499999999</c:v>
                </c:pt>
                <c:pt idx="5014">
                  <c:v>80.64297999999998</c:v>
                </c:pt>
                <c:pt idx="5015">
                  <c:v>80.64297999999998</c:v>
                </c:pt>
                <c:pt idx="5016">
                  <c:v>80.64297999999998</c:v>
                </c:pt>
                <c:pt idx="5017">
                  <c:v>80.64297999999998</c:v>
                </c:pt>
                <c:pt idx="5018">
                  <c:v>80.64299</c:v>
                </c:pt>
                <c:pt idx="5019">
                  <c:v>80.643</c:v>
                </c:pt>
                <c:pt idx="5020">
                  <c:v>80.643</c:v>
                </c:pt>
                <c:pt idx="5021">
                  <c:v>80.643005</c:v>
                </c:pt>
                <c:pt idx="5022">
                  <c:v>80.64301</c:v>
                </c:pt>
                <c:pt idx="5023">
                  <c:v>80.64301</c:v>
                </c:pt>
                <c:pt idx="5024">
                  <c:v>80.64302</c:v>
                </c:pt>
                <c:pt idx="5025">
                  <c:v>80.64303</c:v>
                </c:pt>
                <c:pt idx="5026">
                  <c:v>80.64303</c:v>
                </c:pt>
                <c:pt idx="5027">
                  <c:v>80.64303</c:v>
                </c:pt>
                <c:pt idx="5028">
                  <c:v>80.64303</c:v>
                </c:pt>
                <c:pt idx="5029">
                  <c:v>80.64303599999998</c:v>
                </c:pt>
                <c:pt idx="5030">
                  <c:v>80.64303599999998</c:v>
                </c:pt>
                <c:pt idx="5031">
                  <c:v>80.64303599999998</c:v>
                </c:pt>
                <c:pt idx="5032">
                  <c:v>80.64303599999998</c:v>
                </c:pt>
                <c:pt idx="5033">
                  <c:v>80.64303599999998</c:v>
                </c:pt>
                <c:pt idx="5034">
                  <c:v>80.64303599999998</c:v>
                </c:pt>
                <c:pt idx="5035">
                  <c:v>80.64303599999998</c:v>
                </c:pt>
                <c:pt idx="5036">
                  <c:v>80.64303599999998</c:v>
                </c:pt>
                <c:pt idx="5037">
                  <c:v>80.64303599999998</c:v>
                </c:pt>
                <c:pt idx="5038">
                  <c:v>80.64303599999998</c:v>
                </c:pt>
                <c:pt idx="5039">
                  <c:v>80.64303599999998</c:v>
                </c:pt>
                <c:pt idx="5040">
                  <c:v>80.64303599999998</c:v>
                </c:pt>
                <c:pt idx="5041">
                  <c:v>80.64303599999998</c:v>
                </c:pt>
                <c:pt idx="5042">
                  <c:v>80.64304</c:v>
                </c:pt>
                <c:pt idx="5043">
                  <c:v>80.64305</c:v>
                </c:pt>
                <c:pt idx="5044">
                  <c:v>80.64306</c:v>
                </c:pt>
                <c:pt idx="5045">
                  <c:v>80.64307</c:v>
                </c:pt>
                <c:pt idx="5046">
                  <c:v>80.64307</c:v>
                </c:pt>
                <c:pt idx="5047">
                  <c:v>80.643074</c:v>
                </c:pt>
                <c:pt idx="5048">
                  <c:v>80.64308</c:v>
                </c:pt>
                <c:pt idx="5049">
                  <c:v>80.64309</c:v>
                </c:pt>
                <c:pt idx="5050">
                  <c:v>80.6431</c:v>
                </c:pt>
                <c:pt idx="5051">
                  <c:v>80.6431</c:v>
                </c:pt>
                <c:pt idx="5052">
                  <c:v>80.6431</c:v>
                </c:pt>
                <c:pt idx="5053">
                  <c:v>80.643105</c:v>
                </c:pt>
                <c:pt idx="5054">
                  <c:v>80.64311</c:v>
                </c:pt>
                <c:pt idx="5055">
                  <c:v>80.64311</c:v>
                </c:pt>
                <c:pt idx="5056">
                  <c:v>80.64312</c:v>
                </c:pt>
                <c:pt idx="5057">
                  <c:v>80.64313000000001</c:v>
                </c:pt>
                <c:pt idx="5058">
                  <c:v>80.64313000000001</c:v>
                </c:pt>
                <c:pt idx="5059">
                  <c:v>80.643135</c:v>
                </c:pt>
                <c:pt idx="5060">
                  <c:v>80.64314</c:v>
                </c:pt>
                <c:pt idx="5061">
                  <c:v>80.64314</c:v>
                </c:pt>
                <c:pt idx="5062">
                  <c:v>80.64314</c:v>
                </c:pt>
                <c:pt idx="5063">
                  <c:v>80.64315</c:v>
                </c:pt>
                <c:pt idx="5064">
                  <c:v>80.64315</c:v>
                </c:pt>
                <c:pt idx="5065">
                  <c:v>80.64315</c:v>
                </c:pt>
                <c:pt idx="5066">
                  <c:v>80.64315</c:v>
                </c:pt>
                <c:pt idx="5067">
                  <c:v>80.64315</c:v>
                </c:pt>
                <c:pt idx="5068">
                  <c:v>80.64315</c:v>
                </c:pt>
                <c:pt idx="5069">
                  <c:v>80.64315</c:v>
                </c:pt>
                <c:pt idx="5070">
                  <c:v>80.64315</c:v>
                </c:pt>
                <c:pt idx="5071">
                  <c:v>80.64315</c:v>
                </c:pt>
                <c:pt idx="5072">
                  <c:v>80.64315</c:v>
                </c:pt>
                <c:pt idx="5073">
                  <c:v>80.64315</c:v>
                </c:pt>
                <c:pt idx="5074">
                  <c:v>80.64316</c:v>
                </c:pt>
                <c:pt idx="5075">
                  <c:v>80.643166</c:v>
                </c:pt>
                <c:pt idx="5076">
                  <c:v>80.64317000000001</c:v>
                </c:pt>
                <c:pt idx="5077">
                  <c:v>80.64318</c:v>
                </c:pt>
                <c:pt idx="5078">
                  <c:v>80.64318</c:v>
                </c:pt>
                <c:pt idx="5079">
                  <c:v>80.64318</c:v>
                </c:pt>
                <c:pt idx="5080">
                  <c:v>80.64319</c:v>
                </c:pt>
                <c:pt idx="5081">
                  <c:v>80.643196</c:v>
                </c:pt>
                <c:pt idx="5082">
                  <c:v>80.643196</c:v>
                </c:pt>
                <c:pt idx="5083">
                  <c:v>80.6432</c:v>
                </c:pt>
                <c:pt idx="5084">
                  <c:v>80.64321</c:v>
                </c:pt>
                <c:pt idx="5085">
                  <c:v>80.64321</c:v>
                </c:pt>
                <c:pt idx="5086">
                  <c:v>80.64321</c:v>
                </c:pt>
                <c:pt idx="5087">
                  <c:v>80.64321</c:v>
                </c:pt>
                <c:pt idx="5088">
                  <c:v>80.64322</c:v>
                </c:pt>
                <c:pt idx="5089">
                  <c:v>80.64323</c:v>
                </c:pt>
                <c:pt idx="5090">
                  <c:v>80.64323</c:v>
                </c:pt>
                <c:pt idx="5091">
                  <c:v>80.643234</c:v>
                </c:pt>
                <c:pt idx="5092">
                  <c:v>80.64324</c:v>
                </c:pt>
                <c:pt idx="5093">
                  <c:v>80.64325</c:v>
                </c:pt>
                <c:pt idx="5094">
                  <c:v>80.64326</c:v>
                </c:pt>
                <c:pt idx="5095">
                  <c:v>80.643265</c:v>
                </c:pt>
                <c:pt idx="5096">
                  <c:v>80.643265</c:v>
                </c:pt>
                <c:pt idx="5097">
                  <c:v>80.643265</c:v>
                </c:pt>
                <c:pt idx="5098">
                  <c:v>80.643265</c:v>
                </c:pt>
                <c:pt idx="5099">
                  <c:v>80.643265</c:v>
                </c:pt>
                <c:pt idx="5100">
                  <c:v>80.643265</c:v>
                </c:pt>
                <c:pt idx="5101">
                  <c:v>80.643265</c:v>
                </c:pt>
                <c:pt idx="5102">
                  <c:v>80.643265</c:v>
                </c:pt>
                <c:pt idx="5103">
                  <c:v>80.643265</c:v>
                </c:pt>
                <c:pt idx="5104">
                  <c:v>80.643265</c:v>
                </c:pt>
                <c:pt idx="5105">
                  <c:v>80.64327</c:v>
                </c:pt>
                <c:pt idx="5106">
                  <c:v>80.64328</c:v>
                </c:pt>
                <c:pt idx="5107">
                  <c:v>80.64329</c:v>
                </c:pt>
                <c:pt idx="5108">
                  <c:v>80.643295</c:v>
                </c:pt>
                <c:pt idx="5109">
                  <c:v>80.643295</c:v>
                </c:pt>
                <c:pt idx="5110">
                  <c:v>80.6433</c:v>
                </c:pt>
                <c:pt idx="5111">
                  <c:v>80.64331</c:v>
                </c:pt>
                <c:pt idx="5112">
                  <c:v>80.64331</c:v>
                </c:pt>
                <c:pt idx="5113">
                  <c:v>80.64331</c:v>
                </c:pt>
                <c:pt idx="5114">
                  <c:v>80.64332</c:v>
                </c:pt>
                <c:pt idx="5115">
                  <c:v>80.643326</c:v>
                </c:pt>
                <c:pt idx="5116">
                  <c:v>80.643326</c:v>
                </c:pt>
                <c:pt idx="5117">
                  <c:v>80.643326</c:v>
                </c:pt>
                <c:pt idx="5118">
                  <c:v>80.64333</c:v>
                </c:pt>
                <c:pt idx="5119">
                  <c:v>80.64333999999998</c:v>
                </c:pt>
                <c:pt idx="5120">
                  <c:v>80.64335</c:v>
                </c:pt>
                <c:pt idx="5121">
                  <c:v>80.64336</c:v>
                </c:pt>
                <c:pt idx="5122">
                  <c:v>80.64336</c:v>
                </c:pt>
                <c:pt idx="5123">
                  <c:v>80.643364</c:v>
                </c:pt>
                <c:pt idx="5124">
                  <c:v>80.64337</c:v>
                </c:pt>
                <c:pt idx="5125">
                  <c:v>80.64337</c:v>
                </c:pt>
                <c:pt idx="5126">
                  <c:v>80.64337999999998</c:v>
                </c:pt>
                <c:pt idx="5127">
                  <c:v>80.64337999999998</c:v>
                </c:pt>
                <c:pt idx="5128">
                  <c:v>80.64337999999998</c:v>
                </c:pt>
                <c:pt idx="5129">
                  <c:v>80.64337999999998</c:v>
                </c:pt>
                <c:pt idx="5130">
                  <c:v>80.64337999999998</c:v>
                </c:pt>
                <c:pt idx="5131">
                  <c:v>80.64337999999998</c:v>
                </c:pt>
                <c:pt idx="5132">
                  <c:v>80.64337999999998</c:v>
                </c:pt>
                <c:pt idx="5133">
                  <c:v>80.64337999999998</c:v>
                </c:pt>
                <c:pt idx="5134">
                  <c:v>80.64337999999998</c:v>
                </c:pt>
                <c:pt idx="5135">
                  <c:v>80.64338999999998</c:v>
                </c:pt>
                <c:pt idx="5136">
                  <c:v>80.643394</c:v>
                </c:pt>
                <c:pt idx="5137">
                  <c:v>80.6434</c:v>
                </c:pt>
                <c:pt idx="5138">
                  <c:v>80.64341</c:v>
                </c:pt>
                <c:pt idx="5139">
                  <c:v>80.64341</c:v>
                </c:pt>
                <c:pt idx="5140">
                  <c:v>80.64341</c:v>
                </c:pt>
                <c:pt idx="5141">
                  <c:v>80.64341</c:v>
                </c:pt>
                <c:pt idx="5142">
                  <c:v>80.64341</c:v>
                </c:pt>
                <c:pt idx="5143">
                  <c:v>80.64341</c:v>
                </c:pt>
                <c:pt idx="5144">
                  <c:v>80.64342</c:v>
                </c:pt>
                <c:pt idx="5145">
                  <c:v>80.643425</c:v>
                </c:pt>
                <c:pt idx="5146">
                  <c:v>80.643425</c:v>
                </c:pt>
                <c:pt idx="5147">
                  <c:v>80.643425</c:v>
                </c:pt>
                <c:pt idx="5148">
                  <c:v>80.64343</c:v>
                </c:pt>
                <c:pt idx="5149">
                  <c:v>80.64344</c:v>
                </c:pt>
                <c:pt idx="5150">
                  <c:v>80.64344</c:v>
                </c:pt>
                <c:pt idx="5151">
                  <c:v>80.64344</c:v>
                </c:pt>
                <c:pt idx="5152">
                  <c:v>80.64345</c:v>
                </c:pt>
                <c:pt idx="5153">
                  <c:v>80.643456</c:v>
                </c:pt>
                <c:pt idx="5154">
                  <c:v>80.643456</c:v>
                </c:pt>
                <c:pt idx="5155">
                  <c:v>80.643456</c:v>
                </c:pt>
                <c:pt idx="5156">
                  <c:v>80.643456</c:v>
                </c:pt>
                <c:pt idx="5157">
                  <c:v>80.643456</c:v>
                </c:pt>
                <c:pt idx="5158">
                  <c:v>80.64346</c:v>
                </c:pt>
                <c:pt idx="5159">
                  <c:v>80.64346</c:v>
                </c:pt>
                <c:pt idx="5160">
                  <c:v>80.64346</c:v>
                </c:pt>
                <c:pt idx="5161">
                  <c:v>80.64346</c:v>
                </c:pt>
                <c:pt idx="5162">
                  <c:v>80.64346</c:v>
                </c:pt>
                <c:pt idx="5163">
                  <c:v>80.64346</c:v>
                </c:pt>
                <c:pt idx="5164">
                  <c:v>80.64346</c:v>
                </c:pt>
                <c:pt idx="5165">
                  <c:v>80.64346</c:v>
                </c:pt>
                <c:pt idx="5166">
                  <c:v>80.64346</c:v>
                </c:pt>
                <c:pt idx="5167">
                  <c:v>80.64346</c:v>
                </c:pt>
                <c:pt idx="5168">
                  <c:v>80.64346</c:v>
                </c:pt>
                <c:pt idx="5169">
                  <c:v>80.64346</c:v>
                </c:pt>
                <c:pt idx="5170">
                  <c:v>80.64346</c:v>
                </c:pt>
                <c:pt idx="5171">
                  <c:v>80.64346</c:v>
                </c:pt>
                <c:pt idx="5172">
                  <c:v>80.64346</c:v>
                </c:pt>
                <c:pt idx="5173">
                  <c:v>80.64346</c:v>
                </c:pt>
                <c:pt idx="5174">
                  <c:v>80.64346</c:v>
                </c:pt>
                <c:pt idx="5175">
                  <c:v>80.64346</c:v>
                </c:pt>
                <c:pt idx="5176">
                  <c:v>80.64347</c:v>
                </c:pt>
                <c:pt idx="5177">
                  <c:v>80.64347999999998</c:v>
                </c:pt>
                <c:pt idx="5178">
                  <c:v>80.64348599999998</c:v>
                </c:pt>
                <c:pt idx="5179">
                  <c:v>80.64349</c:v>
                </c:pt>
                <c:pt idx="5180">
                  <c:v>80.6435</c:v>
                </c:pt>
                <c:pt idx="5181">
                  <c:v>80.64351</c:v>
                </c:pt>
                <c:pt idx="5182">
                  <c:v>80.64352</c:v>
                </c:pt>
                <c:pt idx="5183">
                  <c:v>80.643524</c:v>
                </c:pt>
                <c:pt idx="5184">
                  <c:v>80.643524</c:v>
                </c:pt>
                <c:pt idx="5185">
                  <c:v>80.643524</c:v>
                </c:pt>
                <c:pt idx="5186">
                  <c:v>80.643524</c:v>
                </c:pt>
                <c:pt idx="5187">
                  <c:v>80.643524</c:v>
                </c:pt>
                <c:pt idx="5188">
                  <c:v>80.643524</c:v>
                </c:pt>
                <c:pt idx="5189">
                  <c:v>80.64353000000001</c:v>
                </c:pt>
                <c:pt idx="5190">
                  <c:v>80.64354</c:v>
                </c:pt>
                <c:pt idx="5191">
                  <c:v>80.64354</c:v>
                </c:pt>
                <c:pt idx="5192">
                  <c:v>80.64354</c:v>
                </c:pt>
                <c:pt idx="5193">
                  <c:v>80.64354</c:v>
                </c:pt>
                <c:pt idx="5194">
                  <c:v>80.64355</c:v>
                </c:pt>
                <c:pt idx="5195">
                  <c:v>80.643555</c:v>
                </c:pt>
                <c:pt idx="5196">
                  <c:v>80.643555</c:v>
                </c:pt>
                <c:pt idx="5197">
                  <c:v>80.643555</c:v>
                </c:pt>
                <c:pt idx="5198">
                  <c:v>80.643555</c:v>
                </c:pt>
                <c:pt idx="5199">
                  <c:v>80.643555</c:v>
                </c:pt>
                <c:pt idx="5200">
                  <c:v>80.643555</c:v>
                </c:pt>
                <c:pt idx="5201">
                  <c:v>80.643555</c:v>
                </c:pt>
                <c:pt idx="5202">
                  <c:v>80.643555</c:v>
                </c:pt>
                <c:pt idx="5203">
                  <c:v>80.64356</c:v>
                </c:pt>
                <c:pt idx="5204">
                  <c:v>80.64357</c:v>
                </c:pt>
                <c:pt idx="5205">
                  <c:v>80.64357</c:v>
                </c:pt>
                <c:pt idx="5206">
                  <c:v>80.64358</c:v>
                </c:pt>
                <c:pt idx="5207">
                  <c:v>80.64358</c:v>
                </c:pt>
                <c:pt idx="5208">
                  <c:v>80.64358</c:v>
                </c:pt>
                <c:pt idx="5209">
                  <c:v>80.64358</c:v>
                </c:pt>
                <c:pt idx="5210">
                  <c:v>80.64358</c:v>
                </c:pt>
                <c:pt idx="5211">
                  <c:v>80.64358</c:v>
                </c:pt>
                <c:pt idx="5212">
                  <c:v>80.64358</c:v>
                </c:pt>
                <c:pt idx="5213">
                  <c:v>80.64358</c:v>
                </c:pt>
                <c:pt idx="5214">
                  <c:v>80.64358</c:v>
                </c:pt>
                <c:pt idx="5215">
                  <c:v>80.64358</c:v>
                </c:pt>
                <c:pt idx="5216">
                  <c:v>80.64358</c:v>
                </c:pt>
                <c:pt idx="5217">
                  <c:v>80.64358</c:v>
                </c:pt>
                <c:pt idx="5218">
                  <c:v>80.64358</c:v>
                </c:pt>
                <c:pt idx="5219">
                  <c:v>80.64358</c:v>
                </c:pt>
                <c:pt idx="5220">
                  <c:v>80.64358</c:v>
                </c:pt>
                <c:pt idx="5221">
                  <c:v>80.64358</c:v>
                </c:pt>
                <c:pt idx="5222">
                  <c:v>80.643585</c:v>
                </c:pt>
                <c:pt idx="5223">
                  <c:v>80.64359</c:v>
                </c:pt>
                <c:pt idx="5224">
                  <c:v>80.6436</c:v>
                </c:pt>
                <c:pt idx="5225">
                  <c:v>80.64361</c:v>
                </c:pt>
                <c:pt idx="5226">
                  <c:v>80.64361</c:v>
                </c:pt>
                <c:pt idx="5227">
                  <c:v>80.64361</c:v>
                </c:pt>
                <c:pt idx="5228">
                  <c:v>80.64361</c:v>
                </c:pt>
                <c:pt idx="5229">
                  <c:v>80.64361</c:v>
                </c:pt>
                <c:pt idx="5230">
                  <c:v>80.64361</c:v>
                </c:pt>
                <c:pt idx="5231">
                  <c:v>80.64361</c:v>
                </c:pt>
                <c:pt idx="5232">
                  <c:v>80.64361</c:v>
                </c:pt>
                <c:pt idx="5233">
                  <c:v>80.64361</c:v>
                </c:pt>
                <c:pt idx="5234">
                  <c:v>80.64361</c:v>
                </c:pt>
                <c:pt idx="5235">
                  <c:v>80.643616</c:v>
                </c:pt>
                <c:pt idx="5236">
                  <c:v>80.64362</c:v>
                </c:pt>
                <c:pt idx="5237">
                  <c:v>80.64363</c:v>
                </c:pt>
                <c:pt idx="5238">
                  <c:v>80.64364</c:v>
                </c:pt>
                <c:pt idx="5239">
                  <c:v>80.64364</c:v>
                </c:pt>
                <c:pt idx="5240">
                  <c:v>80.64364</c:v>
                </c:pt>
                <c:pt idx="5241">
                  <c:v>80.64364</c:v>
                </c:pt>
                <c:pt idx="5242">
                  <c:v>80.64364</c:v>
                </c:pt>
                <c:pt idx="5243">
                  <c:v>80.64364</c:v>
                </c:pt>
                <c:pt idx="5244">
                  <c:v>80.64364</c:v>
                </c:pt>
                <c:pt idx="5245">
                  <c:v>80.64364</c:v>
                </c:pt>
                <c:pt idx="5246">
                  <c:v>80.64364</c:v>
                </c:pt>
                <c:pt idx="5247">
                  <c:v>80.64364</c:v>
                </c:pt>
                <c:pt idx="5248">
                  <c:v>80.64364</c:v>
                </c:pt>
                <c:pt idx="5249">
                  <c:v>80.64364</c:v>
                </c:pt>
                <c:pt idx="5250">
                  <c:v>80.64365</c:v>
                </c:pt>
                <c:pt idx="5251">
                  <c:v>80.643654</c:v>
                </c:pt>
                <c:pt idx="5252">
                  <c:v>80.64366</c:v>
                </c:pt>
                <c:pt idx="5253">
                  <c:v>80.64367</c:v>
                </c:pt>
                <c:pt idx="5254">
                  <c:v>80.64367</c:v>
                </c:pt>
                <c:pt idx="5255">
                  <c:v>80.64368</c:v>
                </c:pt>
                <c:pt idx="5256">
                  <c:v>80.643684</c:v>
                </c:pt>
                <c:pt idx="5257">
                  <c:v>80.643684</c:v>
                </c:pt>
                <c:pt idx="5258">
                  <c:v>80.64369</c:v>
                </c:pt>
                <c:pt idx="5259">
                  <c:v>80.64369</c:v>
                </c:pt>
                <c:pt idx="5260">
                  <c:v>80.64369</c:v>
                </c:pt>
                <c:pt idx="5261">
                  <c:v>80.64369</c:v>
                </c:pt>
                <c:pt idx="5262">
                  <c:v>80.64369</c:v>
                </c:pt>
                <c:pt idx="5263">
                  <c:v>80.64369</c:v>
                </c:pt>
                <c:pt idx="5264">
                  <c:v>80.64369</c:v>
                </c:pt>
                <c:pt idx="5265">
                  <c:v>80.64369</c:v>
                </c:pt>
                <c:pt idx="5266">
                  <c:v>80.64369</c:v>
                </c:pt>
                <c:pt idx="5267">
                  <c:v>80.64369</c:v>
                </c:pt>
                <c:pt idx="5268">
                  <c:v>80.6437</c:v>
                </c:pt>
                <c:pt idx="5269">
                  <c:v>80.64371</c:v>
                </c:pt>
                <c:pt idx="5270">
                  <c:v>80.643715</c:v>
                </c:pt>
                <c:pt idx="5271">
                  <c:v>80.64372</c:v>
                </c:pt>
                <c:pt idx="5272">
                  <c:v>80.64372</c:v>
                </c:pt>
                <c:pt idx="5273">
                  <c:v>80.64372</c:v>
                </c:pt>
                <c:pt idx="5274">
                  <c:v>80.64372</c:v>
                </c:pt>
                <c:pt idx="5275">
                  <c:v>80.64372</c:v>
                </c:pt>
                <c:pt idx="5276">
                  <c:v>80.64372</c:v>
                </c:pt>
                <c:pt idx="5277">
                  <c:v>80.64372</c:v>
                </c:pt>
                <c:pt idx="5278">
                  <c:v>80.64372</c:v>
                </c:pt>
                <c:pt idx="5279">
                  <c:v>80.64372</c:v>
                </c:pt>
                <c:pt idx="5280">
                  <c:v>80.64372</c:v>
                </c:pt>
                <c:pt idx="5281">
                  <c:v>80.64372</c:v>
                </c:pt>
                <c:pt idx="5282">
                  <c:v>80.64372</c:v>
                </c:pt>
                <c:pt idx="5283">
                  <c:v>80.64372</c:v>
                </c:pt>
                <c:pt idx="5284">
                  <c:v>80.64372</c:v>
                </c:pt>
                <c:pt idx="5285">
                  <c:v>80.64372</c:v>
                </c:pt>
                <c:pt idx="5286">
                  <c:v>80.64372</c:v>
                </c:pt>
                <c:pt idx="5287">
                  <c:v>80.64372</c:v>
                </c:pt>
                <c:pt idx="5288">
                  <c:v>80.64372</c:v>
                </c:pt>
                <c:pt idx="5289">
                  <c:v>80.64372</c:v>
                </c:pt>
                <c:pt idx="5290">
                  <c:v>80.64372</c:v>
                </c:pt>
                <c:pt idx="5291">
                  <c:v>80.64372</c:v>
                </c:pt>
                <c:pt idx="5292">
                  <c:v>80.64372</c:v>
                </c:pt>
                <c:pt idx="5293">
                  <c:v>80.64372</c:v>
                </c:pt>
                <c:pt idx="5294">
                  <c:v>80.64372</c:v>
                </c:pt>
                <c:pt idx="5295">
                  <c:v>80.64372</c:v>
                </c:pt>
                <c:pt idx="5296">
                  <c:v>80.64372</c:v>
                </c:pt>
                <c:pt idx="5297">
                  <c:v>80.64373</c:v>
                </c:pt>
                <c:pt idx="5298">
                  <c:v>80.64373999999998</c:v>
                </c:pt>
                <c:pt idx="5299">
                  <c:v>80.64373999999998</c:v>
                </c:pt>
                <c:pt idx="5300">
                  <c:v>80.64374499999998</c:v>
                </c:pt>
                <c:pt idx="5301">
                  <c:v>80.64374999999998</c:v>
                </c:pt>
                <c:pt idx="5302">
                  <c:v>80.64374999999998</c:v>
                </c:pt>
                <c:pt idx="5303">
                  <c:v>80.64374999999998</c:v>
                </c:pt>
                <c:pt idx="5304">
                  <c:v>80.64374999999998</c:v>
                </c:pt>
                <c:pt idx="5305">
                  <c:v>80.64376</c:v>
                </c:pt>
                <c:pt idx="5306">
                  <c:v>80.64376999999998</c:v>
                </c:pt>
                <c:pt idx="5307">
                  <c:v>80.64376999999998</c:v>
                </c:pt>
                <c:pt idx="5308">
                  <c:v>80.64377599999999</c:v>
                </c:pt>
                <c:pt idx="5309">
                  <c:v>80.64377999999999</c:v>
                </c:pt>
                <c:pt idx="5310">
                  <c:v>80.64377999999999</c:v>
                </c:pt>
                <c:pt idx="5311">
                  <c:v>80.64378999999998</c:v>
                </c:pt>
                <c:pt idx="5312">
                  <c:v>80.6438</c:v>
                </c:pt>
                <c:pt idx="5313">
                  <c:v>80.64381</c:v>
                </c:pt>
                <c:pt idx="5314">
                  <c:v>80.64381</c:v>
                </c:pt>
                <c:pt idx="5315">
                  <c:v>80.64381</c:v>
                </c:pt>
                <c:pt idx="5316">
                  <c:v>80.64381</c:v>
                </c:pt>
                <c:pt idx="5317">
                  <c:v>80.64381</c:v>
                </c:pt>
                <c:pt idx="5318">
                  <c:v>80.64381</c:v>
                </c:pt>
                <c:pt idx="5319">
                  <c:v>80.64381</c:v>
                </c:pt>
                <c:pt idx="5320">
                  <c:v>80.64381</c:v>
                </c:pt>
                <c:pt idx="5321">
                  <c:v>80.64381</c:v>
                </c:pt>
                <c:pt idx="5322">
                  <c:v>80.643814</c:v>
                </c:pt>
                <c:pt idx="5323">
                  <c:v>80.64382</c:v>
                </c:pt>
                <c:pt idx="5324">
                  <c:v>80.64383</c:v>
                </c:pt>
                <c:pt idx="5325">
                  <c:v>80.64383999999998</c:v>
                </c:pt>
                <c:pt idx="5326">
                  <c:v>80.64383999999998</c:v>
                </c:pt>
                <c:pt idx="5327">
                  <c:v>80.64383999999998</c:v>
                </c:pt>
                <c:pt idx="5328">
                  <c:v>80.64383999999998</c:v>
                </c:pt>
                <c:pt idx="5329">
                  <c:v>80.64383999999998</c:v>
                </c:pt>
                <c:pt idx="5330">
                  <c:v>80.64383999999998</c:v>
                </c:pt>
                <c:pt idx="5331">
                  <c:v>80.64383999999998</c:v>
                </c:pt>
                <c:pt idx="5332">
                  <c:v>80.64383999999998</c:v>
                </c:pt>
                <c:pt idx="5333">
                  <c:v>80.64383999999998</c:v>
                </c:pt>
                <c:pt idx="5334">
                  <c:v>80.643845</c:v>
                </c:pt>
                <c:pt idx="5335">
                  <c:v>80.64385</c:v>
                </c:pt>
                <c:pt idx="5336">
                  <c:v>80.64385</c:v>
                </c:pt>
                <c:pt idx="5337">
                  <c:v>80.64385</c:v>
                </c:pt>
                <c:pt idx="5338">
                  <c:v>80.64385</c:v>
                </c:pt>
                <c:pt idx="5339">
                  <c:v>80.64386</c:v>
                </c:pt>
                <c:pt idx="5340">
                  <c:v>80.64387</c:v>
                </c:pt>
                <c:pt idx="5341">
                  <c:v>80.64387</c:v>
                </c:pt>
                <c:pt idx="5342">
                  <c:v>80.64387499999998</c:v>
                </c:pt>
                <c:pt idx="5343">
                  <c:v>80.64387999999998</c:v>
                </c:pt>
                <c:pt idx="5344">
                  <c:v>80.64389</c:v>
                </c:pt>
                <c:pt idx="5345">
                  <c:v>80.6439</c:v>
                </c:pt>
                <c:pt idx="5346">
                  <c:v>80.6439</c:v>
                </c:pt>
                <c:pt idx="5347">
                  <c:v>80.643906</c:v>
                </c:pt>
                <c:pt idx="5348">
                  <c:v>80.64391</c:v>
                </c:pt>
                <c:pt idx="5349">
                  <c:v>80.64392</c:v>
                </c:pt>
                <c:pt idx="5350">
                  <c:v>80.64392</c:v>
                </c:pt>
                <c:pt idx="5351">
                  <c:v>80.64392</c:v>
                </c:pt>
                <c:pt idx="5352">
                  <c:v>80.64392</c:v>
                </c:pt>
                <c:pt idx="5353">
                  <c:v>80.64392</c:v>
                </c:pt>
                <c:pt idx="5354">
                  <c:v>80.64393</c:v>
                </c:pt>
                <c:pt idx="5355">
                  <c:v>80.64393599999998</c:v>
                </c:pt>
                <c:pt idx="5356">
                  <c:v>80.64394</c:v>
                </c:pt>
                <c:pt idx="5357">
                  <c:v>80.64395</c:v>
                </c:pt>
                <c:pt idx="5358">
                  <c:v>80.64395</c:v>
                </c:pt>
                <c:pt idx="5359">
                  <c:v>80.64395</c:v>
                </c:pt>
                <c:pt idx="5360">
                  <c:v>80.64395</c:v>
                </c:pt>
                <c:pt idx="5361">
                  <c:v>80.64395</c:v>
                </c:pt>
                <c:pt idx="5362">
                  <c:v>80.64395</c:v>
                </c:pt>
                <c:pt idx="5363">
                  <c:v>80.64395</c:v>
                </c:pt>
                <c:pt idx="5364">
                  <c:v>80.64395</c:v>
                </c:pt>
                <c:pt idx="5365">
                  <c:v>80.64395</c:v>
                </c:pt>
                <c:pt idx="5366">
                  <c:v>80.64395</c:v>
                </c:pt>
                <c:pt idx="5367">
                  <c:v>80.64395</c:v>
                </c:pt>
                <c:pt idx="5368">
                  <c:v>80.64395</c:v>
                </c:pt>
                <c:pt idx="5369">
                  <c:v>80.64395</c:v>
                </c:pt>
                <c:pt idx="5370">
                  <c:v>80.64396</c:v>
                </c:pt>
                <c:pt idx="5371">
                  <c:v>80.64397</c:v>
                </c:pt>
                <c:pt idx="5372">
                  <c:v>80.64397</c:v>
                </c:pt>
                <c:pt idx="5373">
                  <c:v>80.64397</c:v>
                </c:pt>
                <c:pt idx="5374">
                  <c:v>80.64397</c:v>
                </c:pt>
                <c:pt idx="5375">
                  <c:v>80.64397</c:v>
                </c:pt>
                <c:pt idx="5376">
                  <c:v>80.64397</c:v>
                </c:pt>
                <c:pt idx="5377">
                  <c:v>80.64397</c:v>
                </c:pt>
                <c:pt idx="5378">
                  <c:v>80.64397</c:v>
                </c:pt>
                <c:pt idx="5379">
                  <c:v>80.643974</c:v>
                </c:pt>
                <c:pt idx="5380">
                  <c:v>80.64398</c:v>
                </c:pt>
                <c:pt idx="5381">
                  <c:v>80.64398</c:v>
                </c:pt>
                <c:pt idx="5382">
                  <c:v>80.64399</c:v>
                </c:pt>
                <c:pt idx="5383">
                  <c:v>80.644</c:v>
                </c:pt>
                <c:pt idx="5384">
                  <c:v>80.644005</c:v>
                </c:pt>
                <c:pt idx="5385">
                  <c:v>80.644005</c:v>
                </c:pt>
                <c:pt idx="5386">
                  <c:v>80.644005</c:v>
                </c:pt>
                <c:pt idx="5387">
                  <c:v>80.644005</c:v>
                </c:pt>
                <c:pt idx="5388">
                  <c:v>80.644005</c:v>
                </c:pt>
                <c:pt idx="5389">
                  <c:v>80.644005</c:v>
                </c:pt>
                <c:pt idx="5390">
                  <c:v>80.644005</c:v>
                </c:pt>
                <c:pt idx="5391">
                  <c:v>80.64401</c:v>
                </c:pt>
                <c:pt idx="5392">
                  <c:v>80.64402</c:v>
                </c:pt>
                <c:pt idx="5393">
                  <c:v>80.64403</c:v>
                </c:pt>
                <c:pt idx="5394">
                  <c:v>80.644035</c:v>
                </c:pt>
                <c:pt idx="5395">
                  <c:v>80.644035</c:v>
                </c:pt>
                <c:pt idx="5396">
                  <c:v>80.64404</c:v>
                </c:pt>
                <c:pt idx="5397">
                  <c:v>80.64405</c:v>
                </c:pt>
                <c:pt idx="5398">
                  <c:v>80.64406</c:v>
                </c:pt>
                <c:pt idx="5399">
                  <c:v>80.644066</c:v>
                </c:pt>
                <c:pt idx="5400">
                  <c:v>80.644066</c:v>
                </c:pt>
                <c:pt idx="5401">
                  <c:v>80.644066</c:v>
                </c:pt>
                <c:pt idx="5402">
                  <c:v>80.64407000000001</c:v>
                </c:pt>
                <c:pt idx="5403">
                  <c:v>80.64408</c:v>
                </c:pt>
                <c:pt idx="5404">
                  <c:v>80.64408</c:v>
                </c:pt>
                <c:pt idx="5405">
                  <c:v>80.64408</c:v>
                </c:pt>
                <c:pt idx="5406">
                  <c:v>80.64409</c:v>
                </c:pt>
                <c:pt idx="5407">
                  <c:v>80.6441</c:v>
                </c:pt>
                <c:pt idx="5408">
                  <c:v>80.644104</c:v>
                </c:pt>
                <c:pt idx="5409">
                  <c:v>80.64411</c:v>
                </c:pt>
                <c:pt idx="5410">
                  <c:v>80.64412</c:v>
                </c:pt>
                <c:pt idx="5411">
                  <c:v>80.64412</c:v>
                </c:pt>
                <c:pt idx="5412">
                  <c:v>80.64412</c:v>
                </c:pt>
                <c:pt idx="5413">
                  <c:v>80.64412</c:v>
                </c:pt>
                <c:pt idx="5414">
                  <c:v>80.64412</c:v>
                </c:pt>
                <c:pt idx="5415">
                  <c:v>80.64412</c:v>
                </c:pt>
                <c:pt idx="5416">
                  <c:v>80.64412</c:v>
                </c:pt>
                <c:pt idx="5417">
                  <c:v>80.64412</c:v>
                </c:pt>
                <c:pt idx="5418">
                  <c:v>80.64412</c:v>
                </c:pt>
                <c:pt idx="5419">
                  <c:v>80.64412</c:v>
                </c:pt>
                <c:pt idx="5420">
                  <c:v>80.64412</c:v>
                </c:pt>
                <c:pt idx="5421">
                  <c:v>80.64412</c:v>
                </c:pt>
                <c:pt idx="5422">
                  <c:v>80.64413</c:v>
                </c:pt>
                <c:pt idx="5423">
                  <c:v>80.644135</c:v>
                </c:pt>
                <c:pt idx="5424">
                  <c:v>80.64414</c:v>
                </c:pt>
                <c:pt idx="5425">
                  <c:v>80.64415</c:v>
                </c:pt>
                <c:pt idx="5426">
                  <c:v>80.64415</c:v>
                </c:pt>
                <c:pt idx="5427">
                  <c:v>80.64415</c:v>
                </c:pt>
                <c:pt idx="5428">
                  <c:v>80.64415</c:v>
                </c:pt>
                <c:pt idx="5429">
                  <c:v>80.64416</c:v>
                </c:pt>
                <c:pt idx="5430">
                  <c:v>80.644165</c:v>
                </c:pt>
                <c:pt idx="5431">
                  <c:v>80.64417</c:v>
                </c:pt>
                <c:pt idx="5432">
                  <c:v>80.64418</c:v>
                </c:pt>
                <c:pt idx="5433">
                  <c:v>80.64418</c:v>
                </c:pt>
                <c:pt idx="5434">
                  <c:v>80.64418</c:v>
                </c:pt>
                <c:pt idx="5435">
                  <c:v>80.64418</c:v>
                </c:pt>
                <c:pt idx="5436">
                  <c:v>80.64418</c:v>
                </c:pt>
                <c:pt idx="5437">
                  <c:v>80.64418</c:v>
                </c:pt>
                <c:pt idx="5438">
                  <c:v>80.64419</c:v>
                </c:pt>
                <c:pt idx="5439">
                  <c:v>80.644196</c:v>
                </c:pt>
                <c:pt idx="5440">
                  <c:v>80.644196</c:v>
                </c:pt>
                <c:pt idx="5441">
                  <c:v>80.644196</c:v>
                </c:pt>
                <c:pt idx="5442">
                  <c:v>80.644196</c:v>
                </c:pt>
                <c:pt idx="5443">
                  <c:v>80.6442</c:v>
                </c:pt>
                <c:pt idx="5444">
                  <c:v>80.64421</c:v>
                </c:pt>
                <c:pt idx="5445">
                  <c:v>80.64422</c:v>
                </c:pt>
                <c:pt idx="5446">
                  <c:v>80.644226</c:v>
                </c:pt>
                <c:pt idx="5447">
                  <c:v>80.644226</c:v>
                </c:pt>
                <c:pt idx="5448">
                  <c:v>80.64423</c:v>
                </c:pt>
                <c:pt idx="5449">
                  <c:v>80.64423</c:v>
                </c:pt>
                <c:pt idx="5450">
                  <c:v>80.64423</c:v>
                </c:pt>
                <c:pt idx="5451">
                  <c:v>80.64423</c:v>
                </c:pt>
                <c:pt idx="5452">
                  <c:v>80.64423</c:v>
                </c:pt>
                <c:pt idx="5453">
                  <c:v>80.64423</c:v>
                </c:pt>
                <c:pt idx="5454">
                  <c:v>80.64423</c:v>
                </c:pt>
                <c:pt idx="5455">
                  <c:v>80.64423</c:v>
                </c:pt>
                <c:pt idx="5456">
                  <c:v>80.64423</c:v>
                </c:pt>
                <c:pt idx="5457">
                  <c:v>80.64423</c:v>
                </c:pt>
                <c:pt idx="5458">
                  <c:v>80.64423</c:v>
                </c:pt>
                <c:pt idx="5459">
                  <c:v>80.64424</c:v>
                </c:pt>
                <c:pt idx="5460">
                  <c:v>80.64425</c:v>
                </c:pt>
                <c:pt idx="5461">
                  <c:v>80.64426</c:v>
                </c:pt>
                <c:pt idx="5462">
                  <c:v>80.644264</c:v>
                </c:pt>
                <c:pt idx="5463">
                  <c:v>80.644264</c:v>
                </c:pt>
                <c:pt idx="5464">
                  <c:v>80.644264</c:v>
                </c:pt>
                <c:pt idx="5465">
                  <c:v>80.644264</c:v>
                </c:pt>
                <c:pt idx="5466">
                  <c:v>80.644264</c:v>
                </c:pt>
                <c:pt idx="5467">
                  <c:v>80.64427</c:v>
                </c:pt>
                <c:pt idx="5468">
                  <c:v>80.64428</c:v>
                </c:pt>
                <c:pt idx="5469">
                  <c:v>80.64428</c:v>
                </c:pt>
                <c:pt idx="5470">
                  <c:v>80.64429</c:v>
                </c:pt>
                <c:pt idx="5471">
                  <c:v>80.644295</c:v>
                </c:pt>
                <c:pt idx="5472">
                  <c:v>80.644295</c:v>
                </c:pt>
                <c:pt idx="5473">
                  <c:v>80.6443</c:v>
                </c:pt>
                <c:pt idx="5474">
                  <c:v>80.64431</c:v>
                </c:pt>
                <c:pt idx="5475">
                  <c:v>80.64431</c:v>
                </c:pt>
                <c:pt idx="5476">
                  <c:v>80.64432</c:v>
                </c:pt>
                <c:pt idx="5477">
                  <c:v>80.644325</c:v>
                </c:pt>
                <c:pt idx="5478">
                  <c:v>80.644325</c:v>
                </c:pt>
                <c:pt idx="5479">
                  <c:v>80.644325</c:v>
                </c:pt>
                <c:pt idx="5480">
                  <c:v>80.644325</c:v>
                </c:pt>
                <c:pt idx="5481">
                  <c:v>80.644325</c:v>
                </c:pt>
                <c:pt idx="5482">
                  <c:v>80.64433</c:v>
                </c:pt>
                <c:pt idx="5483">
                  <c:v>80.64434</c:v>
                </c:pt>
                <c:pt idx="5484">
                  <c:v>80.64434</c:v>
                </c:pt>
                <c:pt idx="5485">
                  <c:v>80.64435</c:v>
                </c:pt>
                <c:pt idx="5486">
                  <c:v>80.64435</c:v>
                </c:pt>
                <c:pt idx="5487">
                  <c:v>80.64435</c:v>
                </c:pt>
                <c:pt idx="5488">
                  <c:v>80.64435</c:v>
                </c:pt>
                <c:pt idx="5489">
                  <c:v>80.64435</c:v>
                </c:pt>
                <c:pt idx="5490">
                  <c:v>80.64435</c:v>
                </c:pt>
                <c:pt idx="5491">
                  <c:v>80.64435</c:v>
                </c:pt>
                <c:pt idx="5492">
                  <c:v>80.64435</c:v>
                </c:pt>
                <c:pt idx="5493">
                  <c:v>80.64435</c:v>
                </c:pt>
                <c:pt idx="5494">
                  <c:v>80.64435</c:v>
                </c:pt>
                <c:pt idx="5495">
                  <c:v>80.64435</c:v>
                </c:pt>
                <c:pt idx="5496">
                  <c:v>80.64435</c:v>
                </c:pt>
                <c:pt idx="5497">
                  <c:v>80.64435</c:v>
                </c:pt>
                <c:pt idx="5498">
                  <c:v>80.64435</c:v>
                </c:pt>
                <c:pt idx="5499">
                  <c:v>80.64435</c:v>
                </c:pt>
                <c:pt idx="5500">
                  <c:v>80.64435</c:v>
                </c:pt>
                <c:pt idx="5501">
                  <c:v>80.644356</c:v>
                </c:pt>
                <c:pt idx="5502">
                  <c:v>80.64436</c:v>
                </c:pt>
                <c:pt idx="5503">
                  <c:v>80.64437</c:v>
                </c:pt>
                <c:pt idx="5504">
                  <c:v>80.64438</c:v>
                </c:pt>
                <c:pt idx="5505">
                  <c:v>80.64438</c:v>
                </c:pt>
                <c:pt idx="5506">
                  <c:v>80.64438</c:v>
                </c:pt>
                <c:pt idx="5507">
                  <c:v>80.64439</c:v>
                </c:pt>
                <c:pt idx="5508">
                  <c:v>80.644394</c:v>
                </c:pt>
                <c:pt idx="5509">
                  <c:v>80.6444</c:v>
                </c:pt>
                <c:pt idx="5510">
                  <c:v>80.64441</c:v>
                </c:pt>
                <c:pt idx="5511">
                  <c:v>80.64441</c:v>
                </c:pt>
                <c:pt idx="5512">
                  <c:v>80.64441</c:v>
                </c:pt>
                <c:pt idx="5513">
                  <c:v>80.64441</c:v>
                </c:pt>
                <c:pt idx="5514">
                  <c:v>80.64442</c:v>
                </c:pt>
                <c:pt idx="5515">
                  <c:v>80.644424</c:v>
                </c:pt>
                <c:pt idx="5516">
                  <c:v>80.644424</c:v>
                </c:pt>
                <c:pt idx="5517">
                  <c:v>80.64443</c:v>
                </c:pt>
                <c:pt idx="5518">
                  <c:v>80.64444</c:v>
                </c:pt>
                <c:pt idx="5519">
                  <c:v>80.64444</c:v>
                </c:pt>
                <c:pt idx="5520">
                  <c:v>80.64444</c:v>
                </c:pt>
                <c:pt idx="5521">
                  <c:v>80.64444</c:v>
                </c:pt>
                <c:pt idx="5522">
                  <c:v>80.64444</c:v>
                </c:pt>
                <c:pt idx="5523">
                  <c:v>80.64444</c:v>
                </c:pt>
                <c:pt idx="5524">
                  <c:v>80.64445</c:v>
                </c:pt>
                <c:pt idx="5525">
                  <c:v>80.644455</c:v>
                </c:pt>
                <c:pt idx="5526">
                  <c:v>80.644455</c:v>
                </c:pt>
                <c:pt idx="5527">
                  <c:v>80.644455</c:v>
                </c:pt>
                <c:pt idx="5528">
                  <c:v>80.644455</c:v>
                </c:pt>
                <c:pt idx="5529">
                  <c:v>80.644455</c:v>
                </c:pt>
                <c:pt idx="5530">
                  <c:v>80.644455</c:v>
                </c:pt>
                <c:pt idx="5531">
                  <c:v>80.644455</c:v>
                </c:pt>
                <c:pt idx="5532">
                  <c:v>80.644455</c:v>
                </c:pt>
                <c:pt idx="5533">
                  <c:v>80.64446</c:v>
                </c:pt>
                <c:pt idx="5534">
                  <c:v>80.64446</c:v>
                </c:pt>
                <c:pt idx="5535">
                  <c:v>80.64446</c:v>
                </c:pt>
                <c:pt idx="5536">
                  <c:v>80.64446</c:v>
                </c:pt>
                <c:pt idx="5537">
                  <c:v>80.64446</c:v>
                </c:pt>
                <c:pt idx="5538">
                  <c:v>80.64446</c:v>
                </c:pt>
                <c:pt idx="5539">
                  <c:v>80.64446</c:v>
                </c:pt>
                <c:pt idx="5540">
                  <c:v>80.64446</c:v>
                </c:pt>
                <c:pt idx="5541">
                  <c:v>80.64446</c:v>
                </c:pt>
                <c:pt idx="5542">
                  <c:v>80.64446</c:v>
                </c:pt>
                <c:pt idx="5543">
                  <c:v>80.64446</c:v>
                </c:pt>
                <c:pt idx="5544">
                  <c:v>80.64446</c:v>
                </c:pt>
                <c:pt idx="5545">
                  <c:v>80.64446</c:v>
                </c:pt>
                <c:pt idx="5546">
                  <c:v>80.64446</c:v>
                </c:pt>
                <c:pt idx="5547">
                  <c:v>80.64446</c:v>
                </c:pt>
                <c:pt idx="5548">
                  <c:v>80.64446</c:v>
                </c:pt>
                <c:pt idx="5549">
                  <c:v>80.64447000000001</c:v>
                </c:pt>
                <c:pt idx="5550">
                  <c:v>80.64448</c:v>
                </c:pt>
                <c:pt idx="5551">
                  <c:v>80.644485</c:v>
                </c:pt>
                <c:pt idx="5552">
                  <c:v>80.64449</c:v>
                </c:pt>
                <c:pt idx="5553">
                  <c:v>80.64449</c:v>
                </c:pt>
                <c:pt idx="5554">
                  <c:v>80.64449</c:v>
                </c:pt>
                <c:pt idx="5555">
                  <c:v>80.6445</c:v>
                </c:pt>
                <c:pt idx="5556">
                  <c:v>80.64451</c:v>
                </c:pt>
                <c:pt idx="5557">
                  <c:v>80.64451</c:v>
                </c:pt>
                <c:pt idx="5558">
                  <c:v>80.644516</c:v>
                </c:pt>
                <c:pt idx="5559">
                  <c:v>80.64452</c:v>
                </c:pt>
                <c:pt idx="5560">
                  <c:v>80.64452</c:v>
                </c:pt>
                <c:pt idx="5561">
                  <c:v>80.64452</c:v>
                </c:pt>
                <c:pt idx="5562">
                  <c:v>80.64452</c:v>
                </c:pt>
                <c:pt idx="5563">
                  <c:v>80.64452</c:v>
                </c:pt>
                <c:pt idx="5564">
                  <c:v>80.64453</c:v>
                </c:pt>
                <c:pt idx="5565">
                  <c:v>80.64454</c:v>
                </c:pt>
                <c:pt idx="5566">
                  <c:v>80.64454</c:v>
                </c:pt>
                <c:pt idx="5567">
                  <c:v>80.64454</c:v>
                </c:pt>
                <c:pt idx="5568">
                  <c:v>80.64454</c:v>
                </c:pt>
                <c:pt idx="5569">
                  <c:v>80.64454</c:v>
                </c:pt>
                <c:pt idx="5570">
                  <c:v>80.64454</c:v>
                </c:pt>
                <c:pt idx="5571">
                  <c:v>80.64454</c:v>
                </c:pt>
                <c:pt idx="5572">
                  <c:v>80.64454</c:v>
                </c:pt>
                <c:pt idx="5573">
                  <c:v>80.64454</c:v>
                </c:pt>
                <c:pt idx="5574">
                  <c:v>80.64454</c:v>
                </c:pt>
                <c:pt idx="5575">
                  <c:v>80.64454</c:v>
                </c:pt>
                <c:pt idx="5576">
                  <c:v>80.64454</c:v>
                </c:pt>
                <c:pt idx="5577">
                  <c:v>80.64454</c:v>
                </c:pt>
                <c:pt idx="5578">
                  <c:v>80.64455</c:v>
                </c:pt>
                <c:pt idx="5579">
                  <c:v>80.644554</c:v>
                </c:pt>
                <c:pt idx="5580">
                  <c:v>80.644554</c:v>
                </c:pt>
                <c:pt idx="5581">
                  <c:v>80.64456</c:v>
                </c:pt>
                <c:pt idx="5582">
                  <c:v>80.64457</c:v>
                </c:pt>
                <c:pt idx="5583">
                  <c:v>80.64458</c:v>
                </c:pt>
                <c:pt idx="5584">
                  <c:v>80.64458</c:v>
                </c:pt>
                <c:pt idx="5585">
                  <c:v>80.64458</c:v>
                </c:pt>
                <c:pt idx="5586">
                  <c:v>80.64458</c:v>
                </c:pt>
                <c:pt idx="5587">
                  <c:v>80.64458</c:v>
                </c:pt>
                <c:pt idx="5588">
                  <c:v>80.64458</c:v>
                </c:pt>
                <c:pt idx="5589">
                  <c:v>80.64458</c:v>
                </c:pt>
                <c:pt idx="5590">
                  <c:v>80.64458</c:v>
                </c:pt>
                <c:pt idx="5591">
                  <c:v>80.64458</c:v>
                </c:pt>
                <c:pt idx="5592">
                  <c:v>80.64458</c:v>
                </c:pt>
                <c:pt idx="5593">
                  <c:v>80.64458</c:v>
                </c:pt>
                <c:pt idx="5594">
                  <c:v>80.64458</c:v>
                </c:pt>
                <c:pt idx="5595">
                  <c:v>80.644585</c:v>
                </c:pt>
                <c:pt idx="5596">
                  <c:v>80.64459</c:v>
                </c:pt>
                <c:pt idx="5597">
                  <c:v>80.6446</c:v>
                </c:pt>
                <c:pt idx="5598">
                  <c:v>80.64461</c:v>
                </c:pt>
                <c:pt idx="5599">
                  <c:v>80.64461</c:v>
                </c:pt>
                <c:pt idx="5600">
                  <c:v>80.64461</c:v>
                </c:pt>
                <c:pt idx="5601">
                  <c:v>80.64461</c:v>
                </c:pt>
                <c:pt idx="5602">
                  <c:v>80.64461</c:v>
                </c:pt>
                <c:pt idx="5603">
                  <c:v>80.64461</c:v>
                </c:pt>
                <c:pt idx="5604">
                  <c:v>80.64461</c:v>
                </c:pt>
                <c:pt idx="5605">
                  <c:v>80.64461</c:v>
                </c:pt>
                <c:pt idx="5606">
                  <c:v>80.64461</c:v>
                </c:pt>
                <c:pt idx="5607">
                  <c:v>80.64461</c:v>
                </c:pt>
                <c:pt idx="5608">
                  <c:v>80.64461</c:v>
                </c:pt>
                <c:pt idx="5609">
                  <c:v>80.64461</c:v>
                </c:pt>
                <c:pt idx="5610">
                  <c:v>80.64461</c:v>
                </c:pt>
                <c:pt idx="5611">
                  <c:v>80.64461</c:v>
                </c:pt>
                <c:pt idx="5612">
                  <c:v>80.64461</c:v>
                </c:pt>
                <c:pt idx="5613">
                  <c:v>80.64461</c:v>
                </c:pt>
                <c:pt idx="5614">
                  <c:v>80.64461</c:v>
                </c:pt>
                <c:pt idx="5615">
                  <c:v>80.64461</c:v>
                </c:pt>
                <c:pt idx="5616">
                  <c:v>80.64461</c:v>
                </c:pt>
                <c:pt idx="5617">
                  <c:v>80.64461</c:v>
                </c:pt>
                <c:pt idx="5618">
                  <c:v>80.644615</c:v>
                </c:pt>
                <c:pt idx="5619">
                  <c:v>80.64462</c:v>
                </c:pt>
                <c:pt idx="5620">
                  <c:v>80.64462</c:v>
                </c:pt>
                <c:pt idx="5621">
                  <c:v>80.64463</c:v>
                </c:pt>
                <c:pt idx="5622">
                  <c:v>80.64464</c:v>
                </c:pt>
                <c:pt idx="5623">
                  <c:v>80.64464</c:v>
                </c:pt>
                <c:pt idx="5624">
                  <c:v>80.64464</c:v>
                </c:pt>
                <c:pt idx="5625">
                  <c:v>80.644646</c:v>
                </c:pt>
                <c:pt idx="5626">
                  <c:v>80.64465</c:v>
                </c:pt>
                <c:pt idx="5627">
                  <c:v>80.64465</c:v>
                </c:pt>
                <c:pt idx="5628">
                  <c:v>80.64465</c:v>
                </c:pt>
                <c:pt idx="5629">
                  <c:v>80.64465</c:v>
                </c:pt>
                <c:pt idx="5630">
                  <c:v>80.64466</c:v>
                </c:pt>
                <c:pt idx="5631">
                  <c:v>80.64466</c:v>
                </c:pt>
                <c:pt idx="5632">
                  <c:v>80.64466</c:v>
                </c:pt>
                <c:pt idx="5633">
                  <c:v>80.64466</c:v>
                </c:pt>
                <c:pt idx="5634">
                  <c:v>80.64466</c:v>
                </c:pt>
                <c:pt idx="5635">
                  <c:v>80.64466</c:v>
                </c:pt>
                <c:pt idx="5636">
                  <c:v>80.64466</c:v>
                </c:pt>
                <c:pt idx="5637">
                  <c:v>80.64466</c:v>
                </c:pt>
                <c:pt idx="5638">
                  <c:v>80.64466</c:v>
                </c:pt>
                <c:pt idx="5639">
                  <c:v>80.64466</c:v>
                </c:pt>
                <c:pt idx="5640">
                  <c:v>80.64467</c:v>
                </c:pt>
                <c:pt idx="5641">
                  <c:v>80.64468</c:v>
                </c:pt>
                <c:pt idx="5642">
                  <c:v>80.644684</c:v>
                </c:pt>
                <c:pt idx="5643">
                  <c:v>80.64469</c:v>
                </c:pt>
                <c:pt idx="5644">
                  <c:v>80.64469</c:v>
                </c:pt>
                <c:pt idx="5645">
                  <c:v>80.64469</c:v>
                </c:pt>
                <c:pt idx="5646">
                  <c:v>80.64469</c:v>
                </c:pt>
                <c:pt idx="5647">
                  <c:v>80.64469</c:v>
                </c:pt>
                <c:pt idx="5648">
                  <c:v>80.64469</c:v>
                </c:pt>
                <c:pt idx="5649">
                  <c:v>80.6447</c:v>
                </c:pt>
                <c:pt idx="5650">
                  <c:v>80.64471</c:v>
                </c:pt>
                <c:pt idx="5651">
                  <c:v>80.644714</c:v>
                </c:pt>
                <c:pt idx="5652">
                  <c:v>80.64472</c:v>
                </c:pt>
                <c:pt idx="5653">
                  <c:v>80.64472</c:v>
                </c:pt>
                <c:pt idx="5654">
                  <c:v>80.64472</c:v>
                </c:pt>
                <c:pt idx="5655">
                  <c:v>80.64473</c:v>
                </c:pt>
                <c:pt idx="5656">
                  <c:v>80.64474</c:v>
                </c:pt>
                <c:pt idx="5657">
                  <c:v>80.64474</c:v>
                </c:pt>
                <c:pt idx="5658">
                  <c:v>80.64474</c:v>
                </c:pt>
                <c:pt idx="5659">
                  <c:v>80.64474</c:v>
                </c:pt>
                <c:pt idx="5660">
                  <c:v>80.644745</c:v>
                </c:pt>
                <c:pt idx="5661">
                  <c:v>80.64475</c:v>
                </c:pt>
                <c:pt idx="5662">
                  <c:v>80.64475</c:v>
                </c:pt>
                <c:pt idx="5663">
                  <c:v>80.64475</c:v>
                </c:pt>
                <c:pt idx="5664">
                  <c:v>80.64475</c:v>
                </c:pt>
                <c:pt idx="5665">
                  <c:v>80.64475</c:v>
                </c:pt>
                <c:pt idx="5666">
                  <c:v>80.64476</c:v>
                </c:pt>
                <c:pt idx="5667">
                  <c:v>80.64477</c:v>
                </c:pt>
                <c:pt idx="5668">
                  <c:v>80.64477</c:v>
                </c:pt>
                <c:pt idx="5669">
                  <c:v>80.64477</c:v>
                </c:pt>
                <c:pt idx="5670">
                  <c:v>80.64477</c:v>
                </c:pt>
                <c:pt idx="5671">
                  <c:v>80.64477499999998</c:v>
                </c:pt>
                <c:pt idx="5672">
                  <c:v>80.64477499999998</c:v>
                </c:pt>
                <c:pt idx="5673">
                  <c:v>80.64477499999998</c:v>
                </c:pt>
                <c:pt idx="5674">
                  <c:v>80.64477499999998</c:v>
                </c:pt>
                <c:pt idx="5675">
                  <c:v>80.64477499999998</c:v>
                </c:pt>
                <c:pt idx="5676">
                  <c:v>80.64477499999998</c:v>
                </c:pt>
                <c:pt idx="5677">
                  <c:v>80.64477499999998</c:v>
                </c:pt>
                <c:pt idx="5678">
                  <c:v>80.64477499999998</c:v>
                </c:pt>
                <c:pt idx="5679">
                  <c:v>80.64477499999998</c:v>
                </c:pt>
                <c:pt idx="5680">
                  <c:v>80.64477499999998</c:v>
                </c:pt>
                <c:pt idx="5681">
                  <c:v>80.64477499999998</c:v>
                </c:pt>
                <c:pt idx="5682">
                  <c:v>80.64477499999998</c:v>
                </c:pt>
                <c:pt idx="5683">
                  <c:v>80.64477999999998</c:v>
                </c:pt>
                <c:pt idx="5684">
                  <c:v>80.64479</c:v>
                </c:pt>
                <c:pt idx="5685">
                  <c:v>80.6448</c:v>
                </c:pt>
                <c:pt idx="5686">
                  <c:v>80.644806</c:v>
                </c:pt>
                <c:pt idx="5687">
                  <c:v>80.644806</c:v>
                </c:pt>
                <c:pt idx="5688">
                  <c:v>80.644806</c:v>
                </c:pt>
                <c:pt idx="5689">
                  <c:v>80.644806</c:v>
                </c:pt>
                <c:pt idx="5690">
                  <c:v>80.64481</c:v>
                </c:pt>
                <c:pt idx="5691">
                  <c:v>80.64482</c:v>
                </c:pt>
                <c:pt idx="5692">
                  <c:v>80.64482</c:v>
                </c:pt>
                <c:pt idx="5693">
                  <c:v>80.64483000000001</c:v>
                </c:pt>
                <c:pt idx="5694">
                  <c:v>80.64484</c:v>
                </c:pt>
                <c:pt idx="5695">
                  <c:v>80.64484</c:v>
                </c:pt>
                <c:pt idx="5696">
                  <c:v>80.644844</c:v>
                </c:pt>
                <c:pt idx="5697">
                  <c:v>80.64485</c:v>
                </c:pt>
                <c:pt idx="5698">
                  <c:v>80.64485</c:v>
                </c:pt>
                <c:pt idx="5699">
                  <c:v>80.64485</c:v>
                </c:pt>
                <c:pt idx="5700">
                  <c:v>80.64485</c:v>
                </c:pt>
                <c:pt idx="5701">
                  <c:v>80.64485</c:v>
                </c:pt>
                <c:pt idx="5702">
                  <c:v>80.64486</c:v>
                </c:pt>
                <c:pt idx="5703">
                  <c:v>80.64487</c:v>
                </c:pt>
                <c:pt idx="5704">
                  <c:v>80.64487</c:v>
                </c:pt>
                <c:pt idx="5705">
                  <c:v>80.644875</c:v>
                </c:pt>
                <c:pt idx="5706">
                  <c:v>80.64488</c:v>
                </c:pt>
                <c:pt idx="5707">
                  <c:v>80.64488</c:v>
                </c:pt>
                <c:pt idx="5708">
                  <c:v>80.64489</c:v>
                </c:pt>
                <c:pt idx="5709">
                  <c:v>80.64489</c:v>
                </c:pt>
                <c:pt idx="5710">
                  <c:v>80.64489</c:v>
                </c:pt>
                <c:pt idx="5711">
                  <c:v>80.64489</c:v>
                </c:pt>
                <c:pt idx="5712">
                  <c:v>80.64489</c:v>
                </c:pt>
                <c:pt idx="5713">
                  <c:v>80.64489</c:v>
                </c:pt>
                <c:pt idx="5714">
                  <c:v>80.64489</c:v>
                </c:pt>
                <c:pt idx="5715">
                  <c:v>80.64489</c:v>
                </c:pt>
                <c:pt idx="5716">
                  <c:v>80.64489</c:v>
                </c:pt>
                <c:pt idx="5717">
                  <c:v>80.64489</c:v>
                </c:pt>
                <c:pt idx="5718">
                  <c:v>80.64489</c:v>
                </c:pt>
                <c:pt idx="5719">
                  <c:v>80.64489</c:v>
                </c:pt>
                <c:pt idx="5720">
                  <c:v>80.6449</c:v>
                </c:pt>
                <c:pt idx="5721">
                  <c:v>80.644905</c:v>
                </c:pt>
                <c:pt idx="5722">
                  <c:v>80.64491</c:v>
                </c:pt>
                <c:pt idx="5723">
                  <c:v>80.64492</c:v>
                </c:pt>
                <c:pt idx="5724">
                  <c:v>80.64492</c:v>
                </c:pt>
                <c:pt idx="5725">
                  <c:v>80.64492</c:v>
                </c:pt>
                <c:pt idx="5726">
                  <c:v>80.64492</c:v>
                </c:pt>
                <c:pt idx="5727">
                  <c:v>80.64492</c:v>
                </c:pt>
                <c:pt idx="5728">
                  <c:v>80.64492</c:v>
                </c:pt>
                <c:pt idx="5729">
                  <c:v>80.64492</c:v>
                </c:pt>
                <c:pt idx="5730">
                  <c:v>80.64492</c:v>
                </c:pt>
                <c:pt idx="5731">
                  <c:v>80.64492</c:v>
                </c:pt>
                <c:pt idx="5732">
                  <c:v>80.64493</c:v>
                </c:pt>
                <c:pt idx="5733">
                  <c:v>80.644936</c:v>
                </c:pt>
                <c:pt idx="5734">
                  <c:v>80.644936</c:v>
                </c:pt>
                <c:pt idx="5735">
                  <c:v>80.644936</c:v>
                </c:pt>
                <c:pt idx="5736">
                  <c:v>80.644936</c:v>
                </c:pt>
                <c:pt idx="5737">
                  <c:v>80.644936</c:v>
                </c:pt>
                <c:pt idx="5738">
                  <c:v>80.64494</c:v>
                </c:pt>
                <c:pt idx="5739">
                  <c:v>80.64495</c:v>
                </c:pt>
                <c:pt idx="5740">
                  <c:v>80.64496</c:v>
                </c:pt>
                <c:pt idx="5741">
                  <c:v>80.644966</c:v>
                </c:pt>
                <c:pt idx="5742">
                  <c:v>80.64497</c:v>
                </c:pt>
                <c:pt idx="5743">
                  <c:v>80.64498</c:v>
                </c:pt>
                <c:pt idx="5744">
                  <c:v>80.64498</c:v>
                </c:pt>
                <c:pt idx="5745">
                  <c:v>80.64499</c:v>
                </c:pt>
                <c:pt idx="5746">
                  <c:v>80.645</c:v>
                </c:pt>
                <c:pt idx="5747">
                  <c:v>80.645</c:v>
                </c:pt>
                <c:pt idx="5748">
                  <c:v>80.645004</c:v>
                </c:pt>
                <c:pt idx="5749">
                  <c:v>80.645004</c:v>
                </c:pt>
                <c:pt idx="5750">
                  <c:v>80.645004</c:v>
                </c:pt>
                <c:pt idx="5751">
                  <c:v>80.645004</c:v>
                </c:pt>
                <c:pt idx="5752">
                  <c:v>80.645004</c:v>
                </c:pt>
                <c:pt idx="5753">
                  <c:v>80.645004</c:v>
                </c:pt>
                <c:pt idx="5754">
                  <c:v>80.645004</c:v>
                </c:pt>
                <c:pt idx="5755">
                  <c:v>80.645004</c:v>
                </c:pt>
                <c:pt idx="5756">
                  <c:v>80.645004</c:v>
                </c:pt>
                <c:pt idx="5757">
                  <c:v>80.64501</c:v>
                </c:pt>
                <c:pt idx="5758">
                  <c:v>80.64502</c:v>
                </c:pt>
                <c:pt idx="5759">
                  <c:v>80.64503</c:v>
                </c:pt>
                <c:pt idx="5760">
                  <c:v>80.64503499999998</c:v>
                </c:pt>
                <c:pt idx="5761">
                  <c:v>80.64503499999998</c:v>
                </c:pt>
                <c:pt idx="5762">
                  <c:v>80.64503499999998</c:v>
                </c:pt>
                <c:pt idx="5763">
                  <c:v>80.64503499999998</c:v>
                </c:pt>
                <c:pt idx="5764">
                  <c:v>80.64503499999998</c:v>
                </c:pt>
                <c:pt idx="5765">
                  <c:v>80.64503499999998</c:v>
                </c:pt>
                <c:pt idx="5766">
                  <c:v>80.64503499999998</c:v>
                </c:pt>
                <c:pt idx="5767">
                  <c:v>80.64503499999998</c:v>
                </c:pt>
                <c:pt idx="5768">
                  <c:v>80.64503499999998</c:v>
                </c:pt>
                <c:pt idx="5769">
                  <c:v>80.64503499999998</c:v>
                </c:pt>
                <c:pt idx="5770">
                  <c:v>80.64503499999998</c:v>
                </c:pt>
                <c:pt idx="5771">
                  <c:v>80.64503499999998</c:v>
                </c:pt>
                <c:pt idx="5772">
                  <c:v>80.64503499999998</c:v>
                </c:pt>
                <c:pt idx="5773">
                  <c:v>80.64503499999998</c:v>
                </c:pt>
                <c:pt idx="5774">
                  <c:v>80.64503999999998</c:v>
                </c:pt>
                <c:pt idx="5775">
                  <c:v>80.64505</c:v>
                </c:pt>
                <c:pt idx="5776">
                  <c:v>80.64505</c:v>
                </c:pt>
                <c:pt idx="5777">
                  <c:v>80.64506</c:v>
                </c:pt>
                <c:pt idx="5778">
                  <c:v>80.645065</c:v>
                </c:pt>
                <c:pt idx="5779">
                  <c:v>80.645065</c:v>
                </c:pt>
                <c:pt idx="5780">
                  <c:v>80.64506999999998</c:v>
                </c:pt>
                <c:pt idx="5781">
                  <c:v>80.64507999999998</c:v>
                </c:pt>
                <c:pt idx="5782">
                  <c:v>80.64508999999998</c:v>
                </c:pt>
                <c:pt idx="5783">
                  <c:v>80.64509599999998</c:v>
                </c:pt>
                <c:pt idx="5784">
                  <c:v>80.64509599999998</c:v>
                </c:pt>
                <c:pt idx="5785">
                  <c:v>80.6451</c:v>
                </c:pt>
                <c:pt idx="5786">
                  <c:v>80.64511</c:v>
                </c:pt>
                <c:pt idx="5787">
                  <c:v>80.64512</c:v>
                </c:pt>
                <c:pt idx="5788">
                  <c:v>80.64512</c:v>
                </c:pt>
                <c:pt idx="5789">
                  <c:v>80.64512</c:v>
                </c:pt>
                <c:pt idx="5790">
                  <c:v>80.64512</c:v>
                </c:pt>
                <c:pt idx="5791">
                  <c:v>80.64512</c:v>
                </c:pt>
                <c:pt idx="5792">
                  <c:v>80.64512</c:v>
                </c:pt>
                <c:pt idx="5793">
                  <c:v>80.64512</c:v>
                </c:pt>
                <c:pt idx="5794">
                  <c:v>80.64512</c:v>
                </c:pt>
                <c:pt idx="5795">
                  <c:v>80.64512</c:v>
                </c:pt>
                <c:pt idx="5796">
                  <c:v>80.64512</c:v>
                </c:pt>
                <c:pt idx="5797">
                  <c:v>80.64512</c:v>
                </c:pt>
                <c:pt idx="5798">
                  <c:v>80.64512</c:v>
                </c:pt>
                <c:pt idx="5799">
                  <c:v>80.64512</c:v>
                </c:pt>
                <c:pt idx="5800">
                  <c:v>80.64512</c:v>
                </c:pt>
                <c:pt idx="5801">
                  <c:v>80.64512</c:v>
                </c:pt>
                <c:pt idx="5802">
                  <c:v>80.64512</c:v>
                </c:pt>
                <c:pt idx="5803">
                  <c:v>80.64512</c:v>
                </c:pt>
                <c:pt idx="5804">
                  <c:v>80.64513</c:v>
                </c:pt>
                <c:pt idx="5805">
                  <c:v>80.645134</c:v>
                </c:pt>
                <c:pt idx="5806">
                  <c:v>80.64514</c:v>
                </c:pt>
                <c:pt idx="5807">
                  <c:v>80.64515</c:v>
                </c:pt>
                <c:pt idx="5808">
                  <c:v>80.64515</c:v>
                </c:pt>
                <c:pt idx="5809">
                  <c:v>80.64516</c:v>
                </c:pt>
                <c:pt idx="5810">
                  <c:v>80.645164</c:v>
                </c:pt>
                <c:pt idx="5811">
                  <c:v>80.645164</c:v>
                </c:pt>
                <c:pt idx="5812">
                  <c:v>80.64517</c:v>
                </c:pt>
                <c:pt idx="5813">
                  <c:v>80.64517999999998</c:v>
                </c:pt>
                <c:pt idx="5814">
                  <c:v>80.64517999999998</c:v>
                </c:pt>
                <c:pt idx="5815">
                  <c:v>80.64519</c:v>
                </c:pt>
                <c:pt idx="5816">
                  <c:v>80.645195</c:v>
                </c:pt>
                <c:pt idx="5817">
                  <c:v>80.6452</c:v>
                </c:pt>
                <c:pt idx="5818">
                  <c:v>80.6452</c:v>
                </c:pt>
                <c:pt idx="5819">
                  <c:v>80.6452</c:v>
                </c:pt>
                <c:pt idx="5820">
                  <c:v>80.6452</c:v>
                </c:pt>
                <c:pt idx="5821">
                  <c:v>80.6452</c:v>
                </c:pt>
                <c:pt idx="5822">
                  <c:v>80.6452</c:v>
                </c:pt>
                <c:pt idx="5823">
                  <c:v>80.6452</c:v>
                </c:pt>
                <c:pt idx="5824">
                  <c:v>80.6452</c:v>
                </c:pt>
                <c:pt idx="5825">
                  <c:v>80.64521</c:v>
                </c:pt>
                <c:pt idx="5826">
                  <c:v>80.64522</c:v>
                </c:pt>
                <c:pt idx="5827">
                  <c:v>80.645226</c:v>
                </c:pt>
                <c:pt idx="5828">
                  <c:v>80.64523000000001</c:v>
                </c:pt>
                <c:pt idx="5829">
                  <c:v>80.64523000000001</c:v>
                </c:pt>
                <c:pt idx="5830">
                  <c:v>80.64523000000001</c:v>
                </c:pt>
                <c:pt idx="5831">
                  <c:v>80.64523000000001</c:v>
                </c:pt>
                <c:pt idx="5832">
                  <c:v>80.64523000000001</c:v>
                </c:pt>
                <c:pt idx="5833">
                  <c:v>80.64523000000001</c:v>
                </c:pt>
                <c:pt idx="5834">
                  <c:v>80.64523000000001</c:v>
                </c:pt>
                <c:pt idx="5835">
                  <c:v>80.64523000000001</c:v>
                </c:pt>
                <c:pt idx="5836">
                  <c:v>80.64523000000001</c:v>
                </c:pt>
                <c:pt idx="5837">
                  <c:v>80.64523000000001</c:v>
                </c:pt>
                <c:pt idx="5838">
                  <c:v>80.64523000000001</c:v>
                </c:pt>
                <c:pt idx="5839">
                  <c:v>80.64523000000001</c:v>
                </c:pt>
                <c:pt idx="5840">
                  <c:v>80.64523000000001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7010-4A3D-9E0E-3B6CBACB0FAB}"/>
            </c:ext>
          </c:extLst>
        </c:ser>
        <c:ser>
          <c:idx val="5"/>
          <c:order val="5"/>
          <c:tx>
            <c:v>SS_et = 1ET2 (trans 2)</c:v>
          </c:tx>
          <c:spPr>
            <a:ln w="1905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xVal>
            <c:numRef>
              <c:f>tseries_heads!$R$5:$R$5845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tseries_heads!$X$5:$X$5845</c:f>
              <c:numCache>
                <c:formatCode>General</c:formatCode>
                <c:ptCount val="5841"/>
                <c:pt idx="0">
                  <c:v>79.45466</c:v>
                </c:pt>
                <c:pt idx="1">
                  <c:v>79.45466</c:v>
                </c:pt>
                <c:pt idx="2">
                  <c:v>79.45466</c:v>
                </c:pt>
                <c:pt idx="3">
                  <c:v>79.45466</c:v>
                </c:pt>
                <c:pt idx="4">
                  <c:v>79.45466</c:v>
                </c:pt>
                <c:pt idx="5">
                  <c:v>79.45466</c:v>
                </c:pt>
                <c:pt idx="6">
                  <c:v>79.45466</c:v>
                </c:pt>
                <c:pt idx="7">
                  <c:v>79.45466</c:v>
                </c:pt>
                <c:pt idx="8">
                  <c:v>79.45466</c:v>
                </c:pt>
                <c:pt idx="9">
                  <c:v>79.45466</c:v>
                </c:pt>
                <c:pt idx="10">
                  <c:v>79.45466</c:v>
                </c:pt>
                <c:pt idx="11">
                  <c:v>79.45466</c:v>
                </c:pt>
                <c:pt idx="12">
                  <c:v>79.45466</c:v>
                </c:pt>
                <c:pt idx="13">
                  <c:v>79.45466</c:v>
                </c:pt>
                <c:pt idx="14">
                  <c:v>79.45466</c:v>
                </c:pt>
                <c:pt idx="15">
                  <c:v>79.45466</c:v>
                </c:pt>
                <c:pt idx="16">
                  <c:v>79.45466</c:v>
                </c:pt>
                <c:pt idx="17">
                  <c:v>79.45466</c:v>
                </c:pt>
                <c:pt idx="18">
                  <c:v>79.45466</c:v>
                </c:pt>
                <c:pt idx="19">
                  <c:v>79.45466</c:v>
                </c:pt>
                <c:pt idx="20">
                  <c:v>79.45466</c:v>
                </c:pt>
                <c:pt idx="21">
                  <c:v>79.45466</c:v>
                </c:pt>
                <c:pt idx="22">
                  <c:v>79.45466</c:v>
                </c:pt>
                <c:pt idx="23">
                  <c:v>79.45466</c:v>
                </c:pt>
                <c:pt idx="24">
                  <c:v>79.45466</c:v>
                </c:pt>
                <c:pt idx="25">
                  <c:v>79.45466</c:v>
                </c:pt>
                <c:pt idx="26">
                  <c:v>79.45466</c:v>
                </c:pt>
                <c:pt idx="27">
                  <c:v>79.45466</c:v>
                </c:pt>
                <c:pt idx="28">
                  <c:v>79.45466</c:v>
                </c:pt>
                <c:pt idx="29">
                  <c:v>79.45466</c:v>
                </c:pt>
                <c:pt idx="30">
                  <c:v>79.45466</c:v>
                </c:pt>
                <c:pt idx="31">
                  <c:v>79.45466</c:v>
                </c:pt>
                <c:pt idx="32">
                  <c:v>79.45466</c:v>
                </c:pt>
                <c:pt idx="33">
                  <c:v>79.45466</c:v>
                </c:pt>
                <c:pt idx="34">
                  <c:v>79.45466</c:v>
                </c:pt>
                <c:pt idx="35">
                  <c:v>79.45466</c:v>
                </c:pt>
                <c:pt idx="36">
                  <c:v>79.45466</c:v>
                </c:pt>
                <c:pt idx="37">
                  <c:v>79.45466</c:v>
                </c:pt>
                <c:pt idx="38">
                  <c:v>79.45466</c:v>
                </c:pt>
                <c:pt idx="39">
                  <c:v>79.45466</c:v>
                </c:pt>
                <c:pt idx="40">
                  <c:v>79.45466</c:v>
                </c:pt>
                <c:pt idx="41">
                  <c:v>79.45466</c:v>
                </c:pt>
                <c:pt idx="42">
                  <c:v>79.45466</c:v>
                </c:pt>
                <c:pt idx="43">
                  <c:v>79.45466</c:v>
                </c:pt>
                <c:pt idx="44">
                  <c:v>79.45466</c:v>
                </c:pt>
                <c:pt idx="45">
                  <c:v>79.45466</c:v>
                </c:pt>
                <c:pt idx="46">
                  <c:v>79.45466</c:v>
                </c:pt>
                <c:pt idx="47">
                  <c:v>79.45466</c:v>
                </c:pt>
                <c:pt idx="48">
                  <c:v>79.45466</c:v>
                </c:pt>
                <c:pt idx="49">
                  <c:v>79.45466</c:v>
                </c:pt>
                <c:pt idx="50">
                  <c:v>79.45466</c:v>
                </c:pt>
                <c:pt idx="51">
                  <c:v>79.45466</c:v>
                </c:pt>
                <c:pt idx="52">
                  <c:v>79.45466</c:v>
                </c:pt>
                <c:pt idx="53">
                  <c:v>79.45466</c:v>
                </c:pt>
                <c:pt idx="54">
                  <c:v>79.45466</c:v>
                </c:pt>
                <c:pt idx="55">
                  <c:v>79.45466</c:v>
                </c:pt>
                <c:pt idx="56">
                  <c:v>79.45466</c:v>
                </c:pt>
                <c:pt idx="57">
                  <c:v>79.45466</c:v>
                </c:pt>
                <c:pt idx="58">
                  <c:v>79.45466</c:v>
                </c:pt>
                <c:pt idx="59">
                  <c:v>79.45466</c:v>
                </c:pt>
                <c:pt idx="60">
                  <c:v>79.45466</c:v>
                </c:pt>
                <c:pt idx="61">
                  <c:v>79.45466</c:v>
                </c:pt>
                <c:pt idx="62">
                  <c:v>79.45466</c:v>
                </c:pt>
                <c:pt idx="63">
                  <c:v>79.45466</c:v>
                </c:pt>
                <c:pt idx="64">
                  <c:v>79.45466</c:v>
                </c:pt>
                <c:pt idx="65">
                  <c:v>79.45466</c:v>
                </c:pt>
                <c:pt idx="66">
                  <c:v>79.45466</c:v>
                </c:pt>
                <c:pt idx="67">
                  <c:v>79.45466</c:v>
                </c:pt>
                <c:pt idx="68">
                  <c:v>79.45466</c:v>
                </c:pt>
                <c:pt idx="69">
                  <c:v>79.45466</c:v>
                </c:pt>
                <c:pt idx="70">
                  <c:v>79.45466</c:v>
                </c:pt>
                <c:pt idx="71">
                  <c:v>79.45466</c:v>
                </c:pt>
                <c:pt idx="72">
                  <c:v>79.45466</c:v>
                </c:pt>
                <c:pt idx="73">
                  <c:v>79.45466</c:v>
                </c:pt>
                <c:pt idx="74">
                  <c:v>79.45466</c:v>
                </c:pt>
                <c:pt idx="75">
                  <c:v>79.45466</c:v>
                </c:pt>
                <c:pt idx="76">
                  <c:v>79.45466</c:v>
                </c:pt>
                <c:pt idx="77">
                  <c:v>79.45466</c:v>
                </c:pt>
                <c:pt idx="78">
                  <c:v>79.45466</c:v>
                </c:pt>
                <c:pt idx="79">
                  <c:v>79.45466</c:v>
                </c:pt>
                <c:pt idx="80">
                  <c:v>79.45466</c:v>
                </c:pt>
                <c:pt idx="81">
                  <c:v>79.45466</c:v>
                </c:pt>
                <c:pt idx="82">
                  <c:v>79.45466</c:v>
                </c:pt>
                <c:pt idx="83">
                  <c:v>79.45466</c:v>
                </c:pt>
                <c:pt idx="84">
                  <c:v>79.45466</c:v>
                </c:pt>
                <c:pt idx="85">
                  <c:v>79.45466</c:v>
                </c:pt>
                <c:pt idx="86">
                  <c:v>79.45466</c:v>
                </c:pt>
                <c:pt idx="87">
                  <c:v>79.45466</c:v>
                </c:pt>
                <c:pt idx="88">
                  <c:v>79.45466</c:v>
                </c:pt>
                <c:pt idx="89">
                  <c:v>79.45466</c:v>
                </c:pt>
                <c:pt idx="90">
                  <c:v>79.45466</c:v>
                </c:pt>
                <c:pt idx="91">
                  <c:v>79.45466</c:v>
                </c:pt>
                <c:pt idx="92">
                  <c:v>79.45466</c:v>
                </c:pt>
                <c:pt idx="93">
                  <c:v>79.45466</c:v>
                </c:pt>
                <c:pt idx="94">
                  <c:v>79.45466</c:v>
                </c:pt>
                <c:pt idx="95">
                  <c:v>79.45466</c:v>
                </c:pt>
                <c:pt idx="96">
                  <c:v>79.45466</c:v>
                </c:pt>
                <c:pt idx="97">
                  <c:v>79.45466</c:v>
                </c:pt>
                <c:pt idx="98">
                  <c:v>79.45466</c:v>
                </c:pt>
                <c:pt idx="99">
                  <c:v>79.45466</c:v>
                </c:pt>
                <c:pt idx="100">
                  <c:v>79.45466</c:v>
                </c:pt>
                <c:pt idx="101">
                  <c:v>79.45466</c:v>
                </c:pt>
                <c:pt idx="102">
                  <c:v>79.45466</c:v>
                </c:pt>
                <c:pt idx="103">
                  <c:v>79.45466</c:v>
                </c:pt>
                <c:pt idx="104">
                  <c:v>79.45466</c:v>
                </c:pt>
                <c:pt idx="105">
                  <c:v>79.45466</c:v>
                </c:pt>
                <c:pt idx="106">
                  <c:v>79.45466</c:v>
                </c:pt>
                <c:pt idx="107">
                  <c:v>79.45466</c:v>
                </c:pt>
                <c:pt idx="108">
                  <c:v>79.45466</c:v>
                </c:pt>
                <c:pt idx="109">
                  <c:v>79.45466</c:v>
                </c:pt>
                <c:pt idx="110">
                  <c:v>79.45466</c:v>
                </c:pt>
                <c:pt idx="111">
                  <c:v>79.45466</c:v>
                </c:pt>
                <c:pt idx="112">
                  <c:v>79.45466</c:v>
                </c:pt>
                <c:pt idx="113">
                  <c:v>79.45466</c:v>
                </c:pt>
                <c:pt idx="114">
                  <c:v>79.45466</c:v>
                </c:pt>
                <c:pt idx="115">
                  <c:v>79.45466</c:v>
                </c:pt>
                <c:pt idx="116">
                  <c:v>79.45466</c:v>
                </c:pt>
                <c:pt idx="117">
                  <c:v>79.45466</c:v>
                </c:pt>
                <c:pt idx="118">
                  <c:v>79.45466</c:v>
                </c:pt>
                <c:pt idx="119">
                  <c:v>79.45466</c:v>
                </c:pt>
                <c:pt idx="120">
                  <c:v>79.45466</c:v>
                </c:pt>
                <c:pt idx="121">
                  <c:v>79.45466</c:v>
                </c:pt>
                <c:pt idx="122">
                  <c:v>79.45466</c:v>
                </c:pt>
                <c:pt idx="123">
                  <c:v>79.45466</c:v>
                </c:pt>
                <c:pt idx="124">
                  <c:v>79.45466</c:v>
                </c:pt>
                <c:pt idx="125">
                  <c:v>79.45466</c:v>
                </c:pt>
                <c:pt idx="126">
                  <c:v>79.45466</c:v>
                </c:pt>
                <c:pt idx="127">
                  <c:v>79.45466</c:v>
                </c:pt>
                <c:pt idx="128">
                  <c:v>79.45466</c:v>
                </c:pt>
                <c:pt idx="129">
                  <c:v>79.45466</c:v>
                </c:pt>
                <c:pt idx="130">
                  <c:v>79.45466</c:v>
                </c:pt>
                <c:pt idx="131">
                  <c:v>79.45466</c:v>
                </c:pt>
                <c:pt idx="132">
                  <c:v>79.45466</c:v>
                </c:pt>
                <c:pt idx="133">
                  <c:v>79.45466</c:v>
                </c:pt>
                <c:pt idx="134">
                  <c:v>79.45466</c:v>
                </c:pt>
                <c:pt idx="135">
                  <c:v>79.45466</c:v>
                </c:pt>
                <c:pt idx="136">
                  <c:v>79.45466</c:v>
                </c:pt>
                <c:pt idx="137">
                  <c:v>79.45466</c:v>
                </c:pt>
                <c:pt idx="138">
                  <c:v>79.45466</c:v>
                </c:pt>
                <c:pt idx="139">
                  <c:v>79.45466</c:v>
                </c:pt>
                <c:pt idx="140">
                  <c:v>79.45466</c:v>
                </c:pt>
                <c:pt idx="141">
                  <c:v>79.45466</c:v>
                </c:pt>
                <c:pt idx="142">
                  <c:v>79.45466</c:v>
                </c:pt>
                <c:pt idx="143">
                  <c:v>79.45466</c:v>
                </c:pt>
                <c:pt idx="144">
                  <c:v>79.45466</c:v>
                </c:pt>
                <c:pt idx="145">
                  <c:v>79.45466</c:v>
                </c:pt>
                <c:pt idx="146">
                  <c:v>79.45466</c:v>
                </c:pt>
                <c:pt idx="147">
                  <c:v>79.45466</c:v>
                </c:pt>
                <c:pt idx="148">
                  <c:v>79.45466</c:v>
                </c:pt>
                <c:pt idx="149">
                  <c:v>79.45466</c:v>
                </c:pt>
                <c:pt idx="150">
                  <c:v>79.45466</c:v>
                </c:pt>
                <c:pt idx="151">
                  <c:v>79.45466</c:v>
                </c:pt>
                <c:pt idx="152">
                  <c:v>79.45466</c:v>
                </c:pt>
                <c:pt idx="153">
                  <c:v>79.45466</c:v>
                </c:pt>
                <c:pt idx="154">
                  <c:v>79.45466</c:v>
                </c:pt>
                <c:pt idx="155">
                  <c:v>79.45466</c:v>
                </c:pt>
                <c:pt idx="156">
                  <c:v>79.45466</c:v>
                </c:pt>
                <c:pt idx="157">
                  <c:v>79.45466</c:v>
                </c:pt>
                <c:pt idx="158">
                  <c:v>79.45466</c:v>
                </c:pt>
                <c:pt idx="159">
                  <c:v>79.45466</c:v>
                </c:pt>
                <c:pt idx="160">
                  <c:v>79.45466</c:v>
                </c:pt>
                <c:pt idx="161">
                  <c:v>79.45466</c:v>
                </c:pt>
                <c:pt idx="162">
                  <c:v>79.45466</c:v>
                </c:pt>
                <c:pt idx="163">
                  <c:v>79.45466</c:v>
                </c:pt>
                <c:pt idx="164">
                  <c:v>79.45466</c:v>
                </c:pt>
                <c:pt idx="165">
                  <c:v>79.45466</c:v>
                </c:pt>
                <c:pt idx="166">
                  <c:v>79.45466</c:v>
                </c:pt>
                <c:pt idx="167">
                  <c:v>79.45466</c:v>
                </c:pt>
                <c:pt idx="168">
                  <c:v>79.45466</c:v>
                </c:pt>
                <c:pt idx="169">
                  <c:v>79.45466</c:v>
                </c:pt>
                <c:pt idx="170">
                  <c:v>79.45466</c:v>
                </c:pt>
                <c:pt idx="171">
                  <c:v>79.45466</c:v>
                </c:pt>
                <c:pt idx="172">
                  <c:v>79.45466</c:v>
                </c:pt>
                <c:pt idx="173">
                  <c:v>79.45466</c:v>
                </c:pt>
                <c:pt idx="174">
                  <c:v>79.45466</c:v>
                </c:pt>
                <c:pt idx="175">
                  <c:v>79.45466</c:v>
                </c:pt>
                <c:pt idx="176">
                  <c:v>79.45466</c:v>
                </c:pt>
                <c:pt idx="177">
                  <c:v>79.45466</c:v>
                </c:pt>
                <c:pt idx="178">
                  <c:v>79.45466</c:v>
                </c:pt>
                <c:pt idx="179">
                  <c:v>79.45466</c:v>
                </c:pt>
                <c:pt idx="180">
                  <c:v>79.45466</c:v>
                </c:pt>
                <c:pt idx="181">
                  <c:v>79.45466</c:v>
                </c:pt>
                <c:pt idx="182">
                  <c:v>79.45466</c:v>
                </c:pt>
                <c:pt idx="183">
                  <c:v>79.45466</c:v>
                </c:pt>
                <c:pt idx="184">
                  <c:v>79.45466</c:v>
                </c:pt>
                <c:pt idx="185">
                  <c:v>79.45466</c:v>
                </c:pt>
                <c:pt idx="186">
                  <c:v>79.45466</c:v>
                </c:pt>
                <c:pt idx="187">
                  <c:v>79.45466</c:v>
                </c:pt>
                <c:pt idx="188">
                  <c:v>79.45466</c:v>
                </c:pt>
                <c:pt idx="189">
                  <c:v>79.45466</c:v>
                </c:pt>
                <c:pt idx="190">
                  <c:v>79.45466</c:v>
                </c:pt>
                <c:pt idx="191">
                  <c:v>79.45466</c:v>
                </c:pt>
                <c:pt idx="192">
                  <c:v>79.45466</c:v>
                </c:pt>
                <c:pt idx="193">
                  <c:v>79.45466</c:v>
                </c:pt>
                <c:pt idx="194">
                  <c:v>79.45466</c:v>
                </c:pt>
                <c:pt idx="195">
                  <c:v>79.45466</c:v>
                </c:pt>
                <c:pt idx="196">
                  <c:v>79.45466</c:v>
                </c:pt>
                <c:pt idx="197">
                  <c:v>79.45466</c:v>
                </c:pt>
                <c:pt idx="198">
                  <c:v>79.45466</c:v>
                </c:pt>
                <c:pt idx="199">
                  <c:v>79.45466</c:v>
                </c:pt>
                <c:pt idx="200">
                  <c:v>79.45466</c:v>
                </c:pt>
                <c:pt idx="201">
                  <c:v>79.45466</c:v>
                </c:pt>
                <c:pt idx="202">
                  <c:v>79.45466</c:v>
                </c:pt>
                <c:pt idx="203">
                  <c:v>79.45466</c:v>
                </c:pt>
                <c:pt idx="204">
                  <c:v>79.45466</c:v>
                </c:pt>
                <c:pt idx="205">
                  <c:v>79.45466</c:v>
                </c:pt>
                <c:pt idx="206">
                  <c:v>79.45466</c:v>
                </c:pt>
                <c:pt idx="207">
                  <c:v>79.45466</c:v>
                </c:pt>
                <c:pt idx="208">
                  <c:v>79.45466</c:v>
                </c:pt>
                <c:pt idx="209">
                  <c:v>79.45466</c:v>
                </c:pt>
                <c:pt idx="210">
                  <c:v>79.45466</c:v>
                </c:pt>
                <c:pt idx="211">
                  <c:v>79.45466</c:v>
                </c:pt>
                <c:pt idx="212">
                  <c:v>79.45466</c:v>
                </c:pt>
                <c:pt idx="213">
                  <c:v>79.45466</c:v>
                </c:pt>
                <c:pt idx="214">
                  <c:v>79.45466</c:v>
                </c:pt>
                <c:pt idx="215">
                  <c:v>79.45466</c:v>
                </c:pt>
                <c:pt idx="216">
                  <c:v>79.45466</c:v>
                </c:pt>
                <c:pt idx="217">
                  <c:v>79.45466</c:v>
                </c:pt>
                <c:pt idx="218">
                  <c:v>79.45466</c:v>
                </c:pt>
                <c:pt idx="219">
                  <c:v>79.45466</c:v>
                </c:pt>
                <c:pt idx="220">
                  <c:v>79.45466</c:v>
                </c:pt>
                <c:pt idx="221">
                  <c:v>79.45466</c:v>
                </c:pt>
                <c:pt idx="222">
                  <c:v>79.45466</c:v>
                </c:pt>
                <c:pt idx="223">
                  <c:v>79.45466</c:v>
                </c:pt>
                <c:pt idx="224">
                  <c:v>79.45466</c:v>
                </c:pt>
                <c:pt idx="225">
                  <c:v>79.45466</c:v>
                </c:pt>
                <c:pt idx="226">
                  <c:v>79.45466</c:v>
                </c:pt>
                <c:pt idx="227">
                  <c:v>79.45466</c:v>
                </c:pt>
                <c:pt idx="228">
                  <c:v>79.45466</c:v>
                </c:pt>
                <c:pt idx="229">
                  <c:v>79.45466</c:v>
                </c:pt>
                <c:pt idx="230">
                  <c:v>79.45466</c:v>
                </c:pt>
                <c:pt idx="231">
                  <c:v>79.45466</c:v>
                </c:pt>
                <c:pt idx="232">
                  <c:v>79.45466</c:v>
                </c:pt>
                <c:pt idx="233">
                  <c:v>79.45466</c:v>
                </c:pt>
                <c:pt idx="234">
                  <c:v>79.45466</c:v>
                </c:pt>
                <c:pt idx="235">
                  <c:v>79.45466</c:v>
                </c:pt>
                <c:pt idx="236">
                  <c:v>79.45466</c:v>
                </c:pt>
                <c:pt idx="237">
                  <c:v>79.45466</c:v>
                </c:pt>
                <c:pt idx="238">
                  <c:v>79.45466</c:v>
                </c:pt>
                <c:pt idx="239">
                  <c:v>79.45466</c:v>
                </c:pt>
                <c:pt idx="240">
                  <c:v>79.45466</c:v>
                </c:pt>
                <c:pt idx="241">
                  <c:v>79.45466</c:v>
                </c:pt>
                <c:pt idx="242">
                  <c:v>79.45466</c:v>
                </c:pt>
                <c:pt idx="243">
                  <c:v>79.45466</c:v>
                </c:pt>
                <c:pt idx="244">
                  <c:v>79.45466</c:v>
                </c:pt>
                <c:pt idx="245">
                  <c:v>79.45466</c:v>
                </c:pt>
                <c:pt idx="246">
                  <c:v>79.45466</c:v>
                </c:pt>
                <c:pt idx="247">
                  <c:v>79.45466</c:v>
                </c:pt>
                <c:pt idx="248">
                  <c:v>79.45466</c:v>
                </c:pt>
                <c:pt idx="249">
                  <c:v>79.45466</c:v>
                </c:pt>
                <c:pt idx="250">
                  <c:v>79.45466</c:v>
                </c:pt>
                <c:pt idx="251">
                  <c:v>79.45466</c:v>
                </c:pt>
                <c:pt idx="252">
                  <c:v>79.45466</c:v>
                </c:pt>
                <c:pt idx="253">
                  <c:v>79.45466</c:v>
                </c:pt>
                <c:pt idx="254">
                  <c:v>79.45466</c:v>
                </c:pt>
                <c:pt idx="255">
                  <c:v>79.45466</c:v>
                </c:pt>
                <c:pt idx="256">
                  <c:v>79.45466</c:v>
                </c:pt>
                <c:pt idx="257">
                  <c:v>79.45466</c:v>
                </c:pt>
                <c:pt idx="258">
                  <c:v>79.45466</c:v>
                </c:pt>
                <c:pt idx="259">
                  <c:v>79.45466</c:v>
                </c:pt>
                <c:pt idx="260">
                  <c:v>79.45466</c:v>
                </c:pt>
                <c:pt idx="261">
                  <c:v>79.45466</c:v>
                </c:pt>
                <c:pt idx="262">
                  <c:v>79.45466</c:v>
                </c:pt>
                <c:pt idx="263">
                  <c:v>79.45466</c:v>
                </c:pt>
                <c:pt idx="264">
                  <c:v>79.45466</c:v>
                </c:pt>
                <c:pt idx="265">
                  <c:v>79.45466</c:v>
                </c:pt>
                <c:pt idx="266">
                  <c:v>79.45466</c:v>
                </c:pt>
                <c:pt idx="267">
                  <c:v>79.45466</c:v>
                </c:pt>
                <c:pt idx="268">
                  <c:v>79.45466</c:v>
                </c:pt>
                <c:pt idx="269">
                  <c:v>79.45466</c:v>
                </c:pt>
                <c:pt idx="270">
                  <c:v>79.45466</c:v>
                </c:pt>
                <c:pt idx="271">
                  <c:v>79.45466</c:v>
                </c:pt>
                <c:pt idx="272">
                  <c:v>79.45466</c:v>
                </c:pt>
                <c:pt idx="273">
                  <c:v>79.45466</c:v>
                </c:pt>
                <c:pt idx="274">
                  <c:v>79.45466</c:v>
                </c:pt>
                <c:pt idx="275">
                  <c:v>79.45466</c:v>
                </c:pt>
                <c:pt idx="276">
                  <c:v>79.45466</c:v>
                </c:pt>
                <c:pt idx="277">
                  <c:v>79.45466</c:v>
                </c:pt>
                <c:pt idx="278">
                  <c:v>79.45466</c:v>
                </c:pt>
                <c:pt idx="279">
                  <c:v>79.45466</c:v>
                </c:pt>
                <c:pt idx="280">
                  <c:v>79.45466</c:v>
                </c:pt>
                <c:pt idx="281">
                  <c:v>79.45466</c:v>
                </c:pt>
                <c:pt idx="282">
                  <c:v>79.45466</c:v>
                </c:pt>
                <c:pt idx="283">
                  <c:v>79.45466</c:v>
                </c:pt>
                <c:pt idx="284">
                  <c:v>79.45466</c:v>
                </c:pt>
                <c:pt idx="285">
                  <c:v>79.45466</c:v>
                </c:pt>
                <c:pt idx="286">
                  <c:v>79.45466</c:v>
                </c:pt>
                <c:pt idx="287">
                  <c:v>79.45466</c:v>
                </c:pt>
                <c:pt idx="288">
                  <c:v>79.45466</c:v>
                </c:pt>
                <c:pt idx="289">
                  <c:v>79.45466</c:v>
                </c:pt>
                <c:pt idx="290">
                  <c:v>79.45466</c:v>
                </c:pt>
                <c:pt idx="291">
                  <c:v>79.45466</c:v>
                </c:pt>
                <c:pt idx="292">
                  <c:v>79.45466</c:v>
                </c:pt>
                <c:pt idx="293">
                  <c:v>79.45466</c:v>
                </c:pt>
                <c:pt idx="294">
                  <c:v>79.45466</c:v>
                </c:pt>
                <c:pt idx="295">
                  <c:v>79.45466</c:v>
                </c:pt>
                <c:pt idx="296">
                  <c:v>79.45466</c:v>
                </c:pt>
                <c:pt idx="297">
                  <c:v>79.45466</c:v>
                </c:pt>
                <c:pt idx="298">
                  <c:v>79.45466</c:v>
                </c:pt>
                <c:pt idx="299">
                  <c:v>79.45466</c:v>
                </c:pt>
                <c:pt idx="300">
                  <c:v>79.45466</c:v>
                </c:pt>
                <c:pt idx="301">
                  <c:v>79.45466</c:v>
                </c:pt>
                <c:pt idx="302">
                  <c:v>79.45466</c:v>
                </c:pt>
                <c:pt idx="303">
                  <c:v>79.45466</c:v>
                </c:pt>
                <c:pt idx="304">
                  <c:v>79.45466</c:v>
                </c:pt>
                <c:pt idx="305">
                  <c:v>79.45466</c:v>
                </c:pt>
                <c:pt idx="306">
                  <c:v>79.45466</c:v>
                </c:pt>
                <c:pt idx="307">
                  <c:v>79.45466</c:v>
                </c:pt>
                <c:pt idx="308">
                  <c:v>79.45466</c:v>
                </c:pt>
                <c:pt idx="309">
                  <c:v>79.45466</c:v>
                </c:pt>
                <c:pt idx="310">
                  <c:v>79.45466</c:v>
                </c:pt>
                <c:pt idx="311">
                  <c:v>79.45466</c:v>
                </c:pt>
                <c:pt idx="312">
                  <c:v>79.45466</c:v>
                </c:pt>
                <c:pt idx="313">
                  <c:v>79.45466</c:v>
                </c:pt>
                <c:pt idx="314">
                  <c:v>79.45466</c:v>
                </c:pt>
                <c:pt idx="315">
                  <c:v>79.45466</c:v>
                </c:pt>
                <c:pt idx="316">
                  <c:v>79.45466</c:v>
                </c:pt>
                <c:pt idx="317">
                  <c:v>79.45466</c:v>
                </c:pt>
                <c:pt idx="318">
                  <c:v>79.45466</c:v>
                </c:pt>
                <c:pt idx="319">
                  <c:v>79.45466</c:v>
                </c:pt>
                <c:pt idx="320">
                  <c:v>79.45466</c:v>
                </c:pt>
                <c:pt idx="321">
                  <c:v>79.45466</c:v>
                </c:pt>
                <c:pt idx="322">
                  <c:v>79.45466</c:v>
                </c:pt>
                <c:pt idx="323">
                  <c:v>79.45466</c:v>
                </c:pt>
                <c:pt idx="324">
                  <c:v>79.45466</c:v>
                </c:pt>
                <c:pt idx="325">
                  <c:v>79.45466</c:v>
                </c:pt>
                <c:pt idx="326">
                  <c:v>79.45466</c:v>
                </c:pt>
                <c:pt idx="327">
                  <c:v>79.45466</c:v>
                </c:pt>
                <c:pt idx="328">
                  <c:v>79.45466</c:v>
                </c:pt>
                <c:pt idx="329">
                  <c:v>79.45466</c:v>
                </c:pt>
                <c:pt idx="330">
                  <c:v>79.45466</c:v>
                </c:pt>
                <c:pt idx="331">
                  <c:v>79.45466</c:v>
                </c:pt>
                <c:pt idx="332">
                  <c:v>79.45466</c:v>
                </c:pt>
                <c:pt idx="333">
                  <c:v>79.45466</c:v>
                </c:pt>
                <c:pt idx="334">
                  <c:v>79.45466</c:v>
                </c:pt>
                <c:pt idx="335">
                  <c:v>79.45466</c:v>
                </c:pt>
                <c:pt idx="336">
                  <c:v>79.45466</c:v>
                </c:pt>
                <c:pt idx="337">
                  <c:v>79.45466</c:v>
                </c:pt>
                <c:pt idx="338">
                  <c:v>79.45466</c:v>
                </c:pt>
                <c:pt idx="339">
                  <c:v>79.45466</c:v>
                </c:pt>
                <c:pt idx="340">
                  <c:v>79.45466</c:v>
                </c:pt>
                <c:pt idx="341">
                  <c:v>79.45466</c:v>
                </c:pt>
                <c:pt idx="342">
                  <c:v>79.45466</c:v>
                </c:pt>
                <c:pt idx="343">
                  <c:v>79.45466</c:v>
                </c:pt>
                <c:pt idx="344">
                  <c:v>79.45466</c:v>
                </c:pt>
                <c:pt idx="345">
                  <c:v>79.45466</c:v>
                </c:pt>
                <c:pt idx="346">
                  <c:v>79.45466</c:v>
                </c:pt>
                <c:pt idx="347">
                  <c:v>79.45466</c:v>
                </c:pt>
                <c:pt idx="348">
                  <c:v>79.45466</c:v>
                </c:pt>
                <c:pt idx="349">
                  <c:v>79.45466</c:v>
                </c:pt>
                <c:pt idx="350">
                  <c:v>79.45466</c:v>
                </c:pt>
                <c:pt idx="351">
                  <c:v>79.45466</c:v>
                </c:pt>
                <c:pt idx="352">
                  <c:v>79.45466</c:v>
                </c:pt>
                <c:pt idx="353">
                  <c:v>79.45466</c:v>
                </c:pt>
                <c:pt idx="354">
                  <c:v>79.45466</c:v>
                </c:pt>
                <c:pt idx="355">
                  <c:v>79.45466</c:v>
                </c:pt>
                <c:pt idx="356">
                  <c:v>79.45466</c:v>
                </c:pt>
                <c:pt idx="357">
                  <c:v>79.45466</c:v>
                </c:pt>
                <c:pt idx="358">
                  <c:v>79.45466</c:v>
                </c:pt>
                <c:pt idx="359">
                  <c:v>79.45466</c:v>
                </c:pt>
                <c:pt idx="360">
                  <c:v>79.45466</c:v>
                </c:pt>
                <c:pt idx="361">
                  <c:v>79.45466</c:v>
                </c:pt>
                <c:pt idx="362">
                  <c:v>79.45466</c:v>
                </c:pt>
                <c:pt idx="363">
                  <c:v>79.45466</c:v>
                </c:pt>
                <c:pt idx="364">
                  <c:v>79.45466</c:v>
                </c:pt>
                <c:pt idx="365">
                  <c:v>79.45466</c:v>
                </c:pt>
                <c:pt idx="366">
                  <c:v>79.45466</c:v>
                </c:pt>
                <c:pt idx="367">
                  <c:v>79.45466</c:v>
                </c:pt>
                <c:pt idx="368">
                  <c:v>79.45466</c:v>
                </c:pt>
                <c:pt idx="369">
                  <c:v>79.45466</c:v>
                </c:pt>
                <c:pt idx="370">
                  <c:v>79.45466</c:v>
                </c:pt>
                <c:pt idx="371">
                  <c:v>79.45466</c:v>
                </c:pt>
                <c:pt idx="372">
                  <c:v>79.45466</c:v>
                </c:pt>
                <c:pt idx="373">
                  <c:v>79.45466</c:v>
                </c:pt>
                <c:pt idx="374">
                  <c:v>79.45466</c:v>
                </c:pt>
                <c:pt idx="375">
                  <c:v>79.45466</c:v>
                </c:pt>
                <c:pt idx="376">
                  <c:v>79.45466</c:v>
                </c:pt>
                <c:pt idx="377">
                  <c:v>79.45466</c:v>
                </c:pt>
                <c:pt idx="378">
                  <c:v>79.45466</c:v>
                </c:pt>
                <c:pt idx="379">
                  <c:v>79.45466</c:v>
                </c:pt>
                <c:pt idx="380">
                  <c:v>79.45466</c:v>
                </c:pt>
                <c:pt idx="381">
                  <c:v>79.45466</c:v>
                </c:pt>
                <c:pt idx="382">
                  <c:v>79.45466</c:v>
                </c:pt>
                <c:pt idx="383">
                  <c:v>79.45466</c:v>
                </c:pt>
                <c:pt idx="384">
                  <c:v>79.45466</c:v>
                </c:pt>
                <c:pt idx="385">
                  <c:v>79.45466</c:v>
                </c:pt>
                <c:pt idx="386">
                  <c:v>79.45466</c:v>
                </c:pt>
                <c:pt idx="387">
                  <c:v>79.45466</c:v>
                </c:pt>
                <c:pt idx="388">
                  <c:v>79.45466</c:v>
                </c:pt>
                <c:pt idx="389">
                  <c:v>79.454666</c:v>
                </c:pt>
                <c:pt idx="390">
                  <c:v>79.45467</c:v>
                </c:pt>
                <c:pt idx="391">
                  <c:v>79.45467</c:v>
                </c:pt>
                <c:pt idx="392">
                  <c:v>79.45467</c:v>
                </c:pt>
                <c:pt idx="393">
                  <c:v>79.45467</c:v>
                </c:pt>
                <c:pt idx="394">
                  <c:v>79.45467</c:v>
                </c:pt>
                <c:pt idx="395">
                  <c:v>79.45467</c:v>
                </c:pt>
                <c:pt idx="396">
                  <c:v>79.45467</c:v>
                </c:pt>
                <c:pt idx="397">
                  <c:v>79.45467</c:v>
                </c:pt>
                <c:pt idx="398">
                  <c:v>79.45467</c:v>
                </c:pt>
                <c:pt idx="399">
                  <c:v>79.45467</c:v>
                </c:pt>
                <c:pt idx="400">
                  <c:v>79.45468</c:v>
                </c:pt>
                <c:pt idx="401">
                  <c:v>79.45468</c:v>
                </c:pt>
                <c:pt idx="402">
                  <c:v>79.45468</c:v>
                </c:pt>
                <c:pt idx="403">
                  <c:v>79.45468</c:v>
                </c:pt>
                <c:pt idx="404">
                  <c:v>79.45468</c:v>
                </c:pt>
                <c:pt idx="405">
                  <c:v>79.45468</c:v>
                </c:pt>
                <c:pt idx="406">
                  <c:v>79.45468</c:v>
                </c:pt>
                <c:pt idx="407">
                  <c:v>79.45468</c:v>
                </c:pt>
                <c:pt idx="408">
                  <c:v>79.45468</c:v>
                </c:pt>
                <c:pt idx="409">
                  <c:v>79.45468</c:v>
                </c:pt>
                <c:pt idx="410">
                  <c:v>79.45468</c:v>
                </c:pt>
                <c:pt idx="411">
                  <c:v>79.45468</c:v>
                </c:pt>
                <c:pt idx="412">
                  <c:v>79.45468</c:v>
                </c:pt>
                <c:pt idx="413">
                  <c:v>79.45468</c:v>
                </c:pt>
                <c:pt idx="414">
                  <c:v>79.45468</c:v>
                </c:pt>
                <c:pt idx="415">
                  <c:v>79.45468</c:v>
                </c:pt>
                <c:pt idx="416">
                  <c:v>79.45468</c:v>
                </c:pt>
                <c:pt idx="417">
                  <c:v>79.45468</c:v>
                </c:pt>
                <c:pt idx="418">
                  <c:v>79.45468</c:v>
                </c:pt>
                <c:pt idx="419">
                  <c:v>79.45468</c:v>
                </c:pt>
                <c:pt idx="420">
                  <c:v>79.45468</c:v>
                </c:pt>
                <c:pt idx="421">
                  <c:v>79.45468</c:v>
                </c:pt>
                <c:pt idx="422">
                  <c:v>79.45468</c:v>
                </c:pt>
                <c:pt idx="423">
                  <c:v>79.45468</c:v>
                </c:pt>
                <c:pt idx="424">
                  <c:v>79.45468</c:v>
                </c:pt>
                <c:pt idx="425">
                  <c:v>79.45468</c:v>
                </c:pt>
                <c:pt idx="426">
                  <c:v>79.45468</c:v>
                </c:pt>
                <c:pt idx="427">
                  <c:v>79.45469</c:v>
                </c:pt>
                <c:pt idx="428">
                  <c:v>79.4547</c:v>
                </c:pt>
                <c:pt idx="429">
                  <c:v>79.454704</c:v>
                </c:pt>
                <c:pt idx="430">
                  <c:v>79.45471</c:v>
                </c:pt>
                <c:pt idx="431">
                  <c:v>79.45471</c:v>
                </c:pt>
                <c:pt idx="432">
                  <c:v>79.45471</c:v>
                </c:pt>
                <c:pt idx="433">
                  <c:v>79.45471</c:v>
                </c:pt>
                <c:pt idx="434">
                  <c:v>79.45471</c:v>
                </c:pt>
                <c:pt idx="435">
                  <c:v>79.45471</c:v>
                </c:pt>
                <c:pt idx="436">
                  <c:v>79.45471</c:v>
                </c:pt>
                <c:pt idx="437">
                  <c:v>79.45471</c:v>
                </c:pt>
                <c:pt idx="438">
                  <c:v>79.45472</c:v>
                </c:pt>
                <c:pt idx="439">
                  <c:v>79.45473000000001</c:v>
                </c:pt>
                <c:pt idx="440">
                  <c:v>79.45473000000001</c:v>
                </c:pt>
                <c:pt idx="441">
                  <c:v>79.45473000000001</c:v>
                </c:pt>
                <c:pt idx="442">
                  <c:v>79.45473000000001</c:v>
                </c:pt>
                <c:pt idx="443">
                  <c:v>79.454735</c:v>
                </c:pt>
                <c:pt idx="444">
                  <c:v>79.45474</c:v>
                </c:pt>
                <c:pt idx="445">
                  <c:v>79.45474</c:v>
                </c:pt>
                <c:pt idx="446">
                  <c:v>79.45474</c:v>
                </c:pt>
                <c:pt idx="447">
                  <c:v>79.45474</c:v>
                </c:pt>
                <c:pt idx="448">
                  <c:v>79.45474</c:v>
                </c:pt>
                <c:pt idx="449">
                  <c:v>79.45474</c:v>
                </c:pt>
                <c:pt idx="450">
                  <c:v>79.45474</c:v>
                </c:pt>
                <c:pt idx="451">
                  <c:v>79.45475</c:v>
                </c:pt>
                <c:pt idx="452">
                  <c:v>79.45476</c:v>
                </c:pt>
                <c:pt idx="453">
                  <c:v>79.45476</c:v>
                </c:pt>
                <c:pt idx="454">
                  <c:v>79.45476</c:v>
                </c:pt>
                <c:pt idx="455">
                  <c:v>79.45476</c:v>
                </c:pt>
                <c:pt idx="456">
                  <c:v>79.454765</c:v>
                </c:pt>
                <c:pt idx="457">
                  <c:v>79.454765</c:v>
                </c:pt>
                <c:pt idx="458">
                  <c:v>79.454765</c:v>
                </c:pt>
                <c:pt idx="459">
                  <c:v>79.454765</c:v>
                </c:pt>
                <c:pt idx="460">
                  <c:v>79.454765</c:v>
                </c:pt>
                <c:pt idx="461">
                  <c:v>79.454765</c:v>
                </c:pt>
                <c:pt idx="462">
                  <c:v>79.454765</c:v>
                </c:pt>
                <c:pt idx="463">
                  <c:v>79.454765</c:v>
                </c:pt>
                <c:pt idx="464">
                  <c:v>79.454765</c:v>
                </c:pt>
                <c:pt idx="465">
                  <c:v>79.454765</c:v>
                </c:pt>
                <c:pt idx="466">
                  <c:v>79.454765</c:v>
                </c:pt>
                <c:pt idx="467">
                  <c:v>79.454765</c:v>
                </c:pt>
                <c:pt idx="468">
                  <c:v>79.45477</c:v>
                </c:pt>
                <c:pt idx="469">
                  <c:v>79.45478</c:v>
                </c:pt>
                <c:pt idx="470">
                  <c:v>79.45479</c:v>
                </c:pt>
                <c:pt idx="471">
                  <c:v>79.454796</c:v>
                </c:pt>
                <c:pt idx="472">
                  <c:v>79.454796</c:v>
                </c:pt>
                <c:pt idx="473">
                  <c:v>79.454796</c:v>
                </c:pt>
                <c:pt idx="474">
                  <c:v>79.454796</c:v>
                </c:pt>
                <c:pt idx="475">
                  <c:v>79.4548</c:v>
                </c:pt>
                <c:pt idx="476">
                  <c:v>79.45481</c:v>
                </c:pt>
                <c:pt idx="477">
                  <c:v>79.45482</c:v>
                </c:pt>
                <c:pt idx="478">
                  <c:v>79.45483</c:v>
                </c:pt>
                <c:pt idx="479">
                  <c:v>79.45483</c:v>
                </c:pt>
                <c:pt idx="480">
                  <c:v>79.45483</c:v>
                </c:pt>
                <c:pt idx="481">
                  <c:v>79.45483</c:v>
                </c:pt>
                <c:pt idx="482">
                  <c:v>79.45483</c:v>
                </c:pt>
                <c:pt idx="483">
                  <c:v>79.45483</c:v>
                </c:pt>
                <c:pt idx="484">
                  <c:v>79.45483</c:v>
                </c:pt>
                <c:pt idx="485">
                  <c:v>79.454834</c:v>
                </c:pt>
                <c:pt idx="486">
                  <c:v>79.45484</c:v>
                </c:pt>
                <c:pt idx="487">
                  <c:v>79.45484</c:v>
                </c:pt>
                <c:pt idx="488">
                  <c:v>79.45484</c:v>
                </c:pt>
                <c:pt idx="489">
                  <c:v>79.45484</c:v>
                </c:pt>
                <c:pt idx="490">
                  <c:v>79.45485</c:v>
                </c:pt>
                <c:pt idx="491">
                  <c:v>79.45486</c:v>
                </c:pt>
                <c:pt idx="492">
                  <c:v>79.454865</c:v>
                </c:pt>
                <c:pt idx="493">
                  <c:v>79.45487</c:v>
                </c:pt>
                <c:pt idx="494">
                  <c:v>79.45487</c:v>
                </c:pt>
                <c:pt idx="495">
                  <c:v>79.45487</c:v>
                </c:pt>
                <c:pt idx="496">
                  <c:v>79.45487</c:v>
                </c:pt>
                <c:pt idx="497">
                  <c:v>79.45487</c:v>
                </c:pt>
                <c:pt idx="498">
                  <c:v>79.45488</c:v>
                </c:pt>
                <c:pt idx="499">
                  <c:v>79.45488</c:v>
                </c:pt>
                <c:pt idx="500">
                  <c:v>79.45488</c:v>
                </c:pt>
                <c:pt idx="501">
                  <c:v>79.45488</c:v>
                </c:pt>
                <c:pt idx="502">
                  <c:v>79.45488</c:v>
                </c:pt>
                <c:pt idx="503">
                  <c:v>79.45488</c:v>
                </c:pt>
                <c:pt idx="504">
                  <c:v>79.45488</c:v>
                </c:pt>
                <c:pt idx="505">
                  <c:v>79.45488</c:v>
                </c:pt>
                <c:pt idx="506">
                  <c:v>79.45488</c:v>
                </c:pt>
                <c:pt idx="507">
                  <c:v>79.45489</c:v>
                </c:pt>
                <c:pt idx="508">
                  <c:v>79.454895</c:v>
                </c:pt>
                <c:pt idx="509">
                  <c:v>79.4549</c:v>
                </c:pt>
                <c:pt idx="510">
                  <c:v>79.45491</c:v>
                </c:pt>
                <c:pt idx="511">
                  <c:v>79.45491</c:v>
                </c:pt>
                <c:pt idx="512">
                  <c:v>79.45492</c:v>
                </c:pt>
                <c:pt idx="513">
                  <c:v>79.454926</c:v>
                </c:pt>
                <c:pt idx="514">
                  <c:v>79.45493</c:v>
                </c:pt>
                <c:pt idx="515">
                  <c:v>79.45494</c:v>
                </c:pt>
                <c:pt idx="516">
                  <c:v>79.45495</c:v>
                </c:pt>
                <c:pt idx="517">
                  <c:v>79.454956</c:v>
                </c:pt>
                <c:pt idx="518">
                  <c:v>79.45496</c:v>
                </c:pt>
                <c:pt idx="519">
                  <c:v>79.45497</c:v>
                </c:pt>
                <c:pt idx="520">
                  <c:v>79.45498</c:v>
                </c:pt>
                <c:pt idx="521">
                  <c:v>79.45499</c:v>
                </c:pt>
                <c:pt idx="522">
                  <c:v>79.454994</c:v>
                </c:pt>
                <c:pt idx="523">
                  <c:v>79.454994</c:v>
                </c:pt>
                <c:pt idx="524">
                  <c:v>79.454994</c:v>
                </c:pt>
                <c:pt idx="525">
                  <c:v>79.454994</c:v>
                </c:pt>
                <c:pt idx="526">
                  <c:v>79.454994</c:v>
                </c:pt>
                <c:pt idx="527">
                  <c:v>79.454994</c:v>
                </c:pt>
                <c:pt idx="528">
                  <c:v>79.45500000000001</c:v>
                </c:pt>
                <c:pt idx="529">
                  <c:v>79.45501</c:v>
                </c:pt>
                <c:pt idx="530">
                  <c:v>79.45502</c:v>
                </c:pt>
                <c:pt idx="531">
                  <c:v>79.455025</c:v>
                </c:pt>
                <c:pt idx="532">
                  <c:v>79.455025</c:v>
                </c:pt>
                <c:pt idx="533">
                  <c:v>79.455025</c:v>
                </c:pt>
                <c:pt idx="534">
                  <c:v>79.455025</c:v>
                </c:pt>
                <c:pt idx="535">
                  <c:v>79.45503</c:v>
                </c:pt>
                <c:pt idx="536">
                  <c:v>79.45503999999998</c:v>
                </c:pt>
                <c:pt idx="537">
                  <c:v>79.45503999999998</c:v>
                </c:pt>
                <c:pt idx="538">
                  <c:v>79.45503999999998</c:v>
                </c:pt>
                <c:pt idx="539">
                  <c:v>79.45503999999998</c:v>
                </c:pt>
                <c:pt idx="540">
                  <c:v>79.45505</c:v>
                </c:pt>
                <c:pt idx="541">
                  <c:v>79.455055</c:v>
                </c:pt>
                <c:pt idx="542">
                  <c:v>79.45506</c:v>
                </c:pt>
                <c:pt idx="543">
                  <c:v>79.45507</c:v>
                </c:pt>
                <c:pt idx="544">
                  <c:v>79.45507999999998</c:v>
                </c:pt>
                <c:pt idx="545">
                  <c:v>79.45508599999998</c:v>
                </c:pt>
                <c:pt idx="546">
                  <c:v>79.45509</c:v>
                </c:pt>
                <c:pt idx="547">
                  <c:v>79.4551</c:v>
                </c:pt>
                <c:pt idx="548">
                  <c:v>79.45511</c:v>
                </c:pt>
                <c:pt idx="549">
                  <c:v>79.45511</c:v>
                </c:pt>
                <c:pt idx="550">
                  <c:v>79.45511</c:v>
                </c:pt>
                <c:pt idx="551">
                  <c:v>79.45511</c:v>
                </c:pt>
                <c:pt idx="552">
                  <c:v>79.45511</c:v>
                </c:pt>
                <c:pt idx="553">
                  <c:v>79.45511</c:v>
                </c:pt>
                <c:pt idx="554">
                  <c:v>79.45512</c:v>
                </c:pt>
                <c:pt idx="555">
                  <c:v>79.455124</c:v>
                </c:pt>
                <c:pt idx="556">
                  <c:v>79.45513</c:v>
                </c:pt>
                <c:pt idx="557">
                  <c:v>79.45514</c:v>
                </c:pt>
                <c:pt idx="558">
                  <c:v>79.45514</c:v>
                </c:pt>
                <c:pt idx="559">
                  <c:v>79.45515</c:v>
                </c:pt>
                <c:pt idx="560">
                  <c:v>79.455154</c:v>
                </c:pt>
                <c:pt idx="561">
                  <c:v>79.45516</c:v>
                </c:pt>
                <c:pt idx="562">
                  <c:v>79.45517</c:v>
                </c:pt>
                <c:pt idx="563">
                  <c:v>79.45518</c:v>
                </c:pt>
                <c:pt idx="564">
                  <c:v>79.455185</c:v>
                </c:pt>
                <c:pt idx="565">
                  <c:v>79.45519</c:v>
                </c:pt>
                <c:pt idx="566">
                  <c:v>79.4552</c:v>
                </c:pt>
                <c:pt idx="567">
                  <c:v>79.4552</c:v>
                </c:pt>
                <c:pt idx="568">
                  <c:v>79.45521</c:v>
                </c:pt>
                <c:pt idx="569">
                  <c:v>79.455215</c:v>
                </c:pt>
                <c:pt idx="570">
                  <c:v>79.45522</c:v>
                </c:pt>
                <c:pt idx="571">
                  <c:v>79.45522</c:v>
                </c:pt>
                <c:pt idx="572">
                  <c:v>79.45522</c:v>
                </c:pt>
                <c:pt idx="573">
                  <c:v>79.45522</c:v>
                </c:pt>
                <c:pt idx="574">
                  <c:v>79.45522</c:v>
                </c:pt>
                <c:pt idx="575">
                  <c:v>79.45523</c:v>
                </c:pt>
                <c:pt idx="576">
                  <c:v>79.45524</c:v>
                </c:pt>
                <c:pt idx="577">
                  <c:v>79.455246</c:v>
                </c:pt>
                <c:pt idx="578">
                  <c:v>79.45525</c:v>
                </c:pt>
                <c:pt idx="579">
                  <c:v>79.45526</c:v>
                </c:pt>
                <c:pt idx="580">
                  <c:v>79.45527000000001</c:v>
                </c:pt>
                <c:pt idx="581">
                  <c:v>79.45528</c:v>
                </c:pt>
                <c:pt idx="582">
                  <c:v>79.455284</c:v>
                </c:pt>
                <c:pt idx="583">
                  <c:v>79.45529</c:v>
                </c:pt>
                <c:pt idx="584">
                  <c:v>79.4553</c:v>
                </c:pt>
                <c:pt idx="585">
                  <c:v>79.45530999999998</c:v>
                </c:pt>
                <c:pt idx="586">
                  <c:v>79.45530999999998</c:v>
                </c:pt>
                <c:pt idx="587">
                  <c:v>79.45530999999998</c:v>
                </c:pt>
                <c:pt idx="588">
                  <c:v>79.45530999999998</c:v>
                </c:pt>
                <c:pt idx="589">
                  <c:v>79.45530999999998</c:v>
                </c:pt>
                <c:pt idx="590">
                  <c:v>79.45530999999998</c:v>
                </c:pt>
                <c:pt idx="591">
                  <c:v>79.455315</c:v>
                </c:pt>
                <c:pt idx="592">
                  <c:v>79.45532</c:v>
                </c:pt>
                <c:pt idx="593">
                  <c:v>79.45532999999998</c:v>
                </c:pt>
                <c:pt idx="594">
                  <c:v>79.45533999999999</c:v>
                </c:pt>
                <c:pt idx="595">
                  <c:v>79.45534499999998</c:v>
                </c:pt>
                <c:pt idx="596">
                  <c:v>79.45534999999998</c:v>
                </c:pt>
                <c:pt idx="597">
                  <c:v>79.45536</c:v>
                </c:pt>
                <c:pt idx="598">
                  <c:v>79.45536999999998</c:v>
                </c:pt>
                <c:pt idx="599">
                  <c:v>79.45537599999999</c:v>
                </c:pt>
                <c:pt idx="600">
                  <c:v>79.45537999999999</c:v>
                </c:pt>
                <c:pt idx="601">
                  <c:v>79.45538999999998</c:v>
                </c:pt>
                <c:pt idx="602">
                  <c:v>79.45539999999998</c:v>
                </c:pt>
                <c:pt idx="603">
                  <c:v>79.45541</c:v>
                </c:pt>
                <c:pt idx="604">
                  <c:v>79.455414</c:v>
                </c:pt>
                <c:pt idx="605">
                  <c:v>79.45542</c:v>
                </c:pt>
                <c:pt idx="606">
                  <c:v>79.45542</c:v>
                </c:pt>
                <c:pt idx="607">
                  <c:v>79.45542</c:v>
                </c:pt>
                <c:pt idx="608">
                  <c:v>79.45542</c:v>
                </c:pt>
                <c:pt idx="609">
                  <c:v>79.45543</c:v>
                </c:pt>
                <c:pt idx="610">
                  <c:v>79.45543999999998</c:v>
                </c:pt>
                <c:pt idx="611">
                  <c:v>79.455444</c:v>
                </c:pt>
                <c:pt idx="612">
                  <c:v>79.45545</c:v>
                </c:pt>
                <c:pt idx="613">
                  <c:v>79.45546</c:v>
                </c:pt>
                <c:pt idx="614">
                  <c:v>79.45547</c:v>
                </c:pt>
                <c:pt idx="615">
                  <c:v>79.45547499999999</c:v>
                </c:pt>
                <c:pt idx="616">
                  <c:v>79.45547999999998</c:v>
                </c:pt>
                <c:pt idx="617">
                  <c:v>79.45549</c:v>
                </c:pt>
                <c:pt idx="618">
                  <c:v>79.4555</c:v>
                </c:pt>
                <c:pt idx="619">
                  <c:v>79.455505</c:v>
                </c:pt>
                <c:pt idx="620">
                  <c:v>79.45551</c:v>
                </c:pt>
                <c:pt idx="621">
                  <c:v>79.45552</c:v>
                </c:pt>
                <c:pt idx="622">
                  <c:v>79.45553</c:v>
                </c:pt>
                <c:pt idx="623">
                  <c:v>79.45553599999998</c:v>
                </c:pt>
                <c:pt idx="624">
                  <c:v>79.45553599999998</c:v>
                </c:pt>
                <c:pt idx="625">
                  <c:v>79.45554</c:v>
                </c:pt>
                <c:pt idx="626">
                  <c:v>79.45555</c:v>
                </c:pt>
                <c:pt idx="627">
                  <c:v>79.45556</c:v>
                </c:pt>
                <c:pt idx="628">
                  <c:v>79.45557</c:v>
                </c:pt>
                <c:pt idx="629">
                  <c:v>79.455574</c:v>
                </c:pt>
                <c:pt idx="630">
                  <c:v>79.45558</c:v>
                </c:pt>
                <c:pt idx="631">
                  <c:v>79.45559</c:v>
                </c:pt>
                <c:pt idx="632">
                  <c:v>79.4556</c:v>
                </c:pt>
                <c:pt idx="633">
                  <c:v>79.455605</c:v>
                </c:pt>
                <c:pt idx="634">
                  <c:v>79.45561</c:v>
                </c:pt>
                <c:pt idx="635">
                  <c:v>79.45562</c:v>
                </c:pt>
                <c:pt idx="636">
                  <c:v>79.45563000000001</c:v>
                </c:pt>
                <c:pt idx="637">
                  <c:v>79.455635</c:v>
                </c:pt>
                <c:pt idx="638">
                  <c:v>79.45564</c:v>
                </c:pt>
                <c:pt idx="639">
                  <c:v>79.45565</c:v>
                </c:pt>
                <c:pt idx="640">
                  <c:v>79.45566</c:v>
                </c:pt>
                <c:pt idx="641">
                  <c:v>79.455666</c:v>
                </c:pt>
                <c:pt idx="642">
                  <c:v>79.45567000000001</c:v>
                </c:pt>
                <c:pt idx="643">
                  <c:v>79.45568</c:v>
                </c:pt>
                <c:pt idx="644">
                  <c:v>79.45569</c:v>
                </c:pt>
                <c:pt idx="645">
                  <c:v>79.455696</c:v>
                </c:pt>
                <c:pt idx="646">
                  <c:v>79.4557</c:v>
                </c:pt>
                <c:pt idx="647">
                  <c:v>79.45570999999998</c:v>
                </c:pt>
                <c:pt idx="648">
                  <c:v>79.45572</c:v>
                </c:pt>
                <c:pt idx="649">
                  <c:v>79.45572999999998</c:v>
                </c:pt>
                <c:pt idx="650">
                  <c:v>79.45573399999999</c:v>
                </c:pt>
                <c:pt idx="651">
                  <c:v>79.45573999999999</c:v>
                </c:pt>
                <c:pt idx="652">
                  <c:v>79.45574999999998</c:v>
                </c:pt>
                <c:pt idx="653">
                  <c:v>79.45576</c:v>
                </c:pt>
                <c:pt idx="654">
                  <c:v>79.455765</c:v>
                </c:pt>
                <c:pt idx="655">
                  <c:v>79.45576999999998</c:v>
                </c:pt>
                <c:pt idx="656">
                  <c:v>79.45577999999999</c:v>
                </c:pt>
                <c:pt idx="657">
                  <c:v>79.45578999999998</c:v>
                </c:pt>
                <c:pt idx="658">
                  <c:v>79.45579499999998</c:v>
                </c:pt>
                <c:pt idx="659">
                  <c:v>79.45579999999998</c:v>
                </c:pt>
                <c:pt idx="660">
                  <c:v>79.45581</c:v>
                </c:pt>
                <c:pt idx="661">
                  <c:v>79.45582</c:v>
                </c:pt>
                <c:pt idx="662">
                  <c:v>79.455826</c:v>
                </c:pt>
                <c:pt idx="663">
                  <c:v>79.45583</c:v>
                </c:pt>
                <c:pt idx="664">
                  <c:v>79.45583999999998</c:v>
                </c:pt>
                <c:pt idx="665">
                  <c:v>79.45585</c:v>
                </c:pt>
                <c:pt idx="666">
                  <c:v>79.45586</c:v>
                </c:pt>
                <c:pt idx="667">
                  <c:v>79.455864</c:v>
                </c:pt>
                <c:pt idx="668">
                  <c:v>79.45587</c:v>
                </c:pt>
                <c:pt idx="669">
                  <c:v>79.45587999999998</c:v>
                </c:pt>
                <c:pt idx="670">
                  <c:v>79.45588999999998</c:v>
                </c:pt>
                <c:pt idx="671">
                  <c:v>79.455894</c:v>
                </c:pt>
                <c:pt idx="672">
                  <c:v>79.45591</c:v>
                </c:pt>
                <c:pt idx="673">
                  <c:v>79.45592</c:v>
                </c:pt>
                <c:pt idx="674">
                  <c:v>79.455925</c:v>
                </c:pt>
                <c:pt idx="675">
                  <c:v>79.45593</c:v>
                </c:pt>
                <c:pt idx="676">
                  <c:v>79.45594</c:v>
                </c:pt>
                <c:pt idx="677">
                  <c:v>79.45595</c:v>
                </c:pt>
                <c:pt idx="678">
                  <c:v>79.455956</c:v>
                </c:pt>
                <c:pt idx="679">
                  <c:v>79.45596</c:v>
                </c:pt>
                <c:pt idx="680">
                  <c:v>79.45597</c:v>
                </c:pt>
                <c:pt idx="681">
                  <c:v>79.45597999999998</c:v>
                </c:pt>
                <c:pt idx="682">
                  <c:v>79.45599</c:v>
                </c:pt>
                <c:pt idx="683">
                  <c:v>79.456</c:v>
                </c:pt>
                <c:pt idx="684">
                  <c:v>79.45601</c:v>
                </c:pt>
                <c:pt idx="685">
                  <c:v>79.456024</c:v>
                </c:pt>
                <c:pt idx="686">
                  <c:v>79.45603000000001</c:v>
                </c:pt>
                <c:pt idx="687">
                  <c:v>79.45604</c:v>
                </c:pt>
                <c:pt idx="688">
                  <c:v>79.45605</c:v>
                </c:pt>
                <c:pt idx="689">
                  <c:v>79.456055</c:v>
                </c:pt>
                <c:pt idx="690">
                  <c:v>79.45606</c:v>
                </c:pt>
                <c:pt idx="691">
                  <c:v>79.45607</c:v>
                </c:pt>
                <c:pt idx="692">
                  <c:v>79.45608</c:v>
                </c:pt>
                <c:pt idx="693">
                  <c:v>79.456085</c:v>
                </c:pt>
                <c:pt idx="694">
                  <c:v>79.45609</c:v>
                </c:pt>
                <c:pt idx="695">
                  <c:v>79.45611</c:v>
                </c:pt>
                <c:pt idx="696">
                  <c:v>79.456116</c:v>
                </c:pt>
                <c:pt idx="697">
                  <c:v>79.45612</c:v>
                </c:pt>
                <c:pt idx="698">
                  <c:v>79.45613</c:v>
                </c:pt>
                <c:pt idx="699">
                  <c:v>79.45614</c:v>
                </c:pt>
                <c:pt idx="700">
                  <c:v>79.45615</c:v>
                </c:pt>
                <c:pt idx="701">
                  <c:v>79.456154</c:v>
                </c:pt>
                <c:pt idx="702">
                  <c:v>79.45616</c:v>
                </c:pt>
                <c:pt idx="703">
                  <c:v>79.45618</c:v>
                </c:pt>
                <c:pt idx="704">
                  <c:v>79.456184</c:v>
                </c:pt>
                <c:pt idx="705">
                  <c:v>79.45619</c:v>
                </c:pt>
                <c:pt idx="706">
                  <c:v>79.4562</c:v>
                </c:pt>
                <c:pt idx="707">
                  <c:v>79.45621</c:v>
                </c:pt>
                <c:pt idx="708">
                  <c:v>79.45622</c:v>
                </c:pt>
                <c:pt idx="709">
                  <c:v>79.45623</c:v>
                </c:pt>
                <c:pt idx="710">
                  <c:v>79.45624</c:v>
                </c:pt>
                <c:pt idx="711">
                  <c:v>79.456245</c:v>
                </c:pt>
                <c:pt idx="712">
                  <c:v>79.45625</c:v>
                </c:pt>
                <c:pt idx="713">
                  <c:v>79.45626</c:v>
                </c:pt>
                <c:pt idx="714">
                  <c:v>79.456276</c:v>
                </c:pt>
                <c:pt idx="715">
                  <c:v>79.45628</c:v>
                </c:pt>
                <c:pt idx="716">
                  <c:v>79.45629</c:v>
                </c:pt>
                <c:pt idx="717">
                  <c:v>79.45631</c:v>
                </c:pt>
                <c:pt idx="718">
                  <c:v>79.456314</c:v>
                </c:pt>
                <c:pt idx="719">
                  <c:v>79.45632</c:v>
                </c:pt>
                <c:pt idx="720">
                  <c:v>79.45633999999998</c:v>
                </c:pt>
                <c:pt idx="721">
                  <c:v>79.456345</c:v>
                </c:pt>
                <c:pt idx="722">
                  <c:v>79.45635</c:v>
                </c:pt>
                <c:pt idx="723">
                  <c:v>79.45636</c:v>
                </c:pt>
                <c:pt idx="724">
                  <c:v>79.45637</c:v>
                </c:pt>
                <c:pt idx="725">
                  <c:v>79.45637499999998</c:v>
                </c:pt>
                <c:pt idx="726">
                  <c:v>79.45639</c:v>
                </c:pt>
                <c:pt idx="727">
                  <c:v>79.456406</c:v>
                </c:pt>
                <c:pt idx="728">
                  <c:v>79.45642</c:v>
                </c:pt>
                <c:pt idx="729">
                  <c:v>79.45643</c:v>
                </c:pt>
                <c:pt idx="730">
                  <c:v>79.45643599999998</c:v>
                </c:pt>
                <c:pt idx="731">
                  <c:v>79.45645</c:v>
                </c:pt>
                <c:pt idx="732">
                  <c:v>79.45646</c:v>
                </c:pt>
                <c:pt idx="733">
                  <c:v>79.45647</c:v>
                </c:pt>
                <c:pt idx="734">
                  <c:v>79.456474</c:v>
                </c:pt>
                <c:pt idx="735">
                  <c:v>79.45648</c:v>
                </c:pt>
                <c:pt idx="736">
                  <c:v>79.45649</c:v>
                </c:pt>
                <c:pt idx="737">
                  <c:v>79.456505</c:v>
                </c:pt>
                <c:pt idx="738">
                  <c:v>79.45651</c:v>
                </c:pt>
                <c:pt idx="739">
                  <c:v>79.45652</c:v>
                </c:pt>
                <c:pt idx="740">
                  <c:v>79.456535</c:v>
                </c:pt>
                <c:pt idx="741">
                  <c:v>79.45654</c:v>
                </c:pt>
                <c:pt idx="742">
                  <c:v>79.45655</c:v>
                </c:pt>
                <c:pt idx="743">
                  <c:v>79.456566</c:v>
                </c:pt>
                <c:pt idx="744">
                  <c:v>79.45657000000001</c:v>
                </c:pt>
                <c:pt idx="745">
                  <c:v>79.45659</c:v>
                </c:pt>
                <c:pt idx="746">
                  <c:v>79.456604</c:v>
                </c:pt>
                <c:pt idx="747">
                  <c:v>79.45662</c:v>
                </c:pt>
                <c:pt idx="748">
                  <c:v>79.45663</c:v>
                </c:pt>
                <c:pt idx="749">
                  <c:v>79.456635</c:v>
                </c:pt>
                <c:pt idx="750">
                  <c:v>79.45665</c:v>
                </c:pt>
                <c:pt idx="751">
                  <c:v>79.45666</c:v>
                </c:pt>
                <c:pt idx="752">
                  <c:v>79.456665</c:v>
                </c:pt>
                <c:pt idx="753">
                  <c:v>79.45667</c:v>
                </c:pt>
                <c:pt idx="754">
                  <c:v>79.45669</c:v>
                </c:pt>
                <c:pt idx="755">
                  <c:v>79.45670000000001</c:v>
                </c:pt>
                <c:pt idx="756">
                  <c:v>79.45671</c:v>
                </c:pt>
                <c:pt idx="757">
                  <c:v>79.45672</c:v>
                </c:pt>
                <c:pt idx="758">
                  <c:v>79.45673</c:v>
                </c:pt>
                <c:pt idx="759">
                  <c:v>79.45673999999998</c:v>
                </c:pt>
                <c:pt idx="760">
                  <c:v>79.45675</c:v>
                </c:pt>
                <c:pt idx="761">
                  <c:v>79.456764</c:v>
                </c:pt>
                <c:pt idx="762">
                  <c:v>79.45677</c:v>
                </c:pt>
                <c:pt idx="763">
                  <c:v>79.45679</c:v>
                </c:pt>
                <c:pt idx="764">
                  <c:v>79.4568</c:v>
                </c:pt>
                <c:pt idx="765">
                  <c:v>79.45682</c:v>
                </c:pt>
                <c:pt idx="766">
                  <c:v>79.45683</c:v>
                </c:pt>
                <c:pt idx="767">
                  <c:v>79.45685</c:v>
                </c:pt>
                <c:pt idx="768">
                  <c:v>79.456856</c:v>
                </c:pt>
                <c:pt idx="769">
                  <c:v>79.45686</c:v>
                </c:pt>
                <c:pt idx="770">
                  <c:v>79.45688</c:v>
                </c:pt>
                <c:pt idx="771">
                  <c:v>79.45689</c:v>
                </c:pt>
                <c:pt idx="772">
                  <c:v>79.456894</c:v>
                </c:pt>
                <c:pt idx="773">
                  <c:v>79.4569</c:v>
                </c:pt>
                <c:pt idx="774">
                  <c:v>79.45692</c:v>
                </c:pt>
                <c:pt idx="775">
                  <c:v>79.45693</c:v>
                </c:pt>
                <c:pt idx="776">
                  <c:v>79.45695</c:v>
                </c:pt>
                <c:pt idx="777">
                  <c:v>79.45696</c:v>
                </c:pt>
                <c:pt idx="778">
                  <c:v>79.45697000000001</c:v>
                </c:pt>
                <c:pt idx="779">
                  <c:v>79.45698</c:v>
                </c:pt>
                <c:pt idx="780">
                  <c:v>79.45699</c:v>
                </c:pt>
                <c:pt idx="781">
                  <c:v>79.457</c:v>
                </c:pt>
                <c:pt idx="782">
                  <c:v>79.457016</c:v>
                </c:pt>
                <c:pt idx="783">
                  <c:v>79.45703</c:v>
                </c:pt>
                <c:pt idx="784">
                  <c:v>79.45705</c:v>
                </c:pt>
                <c:pt idx="785">
                  <c:v>79.457054</c:v>
                </c:pt>
                <c:pt idx="786">
                  <c:v>79.45706</c:v>
                </c:pt>
                <c:pt idx="787">
                  <c:v>79.45708</c:v>
                </c:pt>
                <c:pt idx="788">
                  <c:v>79.457085</c:v>
                </c:pt>
                <c:pt idx="789">
                  <c:v>79.4571</c:v>
                </c:pt>
                <c:pt idx="790">
                  <c:v>79.457115</c:v>
                </c:pt>
                <c:pt idx="791">
                  <c:v>79.45713</c:v>
                </c:pt>
                <c:pt idx="792">
                  <c:v>79.457146</c:v>
                </c:pt>
                <c:pt idx="793">
                  <c:v>79.45716</c:v>
                </c:pt>
                <c:pt idx="794">
                  <c:v>79.45717</c:v>
                </c:pt>
                <c:pt idx="795">
                  <c:v>79.45718</c:v>
                </c:pt>
                <c:pt idx="796">
                  <c:v>79.45719</c:v>
                </c:pt>
                <c:pt idx="797">
                  <c:v>79.4572</c:v>
                </c:pt>
                <c:pt idx="798">
                  <c:v>79.457214</c:v>
                </c:pt>
                <c:pt idx="799">
                  <c:v>79.45723</c:v>
                </c:pt>
                <c:pt idx="800">
                  <c:v>79.457245</c:v>
                </c:pt>
                <c:pt idx="801">
                  <c:v>79.45726</c:v>
                </c:pt>
                <c:pt idx="802">
                  <c:v>79.457275</c:v>
                </c:pt>
                <c:pt idx="803">
                  <c:v>79.45728</c:v>
                </c:pt>
                <c:pt idx="804">
                  <c:v>79.45729</c:v>
                </c:pt>
                <c:pt idx="805">
                  <c:v>79.457306</c:v>
                </c:pt>
                <c:pt idx="806">
                  <c:v>79.45731</c:v>
                </c:pt>
                <c:pt idx="807">
                  <c:v>79.45733000000001</c:v>
                </c:pt>
                <c:pt idx="808">
                  <c:v>79.457344</c:v>
                </c:pt>
                <c:pt idx="809">
                  <c:v>79.45736</c:v>
                </c:pt>
                <c:pt idx="810">
                  <c:v>79.457375</c:v>
                </c:pt>
                <c:pt idx="811">
                  <c:v>79.45739</c:v>
                </c:pt>
                <c:pt idx="812">
                  <c:v>79.4574</c:v>
                </c:pt>
                <c:pt idx="813">
                  <c:v>79.457405</c:v>
                </c:pt>
                <c:pt idx="814">
                  <c:v>79.45742</c:v>
                </c:pt>
                <c:pt idx="815">
                  <c:v>79.45743</c:v>
                </c:pt>
                <c:pt idx="816">
                  <c:v>79.45744</c:v>
                </c:pt>
                <c:pt idx="817">
                  <c:v>79.45746</c:v>
                </c:pt>
                <c:pt idx="818">
                  <c:v>79.45747</c:v>
                </c:pt>
                <c:pt idx="819">
                  <c:v>79.45749</c:v>
                </c:pt>
                <c:pt idx="820">
                  <c:v>79.457504</c:v>
                </c:pt>
                <c:pt idx="821">
                  <c:v>79.45751</c:v>
                </c:pt>
                <c:pt idx="822">
                  <c:v>79.45752</c:v>
                </c:pt>
                <c:pt idx="823">
                  <c:v>79.457535</c:v>
                </c:pt>
                <c:pt idx="824">
                  <c:v>79.45754</c:v>
                </c:pt>
                <c:pt idx="825">
                  <c:v>79.45756</c:v>
                </c:pt>
                <c:pt idx="826">
                  <c:v>79.45757</c:v>
                </c:pt>
                <c:pt idx="827">
                  <c:v>79.45759</c:v>
                </c:pt>
                <c:pt idx="828">
                  <c:v>79.457596</c:v>
                </c:pt>
                <c:pt idx="829">
                  <c:v>79.45761</c:v>
                </c:pt>
                <c:pt idx="830">
                  <c:v>79.45763</c:v>
                </c:pt>
                <c:pt idx="831">
                  <c:v>79.45764</c:v>
                </c:pt>
                <c:pt idx="832">
                  <c:v>79.45766</c:v>
                </c:pt>
                <c:pt idx="833">
                  <c:v>79.45767</c:v>
                </c:pt>
                <c:pt idx="834">
                  <c:v>79.45769</c:v>
                </c:pt>
                <c:pt idx="835">
                  <c:v>79.4577</c:v>
                </c:pt>
                <c:pt idx="836">
                  <c:v>79.45771</c:v>
                </c:pt>
                <c:pt idx="837">
                  <c:v>79.45772</c:v>
                </c:pt>
                <c:pt idx="838">
                  <c:v>79.45773000000001</c:v>
                </c:pt>
                <c:pt idx="839">
                  <c:v>79.45774</c:v>
                </c:pt>
                <c:pt idx="840">
                  <c:v>79.457756</c:v>
                </c:pt>
                <c:pt idx="841">
                  <c:v>79.45777</c:v>
                </c:pt>
                <c:pt idx="842">
                  <c:v>79.45779</c:v>
                </c:pt>
                <c:pt idx="843">
                  <c:v>79.4578</c:v>
                </c:pt>
                <c:pt idx="844">
                  <c:v>79.45782</c:v>
                </c:pt>
                <c:pt idx="845">
                  <c:v>79.457825</c:v>
                </c:pt>
                <c:pt idx="846">
                  <c:v>79.45784</c:v>
                </c:pt>
                <c:pt idx="847">
                  <c:v>79.457855</c:v>
                </c:pt>
                <c:pt idx="848">
                  <c:v>79.45787</c:v>
                </c:pt>
                <c:pt idx="849">
                  <c:v>79.457886</c:v>
                </c:pt>
                <c:pt idx="850">
                  <c:v>79.4579</c:v>
                </c:pt>
                <c:pt idx="851">
                  <c:v>79.45792</c:v>
                </c:pt>
                <c:pt idx="852">
                  <c:v>79.45793</c:v>
                </c:pt>
                <c:pt idx="853">
                  <c:v>79.45794</c:v>
                </c:pt>
                <c:pt idx="854">
                  <c:v>79.457954</c:v>
                </c:pt>
                <c:pt idx="855">
                  <c:v>79.45797</c:v>
                </c:pt>
                <c:pt idx="856">
                  <c:v>79.457985</c:v>
                </c:pt>
                <c:pt idx="857">
                  <c:v>79.45800000000001</c:v>
                </c:pt>
                <c:pt idx="858">
                  <c:v>79.458015</c:v>
                </c:pt>
                <c:pt idx="859">
                  <c:v>79.45803</c:v>
                </c:pt>
                <c:pt idx="860">
                  <c:v>79.45804599999998</c:v>
                </c:pt>
                <c:pt idx="861">
                  <c:v>79.45805</c:v>
                </c:pt>
                <c:pt idx="862">
                  <c:v>79.45807</c:v>
                </c:pt>
                <c:pt idx="863">
                  <c:v>79.458084</c:v>
                </c:pt>
                <c:pt idx="864">
                  <c:v>79.4581</c:v>
                </c:pt>
                <c:pt idx="865">
                  <c:v>79.458115</c:v>
                </c:pt>
                <c:pt idx="866">
                  <c:v>79.45813</c:v>
                </c:pt>
                <c:pt idx="867">
                  <c:v>79.45814</c:v>
                </c:pt>
                <c:pt idx="868">
                  <c:v>79.45815</c:v>
                </c:pt>
                <c:pt idx="869">
                  <c:v>79.45817</c:v>
                </c:pt>
                <c:pt idx="870">
                  <c:v>79.45818</c:v>
                </c:pt>
                <c:pt idx="871">
                  <c:v>79.4582</c:v>
                </c:pt>
                <c:pt idx="872">
                  <c:v>79.45821</c:v>
                </c:pt>
                <c:pt idx="873">
                  <c:v>79.45823</c:v>
                </c:pt>
                <c:pt idx="874">
                  <c:v>79.458244</c:v>
                </c:pt>
                <c:pt idx="875">
                  <c:v>79.45826</c:v>
                </c:pt>
                <c:pt idx="876">
                  <c:v>79.458275</c:v>
                </c:pt>
                <c:pt idx="877">
                  <c:v>79.45829</c:v>
                </c:pt>
                <c:pt idx="878">
                  <c:v>79.45830499999998</c:v>
                </c:pt>
                <c:pt idx="879">
                  <c:v>79.45832</c:v>
                </c:pt>
                <c:pt idx="880">
                  <c:v>79.45833599999999</c:v>
                </c:pt>
                <c:pt idx="881">
                  <c:v>79.45834999999998</c:v>
                </c:pt>
                <c:pt idx="882">
                  <c:v>79.45836999999998</c:v>
                </c:pt>
                <c:pt idx="883">
                  <c:v>79.45837999999999</c:v>
                </c:pt>
                <c:pt idx="884">
                  <c:v>79.45839999999998</c:v>
                </c:pt>
                <c:pt idx="885">
                  <c:v>79.45841</c:v>
                </c:pt>
                <c:pt idx="886">
                  <c:v>79.45843</c:v>
                </c:pt>
                <c:pt idx="887">
                  <c:v>79.45843999999998</c:v>
                </c:pt>
                <c:pt idx="888">
                  <c:v>79.45846</c:v>
                </c:pt>
                <c:pt idx="889">
                  <c:v>79.45847</c:v>
                </c:pt>
                <c:pt idx="890">
                  <c:v>79.45849</c:v>
                </c:pt>
                <c:pt idx="891">
                  <c:v>79.4585</c:v>
                </c:pt>
                <c:pt idx="892">
                  <c:v>79.45852</c:v>
                </c:pt>
                <c:pt idx="893">
                  <c:v>79.458534</c:v>
                </c:pt>
                <c:pt idx="894">
                  <c:v>79.45855</c:v>
                </c:pt>
                <c:pt idx="895">
                  <c:v>79.458565</c:v>
                </c:pt>
                <c:pt idx="896">
                  <c:v>79.45858</c:v>
                </c:pt>
                <c:pt idx="897">
                  <c:v>79.458595</c:v>
                </c:pt>
                <c:pt idx="898">
                  <c:v>79.45861</c:v>
                </c:pt>
                <c:pt idx="899">
                  <c:v>79.458626</c:v>
                </c:pt>
                <c:pt idx="900">
                  <c:v>79.45864</c:v>
                </c:pt>
                <c:pt idx="901">
                  <c:v>79.45866</c:v>
                </c:pt>
                <c:pt idx="902">
                  <c:v>79.45867000000001</c:v>
                </c:pt>
                <c:pt idx="903">
                  <c:v>79.45869</c:v>
                </c:pt>
                <c:pt idx="904">
                  <c:v>79.4587</c:v>
                </c:pt>
                <c:pt idx="905">
                  <c:v>79.45872</c:v>
                </c:pt>
                <c:pt idx="906">
                  <c:v>79.45873999999999</c:v>
                </c:pt>
                <c:pt idx="907">
                  <c:v>79.45875499999998</c:v>
                </c:pt>
                <c:pt idx="908">
                  <c:v>79.45876999999998</c:v>
                </c:pt>
                <c:pt idx="909">
                  <c:v>79.45878599999999</c:v>
                </c:pt>
                <c:pt idx="910">
                  <c:v>79.45879999999998</c:v>
                </c:pt>
                <c:pt idx="911">
                  <c:v>79.45882</c:v>
                </c:pt>
                <c:pt idx="912">
                  <c:v>79.45883</c:v>
                </c:pt>
                <c:pt idx="913">
                  <c:v>79.458855</c:v>
                </c:pt>
                <c:pt idx="914">
                  <c:v>79.45887</c:v>
                </c:pt>
                <c:pt idx="915">
                  <c:v>79.45888499999998</c:v>
                </c:pt>
                <c:pt idx="916">
                  <c:v>79.4589</c:v>
                </c:pt>
                <c:pt idx="917">
                  <c:v>79.458916</c:v>
                </c:pt>
                <c:pt idx="918">
                  <c:v>79.45894</c:v>
                </c:pt>
                <c:pt idx="919">
                  <c:v>79.458954</c:v>
                </c:pt>
                <c:pt idx="920">
                  <c:v>79.45897</c:v>
                </c:pt>
                <c:pt idx="921">
                  <c:v>79.458984</c:v>
                </c:pt>
                <c:pt idx="922">
                  <c:v>79.459</c:v>
                </c:pt>
                <c:pt idx="923">
                  <c:v>79.45902</c:v>
                </c:pt>
                <c:pt idx="924">
                  <c:v>79.45904</c:v>
                </c:pt>
                <c:pt idx="925">
                  <c:v>79.45905</c:v>
                </c:pt>
                <c:pt idx="926">
                  <c:v>79.45907</c:v>
                </c:pt>
                <c:pt idx="927">
                  <c:v>79.45908</c:v>
                </c:pt>
                <c:pt idx="928">
                  <c:v>79.4591</c:v>
                </c:pt>
                <c:pt idx="929">
                  <c:v>79.45912</c:v>
                </c:pt>
                <c:pt idx="930">
                  <c:v>79.45914</c:v>
                </c:pt>
                <c:pt idx="931">
                  <c:v>79.45915</c:v>
                </c:pt>
                <c:pt idx="932">
                  <c:v>79.45917</c:v>
                </c:pt>
                <c:pt idx="933">
                  <c:v>79.45918</c:v>
                </c:pt>
                <c:pt idx="934">
                  <c:v>79.459206</c:v>
                </c:pt>
                <c:pt idx="935">
                  <c:v>79.45922</c:v>
                </c:pt>
                <c:pt idx="936">
                  <c:v>79.459236</c:v>
                </c:pt>
                <c:pt idx="937">
                  <c:v>79.45925</c:v>
                </c:pt>
                <c:pt idx="938">
                  <c:v>79.45927</c:v>
                </c:pt>
                <c:pt idx="939">
                  <c:v>79.45929</c:v>
                </c:pt>
                <c:pt idx="940">
                  <c:v>79.459305</c:v>
                </c:pt>
                <c:pt idx="941">
                  <c:v>79.45932</c:v>
                </c:pt>
                <c:pt idx="942">
                  <c:v>79.45933499999998</c:v>
                </c:pt>
                <c:pt idx="943">
                  <c:v>79.45935</c:v>
                </c:pt>
                <c:pt idx="944">
                  <c:v>79.45937</c:v>
                </c:pt>
                <c:pt idx="945">
                  <c:v>79.4594</c:v>
                </c:pt>
                <c:pt idx="946">
                  <c:v>79.45942</c:v>
                </c:pt>
                <c:pt idx="947">
                  <c:v>79.459435</c:v>
                </c:pt>
                <c:pt idx="948">
                  <c:v>79.45945</c:v>
                </c:pt>
                <c:pt idx="949">
                  <c:v>79.459465</c:v>
                </c:pt>
                <c:pt idx="950">
                  <c:v>79.45948</c:v>
                </c:pt>
                <c:pt idx="951">
                  <c:v>79.4595</c:v>
                </c:pt>
                <c:pt idx="952">
                  <c:v>79.45952</c:v>
                </c:pt>
                <c:pt idx="953">
                  <c:v>79.45953</c:v>
                </c:pt>
                <c:pt idx="954">
                  <c:v>79.45955</c:v>
                </c:pt>
                <c:pt idx="955">
                  <c:v>79.459564</c:v>
                </c:pt>
                <c:pt idx="956">
                  <c:v>79.45959</c:v>
                </c:pt>
                <c:pt idx="957">
                  <c:v>79.4596</c:v>
                </c:pt>
                <c:pt idx="958">
                  <c:v>79.45962</c:v>
                </c:pt>
                <c:pt idx="959">
                  <c:v>79.45963</c:v>
                </c:pt>
                <c:pt idx="960">
                  <c:v>79.459656</c:v>
                </c:pt>
                <c:pt idx="961">
                  <c:v>79.45968</c:v>
                </c:pt>
                <c:pt idx="962">
                  <c:v>79.45970000000001</c:v>
                </c:pt>
                <c:pt idx="963">
                  <c:v>79.45972</c:v>
                </c:pt>
                <c:pt idx="964">
                  <c:v>79.45973</c:v>
                </c:pt>
                <c:pt idx="965">
                  <c:v>79.45975</c:v>
                </c:pt>
                <c:pt idx="966">
                  <c:v>79.45977</c:v>
                </c:pt>
                <c:pt idx="967">
                  <c:v>79.45979</c:v>
                </c:pt>
                <c:pt idx="968">
                  <c:v>79.459816</c:v>
                </c:pt>
                <c:pt idx="969">
                  <c:v>79.45983</c:v>
                </c:pt>
                <c:pt idx="970">
                  <c:v>79.45985</c:v>
                </c:pt>
                <c:pt idx="971">
                  <c:v>79.45986</c:v>
                </c:pt>
                <c:pt idx="972">
                  <c:v>79.45988</c:v>
                </c:pt>
                <c:pt idx="973">
                  <c:v>79.4599</c:v>
                </c:pt>
                <c:pt idx="974">
                  <c:v>79.459915</c:v>
                </c:pt>
                <c:pt idx="975">
                  <c:v>79.45994</c:v>
                </c:pt>
                <c:pt idx="976">
                  <c:v>79.45996</c:v>
                </c:pt>
                <c:pt idx="977">
                  <c:v>79.45998</c:v>
                </c:pt>
                <c:pt idx="978">
                  <c:v>79.45999</c:v>
                </c:pt>
                <c:pt idx="979">
                  <c:v>79.460014</c:v>
                </c:pt>
                <c:pt idx="980">
                  <c:v>79.46003</c:v>
                </c:pt>
                <c:pt idx="981">
                  <c:v>79.460045</c:v>
                </c:pt>
                <c:pt idx="982">
                  <c:v>79.46006</c:v>
                </c:pt>
                <c:pt idx="983">
                  <c:v>79.46008</c:v>
                </c:pt>
                <c:pt idx="984">
                  <c:v>79.460106</c:v>
                </c:pt>
                <c:pt idx="985">
                  <c:v>79.46013</c:v>
                </c:pt>
                <c:pt idx="986">
                  <c:v>79.460144</c:v>
                </c:pt>
                <c:pt idx="987">
                  <c:v>79.46016</c:v>
                </c:pt>
                <c:pt idx="988">
                  <c:v>79.460175</c:v>
                </c:pt>
                <c:pt idx="989">
                  <c:v>79.4602</c:v>
                </c:pt>
                <c:pt idx="990">
                  <c:v>79.46022</c:v>
                </c:pt>
                <c:pt idx="991">
                  <c:v>79.46024</c:v>
                </c:pt>
                <c:pt idx="992">
                  <c:v>79.46026</c:v>
                </c:pt>
                <c:pt idx="993">
                  <c:v>79.46027</c:v>
                </c:pt>
                <c:pt idx="994">
                  <c:v>79.4603</c:v>
                </c:pt>
                <c:pt idx="995">
                  <c:v>79.46032</c:v>
                </c:pt>
                <c:pt idx="996">
                  <c:v>79.46034</c:v>
                </c:pt>
                <c:pt idx="997">
                  <c:v>79.460365</c:v>
                </c:pt>
                <c:pt idx="998">
                  <c:v>79.46039</c:v>
                </c:pt>
                <c:pt idx="999">
                  <c:v>79.4604</c:v>
                </c:pt>
                <c:pt idx="1000">
                  <c:v>79.46042</c:v>
                </c:pt>
                <c:pt idx="1001">
                  <c:v>79.46044</c:v>
                </c:pt>
                <c:pt idx="1002">
                  <c:v>79.46046</c:v>
                </c:pt>
                <c:pt idx="1003">
                  <c:v>79.46048</c:v>
                </c:pt>
                <c:pt idx="1004">
                  <c:v>79.4605</c:v>
                </c:pt>
                <c:pt idx="1005">
                  <c:v>79.46052</c:v>
                </c:pt>
                <c:pt idx="1006">
                  <c:v>79.46054</c:v>
                </c:pt>
                <c:pt idx="1007">
                  <c:v>79.46056</c:v>
                </c:pt>
                <c:pt idx="1008">
                  <c:v>79.46059</c:v>
                </c:pt>
                <c:pt idx="1009">
                  <c:v>79.4606</c:v>
                </c:pt>
                <c:pt idx="1010">
                  <c:v>79.46062</c:v>
                </c:pt>
                <c:pt idx="1011">
                  <c:v>79.46064</c:v>
                </c:pt>
                <c:pt idx="1012">
                  <c:v>79.460655</c:v>
                </c:pt>
                <c:pt idx="1013">
                  <c:v>79.46068</c:v>
                </c:pt>
                <c:pt idx="1014">
                  <c:v>79.4607</c:v>
                </c:pt>
                <c:pt idx="1015">
                  <c:v>79.46072</c:v>
                </c:pt>
                <c:pt idx="1016">
                  <c:v>79.46074</c:v>
                </c:pt>
                <c:pt idx="1017">
                  <c:v>79.46076</c:v>
                </c:pt>
                <c:pt idx="1018">
                  <c:v>79.460785</c:v>
                </c:pt>
                <c:pt idx="1019">
                  <c:v>79.4608</c:v>
                </c:pt>
                <c:pt idx="1020">
                  <c:v>79.460815</c:v>
                </c:pt>
                <c:pt idx="1021">
                  <c:v>79.46084</c:v>
                </c:pt>
                <c:pt idx="1022">
                  <c:v>79.46086</c:v>
                </c:pt>
                <c:pt idx="1023">
                  <c:v>79.460884</c:v>
                </c:pt>
                <c:pt idx="1024">
                  <c:v>79.46091</c:v>
                </c:pt>
                <c:pt idx="1025">
                  <c:v>79.46093</c:v>
                </c:pt>
                <c:pt idx="1026">
                  <c:v>79.460945</c:v>
                </c:pt>
                <c:pt idx="1027">
                  <c:v>79.46097</c:v>
                </c:pt>
                <c:pt idx="1028">
                  <c:v>79.46099</c:v>
                </c:pt>
                <c:pt idx="1029">
                  <c:v>79.46101</c:v>
                </c:pt>
                <c:pt idx="1030">
                  <c:v>79.46103</c:v>
                </c:pt>
                <c:pt idx="1031">
                  <c:v>79.46105</c:v>
                </c:pt>
                <c:pt idx="1032">
                  <c:v>79.461075</c:v>
                </c:pt>
                <c:pt idx="1033">
                  <c:v>79.4611</c:v>
                </c:pt>
                <c:pt idx="1034">
                  <c:v>79.46111</c:v>
                </c:pt>
                <c:pt idx="1035">
                  <c:v>79.46113</c:v>
                </c:pt>
                <c:pt idx="1036">
                  <c:v>79.46115</c:v>
                </c:pt>
                <c:pt idx="1037">
                  <c:v>79.461174</c:v>
                </c:pt>
                <c:pt idx="1038">
                  <c:v>79.4612</c:v>
                </c:pt>
                <c:pt idx="1039">
                  <c:v>79.46122</c:v>
                </c:pt>
                <c:pt idx="1040">
                  <c:v>79.46124</c:v>
                </c:pt>
                <c:pt idx="1041">
                  <c:v>79.461266</c:v>
                </c:pt>
                <c:pt idx="1042">
                  <c:v>79.46129</c:v>
                </c:pt>
                <c:pt idx="1043">
                  <c:v>79.46131</c:v>
                </c:pt>
                <c:pt idx="1044">
                  <c:v>79.461334</c:v>
                </c:pt>
                <c:pt idx="1045">
                  <c:v>79.46136</c:v>
                </c:pt>
                <c:pt idx="1046">
                  <c:v>79.46137</c:v>
                </c:pt>
                <c:pt idx="1047">
                  <c:v>79.461395</c:v>
                </c:pt>
                <c:pt idx="1048">
                  <c:v>79.46142</c:v>
                </c:pt>
                <c:pt idx="1049">
                  <c:v>79.46144</c:v>
                </c:pt>
                <c:pt idx="1050">
                  <c:v>79.46146</c:v>
                </c:pt>
                <c:pt idx="1051">
                  <c:v>79.46148</c:v>
                </c:pt>
                <c:pt idx="1052">
                  <c:v>79.4615</c:v>
                </c:pt>
                <c:pt idx="1053">
                  <c:v>79.461525</c:v>
                </c:pt>
                <c:pt idx="1054">
                  <c:v>79.46154</c:v>
                </c:pt>
                <c:pt idx="1055">
                  <c:v>79.46156</c:v>
                </c:pt>
                <c:pt idx="1056">
                  <c:v>79.461586</c:v>
                </c:pt>
                <c:pt idx="1057">
                  <c:v>79.46161</c:v>
                </c:pt>
                <c:pt idx="1058">
                  <c:v>79.461624</c:v>
                </c:pt>
                <c:pt idx="1059">
                  <c:v>79.46165</c:v>
                </c:pt>
                <c:pt idx="1060">
                  <c:v>79.46167000000002</c:v>
                </c:pt>
                <c:pt idx="1061">
                  <c:v>79.46169</c:v>
                </c:pt>
                <c:pt idx="1062">
                  <c:v>79.461716</c:v>
                </c:pt>
                <c:pt idx="1063">
                  <c:v>79.46174</c:v>
                </c:pt>
                <c:pt idx="1064">
                  <c:v>79.46176</c:v>
                </c:pt>
                <c:pt idx="1065">
                  <c:v>79.461784</c:v>
                </c:pt>
                <c:pt idx="1066">
                  <c:v>79.46181</c:v>
                </c:pt>
                <c:pt idx="1067">
                  <c:v>79.46183</c:v>
                </c:pt>
                <c:pt idx="1068">
                  <c:v>79.46185</c:v>
                </c:pt>
                <c:pt idx="1069">
                  <c:v>79.461876</c:v>
                </c:pt>
                <c:pt idx="1070">
                  <c:v>79.4619</c:v>
                </c:pt>
                <c:pt idx="1071">
                  <c:v>79.46192</c:v>
                </c:pt>
                <c:pt idx="1072">
                  <c:v>79.461945</c:v>
                </c:pt>
                <c:pt idx="1073">
                  <c:v>79.46197</c:v>
                </c:pt>
                <c:pt idx="1074">
                  <c:v>79.46199</c:v>
                </c:pt>
                <c:pt idx="1075">
                  <c:v>79.46201</c:v>
                </c:pt>
                <c:pt idx="1076">
                  <c:v>79.462036</c:v>
                </c:pt>
                <c:pt idx="1077">
                  <c:v>79.46206</c:v>
                </c:pt>
                <c:pt idx="1078">
                  <c:v>79.46208</c:v>
                </c:pt>
                <c:pt idx="1079">
                  <c:v>79.462105</c:v>
                </c:pt>
                <c:pt idx="1080">
                  <c:v>79.46213</c:v>
                </c:pt>
                <c:pt idx="1081">
                  <c:v>79.46215</c:v>
                </c:pt>
                <c:pt idx="1082">
                  <c:v>79.46217</c:v>
                </c:pt>
                <c:pt idx="1083">
                  <c:v>79.4622</c:v>
                </c:pt>
                <c:pt idx="1084">
                  <c:v>79.46222</c:v>
                </c:pt>
                <c:pt idx="1085">
                  <c:v>79.46224</c:v>
                </c:pt>
                <c:pt idx="1086">
                  <c:v>79.462265</c:v>
                </c:pt>
                <c:pt idx="1087">
                  <c:v>79.46229</c:v>
                </c:pt>
                <c:pt idx="1088">
                  <c:v>79.46231</c:v>
                </c:pt>
                <c:pt idx="1089">
                  <c:v>79.46233</c:v>
                </c:pt>
                <c:pt idx="1090">
                  <c:v>79.46236</c:v>
                </c:pt>
                <c:pt idx="1091">
                  <c:v>79.46237999999998</c:v>
                </c:pt>
                <c:pt idx="1092">
                  <c:v>79.4624</c:v>
                </c:pt>
                <c:pt idx="1093">
                  <c:v>79.462425</c:v>
                </c:pt>
                <c:pt idx="1094">
                  <c:v>79.46245</c:v>
                </c:pt>
                <c:pt idx="1095">
                  <c:v>79.46247</c:v>
                </c:pt>
                <c:pt idx="1096">
                  <c:v>79.462494</c:v>
                </c:pt>
                <c:pt idx="1097">
                  <c:v>79.46252</c:v>
                </c:pt>
                <c:pt idx="1098">
                  <c:v>79.46254</c:v>
                </c:pt>
                <c:pt idx="1099">
                  <c:v>79.46256</c:v>
                </c:pt>
                <c:pt idx="1100">
                  <c:v>79.462585</c:v>
                </c:pt>
                <c:pt idx="1101">
                  <c:v>79.46261</c:v>
                </c:pt>
                <c:pt idx="1102">
                  <c:v>79.46263</c:v>
                </c:pt>
                <c:pt idx="1103">
                  <c:v>79.462654</c:v>
                </c:pt>
                <c:pt idx="1104">
                  <c:v>79.46268</c:v>
                </c:pt>
                <c:pt idx="1105">
                  <c:v>79.46270000000001</c:v>
                </c:pt>
                <c:pt idx="1106">
                  <c:v>79.46272</c:v>
                </c:pt>
                <c:pt idx="1107">
                  <c:v>79.46274599999998</c:v>
                </c:pt>
                <c:pt idx="1108">
                  <c:v>79.46277</c:v>
                </c:pt>
                <c:pt idx="1109">
                  <c:v>79.46279</c:v>
                </c:pt>
                <c:pt idx="1110">
                  <c:v>79.462814</c:v>
                </c:pt>
                <c:pt idx="1111">
                  <c:v>79.46284</c:v>
                </c:pt>
                <c:pt idx="1112">
                  <c:v>79.46286</c:v>
                </c:pt>
                <c:pt idx="1113">
                  <c:v>79.46288</c:v>
                </c:pt>
                <c:pt idx="1114">
                  <c:v>79.462906</c:v>
                </c:pt>
                <c:pt idx="1115">
                  <c:v>79.46294</c:v>
                </c:pt>
                <c:pt idx="1116">
                  <c:v>79.46297000000001</c:v>
                </c:pt>
                <c:pt idx="1117">
                  <c:v>79.46299</c:v>
                </c:pt>
                <c:pt idx="1118">
                  <c:v>79.46301</c:v>
                </c:pt>
                <c:pt idx="1119">
                  <c:v>79.463036</c:v>
                </c:pt>
                <c:pt idx="1120">
                  <c:v>79.46306</c:v>
                </c:pt>
                <c:pt idx="1121">
                  <c:v>79.46308</c:v>
                </c:pt>
                <c:pt idx="1122">
                  <c:v>79.463104</c:v>
                </c:pt>
                <c:pt idx="1123">
                  <c:v>79.46313</c:v>
                </c:pt>
                <c:pt idx="1124">
                  <c:v>79.46315</c:v>
                </c:pt>
                <c:pt idx="1125">
                  <c:v>79.46317</c:v>
                </c:pt>
                <c:pt idx="1126">
                  <c:v>79.463196</c:v>
                </c:pt>
                <c:pt idx="1127">
                  <c:v>79.46322</c:v>
                </c:pt>
                <c:pt idx="1128">
                  <c:v>79.46325</c:v>
                </c:pt>
                <c:pt idx="1129">
                  <c:v>79.46328</c:v>
                </c:pt>
                <c:pt idx="1130">
                  <c:v>79.46331</c:v>
                </c:pt>
                <c:pt idx="1131">
                  <c:v>79.46333000000001</c:v>
                </c:pt>
                <c:pt idx="1132">
                  <c:v>79.463356</c:v>
                </c:pt>
                <c:pt idx="1133">
                  <c:v>79.46338</c:v>
                </c:pt>
                <c:pt idx="1134">
                  <c:v>79.4634</c:v>
                </c:pt>
                <c:pt idx="1135">
                  <c:v>79.463425</c:v>
                </c:pt>
                <c:pt idx="1136">
                  <c:v>79.46345</c:v>
                </c:pt>
                <c:pt idx="1137">
                  <c:v>79.46348</c:v>
                </c:pt>
                <c:pt idx="1138">
                  <c:v>79.46351</c:v>
                </c:pt>
                <c:pt idx="1139">
                  <c:v>79.46353</c:v>
                </c:pt>
                <c:pt idx="1140">
                  <c:v>79.463554</c:v>
                </c:pt>
                <c:pt idx="1141">
                  <c:v>79.46358</c:v>
                </c:pt>
                <c:pt idx="1142">
                  <c:v>79.4636</c:v>
                </c:pt>
                <c:pt idx="1143">
                  <c:v>79.46362</c:v>
                </c:pt>
                <c:pt idx="1144">
                  <c:v>79.463646</c:v>
                </c:pt>
                <c:pt idx="1145">
                  <c:v>79.46368</c:v>
                </c:pt>
                <c:pt idx="1146">
                  <c:v>79.46371</c:v>
                </c:pt>
                <c:pt idx="1147">
                  <c:v>79.46374</c:v>
                </c:pt>
                <c:pt idx="1148">
                  <c:v>79.46376</c:v>
                </c:pt>
                <c:pt idx="1149">
                  <c:v>79.46378</c:v>
                </c:pt>
                <c:pt idx="1150">
                  <c:v>79.463806</c:v>
                </c:pt>
                <c:pt idx="1151">
                  <c:v>79.46383</c:v>
                </c:pt>
                <c:pt idx="1152">
                  <c:v>79.46385</c:v>
                </c:pt>
                <c:pt idx="1153">
                  <c:v>79.463875</c:v>
                </c:pt>
                <c:pt idx="1154">
                  <c:v>79.463905</c:v>
                </c:pt>
                <c:pt idx="1155">
                  <c:v>79.463936</c:v>
                </c:pt>
                <c:pt idx="1156">
                  <c:v>79.46396</c:v>
                </c:pt>
                <c:pt idx="1157">
                  <c:v>79.46398</c:v>
                </c:pt>
                <c:pt idx="1158">
                  <c:v>79.464005</c:v>
                </c:pt>
                <c:pt idx="1159">
                  <c:v>79.46403</c:v>
                </c:pt>
                <c:pt idx="1160">
                  <c:v>79.46405</c:v>
                </c:pt>
                <c:pt idx="1161">
                  <c:v>79.46407</c:v>
                </c:pt>
                <c:pt idx="1162">
                  <c:v>79.4641</c:v>
                </c:pt>
                <c:pt idx="1163">
                  <c:v>79.464134</c:v>
                </c:pt>
                <c:pt idx="1164">
                  <c:v>79.464165</c:v>
                </c:pt>
                <c:pt idx="1165">
                  <c:v>79.46419</c:v>
                </c:pt>
                <c:pt idx="1166">
                  <c:v>79.46422</c:v>
                </c:pt>
                <c:pt idx="1167">
                  <c:v>79.46425</c:v>
                </c:pt>
                <c:pt idx="1168">
                  <c:v>79.46428</c:v>
                </c:pt>
                <c:pt idx="1169">
                  <c:v>79.4643</c:v>
                </c:pt>
                <c:pt idx="1170">
                  <c:v>79.464325</c:v>
                </c:pt>
                <c:pt idx="1171">
                  <c:v>79.46435</c:v>
                </c:pt>
                <c:pt idx="1172">
                  <c:v>79.46437</c:v>
                </c:pt>
                <c:pt idx="1173">
                  <c:v>79.46439</c:v>
                </c:pt>
                <c:pt idx="1174">
                  <c:v>79.46442</c:v>
                </c:pt>
                <c:pt idx="1175">
                  <c:v>79.46445</c:v>
                </c:pt>
                <c:pt idx="1176">
                  <c:v>79.46448</c:v>
                </c:pt>
                <c:pt idx="1177">
                  <c:v>79.4645</c:v>
                </c:pt>
                <c:pt idx="1178">
                  <c:v>79.46453</c:v>
                </c:pt>
                <c:pt idx="1179">
                  <c:v>79.46456</c:v>
                </c:pt>
                <c:pt idx="1180">
                  <c:v>79.46459</c:v>
                </c:pt>
                <c:pt idx="1181">
                  <c:v>79.464615</c:v>
                </c:pt>
                <c:pt idx="1182">
                  <c:v>79.46464</c:v>
                </c:pt>
                <c:pt idx="1183">
                  <c:v>79.46466</c:v>
                </c:pt>
                <c:pt idx="1184">
                  <c:v>79.46468</c:v>
                </c:pt>
                <c:pt idx="1185">
                  <c:v>79.46471</c:v>
                </c:pt>
                <c:pt idx="1186">
                  <c:v>79.46473</c:v>
                </c:pt>
                <c:pt idx="1187">
                  <c:v>79.46476</c:v>
                </c:pt>
                <c:pt idx="1188">
                  <c:v>79.46479</c:v>
                </c:pt>
                <c:pt idx="1189">
                  <c:v>79.46482</c:v>
                </c:pt>
                <c:pt idx="1190">
                  <c:v>79.46484</c:v>
                </c:pt>
                <c:pt idx="1191">
                  <c:v>79.464874</c:v>
                </c:pt>
                <c:pt idx="1192">
                  <c:v>79.464905</c:v>
                </c:pt>
                <c:pt idx="1193">
                  <c:v>79.464935</c:v>
                </c:pt>
                <c:pt idx="1194">
                  <c:v>79.46496</c:v>
                </c:pt>
                <c:pt idx="1195">
                  <c:v>79.46499</c:v>
                </c:pt>
                <c:pt idx="1196">
                  <c:v>79.46502</c:v>
                </c:pt>
                <c:pt idx="1197">
                  <c:v>79.46504</c:v>
                </c:pt>
                <c:pt idx="1198">
                  <c:v>79.46507</c:v>
                </c:pt>
                <c:pt idx="1199">
                  <c:v>79.4651</c:v>
                </c:pt>
                <c:pt idx="1200">
                  <c:v>79.46513</c:v>
                </c:pt>
                <c:pt idx="1201">
                  <c:v>79.46516</c:v>
                </c:pt>
                <c:pt idx="1202">
                  <c:v>79.46518</c:v>
                </c:pt>
                <c:pt idx="1203">
                  <c:v>79.4652</c:v>
                </c:pt>
                <c:pt idx="1204">
                  <c:v>79.465225</c:v>
                </c:pt>
                <c:pt idx="1205">
                  <c:v>79.465256</c:v>
                </c:pt>
                <c:pt idx="1206">
                  <c:v>79.46529</c:v>
                </c:pt>
                <c:pt idx="1207">
                  <c:v>79.46532</c:v>
                </c:pt>
                <c:pt idx="1208">
                  <c:v>79.46534</c:v>
                </c:pt>
                <c:pt idx="1209">
                  <c:v>79.46536</c:v>
                </c:pt>
                <c:pt idx="1210">
                  <c:v>79.465385</c:v>
                </c:pt>
                <c:pt idx="1211">
                  <c:v>79.465416</c:v>
                </c:pt>
                <c:pt idx="1212">
                  <c:v>79.46545</c:v>
                </c:pt>
                <c:pt idx="1213">
                  <c:v>79.46548</c:v>
                </c:pt>
                <c:pt idx="1214">
                  <c:v>79.4655</c:v>
                </c:pt>
                <c:pt idx="1215">
                  <c:v>79.46553</c:v>
                </c:pt>
                <c:pt idx="1216">
                  <c:v>79.46556</c:v>
                </c:pt>
                <c:pt idx="1217">
                  <c:v>79.46558</c:v>
                </c:pt>
                <c:pt idx="1218">
                  <c:v>79.465614</c:v>
                </c:pt>
                <c:pt idx="1219">
                  <c:v>79.465645</c:v>
                </c:pt>
                <c:pt idx="1220">
                  <c:v>79.465675</c:v>
                </c:pt>
                <c:pt idx="1221">
                  <c:v>79.46570000000001</c:v>
                </c:pt>
                <c:pt idx="1222">
                  <c:v>79.46573</c:v>
                </c:pt>
                <c:pt idx="1223">
                  <c:v>79.46576</c:v>
                </c:pt>
                <c:pt idx="1224">
                  <c:v>79.46579</c:v>
                </c:pt>
                <c:pt idx="1225">
                  <c:v>79.46581</c:v>
                </c:pt>
                <c:pt idx="1226">
                  <c:v>79.46584</c:v>
                </c:pt>
                <c:pt idx="1227">
                  <c:v>79.46587</c:v>
                </c:pt>
                <c:pt idx="1228">
                  <c:v>79.465904</c:v>
                </c:pt>
                <c:pt idx="1229">
                  <c:v>79.46593</c:v>
                </c:pt>
                <c:pt idx="1230">
                  <c:v>79.46596</c:v>
                </c:pt>
                <c:pt idx="1231">
                  <c:v>79.46599</c:v>
                </c:pt>
                <c:pt idx="1232">
                  <c:v>79.46602</c:v>
                </c:pt>
                <c:pt idx="1233">
                  <c:v>79.46604</c:v>
                </c:pt>
                <c:pt idx="1234">
                  <c:v>79.46607</c:v>
                </c:pt>
                <c:pt idx="1235">
                  <c:v>79.4661</c:v>
                </c:pt>
                <c:pt idx="1236">
                  <c:v>79.46613</c:v>
                </c:pt>
                <c:pt idx="1237">
                  <c:v>79.466156</c:v>
                </c:pt>
                <c:pt idx="1238">
                  <c:v>79.46619</c:v>
                </c:pt>
                <c:pt idx="1239">
                  <c:v>79.46622</c:v>
                </c:pt>
                <c:pt idx="1240">
                  <c:v>79.46624</c:v>
                </c:pt>
                <c:pt idx="1241">
                  <c:v>79.46627</c:v>
                </c:pt>
                <c:pt idx="1242">
                  <c:v>79.4663</c:v>
                </c:pt>
                <c:pt idx="1243">
                  <c:v>79.46633000000001</c:v>
                </c:pt>
                <c:pt idx="1244">
                  <c:v>79.466354</c:v>
                </c:pt>
                <c:pt idx="1245">
                  <c:v>79.466385</c:v>
                </c:pt>
                <c:pt idx="1246">
                  <c:v>79.466415</c:v>
                </c:pt>
                <c:pt idx="1247">
                  <c:v>79.466446</c:v>
                </c:pt>
                <c:pt idx="1248">
                  <c:v>79.46647</c:v>
                </c:pt>
                <c:pt idx="1249">
                  <c:v>79.4665</c:v>
                </c:pt>
                <c:pt idx="1250">
                  <c:v>79.46653</c:v>
                </c:pt>
                <c:pt idx="1251">
                  <c:v>79.46656</c:v>
                </c:pt>
                <c:pt idx="1252">
                  <c:v>79.46658</c:v>
                </c:pt>
                <c:pt idx="1253">
                  <c:v>79.46661</c:v>
                </c:pt>
                <c:pt idx="1254">
                  <c:v>79.466644</c:v>
                </c:pt>
                <c:pt idx="1255">
                  <c:v>79.466675</c:v>
                </c:pt>
                <c:pt idx="1256">
                  <c:v>79.4667</c:v>
                </c:pt>
                <c:pt idx="1257">
                  <c:v>79.46673000000001</c:v>
                </c:pt>
                <c:pt idx="1258">
                  <c:v>79.46676</c:v>
                </c:pt>
                <c:pt idx="1259">
                  <c:v>79.46678</c:v>
                </c:pt>
                <c:pt idx="1260">
                  <c:v>79.46681</c:v>
                </c:pt>
                <c:pt idx="1261">
                  <c:v>79.46684</c:v>
                </c:pt>
                <c:pt idx="1262">
                  <c:v>79.46687</c:v>
                </c:pt>
                <c:pt idx="1263">
                  <c:v>79.466896</c:v>
                </c:pt>
                <c:pt idx="1264">
                  <c:v>79.46693</c:v>
                </c:pt>
                <c:pt idx="1265">
                  <c:v>79.46696</c:v>
                </c:pt>
                <c:pt idx="1266">
                  <c:v>79.46699</c:v>
                </c:pt>
                <c:pt idx="1267">
                  <c:v>79.46701</c:v>
                </c:pt>
                <c:pt idx="1268">
                  <c:v>79.46704</c:v>
                </c:pt>
                <c:pt idx="1269">
                  <c:v>79.46707</c:v>
                </c:pt>
                <c:pt idx="1270">
                  <c:v>79.4671</c:v>
                </c:pt>
                <c:pt idx="1271">
                  <c:v>79.467125</c:v>
                </c:pt>
                <c:pt idx="1272">
                  <c:v>79.467155</c:v>
                </c:pt>
                <c:pt idx="1273">
                  <c:v>79.467186</c:v>
                </c:pt>
                <c:pt idx="1274">
                  <c:v>79.46722</c:v>
                </c:pt>
                <c:pt idx="1275">
                  <c:v>79.46724</c:v>
                </c:pt>
                <c:pt idx="1276">
                  <c:v>79.46727000000002</c:v>
                </c:pt>
                <c:pt idx="1277">
                  <c:v>79.4673</c:v>
                </c:pt>
                <c:pt idx="1278">
                  <c:v>79.46732</c:v>
                </c:pt>
                <c:pt idx="1279">
                  <c:v>79.467354</c:v>
                </c:pt>
                <c:pt idx="1280">
                  <c:v>79.467384</c:v>
                </c:pt>
                <c:pt idx="1281">
                  <c:v>79.467415</c:v>
                </c:pt>
                <c:pt idx="1282">
                  <c:v>79.46744</c:v>
                </c:pt>
                <c:pt idx="1283">
                  <c:v>79.46747</c:v>
                </c:pt>
                <c:pt idx="1284">
                  <c:v>79.4675</c:v>
                </c:pt>
                <c:pt idx="1285">
                  <c:v>79.46753</c:v>
                </c:pt>
                <c:pt idx="1286">
                  <c:v>79.46756</c:v>
                </c:pt>
                <c:pt idx="1287">
                  <c:v>79.46759</c:v>
                </c:pt>
                <c:pt idx="1288">
                  <c:v>79.46762</c:v>
                </c:pt>
                <c:pt idx="1289">
                  <c:v>79.46765</c:v>
                </c:pt>
                <c:pt idx="1290">
                  <c:v>79.46768</c:v>
                </c:pt>
                <c:pt idx="1291">
                  <c:v>79.467705</c:v>
                </c:pt>
                <c:pt idx="1292">
                  <c:v>79.467735</c:v>
                </c:pt>
                <c:pt idx="1293">
                  <c:v>79.467766</c:v>
                </c:pt>
                <c:pt idx="1294">
                  <c:v>79.4678</c:v>
                </c:pt>
                <c:pt idx="1295">
                  <c:v>79.46782</c:v>
                </c:pt>
                <c:pt idx="1296">
                  <c:v>79.46785</c:v>
                </c:pt>
                <c:pt idx="1297">
                  <c:v>79.46788</c:v>
                </c:pt>
                <c:pt idx="1298">
                  <c:v>79.46791</c:v>
                </c:pt>
                <c:pt idx="1299">
                  <c:v>79.46794</c:v>
                </c:pt>
                <c:pt idx="1300">
                  <c:v>79.46797</c:v>
                </c:pt>
                <c:pt idx="1301">
                  <c:v>79.468</c:v>
                </c:pt>
                <c:pt idx="1302">
                  <c:v>79.46803000000001</c:v>
                </c:pt>
                <c:pt idx="1303">
                  <c:v>79.46806</c:v>
                </c:pt>
                <c:pt idx="1304">
                  <c:v>79.468094</c:v>
                </c:pt>
                <c:pt idx="1305">
                  <c:v>79.468124</c:v>
                </c:pt>
                <c:pt idx="1306">
                  <c:v>79.468155</c:v>
                </c:pt>
                <c:pt idx="1307">
                  <c:v>79.468185</c:v>
                </c:pt>
                <c:pt idx="1308">
                  <c:v>79.468216</c:v>
                </c:pt>
                <c:pt idx="1309">
                  <c:v>79.46825</c:v>
                </c:pt>
                <c:pt idx="1310">
                  <c:v>79.46828</c:v>
                </c:pt>
                <c:pt idx="1311">
                  <c:v>79.46831</c:v>
                </c:pt>
                <c:pt idx="1312">
                  <c:v>79.46834</c:v>
                </c:pt>
                <c:pt idx="1313">
                  <c:v>79.46837</c:v>
                </c:pt>
                <c:pt idx="1314">
                  <c:v>79.4684</c:v>
                </c:pt>
                <c:pt idx="1315">
                  <c:v>79.46843000000001</c:v>
                </c:pt>
                <c:pt idx="1316">
                  <c:v>79.46846</c:v>
                </c:pt>
                <c:pt idx="1317">
                  <c:v>79.46849</c:v>
                </c:pt>
                <c:pt idx="1318">
                  <c:v>79.46852</c:v>
                </c:pt>
                <c:pt idx="1319">
                  <c:v>79.46855</c:v>
                </c:pt>
                <c:pt idx="1320">
                  <c:v>79.46858</c:v>
                </c:pt>
                <c:pt idx="1321">
                  <c:v>79.46862</c:v>
                </c:pt>
                <c:pt idx="1322">
                  <c:v>79.46865</c:v>
                </c:pt>
                <c:pt idx="1323">
                  <c:v>79.46868</c:v>
                </c:pt>
                <c:pt idx="1324">
                  <c:v>79.46871</c:v>
                </c:pt>
                <c:pt idx="1325">
                  <c:v>79.46873999999998</c:v>
                </c:pt>
                <c:pt idx="1326">
                  <c:v>79.46877</c:v>
                </c:pt>
                <c:pt idx="1327">
                  <c:v>79.4688</c:v>
                </c:pt>
                <c:pt idx="1328">
                  <c:v>79.468834</c:v>
                </c:pt>
                <c:pt idx="1329">
                  <c:v>79.468864</c:v>
                </c:pt>
                <c:pt idx="1330">
                  <c:v>79.468895</c:v>
                </c:pt>
                <c:pt idx="1331">
                  <c:v>79.468925</c:v>
                </c:pt>
                <c:pt idx="1332">
                  <c:v>79.468956</c:v>
                </c:pt>
                <c:pt idx="1333">
                  <c:v>79.46899</c:v>
                </c:pt>
                <c:pt idx="1334">
                  <c:v>79.46902</c:v>
                </c:pt>
                <c:pt idx="1335">
                  <c:v>79.46905</c:v>
                </c:pt>
                <c:pt idx="1336">
                  <c:v>79.46908</c:v>
                </c:pt>
                <c:pt idx="1337">
                  <c:v>79.46912</c:v>
                </c:pt>
                <c:pt idx="1338">
                  <c:v>79.46915</c:v>
                </c:pt>
                <c:pt idx="1339">
                  <c:v>79.46918</c:v>
                </c:pt>
                <c:pt idx="1340">
                  <c:v>79.469215</c:v>
                </c:pt>
                <c:pt idx="1341">
                  <c:v>79.469246</c:v>
                </c:pt>
                <c:pt idx="1342">
                  <c:v>79.46928</c:v>
                </c:pt>
                <c:pt idx="1343">
                  <c:v>79.46931</c:v>
                </c:pt>
                <c:pt idx="1344">
                  <c:v>79.46934</c:v>
                </c:pt>
                <c:pt idx="1345">
                  <c:v>79.46937000000001</c:v>
                </c:pt>
                <c:pt idx="1346">
                  <c:v>79.4694</c:v>
                </c:pt>
                <c:pt idx="1347">
                  <c:v>79.46943</c:v>
                </c:pt>
                <c:pt idx="1348">
                  <c:v>79.46946</c:v>
                </c:pt>
                <c:pt idx="1349">
                  <c:v>79.4695</c:v>
                </c:pt>
                <c:pt idx="1350">
                  <c:v>79.46953</c:v>
                </c:pt>
                <c:pt idx="1351">
                  <c:v>79.46956</c:v>
                </c:pt>
                <c:pt idx="1352">
                  <c:v>79.46959</c:v>
                </c:pt>
                <c:pt idx="1353">
                  <c:v>79.46963</c:v>
                </c:pt>
                <c:pt idx="1354">
                  <c:v>79.46966</c:v>
                </c:pt>
                <c:pt idx="1355">
                  <c:v>79.46969</c:v>
                </c:pt>
                <c:pt idx="1356">
                  <c:v>79.46973000000001</c:v>
                </c:pt>
                <c:pt idx="1357">
                  <c:v>79.46976</c:v>
                </c:pt>
                <c:pt idx="1358">
                  <c:v>79.46979</c:v>
                </c:pt>
                <c:pt idx="1359">
                  <c:v>79.469826</c:v>
                </c:pt>
                <c:pt idx="1360">
                  <c:v>79.46986</c:v>
                </c:pt>
                <c:pt idx="1361">
                  <c:v>79.46989</c:v>
                </c:pt>
                <c:pt idx="1362">
                  <c:v>79.46992</c:v>
                </c:pt>
                <c:pt idx="1363">
                  <c:v>79.469955</c:v>
                </c:pt>
                <c:pt idx="1364">
                  <c:v>79.469986</c:v>
                </c:pt>
                <c:pt idx="1365">
                  <c:v>79.47002</c:v>
                </c:pt>
                <c:pt idx="1366">
                  <c:v>79.47005</c:v>
                </c:pt>
                <c:pt idx="1367">
                  <c:v>79.47008499999998</c:v>
                </c:pt>
                <c:pt idx="1368">
                  <c:v>79.470116</c:v>
                </c:pt>
                <c:pt idx="1369">
                  <c:v>79.470146</c:v>
                </c:pt>
                <c:pt idx="1370">
                  <c:v>79.470184</c:v>
                </c:pt>
                <c:pt idx="1371">
                  <c:v>79.470215</c:v>
                </c:pt>
                <c:pt idx="1372">
                  <c:v>79.470245</c:v>
                </c:pt>
                <c:pt idx="1373">
                  <c:v>79.47028</c:v>
                </c:pt>
                <c:pt idx="1374">
                  <c:v>79.470314</c:v>
                </c:pt>
                <c:pt idx="1375">
                  <c:v>79.47034499999998</c:v>
                </c:pt>
                <c:pt idx="1376">
                  <c:v>79.47037999999999</c:v>
                </c:pt>
                <c:pt idx="1377">
                  <c:v>79.47041</c:v>
                </c:pt>
                <c:pt idx="1378">
                  <c:v>79.47043999999998</c:v>
                </c:pt>
                <c:pt idx="1379">
                  <c:v>79.47047399999998</c:v>
                </c:pt>
                <c:pt idx="1380">
                  <c:v>79.47051</c:v>
                </c:pt>
                <c:pt idx="1381">
                  <c:v>79.47054</c:v>
                </c:pt>
                <c:pt idx="1382">
                  <c:v>79.47057</c:v>
                </c:pt>
                <c:pt idx="1383">
                  <c:v>79.47061</c:v>
                </c:pt>
                <c:pt idx="1384">
                  <c:v>79.47064</c:v>
                </c:pt>
                <c:pt idx="1385">
                  <c:v>79.47067000000001</c:v>
                </c:pt>
                <c:pt idx="1386">
                  <c:v>79.47070999999998</c:v>
                </c:pt>
                <c:pt idx="1387">
                  <c:v>79.47073999999999</c:v>
                </c:pt>
                <c:pt idx="1388">
                  <c:v>79.47076999999998</c:v>
                </c:pt>
                <c:pt idx="1389">
                  <c:v>79.47081</c:v>
                </c:pt>
                <c:pt idx="1390">
                  <c:v>79.47083999999998</c:v>
                </c:pt>
                <c:pt idx="1391">
                  <c:v>79.47087</c:v>
                </c:pt>
                <c:pt idx="1392">
                  <c:v>79.47091</c:v>
                </c:pt>
                <c:pt idx="1393">
                  <c:v>79.47094</c:v>
                </c:pt>
                <c:pt idx="1394">
                  <c:v>79.47097</c:v>
                </c:pt>
                <c:pt idx="1395">
                  <c:v>79.47101</c:v>
                </c:pt>
                <c:pt idx="1396">
                  <c:v>79.47104</c:v>
                </c:pt>
                <c:pt idx="1397">
                  <c:v>79.47107</c:v>
                </c:pt>
                <c:pt idx="1398">
                  <c:v>79.47111</c:v>
                </c:pt>
                <c:pt idx="1399">
                  <c:v>79.47114</c:v>
                </c:pt>
                <c:pt idx="1400">
                  <c:v>79.47117</c:v>
                </c:pt>
                <c:pt idx="1401">
                  <c:v>79.47121</c:v>
                </c:pt>
                <c:pt idx="1402">
                  <c:v>79.47124</c:v>
                </c:pt>
                <c:pt idx="1403">
                  <c:v>79.47127</c:v>
                </c:pt>
                <c:pt idx="1404">
                  <c:v>79.471306</c:v>
                </c:pt>
                <c:pt idx="1405">
                  <c:v>79.47134</c:v>
                </c:pt>
                <c:pt idx="1406">
                  <c:v>79.47137</c:v>
                </c:pt>
                <c:pt idx="1407">
                  <c:v>79.471405</c:v>
                </c:pt>
                <c:pt idx="1408">
                  <c:v>79.47144</c:v>
                </c:pt>
                <c:pt idx="1409">
                  <c:v>79.47148</c:v>
                </c:pt>
                <c:pt idx="1410">
                  <c:v>79.47151</c:v>
                </c:pt>
                <c:pt idx="1411">
                  <c:v>79.47155</c:v>
                </c:pt>
                <c:pt idx="1412">
                  <c:v>79.47158</c:v>
                </c:pt>
                <c:pt idx="1413">
                  <c:v>79.47161</c:v>
                </c:pt>
                <c:pt idx="1414">
                  <c:v>79.47165</c:v>
                </c:pt>
                <c:pt idx="1415">
                  <c:v>79.47168</c:v>
                </c:pt>
                <c:pt idx="1416">
                  <c:v>79.47171</c:v>
                </c:pt>
                <c:pt idx="1417">
                  <c:v>79.47173999999998</c:v>
                </c:pt>
                <c:pt idx="1418">
                  <c:v>79.47177999999998</c:v>
                </c:pt>
                <c:pt idx="1419">
                  <c:v>79.47181</c:v>
                </c:pt>
                <c:pt idx="1420">
                  <c:v>79.47185</c:v>
                </c:pt>
                <c:pt idx="1421">
                  <c:v>79.47188</c:v>
                </c:pt>
                <c:pt idx="1422">
                  <c:v>79.47191</c:v>
                </c:pt>
                <c:pt idx="1423">
                  <c:v>79.47195</c:v>
                </c:pt>
                <c:pt idx="1424">
                  <c:v>79.471985</c:v>
                </c:pt>
                <c:pt idx="1425">
                  <c:v>79.47202</c:v>
                </c:pt>
                <c:pt idx="1426">
                  <c:v>79.47204999999998</c:v>
                </c:pt>
                <c:pt idx="1427">
                  <c:v>79.47208999999998</c:v>
                </c:pt>
                <c:pt idx="1428">
                  <c:v>79.47212</c:v>
                </c:pt>
                <c:pt idx="1429">
                  <c:v>79.47215</c:v>
                </c:pt>
                <c:pt idx="1430">
                  <c:v>79.47219</c:v>
                </c:pt>
                <c:pt idx="1431">
                  <c:v>79.47222</c:v>
                </c:pt>
                <c:pt idx="1432">
                  <c:v>79.47225</c:v>
                </c:pt>
                <c:pt idx="1433">
                  <c:v>79.47229</c:v>
                </c:pt>
                <c:pt idx="1434">
                  <c:v>79.47231999999998</c:v>
                </c:pt>
                <c:pt idx="1435">
                  <c:v>79.47234999999999</c:v>
                </c:pt>
                <c:pt idx="1436">
                  <c:v>79.47238999999999</c:v>
                </c:pt>
                <c:pt idx="1437">
                  <c:v>79.47242</c:v>
                </c:pt>
                <c:pt idx="1438">
                  <c:v>79.47244999999998</c:v>
                </c:pt>
                <c:pt idx="1439">
                  <c:v>79.47248999999998</c:v>
                </c:pt>
                <c:pt idx="1440">
                  <c:v>79.47253</c:v>
                </c:pt>
                <c:pt idx="1441">
                  <c:v>79.472565</c:v>
                </c:pt>
                <c:pt idx="1442">
                  <c:v>79.4726</c:v>
                </c:pt>
                <c:pt idx="1443">
                  <c:v>79.47264</c:v>
                </c:pt>
                <c:pt idx="1444">
                  <c:v>79.47267999999998</c:v>
                </c:pt>
                <c:pt idx="1445">
                  <c:v>79.47270999999999</c:v>
                </c:pt>
                <c:pt idx="1446">
                  <c:v>79.47274999999999</c:v>
                </c:pt>
                <c:pt idx="1447">
                  <c:v>79.47277999999999</c:v>
                </c:pt>
                <c:pt idx="1448">
                  <c:v>79.47282</c:v>
                </c:pt>
                <c:pt idx="1449">
                  <c:v>79.47284999999998</c:v>
                </c:pt>
                <c:pt idx="1450">
                  <c:v>79.47287999999999</c:v>
                </c:pt>
                <c:pt idx="1451">
                  <c:v>79.472916</c:v>
                </c:pt>
                <c:pt idx="1452">
                  <c:v>79.47294999999998</c:v>
                </c:pt>
                <c:pt idx="1453">
                  <c:v>79.47298999999998</c:v>
                </c:pt>
                <c:pt idx="1454">
                  <c:v>79.47302</c:v>
                </c:pt>
                <c:pt idx="1455">
                  <c:v>79.47306</c:v>
                </c:pt>
                <c:pt idx="1456">
                  <c:v>79.47309</c:v>
                </c:pt>
                <c:pt idx="1457">
                  <c:v>79.47313000000001</c:v>
                </c:pt>
                <c:pt idx="1458">
                  <c:v>79.47316</c:v>
                </c:pt>
                <c:pt idx="1459">
                  <c:v>79.47319</c:v>
                </c:pt>
                <c:pt idx="1460">
                  <c:v>79.47323</c:v>
                </c:pt>
                <c:pt idx="1461">
                  <c:v>79.47327000000001</c:v>
                </c:pt>
                <c:pt idx="1462">
                  <c:v>79.47330499999998</c:v>
                </c:pt>
                <c:pt idx="1463">
                  <c:v>79.47333999999998</c:v>
                </c:pt>
                <c:pt idx="1464">
                  <c:v>79.47337999999999</c:v>
                </c:pt>
                <c:pt idx="1465">
                  <c:v>79.47342</c:v>
                </c:pt>
                <c:pt idx="1466">
                  <c:v>79.47345</c:v>
                </c:pt>
                <c:pt idx="1467">
                  <c:v>79.47349</c:v>
                </c:pt>
                <c:pt idx="1468">
                  <c:v>79.47352</c:v>
                </c:pt>
                <c:pt idx="1469">
                  <c:v>79.47356</c:v>
                </c:pt>
                <c:pt idx="1470">
                  <c:v>79.47359</c:v>
                </c:pt>
                <c:pt idx="1471">
                  <c:v>79.47362</c:v>
                </c:pt>
                <c:pt idx="1472">
                  <c:v>79.473656</c:v>
                </c:pt>
                <c:pt idx="1473">
                  <c:v>79.473694</c:v>
                </c:pt>
                <c:pt idx="1474">
                  <c:v>79.47372999999998</c:v>
                </c:pt>
                <c:pt idx="1475">
                  <c:v>79.47376999999998</c:v>
                </c:pt>
                <c:pt idx="1476">
                  <c:v>79.47381</c:v>
                </c:pt>
                <c:pt idx="1477">
                  <c:v>79.47385</c:v>
                </c:pt>
                <c:pt idx="1478">
                  <c:v>79.47387999999998</c:v>
                </c:pt>
                <c:pt idx="1479">
                  <c:v>79.473915</c:v>
                </c:pt>
                <c:pt idx="1480">
                  <c:v>79.47395</c:v>
                </c:pt>
                <c:pt idx="1481">
                  <c:v>79.47399</c:v>
                </c:pt>
                <c:pt idx="1482">
                  <c:v>79.47403000000001</c:v>
                </c:pt>
                <c:pt idx="1483">
                  <c:v>79.47406</c:v>
                </c:pt>
                <c:pt idx="1484">
                  <c:v>79.4741</c:v>
                </c:pt>
                <c:pt idx="1485">
                  <c:v>79.47413</c:v>
                </c:pt>
                <c:pt idx="1486">
                  <c:v>79.47417</c:v>
                </c:pt>
                <c:pt idx="1487">
                  <c:v>79.474205</c:v>
                </c:pt>
                <c:pt idx="1488">
                  <c:v>79.47424</c:v>
                </c:pt>
                <c:pt idx="1489">
                  <c:v>79.47427</c:v>
                </c:pt>
                <c:pt idx="1490">
                  <c:v>79.47431</c:v>
                </c:pt>
                <c:pt idx="1491">
                  <c:v>79.47435</c:v>
                </c:pt>
                <c:pt idx="1492">
                  <c:v>79.47439</c:v>
                </c:pt>
                <c:pt idx="1493">
                  <c:v>79.47443000000001</c:v>
                </c:pt>
                <c:pt idx="1494">
                  <c:v>79.474464</c:v>
                </c:pt>
                <c:pt idx="1495">
                  <c:v>79.4745</c:v>
                </c:pt>
                <c:pt idx="1496">
                  <c:v>79.47454</c:v>
                </c:pt>
                <c:pt idx="1497">
                  <c:v>79.47458</c:v>
                </c:pt>
                <c:pt idx="1498">
                  <c:v>79.47462</c:v>
                </c:pt>
                <c:pt idx="1499">
                  <c:v>79.474655</c:v>
                </c:pt>
                <c:pt idx="1500">
                  <c:v>79.47469</c:v>
                </c:pt>
                <c:pt idx="1501">
                  <c:v>79.47473</c:v>
                </c:pt>
                <c:pt idx="1502">
                  <c:v>79.47476</c:v>
                </c:pt>
                <c:pt idx="1503">
                  <c:v>79.4748</c:v>
                </c:pt>
                <c:pt idx="1504">
                  <c:v>79.47483</c:v>
                </c:pt>
                <c:pt idx="1505">
                  <c:v>79.47487</c:v>
                </c:pt>
                <c:pt idx="1506">
                  <c:v>79.4749</c:v>
                </c:pt>
                <c:pt idx="1507">
                  <c:v>79.47494</c:v>
                </c:pt>
                <c:pt idx="1508">
                  <c:v>79.474976</c:v>
                </c:pt>
                <c:pt idx="1509">
                  <c:v>79.47500999999998</c:v>
                </c:pt>
                <c:pt idx="1510">
                  <c:v>79.47504999999998</c:v>
                </c:pt>
                <c:pt idx="1511">
                  <c:v>79.47508999999998</c:v>
                </c:pt>
                <c:pt idx="1512">
                  <c:v>79.47513</c:v>
                </c:pt>
                <c:pt idx="1513">
                  <c:v>79.47517</c:v>
                </c:pt>
                <c:pt idx="1514">
                  <c:v>79.475204</c:v>
                </c:pt>
                <c:pt idx="1515">
                  <c:v>79.47524</c:v>
                </c:pt>
                <c:pt idx="1516">
                  <c:v>79.47527</c:v>
                </c:pt>
                <c:pt idx="1517">
                  <c:v>79.47530999999998</c:v>
                </c:pt>
                <c:pt idx="1518">
                  <c:v>79.47534999999999</c:v>
                </c:pt>
                <c:pt idx="1519">
                  <c:v>79.47538999999999</c:v>
                </c:pt>
                <c:pt idx="1520">
                  <c:v>79.475426</c:v>
                </c:pt>
                <c:pt idx="1521">
                  <c:v>79.475464</c:v>
                </c:pt>
                <c:pt idx="1522">
                  <c:v>79.47549999999998</c:v>
                </c:pt>
                <c:pt idx="1523">
                  <c:v>79.47553999999998</c:v>
                </c:pt>
                <c:pt idx="1524">
                  <c:v>79.47557999999998</c:v>
                </c:pt>
                <c:pt idx="1525">
                  <c:v>79.47562</c:v>
                </c:pt>
                <c:pt idx="1526">
                  <c:v>79.475655</c:v>
                </c:pt>
                <c:pt idx="1527">
                  <c:v>79.475685</c:v>
                </c:pt>
                <c:pt idx="1528">
                  <c:v>79.47571999999998</c:v>
                </c:pt>
                <c:pt idx="1529">
                  <c:v>79.47574999999999</c:v>
                </c:pt>
                <c:pt idx="1530">
                  <c:v>79.47578999999999</c:v>
                </c:pt>
                <c:pt idx="1531">
                  <c:v>79.47582999999998</c:v>
                </c:pt>
                <c:pt idx="1532">
                  <c:v>79.47586999999998</c:v>
                </c:pt>
                <c:pt idx="1533">
                  <c:v>79.47591</c:v>
                </c:pt>
                <c:pt idx="1534">
                  <c:v>79.47594499999998</c:v>
                </c:pt>
                <c:pt idx="1535">
                  <c:v>79.47597999999999</c:v>
                </c:pt>
                <c:pt idx="1536">
                  <c:v>79.47602</c:v>
                </c:pt>
                <c:pt idx="1537">
                  <c:v>79.47606</c:v>
                </c:pt>
                <c:pt idx="1538">
                  <c:v>79.4761</c:v>
                </c:pt>
                <c:pt idx="1539">
                  <c:v>79.476135</c:v>
                </c:pt>
                <c:pt idx="1540">
                  <c:v>79.47617</c:v>
                </c:pt>
                <c:pt idx="1541">
                  <c:v>79.47621</c:v>
                </c:pt>
                <c:pt idx="1542">
                  <c:v>79.47625</c:v>
                </c:pt>
                <c:pt idx="1543">
                  <c:v>79.47629</c:v>
                </c:pt>
                <c:pt idx="1544">
                  <c:v>79.476326</c:v>
                </c:pt>
                <c:pt idx="1545">
                  <c:v>79.476364</c:v>
                </c:pt>
                <c:pt idx="1546">
                  <c:v>79.4764</c:v>
                </c:pt>
                <c:pt idx="1547">
                  <c:v>79.47643999999998</c:v>
                </c:pt>
                <c:pt idx="1548">
                  <c:v>79.47647999999998</c:v>
                </c:pt>
                <c:pt idx="1549">
                  <c:v>79.47652</c:v>
                </c:pt>
                <c:pt idx="1550">
                  <c:v>79.476555</c:v>
                </c:pt>
                <c:pt idx="1551">
                  <c:v>79.47659</c:v>
                </c:pt>
                <c:pt idx="1552">
                  <c:v>79.47663</c:v>
                </c:pt>
                <c:pt idx="1553">
                  <c:v>79.47667000000001</c:v>
                </c:pt>
                <c:pt idx="1554">
                  <c:v>79.47670999999998</c:v>
                </c:pt>
                <c:pt idx="1555">
                  <c:v>79.47674599999999</c:v>
                </c:pt>
                <c:pt idx="1556">
                  <c:v>79.47677999999999</c:v>
                </c:pt>
                <c:pt idx="1557">
                  <c:v>79.47682</c:v>
                </c:pt>
                <c:pt idx="1558">
                  <c:v>79.47686</c:v>
                </c:pt>
                <c:pt idx="1559">
                  <c:v>79.4769</c:v>
                </c:pt>
                <c:pt idx="1560">
                  <c:v>79.47694</c:v>
                </c:pt>
                <c:pt idx="1561">
                  <c:v>79.476974</c:v>
                </c:pt>
                <c:pt idx="1562">
                  <c:v>79.47701</c:v>
                </c:pt>
                <c:pt idx="1563">
                  <c:v>79.47705</c:v>
                </c:pt>
                <c:pt idx="1564">
                  <c:v>79.47709</c:v>
                </c:pt>
                <c:pt idx="1565">
                  <c:v>79.47713</c:v>
                </c:pt>
                <c:pt idx="1566">
                  <c:v>79.477165</c:v>
                </c:pt>
                <c:pt idx="1567">
                  <c:v>79.4772</c:v>
                </c:pt>
                <c:pt idx="1568">
                  <c:v>79.47724</c:v>
                </c:pt>
                <c:pt idx="1569">
                  <c:v>79.47728</c:v>
                </c:pt>
                <c:pt idx="1570">
                  <c:v>79.47732</c:v>
                </c:pt>
                <c:pt idx="1571">
                  <c:v>79.477356</c:v>
                </c:pt>
                <c:pt idx="1572">
                  <c:v>79.477394</c:v>
                </c:pt>
                <c:pt idx="1573">
                  <c:v>79.47743000000001</c:v>
                </c:pt>
                <c:pt idx="1574">
                  <c:v>79.47747</c:v>
                </c:pt>
                <c:pt idx="1575">
                  <c:v>79.47751</c:v>
                </c:pt>
                <c:pt idx="1576">
                  <c:v>79.47755</c:v>
                </c:pt>
                <c:pt idx="1577">
                  <c:v>79.477585</c:v>
                </c:pt>
                <c:pt idx="1578">
                  <c:v>79.47762</c:v>
                </c:pt>
                <c:pt idx="1579">
                  <c:v>79.47766</c:v>
                </c:pt>
                <c:pt idx="1580">
                  <c:v>79.47770000000001</c:v>
                </c:pt>
                <c:pt idx="1581">
                  <c:v>79.47773999999998</c:v>
                </c:pt>
                <c:pt idx="1582">
                  <c:v>79.47777599999999</c:v>
                </c:pt>
                <c:pt idx="1583">
                  <c:v>79.47781</c:v>
                </c:pt>
                <c:pt idx="1584">
                  <c:v>79.47785</c:v>
                </c:pt>
                <c:pt idx="1585">
                  <c:v>79.47789</c:v>
                </c:pt>
                <c:pt idx="1586">
                  <c:v>79.47793</c:v>
                </c:pt>
                <c:pt idx="1587">
                  <c:v>79.47797000000001</c:v>
                </c:pt>
                <c:pt idx="1588">
                  <c:v>79.478004</c:v>
                </c:pt>
                <c:pt idx="1589">
                  <c:v>79.47803999999998</c:v>
                </c:pt>
                <c:pt idx="1590">
                  <c:v>79.47807999999999</c:v>
                </c:pt>
                <c:pt idx="1591">
                  <c:v>79.47812</c:v>
                </c:pt>
                <c:pt idx="1592">
                  <c:v>79.47816</c:v>
                </c:pt>
                <c:pt idx="1593">
                  <c:v>79.478195</c:v>
                </c:pt>
                <c:pt idx="1594">
                  <c:v>79.47823</c:v>
                </c:pt>
                <c:pt idx="1595">
                  <c:v>79.47827</c:v>
                </c:pt>
                <c:pt idx="1596">
                  <c:v>79.47830999999998</c:v>
                </c:pt>
                <c:pt idx="1597">
                  <c:v>79.47834999999999</c:v>
                </c:pt>
                <c:pt idx="1598">
                  <c:v>79.47838599999999</c:v>
                </c:pt>
                <c:pt idx="1599">
                  <c:v>79.478424</c:v>
                </c:pt>
                <c:pt idx="1600">
                  <c:v>79.47846</c:v>
                </c:pt>
                <c:pt idx="1601">
                  <c:v>79.47849999999998</c:v>
                </c:pt>
                <c:pt idx="1602">
                  <c:v>79.47853999999998</c:v>
                </c:pt>
                <c:pt idx="1603">
                  <c:v>79.47857999999998</c:v>
                </c:pt>
                <c:pt idx="1604">
                  <c:v>79.478615</c:v>
                </c:pt>
                <c:pt idx="1605">
                  <c:v>79.47865</c:v>
                </c:pt>
                <c:pt idx="1606">
                  <c:v>79.47869</c:v>
                </c:pt>
                <c:pt idx="1607">
                  <c:v>79.47873</c:v>
                </c:pt>
                <c:pt idx="1608">
                  <c:v>79.47877499999998</c:v>
                </c:pt>
                <c:pt idx="1609">
                  <c:v>79.47880999999998</c:v>
                </c:pt>
                <c:pt idx="1610">
                  <c:v>79.47884999999998</c:v>
                </c:pt>
                <c:pt idx="1611">
                  <c:v>79.47888999999999</c:v>
                </c:pt>
                <c:pt idx="1612">
                  <c:v>79.47893</c:v>
                </c:pt>
                <c:pt idx="1613">
                  <c:v>79.478966</c:v>
                </c:pt>
                <c:pt idx="1614">
                  <c:v>79.479004</c:v>
                </c:pt>
                <c:pt idx="1615">
                  <c:v>79.47904</c:v>
                </c:pt>
                <c:pt idx="1616">
                  <c:v>79.47907999999998</c:v>
                </c:pt>
                <c:pt idx="1617">
                  <c:v>79.47912</c:v>
                </c:pt>
                <c:pt idx="1618">
                  <c:v>79.47916</c:v>
                </c:pt>
                <c:pt idx="1619">
                  <c:v>79.4792</c:v>
                </c:pt>
                <c:pt idx="1620">
                  <c:v>79.47924</c:v>
                </c:pt>
                <c:pt idx="1621">
                  <c:v>79.47928</c:v>
                </c:pt>
                <c:pt idx="1622">
                  <c:v>79.47932</c:v>
                </c:pt>
                <c:pt idx="1623">
                  <c:v>79.479355</c:v>
                </c:pt>
                <c:pt idx="1624">
                  <c:v>79.47938999999998</c:v>
                </c:pt>
                <c:pt idx="1625">
                  <c:v>79.47943</c:v>
                </c:pt>
                <c:pt idx="1626">
                  <c:v>79.47947</c:v>
                </c:pt>
                <c:pt idx="1627">
                  <c:v>79.479515</c:v>
                </c:pt>
                <c:pt idx="1628">
                  <c:v>79.47955</c:v>
                </c:pt>
                <c:pt idx="1629">
                  <c:v>79.47959</c:v>
                </c:pt>
                <c:pt idx="1630">
                  <c:v>79.47963</c:v>
                </c:pt>
                <c:pt idx="1631">
                  <c:v>79.47967000000001</c:v>
                </c:pt>
                <c:pt idx="1632">
                  <c:v>79.47970999999998</c:v>
                </c:pt>
                <c:pt idx="1633">
                  <c:v>79.47976</c:v>
                </c:pt>
                <c:pt idx="1634">
                  <c:v>79.479805</c:v>
                </c:pt>
                <c:pt idx="1635">
                  <c:v>79.47983999999998</c:v>
                </c:pt>
                <c:pt idx="1636">
                  <c:v>79.47988999999998</c:v>
                </c:pt>
                <c:pt idx="1637">
                  <c:v>79.47993</c:v>
                </c:pt>
                <c:pt idx="1638">
                  <c:v>79.479965</c:v>
                </c:pt>
                <c:pt idx="1639">
                  <c:v>79.48</c:v>
                </c:pt>
                <c:pt idx="1640">
                  <c:v>79.48004</c:v>
                </c:pt>
                <c:pt idx="1641">
                  <c:v>79.48008</c:v>
                </c:pt>
                <c:pt idx="1642">
                  <c:v>79.48012</c:v>
                </c:pt>
                <c:pt idx="1643">
                  <c:v>79.480156</c:v>
                </c:pt>
                <c:pt idx="1644">
                  <c:v>79.4802</c:v>
                </c:pt>
                <c:pt idx="1645">
                  <c:v>79.48024</c:v>
                </c:pt>
                <c:pt idx="1646">
                  <c:v>79.48028</c:v>
                </c:pt>
                <c:pt idx="1647">
                  <c:v>79.480316</c:v>
                </c:pt>
                <c:pt idx="1648">
                  <c:v>79.480354</c:v>
                </c:pt>
                <c:pt idx="1649">
                  <c:v>79.4804</c:v>
                </c:pt>
                <c:pt idx="1650">
                  <c:v>79.48044</c:v>
                </c:pt>
                <c:pt idx="1651">
                  <c:v>79.48048</c:v>
                </c:pt>
                <c:pt idx="1652">
                  <c:v>79.480515</c:v>
                </c:pt>
                <c:pt idx="1653">
                  <c:v>79.48055</c:v>
                </c:pt>
                <c:pt idx="1654">
                  <c:v>79.4806</c:v>
                </c:pt>
                <c:pt idx="1655">
                  <c:v>79.48064</c:v>
                </c:pt>
                <c:pt idx="1656">
                  <c:v>79.480675</c:v>
                </c:pt>
                <c:pt idx="1657">
                  <c:v>79.48071</c:v>
                </c:pt>
                <c:pt idx="1658">
                  <c:v>79.48075</c:v>
                </c:pt>
                <c:pt idx="1659">
                  <c:v>79.4808</c:v>
                </c:pt>
                <c:pt idx="1660">
                  <c:v>79.48084</c:v>
                </c:pt>
                <c:pt idx="1661">
                  <c:v>79.48089</c:v>
                </c:pt>
                <c:pt idx="1662">
                  <c:v>79.48093</c:v>
                </c:pt>
                <c:pt idx="1663">
                  <c:v>79.48097000000001</c:v>
                </c:pt>
                <c:pt idx="1664">
                  <c:v>79.48101</c:v>
                </c:pt>
                <c:pt idx="1665">
                  <c:v>79.48105</c:v>
                </c:pt>
                <c:pt idx="1666">
                  <c:v>79.48109</c:v>
                </c:pt>
                <c:pt idx="1667">
                  <c:v>79.481125</c:v>
                </c:pt>
                <c:pt idx="1668">
                  <c:v>79.48117</c:v>
                </c:pt>
                <c:pt idx="1669">
                  <c:v>79.48121</c:v>
                </c:pt>
                <c:pt idx="1670">
                  <c:v>79.48125</c:v>
                </c:pt>
                <c:pt idx="1671">
                  <c:v>79.481285</c:v>
                </c:pt>
                <c:pt idx="1672">
                  <c:v>79.48132</c:v>
                </c:pt>
                <c:pt idx="1673">
                  <c:v>79.48137000000001</c:v>
                </c:pt>
                <c:pt idx="1674">
                  <c:v>79.48141</c:v>
                </c:pt>
                <c:pt idx="1675">
                  <c:v>79.48145</c:v>
                </c:pt>
                <c:pt idx="1676">
                  <c:v>79.4815</c:v>
                </c:pt>
                <c:pt idx="1677">
                  <c:v>79.481544</c:v>
                </c:pt>
                <c:pt idx="1678">
                  <c:v>79.48158</c:v>
                </c:pt>
                <c:pt idx="1679">
                  <c:v>79.48163</c:v>
                </c:pt>
                <c:pt idx="1680">
                  <c:v>79.48167</c:v>
                </c:pt>
                <c:pt idx="1681">
                  <c:v>79.481705</c:v>
                </c:pt>
                <c:pt idx="1682">
                  <c:v>79.48174</c:v>
                </c:pt>
                <c:pt idx="1683">
                  <c:v>79.48178</c:v>
                </c:pt>
                <c:pt idx="1684">
                  <c:v>79.48183</c:v>
                </c:pt>
                <c:pt idx="1685">
                  <c:v>79.481865</c:v>
                </c:pt>
                <c:pt idx="1686">
                  <c:v>79.48191</c:v>
                </c:pt>
                <c:pt idx="1687">
                  <c:v>79.48195</c:v>
                </c:pt>
                <c:pt idx="1688">
                  <c:v>79.48199</c:v>
                </c:pt>
                <c:pt idx="1689">
                  <c:v>79.482025</c:v>
                </c:pt>
                <c:pt idx="1690">
                  <c:v>79.48206</c:v>
                </c:pt>
                <c:pt idx="1691">
                  <c:v>79.48211</c:v>
                </c:pt>
                <c:pt idx="1692">
                  <c:v>79.48215</c:v>
                </c:pt>
                <c:pt idx="1693">
                  <c:v>79.482185</c:v>
                </c:pt>
                <c:pt idx="1694">
                  <c:v>79.48222</c:v>
                </c:pt>
                <c:pt idx="1695">
                  <c:v>79.48226</c:v>
                </c:pt>
                <c:pt idx="1696">
                  <c:v>79.48231</c:v>
                </c:pt>
                <c:pt idx="1697">
                  <c:v>79.48234999999998</c:v>
                </c:pt>
                <c:pt idx="1698">
                  <c:v>79.4824</c:v>
                </c:pt>
                <c:pt idx="1699">
                  <c:v>79.48243999999998</c:v>
                </c:pt>
                <c:pt idx="1700">
                  <c:v>79.48247999999998</c:v>
                </c:pt>
                <c:pt idx="1701">
                  <c:v>79.48252</c:v>
                </c:pt>
                <c:pt idx="1702">
                  <c:v>79.48257</c:v>
                </c:pt>
                <c:pt idx="1703">
                  <c:v>79.482605</c:v>
                </c:pt>
                <c:pt idx="1704">
                  <c:v>79.48265</c:v>
                </c:pt>
                <c:pt idx="1705">
                  <c:v>79.48269</c:v>
                </c:pt>
                <c:pt idx="1706">
                  <c:v>79.48272999999998</c:v>
                </c:pt>
                <c:pt idx="1707">
                  <c:v>79.482765</c:v>
                </c:pt>
                <c:pt idx="1708">
                  <c:v>79.48279999999998</c:v>
                </c:pt>
                <c:pt idx="1709">
                  <c:v>79.48285</c:v>
                </c:pt>
                <c:pt idx="1710">
                  <c:v>79.482895</c:v>
                </c:pt>
                <c:pt idx="1711">
                  <c:v>79.48294</c:v>
                </c:pt>
                <c:pt idx="1712">
                  <c:v>79.48298</c:v>
                </c:pt>
                <c:pt idx="1713">
                  <c:v>79.483025</c:v>
                </c:pt>
                <c:pt idx="1714">
                  <c:v>79.48306</c:v>
                </c:pt>
                <c:pt idx="1715">
                  <c:v>79.48311</c:v>
                </c:pt>
                <c:pt idx="1716">
                  <c:v>79.48315</c:v>
                </c:pt>
                <c:pt idx="1717">
                  <c:v>79.48319</c:v>
                </c:pt>
                <c:pt idx="1718">
                  <c:v>79.48324</c:v>
                </c:pt>
                <c:pt idx="1719">
                  <c:v>79.483284</c:v>
                </c:pt>
                <c:pt idx="1720">
                  <c:v>79.48332</c:v>
                </c:pt>
                <c:pt idx="1721">
                  <c:v>79.48337</c:v>
                </c:pt>
                <c:pt idx="1722">
                  <c:v>79.483406</c:v>
                </c:pt>
                <c:pt idx="1723">
                  <c:v>79.48345</c:v>
                </c:pt>
                <c:pt idx="1724">
                  <c:v>79.48349</c:v>
                </c:pt>
                <c:pt idx="1725">
                  <c:v>79.483536</c:v>
                </c:pt>
                <c:pt idx="1726">
                  <c:v>79.483574</c:v>
                </c:pt>
                <c:pt idx="1727">
                  <c:v>79.48362</c:v>
                </c:pt>
                <c:pt idx="1728">
                  <c:v>79.483665</c:v>
                </c:pt>
                <c:pt idx="1729">
                  <c:v>79.48371</c:v>
                </c:pt>
                <c:pt idx="1730">
                  <c:v>79.48375</c:v>
                </c:pt>
                <c:pt idx="1731">
                  <c:v>79.483795</c:v>
                </c:pt>
                <c:pt idx="1732">
                  <c:v>79.48383000000001</c:v>
                </c:pt>
                <c:pt idx="1733">
                  <c:v>79.48388</c:v>
                </c:pt>
                <c:pt idx="1734">
                  <c:v>79.48392</c:v>
                </c:pt>
                <c:pt idx="1735">
                  <c:v>79.48396</c:v>
                </c:pt>
                <c:pt idx="1736">
                  <c:v>79.484</c:v>
                </c:pt>
                <c:pt idx="1737">
                  <c:v>79.48405</c:v>
                </c:pt>
                <c:pt idx="1738">
                  <c:v>79.48409</c:v>
                </c:pt>
                <c:pt idx="1739">
                  <c:v>79.48414</c:v>
                </c:pt>
                <c:pt idx="1740">
                  <c:v>79.48418</c:v>
                </c:pt>
                <c:pt idx="1741">
                  <c:v>79.48422</c:v>
                </c:pt>
                <c:pt idx="1742">
                  <c:v>79.48426</c:v>
                </c:pt>
                <c:pt idx="1743">
                  <c:v>79.48431</c:v>
                </c:pt>
                <c:pt idx="1744">
                  <c:v>79.484344</c:v>
                </c:pt>
                <c:pt idx="1745">
                  <c:v>79.48439</c:v>
                </c:pt>
                <c:pt idx="1746">
                  <c:v>79.48443</c:v>
                </c:pt>
                <c:pt idx="1747">
                  <c:v>79.484474</c:v>
                </c:pt>
                <c:pt idx="1748">
                  <c:v>79.48452</c:v>
                </c:pt>
                <c:pt idx="1749">
                  <c:v>79.484566</c:v>
                </c:pt>
                <c:pt idx="1750">
                  <c:v>79.484604</c:v>
                </c:pt>
                <c:pt idx="1751">
                  <c:v>79.48465</c:v>
                </c:pt>
                <c:pt idx="1752">
                  <c:v>79.48469</c:v>
                </c:pt>
                <c:pt idx="1753">
                  <c:v>79.48473000000001</c:v>
                </c:pt>
                <c:pt idx="1754">
                  <c:v>79.48477</c:v>
                </c:pt>
                <c:pt idx="1755">
                  <c:v>79.48482</c:v>
                </c:pt>
                <c:pt idx="1756">
                  <c:v>79.48486</c:v>
                </c:pt>
                <c:pt idx="1757">
                  <c:v>79.48491</c:v>
                </c:pt>
                <c:pt idx="1758">
                  <c:v>79.48495</c:v>
                </c:pt>
                <c:pt idx="1759">
                  <c:v>79.48499</c:v>
                </c:pt>
                <c:pt idx="1760">
                  <c:v>79.48503</c:v>
                </c:pt>
                <c:pt idx="1761">
                  <c:v>79.48507999999998</c:v>
                </c:pt>
                <c:pt idx="1762">
                  <c:v>79.485115</c:v>
                </c:pt>
                <c:pt idx="1763">
                  <c:v>79.48516</c:v>
                </c:pt>
                <c:pt idx="1764">
                  <c:v>79.4852</c:v>
                </c:pt>
                <c:pt idx="1765">
                  <c:v>79.485245</c:v>
                </c:pt>
                <c:pt idx="1766">
                  <c:v>79.48529</c:v>
                </c:pt>
                <c:pt idx="1767">
                  <c:v>79.48533999999998</c:v>
                </c:pt>
                <c:pt idx="1768">
                  <c:v>79.48537399999998</c:v>
                </c:pt>
                <c:pt idx="1769">
                  <c:v>79.48542</c:v>
                </c:pt>
                <c:pt idx="1770">
                  <c:v>79.48546</c:v>
                </c:pt>
                <c:pt idx="1771">
                  <c:v>79.485504</c:v>
                </c:pt>
                <c:pt idx="1772">
                  <c:v>79.48554</c:v>
                </c:pt>
                <c:pt idx="1773">
                  <c:v>79.48559</c:v>
                </c:pt>
                <c:pt idx="1774">
                  <c:v>79.48563</c:v>
                </c:pt>
                <c:pt idx="1775">
                  <c:v>79.48567000000001</c:v>
                </c:pt>
                <c:pt idx="1776">
                  <c:v>79.48572</c:v>
                </c:pt>
                <c:pt idx="1777">
                  <c:v>79.48576</c:v>
                </c:pt>
                <c:pt idx="1778">
                  <c:v>79.4858</c:v>
                </c:pt>
                <c:pt idx="1779">
                  <c:v>79.48585</c:v>
                </c:pt>
                <c:pt idx="1780">
                  <c:v>79.48588599999998</c:v>
                </c:pt>
                <c:pt idx="1781">
                  <c:v>79.48593</c:v>
                </c:pt>
                <c:pt idx="1782">
                  <c:v>79.48597</c:v>
                </c:pt>
                <c:pt idx="1783">
                  <c:v>79.486015</c:v>
                </c:pt>
                <c:pt idx="1784">
                  <c:v>79.48605</c:v>
                </c:pt>
                <c:pt idx="1785">
                  <c:v>79.4861</c:v>
                </c:pt>
                <c:pt idx="1786">
                  <c:v>79.486145</c:v>
                </c:pt>
                <c:pt idx="1787">
                  <c:v>79.48619</c:v>
                </c:pt>
                <c:pt idx="1788">
                  <c:v>79.48624</c:v>
                </c:pt>
                <c:pt idx="1789">
                  <c:v>79.48628</c:v>
                </c:pt>
                <c:pt idx="1790">
                  <c:v>79.48633</c:v>
                </c:pt>
                <c:pt idx="1791">
                  <c:v>79.486374</c:v>
                </c:pt>
                <c:pt idx="1792">
                  <c:v>79.48642</c:v>
                </c:pt>
                <c:pt idx="1793">
                  <c:v>79.48646</c:v>
                </c:pt>
                <c:pt idx="1794">
                  <c:v>79.4865</c:v>
                </c:pt>
                <c:pt idx="1795">
                  <c:v>79.48654</c:v>
                </c:pt>
                <c:pt idx="1796">
                  <c:v>79.48659</c:v>
                </c:pt>
                <c:pt idx="1797">
                  <c:v>79.486626</c:v>
                </c:pt>
                <c:pt idx="1798">
                  <c:v>79.48667</c:v>
                </c:pt>
                <c:pt idx="1799">
                  <c:v>79.48671</c:v>
                </c:pt>
                <c:pt idx="1800">
                  <c:v>79.486755</c:v>
                </c:pt>
                <c:pt idx="1801">
                  <c:v>79.4868</c:v>
                </c:pt>
                <c:pt idx="1802">
                  <c:v>79.48685</c:v>
                </c:pt>
                <c:pt idx="1803">
                  <c:v>79.48689</c:v>
                </c:pt>
                <c:pt idx="1804">
                  <c:v>79.48694</c:v>
                </c:pt>
                <c:pt idx="1805">
                  <c:v>79.486984</c:v>
                </c:pt>
                <c:pt idx="1806">
                  <c:v>79.48703</c:v>
                </c:pt>
                <c:pt idx="1807">
                  <c:v>79.487076</c:v>
                </c:pt>
                <c:pt idx="1808">
                  <c:v>79.487114</c:v>
                </c:pt>
                <c:pt idx="1809">
                  <c:v>79.48716</c:v>
                </c:pt>
                <c:pt idx="1810">
                  <c:v>79.4872</c:v>
                </c:pt>
                <c:pt idx="1811">
                  <c:v>79.48724</c:v>
                </c:pt>
                <c:pt idx="1812">
                  <c:v>79.48728</c:v>
                </c:pt>
                <c:pt idx="1813">
                  <c:v>79.48733</c:v>
                </c:pt>
                <c:pt idx="1814">
                  <c:v>79.487366</c:v>
                </c:pt>
                <c:pt idx="1815">
                  <c:v>79.48741</c:v>
                </c:pt>
                <c:pt idx="1816">
                  <c:v>79.48746</c:v>
                </c:pt>
                <c:pt idx="1817">
                  <c:v>79.4875</c:v>
                </c:pt>
                <c:pt idx="1818">
                  <c:v>79.48755</c:v>
                </c:pt>
                <c:pt idx="1819">
                  <c:v>79.487595</c:v>
                </c:pt>
                <c:pt idx="1820">
                  <c:v>79.48764</c:v>
                </c:pt>
                <c:pt idx="1821">
                  <c:v>79.487686</c:v>
                </c:pt>
                <c:pt idx="1822">
                  <c:v>79.48773000000001</c:v>
                </c:pt>
                <c:pt idx="1823">
                  <c:v>79.48778</c:v>
                </c:pt>
                <c:pt idx="1824">
                  <c:v>79.48782</c:v>
                </c:pt>
                <c:pt idx="1825">
                  <c:v>79.48787</c:v>
                </c:pt>
                <c:pt idx="1826">
                  <c:v>79.48791</c:v>
                </c:pt>
                <c:pt idx="1827">
                  <c:v>79.48795</c:v>
                </c:pt>
                <c:pt idx="1828">
                  <c:v>79.488</c:v>
                </c:pt>
                <c:pt idx="1829">
                  <c:v>79.488045</c:v>
                </c:pt>
                <c:pt idx="1830">
                  <c:v>79.48809</c:v>
                </c:pt>
                <c:pt idx="1831">
                  <c:v>79.48814</c:v>
                </c:pt>
                <c:pt idx="1832">
                  <c:v>79.48818</c:v>
                </c:pt>
                <c:pt idx="1833">
                  <c:v>79.48823</c:v>
                </c:pt>
                <c:pt idx="1834">
                  <c:v>79.48827</c:v>
                </c:pt>
                <c:pt idx="1835">
                  <c:v>79.48831</c:v>
                </c:pt>
                <c:pt idx="1836">
                  <c:v>79.48836</c:v>
                </c:pt>
                <c:pt idx="1837">
                  <c:v>79.48839599999998</c:v>
                </c:pt>
                <c:pt idx="1838">
                  <c:v>79.48843999999998</c:v>
                </c:pt>
                <c:pt idx="1839">
                  <c:v>79.48847999999998</c:v>
                </c:pt>
                <c:pt idx="1840">
                  <c:v>79.488525</c:v>
                </c:pt>
                <c:pt idx="1841">
                  <c:v>79.48856</c:v>
                </c:pt>
                <c:pt idx="1842">
                  <c:v>79.48861</c:v>
                </c:pt>
                <c:pt idx="1843">
                  <c:v>79.488655</c:v>
                </c:pt>
                <c:pt idx="1844">
                  <c:v>79.4887</c:v>
                </c:pt>
                <c:pt idx="1845">
                  <c:v>79.48874999999998</c:v>
                </c:pt>
                <c:pt idx="1846">
                  <c:v>79.48878999999998</c:v>
                </c:pt>
                <c:pt idx="1847">
                  <c:v>79.48883999999998</c:v>
                </c:pt>
                <c:pt idx="1848">
                  <c:v>79.48887999999998</c:v>
                </c:pt>
                <c:pt idx="1849">
                  <c:v>79.48892</c:v>
                </c:pt>
                <c:pt idx="1850">
                  <c:v>79.48897</c:v>
                </c:pt>
                <c:pt idx="1851">
                  <c:v>79.48901</c:v>
                </c:pt>
                <c:pt idx="1852">
                  <c:v>79.48906</c:v>
                </c:pt>
                <c:pt idx="1853">
                  <c:v>79.489105</c:v>
                </c:pt>
                <c:pt idx="1854">
                  <c:v>79.48915</c:v>
                </c:pt>
                <c:pt idx="1855">
                  <c:v>79.4892</c:v>
                </c:pt>
                <c:pt idx="1856">
                  <c:v>79.48924</c:v>
                </c:pt>
                <c:pt idx="1857">
                  <c:v>79.48929</c:v>
                </c:pt>
                <c:pt idx="1858">
                  <c:v>79.489334</c:v>
                </c:pt>
                <c:pt idx="1859">
                  <c:v>79.48937999999998</c:v>
                </c:pt>
                <c:pt idx="1860">
                  <c:v>79.48942</c:v>
                </c:pt>
                <c:pt idx="1861">
                  <c:v>79.48946</c:v>
                </c:pt>
                <c:pt idx="1862">
                  <c:v>79.48951</c:v>
                </c:pt>
                <c:pt idx="1863">
                  <c:v>79.489555</c:v>
                </c:pt>
                <c:pt idx="1864">
                  <c:v>79.4896</c:v>
                </c:pt>
                <c:pt idx="1865">
                  <c:v>79.48965</c:v>
                </c:pt>
                <c:pt idx="1866">
                  <c:v>79.48969</c:v>
                </c:pt>
                <c:pt idx="1867">
                  <c:v>79.48974</c:v>
                </c:pt>
                <c:pt idx="1868">
                  <c:v>79.489784</c:v>
                </c:pt>
                <c:pt idx="1869">
                  <c:v>79.48983000000001</c:v>
                </c:pt>
                <c:pt idx="1870">
                  <c:v>79.48987599999998</c:v>
                </c:pt>
                <c:pt idx="1871">
                  <c:v>79.48992</c:v>
                </c:pt>
                <c:pt idx="1872">
                  <c:v>79.48996</c:v>
                </c:pt>
                <c:pt idx="1873">
                  <c:v>79.490005</c:v>
                </c:pt>
                <c:pt idx="1874">
                  <c:v>79.49005</c:v>
                </c:pt>
                <c:pt idx="1875">
                  <c:v>79.4901</c:v>
                </c:pt>
                <c:pt idx="1876">
                  <c:v>79.49014</c:v>
                </c:pt>
                <c:pt idx="1877">
                  <c:v>79.49019</c:v>
                </c:pt>
                <c:pt idx="1878">
                  <c:v>79.490234</c:v>
                </c:pt>
                <c:pt idx="1879">
                  <c:v>79.49028</c:v>
                </c:pt>
                <c:pt idx="1880">
                  <c:v>79.490326</c:v>
                </c:pt>
                <c:pt idx="1881">
                  <c:v>79.49037000000001</c:v>
                </c:pt>
                <c:pt idx="1882">
                  <c:v>79.49042</c:v>
                </c:pt>
                <c:pt idx="1883">
                  <c:v>79.49046</c:v>
                </c:pt>
                <c:pt idx="1884">
                  <c:v>79.4905</c:v>
                </c:pt>
                <c:pt idx="1885">
                  <c:v>79.49055</c:v>
                </c:pt>
                <c:pt idx="1886">
                  <c:v>79.49059</c:v>
                </c:pt>
                <c:pt idx="1887">
                  <c:v>79.49064</c:v>
                </c:pt>
                <c:pt idx="1888">
                  <c:v>79.490685</c:v>
                </c:pt>
                <c:pt idx="1889">
                  <c:v>79.49073000000001</c:v>
                </c:pt>
                <c:pt idx="1890">
                  <c:v>79.49077599999998</c:v>
                </c:pt>
                <c:pt idx="1891">
                  <c:v>79.49082</c:v>
                </c:pt>
                <c:pt idx="1892">
                  <c:v>79.49087</c:v>
                </c:pt>
                <c:pt idx="1893">
                  <c:v>79.49091</c:v>
                </c:pt>
                <c:pt idx="1894">
                  <c:v>79.49096</c:v>
                </c:pt>
                <c:pt idx="1895">
                  <c:v>79.491005</c:v>
                </c:pt>
                <c:pt idx="1896">
                  <c:v>79.49105</c:v>
                </c:pt>
                <c:pt idx="1897">
                  <c:v>79.4911</c:v>
                </c:pt>
                <c:pt idx="1898">
                  <c:v>79.49114</c:v>
                </c:pt>
                <c:pt idx="1899">
                  <c:v>79.49119</c:v>
                </c:pt>
                <c:pt idx="1900">
                  <c:v>79.491234</c:v>
                </c:pt>
                <c:pt idx="1901">
                  <c:v>79.49127</c:v>
                </c:pt>
                <c:pt idx="1902">
                  <c:v>79.49132</c:v>
                </c:pt>
                <c:pt idx="1903">
                  <c:v>79.49136</c:v>
                </c:pt>
                <c:pt idx="1904">
                  <c:v>79.49141</c:v>
                </c:pt>
                <c:pt idx="1905">
                  <c:v>79.491455</c:v>
                </c:pt>
                <c:pt idx="1906">
                  <c:v>79.4915</c:v>
                </c:pt>
                <c:pt idx="1907">
                  <c:v>79.49155</c:v>
                </c:pt>
                <c:pt idx="1908">
                  <c:v>79.49159</c:v>
                </c:pt>
                <c:pt idx="1909">
                  <c:v>79.49164</c:v>
                </c:pt>
                <c:pt idx="1910">
                  <c:v>79.491684</c:v>
                </c:pt>
                <c:pt idx="1911">
                  <c:v>79.49173</c:v>
                </c:pt>
                <c:pt idx="1912">
                  <c:v>79.491776</c:v>
                </c:pt>
                <c:pt idx="1913">
                  <c:v>79.49182</c:v>
                </c:pt>
                <c:pt idx="1914">
                  <c:v>79.49187</c:v>
                </c:pt>
                <c:pt idx="1915">
                  <c:v>79.49191</c:v>
                </c:pt>
                <c:pt idx="1916">
                  <c:v>79.49196</c:v>
                </c:pt>
                <c:pt idx="1917">
                  <c:v>79.492004</c:v>
                </c:pt>
                <c:pt idx="1918">
                  <c:v>79.49205</c:v>
                </c:pt>
                <c:pt idx="1919">
                  <c:v>79.492096</c:v>
                </c:pt>
                <c:pt idx="1920">
                  <c:v>79.49214</c:v>
                </c:pt>
                <c:pt idx="1921">
                  <c:v>79.49219</c:v>
                </c:pt>
                <c:pt idx="1922">
                  <c:v>79.49223</c:v>
                </c:pt>
                <c:pt idx="1923">
                  <c:v>79.49228</c:v>
                </c:pt>
                <c:pt idx="1924">
                  <c:v>79.492325</c:v>
                </c:pt>
                <c:pt idx="1925">
                  <c:v>79.49237</c:v>
                </c:pt>
                <c:pt idx="1926">
                  <c:v>79.49242</c:v>
                </c:pt>
                <c:pt idx="1927">
                  <c:v>79.49246</c:v>
                </c:pt>
                <c:pt idx="1928">
                  <c:v>79.49251</c:v>
                </c:pt>
                <c:pt idx="1929">
                  <c:v>79.49255</c:v>
                </c:pt>
                <c:pt idx="1930">
                  <c:v>79.4926</c:v>
                </c:pt>
                <c:pt idx="1931">
                  <c:v>79.492645</c:v>
                </c:pt>
                <c:pt idx="1932">
                  <c:v>79.49269</c:v>
                </c:pt>
                <c:pt idx="1933">
                  <c:v>79.49274</c:v>
                </c:pt>
                <c:pt idx="1934">
                  <c:v>79.49277999999998</c:v>
                </c:pt>
                <c:pt idx="1935">
                  <c:v>79.49283000000001</c:v>
                </c:pt>
                <c:pt idx="1936">
                  <c:v>79.492874</c:v>
                </c:pt>
                <c:pt idx="1937">
                  <c:v>79.49292</c:v>
                </c:pt>
                <c:pt idx="1938">
                  <c:v>79.492966</c:v>
                </c:pt>
                <c:pt idx="1939">
                  <c:v>79.49301</c:v>
                </c:pt>
                <c:pt idx="1940">
                  <c:v>79.49306</c:v>
                </c:pt>
                <c:pt idx="1941">
                  <c:v>79.4931</c:v>
                </c:pt>
                <c:pt idx="1942">
                  <c:v>79.49315</c:v>
                </c:pt>
                <c:pt idx="1943">
                  <c:v>79.493195</c:v>
                </c:pt>
                <c:pt idx="1944">
                  <c:v>79.49324</c:v>
                </c:pt>
                <c:pt idx="1945">
                  <c:v>79.493286</c:v>
                </c:pt>
                <c:pt idx="1946">
                  <c:v>79.49333</c:v>
                </c:pt>
                <c:pt idx="1947">
                  <c:v>79.493385</c:v>
                </c:pt>
                <c:pt idx="1948">
                  <c:v>79.49343</c:v>
                </c:pt>
                <c:pt idx="1949">
                  <c:v>79.49348</c:v>
                </c:pt>
                <c:pt idx="1950">
                  <c:v>79.49352</c:v>
                </c:pt>
                <c:pt idx="1951">
                  <c:v>79.49357</c:v>
                </c:pt>
                <c:pt idx="1952">
                  <c:v>79.493614</c:v>
                </c:pt>
                <c:pt idx="1953">
                  <c:v>79.49366</c:v>
                </c:pt>
                <c:pt idx="1954">
                  <c:v>79.493706</c:v>
                </c:pt>
                <c:pt idx="1955">
                  <c:v>79.49375</c:v>
                </c:pt>
                <c:pt idx="1956">
                  <c:v>79.4938</c:v>
                </c:pt>
                <c:pt idx="1957">
                  <c:v>79.49384</c:v>
                </c:pt>
                <c:pt idx="1958">
                  <c:v>79.4939</c:v>
                </c:pt>
                <c:pt idx="1959">
                  <c:v>79.49394</c:v>
                </c:pt>
                <c:pt idx="1960">
                  <c:v>79.49399</c:v>
                </c:pt>
                <c:pt idx="1961">
                  <c:v>79.49404</c:v>
                </c:pt>
                <c:pt idx="1962">
                  <c:v>79.49409</c:v>
                </c:pt>
                <c:pt idx="1963">
                  <c:v>79.49413000000002</c:v>
                </c:pt>
                <c:pt idx="1964">
                  <c:v>79.49418</c:v>
                </c:pt>
                <c:pt idx="1965">
                  <c:v>79.494225</c:v>
                </c:pt>
                <c:pt idx="1966">
                  <c:v>79.49427</c:v>
                </c:pt>
                <c:pt idx="1967">
                  <c:v>79.494316</c:v>
                </c:pt>
                <c:pt idx="1968">
                  <c:v>79.49436</c:v>
                </c:pt>
                <c:pt idx="1969">
                  <c:v>79.49441</c:v>
                </c:pt>
                <c:pt idx="1970">
                  <c:v>79.49445</c:v>
                </c:pt>
                <c:pt idx="1971">
                  <c:v>79.4945</c:v>
                </c:pt>
                <c:pt idx="1972">
                  <c:v>79.49455</c:v>
                </c:pt>
                <c:pt idx="1973">
                  <c:v>79.4946</c:v>
                </c:pt>
                <c:pt idx="1974">
                  <c:v>79.494644</c:v>
                </c:pt>
                <c:pt idx="1975">
                  <c:v>79.49469</c:v>
                </c:pt>
                <c:pt idx="1976">
                  <c:v>79.494736</c:v>
                </c:pt>
                <c:pt idx="1977">
                  <c:v>79.49478</c:v>
                </c:pt>
                <c:pt idx="1978">
                  <c:v>79.49483</c:v>
                </c:pt>
                <c:pt idx="1979">
                  <c:v>79.49487</c:v>
                </c:pt>
                <c:pt idx="1980">
                  <c:v>79.49492</c:v>
                </c:pt>
                <c:pt idx="1981">
                  <c:v>79.494965</c:v>
                </c:pt>
                <c:pt idx="1982">
                  <c:v>79.49501</c:v>
                </c:pt>
                <c:pt idx="1983">
                  <c:v>79.49506</c:v>
                </c:pt>
                <c:pt idx="1984">
                  <c:v>79.49511</c:v>
                </c:pt>
                <c:pt idx="1985">
                  <c:v>79.495155</c:v>
                </c:pt>
                <c:pt idx="1986">
                  <c:v>79.49521</c:v>
                </c:pt>
                <c:pt idx="1987">
                  <c:v>79.495255</c:v>
                </c:pt>
                <c:pt idx="1988">
                  <c:v>79.4953</c:v>
                </c:pt>
                <c:pt idx="1989">
                  <c:v>79.495346</c:v>
                </c:pt>
                <c:pt idx="1990">
                  <c:v>79.49539</c:v>
                </c:pt>
                <c:pt idx="1991">
                  <c:v>79.49544</c:v>
                </c:pt>
                <c:pt idx="1992">
                  <c:v>79.49549</c:v>
                </c:pt>
                <c:pt idx="1993">
                  <c:v>79.49554</c:v>
                </c:pt>
                <c:pt idx="1994">
                  <c:v>79.49558</c:v>
                </c:pt>
                <c:pt idx="1995">
                  <c:v>79.495636</c:v>
                </c:pt>
                <c:pt idx="1996">
                  <c:v>79.49568</c:v>
                </c:pt>
                <c:pt idx="1997">
                  <c:v>79.49573</c:v>
                </c:pt>
                <c:pt idx="1998">
                  <c:v>79.49577</c:v>
                </c:pt>
                <c:pt idx="1999">
                  <c:v>79.49582</c:v>
                </c:pt>
                <c:pt idx="2000">
                  <c:v>79.495865</c:v>
                </c:pt>
                <c:pt idx="2001">
                  <c:v>79.49592</c:v>
                </c:pt>
                <c:pt idx="2002">
                  <c:v>79.495964</c:v>
                </c:pt>
                <c:pt idx="2003">
                  <c:v>79.49601</c:v>
                </c:pt>
                <c:pt idx="2004">
                  <c:v>79.49606</c:v>
                </c:pt>
                <c:pt idx="2005">
                  <c:v>79.49611</c:v>
                </c:pt>
                <c:pt idx="2006">
                  <c:v>79.496155</c:v>
                </c:pt>
                <c:pt idx="2007">
                  <c:v>79.49621</c:v>
                </c:pt>
                <c:pt idx="2008">
                  <c:v>79.49626</c:v>
                </c:pt>
                <c:pt idx="2009">
                  <c:v>79.49631</c:v>
                </c:pt>
                <c:pt idx="2010">
                  <c:v>79.49635</c:v>
                </c:pt>
                <c:pt idx="2011">
                  <c:v>79.49641</c:v>
                </c:pt>
                <c:pt idx="2012">
                  <c:v>79.49645</c:v>
                </c:pt>
                <c:pt idx="2013">
                  <c:v>79.4965</c:v>
                </c:pt>
                <c:pt idx="2014">
                  <c:v>79.496544</c:v>
                </c:pt>
                <c:pt idx="2015">
                  <c:v>79.49659</c:v>
                </c:pt>
                <c:pt idx="2016">
                  <c:v>79.496635</c:v>
                </c:pt>
                <c:pt idx="2017">
                  <c:v>79.49669</c:v>
                </c:pt>
                <c:pt idx="2018">
                  <c:v>79.496735</c:v>
                </c:pt>
                <c:pt idx="2019">
                  <c:v>79.49678</c:v>
                </c:pt>
                <c:pt idx="2020">
                  <c:v>79.49683</c:v>
                </c:pt>
                <c:pt idx="2021">
                  <c:v>79.49688</c:v>
                </c:pt>
                <c:pt idx="2022">
                  <c:v>79.496925</c:v>
                </c:pt>
                <c:pt idx="2023">
                  <c:v>79.49697</c:v>
                </c:pt>
                <c:pt idx="2024">
                  <c:v>79.49702</c:v>
                </c:pt>
                <c:pt idx="2025">
                  <c:v>79.49706</c:v>
                </c:pt>
                <c:pt idx="2026">
                  <c:v>79.497116</c:v>
                </c:pt>
                <c:pt idx="2027">
                  <c:v>79.49716</c:v>
                </c:pt>
                <c:pt idx="2028">
                  <c:v>79.49721</c:v>
                </c:pt>
                <c:pt idx="2029">
                  <c:v>79.49726</c:v>
                </c:pt>
                <c:pt idx="2030">
                  <c:v>79.49731</c:v>
                </c:pt>
                <c:pt idx="2031">
                  <c:v>79.49735</c:v>
                </c:pt>
                <c:pt idx="2032">
                  <c:v>79.497406</c:v>
                </c:pt>
                <c:pt idx="2033">
                  <c:v>79.49746</c:v>
                </c:pt>
                <c:pt idx="2034">
                  <c:v>79.497505</c:v>
                </c:pt>
                <c:pt idx="2035">
                  <c:v>79.49755</c:v>
                </c:pt>
                <c:pt idx="2036">
                  <c:v>79.497604</c:v>
                </c:pt>
                <c:pt idx="2037">
                  <c:v>79.49765</c:v>
                </c:pt>
                <c:pt idx="2038">
                  <c:v>79.497696</c:v>
                </c:pt>
                <c:pt idx="2039">
                  <c:v>79.49774</c:v>
                </c:pt>
                <c:pt idx="2040">
                  <c:v>79.49779</c:v>
                </c:pt>
                <c:pt idx="2041">
                  <c:v>79.49783</c:v>
                </c:pt>
                <c:pt idx="2042">
                  <c:v>79.49789</c:v>
                </c:pt>
                <c:pt idx="2043">
                  <c:v>79.49793</c:v>
                </c:pt>
                <c:pt idx="2044">
                  <c:v>79.49798</c:v>
                </c:pt>
                <c:pt idx="2045">
                  <c:v>79.49803</c:v>
                </c:pt>
                <c:pt idx="2046">
                  <c:v>79.49808</c:v>
                </c:pt>
                <c:pt idx="2047">
                  <c:v>79.49812</c:v>
                </c:pt>
                <c:pt idx="2048">
                  <c:v>79.49817</c:v>
                </c:pt>
                <c:pt idx="2049">
                  <c:v>79.498215</c:v>
                </c:pt>
                <c:pt idx="2050">
                  <c:v>79.49826</c:v>
                </c:pt>
                <c:pt idx="2051">
                  <c:v>79.498314</c:v>
                </c:pt>
                <c:pt idx="2052">
                  <c:v>79.49836</c:v>
                </c:pt>
                <c:pt idx="2053">
                  <c:v>79.49841</c:v>
                </c:pt>
                <c:pt idx="2054">
                  <c:v>79.49846</c:v>
                </c:pt>
                <c:pt idx="2055">
                  <c:v>79.498505</c:v>
                </c:pt>
                <c:pt idx="2056">
                  <c:v>79.49855</c:v>
                </c:pt>
                <c:pt idx="2057">
                  <c:v>79.4986</c:v>
                </c:pt>
                <c:pt idx="2058">
                  <c:v>79.49864</c:v>
                </c:pt>
                <c:pt idx="2059">
                  <c:v>79.49869</c:v>
                </c:pt>
                <c:pt idx="2060">
                  <c:v>79.49874</c:v>
                </c:pt>
                <c:pt idx="2061">
                  <c:v>79.49879</c:v>
                </c:pt>
                <c:pt idx="2062">
                  <c:v>79.49884</c:v>
                </c:pt>
                <c:pt idx="2063">
                  <c:v>79.498886</c:v>
                </c:pt>
                <c:pt idx="2064">
                  <c:v>79.49894</c:v>
                </c:pt>
                <c:pt idx="2065">
                  <c:v>79.498985</c:v>
                </c:pt>
                <c:pt idx="2066">
                  <c:v>79.49904</c:v>
                </c:pt>
                <c:pt idx="2067">
                  <c:v>79.499084</c:v>
                </c:pt>
                <c:pt idx="2068">
                  <c:v>79.49913</c:v>
                </c:pt>
                <c:pt idx="2069">
                  <c:v>79.49918</c:v>
                </c:pt>
                <c:pt idx="2070">
                  <c:v>79.49923</c:v>
                </c:pt>
                <c:pt idx="2071">
                  <c:v>79.49928</c:v>
                </c:pt>
                <c:pt idx="2072">
                  <c:v>79.49933</c:v>
                </c:pt>
                <c:pt idx="2073">
                  <c:v>79.49938</c:v>
                </c:pt>
                <c:pt idx="2074">
                  <c:v>79.49943</c:v>
                </c:pt>
                <c:pt idx="2075">
                  <c:v>79.49948</c:v>
                </c:pt>
                <c:pt idx="2076">
                  <c:v>79.49953</c:v>
                </c:pt>
                <c:pt idx="2077">
                  <c:v>79.49957</c:v>
                </c:pt>
                <c:pt idx="2078">
                  <c:v>79.499626</c:v>
                </c:pt>
                <c:pt idx="2079">
                  <c:v>79.49967</c:v>
                </c:pt>
                <c:pt idx="2080">
                  <c:v>79.499725</c:v>
                </c:pt>
                <c:pt idx="2081">
                  <c:v>79.49977000000001</c:v>
                </c:pt>
                <c:pt idx="2082">
                  <c:v>79.499825</c:v>
                </c:pt>
                <c:pt idx="2083">
                  <c:v>79.49987</c:v>
                </c:pt>
                <c:pt idx="2084">
                  <c:v>79.499916</c:v>
                </c:pt>
                <c:pt idx="2085">
                  <c:v>79.49997</c:v>
                </c:pt>
                <c:pt idx="2086">
                  <c:v>79.500015</c:v>
                </c:pt>
                <c:pt idx="2087">
                  <c:v>79.50006</c:v>
                </c:pt>
                <c:pt idx="2088">
                  <c:v>79.500114</c:v>
                </c:pt>
                <c:pt idx="2089">
                  <c:v>79.50017</c:v>
                </c:pt>
                <c:pt idx="2090">
                  <c:v>79.50021</c:v>
                </c:pt>
                <c:pt idx="2091">
                  <c:v>79.50027</c:v>
                </c:pt>
                <c:pt idx="2092">
                  <c:v>79.50031</c:v>
                </c:pt>
                <c:pt idx="2093">
                  <c:v>79.50036</c:v>
                </c:pt>
                <c:pt idx="2094">
                  <c:v>79.500404</c:v>
                </c:pt>
                <c:pt idx="2095">
                  <c:v>79.50045</c:v>
                </c:pt>
                <c:pt idx="2096">
                  <c:v>79.500496</c:v>
                </c:pt>
                <c:pt idx="2097">
                  <c:v>79.50055</c:v>
                </c:pt>
                <c:pt idx="2098">
                  <c:v>79.500595</c:v>
                </c:pt>
                <c:pt idx="2099">
                  <c:v>79.50065</c:v>
                </c:pt>
                <c:pt idx="2100">
                  <c:v>79.500694</c:v>
                </c:pt>
                <c:pt idx="2101">
                  <c:v>79.50073999999998</c:v>
                </c:pt>
                <c:pt idx="2102">
                  <c:v>79.50078999999998</c:v>
                </c:pt>
                <c:pt idx="2103">
                  <c:v>79.50083999999998</c:v>
                </c:pt>
                <c:pt idx="2104">
                  <c:v>79.50089</c:v>
                </c:pt>
                <c:pt idx="2105">
                  <c:v>79.50094</c:v>
                </c:pt>
                <c:pt idx="2106">
                  <c:v>79.50099</c:v>
                </c:pt>
                <c:pt idx="2107">
                  <c:v>79.50104</c:v>
                </c:pt>
                <c:pt idx="2108">
                  <c:v>79.50108</c:v>
                </c:pt>
                <c:pt idx="2109">
                  <c:v>79.50114</c:v>
                </c:pt>
                <c:pt idx="2110">
                  <c:v>79.50118</c:v>
                </c:pt>
                <c:pt idx="2111">
                  <c:v>79.501236</c:v>
                </c:pt>
                <c:pt idx="2112">
                  <c:v>79.50128</c:v>
                </c:pt>
                <c:pt idx="2113">
                  <c:v>79.50133</c:v>
                </c:pt>
                <c:pt idx="2114">
                  <c:v>79.50137</c:v>
                </c:pt>
                <c:pt idx="2115">
                  <c:v>79.50142</c:v>
                </c:pt>
                <c:pt idx="2116">
                  <c:v>79.501465</c:v>
                </c:pt>
                <c:pt idx="2117">
                  <c:v>79.50152</c:v>
                </c:pt>
                <c:pt idx="2118">
                  <c:v>79.501564</c:v>
                </c:pt>
                <c:pt idx="2119">
                  <c:v>79.50162</c:v>
                </c:pt>
                <c:pt idx="2120">
                  <c:v>79.50166</c:v>
                </c:pt>
                <c:pt idx="2121">
                  <c:v>79.50172</c:v>
                </c:pt>
                <c:pt idx="2122">
                  <c:v>79.50176</c:v>
                </c:pt>
                <c:pt idx="2123">
                  <c:v>79.50181</c:v>
                </c:pt>
                <c:pt idx="2124">
                  <c:v>79.50186</c:v>
                </c:pt>
                <c:pt idx="2125">
                  <c:v>79.50191</c:v>
                </c:pt>
                <c:pt idx="2126">
                  <c:v>79.50196</c:v>
                </c:pt>
                <c:pt idx="2127">
                  <c:v>79.50201</c:v>
                </c:pt>
                <c:pt idx="2128">
                  <c:v>79.50206</c:v>
                </c:pt>
                <c:pt idx="2129">
                  <c:v>79.502106</c:v>
                </c:pt>
                <c:pt idx="2130">
                  <c:v>79.50216</c:v>
                </c:pt>
                <c:pt idx="2131">
                  <c:v>79.502205</c:v>
                </c:pt>
                <c:pt idx="2132">
                  <c:v>79.50226</c:v>
                </c:pt>
                <c:pt idx="2133">
                  <c:v>79.50230399999998</c:v>
                </c:pt>
                <c:pt idx="2134">
                  <c:v>79.50234999999999</c:v>
                </c:pt>
                <c:pt idx="2135">
                  <c:v>79.50239999999998</c:v>
                </c:pt>
                <c:pt idx="2136">
                  <c:v>79.50244999999998</c:v>
                </c:pt>
                <c:pt idx="2137">
                  <c:v>79.5025</c:v>
                </c:pt>
                <c:pt idx="2138">
                  <c:v>79.50255</c:v>
                </c:pt>
                <c:pt idx="2139">
                  <c:v>79.5026</c:v>
                </c:pt>
                <c:pt idx="2140">
                  <c:v>79.50265</c:v>
                </c:pt>
                <c:pt idx="2141">
                  <c:v>79.5027</c:v>
                </c:pt>
                <c:pt idx="2142">
                  <c:v>79.50274999999999</c:v>
                </c:pt>
                <c:pt idx="2143">
                  <c:v>79.50279999999998</c:v>
                </c:pt>
                <c:pt idx="2144">
                  <c:v>79.50284599999999</c:v>
                </c:pt>
                <c:pt idx="2145">
                  <c:v>79.50289999999998</c:v>
                </c:pt>
                <c:pt idx="2146">
                  <c:v>79.50294499999998</c:v>
                </c:pt>
                <c:pt idx="2147">
                  <c:v>79.50298999999998</c:v>
                </c:pt>
                <c:pt idx="2148">
                  <c:v>79.503044</c:v>
                </c:pt>
                <c:pt idx="2149">
                  <c:v>79.50309</c:v>
                </c:pt>
                <c:pt idx="2150">
                  <c:v>79.50314</c:v>
                </c:pt>
                <c:pt idx="2151">
                  <c:v>79.50319</c:v>
                </c:pt>
                <c:pt idx="2152">
                  <c:v>79.50324</c:v>
                </c:pt>
                <c:pt idx="2153">
                  <c:v>79.50329</c:v>
                </c:pt>
                <c:pt idx="2154">
                  <c:v>79.50333399999998</c:v>
                </c:pt>
                <c:pt idx="2155">
                  <c:v>79.50338999999998</c:v>
                </c:pt>
                <c:pt idx="2156">
                  <c:v>79.50343</c:v>
                </c:pt>
                <c:pt idx="2157">
                  <c:v>79.50349</c:v>
                </c:pt>
                <c:pt idx="2158">
                  <c:v>79.50353000000001</c:v>
                </c:pt>
                <c:pt idx="2159">
                  <c:v>79.503586</c:v>
                </c:pt>
                <c:pt idx="2160">
                  <c:v>79.50363</c:v>
                </c:pt>
                <c:pt idx="2161">
                  <c:v>79.503685</c:v>
                </c:pt>
                <c:pt idx="2162">
                  <c:v>79.50373</c:v>
                </c:pt>
                <c:pt idx="2163">
                  <c:v>79.50378399999998</c:v>
                </c:pt>
                <c:pt idx="2164">
                  <c:v>79.50383</c:v>
                </c:pt>
                <c:pt idx="2165">
                  <c:v>79.50387999999998</c:v>
                </c:pt>
                <c:pt idx="2166">
                  <c:v>79.50393</c:v>
                </c:pt>
                <c:pt idx="2167">
                  <c:v>79.50398</c:v>
                </c:pt>
                <c:pt idx="2168">
                  <c:v>79.50403</c:v>
                </c:pt>
                <c:pt idx="2169">
                  <c:v>79.50408</c:v>
                </c:pt>
                <c:pt idx="2170">
                  <c:v>79.50413</c:v>
                </c:pt>
                <c:pt idx="2171">
                  <c:v>79.50418</c:v>
                </c:pt>
                <c:pt idx="2172">
                  <c:v>79.50423</c:v>
                </c:pt>
                <c:pt idx="2173">
                  <c:v>79.50428</c:v>
                </c:pt>
                <c:pt idx="2174">
                  <c:v>79.50433</c:v>
                </c:pt>
                <c:pt idx="2175">
                  <c:v>79.50439</c:v>
                </c:pt>
                <c:pt idx="2176">
                  <c:v>79.50444</c:v>
                </c:pt>
                <c:pt idx="2177">
                  <c:v>79.504486</c:v>
                </c:pt>
                <c:pt idx="2178">
                  <c:v>79.50454</c:v>
                </c:pt>
                <c:pt idx="2179">
                  <c:v>79.504585</c:v>
                </c:pt>
                <c:pt idx="2180">
                  <c:v>79.50463</c:v>
                </c:pt>
                <c:pt idx="2181">
                  <c:v>79.504684</c:v>
                </c:pt>
                <c:pt idx="2182">
                  <c:v>79.50473</c:v>
                </c:pt>
                <c:pt idx="2183">
                  <c:v>79.50477999999998</c:v>
                </c:pt>
                <c:pt idx="2184">
                  <c:v>79.50483000000001</c:v>
                </c:pt>
                <c:pt idx="2185">
                  <c:v>79.50488</c:v>
                </c:pt>
                <c:pt idx="2186">
                  <c:v>79.50493</c:v>
                </c:pt>
                <c:pt idx="2187">
                  <c:v>79.50498</c:v>
                </c:pt>
                <c:pt idx="2188">
                  <c:v>79.50503</c:v>
                </c:pt>
                <c:pt idx="2189">
                  <c:v>79.50507999999999</c:v>
                </c:pt>
                <c:pt idx="2190">
                  <c:v>79.50513</c:v>
                </c:pt>
                <c:pt idx="2191">
                  <c:v>79.50517999999998</c:v>
                </c:pt>
                <c:pt idx="2192">
                  <c:v>79.505226</c:v>
                </c:pt>
                <c:pt idx="2193">
                  <c:v>79.50528</c:v>
                </c:pt>
                <c:pt idx="2194">
                  <c:v>79.505325</c:v>
                </c:pt>
                <c:pt idx="2195">
                  <c:v>79.50537999999999</c:v>
                </c:pt>
                <c:pt idx="2196">
                  <c:v>79.505424</c:v>
                </c:pt>
                <c:pt idx="2197">
                  <c:v>79.50547999999999</c:v>
                </c:pt>
                <c:pt idx="2198">
                  <c:v>79.50553</c:v>
                </c:pt>
                <c:pt idx="2199">
                  <c:v>79.50558499999998</c:v>
                </c:pt>
                <c:pt idx="2200">
                  <c:v>79.50564</c:v>
                </c:pt>
                <c:pt idx="2201">
                  <c:v>79.505684</c:v>
                </c:pt>
                <c:pt idx="2202">
                  <c:v>79.50573999999999</c:v>
                </c:pt>
                <c:pt idx="2203">
                  <c:v>79.50577999999999</c:v>
                </c:pt>
                <c:pt idx="2204">
                  <c:v>79.50583999999999</c:v>
                </c:pt>
                <c:pt idx="2205">
                  <c:v>79.50587999999999</c:v>
                </c:pt>
                <c:pt idx="2206">
                  <c:v>79.50593599999999</c:v>
                </c:pt>
                <c:pt idx="2207">
                  <c:v>79.50597999999998</c:v>
                </c:pt>
                <c:pt idx="2208">
                  <c:v>79.50603499999998</c:v>
                </c:pt>
                <c:pt idx="2209">
                  <c:v>79.50607999999998</c:v>
                </c:pt>
                <c:pt idx="2210">
                  <c:v>79.506134</c:v>
                </c:pt>
                <c:pt idx="2211">
                  <c:v>79.50619</c:v>
                </c:pt>
                <c:pt idx="2212">
                  <c:v>79.50624</c:v>
                </c:pt>
                <c:pt idx="2213">
                  <c:v>79.506294</c:v>
                </c:pt>
                <c:pt idx="2214">
                  <c:v>79.50633999999998</c:v>
                </c:pt>
                <c:pt idx="2215">
                  <c:v>79.50638999999998</c:v>
                </c:pt>
                <c:pt idx="2216">
                  <c:v>79.50644</c:v>
                </c:pt>
                <c:pt idx="2217">
                  <c:v>79.50649</c:v>
                </c:pt>
                <c:pt idx="2218">
                  <c:v>79.50654</c:v>
                </c:pt>
                <c:pt idx="2219">
                  <c:v>79.50659</c:v>
                </c:pt>
                <c:pt idx="2220">
                  <c:v>79.50664</c:v>
                </c:pt>
                <c:pt idx="2221">
                  <c:v>79.50669</c:v>
                </c:pt>
                <c:pt idx="2222">
                  <c:v>79.50673999999998</c:v>
                </c:pt>
                <c:pt idx="2223">
                  <c:v>79.50678999999998</c:v>
                </c:pt>
                <c:pt idx="2224">
                  <c:v>79.50683999999998</c:v>
                </c:pt>
                <c:pt idx="2225">
                  <c:v>79.5069</c:v>
                </c:pt>
                <c:pt idx="2226">
                  <c:v>79.50695</c:v>
                </c:pt>
                <c:pt idx="2227">
                  <c:v>79.506996</c:v>
                </c:pt>
                <c:pt idx="2228">
                  <c:v>79.50705</c:v>
                </c:pt>
                <c:pt idx="2229">
                  <c:v>79.507095</c:v>
                </c:pt>
                <c:pt idx="2230">
                  <c:v>79.50715</c:v>
                </c:pt>
                <c:pt idx="2231">
                  <c:v>79.507195</c:v>
                </c:pt>
                <c:pt idx="2232">
                  <c:v>79.50725</c:v>
                </c:pt>
                <c:pt idx="2233">
                  <c:v>79.50729</c:v>
                </c:pt>
                <c:pt idx="2234">
                  <c:v>79.50735</c:v>
                </c:pt>
                <c:pt idx="2235">
                  <c:v>79.50739</c:v>
                </c:pt>
                <c:pt idx="2236">
                  <c:v>79.50745</c:v>
                </c:pt>
                <c:pt idx="2237">
                  <c:v>79.50749</c:v>
                </c:pt>
                <c:pt idx="2238">
                  <c:v>79.507545</c:v>
                </c:pt>
                <c:pt idx="2239">
                  <c:v>79.50759</c:v>
                </c:pt>
                <c:pt idx="2240">
                  <c:v>79.507645</c:v>
                </c:pt>
                <c:pt idx="2241">
                  <c:v>79.5077</c:v>
                </c:pt>
                <c:pt idx="2242">
                  <c:v>79.50775</c:v>
                </c:pt>
                <c:pt idx="2243">
                  <c:v>79.507805</c:v>
                </c:pt>
                <c:pt idx="2244">
                  <c:v>79.50785</c:v>
                </c:pt>
                <c:pt idx="2245">
                  <c:v>79.507904</c:v>
                </c:pt>
                <c:pt idx="2246">
                  <c:v>79.50795</c:v>
                </c:pt>
                <c:pt idx="2247">
                  <c:v>79.508</c:v>
                </c:pt>
                <c:pt idx="2248">
                  <c:v>79.50804999999998</c:v>
                </c:pt>
                <c:pt idx="2249">
                  <c:v>79.5081</c:v>
                </c:pt>
                <c:pt idx="2250">
                  <c:v>79.508156</c:v>
                </c:pt>
                <c:pt idx="2251">
                  <c:v>79.50821</c:v>
                </c:pt>
                <c:pt idx="2252">
                  <c:v>79.50826</c:v>
                </c:pt>
                <c:pt idx="2253">
                  <c:v>79.50831599999998</c:v>
                </c:pt>
                <c:pt idx="2254">
                  <c:v>79.50835999999998</c:v>
                </c:pt>
                <c:pt idx="2255">
                  <c:v>79.508415</c:v>
                </c:pt>
                <c:pt idx="2256">
                  <c:v>79.50846999999998</c:v>
                </c:pt>
                <c:pt idx="2257">
                  <c:v>79.50852</c:v>
                </c:pt>
                <c:pt idx="2258">
                  <c:v>79.50857499999998</c:v>
                </c:pt>
                <c:pt idx="2259">
                  <c:v>79.50862</c:v>
                </c:pt>
                <c:pt idx="2260">
                  <c:v>79.50867499999998</c:v>
                </c:pt>
                <c:pt idx="2261">
                  <c:v>79.50871999999998</c:v>
                </c:pt>
                <c:pt idx="2262">
                  <c:v>79.50877</c:v>
                </c:pt>
                <c:pt idx="2263">
                  <c:v>79.50882</c:v>
                </c:pt>
                <c:pt idx="2264">
                  <c:v>79.50886999999998</c:v>
                </c:pt>
                <c:pt idx="2265">
                  <c:v>79.50892</c:v>
                </c:pt>
                <c:pt idx="2266">
                  <c:v>79.50897</c:v>
                </c:pt>
                <c:pt idx="2267">
                  <c:v>79.50902</c:v>
                </c:pt>
                <c:pt idx="2268">
                  <c:v>79.50907</c:v>
                </c:pt>
                <c:pt idx="2269">
                  <c:v>79.509125</c:v>
                </c:pt>
                <c:pt idx="2270">
                  <c:v>79.50918</c:v>
                </c:pt>
                <c:pt idx="2271">
                  <c:v>79.50923</c:v>
                </c:pt>
                <c:pt idx="2272">
                  <c:v>79.509285</c:v>
                </c:pt>
                <c:pt idx="2273">
                  <c:v>79.50933</c:v>
                </c:pt>
                <c:pt idx="2274">
                  <c:v>79.50938399999998</c:v>
                </c:pt>
                <c:pt idx="2275">
                  <c:v>79.50944</c:v>
                </c:pt>
                <c:pt idx="2276">
                  <c:v>79.50949</c:v>
                </c:pt>
                <c:pt idx="2277">
                  <c:v>79.509544</c:v>
                </c:pt>
                <c:pt idx="2278">
                  <c:v>79.50959</c:v>
                </c:pt>
                <c:pt idx="2279">
                  <c:v>79.50964</c:v>
                </c:pt>
                <c:pt idx="2280">
                  <c:v>79.50969</c:v>
                </c:pt>
                <c:pt idx="2281">
                  <c:v>79.50973999999998</c:v>
                </c:pt>
                <c:pt idx="2282">
                  <c:v>79.50978999999998</c:v>
                </c:pt>
                <c:pt idx="2283">
                  <c:v>79.50983999999998</c:v>
                </c:pt>
                <c:pt idx="2284">
                  <c:v>79.50989</c:v>
                </c:pt>
                <c:pt idx="2285">
                  <c:v>79.50994</c:v>
                </c:pt>
                <c:pt idx="2286">
                  <c:v>79.50999</c:v>
                </c:pt>
                <c:pt idx="2287">
                  <c:v>79.51004</c:v>
                </c:pt>
                <c:pt idx="2288">
                  <c:v>79.51009</c:v>
                </c:pt>
                <c:pt idx="2289">
                  <c:v>79.51015</c:v>
                </c:pt>
                <c:pt idx="2290">
                  <c:v>79.5102</c:v>
                </c:pt>
                <c:pt idx="2291">
                  <c:v>79.510254</c:v>
                </c:pt>
                <c:pt idx="2292">
                  <c:v>79.5103</c:v>
                </c:pt>
                <c:pt idx="2293">
                  <c:v>79.51035</c:v>
                </c:pt>
                <c:pt idx="2294">
                  <c:v>79.51041</c:v>
                </c:pt>
                <c:pt idx="2295">
                  <c:v>79.51046</c:v>
                </c:pt>
                <c:pt idx="2296">
                  <c:v>79.51051</c:v>
                </c:pt>
                <c:pt idx="2297">
                  <c:v>79.51057</c:v>
                </c:pt>
                <c:pt idx="2298">
                  <c:v>79.51061</c:v>
                </c:pt>
                <c:pt idx="2299">
                  <c:v>79.510666</c:v>
                </c:pt>
                <c:pt idx="2300">
                  <c:v>79.51072</c:v>
                </c:pt>
                <c:pt idx="2301">
                  <c:v>79.51077</c:v>
                </c:pt>
                <c:pt idx="2302">
                  <c:v>79.510826</c:v>
                </c:pt>
                <c:pt idx="2303">
                  <c:v>79.51087</c:v>
                </c:pt>
                <c:pt idx="2304">
                  <c:v>79.510925</c:v>
                </c:pt>
                <c:pt idx="2305">
                  <c:v>79.51097</c:v>
                </c:pt>
                <c:pt idx="2306">
                  <c:v>79.511024</c:v>
                </c:pt>
                <c:pt idx="2307">
                  <c:v>79.51107</c:v>
                </c:pt>
                <c:pt idx="2308">
                  <c:v>79.51112</c:v>
                </c:pt>
                <c:pt idx="2309">
                  <c:v>79.51118</c:v>
                </c:pt>
                <c:pt idx="2310">
                  <c:v>79.51123000000002</c:v>
                </c:pt>
                <c:pt idx="2311">
                  <c:v>79.511284</c:v>
                </c:pt>
                <c:pt idx="2312">
                  <c:v>79.51133</c:v>
                </c:pt>
                <c:pt idx="2313">
                  <c:v>79.51138</c:v>
                </c:pt>
                <c:pt idx="2314">
                  <c:v>79.51143</c:v>
                </c:pt>
                <c:pt idx="2315">
                  <c:v>79.51148</c:v>
                </c:pt>
                <c:pt idx="2316">
                  <c:v>79.511536</c:v>
                </c:pt>
                <c:pt idx="2317">
                  <c:v>79.51158</c:v>
                </c:pt>
                <c:pt idx="2318">
                  <c:v>79.511635</c:v>
                </c:pt>
                <c:pt idx="2319">
                  <c:v>79.51169</c:v>
                </c:pt>
                <c:pt idx="2320">
                  <c:v>79.51174</c:v>
                </c:pt>
                <c:pt idx="2321">
                  <c:v>79.511795</c:v>
                </c:pt>
                <c:pt idx="2322">
                  <c:v>79.51184</c:v>
                </c:pt>
                <c:pt idx="2323">
                  <c:v>79.511894</c:v>
                </c:pt>
                <c:pt idx="2324">
                  <c:v>79.51194</c:v>
                </c:pt>
                <c:pt idx="2325">
                  <c:v>79.51199</c:v>
                </c:pt>
                <c:pt idx="2326">
                  <c:v>79.51204</c:v>
                </c:pt>
                <c:pt idx="2327">
                  <c:v>79.51209</c:v>
                </c:pt>
                <c:pt idx="2328">
                  <c:v>79.512146</c:v>
                </c:pt>
                <c:pt idx="2329">
                  <c:v>79.5122</c:v>
                </c:pt>
                <c:pt idx="2330">
                  <c:v>79.51225</c:v>
                </c:pt>
                <c:pt idx="2331">
                  <c:v>79.51231</c:v>
                </c:pt>
                <c:pt idx="2332">
                  <c:v>79.51235</c:v>
                </c:pt>
                <c:pt idx="2333">
                  <c:v>79.512405</c:v>
                </c:pt>
                <c:pt idx="2334">
                  <c:v>79.51246</c:v>
                </c:pt>
                <c:pt idx="2335">
                  <c:v>79.51251</c:v>
                </c:pt>
                <c:pt idx="2336">
                  <c:v>79.512566</c:v>
                </c:pt>
                <c:pt idx="2337">
                  <c:v>79.51261</c:v>
                </c:pt>
                <c:pt idx="2338">
                  <c:v>79.512665</c:v>
                </c:pt>
                <c:pt idx="2339">
                  <c:v>79.51271</c:v>
                </c:pt>
                <c:pt idx="2340">
                  <c:v>79.512764</c:v>
                </c:pt>
                <c:pt idx="2341">
                  <c:v>79.51282</c:v>
                </c:pt>
                <c:pt idx="2342">
                  <c:v>79.51286</c:v>
                </c:pt>
                <c:pt idx="2343">
                  <c:v>79.51292</c:v>
                </c:pt>
                <c:pt idx="2344">
                  <c:v>79.51297</c:v>
                </c:pt>
                <c:pt idx="2345">
                  <c:v>79.51302</c:v>
                </c:pt>
                <c:pt idx="2346">
                  <c:v>79.51308</c:v>
                </c:pt>
                <c:pt idx="2347">
                  <c:v>79.51312</c:v>
                </c:pt>
                <c:pt idx="2348">
                  <c:v>79.513176</c:v>
                </c:pt>
                <c:pt idx="2349">
                  <c:v>79.51323</c:v>
                </c:pt>
                <c:pt idx="2350">
                  <c:v>79.51328</c:v>
                </c:pt>
                <c:pt idx="2351">
                  <c:v>79.51333599999998</c:v>
                </c:pt>
                <c:pt idx="2352">
                  <c:v>79.51339</c:v>
                </c:pt>
                <c:pt idx="2353">
                  <c:v>79.513435</c:v>
                </c:pt>
                <c:pt idx="2354">
                  <c:v>79.51349</c:v>
                </c:pt>
                <c:pt idx="2355">
                  <c:v>79.51354</c:v>
                </c:pt>
                <c:pt idx="2356">
                  <c:v>79.513596</c:v>
                </c:pt>
                <c:pt idx="2357">
                  <c:v>79.51365</c:v>
                </c:pt>
                <c:pt idx="2358">
                  <c:v>79.513695</c:v>
                </c:pt>
                <c:pt idx="2359">
                  <c:v>79.51375</c:v>
                </c:pt>
                <c:pt idx="2360">
                  <c:v>79.513794</c:v>
                </c:pt>
                <c:pt idx="2361">
                  <c:v>79.51385</c:v>
                </c:pt>
                <c:pt idx="2362">
                  <c:v>79.5139</c:v>
                </c:pt>
                <c:pt idx="2363">
                  <c:v>79.513954</c:v>
                </c:pt>
                <c:pt idx="2364">
                  <c:v>79.51401</c:v>
                </c:pt>
                <c:pt idx="2365">
                  <c:v>79.51406</c:v>
                </c:pt>
                <c:pt idx="2366">
                  <c:v>79.514114</c:v>
                </c:pt>
                <c:pt idx="2367">
                  <c:v>79.51417</c:v>
                </c:pt>
                <c:pt idx="2368">
                  <c:v>79.51422</c:v>
                </c:pt>
                <c:pt idx="2369">
                  <c:v>79.514275</c:v>
                </c:pt>
                <c:pt idx="2370">
                  <c:v>79.51432</c:v>
                </c:pt>
                <c:pt idx="2371">
                  <c:v>79.51437</c:v>
                </c:pt>
                <c:pt idx="2372">
                  <c:v>79.51443</c:v>
                </c:pt>
                <c:pt idx="2373">
                  <c:v>79.51448</c:v>
                </c:pt>
                <c:pt idx="2374">
                  <c:v>79.514534</c:v>
                </c:pt>
                <c:pt idx="2375">
                  <c:v>79.51458</c:v>
                </c:pt>
                <c:pt idx="2376">
                  <c:v>79.51463</c:v>
                </c:pt>
                <c:pt idx="2377">
                  <c:v>79.51469</c:v>
                </c:pt>
                <c:pt idx="2378">
                  <c:v>79.51474</c:v>
                </c:pt>
                <c:pt idx="2379">
                  <c:v>79.51479</c:v>
                </c:pt>
                <c:pt idx="2380">
                  <c:v>79.51485</c:v>
                </c:pt>
                <c:pt idx="2381">
                  <c:v>79.51489</c:v>
                </c:pt>
                <c:pt idx="2382">
                  <c:v>79.514946</c:v>
                </c:pt>
                <c:pt idx="2383">
                  <c:v>79.51499</c:v>
                </c:pt>
                <c:pt idx="2384">
                  <c:v>79.515045</c:v>
                </c:pt>
                <c:pt idx="2385">
                  <c:v>79.51509</c:v>
                </c:pt>
                <c:pt idx="2386">
                  <c:v>79.515144</c:v>
                </c:pt>
                <c:pt idx="2387">
                  <c:v>79.5152</c:v>
                </c:pt>
                <c:pt idx="2388">
                  <c:v>79.51525</c:v>
                </c:pt>
                <c:pt idx="2389">
                  <c:v>79.515305</c:v>
                </c:pt>
                <c:pt idx="2390">
                  <c:v>79.51536</c:v>
                </c:pt>
                <c:pt idx="2391">
                  <c:v>79.5154</c:v>
                </c:pt>
                <c:pt idx="2392">
                  <c:v>79.51546</c:v>
                </c:pt>
                <c:pt idx="2393">
                  <c:v>79.51551</c:v>
                </c:pt>
                <c:pt idx="2394">
                  <c:v>79.515564</c:v>
                </c:pt>
                <c:pt idx="2395">
                  <c:v>79.51562</c:v>
                </c:pt>
                <c:pt idx="2396">
                  <c:v>79.51567</c:v>
                </c:pt>
                <c:pt idx="2397">
                  <c:v>79.51572</c:v>
                </c:pt>
                <c:pt idx="2398">
                  <c:v>79.51576999999998</c:v>
                </c:pt>
                <c:pt idx="2399">
                  <c:v>79.51582</c:v>
                </c:pt>
                <c:pt idx="2400">
                  <c:v>79.51587999999998</c:v>
                </c:pt>
                <c:pt idx="2401">
                  <c:v>79.51593</c:v>
                </c:pt>
                <c:pt idx="2402">
                  <c:v>79.51598</c:v>
                </c:pt>
                <c:pt idx="2403">
                  <c:v>79.51603</c:v>
                </c:pt>
                <c:pt idx="2404">
                  <c:v>79.51608</c:v>
                </c:pt>
                <c:pt idx="2405">
                  <c:v>79.516136</c:v>
                </c:pt>
                <c:pt idx="2406">
                  <c:v>79.51619</c:v>
                </c:pt>
                <c:pt idx="2407">
                  <c:v>79.51624</c:v>
                </c:pt>
                <c:pt idx="2408">
                  <c:v>79.5163</c:v>
                </c:pt>
                <c:pt idx="2409">
                  <c:v>79.51634</c:v>
                </c:pt>
                <c:pt idx="2410">
                  <c:v>79.516396</c:v>
                </c:pt>
                <c:pt idx="2411">
                  <c:v>79.51645</c:v>
                </c:pt>
                <c:pt idx="2412">
                  <c:v>79.5165</c:v>
                </c:pt>
                <c:pt idx="2413">
                  <c:v>79.516556</c:v>
                </c:pt>
                <c:pt idx="2414">
                  <c:v>79.5166</c:v>
                </c:pt>
                <c:pt idx="2415">
                  <c:v>79.516655</c:v>
                </c:pt>
                <c:pt idx="2416">
                  <c:v>79.51671</c:v>
                </c:pt>
                <c:pt idx="2417">
                  <c:v>79.51676</c:v>
                </c:pt>
                <c:pt idx="2418">
                  <c:v>79.516815</c:v>
                </c:pt>
                <c:pt idx="2419">
                  <c:v>79.51687</c:v>
                </c:pt>
                <c:pt idx="2420">
                  <c:v>79.516914</c:v>
                </c:pt>
                <c:pt idx="2421">
                  <c:v>79.51697</c:v>
                </c:pt>
                <c:pt idx="2422">
                  <c:v>79.51702</c:v>
                </c:pt>
                <c:pt idx="2423">
                  <c:v>79.517075</c:v>
                </c:pt>
                <c:pt idx="2424">
                  <c:v>79.51713</c:v>
                </c:pt>
                <c:pt idx="2425">
                  <c:v>79.51718</c:v>
                </c:pt>
                <c:pt idx="2426">
                  <c:v>79.51723000000002</c:v>
                </c:pt>
                <c:pt idx="2427">
                  <c:v>79.51728</c:v>
                </c:pt>
                <c:pt idx="2428">
                  <c:v>79.517334</c:v>
                </c:pt>
                <c:pt idx="2429">
                  <c:v>79.51739</c:v>
                </c:pt>
                <c:pt idx="2430">
                  <c:v>79.51744</c:v>
                </c:pt>
                <c:pt idx="2431">
                  <c:v>79.517494</c:v>
                </c:pt>
                <c:pt idx="2432">
                  <c:v>79.51754</c:v>
                </c:pt>
                <c:pt idx="2433">
                  <c:v>79.51759</c:v>
                </c:pt>
                <c:pt idx="2434">
                  <c:v>79.51765</c:v>
                </c:pt>
                <c:pt idx="2435">
                  <c:v>79.5177</c:v>
                </c:pt>
                <c:pt idx="2436">
                  <c:v>79.51775</c:v>
                </c:pt>
                <c:pt idx="2437">
                  <c:v>79.51781</c:v>
                </c:pt>
                <c:pt idx="2438">
                  <c:v>79.51786</c:v>
                </c:pt>
                <c:pt idx="2439">
                  <c:v>79.517914</c:v>
                </c:pt>
                <c:pt idx="2440">
                  <c:v>79.51797</c:v>
                </c:pt>
                <c:pt idx="2441">
                  <c:v>79.51802</c:v>
                </c:pt>
                <c:pt idx="2442">
                  <c:v>79.518074</c:v>
                </c:pt>
                <c:pt idx="2443">
                  <c:v>79.51813000000001</c:v>
                </c:pt>
                <c:pt idx="2444">
                  <c:v>79.51818</c:v>
                </c:pt>
                <c:pt idx="2445">
                  <c:v>79.51823</c:v>
                </c:pt>
                <c:pt idx="2446">
                  <c:v>79.51828</c:v>
                </c:pt>
                <c:pt idx="2447">
                  <c:v>79.51833</c:v>
                </c:pt>
                <c:pt idx="2448">
                  <c:v>79.51838999999998</c:v>
                </c:pt>
                <c:pt idx="2449">
                  <c:v>79.51844</c:v>
                </c:pt>
                <c:pt idx="2450">
                  <c:v>79.51849</c:v>
                </c:pt>
                <c:pt idx="2451">
                  <c:v>79.51854</c:v>
                </c:pt>
                <c:pt idx="2452">
                  <c:v>79.51859</c:v>
                </c:pt>
                <c:pt idx="2453">
                  <c:v>79.51865</c:v>
                </c:pt>
                <c:pt idx="2454">
                  <c:v>79.5187</c:v>
                </c:pt>
                <c:pt idx="2455">
                  <c:v>79.51874999999998</c:v>
                </c:pt>
                <c:pt idx="2456">
                  <c:v>79.51881</c:v>
                </c:pt>
                <c:pt idx="2457">
                  <c:v>79.51885</c:v>
                </c:pt>
                <c:pt idx="2458">
                  <c:v>79.518906</c:v>
                </c:pt>
                <c:pt idx="2459">
                  <c:v>79.51896</c:v>
                </c:pt>
                <c:pt idx="2460">
                  <c:v>79.51901</c:v>
                </c:pt>
                <c:pt idx="2461">
                  <c:v>79.519066</c:v>
                </c:pt>
                <c:pt idx="2462">
                  <c:v>79.51912</c:v>
                </c:pt>
                <c:pt idx="2463">
                  <c:v>79.519165</c:v>
                </c:pt>
                <c:pt idx="2464">
                  <c:v>79.51922</c:v>
                </c:pt>
                <c:pt idx="2465">
                  <c:v>79.51927</c:v>
                </c:pt>
                <c:pt idx="2466">
                  <c:v>79.519325</c:v>
                </c:pt>
                <c:pt idx="2467">
                  <c:v>79.51938</c:v>
                </c:pt>
                <c:pt idx="2468">
                  <c:v>79.51943</c:v>
                </c:pt>
                <c:pt idx="2469">
                  <c:v>79.519485</c:v>
                </c:pt>
                <c:pt idx="2470">
                  <c:v>79.51954</c:v>
                </c:pt>
                <c:pt idx="2471">
                  <c:v>79.51959</c:v>
                </c:pt>
                <c:pt idx="2472">
                  <c:v>79.519646</c:v>
                </c:pt>
                <c:pt idx="2473">
                  <c:v>79.5197</c:v>
                </c:pt>
                <c:pt idx="2474">
                  <c:v>79.51975</c:v>
                </c:pt>
                <c:pt idx="2475">
                  <c:v>79.519806</c:v>
                </c:pt>
                <c:pt idx="2476">
                  <c:v>79.51986</c:v>
                </c:pt>
                <c:pt idx="2477">
                  <c:v>79.51991</c:v>
                </c:pt>
                <c:pt idx="2478">
                  <c:v>79.519966</c:v>
                </c:pt>
                <c:pt idx="2479">
                  <c:v>79.52002</c:v>
                </c:pt>
                <c:pt idx="2480">
                  <c:v>79.52006999999998</c:v>
                </c:pt>
                <c:pt idx="2481">
                  <c:v>79.52013</c:v>
                </c:pt>
                <c:pt idx="2482">
                  <c:v>79.52017999999998</c:v>
                </c:pt>
                <c:pt idx="2483">
                  <c:v>79.52023000000001</c:v>
                </c:pt>
                <c:pt idx="2484">
                  <c:v>79.52028</c:v>
                </c:pt>
                <c:pt idx="2485">
                  <c:v>79.52032999999998</c:v>
                </c:pt>
                <c:pt idx="2486">
                  <c:v>79.52038599999999</c:v>
                </c:pt>
                <c:pt idx="2487">
                  <c:v>79.52043999999998</c:v>
                </c:pt>
                <c:pt idx="2488">
                  <c:v>79.52048999999998</c:v>
                </c:pt>
                <c:pt idx="2489">
                  <c:v>79.52054599999998</c:v>
                </c:pt>
                <c:pt idx="2490">
                  <c:v>79.52059</c:v>
                </c:pt>
                <c:pt idx="2491">
                  <c:v>79.520645</c:v>
                </c:pt>
                <c:pt idx="2492">
                  <c:v>79.5207</c:v>
                </c:pt>
                <c:pt idx="2493">
                  <c:v>79.52074999999999</c:v>
                </c:pt>
                <c:pt idx="2494">
                  <c:v>79.52080499999998</c:v>
                </c:pt>
                <c:pt idx="2495">
                  <c:v>79.52086</c:v>
                </c:pt>
                <c:pt idx="2496">
                  <c:v>79.520905</c:v>
                </c:pt>
                <c:pt idx="2497">
                  <c:v>79.52096</c:v>
                </c:pt>
                <c:pt idx="2498">
                  <c:v>79.52101</c:v>
                </c:pt>
                <c:pt idx="2499">
                  <c:v>79.521065</c:v>
                </c:pt>
                <c:pt idx="2500">
                  <c:v>79.52112</c:v>
                </c:pt>
                <c:pt idx="2501">
                  <c:v>79.52117000000001</c:v>
                </c:pt>
                <c:pt idx="2502">
                  <c:v>79.52122</c:v>
                </c:pt>
                <c:pt idx="2503">
                  <c:v>79.52127</c:v>
                </c:pt>
                <c:pt idx="2504">
                  <c:v>79.521324</c:v>
                </c:pt>
                <c:pt idx="2505">
                  <c:v>79.52137999999998</c:v>
                </c:pt>
                <c:pt idx="2506">
                  <c:v>79.52143</c:v>
                </c:pt>
                <c:pt idx="2507">
                  <c:v>79.521484</c:v>
                </c:pt>
                <c:pt idx="2508">
                  <c:v>79.52154</c:v>
                </c:pt>
                <c:pt idx="2509">
                  <c:v>79.52159</c:v>
                </c:pt>
                <c:pt idx="2510">
                  <c:v>79.521645</c:v>
                </c:pt>
                <c:pt idx="2511">
                  <c:v>79.5217</c:v>
                </c:pt>
                <c:pt idx="2512">
                  <c:v>79.52174999999998</c:v>
                </c:pt>
                <c:pt idx="2513">
                  <c:v>79.521805</c:v>
                </c:pt>
                <c:pt idx="2514">
                  <c:v>79.52186</c:v>
                </c:pt>
                <c:pt idx="2515">
                  <c:v>79.52191</c:v>
                </c:pt>
                <c:pt idx="2516">
                  <c:v>79.521965</c:v>
                </c:pt>
                <c:pt idx="2517">
                  <c:v>79.52202</c:v>
                </c:pt>
                <c:pt idx="2518">
                  <c:v>79.52207</c:v>
                </c:pt>
                <c:pt idx="2519">
                  <c:v>79.522125</c:v>
                </c:pt>
                <c:pt idx="2520">
                  <c:v>79.52217999999999</c:v>
                </c:pt>
                <c:pt idx="2521">
                  <c:v>79.52223</c:v>
                </c:pt>
                <c:pt idx="2522">
                  <c:v>79.52228499999998</c:v>
                </c:pt>
                <c:pt idx="2523">
                  <c:v>79.52233999999999</c:v>
                </c:pt>
                <c:pt idx="2524">
                  <c:v>79.52238999999999</c:v>
                </c:pt>
                <c:pt idx="2525">
                  <c:v>79.52244599999999</c:v>
                </c:pt>
                <c:pt idx="2526">
                  <c:v>79.52249999999998</c:v>
                </c:pt>
                <c:pt idx="2527">
                  <c:v>79.52254999999998</c:v>
                </c:pt>
                <c:pt idx="2528">
                  <c:v>79.52260599999998</c:v>
                </c:pt>
                <c:pt idx="2529">
                  <c:v>79.52266</c:v>
                </c:pt>
                <c:pt idx="2530">
                  <c:v>79.52270999999999</c:v>
                </c:pt>
                <c:pt idx="2531">
                  <c:v>79.52276599999999</c:v>
                </c:pt>
                <c:pt idx="2532">
                  <c:v>79.52281999999998</c:v>
                </c:pt>
                <c:pt idx="2533">
                  <c:v>79.52287</c:v>
                </c:pt>
                <c:pt idx="2534">
                  <c:v>79.52292999999998</c:v>
                </c:pt>
                <c:pt idx="2535">
                  <c:v>79.52297999999999</c:v>
                </c:pt>
                <c:pt idx="2536">
                  <c:v>79.52303</c:v>
                </c:pt>
                <c:pt idx="2537">
                  <c:v>79.52308999999998</c:v>
                </c:pt>
                <c:pt idx="2538">
                  <c:v>79.52314</c:v>
                </c:pt>
                <c:pt idx="2539">
                  <c:v>79.52318599999998</c:v>
                </c:pt>
                <c:pt idx="2540">
                  <c:v>79.52324</c:v>
                </c:pt>
                <c:pt idx="2541">
                  <c:v>79.52329</c:v>
                </c:pt>
                <c:pt idx="2542">
                  <c:v>79.52334599999999</c:v>
                </c:pt>
                <c:pt idx="2543">
                  <c:v>79.52339999999998</c:v>
                </c:pt>
                <c:pt idx="2544">
                  <c:v>79.52344999999998</c:v>
                </c:pt>
                <c:pt idx="2545">
                  <c:v>79.5235</c:v>
                </c:pt>
                <c:pt idx="2546">
                  <c:v>79.52355</c:v>
                </c:pt>
                <c:pt idx="2547">
                  <c:v>79.523605</c:v>
                </c:pt>
                <c:pt idx="2548">
                  <c:v>79.52366</c:v>
                </c:pt>
                <c:pt idx="2549">
                  <c:v>79.52370999999998</c:v>
                </c:pt>
                <c:pt idx="2550">
                  <c:v>79.52376599999998</c:v>
                </c:pt>
                <c:pt idx="2551">
                  <c:v>79.52382</c:v>
                </c:pt>
                <c:pt idx="2552">
                  <c:v>79.52386999999998</c:v>
                </c:pt>
                <c:pt idx="2553">
                  <c:v>79.523926</c:v>
                </c:pt>
                <c:pt idx="2554">
                  <c:v>79.52397999999998</c:v>
                </c:pt>
                <c:pt idx="2555">
                  <c:v>79.52403</c:v>
                </c:pt>
                <c:pt idx="2556">
                  <c:v>79.52408599999998</c:v>
                </c:pt>
                <c:pt idx="2557">
                  <c:v>79.52414</c:v>
                </c:pt>
                <c:pt idx="2558">
                  <c:v>79.52419</c:v>
                </c:pt>
                <c:pt idx="2559">
                  <c:v>79.52425</c:v>
                </c:pt>
                <c:pt idx="2560">
                  <c:v>79.5243</c:v>
                </c:pt>
                <c:pt idx="2561">
                  <c:v>79.52435</c:v>
                </c:pt>
                <c:pt idx="2562">
                  <c:v>79.52441</c:v>
                </c:pt>
                <c:pt idx="2563">
                  <c:v>79.52446</c:v>
                </c:pt>
                <c:pt idx="2564">
                  <c:v>79.52451</c:v>
                </c:pt>
                <c:pt idx="2565">
                  <c:v>79.52457</c:v>
                </c:pt>
                <c:pt idx="2566">
                  <c:v>79.52462</c:v>
                </c:pt>
                <c:pt idx="2567">
                  <c:v>79.52467</c:v>
                </c:pt>
                <c:pt idx="2568">
                  <c:v>79.52473</c:v>
                </c:pt>
                <c:pt idx="2569">
                  <c:v>79.52477999999999</c:v>
                </c:pt>
                <c:pt idx="2570">
                  <c:v>79.52483</c:v>
                </c:pt>
                <c:pt idx="2571">
                  <c:v>79.52489</c:v>
                </c:pt>
                <c:pt idx="2572">
                  <c:v>79.52494</c:v>
                </c:pt>
                <c:pt idx="2573">
                  <c:v>79.524994</c:v>
                </c:pt>
                <c:pt idx="2574">
                  <c:v>79.52504999999998</c:v>
                </c:pt>
                <c:pt idx="2575">
                  <c:v>79.52509999999998</c:v>
                </c:pt>
                <c:pt idx="2576">
                  <c:v>79.525154</c:v>
                </c:pt>
                <c:pt idx="2577">
                  <c:v>79.52521</c:v>
                </c:pt>
                <c:pt idx="2578">
                  <c:v>79.52526</c:v>
                </c:pt>
                <c:pt idx="2579">
                  <c:v>79.52531399999998</c:v>
                </c:pt>
                <c:pt idx="2580">
                  <c:v>79.52536999999998</c:v>
                </c:pt>
                <c:pt idx="2581">
                  <c:v>79.52541999999998</c:v>
                </c:pt>
                <c:pt idx="2582">
                  <c:v>79.52547499999999</c:v>
                </c:pt>
                <c:pt idx="2583">
                  <c:v>79.52552999999998</c:v>
                </c:pt>
                <c:pt idx="2584">
                  <c:v>79.52557999999999</c:v>
                </c:pt>
                <c:pt idx="2585">
                  <c:v>79.52563499999998</c:v>
                </c:pt>
                <c:pt idx="2586">
                  <c:v>79.52568999999998</c:v>
                </c:pt>
                <c:pt idx="2587">
                  <c:v>79.52573999999998</c:v>
                </c:pt>
                <c:pt idx="2588">
                  <c:v>79.52579499999999</c:v>
                </c:pt>
                <c:pt idx="2589">
                  <c:v>79.52584999999999</c:v>
                </c:pt>
                <c:pt idx="2590">
                  <c:v>79.52589999999998</c:v>
                </c:pt>
                <c:pt idx="2591">
                  <c:v>79.52595499999998</c:v>
                </c:pt>
                <c:pt idx="2592">
                  <c:v>79.52601</c:v>
                </c:pt>
                <c:pt idx="2593">
                  <c:v>79.52606</c:v>
                </c:pt>
                <c:pt idx="2594">
                  <c:v>79.526115</c:v>
                </c:pt>
                <c:pt idx="2595">
                  <c:v>79.52617</c:v>
                </c:pt>
                <c:pt idx="2596">
                  <c:v>79.52622</c:v>
                </c:pt>
                <c:pt idx="2597">
                  <c:v>79.52627599999998</c:v>
                </c:pt>
                <c:pt idx="2598">
                  <c:v>79.52632999999998</c:v>
                </c:pt>
                <c:pt idx="2599">
                  <c:v>79.52637999999999</c:v>
                </c:pt>
                <c:pt idx="2600">
                  <c:v>79.52643599999999</c:v>
                </c:pt>
                <c:pt idx="2601">
                  <c:v>79.52648999999998</c:v>
                </c:pt>
                <c:pt idx="2602">
                  <c:v>79.52653999999998</c:v>
                </c:pt>
                <c:pt idx="2603">
                  <c:v>79.526596</c:v>
                </c:pt>
                <c:pt idx="2604">
                  <c:v>79.52665</c:v>
                </c:pt>
                <c:pt idx="2605">
                  <c:v>79.5267</c:v>
                </c:pt>
                <c:pt idx="2606">
                  <c:v>79.52675999999998</c:v>
                </c:pt>
                <c:pt idx="2607">
                  <c:v>79.52681</c:v>
                </c:pt>
                <c:pt idx="2608">
                  <c:v>79.52686</c:v>
                </c:pt>
                <c:pt idx="2609">
                  <c:v>79.52692</c:v>
                </c:pt>
                <c:pt idx="2610">
                  <c:v>79.52697</c:v>
                </c:pt>
                <c:pt idx="2611">
                  <c:v>79.52702</c:v>
                </c:pt>
                <c:pt idx="2612">
                  <c:v>79.52708</c:v>
                </c:pt>
                <c:pt idx="2613">
                  <c:v>79.52713</c:v>
                </c:pt>
                <c:pt idx="2614">
                  <c:v>79.52718</c:v>
                </c:pt>
                <c:pt idx="2615">
                  <c:v>79.52724</c:v>
                </c:pt>
                <c:pt idx="2616">
                  <c:v>79.52729</c:v>
                </c:pt>
                <c:pt idx="2617">
                  <c:v>79.52733999999998</c:v>
                </c:pt>
                <c:pt idx="2618">
                  <c:v>79.5274</c:v>
                </c:pt>
                <c:pt idx="2619">
                  <c:v>79.52745</c:v>
                </c:pt>
                <c:pt idx="2620">
                  <c:v>79.527504</c:v>
                </c:pt>
                <c:pt idx="2621">
                  <c:v>79.52756</c:v>
                </c:pt>
                <c:pt idx="2622">
                  <c:v>79.52761</c:v>
                </c:pt>
                <c:pt idx="2623">
                  <c:v>79.527664</c:v>
                </c:pt>
                <c:pt idx="2624">
                  <c:v>79.52772</c:v>
                </c:pt>
                <c:pt idx="2625">
                  <c:v>79.52776999999998</c:v>
                </c:pt>
                <c:pt idx="2626">
                  <c:v>79.527824</c:v>
                </c:pt>
                <c:pt idx="2627">
                  <c:v>79.52787999999998</c:v>
                </c:pt>
                <c:pt idx="2628">
                  <c:v>79.52793000000001</c:v>
                </c:pt>
                <c:pt idx="2629">
                  <c:v>79.527985</c:v>
                </c:pt>
                <c:pt idx="2630">
                  <c:v>79.52803999999999</c:v>
                </c:pt>
                <c:pt idx="2631">
                  <c:v>79.52808999999999</c:v>
                </c:pt>
                <c:pt idx="2632">
                  <c:v>79.52814499999998</c:v>
                </c:pt>
                <c:pt idx="2633">
                  <c:v>79.5282</c:v>
                </c:pt>
                <c:pt idx="2634">
                  <c:v>79.52825</c:v>
                </c:pt>
                <c:pt idx="2635">
                  <c:v>79.52830499999999</c:v>
                </c:pt>
                <c:pt idx="2636">
                  <c:v>79.52835999999999</c:v>
                </c:pt>
                <c:pt idx="2637">
                  <c:v>79.52840999999998</c:v>
                </c:pt>
                <c:pt idx="2638">
                  <c:v>79.52846499999998</c:v>
                </c:pt>
                <c:pt idx="2639">
                  <c:v>79.52852</c:v>
                </c:pt>
                <c:pt idx="2640">
                  <c:v>79.52856999999998</c:v>
                </c:pt>
                <c:pt idx="2641">
                  <c:v>79.528625</c:v>
                </c:pt>
                <c:pt idx="2642">
                  <c:v>79.52867999999998</c:v>
                </c:pt>
                <c:pt idx="2643">
                  <c:v>79.52872999999998</c:v>
                </c:pt>
                <c:pt idx="2644">
                  <c:v>79.52878599999997</c:v>
                </c:pt>
                <c:pt idx="2645">
                  <c:v>79.52883999999999</c:v>
                </c:pt>
                <c:pt idx="2646">
                  <c:v>79.52888999999999</c:v>
                </c:pt>
                <c:pt idx="2647">
                  <c:v>79.52894599999999</c:v>
                </c:pt>
                <c:pt idx="2648">
                  <c:v>79.52899999999998</c:v>
                </c:pt>
                <c:pt idx="2649">
                  <c:v>79.52905</c:v>
                </c:pt>
                <c:pt idx="2650">
                  <c:v>79.529106</c:v>
                </c:pt>
                <c:pt idx="2651">
                  <c:v>79.52916</c:v>
                </c:pt>
                <c:pt idx="2652">
                  <c:v>79.52921</c:v>
                </c:pt>
                <c:pt idx="2653">
                  <c:v>79.52927</c:v>
                </c:pt>
                <c:pt idx="2654">
                  <c:v>79.52932</c:v>
                </c:pt>
                <c:pt idx="2655">
                  <c:v>79.52936999999998</c:v>
                </c:pt>
                <c:pt idx="2656">
                  <c:v>79.52943</c:v>
                </c:pt>
                <c:pt idx="2657">
                  <c:v>79.52947999999999</c:v>
                </c:pt>
                <c:pt idx="2658">
                  <c:v>79.52953</c:v>
                </c:pt>
                <c:pt idx="2659">
                  <c:v>79.52959</c:v>
                </c:pt>
                <c:pt idx="2660">
                  <c:v>79.52964</c:v>
                </c:pt>
                <c:pt idx="2661">
                  <c:v>79.52969</c:v>
                </c:pt>
                <c:pt idx="2662">
                  <c:v>79.52974999999999</c:v>
                </c:pt>
                <c:pt idx="2663">
                  <c:v>79.52979999999998</c:v>
                </c:pt>
                <c:pt idx="2664">
                  <c:v>79.529854</c:v>
                </c:pt>
                <c:pt idx="2665">
                  <c:v>79.52991</c:v>
                </c:pt>
                <c:pt idx="2666">
                  <c:v>79.52996</c:v>
                </c:pt>
                <c:pt idx="2667">
                  <c:v>79.530014</c:v>
                </c:pt>
                <c:pt idx="2668">
                  <c:v>79.53007</c:v>
                </c:pt>
                <c:pt idx="2669">
                  <c:v>79.53012</c:v>
                </c:pt>
                <c:pt idx="2670">
                  <c:v>79.530174</c:v>
                </c:pt>
                <c:pt idx="2671">
                  <c:v>79.53023</c:v>
                </c:pt>
                <c:pt idx="2672">
                  <c:v>79.53029</c:v>
                </c:pt>
                <c:pt idx="2673">
                  <c:v>79.53033999999998</c:v>
                </c:pt>
                <c:pt idx="2674">
                  <c:v>79.53039599999998</c:v>
                </c:pt>
                <c:pt idx="2675">
                  <c:v>79.53045</c:v>
                </c:pt>
                <c:pt idx="2676">
                  <c:v>79.5305</c:v>
                </c:pt>
                <c:pt idx="2677">
                  <c:v>79.530556</c:v>
                </c:pt>
                <c:pt idx="2678">
                  <c:v>79.53061</c:v>
                </c:pt>
                <c:pt idx="2679">
                  <c:v>79.53066</c:v>
                </c:pt>
                <c:pt idx="2680">
                  <c:v>79.530716</c:v>
                </c:pt>
                <c:pt idx="2681">
                  <c:v>79.53076999999998</c:v>
                </c:pt>
                <c:pt idx="2682">
                  <c:v>79.53083</c:v>
                </c:pt>
                <c:pt idx="2683">
                  <c:v>79.53087999999998</c:v>
                </c:pt>
                <c:pt idx="2684">
                  <c:v>79.53094</c:v>
                </c:pt>
                <c:pt idx="2685">
                  <c:v>79.53099</c:v>
                </c:pt>
                <c:pt idx="2686">
                  <c:v>79.531044</c:v>
                </c:pt>
                <c:pt idx="2687">
                  <c:v>79.5311</c:v>
                </c:pt>
                <c:pt idx="2688">
                  <c:v>79.53115</c:v>
                </c:pt>
                <c:pt idx="2689">
                  <c:v>79.531204</c:v>
                </c:pt>
                <c:pt idx="2690">
                  <c:v>79.53126</c:v>
                </c:pt>
                <c:pt idx="2691">
                  <c:v>79.53131</c:v>
                </c:pt>
                <c:pt idx="2692">
                  <c:v>79.53137</c:v>
                </c:pt>
                <c:pt idx="2693">
                  <c:v>79.531425</c:v>
                </c:pt>
                <c:pt idx="2694">
                  <c:v>79.53148</c:v>
                </c:pt>
                <c:pt idx="2695">
                  <c:v>79.53153</c:v>
                </c:pt>
                <c:pt idx="2696">
                  <c:v>79.531586</c:v>
                </c:pt>
                <c:pt idx="2697">
                  <c:v>79.53164</c:v>
                </c:pt>
                <c:pt idx="2698">
                  <c:v>79.53169</c:v>
                </c:pt>
                <c:pt idx="2699">
                  <c:v>79.531746</c:v>
                </c:pt>
                <c:pt idx="2700">
                  <c:v>79.5318</c:v>
                </c:pt>
                <c:pt idx="2701">
                  <c:v>79.53185</c:v>
                </c:pt>
                <c:pt idx="2702">
                  <c:v>79.53191</c:v>
                </c:pt>
                <c:pt idx="2703">
                  <c:v>79.53197</c:v>
                </c:pt>
                <c:pt idx="2704">
                  <c:v>79.53203</c:v>
                </c:pt>
                <c:pt idx="2705">
                  <c:v>79.53207999999998</c:v>
                </c:pt>
                <c:pt idx="2706">
                  <c:v>79.53213499999998</c:v>
                </c:pt>
                <c:pt idx="2707">
                  <c:v>79.53219</c:v>
                </c:pt>
                <c:pt idx="2708">
                  <c:v>79.53224</c:v>
                </c:pt>
                <c:pt idx="2709">
                  <c:v>79.532295</c:v>
                </c:pt>
                <c:pt idx="2710">
                  <c:v>79.53234999999998</c:v>
                </c:pt>
                <c:pt idx="2711">
                  <c:v>79.53239999999998</c:v>
                </c:pt>
                <c:pt idx="2712">
                  <c:v>79.532455</c:v>
                </c:pt>
                <c:pt idx="2713">
                  <c:v>79.53251</c:v>
                </c:pt>
                <c:pt idx="2714">
                  <c:v>79.53257</c:v>
                </c:pt>
                <c:pt idx="2715">
                  <c:v>79.53262</c:v>
                </c:pt>
                <c:pt idx="2716">
                  <c:v>79.53268</c:v>
                </c:pt>
                <c:pt idx="2717">
                  <c:v>79.53272999999998</c:v>
                </c:pt>
                <c:pt idx="2718">
                  <c:v>79.53277999999999</c:v>
                </c:pt>
                <c:pt idx="2719">
                  <c:v>79.53283999999998</c:v>
                </c:pt>
                <c:pt idx="2720">
                  <c:v>79.53288999999998</c:v>
                </c:pt>
                <c:pt idx="2721">
                  <c:v>79.53293999999998</c:v>
                </c:pt>
                <c:pt idx="2722">
                  <c:v>79.533</c:v>
                </c:pt>
                <c:pt idx="2723">
                  <c:v>79.53305</c:v>
                </c:pt>
                <c:pt idx="2724">
                  <c:v>79.533104</c:v>
                </c:pt>
                <c:pt idx="2725">
                  <c:v>79.53316</c:v>
                </c:pt>
                <c:pt idx="2726">
                  <c:v>79.53321</c:v>
                </c:pt>
                <c:pt idx="2727">
                  <c:v>79.533264</c:v>
                </c:pt>
                <c:pt idx="2728">
                  <c:v>79.53332</c:v>
                </c:pt>
                <c:pt idx="2729">
                  <c:v>79.53337</c:v>
                </c:pt>
                <c:pt idx="2730">
                  <c:v>79.533424</c:v>
                </c:pt>
                <c:pt idx="2731">
                  <c:v>79.53347999999998</c:v>
                </c:pt>
                <c:pt idx="2732">
                  <c:v>79.53354</c:v>
                </c:pt>
                <c:pt idx="2733">
                  <c:v>79.53359</c:v>
                </c:pt>
                <c:pt idx="2734">
                  <c:v>79.533646</c:v>
                </c:pt>
                <c:pt idx="2735">
                  <c:v>79.5337</c:v>
                </c:pt>
                <c:pt idx="2736">
                  <c:v>79.53375</c:v>
                </c:pt>
                <c:pt idx="2737">
                  <c:v>79.533806</c:v>
                </c:pt>
                <c:pt idx="2738">
                  <c:v>79.53386</c:v>
                </c:pt>
                <c:pt idx="2739">
                  <c:v>79.53391</c:v>
                </c:pt>
                <c:pt idx="2740">
                  <c:v>79.533966</c:v>
                </c:pt>
                <c:pt idx="2741">
                  <c:v>79.53402</c:v>
                </c:pt>
                <c:pt idx="2742">
                  <c:v>79.53408</c:v>
                </c:pt>
                <c:pt idx="2743">
                  <c:v>79.534134</c:v>
                </c:pt>
                <c:pt idx="2744">
                  <c:v>79.534195</c:v>
                </c:pt>
                <c:pt idx="2745">
                  <c:v>79.53425</c:v>
                </c:pt>
                <c:pt idx="2746">
                  <c:v>79.5343</c:v>
                </c:pt>
                <c:pt idx="2747">
                  <c:v>79.534355</c:v>
                </c:pt>
                <c:pt idx="2748">
                  <c:v>79.53441</c:v>
                </c:pt>
                <c:pt idx="2749">
                  <c:v>79.53446</c:v>
                </c:pt>
                <c:pt idx="2750">
                  <c:v>79.534515</c:v>
                </c:pt>
                <c:pt idx="2751">
                  <c:v>79.53457</c:v>
                </c:pt>
                <c:pt idx="2752">
                  <c:v>79.53462</c:v>
                </c:pt>
                <c:pt idx="2753">
                  <c:v>79.534676</c:v>
                </c:pt>
                <c:pt idx="2754">
                  <c:v>79.53474</c:v>
                </c:pt>
                <c:pt idx="2755">
                  <c:v>79.53479</c:v>
                </c:pt>
                <c:pt idx="2756">
                  <c:v>79.53484</c:v>
                </c:pt>
                <c:pt idx="2757">
                  <c:v>79.5349</c:v>
                </c:pt>
                <c:pt idx="2758">
                  <c:v>79.53495</c:v>
                </c:pt>
                <c:pt idx="2759">
                  <c:v>79.535</c:v>
                </c:pt>
                <c:pt idx="2760">
                  <c:v>79.53506</c:v>
                </c:pt>
                <c:pt idx="2761">
                  <c:v>79.53511</c:v>
                </c:pt>
                <c:pt idx="2762">
                  <c:v>79.535164</c:v>
                </c:pt>
                <c:pt idx="2763">
                  <c:v>79.53522</c:v>
                </c:pt>
                <c:pt idx="2764">
                  <c:v>79.53528</c:v>
                </c:pt>
                <c:pt idx="2765">
                  <c:v>79.53532999999998</c:v>
                </c:pt>
                <c:pt idx="2766">
                  <c:v>79.53538499999999</c:v>
                </c:pt>
                <c:pt idx="2767">
                  <c:v>79.53543999999998</c:v>
                </c:pt>
                <c:pt idx="2768">
                  <c:v>79.53548999999998</c:v>
                </c:pt>
                <c:pt idx="2769">
                  <c:v>79.535545</c:v>
                </c:pt>
                <c:pt idx="2770">
                  <c:v>79.5356</c:v>
                </c:pt>
                <c:pt idx="2771">
                  <c:v>79.53565</c:v>
                </c:pt>
                <c:pt idx="2772">
                  <c:v>79.53570599999999</c:v>
                </c:pt>
                <c:pt idx="2773">
                  <c:v>79.53575999999998</c:v>
                </c:pt>
                <c:pt idx="2774">
                  <c:v>79.53582</c:v>
                </c:pt>
                <c:pt idx="2775">
                  <c:v>79.53586999999998</c:v>
                </c:pt>
                <c:pt idx="2776">
                  <c:v>79.53593</c:v>
                </c:pt>
                <c:pt idx="2777">
                  <c:v>79.53597999999998</c:v>
                </c:pt>
                <c:pt idx="2778">
                  <c:v>79.53603</c:v>
                </c:pt>
                <c:pt idx="2779">
                  <c:v>79.53609</c:v>
                </c:pt>
                <c:pt idx="2780">
                  <c:v>79.53614</c:v>
                </c:pt>
                <c:pt idx="2781">
                  <c:v>79.536194</c:v>
                </c:pt>
                <c:pt idx="2782">
                  <c:v>79.53625</c:v>
                </c:pt>
                <c:pt idx="2783">
                  <c:v>79.5363</c:v>
                </c:pt>
                <c:pt idx="2784">
                  <c:v>79.53636</c:v>
                </c:pt>
                <c:pt idx="2785">
                  <c:v>79.536415</c:v>
                </c:pt>
                <c:pt idx="2786">
                  <c:v>79.53647599999998</c:v>
                </c:pt>
                <c:pt idx="2787">
                  <c:v>79.53653000000001</c:v>
                </c:pt>
                <c:pt idx="2788">
                  <c:v>79.53658</c:v>
                </c:pt>
                <c:pt idx="2789">
                  <c:v>79.53664</c:v>
                </c:pt>
                <c:pt idx="2790">
                  <c:v>79.53669</c:v>
                </c:pt>
                <c:pt idx="2791">
                  <c:v>79.53673999999998</c:v>
                </c:pt>
                <c:pt idx="2792">
                  <c:v>79.5368</c:v>
                </c:pt>
                <c:pt idx="2793">
                  <c:v>79.53685</c:v>
                </c:pt>
                <c:pt idx="2794">
                  <c:v>79.5369</c:v>
                </c:pt>
                <c:pt idx="2795">
                  <c:v>79.53696</c:v>
                </c:pt>
                <c:pt idx="2796">
                  <c:v>79.53702</c:v>
                </c:pt>
                <c:pt idx="2797">
                  <c:v>79.53707</c:v>
                </c:pt>
                <c:pt idx="2798">
                  <c:v>79.537125</c:v>
                </c:pt>
                <c:pt idx="2799">
                  <c:v>79.53718</c:v>
                </c:pt>
                <c:pt idx="2800">
                  <c:v>79.53723</c:v>
                </c:pt>
                <c:pt idx="2801">
                  <c:v>79.537285</c:v>
                </c:pt>
                <c:pt idx="2802">
                  <c:v>79.53734</c:v>
                </c:pt>
                <c:pt idx="2803">
                  <c:v>79.53739</c:v>
                </c:pt>
                <c:pt idx="2804">
                  <c:v>79.537445</c:v>
                </c:pt>
                <c:pt idx="2805">
                  <c:v>79.5375</c:v>
                </c:pt>
                <c:pt idx="2806">
                  <c:v>79.53756</c:v>
                </c:pt>
                <c:pt idx="2807">
                  <c:v>79.53761</c:v>
                </c:pt>
                <c:pt idx="2808">
                  <c:v>79.53767</c:v>
                </c:pt>
                <c:pt idx="2809">
                  <c:v>79.53772</c:v>
                </c:pt>
                <c:pt idx="2810">
                  <c:v>79.53777</c:v>
                </c:pt>
                <c:pt idx="2811">
                  <c:v>79.53783</c:v>
                </c:pt>
                <c:pt idx="2812">
                  <c:v>79.53788</c:v>
                </c:pt>
                <c:pt idx="2813">
                  <c:v>79.53793</c:v>
                </c:pt>
                <c:pt idx="2814">
                  <c:v>79.53799</c:v>
                </c:pt>
                <c:pt idx="2815">
                  <c:v>79.53803999999998</c:v>
                </c:pt>
                <c:pt idx="2816">
                  <c:v>79.5381</c:v>
                </c:pt>
                <c:pt idx="2817">
                  <c:v>79.538155</c:v>
                </c:pt>
                <c:pt idx="2818">
                  <c:v>79.53821</c:v>
                </c:pt>
                <c:pt idx="2819">
                  <c:v>79.53827</c:v>
                </c:pt>
                <c:pt idx="2820">
                  <c:v>79.53832</c:v>
                </c:pt>
                <c:pt idx="2821">
                  <c:v>79.53837599999999</c:v>
                </c:pt>
                <c:pt idx="2822">
                  <c:v>79.53843</c:v>
                </c:pt>
                <c:pt idx="2823">
                  <c:v>79.53847999999999</c:v>
                </c:pt>
                <c:pt idx="2824">
                  <c:v>79.53853599999998</c:v>
                </c:pt>
                <c:pt idx="2825">
                  <c:v>79.53859</c:v>
                </c:pt>
                <c:pt idx="2826">
                  <c:v>79.53864</c:v>
                </c:pt>
                <c:pt idx="2827">
                  <c:v>79.5387</c:v>
                </c:pt>
                <c:pt idx="2828">
                  <c:v>79.53874999999998</c:v>
                </c:pt>
                <c:pt idx="2829">
                  <c:v>79.53881</c:v>
                </c:pt>
                <c:pt idx="2830">
                  <c:v>79.538864</c:v>
                </c:pt>
                <c:pt idx="2831">
                  <c:v>79.538925</c:v>
                </c:pt>
                <c:pt idx="2832">
                  <c:v>79.53897999999998</c:v>
                </c:pt>
                <c:pt idx="2833">
                  <c:v>79.53903</c:v>
                </c:pt>
                <c:pt idx="2834">
                  <c:v>79.539085</c:v>
                </c:pt>
                <c:pt idx="2835">
                  <c:v>79.53914</c:v>
                </c:pt>
                <c:pt idx="2836">
                  <c:v>79.53919</c:v>
                </c:pt>
                <c:pt idx="2837">
                  <c:v>79.539246</c:v>
                </c:pt>
                <c:pt idx="2838">
                  <c:v>79.5393</c:v>
                </c:pt>
                <c:pt idx="2839">
                  <c:v>79.53935</c:v>
                </c:pt>
                <c:pt idx="2840">
                  <c:v>79.539406</c:v>
                </c:pt>
                <c:pt idx="2841">
                  <c:v>79.53947</c:v>
                </c:pt>
                <c:pt idx="2842">
                  <c:v>79.53952</c:v>
                </c:pt>
                <c:pt idx="2843">
                  <c:v>79.53958</c:v>
                </c:pt>
                <c:pt idx="2844">
                  <c:v>79.539635</c:v>
                </c:pt>
                <c:pt idx="2845">
                  <c:v>79.53969</c:v>
                </c:pt>
                <c:pt idx="2846">
                  <c:v>79.53973999999998</c:v>
                </c:pt>
                <c:pt idx="2847">
                  <c:v>79.539795</c:v>
                </c:pt>
                <c:pt idx="2848">
                  <c:v>79.53985</c:v>
                </c:pt>
                <c:pt idx="2849">
                  <c:v>79.5399</c:v>
                </c:pt>
                <c:pt idx="2850">
                  <c:v>79.539955</c:v>
                </c:pt>
                <c:pt idx="2851">
                  <c:v>79.54001</c:v>
                </c:pt>
                <c:pt idx="2852">
                  <c:v>79.54006</c:v>
                </c:pt>
                <c:pt idx="2853">
                  <c:v>79.54012</c:v>
                </c:pt>
                <c:pt idx="2854">
                  <c:v>79.54018</c:v>
                </c:pt>
                <c:pt idx="2855">
                  <c:v>79.54024</c:v>
                </c:pt>
                <c:pt idx="2856">
                  <c:v>79.54029</c:v>
                </c:pt>
                <c:pt idx="2857">
                  <c:v>79.54035</c:v>
                </c:pt>
                <c:pt idx="2858">
                  <c:v>79.540405</c:v>
                </c:pt>
                <c:pt idx="2859">
                  <c:v>79.54046</c:v>
                </c:pt>
                <c:pt idx="2860">
                  <c:v>79.54051</c:v>
                </c:pt>
                <c:pt idx="2861">
                  <c:v>79.540565</c:v>
                </c:pt>
                <c:pt idx="2862">
                  <c:v>79.54062</c:v>
                </c:pt>
                <c:pt idx="2863">
                  <c:v>79.54067</c:v>
                </c:pt>
                <c:pt idx="2864">
                  <c:v>79.540726</c:v>
                </c:pt>
                <c:pt idx="2865">
                  <c:v>79.54078</c:v>
                </c:pt>
                <c:pt idx="2866">
                  <c:v>79.54083</c:v>
                </c:pt>
                <c:pt idx="2867">
                  <c:v>79.54089</c:v>
                </c:pt>
                <c:pt idx="2868">
                  <c:v>79.54095</c:v>
                </c:pt>
                <c:pt idx="2869">
                  <c:v>79.54101</c:v>
                </c:pt>
                <c:pt idx="2870">
                  <c:v>79.54106</c:v>
                </c:pt>
                <c:pt idx="2871">
                  <c:v>79.54112</c:v>
                </c:pt>
                <c:pt idx="2872">
                  <c:v>79.541176</c:v>
                </c:pt>
                <c:pt idx="2873">
                  <c:v>79.54123000000002</c:v>
                </c:pt>
                <c:pt idx="2874">
                  <c:v>79.54128</c:v>
                </c:pt>
                <c:pt idx="2875">
                  <c:v>79.541336</c:v>
                </c:pt>
                <c:pt idx="2876">
                  <c:v>79.54139</c:v>
                </c:pt>
                <c:pt idx="2877">
                  <c:v>79.54144</c:v>
                </c:pt>
                <c:pt idx="2878">
                  <c:v>79.5415</c:v>
                </c:pt>
                <c:pt idx="2879">
                  <c:v>79.54155</c:v>
                </c:pt>
                <c:pt idx="2880">
                  <c:v>79.5416</c:v>
                </c:pt>
                <c:pt idx="2881">
                  <c:v>79.541664</c:v>
                </c:pt>
                <c:pt idx="2882">
                  <c:v>79.54172</c:v>
                </c:pt>
                <c:pt idx="2883">
                  <c:v>79.54178</c:v>
                </c:pt>
                <c:pt idx="2884">
                  <c:v>79.54183</c:v>
                </c:pt>
                <c:pt idx="2885">
                  <c:v>79.54189</c:v>
                </c:pt>
                <c:pt idx="2886">
                  <c:v>79.54195</c:v>
                </c:pt>
                <c:pt idx="2887">
                  <c:v>79.54201</c:v>
                </c:pt>
                <c:pt idx="2888">
                  <c:v>79.54206</c:v>
                </c:pt>
                <c:pt idx="2889">
                  <c:v>79.542114</c:v>
                </c:pt>
                <c:pt idx="2890">
                  <c:v>79.54217000000001</c:v>
                </c:pt>
                <c:pt idx="2891">
                  <c:v>79.54222</c:v>
                </c:pt>
                <c:pt idx="2892">
                  <c:v>79.542274</c:v>
                </c:pt>
                <c:pt idx="2893">
                  <c:v>79.54233</c:v>
                </c:pt>
                <c:pt idx="2894">
                  <c:v>79.54237999999998</c:v>
                </c:pt>
                <c:pt idx="2895">
                  <c:v>79.542435</c:v>
                </c:pt>
                <c:pt idx="2896">
                  <c:v>79.54249</c:v>
                </c:pt>
                <c:pt idx="2897">
                  <c:v>79.54255</c:v>
                </c:pt>
                <c:pt idx="2898">
                  <c:v>79.5426</c:v>
                </c:pt>
                <c:pt idx="2899">
                  <c:v>79.542656</c:v>
                </c:pt>
                <c:pt idx="2900">
                  <c:v>79.54271</c:v>
                </c:pt>
                <c:pt idx="2901">
                  <c:v>79.54276</c:v>
                </c:pt>
                <c:pt idx="2902">
                  <c:v>79.542816</c:v>
                </c:pt>
                <c:pt idx="2903">
                  <c:v>79.54287</c:v>
                </c:pt>
                <c:pt idx="2904">
                  <c:v>79.54293000000001</c:v>
                </c:pt>
                <c:pt idx="2905">
                  <c:v>79.542984</c:v>
                </c:pt>
                <c:pt idx="2906">
                  <c:v>79.54304</c:v>
                </c:pt>
                <c:pt idx="2907">
                  <c:v>79.54309</c:v>
                </c:pt>
                <c:pt idx="2908">
                  <c:v>79.543144</c:v>
                </c:pt>
                <c:pt idx="2909">
                  <c:v>79.5432</c:v>
                </c:pt>
                <c:pt idx="2910">
                  <c:v>79.54326</c:v>
                </c:pt>
                <c:pt idx="2911">
                  <c:v>79.54331</c:v>
                </c:pt>
                <c:pt idx="2912">
                  <c:v>79.543365</c:v>
                </c:pt>
                <c:pt idx="2913">
                  <c:v>79.54342</c:v>
                </c:pt>
                <c:pt idx="2914">
                  <c:v>79.54347000000001</c:v>
                </c:pt>
                <c:pt idx="2915">
                  <c:v>79.543526</c:v>
                </c:pt>
                <c:pt idx="2916">
                  <c:v>79.54358</c:v>
                </c:pt>
                <c:pt idx="2917">
                  <c:v>79.54363</c:v>
                </c:pt>
                <c:pt idx="2918">
                  <c:v>79.543686</c:v>
                </c:pt>
                <c:pt idx="2919">
                  <c:v>79.54375</c:v>
                </c:pt>
                <c:pt idx="2920">
                  <c:v>79.5438</c:v>
                </c:pt>
                <c:pt idx="2921">
                  <c:v>79.54385</c:v>
                </c:pt>
                <c:pt idx="2922">
                  <c:v>79.543915</c:v>
                </c:pt>
                <c:pt idx="2923">
                  <c:v>79.54397</c:v>
                </c:pt>
                <c:pt idx="2924">
                  <c:v>79.54403</c:v>
                </c:pt>
                <c:pt idx="2925">
                  <c:v>79.54408</c:v>
                </c:pt>
                <c:pt idx="2926">
                  <c:v>79.54414</c:v>
                </c:pt>
                <c:pt idx="2927">
                  <c:v>79.5442</c:v>
                </c:pt>
                <c:pt idx="2928">
                  <c:v>79.54425</c:v>
                </c:pt>
                <c:pt idx="2929">
                  <c:v>79.544304</c:v>
                </c:pt>
                <c:pt idx="2930">
                  <c:v>79.54436</c:v>
                </c:pt>
                <c:pt idx="2931">
                  <c:v>79.54441</c:v>
                </c:pt>
                <c:pt idx="2932">
                  <c:v>79.544464</c:v>
                </c:pt>
                <c:pt idx="2933">
                  <c:v>79.54452</c:v>
                </c:pt>
                <c:pt idx="2934">
                  <c:v>79.54457</c:v>
                </c:pt>
                <c:pt idx="2935">
                  <c:v>79.544624</c:v>
                </c:pt>
                <c:pt idx="2936">
                  <c:v>79.544685</c:v>
                </c:pt>
                <c:pt idx="2937">
                  <c:v>79.54474</c:v>
                </c:pt>
                <c:pt idx="2938">
                  <c:v>79.5448</c:v>
                </c:pt>
                <c:pt idx="2939">
                  <c:v>79.54485</c:v>
                </c:pt>
                <c:pt idx="2940">
                  <c:v>79.544914</c:v>
                </c:pt>
                <c:pt idx="2941">
                  <c:v>79.54497</c:v>
                </c:pt>
                <c:pt idx="2942">
                  <c:v>79.54502</c:v>
                </c:pt>
                <c:pt idx="2943">
                  <c:v>79.545074</c:v>
                </c:pt>
                <c:pt idx="2944">
                  <c:v>79.54513</c:v>
                </c:pt>
                <c:pt idx="2945">
                  <c:v>79.54518</c:v>
                </c:pt>
                <c:pt idx="2946">
                  <c:v>79.545235</c:v>
                </c:pt>
                <c:pt idx="2947">
                  <c:v>79.54529</c:v>
                </c:pt>
                <c:pt idx="2948">
                  <c:v>79.54533999999998</c:v>
                </c:pt>
                <c:pt idx="2949">
                  <c:v>79.545395</c:v>
                </c:pt>
                <c:pt idx="2950">
                  <c:v>79.545456</c:v>
                </c:pt>
                <c:pt idx="2951">
                  <c:v>79.54551</c:v>
                </c:pt>
                <c:pt idx="2952">
                  <c:v>79.54557000000001</c:v>
                </c:pt>
                <c:pt idx="2953">
                  <c:v>79.54562</c:v>
                </c:pt>
                <c:pt idx="2954">
                  <c:v>79.545685</c:v>
                </c:pt>
                <c:pt idx="2955">
                  <c:v>79.54573999999998</c:v>
                </c:pt>
                <c:pt idx="2956">
                  <c:v>79.5458</c:v>
                </c:pt>
                <c:pt idx="2957">
                  <c:v>79.54585</c:v>
                </c:pt>
                <c:pt idx="2958">
                  <c:v>79.545906</c:v>
                </c:pt>
                <c:pt idx="2959">
                  <c:v>79.54596</c:v>
                </c:pt>
                <c:pt idx="2960">
                  <c:v>79.54601</c:v>
                </c:pt>
                <c:pt idx="2961">
                  <c:v>79.54607</c:v>
                </c:pt>
                <c:pt idx="2962">
                  <c:v>79.54612</c:v>
                </c:pt>
                <c:pt idx="2963">
                  <c:v>79.54617</c:v>
                </c:pt>
                <c:pt idx="2964">
                  <c:v>79.54623</c:v>
                </c:pt>
                <c:pt idx="2965">
                  <c:v>79.54628</c:v>
                </c:pt>
                <c:pt idx="2966">
                  <c:v>79.54634</c:v>
                </c:pt>
                <c:pt idx="2967">
                  <c:v>79.546394</c:v>
                </c:pt>
                <c:pt idx="2968">
                  <c:v>79.546455</c:v>
                </c:pt>
                <c:pt idx="2969">
                  <c:v>79.54651</c:v>
                </c:pt>
                <c:pt idx="2970">
                  <c:v>79.54656</c:v>
                </c:pt>
                <c:pt idx="2971">
                  <c:v>79.546616</c:v>
                </c:pt>
                <c:pt idx="2972">
                  <c:v>79.54667</c:v>
                </c:pt>
                <c:pt idx="2973">
                  <c:v>79.54672</c:v>
                </c:pt>
                <c:pt idx="2974">
                  <c:v>79.54677599999998</c:v>
                </c:pt>
                <c:pt idx="2975">
                  <c:v>79.54683</c:v>
                </c:pt>
                <c:pt idx="2976">
                  <c:v>79.54688</c:v>
                </c:pt>
                <c:pt idx="2977">
                  <c:v>79.546936</c:v>
                </c:pt>
                <c:pt idx="2978">
                  <c:v>79.547</c:v>
                </c:pt>
                <c:pt idx="2979">
                  <c:v>79.54705</c:v>
                </c:pt>
                <c:pt idx="2980">
                  <c:v>79.547104</c:v>
                </c:pt>
                <c:pt idx="2981">
                  <c:v>79.54716</c:v>
                </c:pt>
                <c:pt idx="2982">
                  <c:v>79.54721</c:v>
                </c:pt>
                <c:pt idx="2983">
                  <c:v>79.547264</c:v>
                </c:pt>
                <c:pt idx="2984">
                  <c:v>79.54732</c:v>
                </c:pt>
                <c:pt idx="2985">
                  <c:v>79.54738</c:v>
                </c:pt>
                <c:pt idx="2986">
                  <c:v>79.54743</c:v>
                </c:pt>
                <c:pt idx="2987">
                  <c:v>79.547485</c:v>
                </c:pt>
                <c:pt idx="2988">
                  <c:v>79.54754</c:v>
                </c:pt>
                <c:pt idx="2989">
                  <c:v>79.54759</c:v>
                </c:pt>
                <c:pt idx="2990">
                  <c:v>79.54765</c:v>
                </c:pt>
                <c:pt idx="2991">
                  <c:v>79.54771</c:v>
                </c:pt>
                <c:pt idx="2992">
                  <c:v>79.54776</c:v>
                </c:pt>
                <c:pt idx="2993">
                  <c:v>79.54781</c:v>
                </c:pt>
                <c:pt idx="2994">
                  <c:v>79.54787</c:v>
                </c:pt>
                <c:pt idx="2995">
                  <c:v>79.54792</c:v>
                </c:pt>
                <c:pt idx="2996">
                  <c:v>79.54797</c:v>
                </c:pt>
                <c:pt idx="2997">
                  <c:v>79.54803</c:v>
                </c:pt>
                <c:pt idx="2998">
                  <c:v>79.54808</c:v>
                </c:pt>
                <c:pt idx="2999">
                  <c:v>79.548134</c:v>
                </c:pt>
                <c:pt idx="3000">
                  <c:v>79.548195</c:v>
                </c:pt>
                <c:pt idx="3001">
                  <c:v>79.54825</c:v>
                </c:pt>
                <c:pt idx="3002">
                  <c:v>79.54830000000001</c:v>
                </c:pt>
                <c:pt idx="3003">
                  <c:v>79.54836</c:v>
                </c:pt>
                <c:pt idx="3004">
                  <c:v>79.548416</c:v>
                </c:pt>
                <c:pt idx="3005">
                  <c:v>79.54847</c:v>
                </c:pt>
                <c:pt idx="3006">
                  <c:v>79.54852</c:v>
                </c:pt>
                <c:pt idx="3007">
                  <c:v>79.54858</c:v>
                </c:pt>
                <c:pt idx="3008">
                  <c:v>79.54863</c:v>
                </c:pt>
                <c:pt idx="3009">
                  <c:v>79.54868</c:v>
                </c:pt>
                <c:pt idx="3010">
                  <c:v>79.54873999999998</c:v>
                </c:pt>
                <c:pt idx="3011">
                  <c:v>79.54878999999998</c:v>
                </c:pt>
                <c:pt idx="3012">
                  <c:v>79.54884</c:v>
                </c:pt>
                <c:pt idx="3013">
                  <c:v>79.548904</c:v>
                </c:pt>
                <c:pt idx="3014">
                  <c:v>79.54896</c:v>
                </c:pt>
                <c:pt idx="3015">
                  <c:v>79.54902</c:v>
                </c:pt>
                <c:pt idx="3016">
                  <c:v>79.54907</c:v>
                </c:pt>
                <c:pt idx="3017">
                  <c:v>79.549126</c:v>
                </c:pt>
                <c:pt idx="3018">
                  <c:v>79.54918</c:v>
                </c:pt>
                <c:pt idx="3019">
                  <c:v>79.54923</c:v>
                </c:pt>
                <c:pt idx="3020">
                  <c:v>79.549286</c:v>
                </c:pt>
                <c:pt idx="3021">
                  <c:v>79.54934</c:v>
                </c:pt>
                <c:pt idx="3022">
                  <c:v>79.54939</c:v>
                </c:pt>
                <c:pt idx="3023">
                  <c:v>79.549446</c:v>
                </c:pt>
                <c:pt idx="3024">
                  <c:v>79.5495</c:v>
                </c:pt>
                <c:pt idx="3025">
                  <c:v>79.54956</c:v>
                </c:pt>
                <c:pt idx="3026">
                  <c:v>79.549614</c:v>
                </c:pt>
                <c:pt idx="3027">
                  <c:v>79.549675</c:v>
                </c:pt>
                <c:pt idx="3028">
                  <c:v>79.54973</c:v>
                </c:pt>
                <c:pt idx="3029">
                  <c:v>79.54979</c:v>
                </c:pt>
                <c:pt idx="3030">
                  <c:v>79.54984</c:v>
                </c:pt>
                <c:pt idx="3031">
                  <c:v>79.549904</c:v>
                </c:pt>
                <c:pt idx="3032">
                  <c:v>79.54996</c:v>
                </c:pt>
                <c:pt idx="3033">
                  <c:v>79.55002</c:v>
                </c:pt>
                <c:pt idx="3034">
                  <c:v>79.55007</c:v>
                </c:pt>
                <c:pt idx="3035">
                  <c:v>79.550125</c:v>
                </c:pt>
                <c:pt idx="3036">
                  <c:v>79.55017999999998</c:v>
                </c:pt>
                <c:pt idx="3037">
                  <c:v>79.55023000000001</c:v>
                </c:pt>
                <c:pt idx="3038">
                  <c:v>79.550285</c:v>
                </c:pt>
                <c:pt idx="3039">
                  <c:v>79.55033999999999</c:v>
                </c:pt>
                <c:pt idx="3040">
                  <c:v>79.55038999999998</c:v>
                </c:pt>
                <c:pt idx="3041">
                  <c:v>79.55044599999998</c:v>
                </c:pt>
                <c:pt idx="3042">
                  <c:v>79.5505</c:v>
                </c:pt>
                <c:pt idx="3043">
                  <c:v>79.55056</c:v>
                </c:pt>
                <c:pt idx="3044">
                  <c:v>79.55061</c:v>
                </c:pt>
                <c:pt idx="3045">
                  <c:v>79.550674</c:v>
                </c:pt>
                <c:pt idx="3046">
                  <c:v>79.55072999999998</c:v>
                </c:pt>
                <c:pt idx="3047">
                  <c:v>79.55078999999999</c:v>
                </c:pt>
                <c:pt idx="3048">
                  <c:v>79.55083999999998</c:v>
                </c:pt>
                <c:pt idx="3049">
                  <c:v>79.5509</c:v>
                </c:pt>
                <c:pt idx="3050">
                  <c:v>79.55096</c:v>
                </c:pt>
                <c:pt idx="3051">
                  <c:v>79.55101</c:v>
                </c:pt>
                <c:pt idx="3052">
                  <c:v>79.55106</c:v>
                </c:pt>
                <c:pt idx="3053">
                  <c:v>79.55112</c:v>
                </c:pt>
                <c:pt idx="3054">
                  <c:v>79.55117000000001</c:v>
                </c:pt>
                <c:pt idx="3055">
                  <c:v>79.55122</c:v>
                </c:pt>
                <c:pt idx="3056">
                  <c:v>79.55128</c:v>
                </c:pt>
                <c:pt idx="3057">
                  <c:v>79.55133</c:v>
                </c:pt>
                <c:pt idx="3058">
                  <c:v>79.551384</c:v>
                </c:pt>
                <c:pt idx="3059">
                  <c:v>79.551445</c:v>
                </c:pt>
                <c:pt idx="3060">
                  <c:v>79.5515</c:v>
                </c:pt>
                <c:pt idx="3061">
                  <c:v>79.55156</c:v>
                </c:pt>
                <c:pt idx="3062">
                  <c:v>79.55161</c:v>
                </c:pt>
                <c:pt idx="3063">
                  <c:v>79.55167</c:v>
                </c:pt>
                <c:pt idx="3064">
                  <c:v>79.55172</c:v>
                </c:pt>
                <c:pt idx="3065">
                  <c:v>79.55177</c:v>
                </c:pt>
                <c:pt idx="3066">
                  <c:v>79.55183</c:v>
                </c:pt>
                <c:pt idx="3067">
                  <c:v>79.55187999999998</c:v>
                </c:pt>
                <c:pt idx="3068">
                  <c:v>79.55193000000001</c:v>
                </c:pt>
                <c:pt idx="3069">
                  <c:v>79.55199</c:v>
                </c:pt>
                <c:pt idx="3070">
                  <c:v>79.55203999999999</c:v>
                </c:pt>
                <c:pt idx="3071">
                  <c:v>79.55209999999998</c:v>
                </c:pt>
                <c:pt idx="3072">
                  <c:v>79.552155</c:v>
                </c:pt>
                <c:pt idx="3073">
                  <c:v>79.55221</c:v>
                </c:pt>
                <c:pt idx="3074">
                  <c:v>79.55226</c:v>
                </c:pt>
                <c:pt idx="3075">
                  <c:v>79.55231499999998</c:v>
                </c:pt>
                <c:pt idx="3076">
                  <c:v>79.55236999999998</c:v>
                </c:pt>
                <c:pt idx="3077">
                  <c:v>79.55242</c:v>
                </c:pt>
                <c:pt idx="3078">
                  <c:v>79.55247499999999</c:v>
                </c:pt>
                <c:pt idx="3079">
                  <c:v>79.55253</c:v>
                </c:pt>
                <c:pt idx="3080">
                  <c:v>79.55257999999999</c:v>
                </c:pt>
                <c:pt idx="3081">
                  <c:v>79.55263999999998</c:v>
                </c:pt>
                <c:pt idx="3082">
                  <c:v>79.55269999999998</c:v>
                </c:pt>
                <c:pt idx="3083">
                  <c:v>79.55274999999999</c:v>
                </c:pt>
                <c:pt idx="3084">
                  <c:v>79.55279999999999</c:v>
                </c:pt>
                <c:pt idx="3085">
                  <c:v>79.55285999999998</c:v>
                </c:pt>
                <c:pt idx="3086">
                  <c:v>79.55290999999998</c:v>
                </c:pt>
                <c:pt idx="3087">
                  <c:v>79.55296</c:v>
                </c:pt>
                <c:pt idx="3088">
                  <c:v>79.553024</c:v>
                </c:pt>
                <c:pt idx="3089">
                  <c:v>79.55307999999998</c:v>
                </c:pt>
                <c:pt idx="3090">
                  <c:v>79.55313</c:v>
                </c:pt>
                <c:pt idx="3091">
                  <c:v>79.553185</c:v>
                </c:pt>
                <c:pt idx="3092">
                  <c:v>79.55324</c:v>
                </c:pt>
                <c:pt idx="3093">
                  <c:v>79.55329</c:v>
                </c:pt>
                <c:pt idx="3094">
                  <c:v>79.55334999999998</c:v>
                </c:pt>
                <c:pt idx="3095">
                  <c:v>79.55340599999998</c:v>
                </c:pt>
                <c:pt idx="3096">
                  <c:v>79.55347</c:v>
                </c:pt>
                <c:pt idx="3097">
                  <c:v>79.55352</c:v>
                </c:pt>
                <c:pt idx="3098">
                  <c:v>79.55357</c:v>
                </c:pt>
                <c:pt idx="3099">
                  <c:v>79.55363000000001</c:v>
                </c:pt>
                <c:pt idx="3100">
                  <c:v>79.55368</c:v>
                </c:pt>
                <c:pt idx="3101">
                  <c:v>79.55373399999999</c:v>
                </c:pt>
                <c:pt idx="3102">
                  <c:v>79.55378999999999</c:v>
                </c:pt>
                <c:pt idx="3103">
                  <c:v>79.55383999999998</c:v>
                </c:pt>
                <c:pt idx="3104">
                  <c:v>79.553894</c:v>
                </c:pt>
                <c:pt idx="3105">
                  <c:v>79.55395</c:v>
                </c:pt>
                <c:pt idx="3106">
                  <c:v>79.55401</c:v>
                </c:pt>
                <c:pt idx="3107">
                  <c:v>79.55406</c:v>
                </c:pt>
                <c:pt idx="3108">
                  <c:v>79.55412</c:v>
                </c:pt>
                <c:pt idx="3109">
                  <c:v>79.55418</c:v>
                </c:pt>
                <c:pt idx="3110">
                  <c:v>79.55424</c:v>
                </c:pt>
                <c:pt idx="3111">
                  <c:v>79.55429</c:v>
                </c:pt>
                <c:pt idx="3112">
                  <c:v>79.55435</c:v>
                </c:pt>
                <c:pt idx="3113">
                  <c:v>79.554405</c:v>
                </c:pt>
                <c:pt idx="3114">
                  <c:v>79.55447</c:v>
                </c:pt>
                <c:pt idx="3115">
                  <c:v>79.55452</c:v>
                </c:pt>
                <c:pt idx="3116">
                  <c:v>79.55458</c:v>
                </c:pt>
                <c:pt idx="3117">
                  <c:v>79.554634</c:v>
                </c:pt>
                <c:pt idx="3118">
                  <c:v>79.55469</c:v>
                </c:pt>
                <c:pt idx="3119">
                  <c:v>79.55473999999998</c:v>
                </c:pt>
                <c:pt idx="3120">
                  <c:v>79.554794</c:v>
                </c:pt>
                <c:pt idx="3121">
                  <c:v>79.55485</c:v>
                </c:pt>
                <c:pt idx="3122">
                  <c:v>79.5549</c:v>
                </c:pt>
                <c:pt idx="3123">
                  <c:v>79.554955</c:v>
                </c:pt>
                <c:pt idx="3124">
                  <c:v>79.55500999999998</c:v>
                </c:pt>
                <c:pt idx="3125">
                  <c:v>79.55505999999998</c:v>
                </c:pt>
                <c:pt idx="3126">
                  <c:v>79.55512</c:v>
                </c:pt>
                <c:pt idx="3127">
                  <c:v>79.55517599999999</c:v>
                </c:pt>
                <c:pt idx="3128">
                  <c:v>79.55524</c:v>
                </c:pt>
                <c:pt idx="3129">
                  <c:v>79.55529</c:v>
                </c:pt>
                <c:pt idx="3130">
                  <c:v>79.55534999999999</c:v>
                </c:pt>
                <c:pt idx="3131">
                  <c:v>79.55540499999998</c:v>
                </c:pt>
                <c:pt idx="3132">
                  <c:v>79.55546599999998</c:v>
                </c:pt>
                <c:pt idx="3133">
                  <c:v>79.55552</c:v>
                </c:pt>
                <c:pt idx="3134">
                  <c:v>79.55556999999998</c:v>
                </c:pt>
                <c:pt idx="3135">
                  <c:v>79.555626</c:v>
                </c:pt>
                <c:pt idx="3136">
                  <c:v>79.55567999999998</c:v>
                </c:pt>
                <c:pt idx="3137">
                  <c:v>79.55572999999998</c:v>
                </c:pt>
                <c:pt idx="3138">
                  <c:v>79.55578599999998</c:v>
                </c:pt>
                <c:pt idx="3139">
                  <c:v>79.55583999999999</c:v>
                </c:pt>
                <c:pt idx="3140">
                  <c:v>79.55588999999999</c:v>
                </c:pt>
                <c:pt idx="3141">
                  <c:v>79.55594999999998</c:v>
                </c:pt>
                <c:pt idx="3142">
                  <c:v>79.55601</c:v>
                </c:pt>
                <c:pt idx="3143">
                  <c:v>79.55606</c:v>
                </c:pt>
                <c:pt idx="3144">
                  <c:v>79.556114</c:v>
                </c:pt>
                <c:pt idx="3145">
                  <c:v>79.55617</c:v>
                </c:pt>
                <c:pt idx="3146">
                  <c:v>79.55622</c:v>
                </c:pt>
                <c:pt idx="3147">
                  <c:v>79.556274</c:v>
                </c:pt>
                <c:pt idx="3148">
                  <c:v>79.55632999999998</c:v>
                </c:pt>
                <c:pt idx="3149">
                  <c:v>79.55637999999999</c:v>
                </c:pt>
                <c:pt idx="3150">
                  <c:v>79.55643499999998</c:v>
                </c:pt>
                <c:pt idx="3151">
                  <c:v>79.55648999999998</c:v>
                </c:pt>
                <c:pt idx="3152">
                  <c:v>79.55655</c:v>
                </c:pt>
                <c:pt idx="3153">
                  <c:v>79.5566</c:v>
                </c:pt>
                <c:pt idx="3154">
                  <c:v>79.556656</c:v>
                </c:pt>
                <c:pt idx="3155">
                  <c:v>79.55672</c:v>
                </c:pt>
                <c:pt idx="3156">
                  <c:v>79.55676999999998</c:v>
                </c:pt>
                <c:pt idx="3157">
                  <c:v>79.55683</c:v>
                </c:pt>
                <c:pt idx="3158">
                  <c:v>79.55688499999998</c:v>
                </c:pt>
                <c:pt idx="3159">
                  <c:v>79.55694599999998</c:v>
                </c:pt>
                <c:pt idx="3160">
                  <c:v>79.557</c:v>
                </c:pt>
                <c:pt idx="3161">
                  <c:v>79.55705</c:v>
                </c:pt>
                <c:pt idx="3162">
                  <c:v>79.557106</c:v>
                </c:pt>
                <c:pt idx="3163">
                  <c:v>79.55716</c:v>
                </c:pt>
                <c:pt idx="3164">
                  <c:v>79.55721</c:v>
                </c:pt>
                <c:pt idx="3165">
                  <c:v>79.55727</c:v>
                </c:pt>
                <c:pt idx="3166">
                  <c:v>79.55732</c:v>
                </c:pt>
                <c:pt idx="3167">
                  <c:v>79.55737</c:v>
                </c:pt>
                <c:pt idx="3168">
                  <c:v>79.55743</c:v>
                </c:pt>
                <c:pt idx="3169">
                  <c:v>79.55749</c:v>
                </c:pt>
                <c:pt idx="3170">
                  <c:v>79.55754</c:v>
                </c:pt>
                <c:pt idx="3171">
                  <c:v>79.5576</c:v>
                </c:pt>
                <c:pt idx="3172">
                  <c:v>79.557655</c:v>
                </c:pt>
                <c:pt idx="3173">
                  <c:v>79.55772</c:v>
                </c:pt>
                <c:pt idx="3174">
                  <c:v>79.55777</c:v>
                </c:pt>
                <c:pt idx="3175">
                  <c:v>79.55783</c:v>
                </c:pt>
                <c:pt idx="3176">
                  <c:v>79.557884</c:v>
                </c:pt>
                <c:pt idx="3177">
                  <c:v>79.557945</c:v>
                </c:pt>
                <c:pt idx="3178">
                  <c:v>79.558</c:v>
                </c:pt>
                <c:pt idx="3179">
                  <c:v>79.55806</c:v>
                </c:pt>
                <c:pt idx="3180">
                  <c:v>79.55811</c:v>
                </c:pt>
                <c:pt idx="3181">
                  <c:v>79.55816999999998</c:v>
                </c:pt>
                <c:pt idx="3182">
                  <c:v>79.55822</c:v>
                </c:pt>
                <c:pt idx="3183">
                  <c:v>79.55827</c:v>
                </c:pt>
                <c:pt idx="3184">
                  <c:v>79.55833</c:v>
                </c:pt>
                <c:pt idx="3185">
                  <c:v>79.55837999999999</c:v>
                </c:pt>
                <c:pt idx="3186">
                  <c:v>79.55842999999998</c:v>
                </c:pt>
                <c:pt idx="3187">
                  <c:v>79.55848999999999</c:v>
                </c:pt>
                <c:pt idx="3188">
                  <c:v>79.55853999999998</c:v>
                </c:pt>
                <c:pt idx="3189">
                  <c:v>79.5586</c:v>
                </c:pt>
                <c:pt idx="3190">
                  <c:v>79.558655</c:v>
                </c:pt>
                <c:pt idx="3191">
                  <c:v>79.55871599999999</c:v>
                </c:pt>
                <c:pt idx="3192">
                  <c:v>79.55876999999998</c:v>
                </c:pt>
                <c:pt idx="3193">
                  <c:v>79.55881999999998</c:v>
                </c:pt>
                <c:pt idx="3194">
                  <c:v>79.55887599999998</c:v>
                </c:pt>
                <c:pt idx="3195">
                  <c:v>79.55892999999998</c:v>
                </c:pt>
                <c:pt idx="3196">
                  <c:v>79.55897999999999</c:v>
                </c:pt>
                <c:pt idx="3197">
                  <c:v>79.55903999999998</c:v>
                </c:pt>
                <c:pt idx="3198">
                  <c:v>79.55909</c:v>
                </c:pt>
                <c:pt idx="3199">
                  <c:v>79.55914</c:v>
                </c:pt>
                <c:pt idx="3200">
                  <c:v>79.5592</c:v>
                </c:pt>
                <c:pt idx="3201">
                  <c:v>79.55926</c:v>
                </c:pt>
                <c:pt idx="3202">
                  <c:v>79.55930999999998</c:v>
                </c:pt>
                <c:pt idx="3203">
                  <c:v>79.55936999999998</c:v>
                </c:pt>
                <c:pt idx="3204">
                  <c:v>79.559425</c:v>
                </c:pt>
                <c:pt idx="3205">
                  <c:v>79.55947999999998</c:v>
                </c:pt>
                <c:pt idx="3206">
                  <c:v>79.55953</c:v>
                </c:pt>
                <c:pt idx="3207">
                  <c:v>79.55958599999998</c:v>
                </c:pt>
                <c:pt idx="3208">
                  <c:v>79.55964</c:v>
                </c:pt>
                <c:pt idx="3209">
                  <c:v>79.55969</c:v>
                </c:pt>
                <c:pt idx="3210">
                  <c:v>79.55974599999999</c:v>
                </c:pt>
                <c:pt idx="3211">
                  <c:v>79.55979999999998</c:v>
                </c:pt>
                <c:pt idx="3212">
                  <c:v>79.55984999999998</c:v>
                </c:pt>
                <c:pt idx="3213">
                  <c:v>79.55991</c:v>
                </c:pt>
                <c:pt idx="3214">
                  <c:v>79.55997</c:v>
                </c:pt>
                <c:pt idx="3215">
                  <c:v>79.56002</c:v>
                </c:pt>
                <c:pt idx="3216">
                  <c:v>79.56008</c:v>
                </c:pt>
                <c:pt idx="3217">
                  <c:v>79.560135</c:v>
                </c:pt>
                <c:pt idx="3218">
                  <c:v>79.56019</c:v>
                </c:pt>
                <c:pt idx="3219">
                  <c:v>79.56024</c:v>
                </c:pt>
                <c:pt idx="3220">
                  <c:v>79.560295</c:v>
                </c:pt>
                <c:pt idx="3221">
                  <c:v>79.56035</c:v>
                </c:pt>
                <c:pt idx="3222">
                  <c:v>79.5604</c:v>
                </c:pt>
                <c:pt idx="3223">
                  <c:v>79.560455</c:v>
                </c:pt>
                <c:pt idx="3224">
                  <c:v>79.56051</c:v>
                </c:pt>
                <c:pt idx="3225">
                  <c:v>79.56056</c:v>
                </c:pt>
                <c:pt idx="3226">
                  <c:v>79.56062</c:v>
                </c:pt>
                <c:pt idx="3227">
                  <c:v>79.56068</c:v>
                </c:pt>
                <c:pt idx="3228">
                  <c:v>79.56073999999998</c:v>
                </c:pt>
                <c:pt idx="3229">
                  <c:v>79.56078999999998</c:v>
                </c:pt>
                <c:pt idx="3230">
                  <c:v>79.56085</c:v>
                </c:pt>
                <c:pt idx="3231">
                  <c:v>79.560905</c:v>
                </c:pt>
                <c:pt idx="3232">
                  <c:v>79.56097000000001</c:v>
                </c:pt>
                <c:pt idx="3233">
                  <c:v>79.56102</c:v>
                </c:pt>
                <c:pt idx="3234">
                  <c:v>79.56108</c:v>
                </c:pt>
                <c:pt idx="3235">
                  <c:v>79.561134</c:v>
                </c:pt>
                <c:pt idx="3236">
                  <c:v>79.56119</c:v>
                </c:pt>
                <c:pt idx="3237">
                  <c:v>79.56124</c:v>
                </c:pt>
                <c:pt idx="3238">
                  <c:v>79.561295</c:v>
                </c:pt>
                <c:pt idx="3239">
                  <c:v>79.56135</c:v>
                </c:pt>
                <c:pt idx="3240">
                  <c:v>79.5614</c:v>
                </c:pt>
                <c:pt idx="3241">
                  <c:v>79.561455</c:v>
                </c:pt>
                <c:pt idx="3242">
                  <c:v>79.56151</c:v>
                </c:pt>
                <c:pt idx="3243">
                  <c:v>79.56156</c:v>
                </c:pt>
                <c:pt idx="3244">
                  <c:v>79.56162</c:v>
                </c:pt>
                <c:pt idx="3245">
                  <c:v>79.561676</c:v>
                </c:pt>
                <c:pt idx="3246">
                  <c:v>79.56174</c:v>
                </c:pt>
                <c:pt idx="3247">
                  <c:v>79.56179</c:v>
                </c:pt>
                <c:pt idx="3248">
                  <c:v>79.56185</c:v>
                </c:pt>
                <c:pt idx="3249">
                  <c:v>79.561905</c:v>
                </c:pt>
                <c:pt idx="3250">
                  <c:v>79.561966</c:v>
                </c:pt>
                <c:pt idx="3251">
                  <c:v>79.56202</c:v>
                </c:pt>
                <c:pt idx="3252">
                  <c:v>79.56207999999998</c:v>
                </c:pt>
                <c:pt idx="3253">
                  <c:v>79.56213</c:v>
                </c:pt>
                <c:pt idx="3254">
                  <c:v>79.56219</c:v>
                </c:pt>
                <c:pt idx="3255">
                  <c:v>79.56224</c:v>
                </c:pt>
                <c:pt idx="3256">
                  <c:v>79.562294</c:v>
                </c:pt>
                <c:pt idx="3257">
                  <c:v>79.56234999999998</c:v>
                </c:pt>
                <c:pt idx="3258">
                  <c:v>79.56239999999998</c:v>
                </c:pt>
                <c:pt idx="3259">
                  <c:v>79.562454</c:v>
                </c:pt>
                <c:pt idx="3260">
                  <c:v>79.56251</c:v>
                </c:pt>
                <c:pt idx="3261">
                  <c:v>79.56256</c:v>
                </c:pt>
                <c:pt idx="3262">
                  <c:v>79.56262</c:v>
                </c:pt>
                <c:pt idx="3263">
                  <c:v>79.562675</c:v>
                </c:pt>
                <c:pt idx="3264">
                  <c:v>79.56272999999998</c:v>
                </c:pt>
                <c:pt idx="3265">
                  <c:v>79.56277999999999</c:v>
                </c:pt>
                <c:pt idx="3266">
                  <c:v>79.56283599999999</c:v>
                </c:pt>
                <c:pt idx="3267">
                  <c:v>79.56288999999998</c:v>
                </c:pt>
                <c:pt idx="3268">
                  <c:v>79.56294</c:v>
                </c:pt>
                <c:pt idx="3269">
                  <c:v>79.563</c:v>
                </c:pt>
                <c:pt idx="3270">
                  <c:v>79.56306</c:v>
                </c:pt>
                <c:pt idx="3271">
                  <c:v>79.56311</c:v>
                </c:pt>
                <c:pt idx="3272">
                  <c:v>79.56316</c:v>
                </c:pt>
                <c:pt idx="3273">
                  <c:v>79.56322</c:v>
                </c:pt>
                <c:pt idx="3274">
                  <c:v>79.56328</c:v>
                </c:pt>
                <c:pt idx="3275">
                  <c:v>79.56333</c:v>
                </c:pt>
                <c:pt idx="3276">
                  <c:v>79.56338499999998</c:v>
                </c:pt>
                <c:pt idx="3277">
                  <c:v>79.563446</c:v>
                </c:pt>
                <c:pt idx="3278">
                  <c:v>79.5635</c:v>
                </c:pt>
                <c:pt idx="3279">
                  <c:v>79.56356</c:v>
                </c:pt>
                <c:pt idx="3280">
                  <c:v>79.563614</c:v>
                </c:pt>
                <c:pt idx="3281">
                  <c:v>79.56367</c:v>
                </c:pt>
                <c:pt idx="3282">
                  <c:v>79.56372</c:v>
                </c:pt>
                <c:pt idx="3283">
                  <c:v>79.56377399999998</c:v>
                </c:pt>
                <c:pt idx="3284">
                  <c:v>79.56383</c:v>
                </c:pt>
                <c:pt idx="3285">
                  <c:v>79.56387999999998</c:v>
                </c:pt>
                <c:pt idx="3286">
                  <c:v>79.563934</c:v>
                </c:pt>
                <c:pt idx="3287">
                  <c:v>79.56399</c:v>
                </c:pt>
                <c:pt idx="3288">
                  <c:v>79.56404</c:v>
                </c:pt>
                <c:pt idx="3289">
                  <c:v>79.5641</c:v>
                </c:pt>
                <c:pt idx="3290">
                  <c:v>79.564156</c:v>
                </c:pt>
                <c:pt idx="3291">
                  <c:v>79.56422</c:v>
                </c:pt>
                <c:pt idx="3292">
                  <c:v>79.56427</c:v>
                </c:pt>
                <c:pt idx="3293">
                  <c:v>79.56433000000001</c:v>
                </c:pt>
                <c:pt idx="3294">
                  <c:v>79.564384</c:v>
                </c:pt>
                <c:pt idx="3295">
                  <c:v>79.564445</c:v>
                </c:pt>
                <c:pt idx="3296">
                  <c:v>79.5645</c:v>
                </c:pt>
                <c:pt idx="3297">
                  <c:v>79.56456</c:v>
                </c:pt>
                <c:pt idx="3298">
                  <c:v>79.56461</c:v>
                </c:pt>
                <c:pt idx="3299">
                  <c:v>79.56467</c:v>
                </c:pt>
                <c:pt idx="3300">
                  <c:v>79.56472</c:v>
                </c:pt>
                <c:pt idx="3301">
                  <c:v>79.56477</c:v>
                </c:pt>
                <c:pt idx="3302">
                  <c:v>79.56483</c:v>
                </c:pt>
                <c:pt idx="3303">
                  <c:v>79.56488</c:v>
                </c:pt>
                <c:pt idx="3304">
                  <c:v>79.56493</c:v>
                </c:pt>
                <c:pt idx="3305">
                  <c:v>79.56499</c:v>
                </c:pt>
                <c:pt idx="3306">
                  <c:v>79.56503999999998</c:v>
                </c:pt>
                <c:pt idx="3307">
                  <c:v>79.5651</c:v>
                </c:pt>
                <c:pt idx="3308">
                  <c:v>79.565155</c:v>
                </c:pt>
                <c:pt idx="3309">
                  <c:v>79.565216</c:v>
                </c:pt>
                <c:pt idx="3310">
                  <c:v>79.56527000000001</c:v>
                </c:pt>
                <c:pt idx="3311">
                  <c:v>79.56532999999998</c:v>
                </c:pt>
                <c:pt idx="3312">
                  <c:v>79.56538399999998</c:v>
                </c:pt>
                <c:pt idx="3313">
                  <c:v>79.56544499999998</c:v>
                </c:pt>
                <c:pt idx="3314">
                  <c:v>79.5655</c:v>
                </c:pt>
                <c:pt idx="3315">
                  <c:v>79.56555</c:v>
                </c:pt>
                <c:pt idx="3316">
                  <c:v>79.565605</c:v>
                </c:pt>
                <c:pt idx="3317">
                  <c:v>79.56566</c:v>
                </c:pt>
                <c:pt idx="3318">
                  <c:v>79.56570999999998</c:v>
                </c:pt>
                <c:pt idx="3319">
                  <c:v>79.565765</c:v>
                </c:pt>
                <c:pt idx="3320">
                  <c:v>79.56582</c:v>
                </c:pt>
                <c:pt idx="3321">
                  <c:v>79.56586999999998</c:v>
                </c:pt>
                <c:pt idx="3322">
                  <c:v>79.565926</c:v>
                </c:pt>
                <c:pt idx="3323">
                  <c:v>79.56599</c:v>
                </c:pt>
                <c:pt idx="3324">
                  <c:v>79.56604</c:v>
                </c:pt>
                <c:pt idx="3325">
                  <c:v>79.56609</c:v>
                </c:pt>
                <c:pt idx="3326">
                  <c:v>79.56615</c:v>
                </c:pt>
                <c:pt idx="3327">
                  <c:v>79.5662</c:v>
                </c:pt>
                <c:pt idx="3328">
                  <c:v>79.56625</c:v>
                </c:pt>
                <c:pt idx="3329">
                  <c:v>79.56631</c:v>
                </c:pt>
                <c:pt idx="3330">
                  <c:v>79.56637</c:v>
                </c:pt>
                <c:pt idx="3331">
                  <c:v>79.56642</c:v>
                </c:pt>
                <c:pt idx="3332">
                  <c:v>79.56647499999998</c:v>
                </c:pt>
                <c:pt idx="3333">
                  <c:v>79.56653</c:v>
                </c:pt>
                <c:pt idx="3334">
                  <c:v>79.56658</c:v>
                </c:pt>
                <c:pt idx="3335">
                  <c:v>79.566635</c:v>
                </c:pt>
                <c:pt idx="3336">
                  <c:v>79.566696</c:v>
                </c:pt>
                <c:pt idx="3337">
                  <c:v>79.56675</c:v>
                </c:pt>
                <c:pt idx="3338">
                  <c:v>79.56681</c:v>
                </c:pt>
                <c:pt idx="3339">
                  <c:v>79.566864</c:v>
                </c:pt>
                <c:pt idx="3340">
                  <c:v>79.566925</c:v>
                </c:pt>
                <c:pt idx="3341">
                  <c:v>79.56698</c:v>
                </c:pt>
                <c:pt idx="3342">
                  <c:v>79.56704</c:v>
                </c:pt>
                <c:pt idx="3343">
                  <c:v>79.56709</c:v>
                </c:pt>
                <c:pt idx="3344">
                  <c:v>79.56715</c:v>
                </c:pt>
                <c:pt idx="3345">
                  <c:v>79.5672</c:v>
                </c:pt>
                <c:pt idx="3346">
                  <c:v>79.56725</c:v>
                </c:pt>
                <c:pt idx="3347">
                  <c:v>79.56731</c:v>
                </c:pt>
                <c:pt idx="3348">
                  <c:v>79.56736</c:v>
                </c:pt>
                <c:pt idx="3349">
                  <c:v>79.56741</c:v>
                </c:pt>
                <c:pt idx="3350">
                  <c:v>79.56747</c:v>
                </c:pt>
                <c:pt idx="3351">
                  <c:v>79.56752</c:v>
                </c:pt>
                <c:pt idx="3352">
                  <c:v>79.56758</c:v>
                </c:pt>
                <c:pt idx="3353">
                  <c:v>79.567635</c:v>
                </c:pt>
                <c:pt idx="3354">
                  <c:v>79.567696</c:v>
                </c:pt>
                <c:pt idx="3355">
                  <c:v>79.56775</c:v>
                </c:pt>
                <c:pt idx="3356">
                  <c:v>79.56781</c:v>
                </c:pt>
                <c:pt idx="3357">
                  <c:v>79.56786</c:v>
                </c:pt>
                <c:pt idx="3358">
                  <c:v>79.56792</c:v>
                </c:pt>
                <c:pt idx="3359">
                  <c:v>79.56797</c:v>
                </c:pt>
                <c:pt idx="3360">
                  <c:v>79.56802</c:v>
                </c:pt>
                <c:pt idx="3361">
                  <c:v>79.56807999999998</c:v>
                </c:pt>
                <c:pt idx="3362">
                  <c:v>79.56813</c:v>
                </c:pt>
                <c:pt idx="3363">
                  <c:v>79.568184</c:v>
                </c:pt>
                <c:pt idx="3364">
                  <c:v>79.56824</c:v>
                </c:pt>
                <c:pt idx="3365">
                  <c:v>79.56829</c:v>
                </c:pt>
                <c:pt idx="3366">
                  <c:v>79.56834999999998</c:v>
                </c:pt>
                <c:pt idx="3367">
                  <c:v>79.568405</c:v>
                </c:pt>
                <c:pt idx="3368">
                  <c:v>79.56847</c:v>
                </c:pt>
                <c:pt idx="3369">
                  <c:v>79.56852</c:v>
                </c:pt>
                <c:pt idx="3370">
                  <c:v>79.56857999999998</c:v>
                </c:pt>
                <c:pt idx="3371">
                  <c:v>79.568634</c:v>
                </c:pt>
                <c:pt idx="3372">
                  <c:v>79.568695</c:v>
                </c:pt>
                <c:pt idx="3373">
                  <c:v>79.56874999999998</c:v>
                </c:pt>
                <c:pt idx="3374">
                  <c:v>79.56881</c:v>
                </c:pt>
                <c:pt idx="3375">
                  <c:v>79.56886</c:v>
                </c:pt>
                <c:pt idx="3376">
                  <c:v>79.56892</c:v>
                </c:pt>
                <c:pt idx="3377">
                  <c:v>79.56897</c:v>
                </c:pt>
                <c:pt idx="3378">
                  <c:v>79.56902</c:v>
                </c:pt>
                <c:pt idx="3379">
                  <c:v>79.56908</c:v>
                </c:pt>
                <c:pt idx="3380">
                  <c:v>79.56913</c:v>
                </c:pt>
                <c:pt idx="3381">
                  <c:v>79.56918</c:v>
                </c:pt>
                <c:pt idx="3382">
                  <c:v>79.56924</c:v>
                </c:pt>
                <c:pt idx="3383">
                  <c:v>79.56929</c:v>
                </c:pt>
                <c:pt idx="3384">
                  <c:v>79.56935</c:v>
                </c:pt>
                <c:pt idx="3385">
                  <c:v>79.569405</c:v>
                </c:pt>
                <c:pt idx="3386">
                  <c:v>79.56946</c:v>
                </c:pt>
                <c:pt idx="3387">
                  <c:v>79.56951</c:v>
                </c:pt>
                <c:pt idx="3388">
                  <c:v>79.569565</c:v>
                </c:pt>
                <c:pt idx="3389">
                  <c:v>79.56962</c:v>
                </c:pt>
                <c:pt idx="3390">
                  <c:v>79.56967</c:v>
                </c:pt>
                <c:pt idx="3391">
                  <c:v>79.56973</c:v>
                </c:pt>
                <c:pt idx="3392">
                  <c:v>79.56978599999998</c:v>
                </c:pt>
                <c:pt idx="3393">
                  <c:v>79.56984</c:v>
                </c:pt>
                <c:pt idx="3394">
                  <c:v>79.56989</c:v>
                </c:pt>
                <c:pt idx="3395">
                  <c:v>79.56995</c:v>
                </c:pt>
                <c:pt idx="3396">
                  <c:v>79.57</c:v>
                </c:pt>
                <c:pt idx="3397">
                  <c:v>79.57006</c:v>
                </c:pt>
                <c:pt idx="3398">
                  <c:v>79.570114</c:v>
                </c:pt>
                <c:pt idx="3399">
                  <c:v>79.57017499999999</c:v>
                </c:pt>
                <c:pt idx="3400">
                  <c:v>79.57023</c:v>
                </c:pt>
                <c:pt idx="3401">
                  <c:v>79.57027999999998</c:v>
                </c:pt>
                <c:pt idx="3402">
                  <c:v>79.57033499999999</c:v>
                </c:pt>
                <c:pt idx="3403">
                  <c:v>79.57038999999999</c:v>
                </c:pt>
                <c:pt idx="3404">
                  <c:v>79.57043999999999</c:v>
                </c:pt>
                <c:pt idx="3405">
                  <c:v>79.57049599999999</c:v>
                </c:pt>
                <c:pt idx="3406">
                  <c:v>79.57054999999998</c:v>
                </c:pt>
                <c:pt idx="3407">
                  <c:v>79.5706</c:v>
                </c:pt>
                <c:pt idx="3408">
                  <c:v>79.570656</c:v>
                </c:pt>
                <c:pt idx="3409">
                  <c:v>79.57071999999998</c:v>
                </c:pt>
                <c:pt idx="3410">
                  <c:v>79.57076999999998</c:v>
                </c:pt>
                <c:pt idx="3411">
                  <c:v>79.57082999999998</c:v>
                </c:pt>
                <c:pt idx="3412">
                  <c:v>79.57088499999999</c:v>
                </c:pt>
                <c:pt idx="3413">
                  <c:v>79.57094599999999</c:v>
                </c:pt>
                <c:pt idx="3414">
                  <c:v>79.571</c:v>
                </c:pt>
                <c:pt idx="3415">
                  <c:v>79.57106</c:v>
                </c:pt>
                <c:pt idx="3416">
                  <c:v>79.57111</c:v>
                </c:pt>
                <c:pt idx="3417">
                  <c:v>79.57117499999998</c:v>
                </c:pt>
                <c:pt idx="3418">
                  <c:v>79.57123</c:v>
                </c:pt>
                <c:pt idx="3419">
                  <c:v>79.57128</c:v>
                </c:pt>
                <c:pt idx="3420">
                  <c:v>79.57133499999999</c:v>
                </c:pt>
                <c:pt idx="3421">
                  <c:v>79.57138999999998</c:v>
                </c:pt>
                <c:pt idx="3422">
                  <c:v>79.57143999999998</c:v>
                </c:pt>
                <c:pt idx="3423">
                  <c:v>79.571495</c:v>
                </c:pt>
                <c:pt idx="3424">
                  <c:v>79.57155</c:v>
                </c:pt>
                <c:pt idx="3425">
                  <c:v>79.5716</c:v>
                </c:pt>
                <c:pt idx="3426">
                  <c:v>79.571655</c:v>
                </c:pt>
                <c:pt idx="3427">
                  <c:v>79.57172</c:v>
                </c:pt>
                <c:pt idx="3428">
                  <c:v>79.57176999999998</c:v>
                </c:pt>
                <c:pt idx="3429">
                  <c:v>79.57183</c:v>
                </c:pt>
                <c:pt idx="3430">
                  <c:v>79.57188399999998</c:v>
                </c:pt>
                <c:pt idx="3431">
                  <c:v>79.571945</c:v>
                </c:pt>
                <c:pt idx="3432">
                  <c:v>79.57199999999998</c:v>
                </c:pt>
                <c:pt idx="3433">
                  <c:v>79.57205999999998</c:v>
                </c:pt>
                <c:pt idx="3434">
                  <c:v>79.57210999999998</c:v>
                </c:pt>
                <c:pt idx="3435">
                  <c:v>79.57216999999998</c:v>
                </c:pt>
                <c:pt idx="3436">
                  <c:v>79.57222</c:v>
                </c:pt>
                <c:pt idx="3437">
                  <c:v>79.57226999999998</c:v>
                </c:pt>
                <c:pt idx="3438">
                  <c:v>79.57232999999998</c:v>
                </c:pt>
                <c:pt idx="3439">
                  <c:v>79.57237999999997</c:v>
                </c:pt>
                <c:pt idx="3440">
                  <c:v>79.57242999999998</c:v>
                </c:pt>
                <c:pt idx="3441">
                  <c:v>79.57248999999999</c:v>
                </c:pt>
                <c:pt idx="3442">
                  <c:v>79.57253999999999</c:v>
                </c:pt>
                <c:pt idx="3443">
                  <c:v>79.57259999999998</c:v>
                </c:pt>
                <c:pt idx="3444">
                  <c:v>79.57265499999998</c:v>
                </c:pt>
                <c:pt idx="3445">
                  <c:v>79.57271599999999</c:v>
                </c:pt>
                <c:pt idx="3446">
                  <c:v>79.57276999999998</c:v>
                </c:pt>
                <c:pt idx="3447">
                  <c:v>79.57281999999998</c:v>
                </c:pt>
                <c:pt idx="3448">
                  <c:v>79.57287599999997</c:v>
                </c:pt>
                <c:pt idx="3449">
                  <c:v>79.57293</c:v>
                </c:pt>
                <c:pt idx="3450">
                  <c:v>79.57297999999999</c:v>
                </c:pt>
                <c:pt idx="3451">
                  <c:v>79.57303999999999</c:v>
                </c:pt>
                <c:pt idx="3452">
                  <c:v>79.57308999999998</c:v>
                </c:pt>
                <c:pt idx="3453">
                  <c:v>79.57313999999998</c:v>
                </c:pt>
                <c:pt idx="3454">
                  <c:v>79.5732</c:v>
                </c:pt>
                <c:pt idx="3455">
                  <c:v>79.57326</c:v>
                </c:pt>
                <c:pt idx="3456">
                  <c:v>79.57330999999999</c:v>
                </c:pt>
                <c:pt idx="3457">
                  <c:v>79.573364</c:v>
                </c:pt>
                <c:pt idx="3458">
                  <c:v>79.57342</c:v>
                </c:pt>
                <c:pt idx="3459">
                  <c:v>79.57346999999998</c:v>
                </c:pt>
                <c:pt idx="3460">
                  <c:v>79.573524</c:v>
                </c:pt>
                <c:pt idx="3461">
                  <c:v>79.57357999999999</c:v>
                </c:pt>
                <c:pt idx="3462">
                  <c:v>79.57363999999998</c:v>
                </c:pt>
                <c:pt idx="3463">
                  <c:v>79.57369</c:v>
                </c:pt>
                <c:pt idx="3464">
                  <c:v>79.57374599999999</c:v>
                </c:pt>
                <c:pt idx="3465">
                  <c:v>79.57379999999999</c:v>
                </c:pt>
                <c:pt idx="3466">
                  <c:v>79.57384999999998</c:v>
                </c:pt>
                <c:pt idx="3467">
                  <c:v>79.57390599999998</c:v>
                </c:pt>
                <c:pt idx="3468">
                  <c:v>79.57396999999998</c:v>
                </c:pt>
                <c:pt idx="3469">
                  <c:v>79.57402</c:v>
                </c:pt>
                <c:pt idx="3470">
                  <c:v>79.57407999999998</c:v>
                </c:pt>
                <c:pt idx="3471">
                  <c:v>79.574135</c:v>
                </c:pt>
                <c:pt idx="3472">
                  <c:v>79.574196</c:v>
                </c:pt>
                <c:pt idx="3473">
                  <c:v>79.57425</c:v>
                </c:pt>
                <c:pt idx="3474">
                  <c:v>79.57430999999998</c:v>
                </c:pt>
                <c:pt idx="3475">
                  <c:v>79.57436</c:v>
                </c:pt>
                <c:pt idx="3476">
                  <c:v>79.57442</c:v>
                </c:pt>
                <c:pt idx="3477">
                  <c:v>79.57447</c:v>
                </c:pt>
                <c:pt idx="3478">
                  <c:v>79.574524</c:v>
                </c:pt>
                <c:pt idx="3479">
                  <c:v>79.57457999999998</c:v>
                </c:pt>
                <c:pt idx="3480">
                  <c:v>79.57463000000001</c:v>
                </c:pt>
                <c:pt idx="3481">
                  <c:v>79.574684</c:v>
                </c:pt>
                <c:pt idx="3482">
                  <c:v>79.57473999999999</c:v>
                </c:pt>
                <c:pt idx="3483">
                  <c:v>79.57478999999998</c:v>
                </c:pt>
                <c:pt idx="3484">
                  <c:v>79.57485</c:v>
                </c:pt>
                <c:pt idx="3485">
                  <c:v>79.574905</c:v>
                </c:pt>
                <c:pt idx="3486">
                  <c:v>79.57496</c:v>
                </c:pt>
                <c:pt idx="3487">
                  <c:v>79.57500999999999</c:v>
                </c:pt>
                <c:pt idx="3488">
                  <c:v>79.57506599999999</c:v>
                </c:pt>
                <c:pt idx="3489">
                  <c:v>79.57512</c:v>
                </c:pt>
                <c:pt idx="3490">
                  <c:v>79.57516999999998</c:v>
                </c:pt>
                <c:pt idx="3491">
                  <c:v>79.575226</c:v>
                </c:pt>
                <c:pt idx="3492">
                  <c:v>79.57527999999999</c:v>
                </c:pt>
                <c:pt idx="3493">
                  <c:v>79.57532999999998</c:v>
                </c:pt>
                <c:pt idx="3494">
                  <c:v>79.57538999999998</c:v>
                </c:pt>
                <c:pt idx="3495">
                  <c:v>79.57544999999999</c:v>
                </c:pt>
                <c:pt idx="3496">
                  <c:v>79.57550999999998</c:v>
                </c:pt>
                <c:pt idx="3497">
                  <c:v>79.57555999999998</c:v>
                </c:pt>
                <c:pt idx="3498">
                  <c:v>79.575615</c:v>
                </c:pt>
                <c:pt idx="3499">
                  <c:v>79.57566999999998</c:v>
                </c:pt>
                <c:pt idx="3500">
                  <c:v>79.57571999999999</c:v>
                </c:pt>
                <c:pt idx="3501">
                  <c:v>79.57577499999996</c:v>
                </c:pt>
                <c:pt idx="3502">
                  <c:v>79.57582999999998</c:v>
                </c:pt>
                <c:pt idx="3503">
                  <c:v>79.57587999999998</c:v>
                </c:pt>
                <c:pt idx="3504">
                  <c:v>79.57593499999999</c:v>
                </c:pt>
                <c:pt idx="3505">
                  <c:v>79.57598999999999</c:v>
                </c:pt>
                <c:pt idx="3506">
                  <c:v>79.57604999999998</c:v>
                </c:pt>
                <c:pt idx="3507">
                  <c:v>79.57609999999998</c:v>
                </c:pt>
                <c:pt idx="3508">
                  <c:v>79.576164</c:v>
                </c:pt>
                <c:pt idx="3509">
                  <c:v>79.57622</c:v>
                </c:pt>
                <c:pt idx="3510">
                  <c:v>79.57627999999998</c:v>
                </c:pt>
                <c:pt idx="3511">
                  <c:v>79.57633</c:v>
                </c:pt>
                <c:pt idx="3512">
                  <c:v>79.57638999999999</c:v>
                </c:pt>
                <c:pt idx="3513">
                  <c:v>79.57644999999998</c:v>
                </c:pt>
                <c:pt idx="3514">
                  <c:v>79.57651</c:v>
                </c:pt>
                <c:pt idx="3515">
                  <c:v>79.57656</c:v>
                </c:pt>
                <c:pt idx="3516">
                  <c:v>79.576614</c:v>
                </c:pt>
                <c:pt idx="3517">
                  <c:v>79.57667</c:v>
                </c:pt>
                <c:pt idx="3518">
                  <c:v>79.57671999999998</c:v>
                </c:pt>
                <c:pt idx="3519">
                  <c:v>79.57677499999998</c:v>
                </c:pt>
                <c:pt idx="3520">
                  <c:v>79.57682999999998</c:v>
                </c:pt>
                <c:pt idx="3521">
                  <c:v>79.57687999999999</c:v>
                </c:pt>
                <c:pt idx="3522">
                  <c:v>79.57693499999999</c:v>
                </c:pt>
                <c:pt idx="3523">
                  <c:v>79.57698999999998</c:v>
                </c:pt>
                <c:pt idx="3524">
                  <c:v>79.57705</c:v>
                </c:pt>
                <c:pt idx="3525">
                  <c:v>79.5771</c:v>
                </c:pt>
                <c:pt idx="3526">
                  <c:v>79.57716</c:v>
                </c:pt>
                <c:pt idx="3527">
                  <c:v>79.57722</c:v>
                </c:pt>
                <c:pt idx="3528">
                  <c:v>79.57727000000001</c:v>
                </c:pt>
                <c:pt idx="3529">
                  <c:v>79.577324</c:v>
                </c:pt>
                <c:pt idx="3530">
                  <c:v>79.57737999999999</c:v>
                </c:pt>
                <c:pt idx="3531">
                  <c:v>79.57743</c:v>
                </c:pt>
                <c:pt idx="3532">
                  <c:v>79.577484</c:v>
                </c:pt>
                <c:pt idx="3533">
                  <c:v>79.577545</c:v>
                </c:pt>
                <c:pt idx="3534">
                  <c:v>79.5776</c:v>
                </c:pt>
                <c:pt idx="3535">
                  <c:v>79.57765</c:v>
                </c:pt>
                <c:pt idx="3536">
                  <c:v>79.57770499999998</c:v>
                </c:pt>
                <c:pt idx="3537">
                  <c:v>79.57776</c:v>
                </c:pt>
                <c:pt idx="3538">
                  <c:v>79.57781</c:v>
                </c:pt>
                <c:pt idx="3539">
                  <c:v>79.57787</c:v>
                </c:pt>
                <c:pt idx="3540">
                  <c:v>79.57793</c:v>
                </c:pt>
                <c:pt idx="3541">
                  <c:v>79.57799</c:v>
                </c:pt>
                <c:pt idx="3542">
                  <c:v>79.57803999999999</c:v>
                </c:pt>
                <c:pt idx="3543">
                  <c:v>79.57809999999999</c:v>
                </c:pt>
                <c:pt idx="3544">
                  <c:v>79.57815599999999</c:v>
                </c:pt>
                <c:pt idx="3545">
                  <c:v>79.57822</c:v>
                </c:pt>
                <c:pt idx="3546">
                  <c:v>79.57826999999998</c:v>
                </c:pt>
                <c:pt idx="3547">
                  <c:v>79.57831999999999</c:v>
                </c:pt>
                <c:pt idx="3548">
                  <c:v>79.57837999999997</c:v>
                </c:pt>
                <c:pt idx="3549">
                  <c:v>79.57842999999998</c:v>
                </c:pt>
                <c:pt idx="3550">
                  <c:v>79.57847999999998</c:v>
                </c:pt>
                <c:pt idx="3551">
                  <c:v>79.57853999999999</c:v>
                </c:pt>
                <c:pt idx="3552">
                  <c:v>79.57858999999999</c:v>
                </c:pt>
                <c:pt idx="3553">
                  <c:v>79.57863999999998</c:v>
                </c:pt>
                <c:pt idx="3554">
                  <c:v>79.5787</c:v>
                </c:pt>
                <c:pt idx="3555">
                  <c:v>79.57875999999999</c:v>
                </c:pt>
                <c:pt idx="3556">
                  <c:v>79.57880999999999</c:v>
                </c:pt>
                <c:pt idx="3557">
                  <c:v>79.57886499999998</c:v>
                </c:pt>
                <c:pt idx="3558">
                  <c:v>79.57891999999998</c:v>
                </c:pt>
                <c:pt idx="3559">
                  <c:v>79.57897</c:v>
                </c:pt>
                <c:pt idx="3560">
                  <c:v>79.579025</c:v>
                </c:pt>
                <c:pt idx="3561">
                  <c:v>79.57907999999999</c:v>
                </c:pt>
                <c:pt idx="3562">
                  <c:v>79.57913</c:v>
                </c:pt>
                <c:pt idx="3563">
                  <c:v>79.57918499999998</c:v>
                </c:pt>
                <c:pt idx="3564">
                  <c:v>79.57924</c:v>
                </c:pt>
                <c:pt idx="3565">
                  <c:v>79.57929999999998</c:v>
                </c:pt>
                <c:pt idx="3566">
                  <c:v>79.57934999999999</c:v>
                </c:pt>
                <c:pt idx="3567">
                  <c:v>79.579414</c:v>
                </c:pt>
                <c:pt idx="3568">
                  <c:v>79.57946999999998</c:v>
                </c:pt>
                <c:pt idx="3569">
                  <c:v>79.57952</c:v>
                </c:pt>
                <c:pt idx="3570">
                  <c:v>79.57957499999999</c:v>
                </c:pt>
                <c:pt idx="3571">
                  <c:v>79.57963</c:v>
                </c:pt>
                <c:pt idx="3572">
                  <c:v>79.57967999999998</c:v>
                </c:pt>
                <c:pt idx="3573">
                  <c:v>79.57973499999999</c:v>
                </c:pt>
                <c:pt idx="3574">
                  <c:v>79.57978999999999</c:v>
                </c:pt>
                <c:pt idx="3575">
                  <c:v>79.57983999999999</c:v>
                </c:pt>
                <c:pt idx="3576">
                  <c:v>79.57989499999998</c:v>
                </c:pt>
                <c:pt idx="3577">
                  <c:v>79.57995599999998</c:v>
                </c:pt>
                <c:pt idx="3578">
                  <c:v>79.58001</c:v>
                </c:pt>
                <c:pt idx="3579">
                  <c:v>79.58007</c:v>
                </c:pt>
                <c:pt idx="3580">
                  <c:v>79.580124</c:v>
                </c:pt>
                <c:pt idx="3581">
                  <c:v>79.580185</c:v>
                </c:pt>
                <c:pt idx="3582">
                  <c:v>79.58024</c:v>
                </c:pt>
                <c:pt idx="3583">
                  <c:v>79.5803</c:v>
                </c:pt>
                <c:pt idx="3584">
                  <c:v>79.58034999999998</c:v>
                </c:pt>
                <c:pt idx="3585">
                  <c:v>79.580414</c:v>
                </c:pt>
                <c:pt idx="3586">
                  <c:v>79.58047</c:v>
                </c:pt>
                <c:pt idx="3587">
                  <c:v>79.58052</c:v>
                </c:pt>
                <c:pt idx="3588">
                  <c:v>79.580574</c:v>
                </c:pt>
                <c:pt idx="3589">
                  <c:v>79.58063000000001</c:v>
                </c:pt>
                <c:pt idx="3590">
                  <c:v>79.58068</c:v>
                </c:pt>
                <c:pt idx="3591">
                  <c:v>79.58073399999999</c:v>
                </c:pt>
                <c:pt idx="3592">
                  <c:v>79.58078999999998</c:v>
                </c:pt>
                <c:pt idx="3593">
                  <c:v>79.58083999999998</c:v>
                </c:pt>
                <c:pt idx="3594">
                  <c:v>79.580894</c:v>
                </c:pt>
                <c:pt idx="3595">
                  <c:v>79.580956</c:v>
                </c:pt>
                <c:pt idx="3596">
                  <c:v>79.58101</c:v>
                </c:pt>
                <c:pt idx="3597">
                  <c:v>79.58107</c:v>
                </c:pt>
                <c:pt idx="3598">
                  <c:v>79.58112</c:v>
                </c:pt>
                <c:pt idx="3599">
                  <c:v>79.58118</c:v>
                </c:pt>
                <c:pt idx="3600">
                  <c:v>79.58123</c:v>
                </c:pt>
                <c:pt idx="3601">
                  <c:v>79.58128</c:v>
                </c:pt>
                <c:pt idx="3602">
                  <c:v>79.58133999999998</c:v>
                </c:pt>
                <c:pt idx="3603">
                  <c:v>79.58139</c:v>
                </c:pt>
                <c:pt idx="3604">
                  <c:v>79.58145</c:v>
                </c:pt>
                <c:pt idx="3605">
                  <c:v>79.581505</c:v>
                </c:pt>
                <c:pt idx="3606">
                  <c:v>79.58156</c:v>
                </c:pt>
                <c:pt idx="3607">
                  <c:v>79.58161</c:v>
                </c:pt>
                <c:pt idx="3608">
                  <c:v>79.581665</c:v>
                </c:pt>
                <c:pt idx="3609">
                  <c:v>79.58172</c:v>
                </c:pt>
                <c:pt idx="3610">
                  <c:v>79.58177</c:v>
                </c:pt>
                <c:pt idx="3611">
                  <c:v>79.581825</c:v>
                </c:pt>
                <c:pt idx="3612">
                  <c:v>79.58188</c:v>
                </c:pt>
                <c:pt idx="3613">
                  <c:v>79.58193</c:v>
                </c:pt>
                <c:pt idx="3614">
                  <c:v>79.58199</c:v>
                </c:pt>
                <c:pt idx="3615">
                  <c:v>79.58204999999998</c:v>
                </c:pt>
                <c:pt idx="3616">
                  <c:v>79.58209999999998</c:v>
                </c:pt>
                <c:pt idx="3617">
                  <c:v>79.58215</c:v>
                </c:pt>
                <c:pt idx="3618">
                  <c:v>79.58221</c:v>
                </c:pt>
                <c:pt idx="3619">
                  <c:v>79.58226</c:v>
                </c:pt>
                <c:pt idx="3620">
                  <c:v>79.58231999999998</c:v>
                </c:pt>
                <c:pt idx="3621">
                  <c:v>79.58237499999998</c:v>
                </c:pt>
                <c:pt idx="3622">
                  <c:v>79.58243599999999</c:v>
                </c:pt>
                <c:pt idx="3623">
                  <c:v>79.58248999999999</c:v>
                </c:pt>
                <c:pt idx="3624">
                  <c:v>79.58253999999998</c:v>
                </c:pt>
                <c:pt idx="3625">
                  <c:v>79.58259599999998</c:v>
                </c:pt>
                <c:pt idx="3626">
                  <c:v>79.58265</c:v>
                </c:pt>
                <c:pt idx="3627">
                  <c:v>79.58269999999998</c:v>
                </c:pt>
                <c:pt idx="3628">
                  <c:v>79.58275599999999</c:v>
                </c:pt>
                <c:pt idx="3629">
                  <c:v>79.58280999999998</c:v>
                </c:pt>
                <c:pt idx="3630">
                  <c:v>79.58285999999998</c:v>
                </c:pt>
                <c:pt idx="3631">
                  <c:v>79.58292</c:v>
                </c:pt>
                <c:pt idx="3632">
                  <c:v>79.58297999999999</c:v>
                </c:pt>
                <c:pt idx="3633">
                  <c:v>79.58303</c:v>
                </c:pt>
                <c:pt idx="3634">
                  <c:v>79.58309</c:v>
                </c:pt>
                <c:pt idx="3635">
                  <c:v>79.583145</c:v>
                </c:pt>
                <c:pt idx="3636">
                  <c:v>79.583206</c:v>
                </c:pt>
                <c:pt idx="3637">
                  <c:v>79.58326</c:v>
                </c:pt>
                <c:pt idx="3638">
                  <c:v>79.58332</c:v>
                </c:pt>
                <c:pt idx="3639">
                  <c:v>79.58337399999999</c:v>
                </c:pt>
                <c:pt idx="3640">
                  <c:v>79.58343</c:v>
                </c:pt>
                <c:pt idx="3641">
                  <c:v>79.58347999999998</c:v>
                </c:pt>
                <c:pt idx="3642">
                  <c:v>79.583534</c:v>
                </c:pt>
                <c:pt idx="3643">
                  <c:v>79.58359</c:v>
                </c:pt>
                <c:pt idx="3644">
                  <c:v>79.58364</c:v>
                </c:pt>
                <c:pt idx="3645">
                  <c:v>79.583694</c:v>
                </c:pt>
                <c:pt idx="3646">
                  <c:v>79.58374999999998</c:v>
                </c:pt>
                <c:pt idx="3647">
                  <c:v>79.58379999999998</c:v>
                </c:pt>
                <c:pt idx="3648">
                  <c:v>79.58386</c:v>
                </c:pt>
                <c:pt idx="3649">
                  <c:v>79.583916</c:v>
                </c:pt>
                <c:pt idx="3650">
                  <c:v>79.58397999999998</c:v>
                </c:pt>
                <c:pt idx="3651">
                  <c:v>79.58403000000001</c:v>
                </c:pt>
                <c:pt idx="3652">
                  <c:v>79.58409</c:v>
                </c:pt>
                <c:pt idx="3653">
                  <c:v>79.584145</c:v>
                </c:pt>
                <c:pt idx="3654">
                  <c:v>79.5842</c:v>
                </c:pt>
                <c:pt idx="3655">
                  <c:v>79.58425</c:v>
                </c:pt>
                <c:pt idx="3656">
                  <c:v>79.584305</c:v>
                </c:pt>
                <c:pt idx="3657">
                  <c:v>79.58436</c:v>
                </c:pt>
                <c:pt idx="3658">
                  <c:v>79.58441</c:v>
                </c:pt>
                <c:pt idx="3659">
                  <c:v>79.584465</c:v>
                </c:pt>
                <c:pt idx="3660">
                  <c:v>79.58452</c:v>
                </c:pt>
                <c:pt idx="3661">
                  <c:v>79.58457000000001</c:v>
                </c:pt>
                <c:pt idx="3662">
                  <c:v>79.58463</c:v>
                </c:pt>
                <c:pt idx="3663">
                  <c:v>79.58469</c:v>
                </c:pt>
                <c:pt idx="3664">
                  <c:v>79.58475</c:v>
                </c:pt>
                <c:pt idx="3665">
                  <c:v>79.5848</c:v>
                </c:pt>
                <c:pt idx="3666">
                  <c:v>79.58486</c:v>
                </c:pt>
                <c:pt idx="3667">
                  <c:v>79.584915</c:v>
                </c:pt>
                <c:pt idx="3668">
                  <c:v>79.58498</c:v>
                </c:pt>
                <c:pt idx="3669">
                  <c:v>79.58502999999998</c:v>
                </c:pt>
                <c:pt idx="3670">
                  <c:v>79.58507999999999</c:v>
                </c:pt>
                <c:pt idx="3671">
                  <c:v>79.58513999999998</c:v>
                </c:pt>
                <c:pt idx="3672">
                  <c:v>79.58518999999998</c:v>
                </c:pt>
                <c:pt idx="3673">
                  <c:v>79.58524</c:v>
                </c:pt>
                <c:pt idx="3674">
                  <c:v>79.58529999999998</c:v>
                </c:pt>
                <c:pt idx="3675">
                  <c:v>79.58534999999999</c:v>
                </c:pt>
                <c:pt idx="3676">
                  <c:v>79.58539999999999</c:v>
                </c:pt>
                <c:pt idx="3677">
                  <c:v>79.58546</c:v>
                </c:pt>
                <c:pt idx="3678">
                  <c:v>79.58552</c:v>
                </c:pt>
                <c:pt idx="3679">
                  <c:v>79.58556999999998</c:v>
                </c:pt>
                <c:pt idx="3680">
                  <c:v>79.585625</c:v>
                </c:pt>
                <c:pt idx="3681">
                  <c:v>79.58567999999998</c:v>
                </c:pt>
                <c:pt idx="3682">
                  <c:v>79.58573</c:v>
                </c:pt>
                <c:pt idx="3683">
                  <c:v>79.58578499999999</c:v>
                </c:pt>
                <c:pt idx="3684">
                  <c:v>79.58583999999999</c:v>
                </c:pt>
                <c:pt idx="3685">
                  <c:v>79.58589999999998</c:v>
                </c:pt>
                <c:pt idx="3686">
                  <c:v>79.58594999999998</c:v>
                </c:pt>
                <c:pt idx="3687">
                  <c:v>79.586006</c:v>
                </c:pt>
                <c:pt idx="3688">
                  <c:v>79.58606</c:v>
                </c:pt>
                <c:pt idx="3689">
                  <c:v>79.58611</c:v>
                </c:pt>
                <c:pt idx="3690">
                  <c:v>79.58617</c:v>
                </c:pt>
                <c:pt idx="3691">
                  <c:v>79.58623</c:v>
                </c:pt>
                <c:pt idx="3692">
                  <c:v>79.58628</c:v>
                </c:pt>
                <c:pt idx="3693">
                  <c:v>79.58633999999999</c:v>
                </c:pt>
                <c:pt idx="3694">
                  <c:v>79.58639499999998</c:v>
                </c:pt>
                <c:pt idx="3695">
                  <c:v>79.58646</c:v>
                </c:pt>
                <c:pt idx="3696">
                  <c:v>79.58651</c:v>
                </c:pt>
                <c:pt idx="3697">
                  <c:v>79.58656</c:v>
                </c:pt>
                <c:pt idx="3698">
                  <c:v>79.58662</c:v>
                </c:pt>
                <c:pt idx="3699">
                  <c:v>79.58667000000001</c:v>
                </c:pt>
                <c:pt idx="3700">
                  <c:v>79.58672</c:v>
                </c:pt>
                <c:pt idx="3701">
                  <c:v>79.58677999999999</c:v>
                </c:pt>
                <c:pt idx="3702">
                  <c:v>79.58683</c:v>
                </c:pt>
                <c:pt idx="3703">
                  <c:v>79.58687999999998</c:v>
                </c:pt>
                <c:pt idx="3704">
                  <c:v>79.58694</c:v>
                </c:pt>
                <c:pt idx="3705">
                  <c:v>79.587</c:v>
                </c:pt>
                <c:pt idx="3706">
                  <c:v>79.58705</c:v>
                </c:pt>
                <c:pt idx="3707">
                  <c:v>79.587105</c:v>
                </c:pt>
                <c:pt idx="3708">
                  <c:v>79.58716</c:v>
                </c:pt>
                <c:pt idx="3709">
                  <c:v>79.58721</c:v>
                </c:pt>
                <c:pt idx="3710">
                  <c:v>79.587265</c:v>
                </c:pt>
                <c:pt idx="3711">
                  <c:v>79.58732</c:v>
                </c:pt>
                <c:pt idx="3712">
                  <c:v>79.58737</c:v>
                </c:pt>
                <c:pt idx="3713">
                  <c:v>79.587425</c:v>
                </c:pt>
                <c:pt idx="3714">
                  <c:v>79.58748</c:v>
                </c:pt>
                <c:pt idx="3715">
                  <c:v>79.58754</c:v>
                </c:pt>
                <c:pt idx="3716">
                  <c:v>79.58759</c:v>
                </c:pt>
                <c:pt idx="3717">
                  <c:v>79.587654</c:v>
                </c:pt>
                <c:pt idx="3718">
                  <c:v>79.58771</c:v>
                </c:pt>
                <c:pt idx="3719">
                  <c:v>79.58776</c:v>
                </c:pt>
                <c:pt idx="3720">
                  <c:v>79.587814</c:v>
                </c:pt>
                <c:pt idx="3721">
                  <c:v>79.58787</c:v>
                </c:pt>
                <c:pt idx="3722">
                  <c:v>79.58792</c:v>
                </c:pt>
                <c:pt idx="3723">
                  <c:v>79.587975</c:v>
                </c:pt>
                <c:pt idx="3724">
                  <c:v>79.58802999999998</c:v>
                </c:pt>
                <c:pt idx="3725">
                  <c:v>79.58807999999999</c:v>
                </c:pt>
                <c:pt idx="3726">
                  <c:v>79.58813499999998</c:v>
                </c:pt>
                <c:pt idx="3727">
                  <c:v>79.58819599999998</c:v>
                </c:pt>
                <c:pt idx="3728">
                  <c:v>79.58825</c:v>
                </c:pt>
                <c:pt idx="3729">
                  <c:v>79.58830999999999</c:v>
                </c:pt>
                <c:pt idx="3730">
                  <c:v>79.58835999999998</c:v>
                </c:pt>
                <c:pt idx="3731">
                  <c:v>79.58842</c:v>
                </c:pt>
                <c:pt idx="3732">
                  <c:v>79.58846999999998</c:v>
                </c:pt>
                <c:pt idx="3733">
                  <c:v>79.588524</c:v>
                </c:pt>
                <c:pt idx="3734">
                  <c:v>79.58857999999998</c:v>
                </c:pt>
                <c:pt idx="3735">
                  <c:v>79.58863</c:v>
                </c:pt>
                <c:pt idx="3736">
                  <c:v>79.588684</c:v>
                </c:pt>
                <c:pt idx="3737">
                  <c:v>79.58873999999999</c:v>
                </c:pt>
                <c:pt idx="3738">
                  <c:v>79.58878999999999</c:v>
                </c:pt>
                <c:pt idx="3739">
                  <c:v>79.58884999999998</c:v>
                </c:pt>
                <c:pt idx="3740">
                  <c:v>79.58890499999998</c:v>
                </c:pt>
                <c:pt idx="3741">
                  <c:v>79.58896</c:v>
                </c:pt>
                <c:pt idx="3742">
                  <c:v>79.58901</c:v>
                </c:pt>
                <c:pt idx="3743">
                  <c:v>79.589066</c:v>
                </c:pt>
                <c:pt idx="3744">
                  <c:v>79.58912</c:v>
                </c:pt>
                <c:pt idx="3745">
                  <c:v>79.58917</c:v>
                </c:pt>
                <c:pt idx="3746">
                  <c:v>79.589226</c:v>
                </c:pt>
                <c:pt idx="3747">
                  <c:v>79.58928</c:v>
                </c:pt>
                <c:pt idx="3748">
                  <c:v>79.58932999999998</c:v>
                </c:pt>
                <c:pt idx="3749">
                  <c:v>79.58938999999998</c:v>
                </c:pt>
                <c:pt idx="3750">
                  <c:v>79.58945</c:v>
                </c:pt>
                <c:pt idx="3751">
                  <c:v>79.58951</c:v>
                </c:pt>
                <c:pt idx="3752">
                  <c:v>79.58956</c:v>
                </c:pt>
                <c:pt idx="3753">
                  <c:v>79.589615</c:v>
                </c:pt>
                <c:pt idx="3754">
                  <c:v>79.58967000000001</c:v>
                </c:pt>
                <c:pt idx="3755">
                  <c:v>79.58972</c:v>
                </c:pt>
                <c:pt idx="3756">
                  <c:v>79.58977499999999</c:v>
                </c:pt>
                <c:pt idx="3757">
                  <c:v>79.58983</c:v>
                </c:pt>
                <c:pt idx="3758">
                  <c:v>79.58987999999998</c:v>
                </c:pt>
                <c:pt idx="3759">
                  <c:v>79.58993499999998</c:v>
                </c:pt>
                <c:pt idx="3760">
                  <c:v>79.58999</c:v>
                </c:pt>
                <c:pt idx="3761">
                  <c:v>79.59005</c:v>
                </c:pt>
                <c:pt idx="3762">
                  <c:v>79.5901</c:v>
                </c:pt>
                <c:pt idx="3763">
                  <c:v>79.590164</c:v>
                </c:pt>
                <c:pt idx="3764">
                  <c:v>79.59022</c:v>
                </c:pt>
                <c:pt idx="3765">
                  <c:v>79.59028</c:v>
                </c:pt>
                <c:pt idx="3766">
                  <c:v>79.59033</c:v>
                </c:pt>
                <c:pt idx="3767">
                  <c:v>79.590385</c:v>
                </c:pt>
                <c:pt idx="3768">
                  <c:v>79.59044</c:v>
                </c:pt>
                <c:pt idx="3769">
                  <c:v>79.59049</c:v>
                </c:pt>
                <c:pt idx="3770">
                  <c:v>79.590546</c:v>
                </c:pt>
                <c:pt idx="3771">
                  <c:v>79.5906</c:v>
                </c:pt>
                <c:pt idx="3772">
                  <c:v>79.59065</c:v>
                </c:pt>
                <c:pt idx="3773">
                  <c:v>79.59070599999998</c:v>
                </c:pt>
                <c:pt idx="3774">
                  <c:v>79.59076</c:v>
                </c:pt>
                <c:pt idx="3775">
                  <c:v>79.59082</c:v>
                </c:pt>
                <c:pt idx="3776">
                  <c:v>79.59087</c:v>
                </c:pt>
                <c:pt idx="3777">
                  <c:v>79.59093</c:v>
                </c:pt>
                <c:pt idx="3778">
                  <c:v>79.59098</c:v>
                </c:pt>
                <c:pt idx="3779">
                  <c:v>79.591034</c:v>
                </c:pt>
                <c:pt idx="3780">
                  <c:v>79.59109</c:v>
                </c:pt>
                <c:pt idx="3781">
                  <c:v>79.59114</c:v>
                </c:pt>
                <c:pt idx="3782">
                  <c:v>79.591194</c:v>
                </c:pt>
                <c:pt idx="3783">
                  <c:v>79.59125</c:v>
                </c:pt>
                <c:pt idx="3784">
                  <c:v>79.5913</c:v>
                </c:pt>
                <c:pt idx="3785">
                  <c:v>79.59136</c:v>
                </c:pt>
                <c:pt idx="3786">
                  <c:v>79.591415</c:v>
                </c:pt>
                <c:pt idx="3787">
                  <c:v>79.59147</c:v>
                </c:pt>
                <c:pt idx="3788">
                  <c:v>79.59152</c:v>
                </c:pt>
                <c:pt idx="3789">
                  <c:v>79.591576</c:v>
                </c:pt>
                <c:pt idx="3790">
                  <c:v>79.59163</c:v>
                </c:pt>
                <c:pt idx="3791">
                  <c:v>79.59168</c:v>
                </c:pt>
                <c:pt idx="3792">
                  <c:v>79.59173599999998</c:v>
                </c:pt>
                <c:pt idx="3793">
                  <c:v>79.59179</c:v>
                </c:pt>
                <c:pt idx="3794">
                  <c:v>79.59184</c:v>
                </c:pt>
                <c:pt idx="3795">
                  <c:v>79.5919</c:v>
                </c:pt>
                <c:pt idx="3796">
                  <c:v>79.59196</c:v>
                </c:pt>
                <c:pt idx="3797">
                  <c:v>79.59202</c:v>
                </c:pt>
                <c:pt idx="3798">
                  <c:v>79.59207</c:v>
                </c:pt>
                <c:pt idx="3799">
                  <c:v>79.59213</c:v>
                </c:pt>
                <c:pt idx="3800">
                  <c:v>79.592186</c:v>
                </c:pt>
                <c:pt idx="3801">
                  <c:v>79.59224</c:v>
                </c:pt>
                <c:pt idx="3802">
                  <c:v>79.59229</c:v>
                </c:pt>
                <c:pt idx="3803">
                  <c:v>79.59234999999998</c:v>
                </c:pt>
                <c:pt idx="3804">
                  <c:v>79.5924</c:v>
                </c:pt>
                <c:pt idx="3805">
                  <c:v>79.59245</c:v>
                </c:pt>
                <c:pt idx="3806">
                  <c:v>79.59251</c:v>
                </c:pt>
                <c:pt idx="3807">
                  <c:v>79.59256</c:v>
                </c:pt>
                <c:pt idx="3808">
                  <c:v>79.59261</c:v>
                </c:pt>
                <c:pt idx="3809">
                  <c:v>79.59267000000001</c:v>
                </c:pt>
                <c:pt idx="3810">
                  <c:v>79.59272</c:v>
                </c:pt>
                <c:pt idx="3811">
                  <c:v>79.59276999999998</c:v>
                </c:pt>
                <c:pt idx="3812">
                  <c:v>79.59283</c:v>
                </c:pt>
                <c:pt idx="3813">
                  <c:v>79.59287999999998</c:v>
                </c:pt>
                <c:pt idx="3814">
                  <c:v>79.59293</c:v>
                </c:pt>
                <c:pt idx="3815">
                  <c:v>79.59299</c:v>
                </c:pt>
                <c:pt idx="3816">
                  <c:v>79.59304</c:v>
                </c:pt>
                <c:pt idx="3817">
                  <c:v>79.5931</c:v>
                </c:pt>
                <c:pt idx="3818">
                  <c:v>79.593155</c:v>
                </c:pt>
                <c:pt idx="3819">
                  <c:v>79.593216</c:v>
                </c:pt>
                <c:pt idx="3820">
                  <c:v>79.59327</c:v>
                </c:pt>
                <c:pt idx="3821">
                  <c:v>79.59333</c:v>
                </c:pt>
                <c:pt idx="3822">
                  <c:v>79.59337999999998</c:v>
                </c:pt>
                <c:pt idx="3823">
                  <c:v>79.59344</c:v>
                </c:pt>
                <c:pt idx="3824">
                  <c:v>79.59349</c:v>
                </c:pt>
                <c:pt idx="3825">
                  <c:v>79.593544</c:v>
                </c:pt>
                <c:pt idx="3826">
                  <c:v>79.5936</c:v>
                </c:pt>
                <c:pt idx="3827">
                  <c:v>79.59365</c:v>
                </c:pt>
                <c:pt idx="3828">
                  <c:v>79.593704</c:v>
                </c:pt>
                <c:pt idx="3829">
                  <c:v>79.59376</c:v>
                </c:pt>
                <c:pt idx="3830">
                  <c:v>79.59381</c:v>
                </c:pt>
                <c:pt idx="3831">
                  <c:v>79.59387</c:v>
                </c:pt>
                <c:pt idx="3832">
                  <c:v>79.593925</c:v>
                </c:pt>
                <c:pt idx="3833">
                  <c:v>79.59398</c:v>
                </c:pt>
                <c:pt idx="3834">
                  <c:v>79.59403</c:v>
                </c:pt>
                <c:pt idx="3835">
                  <c:v>79.594086</c:v>
                </c:pt>
                <c:pt idx="3836">
                  <c:v>79.59414</c:v>
                </c:pt>
                <c:pt idx="3837">
                  <c:v>79.59419</c:v>
                </c:pt>
                <c:pt idx="3838">
                  <c:v>79.594246</c:v>
                </c:pt>
                <c:pt idx="3839">
                  <c:v>79.5943</c:v>
                </c:pt>
                <c:pt idx="3840">
                  <c:v>79.59435</c:v>
                </c:pt>
                <c:pt idx="3841">
                  <c:v>79.59441</c:v>
                </c:pt>
                <c:pt idx="3842">
                  <c:v>79.59447</c:v>
                </c:pt>
                <c:pt idx="3843">
                  <c:v>79.59453</c:v>
                </c:pt>
                <c:pt idx="3844">
                  <c:v>79.59458</c:v>
                </c:pt>
                <c:pt idx="3845">
                  <c:v>79.594635</c:v>
                </c:pt>
                <c:pt idx="3846">
                  <c:v>79.59469</c:v>
                </c:pt>
                <c:pt idx="3847">
                  <c:v>79.59474</c:v>
                </c:pt>
                <c:pt idx="3848">
                  <c:v>79.594795</c:v>
                </c:pt>
                <c:pt idx="3849">
                  <c:v>79.59485</c:v>
                </c:pt>
                <c:pt idx="3850">
                  <c:v>79.5949</c:v>
                </c:pt>
                <c:pt idx="3851">
                  <c:v>79.594955</c:v>
                </c:pt>
                <c:pt idx="3852">
                  <c:v>79.59501</c:v>
                </c:pt>
                <c:pt idx="3853">
                  <c:v>79.59507</c:v>
                </c:pt>
                <c:pt idx="3854">
                  <c:v>79.59512</c:v>
                </c:pt>
                <c:pt idx="3855">
                  <c:v>79.59518</c:v>
                </c:pt>
                <c:pt idx="3856">
                  <c:v>79.59523</c:v>
                </c:pt>
                <c:pt idx="3857">
                  <c:v>79.59528</c:v>
                </c:pt>
                <c:pt idx="3858">
                  <c:v>79.59533999999998</c:v>
                </c:pt>
                <c:pt idx="3859">
                  <c:v>79.59538999999998</c:v>
                </c:pt>
                <c:pt idx="3860">
                  <c:v>79.59543999999998</c:v>
                </c:pt>
                <c:pt idx="3861">
                  <c:v>79.5955</c:v>
                </c:pt>
                <c:pt idx="3862">
                  <c:v>79.59555</c:v>
                </c:pt>
                <c:pt idx="3863">
                  <c:v>79.59561</c:v>
                </c:pt>
                <c:pt idx="3864">
                  <c:v>79.595665</c:v>
                </c:pt>
                <c:pt idx="3865">
                  <c:v>79.59572</c:v>
                </c:pt>
                <c:pt idx="3866">
                  <c:v>79.59576999999998</c:v>
                </c:pt>
                <c:pt idx="3867">
                  <c:v>79.595825</c:v>
                </c:pt>
                <c:pt idx="3868">
                  <c:v>79.59587999999998</c:v>
                </c:pt>
                <c:pt idx="3869">
                  <c:v>79.59593</c:v>
                </c:pt>
                <c:pt idx="3870">
                  <c:v>79.595985</c:v>
                </c:pt>
                <c:pt idx="3871">
                  <c:v>79.59604</c:v>
                </c:pt>
                <c:pt idx="3872">
                  <c:v>79.59609</c:v>
                </c:pt>
                <c:pt idx="3873">
                  <c:v>79.59615</c:v>
                </c:pt>
                <c:pt idx="3874">
                  <c:v>79.59621</c:v>
                </c:pt>
                <c:pt idx="3875">
                  <c:v>79.59626</c:v>
                </c:pt>
                <c:pt idx="3876">
                  <c:v>79.59631</c:v>
                </c:pt>
                <c:pt idx="3877">
                  <c:v>79.59637</c:v>
                </c:pt>
                <c:pt idx="3878">
                  <c:v>79.59642</c:v>
                </c:pt>
                <c:pt idx="3879">
                  <c:v>79.59647</c:v>
                </c:pt>
                <c:pt idx="3880">
                  <c:v>79.59653</c:v>
                </c:pt>
                <c:pt idx="3881">
                  <c:v>79.59658</c:v>
                </c:pt>
                <c:pt idx="3882">
                  <c:v>79.596634</c:v>
                </c:pt>
                <c:pt idx="3883">
                  <c:v>79.596695</c:v>
                </c:pt>
                <c:pt idx="3884">
                  <c:v>79.59675</c:v>
                </c:pt>
                <c:pt idx="3885">
                  <c:v>79.5968</c:v>
                </c:pt>
                <c:pt idx="3886">
                  <c:v>79.596855</c:v>
                </c:pt>
                <c:pt idx="3887">
                  <c:v>79.59691</c:v>
                </c:pt>
                <c:pt idx="3888">
                  <c:v>79.59696</c:v>
                </c:pt>
                <c:pt idx="3889">
                  <c:v>79.597015</c:v>
                </c:pt>
                <c:pt idx="3890">
                  <c:v>79.59707</c:v>
                </c:pt>
                <c:pt idx="3891">
                  <c:v>79.59712</c:v>
                </c:pt>
                <c:pt idx="3892">
                  <c:v>79.597176</c:v>
                </c:pt>
                <c:pt idx="3893">
                  <c:v>79.59724</c:v>
                </c:pt>
                <c:pt idx="3894">
                  <c:v>79.59729</c:v>
                </c:pt>
                <c:pt idx="3895">
                  <c:v>79.59734</c:v>
                </c:pt>
                <c:pt idx="3896">
                  <c:v>79.5974</c:v>
                </c:pt>
                <c:pt idx="3897">
                  <c:v>79.59745</c:v>
                </c:pt>
                <c:pt idx="3898">
                  <c:v>79.5975</c:v>
                </c:pt>
                <c:pt idx="3899">
                  <c:v>79.59756</c:v>
                </c:pt>
                <c:pt idx="3900">
                  <c:v>79.59761</c:v>
                </c:pt>
                <c:pt idx="3901">
                  <c:v>79.597664</c:v>
                </c:pt>
                <c:pt idx="3902">
                  <c:v>79.59772</c:v>
                </c:pt>
                <c:pt idx="3903">
                  <c:v>79.59778</c:v>
                </c:pt>
                <c:pt idx="3904">
                  <c:v>79.59783</c:v>
                </c:pt>
                <c:pt idx="3905">
                  <c:v>79.597885</c:v>
                </c:pt>
                <c:pt idx="3906">
                  <c:v>79.59794</c:v>
                </c:pt>
                <c:pt idx="3907">
                  <c:v>79.59799</c:v>
                </c:pt>
                <c:pt idx="3908">
                  <c:v>79.598045</c:v>
                </c:pt>
                <c:pt idx="3909">
                  <c:v>79.5981</c:v>
                </c:pt>
                <c:pt idx="3910">
                  <c:v>79.59815</c:v>
                </c:pt>
                <c:pt idx="3911">
                  <c:v>79.598206</c:v>
                </c:pt>
                <c:pt idx="3912">
                  <c:v>79.59826</c:v>
                </c:pt>
                <c:pt idx="3913">
                  <c:v>79.59832</c:v>
                </c:pt>
                <c:pt idx="3914">
                  <c:v>79.59836999999998</c:v>
                </c:pt>
                <c:pt idx="3915">
                  <c:v>79.59843399999998</c:v>
                </c:pt>
                <c:pt idx="3916">
                  <c:v>79.59849</c:v>
                </c:pt>
                <c:pt idx="3917">
                  <c:v>79.59854</c:v>
                </c:pt>
                <c:pt idx="3918">
                  <c:v>79.598595</c:v>
                </c:pt>
                <c:pt idx="3919">
                  <c:v>79.59865</c:v>
                </c:pt>
                <c:pt idx="3920">
                  <c:v>79.5987</c:v>
                </c:pt>
                <c:pt idx="3921">
                  <c:v>79.59875499999998</c:v>
                </c:pt>
                <c:pt idx="3922">
                  <c:v>79.59881</c:v>
                </c:pt>
                <c:pt idx="3923">
                  <c:v>79.59886</c:v>
                </c:pt>
                <c:pt idx="3924">
                  <c:v>79.598915</c:v>
                </c:pt>
                <c:pt idx="3925">
                  <c:v>79.59897599999998</c:v>
                </c:pt>
                <c:pt idx="3926">
                  <c:v>79.59903000000001</c:v>
                </c:pt>
                <c:pt idx="3927">
                  <c:v>79.59908</c:v>
                </c:pt>
                <c:pt idx="3928">
                  <c:v>79.59914</c:v>
                </c:pt>
                <c:pt idx="3929">
                  <c:v>79.59919</c:v>
                </c:pt>
                <c:pt idx="3930">
                  <c:v>79.59924</c:v>
                </c:pt>
                <c:pt idx="3931">
                  <c:v>79.59930000000001</c:v>
                </c:pt>
                <c:pt idx="3932">
                  <c:v>79.59935</c:v>
                </c:pt>
                <c:pt idx="3933">
                  <c:v>79.5994</c:v>
                </c:pt>
                <c:pt idx="3934">
                  <c:v>79.59946</c:v>
                </c:pt>
                <c:pt idx="3935">
                  <c:v>79.59952</c:v>
                </c:pt>
                <c:pt idx="3936">
                  <c:v>79.59957</c:v>
                </c:pt>
                <c:pt idx="3937">
                  <c:v>79.599625</c:v>
                </c:pt>
                <c:pt idx="3938">
                  <c:v>79.59968</c:v>
                </c:pt>
                <c:pt idx="3939">
                  <c:v>79.59973</c:v>
                </c:pt>
                <c:pt idx="3940">
                  <c:v>79.59978499999998</c:v>
                </c:pt>
                <c:pt idx="3941">
                  <c:v>79.59984</c:v>
                </c:pt>
                <c:pt idx="3942">
                  <c:v>79.59989</c:v>
                </c:pt>
                <c:pt idx="3943">
                  <c:v>79.599945</c:v>
                </c:pt>
                <c:pt idx="3944">
                  <c:v>79.6</c:v>
                </c:pt>
                <c:pt idx="3945">
                  <c:v>79.60004999999998</c:v>
                </c:pt>
                <c:pt idx="3946">
                  <c:v>79.600105</c:v>
                </c:pt>
                <c:pt idx="3947">
                  <c:v>79.60016</c:v>
                </c:pt>
                <c:pt idx="3948">
                  <c:v>79.60021</c:v>
                </c:pt>
                <c:pt idx="3949">
                  <c:v>79.600266</c:v>
                </c:pt>
                <c:pt idx="3950">
                  <c:v>79.60031999999998</c:v>
                </c:pt>
                <c:pt idx="3951">
                  <c:v>79.60037</c:v>
                </c:pt>
                <c:pt idx="3952">
                  <c:v>79.600426</c:v>
                </c:pt>
                <c:pt idx="3953">
                  <c:v>79.60048999999998</c:v>
                </c:pt>
                <c:pt idx="3954">
                  <c:v>79.60053999999998</c:v>
                </c:pt>
                <c:pt idx="3955">
                  <c:v>79.60058999999998</c:v>
                </c:pt>
                <c:pt idx="3956">
                  <c:v>79.60065</c:v>
                </c:pt>
                <c:pt idx="3957">
                  <c:v>79.60069999999998</c:v>
                </c:pt>
                <c:pt idx="3958">
                  <c:v>79.60074999999999</c:v>
                </c:pt>
                <c:pt idx="3959">
                  <c:v>79.60080999999998</c:v>
                </c:pt>
                <c:pt idx="3960">
                  <c:v>79.60085999999998</c:v>
                </c:pt>
                <c:pt idx="3961">
                  <c:v>79.600914</c:v>
                </c:pt>
                <c:pt idx="3962">
                  <c:v>79.60096999999998</c:v>
                </c:pt>
                <c:pt idx="3963">
                  <c:v>79.60103</c:v>
                </c:pt>
                <c:pt idx="3964">
                  <c:v>79.60107999999998</c:v>
                </c:pt>
                <c:pt idx="3965">
                  <c:v>79.601135</c:v>
                </c:pt>
                <c:pt idx="3966">
                  <c:v>79.60119</c:v>
                </c:pt>
                <c:pt idx="3967">
                  <c:v>79.60124</c:v>
                </c:pt>
                <c:pt idx="3968">
                  <c:v>79.601295</c:v>
                </c:pt>
                <c:pt idx="3969">
                  <c:v>79.60134999999998</c:v>
                </c:pt>
                <c:pt idx="3970">
                  <c:v>79.6014</c:v>
                </c:pt>
                <c:pt idx="3971">
                  <c:v>79.601456</c:v>
                </c:pt>
                <c:pt idx="3972">
                  <c:v>79.60151</c:v>
                </c:pt>
                <c:pt idx="3973">
                  <c:v>79.60157</c:v>
                </c:pt>
                <c:pt idx="3974">
                  <c:v>79.60162</c:v>
                </c:pt>
                <c:pt idx="3975">
                  <c:v>79.601685</c:v>
                </c:pt>
                <c:pt idx="3976">
                  <c:v>79.60173999999999</c:v>
                </c:pt>
                <c:pt idx="3977">
                  <c:v>79.60178999999998</c:v>
                </c:pt>
                <c:pt idx="3978">
                  <c:v>79.60184499999998</c:v>
                </c:pt>
                <c:pt idx="3979">
                  <c:v>79.6019</c:v>
                </c:pt>
                <c:pt idx="3980">
                  <c:v>79.60195</c:v>
                </c:pt>
                <c:pt idx="3981">
                  <c:v>79.60200499999999</c:v>
                </c:pt>
                <c:pt idx="3982">
                  <c:v>79.60205999999998</c:v>
                </c:pt>
                <c:pt idx="3983">
                  <c:v>79.60210999999998</c:v>
                </c:pt>
                <c:pt idx="3984">
                  <c:v>79.602165</c:v>
                </c:pt>
                <c:pt idx="3985">
                  <c:v>79.60222</c:v>
                </c:pt>
                <c:pt idx="3986">
                  <c:v>79.60227</c:v>
                </c:pt>
                <c:pt idx="3987">
                  <c:v>79.60232499999998</c:v>
                </c:pt>
                <c:pt idx="3988">
                  <c:v>79.60237999999997</c:v>
                </c:pt>
                <c:pt idx="3989">
                  <c:v>79.60243</c:v>
                </c:pt>
                <c:pt idx="3990">
                  <c:v>79.60248599999998</c:v>
                </c:pt>
                <c:pt idx="3991">
                  <c:v>79.60253999999999</c:v>
                </c:pt>
                <c:pt idx="3992">
                  <c:v>79.60258999999999</c:v>
                </c:pt>
                <c:pt idx="3993">
                  <c:v>79.60264599999998</c:v>
                </c:pt>
                <c:pt idx="3994">
                  <c:v>79.6027</c:v>
                </c:pt>
                <c:pt idx="3995">
                  <c:v>79.60274999999999</c:v>
                </c:pt>
                <c:pt idx="3996">
                  <c:v>79.60280599999999</c:v>
                </c:pt>
                <c:pt idx="3997">
                  <c:v>79.60285999999999</c:v>
                </c:pt>
                <c:pt idx="3998">
                  <c:v>79.60290999999998</c:v>
                </c:pt>
                <c:pt idx="3999">
                  <c:v>79.60297</c:v>
                </c:pt>
                <c:pt idx="4000">
                  <c:v>79.60302</c:v>
                </c:pt>
                <c:pt idx="4001">
                  <c:v>79.60306999999998</c:v>
                </c:pt>
                <c:pt idx="4002">
                  <c:v>79.60313</c:v>
                </c:pt>
                <c:pt idx="4003">
                  <c:v>79.60317999999998</c:v>
                </c:pt>
                <c:pt idx="4004">
                  <c:v>79.60323</c:v>
                </c:pt>
                <c:pt idx="4005">
                  <c:v>79.60329</c:v>
                </c:pt>
                <c:pt idx="4006">
                  <c:v>79.60333999999999</c:v>
                </c:pt>
                <c:pt idx="4007">
                  <c:v>79.60338999999999</c:v>
                </c:pt>
                <c:pt idx="4008">
                  <c:v>79.60344999999998</c:v>
                </c:pt>
                <c:pt idx="4009">
                  <c:v>79.60351</c:v>
                </c:pt>
                <c:pt idx="4010">
                  <c:v>79.60356</c:v>
                </c:pt>
                <c:pt idx="4011">
                  <c:v>79.60362</c:v>
                </c:pt>
                <c:pt idx="4012">
                  <c:v>79.60367599999998</c:v>
                </c:pt>
                <c:pt idx="4013">
                  <c:v>79.60373</c:v>
                </c:pt>
                <c:pt idx="4014">
                  <c:v>79.60377999999999</c:v>
                </c:pt>
                <c:pt idx="4015">
                  <c:v>79.60383599999999</c:v>
                </c:pt>
                <c:pt idx="4016">
                  <c:v>79.60388999999999</c:v>
                </c:pt>
                <c:pt idx="4017">
                  <c:v>79.60393999999998</c:v>
                </c:pt>
                <c:pt idx="4018">
                  <c:v>79.604</c:v>
                </c:pt>
                <c:pt idx="4019">
                  <c:v>79.60405</c:v>
                </c:pt>
                <c:pt idx="4020">
                  <c:v>79.6041</c:v>
                </c:pt>
                <c:pt idx="4021">
                  <c:v>79.60416</c:v>
                </c:pt>
                <c:pt idx="4022">
                  <c:v>79.60421</c:v>
                </c:pt>
                <c:pt idx="4023">
                  <c:v>79.60426</c:v>
                </c:pt>
                <c:pt idx="4024">
                  <c:v>79.60432</c:v>
                </c:pt>
                <c:pt idx="4025">
                  <c:v>79.60436999999998</c:v>
                </c:pt>
                <c:pt idx="4026">
                  <c:v>79.60442</c:v>
                </c:pt>
                <c:pt idx="4027">
                  <c:v>79.60447999999998</c:v>
                </c:pt>
                <c:pt idx="4028">
                  <c:v>79.60453</c:v>
                </c:pt>
                <c:pt idx="4029">
                  <c:v>79.60458</c:v>
                </c:pt>
                <c:pt idx="4030">
                  <c:v>79.60464</c:v>
                </c:pt>
                <c:pt idx="4031">
                  <c:v>79.60469</c:v>
                </c:pt>
                <c:pt idx="4032">
                  <c:v>79.60474399999998</c:v>
                </c:pt>
                <c:pt idx="4033">
                  <c:v>79.60479999999998</c:v>
                </c:pt>
                <c:pt idx="4034">
                  <c:v>79.60485</c:v>
                </c:pt>
                <c:pt idx="4035">
                  <c:v>79.604904</c:v>
                </c:pt>
                <c:pt idx="4036">
                  <c:v>79.60496</c:v>
                </c:pt>
                <c:pt idx="4037">
                  <c:v>79.60501999999998</c:v>
                </c:pt>
                <c:pt idx="4038">
                  <c:v>79.60507</c:v>
                </c:pt>
                <c:pt idx="4039">
                  <c:v>79.605125</c:v>
                </c:pt>
                <c:pt idx="4040">
                  <c:v>79.60517999999999</c:v>
                </c:pt>
                <c:pt idx="4041">
                  <c:v>79.60523</c:v>
                </c:pt>
                <c:pt idx="4042">
                  <c:v>79.60528599999999</c:v>
                </c:pt>
                <c:pt idx="4043">
                  <c:v>79.60533999999998</c:v>
                </c:pt>
                <c:pt idx="4044">
                  <c:v>79.60538999999999</c:v>
                </c:pt>
                <c:pt idx="4045">
                  <c:v>79.60544599999999</c:v>
                </c:pt>
                <c:pt idx="4046">
                  <c:v>79.60549999999999</c:v>
                </c:pt>
                <c:pt idx="4047">
                  <c:v>79.60554999999998</c:v>
                </c:pt>
                <c:pt idx="4048">
                  <c:v>79.60560599999998</c:v>
                </c:pt>
                <c:pt idx="4049">
                  <c:v>79.60566</c:v>
                </c:pt>
                <c:pt idx="4050">
                  <c:v>79.60570999999999</c:v>
                </c:pt>
                <c:pt idx="4051">
                  <c:v>79.60576999999998</c:v>
                </c:pt>
                <c:pt idx="4052">
                  <c:v>79.60581999999998</c:v>
                </c:pt>
                <c:pt idx="4053">
                  <c:v>79.60586999999998</c:v>
                </c:pt>
                <c:pt idx="4054">
                  <c:v>79.60592999999998</c:v>
                </c:pt>
                <c:pt idx="4055">
                  <c:v>79.60598999999999</c:v>
                </c:pt>
                <c:pt idx="4056">
                  <c:v>79.60603999999998</c:v>
                </c:pt>
                <c:pt idx="4057">
                  <c:v>79.606094</c:v>
                </c:pt>
                <c:pt idx="4058">
                  <c:v>79.60615</c:v>
                </c:pt>
                <c:pt idx="4059">
                  <c:v>79.6062</c:v>
                </c:pt>
                <c:pt idx="4060">
                  <c:v>79.606255</c:v>
                </c:pt>
                <c:pt idx="4061">
                  <c:v>79.60630999999998</c:v>
                </c:pt>
                <c:pt idx="4062">
                  <c:v>79.60635999999998</c:v>
                </c:pt>
                <c:pt idx="4063">
                  <c:v>79.606415</c:v>
                </c:pt>
                <c:pt idx="4064">
                  <c:v>79.60646999999998</c:v>
                </c:pt>
                <c:pt idx="4065">
                  <c:v>79.60652</c:v>
                </c:pt>
                <c:pt idx="4066">
                  <c:v>79.60657499999999</c:v>
                </c:pt>
                <c:pt idx="4067">
                  <c:v>79.60663</c:v>
                </c:pt>
                <c:pt idx="4068">
                  <c:v>79.60667999999998</c:v>
                </c:pt>
                <c:pt idx="4069">
                  <c:v>79.60673499999999</c:v>
                </c:pt>
                <c:pt idx="4070">
                  <c:v>79.60678999999999</c:v>
                </c:pt>
                <c:pt idx="4071">
                  <c:v>79.60683999999999</c:v>
                </c:pt>
                <c:pt idx="4072">
                  <c:v>79.60689499999998</c:v>
                </c:pt>
                <c:pt idx="4073">
                  <c:v>79.60696</c:v>
                </c:pt>
                <c:pt idx="4074">
                  <c:v>79.60701</c:v>
                </c:pt>
                <c:pt idx="4075">
                  <c:v>79.60706</c:v>
                </c:pt>
                <c:pt idx="4076">
                  <c:v>79.60712</c:v>
                </c:pt>
                <c:pt idx="4077">
                  <c:v>79.60717</c:v>
                </c:pt>
                <c:pt idx="4078">
                  <c:v>79.60722</c:v>
                </c:pt>
                <c:pt idx="4079">
                  <c:v>79.60728</c:v>
                </c:pt>
                <c:pt idx="4080">
                  <c:v>79.60733</c:v>
                </c:pt>
                <c:pt idx="4081">
                  <c:v>79.60737999999999</c:v>
                </c:pt>
                <c:pt idx="4082">
                  <c:v>79.60743999999998</c:v>
                </c:pt>
                <c:pt idx="4083">
                  <c:v>79.60749</c:v>
                </c:pt>
                <c:pt idx="4084">
                  <c:v>79.607544</c:v>
                </c:pt>
                <c:pt idx="4085">
                  <c:v>79.6076</c:v>
                </c:pt>
                <c:pt idx="4086">
                  <c:v>79.60765</c:v>
                </c:pt>
                <c:pt idx="4087">
                  <c:v>79.60770999999998</c:v>
                </c:pt>
                <c:pt idx="4088">
                  <c:v>79.607765</c:v>
                </c:pt>
                <c:pt idx="4089">
                  <c:v>79.60782</c:v>
                </c:pt>
                <c:pt idx="4090">
                  <c:v>79.60787</c:v>
                </c:pt>
                <c:pt idx="4091">
                  <c:v>79.607925</c:v>
                </c:pt>
                <c:pt idx="4092">
                  <c:v>79.60798</c:v>
                </c:pt>
                <c:pt idx="4093">
                  <c:v>79.60803</c:v>
                </c:pt>
                <c:pt idx="4094">
                  <c:v>79.60808599999999</c:v>
                </c:pt>
                <c:pt idx="4095">
                  <c:v>79.60813999999999</c:v>
                </c:pt>
                <c:pt idx="4096">
                  <c:v>79.60818999999998</c:v>
                </c:pt>
                <c:pt idx="4097">
                  <c:v>79.60824599999998</c:v>
                </c:pt>
                <c:pt idx="4098">
                  <c:v>79.60829999999998</c:v>
                </c:pt>
                <c:pt idx="4099">
                  <c:v>79.60834999999999</c:v>
                </c:pt>
                <c:pt idx="4100">
                  <c:v>79.60840999999999</c:v>
                </c:pt>
                <c:pt idx="4101">
                  <c:v>79.60846999999998</c:v>
                </c:pt>
                <c:pt idx="4102">
                  <c:v>79.60852</c:v>
                </c:pt>
                <c:pt idx="4103">
                  <c:v>79.60857399999999</c:v>
                </c:pt>
                <c:pt idx="4104">
                  <c:v>79.60863</c:v>
                </c:pt>
                <c:pt idx="4105">
                  <c:v>79.60867999999999</c:v>
                </c:pt>
                <c:pt idx="4106">
                  <c:v>79.60873399999998</c:v>
                </c:pt>
                <c:pt idx="4107">
                  <c:v>79.60878999999998</c:v>
                </c:pt>
                <c:pt idx="4108">
                  <c:v>79.60883999999999</c:v>
                </c:pt>
                <c:pt idx="4109">
                  <c:v>79.60889399999999</c:v>
                </c:pt>
                <c:pt idx="4110">
                  <c:v>79.60895499999998</c:v>
                </c:pt>
                <c:pt idx="4111">
                  <c:v>79.60901</c:v>
                </c:pt>
                <c:pt idx="4112">
                  <c:v>79.60906</c:v>
                </c:pt>
                <c:pt idx="4113">
                  <c:v>79.609116</c:v>
                </c:pt>
                <c:pt idx="4114">
                  <c:v>79.60917</c:v>
                </c:pt>
                <c:pt idx="4115">
                  <c:v>79.60922</c:v>
                </c:pt>
                <c:pt idx="4116">
                  <c:v>79.60927599999998</c:v>
                </c:pt>
                <c:pt idx="4117">
                  <c:v>79.60932999999998</c:v>
                </c:pt>
                <c:pt idx="4118">
                  <c:v>79.60937999999999</c:v>
                </c:pt>
                <c:pt idx="4119">
                  <c:v>79.60943599999999</c:v>
                </c:pt>
                <c:pt idx="4120">
                  <c:v>79.60949999999998</c:v>
                </c:pt>
                <c:pt idx="4121">
                  <c:v>79.60955</c:v>
                </c:pt>
                <c:pt idx="4122">
                  <c:v>79.609604</c:v>
                </c:pt>
                <c:pt idx="4123">
                  <c:v>79.60966</c:v>
                </c:pt>
                <c:pt idx="4124">
                  <c:v>79.60970999999999</c:v>
                </c:pt>
                <c:pt idx="4125">
                  <c:v>79.609764</c:v>
                </c:pt>
                <c:pt idx="4126">
                  <c:v>79.60982</c:v>
                </c:pt>
                <c:pt idx="4127">
                  <c:v>79.60986999999998</c:v>
                </c:pt>
                <c:pt idx="4128">
                  <c:v>79.609924</c:v>
                </c:pt>
                <c:pt idx="4129">
                  <c:v>79.60997999999998</c:v>
                </c:pt>
                <c:pt idx="4130">
                  <c:v>79.61004</c:v>
                </c:pt>
                <c:pt idx="4131">
                  <c:v>79.61009</c:v>
                </c:pt>
                <c:pt idx="4132">
                  <c:v>79.610146</c:v>
                </c:pt>
                <c:pt idx="4133">
                  <c:v>79.6102</c:v>
                </c:pt>
                <c:pt idx="4134">
                  <c:v>79.61025</c:v>
                </c:pt>
                <c:pt idx="4135">
                  <c:v>79.61030599999998</c:v>
                </c:pt>
                <c:pt idx="4136">
                  <c:v>79.61036</c:v>
                </c:pt>
                <c:pt idx="4137">
                  <c:v>79.61041</c:v>
                </c:pt>
                <c:pt idx="4138">
                  <c:v>79.610466</c:v>
                </c:pt>
                <c:pt idx="4139">
                  <c:v>79.61052</c:v>
                </c:pt>
                <c:pt idx="4140">
                  <c:v>79.61057</c:v>
                </c:pt>
                <c:pt idx="4141">
                  <c:v>79.61063</c:v>
                </c:pt>
                <c:pt idx="4142">
                  <c:v>79.61068</c:v>
                </c:pt>
                <c:pt idx="4143">
                  <c:v>79.61072999999998</c:v>
                </c:pt>
                <c:pt idx="4144">
                  <c:v>79.61078999999998</c:v>
                </c:pt>
                <c:pt idx="4145">
                  <c:v>79.61083999999998</c:v>
                </c:pt>
                <c:pt idx="4146">
                  <c:v>79.61089</c:v>
                </c:pt>
                <c:pt idx="4147">
                  <c:v>79.61095</c:v>
                </c:pt>
                <c:pt idx="4148">
                  <c:v>79.611</c:v>
                </c:pt>
                <c:pt idx="4149">
                  <c:v>79.61105</c:v>
                </c:pt>
                <c:pt idx="4150">
                  <c:v>79.61111</c:v>
                </c:pt>
                <c:pt idx="4151">
                  <c:v>79.61116</c:v>
                </c:pt>
                <c:pt idx="4152">
                  <c:v>79.61121</c:v>
                </c:pt>
                <c:pt idx="4153">
                  <c:v>79.61127</c:v>
                </c:pt>
                <c:pt idx="4154">
                  <c:v>79.61132</c:v>
                </c:pt>
                <c:pt idx="4155">
                  <c:v>79.611374</c:v>
                </c:pt>
                <c:pt idx="4156">
                  <c:v>79.61143000000001</c:v>
                </c:pt>
                <c:pt idx="4157">
                  <c:v>79.61148</c:v>
                </c:pt>
                <c:pt idx="4158">
                  <c:v>79.611534</c:v>
                </c:pt>
                <c:pt idx="4159">
                  <c:v>79.61159</c:v>
                </c:pt>
                <c:pt idx="4160">
                  <c:v>79.61164</c:v>
                </c:pt>
                <c:pt idx="4161">
                  <c:v>79.611694</c:v>
                </c:pt>
                <c:pt idx="4162">
                  <c:v>79.61175</c:v>
                </c:pt>
                <c:pt idx="4163">
                  <c:v>79.6118</c:v>
                </c:pt>
                <c:pt idx="4164">
                  <c:v>79.611855</c:v>
                </c:pt>
                <c:pt idx="4165">
                  <c:v>79.61191</c:v>
                </c:pt>
                <c:pt idx="4166">
                  <c:v>79.61196</c:v>
                </c:pt>
                <c:pt idx="4167">
                  <c:v>79.612015</c:v>
                </c:pt>
                <c:pt idx="4168">
                  <c:v>79.61206999999998</c:v>
                </c:pt>
                <c:pt idx="4169">
                  <c:v>79.61212</c:v>
                </c:pt>
                <c:pt idx="4170">
                  <c:v>79.61217499999998</c:v>
                </c:pt>
                <c:pt idx="4171">
                  <c:v>79.61223</c:v>
                </c:pt>
                <c:pt idx="4172">
                  <c:v>79.61228</c:v>
                </c:pt>
                <c:pt idx="4173">
                  <c:v>79.61233499999999</c:v>
                </c:pt>
                <c:pt idx="4174">
                  <c:v>79.61238999999999</c:v>
                </c:pt>
                <c:pt idx="4175">
                  <c:v>79.61243999999999</c:v>
                </c:pt>
                <c:pt idx="4176">
                  <c:v>79.61249499999998</c:v>
                </c:pt>
                <c:pt idx="4177">
                  <c:v>79.61255</c:v>
                </c:pt>
                <c:pt idx="4178">
                  <c:v>79.6126</c:v>
                </c:pt>
                <c:pt idx="4179">
                  <c:v>79.612656</c:v>
                </c:pt>
                <c:pt idx="4180">
                  <c:v>79.61270999999999</c:v>
                </c:pt>
                <c:pt idx="4181">
                  <c:v>79.61275999999998</c:v>
                </c:pt>
                <c:pt idx="4182">
                  <c:v>79.61281599999998</c:v>
                </c:pt>
                <c:pt idx="4183">
                  <c:v>79.61286999999998</c:v>
                </c:pt>
                <c:pt idx="4184">
                  <c:v>79.61292</c:v>
                </c:pt>
                <c:pt idx="4185">
                  <c:v>79.61297599999999</c:v>
                </c:pt>
                <c:pt idx="4186">
                  <c:v>79.61303</c:v>
                </c:pt>
                <c:pt idx="4187">
                  <c:v>79.61307999999998</c:v>
                </c:pt>
                <c:pt idx="4188">
                  <c:v>79.61314</c:v>
                </c:pt>
                <c:pt idx="4189">
                  <c:v>79.61319</c:v>
                </c:pt>
                <c:pt idx="4190">
                  <c:v>79.61324</c:v>
                </c:pt>
                <c:pt idx="4191">
                  <c:v>79.6133</c:v>
                </c:pt>
                <c:pt idx="4192">
                  <c:v>79.61334999999998</c:v>
                </c:pt>
                <c:pt idx="4193">
                  <c:v>79.6134</c:v>
                </c:pt>
                <c:pt idx="4194">
                  <c:v>79.61346</c:v>
                </c:pt>
                <c:pt idx="4195">
                  <c:v>79.61351</c:v>
                </c:pt>
                <c:pt idx="4196">
                  <c:v>79.61356</c:v>
                </c:pt>
                <c:pt idx="4197">
                  <c:v>79.61362</c:v>
                </c:pt>
                <c:pt idx="4198">
                  <c:v>79.61367000000001</c:v>
                </c:pt>
                <c:pt idx="4199">
                  <c:v>79.61372</c:v>
                </c:pt>
                <c:pt idx="4200">
                  <c:v>79.61377999999999</c:v>
                </c:pt>
                <c:pt idx="4201">
                  <c:v>79.61383</c:v>
                </c:pt>
                <c:pt idx="4202">
                  <c:v>79.613884</c:v>
                </c:pt>
                <c:pt idx="4203">
                  <c:v>79.613945</c:v>
                </c:pt>
                <c:pt idx="4204">
                  <c:v>79.614</c:v>
                </c:pt>
                <c:pt idx="4205">
                  <c:v>79.61405</c:v>
                </c:pt>
                <c:pt idx="4206">
                  <c:v>79.614105</c:v>
                </c:pt>
                <c:pt idx="4207">
                  <c:v>79.61416</c:v>
                </c:pt>
                <c:pt idx="4208">
                  <c:v>79.61421</c:v>
                </c:pt>
                <c:pt idx="4209">
                  <c:v>79.614265</c:v>
                </c:pt>
                <c:pt idx="4210">
                  <c:v>79.61432</c:v>
                </c:pt>
                <c:pt idx="4211">
                  <c:v>79.61437</c:v>
                </c:pt>
                <c:pt idx="4212">
                  <c:v>79.614426</c:v>
                </c:pt>
                <c:pt idx="4213">
                  <c:v>79.61448</c:v>
                </c:pt>
                <c:pt idx="4214">
                  <c:v>79.61453</c:v>
                </c:pt>
                <c:pt idx="4215">
                  <c:v>79.614586</c:v>
                </c:pt>
                <c:pt idx="4216">
                  <c:v>79.61464</c:v>
                </c:pt>
                <c:pt idx="4217">
                  <c:v>79.61469</c:v>
                </c:pt>
                <c:pt idx="4218">
                  <c:v>79.61474599999998</c:v>
                </c:pt>
                <c:pt idx="4219">
                  <c:v>79.6148</c:v>
                </c:pt>
                <c:pt idx="4220">
                  <c:v>79.61485</c:v>
                </c:pt>
                <c:pt idx="4221">
                  <c:v>79.61491</c:v>
                </c:pt>
                <c:pt idx="4222">
                  <c:v>79.61496</c:v>
                </c:pt>
                <c:pt idx="4223">
                  <c:v>79.61501</c:v>
                </c:pt>
                <c:pt idx="4224">
                  <c:v>79.61506999999998</c:v>
                </c:pt>
                <c:pt idx="4225">
                  <c:v>79.61512</c:v>
                </c:pt>
                <c:pt idx="4226">
                  <c:v>79.61517</c:v>
                </c:pt>
                <c:pt idx="4227">
                  <c:v>79.61523</c:v>
                </c:pt>
                <c:pt idx="4228">
                  <c:v>79.61528</c:v>
                </c:pt>
                <c:pt idx="4229">
                  <c:v>79.61532999999998</c:v>
                </c:pt>
                <c:pt idx="4230">
                  <c:v>79.61538999999999</c:v>
                </c:pt>
                <c:pt idx="4231">
                  <c:v>79.61543999999999</c:v>
                </c:pt>
                <c:pt idx="4232">
                  <c:v>79.61548999999998</c:v>
                </c:pt>
                <c:pt idx="4233">
                  <c:v>79.61555</c:v>
                </c:pt>
                <c:pt idx="4234">
                  <c:v>79.6156</c:v>
                </c:pt>
                <c:pt idx="4235">
                  <c:v>79.615654</c:v>
                </c:pt>
                <c:pt idx="4236">
                  <c:v>79.61570999999999</c:v>
                </c:pt>
                <c:pt idx="4237">
                  <c:v>79.61575999999998</c:v>
                </c:pt>
                <c:pt idx="4238">
                  <c:v>79.615814</c:v>
                </c:pt>
                <c:pt idx="4239">
                  <c:v>79.61586999999998</c:v>
                </c:pt>
                <c:pt idx="4240">
                  <c:v>79.61592</c:v>
                </c:pt>
                <c:pt idx="4241">
                  <c:v>79.61597399999998</c:v>
                </c:pt>
                <c:pt idx="4242">
                  <c:v>79.61603</c:v>
                </c:pt>
                <c:pt idx="4243">
                  <c:v>79.61607999999998</c:v>
                </c:pt>
                <c:pt idx="4244">
                  <c:v>79.616135</c:v>
                </c:pt>
                <c:pt idx="4245">
                  <c:v>79.61619</c:v>
                </c:pt>
                <c:pt idx="4246">
                  <c:v>79.61624</c:v>
                </c:pt>
                <c:pt idx="4247">
                  <c:v>79.616295</c:v>
                </c:pt>
                <c:pt idx="4248">
                  <c:v>79.61634999999998</c:v>
                </c:pt>
                <c:pt idx="4249">
                  <c:v>79.6164</c:v>
                </c:pt>
                <c:pt idx="4250">
                  <c:v>79.616455</c:v>
                </c:pt>
                <c:pt idx="4251">
                  <c:v>79.61651</c:v>
                </c:pt>
                <c:pt idx="4252">
                  <c:v>79.61656</c:v>
                </c:pt>
                <c:pt idx="4253">
                  <c:v>79.616615</c:v>
                </c:pt>
                <c:pt idx="4254">
                  <c:v>79.61667000000001</c:v>
                </c:pt>
                <c:pt idx="4255">
                  <c:v>79.61672</c:v>
                </c:pt>
                <c:pt idx="4256">
                  <c:v>79.61677599999999</c:v>
                </c:pt>
                <c:pt idx="4257">
                  <c:v>79.61683</c:v>
                </c:pt>
                <c:pt idx="4258">
                  <c:v>79.61687999999998</c:v>
                </c:pt>
                <c:pt idx="4259">
                  <c:v>79.61693599999998</c:v>
                </c:pt>
                <c:pt idx="4260">
                  <c:v>79.61699</c:v>
                </c:pt>
                <c:pt idx="4261">
                  <c:v>79.61704</c:v>
                </c:pt>
                <c:pt idx="4262">
                  <c:v>79.617096</c:v>
                </c:pt>
                <c:pt idx="4263">
                  <c:v>79.61715</c:v>
                </c:pt>
                <c:pt idx="4264">
                  <c:v>79.6172</c:v>
                </c:pt>
                <c:pt idx="4265">
                  <c:v>79.617256</c:v>
                </c:pt>
                <c:pt idx="4266">
                  <c:v>79.61731</c:v>
                </c:pt>
                <c:pt idx="4267">
                  <c:v>79.61736</c:v>
                </c:pt>
                <c:pt idx="4268">
                  <c:v>79.61742</c:v>
                </c:pt>
                <c:pt idx="4269">
                  <c:v>79.61747</c:v>
                </c:pt>
                <c:pt idx="4270">
                  <c:v>79.61752</c:v>
                </c:pt>
                <c:pt idx="4271">
                  <c:v>79.61758</c:v>
                </c:pt>
                <c:pt idx="4272">
                  <c:v>79.61763</c:v>
                </c:pt>
                <c:pt idx="4273">
                  <c:v>79.61768</c:v>
                </c:pt>
                <c:pt idx="4274">
                  <c:v>79.61774</c:v>
                </c:pt>
                <c:pt idx="4275">
                  <c:v>79.61779</c:v>
                </c:pt>
                <c:pt idx="4276">
                  <c:v>79.61784</c:v>
                </c:pt>
                <c:pt idx="4277">
                  <c:v>79.6179</c:v>
                </c:pt>
                <c:pt idx="4278">
                  <c:v>79.61795</c:v>
                </c:pt>
                <c:pt idx="4279">
                  <c:v>79.618004</c:v>
                </c:pt>
                <c:pt idx="4280">
                  <c:v>79.61806</c:v>
                </c:pt>
                <c:pt idx="4281">
                  <c:v>79.61811</c:v>
                </c:pt>
                <c:pt idx="4282">
                  <c:v>79.618164</c:v>
                </c:pt>
                <c:pt idx="4283">
                  <c:v>79.61822</c:v>
                </c:pt>
                <c:pt idx="4284">
                  <c:v>79.61827</c:v>
                </c:pt>
                <c:pt idx="4285">
                  <c:v>79.618324</c:v>
                </c:pt>
                <c:pt idx="4286">
                  <c:v>79.61837999999999</c:v>
                </c:pt>
                <c:pt idx="4287">
                  <c:v>79.61842999999998</c:v>
                </c:pt>
                <c:pt idx="4288">
                  <c:v>79.61848399999998</c:v>
                </c:pt>
                <c:pt idx="4289">
                  <c:v>79.61853999999998</c:v>
                </c:pt>
                <c:pt idx="4290">
                  <c:v>79.61859</c:v>
                </c:pt>
                <c:pt idx="4291">
                  <c:v>79.618645</c:v>
                </c:pt>
                <c:pt idx="4292">
                  <c:v>79.61869999999998</c:v>
                </c:pt>
                <c:pt idx="4293">
                  <c:v>79.61874999999999</c:v>
                </c:pt>
                <c:pt idx="4294">
                  <c:v>79.61880499999998</c:v>
                </c:pt>
                <c:pt idx="4295">
                  <c:v>79.61886</c:v>
                </c:pt>
                <c:pt idx="4296">
                  <c:v>79.61891</c:v>
                </c:pt>
                <c:pt idx="4297">
                  <c:v>79.618965</c:v>
                </c:pt>
                <c:pt idx="4298">
                  <c:v>79.61902</c:v>
                </c:pt>
                <c:pt idx="4299">
                  <c:v>79.61907</c:v>
                </c:pt>
                <c:pt idx="4300">
                  <c:v>79.619125</c:v>
                </c:pt>
                <c:pt idx="4301">
                  <c:v>79.61918</c:v>
                </c:pt>
                <c:pt idx="4302">
                  <c:v>79.61923</c:v>
                </c:pt>
                <c:pt idx="4303">
                  <c:v>79.619286</c:v>
                </c:pt>
                <c:pt idx="4304">
                  <c:v>79.61933999999998</c:v>
                </c:pt>
                <c:pt idx="4305">
                  <c:v>79.61938999999998</c:v>
                </c:pt>
                <c:pt idx="4306">
                  <c:v>79.61944599999998</c:v>
                </c:pt>
                <c:pt idx="4307">
                  <c:v>79.6195</c:v>
                </c:pt>
                <c:pt idx="4308">
                  <c:v>79.61955</c:v>
                </c:pt>
                <c:pt idx="4309">
                  <c:v>79.619606</c:v>
                </c:pt>
                <c:pt idx="4310">
                  <c:v>79.61966</c:v>
                </c:pt>
                <c:pt idx="4311">
                  <c:v>79.61971</c:v>
                </c:pt>
                <c:pt idx="4312">
                  <c:v>79.61976999999998</c:v>
                </c:pt>
                <c:pt idx="4313">
                  <c:v>79.61982</c:v>
                </c:pt>
                <c:pt idx="4314">
                  <c:v>79.61987</c:v>
                </c:pt>
                <c:pt idx="4315">
                  <c:v>79.61993</c:v>
                </c:pt>
                <c:pt idx="4316">
                  <c:v>79.61998</c:v>
                </c:pt>
                <c:pt idx="4317">
                  <c:v>79.62002999999998</c:v>
                </c:pt>
                <c:pt idx="4318">
                  <c:v>79.62008999999999</c:v>
                </c:pt>
                <c:pt idx="4319">
                  <c:v>79.62013999999999</c:v>
                </c:pt>
                <c:pt idx="4320">
                  <c:v>79.62018999999998</c:v>
                </c:pt>
                <c:pt idx="4321">
                  <c:v>79.62025</c:v>
                </c:pt>
                <c:pt idx="4322">
                  <c:v>79.62029999999998</c:v>
                </c:pt>
                <c:pt idx="4323">
                  <c:v>79.62034999999999</c:v>
                </c:pt>
                <c:pt idx="4324">
                  <c:v>79.62040999999999</c:v>
                </c:pt>
                <c:pt idx="4325">
                  <c:v>79.62045999999998</c:v>
                </c:pt>
                <c:pt idx="4326">
                  <c:v>79.620514</c:v>
                </c:pt>
                <c:pt idx="4327">
                  <c:v>79.62056999999998</c:v>
                </c:pt>
                <c:pt idx="4328">
                  <c:v>79.62062</c:v>
                </c:pt>
                <c:pt idx="4329">
                  <c:v>79.62067399999998</c:v>
                </c:pt>
                <c:pt idx="4330">
                  <c:v>79.62072999999998</c:v>
                </c:pt>
                <c:pt idx="4331">
                  <c:v>79.62077999999997</c:v>
                </c:pt>
                <c:pt idx="4332">
                  <c:v>79.62083399999999</c:v>
                </c:pt>
                <c:pt idx="4333">
                  <c:v>79.62088999999999</c:v>
                </c:pt>
                <c:pt idx="4334">
                  <c:v>79.62093999999999</c:v>
                </c:pt>
                <c:pt idx="4335">
                  <c:v>79.62099499999998</c:v>
                </c:pt>
                <c:pt idx="4336">
                  <c:v>79.62104999999998</c:v>
                </c:pt>
                <c:pt idx="4337">
                  <c:v>79.6211</c:v>
                </c:pt>
                <c:pt idx="4338">
                  <c:v>79.621155</c:v>
                </c:pt>
                <c:pt idx="4339">
                  <c:v>79.62121</c:v>
                </c:pt>
                <c:pt idx="4340">
                  <c:v>79.62126</c:v>
                </c:pt>
                <c:pt idx="4341">
                  <c:v>79.62131499999998</c:v>
                </c:pt>
                <c:pt idx="4342">
                  <c:v>79.62137</c:v>
                </c:pt>
                <c:pt idx="4343">
                  <c:v>79.62142</c:v>
                </c:pt>
                <c:pt idx="4344">
                  <c:v>79.62147499999999</c:v>
                </c:pt>
                <c:pt idx="4345">
                  <c:v>79.62153</c:v>
                </c:pt>
                <c:pt idx="4346">
                  <c:v>79.62157999999998</c:v>
                </c:pt>
                <c:pt idx="4347">
                  <c:v>79.621635</c:v>
                </c:pt>
                <c:pt idx="4348">
                  <c:v>79.62169</c:v>
                </c:pt>
                <c:pt idx="4349">
                  <c:v>79.62173999999999</c:v>
                </c:pt>
                <c:pt idx="4350">
                  <c:v>79.62179599999999</c:v>
                </c:pt>
                <c:pt idx="4351">
                  <c:v>79.62184999999998</c:v>
                </c:pt>
                <c:pt idx="4352">
                  <c:v>79.62189999999998</c:v>
                </c:pt>
                <c:pt idx="4353">
                  <c:v>79.62195599999998</c:v>
                </c:pt>
                <c:pt idx="4354">
                  <c:v>79.62200999999999</c:v>
                </c:pt>
                <c:pt idx="4355">
                  <c:v>79.62205999999999</c:v>
                </c:pt>
                <c:pt idx="4356">
                  <c:v>79.62211599999999</c:v>
                </c:pt>
                <c:pt idx="4357">
                  <c:v>79.62216999999998</c:v>
                </c:pt>
                <c:pt idx="4358">
                  <c:v>79.62222</c:v>
                </c:pt>
                <c:pt idx="4359">
                  <c:v>79.62227999999999</c:v>
                </c:pt>
                <c:pt idx="4360">
                  <c:v>79.62232999999998</c:v>
                </c:pt>
                <c:pt idx="4361">
                  <c:v>79.62237999999998</c:v>
                </c:pt>
                <c:pt idx="4362">
                  <c:v>79.62243999999997</c:v>
                </c:pt>
                <c:pt idx="4363">
                  <c:v>79.62248999999998</c:v>
                </c:pt>
                <c:pt idx="4364">
                  <c:v>79.62253999999999</c:v>
                </c:pt>
                <c:pt idx="4365">
                  <c:v>79.62259999999999</c:v>
                </c:pt>
                <c:pt idx="4366">
                  <c:v>79.62264999999998</c:v>
                </c:pt>
                <c:pt idx="4367">
                  <c:v>79.62269999999998</c:v>
                </c:pt>
                <c:pt idx="4368">
                  <c:v>79.62275999999999</c:v>
                </c:pt>
                <c:pt idx="4369">
                  <c:v>79.62280999999999</c:v>
                </c:pt>
                <c:pt idx="4370">
                  <c:v>79.62285999999999</c:v>
                </c:pt>
                <c:pt idx="4371">
                  <c:v>79.62291999999998</c:v>
                </c:pt>
                <c:pt idx="4372">
                  <c:v>79.62296999999998</c:v>
                </c:pt>
                <c:pt idx="4373">
                  <c:v>79.623024</c:v>
                </c:pt>
                <c:pt idx="4374">
                  <c:v>79.62307999999999</c:v>
                </c:pt>
                <c:pt idx="4375">
                  <c:v>79.62312</c:v>
                </c:pt>
                <c:pt idx="4376">
                  <c:v>79.62317999999999</c:v>
                </c:pt>
                <c:pt idx="4377">
                  <c:v>79.62323</c:v>
                </c:pt>
                <c:pt idx="4378">
                  <c:v>79.62327999999998</c:v>
                </c:pt>
                <c:pt idx="4379">
                  <c:v>79.62333999999998</c:v>
                </c:pt>
                <c:pt idx="4380">
                  <c:v>79.62338999999999</c:v>
                </c:pt>
                <c:pt idx="4381">
                  <c:v>79.62343599999998</c:v>
                </c:pt>
                <c:pt idx="4382">
                  <c:v>79.62348999999999</c:v>
                </c:pt>
                <c:pt idx="4383">
                  <c:v>79.62353999999999</c:v>
                </c:pt>
                <c:pt idx="4384">
                  <c:v>79.62359999999998</c:v>
                </c:pt>
                <c:pt idx="4385">
                  <c:v>79.62365</c:v>
                </c:pt>
                <c:pt idx="4386">
                  <c:v>79.6237</c:v>
                </c:pt>
                <c:pt idx="4387">
                  <c:v>79.62375999999999</c:v>
                </c:pt>
                <c:pt idx="4388">
                  <c:v>79.62380999999999</c:v>
                </c:pt>
                <c:pt idx="4389">
                  <c:v>79.62385999999998</c:v>
                </c:pt>
                <c:pt idx="4390">
                  <c:v>79.62392</c:v>
                </c:pt>
                <c:pt idx="4391">
                  <c:v>79.62396999999998</c:v>
                </c:pt>
                <c:pt idx="4392">
                  <c:v>79.62402</c:v>
                </c:pt>
                <c:pt idx="4393">
                  <c:v>79.62407999999999</c:v>
                </c:pt>
                <c:pt idx="4394">
                  <c:v>79.62413</c:v>
                </c:pt>
                <c:pt idx="4395">
                  <c:v>79.62417999999998</c:v>
                </c:pt>
                <c:pt idx="4396">
                  <c:v>79.62424</c:v>
                </c:pt>
                <c:pt idx="4397">
                  <c:v>79.62429</c:v>
                </c:pt>
                <c:pt idx="4398">
                  <c:v>79.62434399999998</c:v>
                </c:pt>
                <c:pt idx="4399">
                  <c:v>79.62439999999998</c:v>
                </c:pt>
                <c:pt idx="4400">
                  <c:v>79.62444999999998</c:v>
                </c:pt>
                <c:pt idx="4401">
                  <c:v>79.624504</c:v>
                </c:pt>
                <c:pt idx="4402">
                  <c:v>79.62455</c:v>
                </c:pt>
                <c:pt idx="4403">
                  <c:v>79.6246</c:v>
                </c:pt>
                <c:pt idx="4404">
                  <c:v>79.62466</c:v>
                </c:pt>
                <c:pt idx="4405">
                  <c:v>79.62470999999998</c:v>
                </c:pt>
                <c:pt idx="4406">
                  <c:v>79.62475999999998</c:v>
                </c:pt>
                <c:pt idx="4407">
                  <c:v>79.62482</c:v>
                </c:pt>
                <c:pt idx="4408">
                  <c:v>79.62486999999998</c:v>
                </c:pt>
                <c:pt idx="4409">
                  <c:v>79.62492</c:v>
                </c:pt>
                <c:pt idx="4410">
                  <c:v>79.62497999999998</c:v>
                </c:pt>
                <c:pt idx="4411">
                  <c:v>79.62502999999998</c:v>
                </c:pt>
                <c:pt idx="4412">
                  <c:v>79.62508399999999</c:v>
                </c:pt>
                <c:pt idx="4413">
                  <c:v>79.62513999999999</c:v>
                </c:pt>
                <c:pt idx="4414">
                  <c:v>79.62518999999999</c:v>
                </c:pt>
                <c:pt idx="4415">
                  <c:v>79.62524399999998</c:v>
                </c:pt>
                <c:pt idx="4416">
                  <c:v>79.62528999999999</c:v>
                </c:pt>
                <c:pt idx="4417">
                  <c:v>79.62533999999997</c:v>
                </c:pt>
                <c:pt idx="4418">
                  <c:v>79.62539999999998</c:v>
                </c:pt>
                <c:pt idx="4419">
                  <c:v>79.62544999999999</c:v>
                </c:pt>
                <c:pt idx="4420">
                  <c:v>79.62549999999999</c:v>
                </c:pt>
                <c:pt idx="4421">
                  <c:v>79.62555999999998</c:v>
                </c:pt>
                <c:pt idx="4422">
                  <c:v>79.62559999999999</c:v>
                </c:pt>
                <c:pt idx="4423">
                  <c:v>79.62565599999999</c:v>
                </c:pt>
                <c:pt idx="4424">
                  <c:v>79.62570999999998</c:v>
                </c:pt>
                <c:pt idx="4425">
                  <c:v>79.62575999999999</c:v>
                </c:pt>
                <c:pt idx="4426">
                  <c:v>79.62581999999999</c:v>
                </c:pt>
                <c:pt idx="4427">
                  <c:v>79.62586999999998</c:v>
                </c:pt>
                <c:pt idx="4428">
                  <c:v>79.62591999999998</c:v>
                </c:pt>
                <c:pt idx="4429">
                  <c:v>79.62597999999998</c:v>
                </c:pt>
                <c:pt idx="4430">
                  <c:v>79.62602999999998</c:v>
                </c:pt>
                <c:pt idx="4431">
                  <c:v>79.62607999999999</c:v>
                </c:pt>
                <c:pt idx="4432">
                  <c:v>79.62613999999999</c:v>
                </c:pt>
                <c:pt idx="4433">
                  <c:v>79.62618999999998</c:v>
                </c:pt>
                <c:pt idx="4434">
                  <c:v>79.62623999999998</c:v>
                </c:pt>
                <c:pt idx="4435">
                  <c:v>79.62628999999998</c:v>
                </c:pt>
                <c:pt idx="4436">
                  <c:v>79.62633999999998</c:v>
                </c:pt>
                <c:pt idx="4437">
                  <c:v>79.62639599999999</c:v>
                </c:pt>
                <c:pt idx="4438">
                  <c:v>79.62644999999999</c:v>
                </c:pt>
                <c:pt idx="4439">
                  <c:v>79.62649999999998</c:v>
                </c:pt>
                <c:pt idx="4440">
                  <c:v>79.62656</c:v>
                </c:pt>
                <c:pt idx="4441">
                  <c:v>79.62659999999998</c:v>
                </c:pt>
                <c:pt idx="4442">
                  <c:v>79.62665599999998</c:v>
                </c:pt>
                <c:pt idx="4443">
                  <c:v>79.62670999999999</c:v>
                </c:pt>
                <c:pt idx="4444">
                  <c:v>79.62675999999999</c:v>
                </c:pt>
                <c:pt idx="4445">
                  <c:v>79.62681599999999</c:v>
                </c:pt>
                <c:pt idx="4446">
                  <c:v>79.62686999999998</c:v>
                </c:pt>
                <c:pt idx="4447">
                  <c:v>79.62691499999998</c:v>
                </c:pt>
                <c:pt idx="4448">
                  <c:v>79.62696999999998</c:v>
                </c:pt>
                <c:pt idx="4449">
                  <c:v>79.62702</c:v>
                </c:pt>
                <c:pt idx="4450">
                  <c:v>79.62707499999999</c:v>
                </c:pt>
                <c:pt idx="4451">
                  <c:v>79.62713</c:v>
                </c:pt>
                <c:pt idx="4452">
                  <c:v>79.62717999999998</c:v>
                </c:pt>
                <c:pt idx="4453">
                  <c:v>79.627235</c:v>
                </c:pt>
                <c:pt idx="4454">
                  <c:v>79.62729</c:v>
                </c:pt>
                <c:pt idx="4455">
                  <c:v>79.62733999999999</c:v>
                </c:pt>
                <c:pt idx="4456">
                  <c:v>79.62739599999999</c:v>
                </c:pt>
                <c:pt idx="4457">
                  <c:v>79.62744999999998</c:v>
                </c:pt>
                <c:pt idx="4458">
                  <c:v>79.6275</c:v>
                </c:pt>
                <c:pt idx="4459">
                  <c:v>79.627556</c:v>
                </c:pt>
                <c:pt idx="4460">
                  <c:v>79.6276</c:v>
                </c:pt>
                <c:pt idx="4461">
                  <c:v>79.627655</c:v>
                </c:pt>
                <c:pt idx="4462">
                  <c:v>79.62770999999998</c:v>
                </c:pt>
                <c:pt idx="4463">
                  <c:v>79.62775999999998</c:v>
                </c:pt>
                <c:pt idx="4464">
                  <c:v>79.627815</c:v>
                </c:pt>
                <c:pt idx="4465">
                  <c:v>79.62786999999998</c:v>
                </c:pt>
                <c:pt idx="4466">
                  <c:v>79.627914</c:v>
                </c:pt>
                <c:pt idx="4467">
                  <c:v>79.62797</c:v>
                </c:pt>
                <c:pt idx="4468">
                  <c:v>79.62801999999999</c:v>
                </c:pt>
                <c:pt idx="4469">
                  <c:v>79.62807499999997</c:v>
                </c:pt>
                <c:pt idx="4470">
                  <c:v>79.62813</c:v>
                </c:pt>
                <c:pt idx="4471">
                  <c:v>79.62817999999999</c:v>
                </c:pt>
                <c:pt idx="4472">
                  <c:v>79.62822999999998</c:v>
                </c:pt>
                <c:pt idx="4473">
                  <c:v>79.62827999999999</c:v>
                </c:pt>
                <c:pt idx="4474">
                  <c:v>79.62833399999997</c:v>
                </c:pt>
                <c:pt idx="4475">
                  <c:v>79.62838999999997</c:v>
                </c:pt>
                <c:pt idx="4476">
                  <c:v>79.62843999999998</c:v>
                </c:pt>
                <c:pt idx="4477">
                  <c:v>79.62849399999999</c:v>
                </c:pt>
                <c:pt idx="4478">
                  <c:v>79.62853999999999</c:v>
                </c:pt>
                <c:pt idx="4479">
                  <c:v>79.62858999999999</c:v>
                </c:pt>
                <c:pt idx="4480">
                  <c:v>79.62864999999998</c:v>
                </c:pt>
                <c:pt idx="4481">
                  <c:v>79.62869999999998</c:v>
                </c:pt>
                <c:pt idx="4482">
                  <c:v>79.62874999999997</c:v>
                </c:pt>
                <c:pt idx="4483">
                  <c:v>79.62880999999999</c:v>
                </c:pt>
                <c:pt idx="4484">
                  <c:v>79.62885999999999</c:v>
                </c:pt>
                <c:pt idx="4485">
                  <c:v>79.62891399999998</c:v>
                </c:pt>
                <c:pt idx="4486">
                  <c:v>79.62896999999998</c:v>
                </c:pt>
                <c:pt idx="4487">
                  <c:v>79.62901999999998</c:v>
                </c:pt>
                <c:pt idx="4488">
                  <c:v>79.62907399999999</c:v>
                </c:pt>
                <c:pt idx="4489">
                  <c:v>79.62912999999998</c:v>
                </c:pt>
                <c:pt idx="4490">
                  <c:v>79.62917999999999</c:v>
                </c:pt>
                <c:pt idx="4491">
                  <c:v>79.62923</c:v>
                </c:pt>
                <c:pt idx="4492">
                  <c:v>79.62927999999998</c:v>
                </c:pt>
                <c:pt idx="4493">
                  <c:v>79.62932999999998</c:v>
                </c:pt>
                <c:pt idx="4494">
                  <c:v>79.62938999999999</c:v>
                </c:pt>
                <c:pt idx="4495">
                  <c:v>79.62943999999999</c:v>
                </c:pt>
                <c:pt idx="4496">
                  <c:v>79.62948999999999</c:v>
                </c:pt>
                <c:pt idx="4497">
                  <c:v>79.62953999999999</c:v>
                </c:pt>
                <c:pt idx="4498">
                  <c:v>79.62958999999998</c:v>
                </c:pt>
                <c:pt idx="4499">
                  <c:v>79.62965</c:v>
                </c:pt>
                <c:pt idx="4500">
                  <c:v>79.62969999999998</c:v>
                </c:pt>
                <c:pt idx="4501">
                  <c:v>79.62974999999999</c:v>
                </c:pt>
                <c:pt idx="4502">
                  <c:v>79.62980999999999</c:v>
                </c:pt>
                <c:pt idx="4503">
                  <c:v>79.62984999999999</c:v>
                </c:pt>
                <c:pt idx="4504">
                  <c:v>79.62990599999999</c:v>
                </c:pt>
                <c:pt idx="4505">
                  <c:v>79.62995999999998</c:v>
                </c:pt>
                <c:pt idx="4506">
                  <c:v>79.63001</c:v>
                </c:pt>
                <c:pt idx="4507">
                  <c:v>79.630066</c:v>
                </c:pt>
                <c:pt idx="4508">
                  <c:v>79.63012</c:v>
                </c:pt>
                <c:pt idx="4509">
                  <c:v>79.630165</c:v>
                </c:pt>
                <c:pt idx="4510">
                  <c:v>79.63022</c:v>
                </c:pt>
                <c:pt idx="4511">
                  <c:v>79.63027</c:v>
                </c:pt>
                <c:pt idx="4512">
                  <c:v>79.630325</c:v>
                </c:pt>
                <c:pt idx="4513">
                  <c:v>79.63037999999999</c:v>
                </c:pt>
                <c:pt idx="4514">
                  <c:v>79.63042999999998</c:v>
                </c:pt>
                <c:pt idx="4515">
                  <c:v>79.63048599999999</c:v>
                </c:pt>
                <c:pt idx="4516">
                  <c:v>79.63053999999998</c:v>
                </c:pt>
                <c:pt idx="4517">
                  <c:v>79.63059</c:v>
                </c:pt>
                <c:pt idx="4518">
                  <c:v>79.630646</c:v>
                </c:pt>
                <c:pt idx="4519">
                  <c:v>79.6307</c:v>
                </c:pt>
                <c:pt idx="4520">
                  <c:v>79.63074999999999</c:v>
                </c:pt>
                <c:pt idx="4521">
                  <c:v>79.63080599999999</c:v>
                </c:pt>
                <c:pt idx="4522">
                  <c:v>79.63084999999998</c:v>
                </c:pt>
                <c:pt idx="4523">
                  <c:v>79.630905</c:v>
                </c:pt>
                <c:pt idx="4524">
                  <c:v>79.63096</c:v>
                </c:pt>
                <c:pt idx="4525">
                  <c:v>79.63101</c:v>
                </c:pt>
                <c:pt idx="4526">
                  <c:v>79.631065</c:v>
                </c:pt>
                <c:pt idx="4527">
                  <c:v>79.63112</c:v>
                </c:pt>
                <c:pt idx="4528">
                  <c:v>79.631165</c:v>
                </c:pt>
                <c:pt idx="4529">
                  <c:v>79.63122</c:v>
                </c:pt>
                <c:pt idx="4530">
                  <c:v>79.63127</c:v>
                </c:pt>
                <c:pt idx="4531">
                  <c:v>79.631325</c:v>
                </c:pt>
                <c:pt idx="4532">
                  <c:v>79.63137999999998</c:v>
                </c:pt>
                <c:pt idx="4533">
                  <c:v>79.63143</c:v>
                </c:pt>
                <c:pt idx="4534">
                  <c:v>79.63147999999998</c:v>
                </c:pt>
                <c:pt idx="4535">
                  <c:v>79.63153000000001</c:v>
                </c:pt>
                <c:pt idx="4536">
                  <c:v>79.631584</c:v>
                </c:pt>
                <c:pt idx="4537">
                  <c:v>79.63164</c:v>
                </c:pt>
                <c:pt idx="4538">
                  <c:v>79.63169</c:v>
                </c:pt>
                <c:pt idx="4539">
                  <c:v>79.63173999999998</c:v>
                </c:pt>
                <c:pt idx="4540">
                  <c:v>79.63178999999998</c:v>
                </c:pt>
                <c:pt idx="4541">
                  <c:v>79.63183999999998</c:v>
                </c:pt>
                <c:pt idx="4542">
                  <c:v>79.6319</c:v>
                </c:pt>
                <c:pt idx="4543">
                  <c:v>79.63195</c:v>
                </c:pt>
                <c:pt idx="4544">
                  <c:v>79.632</c:v>
                </c:pt>
                <c:pt idx="4545">
                  <c:v>79.63204999999999</c:v>
                </c:pt>
                <c:pt idx="4546">
                  <c:v>79.63209999999998</c:v>
                </c:pt>
                <c:pt idx="4547">
                  <c:v>79.63216</c:v>
                </c:pt>
                <c:pt idx="4548">
                  <c:v>79.63221</c:v>
                </c:pt>
                <c:pt idx="4549">
                  <c:v>79.63226</c:v>
                </c:pt>
                <c:pt idx="4550">
                  <c:v>79.63231999999999</c:v>
                </c:pt>
                <c:pt idx="4551">
                  <c:v>79.63235999999999</c:v>
                </c:pt>
                <c:pt idx="4552">
                  <c:v>79.63241599999999</c:v>
                </c:pt>
                <c:pt idx="4553">
                  <c:v>79.63247</c:v>
                </c:pt>
                <c:pt idx="4554">
                  <c:v>79.63252</c:v>
                </c:pt>
                <c:pt idx="4555">
                  <c:v>79.63257599999999</c:v>
                </c:pt>
                <c:pt idx="4556">
                  <c:v>79.63263</c:v>
                </c:pt>
                <c:pt idx="4557">
                  <c:v>79.63267499999999</c:v>
                </c:pt>
                <c:pt idx="4558">
                  <c:v>79.63272999999998</c:v>
                </c:pt>
                <c:pt idx="4559">
                  <c:v>79.63277999999997</c:v>
                </c:pt>
                <c:pt idx="4560">
                  <c:v>79.63283499999999</c:v>
                </c:pt>
                <c:pt idx="4561">
                  <c:v>79.63288999999999</c:v>
                </c:pt>
                <c:pt idx="4562">
                  <c:v>79.63293999999999</c:v>
                </c:pt>
                <c:pt idx="4563">
                  <c:v>79.63298999999999</c:v>
                </c:pt>
                <c:pt idx="4564">
                  <c:v>79.63303999999998</c:v>
                </c:pt>
                <c:pt idx="4565">
                  <c:v>79.63309499999998</c:v>
                </c:pt>
                <c:pt idx="4566">
                  <c:v>79.63315</c:v>
                </c:pt>
                <c:pt idx="4567">
                  <c:v>79.6332</c:v>
                </c:pt>
                <c:pt idx="4568">
                  <c:v>79.633255</c:v>
                </c:pt>
                <c:pt idx="4569">
                  <c:v>79.63330999999998</c:v>
                </c:pt>
                <c:pt idx="4570">
                  <c:v>79.63335999999998</c:v>
                </c:pt>
                <c:pt idx="4571">
                  <c:v>79.633415</c:v>
                </c:pt>
                <c:pt idx="4572">
                  <c:v>79.63346999999998</c:v>
                </c:pt>
                <c:pt idx="4573">
                  <c:v>79.63352</c:v>
                </c:pt>
                <c:pt idx="4574">
                  <c:v>79.63357499999998</c:v>
                </c:pt>
                <c:pt idx="4575">
                  <c:v>79.63363</c:v>
                </c:pt>
                <c:pt idx="4576">
                  <c:v>79.63367499999998</c:v>
                </c:pt>
                <c:pt idx="4577">
                  <c:v>79.63372999999998</c:v>
                </c:pt>
                <c:pt idx="4578">
                  <c:v>79.63377999999999</c:v>
                </c:pt>
                <c:pt idx="4579">
                  <c:v>79.63383499999999</c:v>
                </c:pt>
                <c:pt idx="4580">
                  <c:v>79.63388999999998</c:v>
                </c:pt>
                <c:pt idx="4581">
                  <c:v>79.63393399999998</c:v>
                </c:pt>
                <c:pt idx="4582">
                  <c:v>79.63398999999998</c:v>
                </c:pt>
                <c:pt idx="4583">
                  <c:v>79.63404</c:v>
                </c:pt>
                <c:pt idx="4584">
                  <c:v>79.634094</c:v>
                </c:pt>
                <c:pt idx="4585">
                  <c:v>79.63415</c:v>
                </c:pt>
                <c:pt idx="4586">
                  <c:v>79.6342</c:v>
                </c:pt>
                <c:pt idx="4587">
                  <c:v>79.63425</c:v>
                </c:pt>
                <c:pt idx="4588">
                  <c:v>79.6343</c:v>
                </c:pt>
                <c:pt idx="4589">
                  <c:v>79.63434599999998</c:v>
                </c:pt>
                <c:pt idx="4590">
                  <c:v>79.6344</c:v>
                </c:pt>
                <c:pt idx="4591">
                  <c:v>79.63445</c:v>
                </c:pt>
                <c:pt idx="4592">
                  <c:v>79.6345</c:v>
                </c:pt>
                <c:pt idx="4593">
                  <c:v>79.63455</c:v>
                </c:pt>
                <c:pt idx="4594">
                  <c:v>79.634605</c:v>
                </c:pt>
                <c:pt idx="4595">
                  <c:v>79.63466</c:v>
                </c:pt>
                <c:pt idx="4596">
                  <c:v>79.63471</c:v>
                </c:pt>
                <c:pt idx="4597">
                  <c:v>79.63476</c:v>
                </c:pt>
                <c:pt idx="4598">
                  <c:v>79.63481</c:v>
                </c:pt>
                <c:pt idx="4599">
                  <c:v>79.634865</c:v>
                </c:pt>
                <c:pt idx="4600">
                  <c:v>79.63492</c:v>
                </c:pt>
                <c:pt idx="4601">
                  <c:v>79.63497</c:v>
                </c:pt>
                <c:pt idx="4602">
                  <c:v>79.635025</c:v>
                </c:pt>
                <c:pt idx="4603">
                  <c:v>79.63507</c:v>
                </c:pt>
                <c:pt idx="4604">
                  <c:v>79.635124</c:v>
                </c:pt>
                <c:pt idx="4605">
                  <c:v>79.63517999999999</c:v>
                </c:pt>
                <c:pt idx="4606">
                  <c:v>79.63523</c:v>
                </c:pt>
                <c:pt idx="4607">
                  <c:v>79.635284</c:v>
                </c:pt>
                <c:pt idx="4608">
                  <c:v>79.63533999999999</c:v>
                </c:pt>
                <c:pt idx="4609">
                  <c:v>79.63537999999998</c:v>
                </c:pt>
                <c:pt idx="4610">
                  <c:v>79.63543999999999</c:v>
                </c:pt>
                <c:pt idx="4611">
                  <c:v>79.63548999999999</c:v>
                </c:pt>
                <c:pt idx="4612">
                  <c:v>79.63554399999998</c:v>
                </c:pt>
                <c:pt idx="4613">
                  <c:v>79.63559999999998</c:v>
                </c:pt>
                <c:pt idx="4614">
                  <c:v>79.63563999999998</c:v>
                </c:pt>
                <c:pt idx="4615">
                  <c:v>79.63569999999998</c:v>
                </c:pt>
                <c:pt idx="4616">
                  <c:v>79.63574999999999</c:v>
                </c:pt>
                <c:pt idx="4617">
                  <c:v>79.63579999999999</c:v>
                </c:pt>
                <c:pt idx="4618">
                  <c:v>79.63585999999998</c:v>
                </c:pt>
                <c:pt idx="4619">
                  <c:v>79.63590999999998</c:v>
                </c:pt>
                <c:pt idx="4620">
                  <c:v>79.63595599999998</c:v>
                </c:pt>
                <c:pt idx="4621">
                  <c:v>79.63601</c:v>
                </c:pt>
                <c:pt idx="4622">
                  <c:v>79.63606</c:v>
                </c:pt>
                <c:pt idx="4623">
                  <c:v>79.636116</c:v>
                </c:pt>
                <c:pt idx="4624">
                  <c:v>79.63617</c:v>
                </c:pt>
                <c:pt idx="4625">
                  <c:v>79.63622</c:v>
                </c:pt>
                <c:pt idx="4626">
                  <c:v>79.63627</c:v>
                </c:pt>
                <c:pt idx="4627">
                  <c:v>79.63632</c:v>
                </c:pt>
                <c:pt idx="4628">
                  <c:v>79.63637499999999</c:v>
                </c:pt>
                <c:pt idx="4629">
                  <c:v>79.63642999999998</c:v>
                </c:pt>
                <c:pt idx="4630">
                  <c:v>79.63647999999999</c:v>
                </c:pt>
                <c:pt idx="4631">
                  <c:v>79.63653599999999</c:v>
                </c:pt>
                <c:pt idx="4632">
                  <c:v>79.63657999999998</c:v>
                </c:pt>
                <c:pt idx="4633">
                  <c:v>79.636635</c:v>
                </c:pt>
                <c:pt idx="4634">
                  <c:v>79.63669</c:v>
                </c:pt>
                <c:pt idx="4635">
                  <c:v>79.63673999999999</c:v>
                </c:pt>
                <c:pt idx="4636">
                  <c:v>79.63679499999999</c:v>
                </c:pt>
                <c:pt idx="4637">
                  <c:v>79.63684999999998</c:v>
                </c:pt>
                <c:pt idx="4638">
                  <c:v>79.636894</c:v>
                </c:pt>
                <c:pt idx="4639">
                  <c:v>79.63695</c:v>
                </c:pt>
                <c:pt idx="4640">
                  <c:v>79.637</c:v>
                </c:pt>
                <c:pt idx="4641">
                  <c:v>79.637054</c:v>
                </c:pt>
                <c:pt idx="4642">
                  <c:v>79.63711</c:v>
                </c:pt>
                <c:pt idx="4643">
                  <c:v>79.63715</c:v>
                </c:pt>
                <c:pt idx="4644">
                  <c:v>79.63721</c:v>
                </c:pt>
                <c:pt idx="4645">
                  <c:v>79.63726</c:v>
                </c:pt>
                <c:pt idx="4646">
                  <c:v>79.637314</c:v>
                </c:pt>
                <c:pt idx="4647">
                  <c:v>79.63736999999998</c:v>
                </c:pt>
                <c:pt idx="4648">
                  <c:v>79.63742</c:v>
                </c:pt>
                <c:pt idx="4649">
                  <c:v>79.63747</c:v>
                </c:pt>
                <c:pt idx="4650">
                  <c:v>79.63752</c:v>
                </c:pt>
                <c:pt idx="4651">
                  <c:v>79.63757</c:v>
                </c:pt>
                <c:pt idx="4652">
                  <c:v>79.63763</c:v>
                </c:pt>
                <c:pt idx="4653">
                  <c:v>79.63768</c:v>
                </c:pt>
                <c:pt idx="4654">
                  <c:v>79.637726</c:v>
                </c:pt>
                <c:pt idx="4655">
                  <c:v>79.63777999999999</c:v>
                </c:pt>
                <c:pt idx="4656">
                  <c:v>79.637825</c:v>
                </c:pt>
                <c:pt idx="4657">
                  <c:v>79.63787999999998</c:v>
                </c:pt>
                <c:pt idx="4658">
                  <c:v>79.63793</c:v>
                </c:pt>
                <c:pt idx="4659">
                  <c:v>79.63798</c:v>
                </c:pt>
                <c:pt idx="4660">
                  <c:v>79.63802999999998</c:v>
                </c:pt>
                <c:pt idx="4661">
                  <c:v>79.63808399999999</c:v>
                </c:pt>
                <c:pt idx="4662">
                  <c:v>79.63813999999999</c:v>
                </c:pt>
                <c:pt idx="4663">
                  <c:v>79.63818999999998</c:v>
                </c:pt>
                <c:pt idx="4664">
                  <c:v>79.63823999999998</c:v>
                </c:pt>
                <c:pt idx="4665">
                  <c:v>79.63829</c:v>
                </c:pt>
                <c:pt idx="4666">
                  <c:v>79.63833999999999</c:v>
                </c:pt>
                <c:pt idx="4667">
                  <c:v>79.63839999999999</c:v>
                </c:pt>
                <c:pt idx="4668">
                  <c:v>79.63844999999999</c:v>
                </c:pt>
                <c:pt idx="4669">
                  <c:v>79.638504</c:v>
                </c:pt>
                <c:pt idx="4670">
                  <c:v>79.63854999999998</c:v>
                </c:pt>
                <c:pt idx="4671">
                  <c:v>79.63859999999998</c:v>
                </c:pt>
                <c:pt idx="4672">
                  <c:v>79.63866</c:v>
                </c:pt>
                <c:pt idx="4673">
                  <c:v>79.63870999999999</c:v>
                </c:pt>
                <c:pt idx="4674">
                  <c:v>79.63875999999999</c:v>
                </c:pt>
                <c:pt idx="4675">
                  <c:v>79.63881999999998</c:v>
                </c:pt>
                <c:pt idx="4676">
                  <c:v>79.63885999999998</c:v>
                </c:pt>
                <c:pt idx="4677">
                  <c:v>79.63891599999998</c:v>
                </c:pt>
                <c:pt idx="4678">
                  <c:v>79.63896999999998</c:v>
                </c:pt>
                <c:pt idx="4679">
                  <c:v>79.63902</c:v>
                </c:pt>
                <c:pt idx="4680">
                  <c:v>79.63907999999999</c:v>
                </c:pt>
                <c:pt idx="4681">
                  <c:v>79.63912</c:v>
                </c:pt>
                <c:pt idx="4682">
                  <c:v>79.63917499999998</c:v>
                </c:pt>
                <c:pt idx="4683">
                  <c:v>79.63922</c:v>
                </c:pt>
                <c:pt idx="4684">
                  <c:v>79.639275</c:v>
                </c:pt>
                <c:pt idx="4685">
                  <c:v>79.63932</c:v>
                </c:pt>
                <c:pt idx="4686">
                  <c:v>79.63936999999998</c:v>
                </c:pt>
                <c:pt idx="4687">
                  <c:v>79.63943</c:v>
                </c:pt>
                <c:pt idx="4688">
                  <c:v>79.63947999999999</c:v>
                </c:pt>
                <c:pt idx="4689">
                  <c:v>79.639534</c:v>
                </c:pt>
                <c:pt idx="4690">
                  <c:v>79.63959</c:v>
                </c:pt>
                <c:pt idx="4691">
                  <c:v>79.63963</c:v>
                </c:pt>
                <c:pt idx="4692">
                  <c:v>79.63969</c:v>
                </c:pt>
                <c:pt idx="4693">
                  <c:v>79.63973999999999</c:v>
                </c:pt>
                <c:pt idx="4694">
                  <c:v>79.63978999999999</c:v>
                </c:pt>
                <c:pt idx="4695">
                  <c:v>79.63984999999998</c:v>
                </c:pt>
                <c:pt idx="4696">
                  <c:v>79.63988999999998</c:v>
                </c:pt>
                <c:pt idx="4697">
                  <c:v>79.63994599999998</c:v>
                </c:pt>
                <c:pt idx="4698">
                  <c:v>79.64</c:v>
                </c:pt>
                <c:pt idx="4699">
                  <c:v>79.64005</c:v>
                </c:pt>
                <c:pt idx="4700">
                  <c:v>79.64011</c:v>
                </c:pt>
                <c:pt idx="4701">
                  <c:v>79.64016</c:v>
                </c:pt>
                <c:pt idx="4702">
                  <c:v>79.640205</c:v>
                </c:pt>
                <c:pt idx="4703">
                  <c:v>79.64026</c:v>
                </c:pt>
                <c:pt idx="4704">
                  <c:v>79.640305</c:v>
                </c:pt>
                <c:pt idx="4705">
                  <c:v>79.64036</c:v>
                </c:pt>
                <c:pt idx="4706">
                  <c:v>79.6404</c:v>
                </c:pt>
                <c:pt idx="4707">
                  <c:v>79.64046</c:v>
                </c:pt>
                <c:pt idx="4708">
                  <c:v>79.64051</c:v>
                </c:pt>
                <c:pt idx="4709">
                  <c:v>79.640564</c:v>
                </c:pt>
                <c:pt idx="4710">
                  <c:v>79.64062</c:v>
                </c:pt>
                <c:pt idx="4711">
                  <c:v>79.64067</c:v>
                </c:pt>
                <c:pt idx="4712">
                  <c:v>79.64072</c:v>
                </c:pt>
                <c:pt idx="4713">
                  <c:v>79.64076999999998</c:v>
                </c:pt>
                <c:pt idx="4714">
                  <c:v>79.64082</c:v>
                </c:pt>
                <c:pt idx="4715">
                  <c:v>79.64087999999998</c:v>
                </c:pt>
                <c:pt idx="4716">
                  <c:v>79.64093</c:v>
                </c:pt>
                <c:pt idx="4717">
                  <c:v>79.64097599999998</c:v>
                </c:pt>
                <c:pt idx="4718">
                  <c:v>79.64103</c:v>
                </c:pt>
                <c:pt idx="4719">
                  <c:v>79.64108</c:v>
                </c:pt>
                <c:pt idx="4720">
                  <c:v>79.641136</c:v>
                </c:pt>
                <c:pt idx="4721">
                  <c:v>79.64119</c:v>
                </c:pt>
                <c:pt idx="4722">
                  <c:v>79.64124</c:v>
                </c:pt>
                <c:pt idx="4723">
                  <c:v>79.64129</c:v>
                </c:pt>
                <c:pt idx="4724">
                  <c:v>79.64134</c:v>
                </c:pt>
                <c:pt idx="4725">
                  <c:v>79.641396</c:v>
                </c:pt>
                <c:pt idx="4726">
                  <c:v>79.64145</c:v>
                </c:pt>
                <c:pt idx="4727">
                  <c:v>79.6415</c:v>
                </c:pt>
                <c:pt idx="4728">
                  <c:v>79.641556</c:v>
                </c:pt>
                <c:pt idx="4729">
                  <c:v>79.6416</c:v>
                </c:pt>
                <c:pt idx="4730">
                  <c:v>79.641655</c:v>
                </c:pt>
                <c:pt idx="4731">
                  <c:v>79.64171</c:v>
                </c:pt>
                <c:pt idx="4732">
                  <c:v>79.64176</c:v>
                </c:pt>
                <c:pt idx="4733">
                  <c:v>79.641815</c:v>
                </c:pt>
                <c:pt idx="4734">
                  <c:v>79.64186</c:v>
                </c:pt>
                <c:pt idx="4735">
                  <c:v>79.641914</c:v>
                </c:pt>
                <c:pt idx="4736">
                  <c:v>79.64196</c:v>
                </c:pt>
                <c:pt idx="4737">
                  <c:v>79.64201</c:v>
                </c:pt>
                <c:pt idx="4738">
                  <c:v>79.64206</c:v>
                </c:pt>
                <c:pt idx="4739">
                  <c:v>79.64211</c:v>
                </c:pt>
                <c:pt idx="4740">
                  <c:v>79.64216</c:v>
                </c:pt>
                <c:pt idx="4741">
                  <c:v>79.64221</c:v>
                </c:pt>
                <c:pt idx="4742">
                  <c:v>79.64226</c:v>
                </c:pt>
                <c:pt idx="4743">
                  <c:v>79.64230999999998</c:v>
                </c:pt>
                <c:pt idx="4744">
                  <c:v>79.642365</c:v>
                </c:pt>
                <c:pt idx="4745">
                  <c:v>79.64242</c:v>
                </c:pt>
                <c:pt idx="4746">
                  <c:v>79.64246999999998</c:v>
                </c:pt>
                <c:pt idx="4747">
                  <c:v>79.642525</c:v>
                </c:pt>
                <c:pt idx="4748">
                  <c:v>79.64257</c:v>
                </c:pt>
                <c:pt idx="4749">
                  <c:v>79.642624</c:v>
                </c:pt>
                <c:pt idx="4750">
                  <c:v>79.64268</c:v>
                </c:pt>
                <c:pt idx="4751">
                  <c:v>79.64272999999998</c:v>
                </c:pt>
                <c:pt idx="4752">
                  <c:v>79.64278399999999</c:v>
                </c:pt>
                <c:pt idx="4753">
                  <c:v>79.64282999999998</c:v>
                </c:pt>
                <c:pt idx="4754">
                  <c:v>79.64287999999999</c:v>
                </c:pt>
                <c:pt idx="4755">
                  <c:v>79.64293</c:v>
                </c:pt>
                <c:pt idx="4756">
                  <c:v>79.64297999999998</c:v>
                </c:pt>
                <c:pt idx="4757">
                  <c:v>79.64303599999998</c:v>
                </c:pt>
                <c:pt idx="4758">
                  <c:v>79.64308</c:v>
                </c:pt>
                <c:pt idx="4759">
                  <c:v>79.643135</c:v>
                </c:pt>
                <c:pt idx="4760">
                  <c:v>79.64319</c:v>
                </c:pt>
                <c:pt idx="4761">
                  <c:v>79.64324</c:v>
                </c:pt>
                <c:pt idx="4762">
                  <c:v>79.643295</c:v>
                </c:pt>
                <c:pt idx="4763">
                  <c:v>79.64333999999998</c:v>
                </c:pt>
                <c:pt idx="4764">
                  <c:v>79.643394</c:v>
                </c:pt>
                <c:pt idx="4765">
                  <c:v>79.64345</c:v>
                </c:pt>
                <c:pt idx="4766">
                  <c:v>79.6435</c:v>
                </c:pt>
                <c:pt idx="4767">
                  <c:v>79.643555</c:v>
                </c:pt>
                <c:pt idx="4768">
                  <c:v>79.64361</c:v>
                </c:pt>
                <c:pt idx="4769">
                  <c:v>79.643654</c:v>
                </c:pt>
                <c:pt idx="4770">
                  <c:v>79.64371</c:v>
                </c:pt>
                <c:pt idx="4771">
                  <c:v>79.64376</c:v>
                </c:pt>
                <c:pt idx="4772">
                  <c:v>79.643814</c:v>
                </c:pt>
                <c:pt idx="4773">
                  <c:v>79.64387</c:v>
                </c:pt>
                <c:pt idx="4774">
                  <c:v>79.64391</c:v>
                </c:pt>
                <c:pt idx="4775">
                  <c:v>79.64397</c:v>
                </c:pt>
                <c:pt idx="4776">
                  <c:v>79.64401</c:v>
                </c:pt>
                <c:pt idx="4777">
                  <c:v>79.644066</c:v>
                </c:pt>
                <c:pt idx="4778">
                  <c:v>79.64411</c:v>
                </c:pt>
                <c:pt idx="4779">
                  <c:v>79.644165</c:v>
                </c:pt>
                <c:pt idx="4780">
                  <c:v>79.64422</c:v>
                </c:pt>
                <c:pt idx="4781">
                  <c:v>79.64427</c:v>
                </c:pt>
                <c:pt idx="4782">
                  <c:v>79.644325</c:v>
                </c:pt>
                <c:pt idx="4783">
                  <c:v>79.64438</c:v>
                </c:pt>
                <c:pt idx="4784">
                  <c:v>79.644424</c:v>
                </c:pt>
                <c:pt idx="4785">
                  <c:v>79.64448</c:v>
                </c:pt>
                <c:pt idx="4786">
                  <c:v>79.64453</c:v>
                </c:pt>
                <c:pt idx="4787">
                  <c:v>79.644585</c:v>
                </c:pt>
                <c:pt idx="4788">
                  <c:v>79.64464</c:v>
                </c:pt>
                <c:pt idx="4789">
                  <c:v>79.644684</c:v>
                </c:pt>
                <c:pt idx="4790">
                  <c:v>79.64474</c:v>
                </c:pt>
                <c:pt idx="4791">
                  <c:v>79.64479</c:v>
                </c:pt>
                <c:pt idx="4792">
                  <c:v>79.644844</c:v>
                </c:pt>
                <c:pt idx="4793">
                  <c:v>79.6449</c:v>
                </c:pt>
                <c:pt idx="4794">
                  <c:v>79.64495</c:v>
                </c:pt>
                <c:pt idx="4795">
                  <c:v>79.645</c:v>
                </c:pt>
                <c:pt idx="4796">
                  <c:v>79.64505</c:v>
                </c:pt>
                <c:pt idx="4797">
                  <c:v>79.64509599999998</c:v>
                </c:pt>
                <c:pt idx="4798">
                  <c:v>79.64515</c:v>
                </c:pt>
                <c:pt idx="4799">
                  <c:v>79.645195</c:v>
                </c:pt>
                <c:pt idx="4800">
                  <c:v>79.64525</c:v>
                </c:pt>
                <c:pt idx="4801">
                  <c:v>79.6453</c:v>
                </c:pt>
                <c:pt idx="4802">
                  <c:v>79.64535499999998</c:v>
                </c:pt>
                <c:pt idx="4803">
                  <c:v>79.64541</c:v>
                </c:pt>
                <c:pt idx="4804">
                  <c:v>79.64546</c:v>
                </c:pt>
                <c:pt idx="4805">
                  <c:v>79.64551</c:v>
                </c:pt>
                <c:pt idx="4806">
                  <c:v>79.64556</c:v>
                </c:pt>
                <c:pt idx="4807">
                  <c:v>79.645615</c:v>
                </c:pt>
                <c:pt idx="4808">
                  <c:v>79.64567</c:v>
                </c:pt>
                <c:pt idx="4809">
                  <c:v>79.64571999999998</c:v>
                </c:pt>
                <c:pt idx="4810">
                  <c:v>79.64577</c:v>
                </c:pt>
                <c:pt idx="4811">
                  <c:v>79.64582</c:v>
                </c:pt>
                <c:pt idx="4812">
                  <c:v>79.64586999999998</c:v>
                </c:pt>
                <c:pt idx="4813">
                  <c:v>79.64592</c:v>
                </c:pt>
                <c:pt idx="4814">
                  <c:v>79.645966</c:v>
                </c:pt>
                <c:pt idx="4815">
                  <c:v>79.64602</c:v>
                </c:pt>
                <c:pt idx="4816">
                  <c:v>79.646065</c:v>
                </c:pt>
                <c:pt idx="4817">
                  <c:v>79.64612</c:v>
                </c:pt>
                <c:pt idx="4818">
                  <c:v>79.646164</c:v>
                </c:pt>
                <c:pt idx="4819">
                  <c:v>79.64622</c:v>
                </c:pt>
                <c:pt idx="4820">
                  <c:v>79.64627</c:v>
                </c:pt>
                <c:pt idx="4821">
                  <c:v>79.646324</c:v>
                </c:pt>
                <c:pt idx="4822">
                  <c:v>79.64637999999998</c:v>
                </c:pt>
                <c:pt idx="4823">
                  <c:v>79.64643</c:v>
                </c:pt>
                <c:pt idx="4824">
                  <c:v>79.64647999999998</c:v>
                </c:pt>
                <c:pt idx="4825">
                  <c:v>79.64653000000001</c:v>
                </c:pt>
                <c:pt idx="4826">
                  <c:v>79.64658</c:v>
                </c:pt>
                <c:pt idx="4827">
                  <c:v>79.64664</c:v>
                </c:pt>
                <c:pt idx="4828">
                  <c:v>79.64669</c:v>
                </c:pt>
                <c:pt idx="4829">
                  <c:v>79.64673599999999</c:v>
                </c:pt>
                <c:pt idx="4830">
                  <c:v>79.64678999999998</c:v>
                </c:pt>
                <c:pt idx="4831">
                  <c:v>79.64683499999998</c:v>
                </c:pt>
                <c:pt idx="4832">
                  <c:v>79.64689</c:v>
                </c:pt>
                <c:pt idx="4833">
                  <c:v>79.646935</c:v>
                </c:pt>
                <c:pt idx="4834">
                  <c:v>79.64699</c:v>
                </c:pt>
                <c:pt idx="4835">
                  <c:v>79.64703</c:v>
                </c:pt>
                <c:pt idx="4836">
                  <c:v>79.64709</c:v>
                </c:pt>
                <c:pt idx="4837">
                  <c:v>79.64713</c:v>
                </c:pt>
                <c:pt idx="4838">
                  <c:v>79.64719</c:v>
                </c:pt>
                <c:pt idx="4839">
                  <c:v>79.64724</c:v>
                </c:pt>
                <c:pt idx="4840">
                  <c:v>79.64729</c:v>
                </c:pt>
                <c:pt idx="4841">
                  <c:v>79.64735</c:v>
                </c:pt>
                <c:pt idx="4842">
                  <c:v>79.6474</c:v>
                </c:pt>
                <c:pt idx="4843">
                  <c:v>79.647446</c:v>
                </c:pt>
                <c:pt idx="4844">
                  <c:v>79.6475</c:v>
                </c:pt>
                <c:pt idx="4845">
                  <c:v>79.64755</c:v>
                </c:pt>
                <c:pt idx="4846">
                  <c:v>79.647606</c:v>
                </c:pt>
                <c:pt idx="4847">
                  <c:v>79.64766</c:v>
                </c:pt>
                <c:pt idx="4848">
                  <c:v>79.647705</c:v>
                </c:pt>
                <c:pt idx="4849">
                  <c:v>79.64776</c:v>
                </c:pt>
                <c:pt idx="4850">
                  <c:v>79.647804</c:v>
                </c:pt>
                <c:pt idx="4851">
                  <c:v>79.64786</c:v>
                </c:pt>
                <c:pt idx="4852">
                  <c:v>79.6479</c:v>
                </c:pt>
                <c:pt idx="4853">
                  <c:v>79.64796</c:v>
                </c:pt>
                <c:pt idx="4854">
                  <c:v>79.64801</c:v>
                </c:pt>
                <c:pt idx="4855">
                  <c:v>79.64806</c:v>
                </c:pt>
                <c:pt idx="4856">
                  <c:v>79.64812</c:v>
                </c:pt>
                <c:pt idx="4857">
                  <c:v>79.64817</c:v>
                </c:pt>
                <c:pt idx="4858">
                  <c:v>79.64822</c:v>
                </c:pt>
                <c:pt idx="4859">
                  <c:v>79.64827</c:v>
                </c:pt>
                <c:pt idx="4860">
                  <c:v>79.64832</c:v>
                </c:pt>
                <c:pt idx="4861">
                  <c:v>79.64837999999999</c:v>
                </c:pt>
                <c:pt idx="4862">
                  <c:v>79.64843</c:v>
                </c:pt>
                <c:pt idx="4863">
                  <c:v>79.64847599999999</c:v>
                </c:pt>
                <c:pt idx="4864">
                  <c:v>79.64853</c:v>
                </c:pt>
                <c:pt idx="4865">
                  <c:v>79.64857499999998</c:v>
                </c:pt>
                <c:pt idx="4866">
                  <c:v>79.64863</c:v>
                </c:pt>
                <c:pt idx="4867">
                  <c:v>79.648674</c:v>
                </c:pt>
                <c:pt idx="4868">
                  <c:v>79.64872999999998</c:v>
                </c:pt>
                <c:pt idx="4869">
                  <c:v>79.64877</c:v>
                </c:pt>
                <c:pt idx="4870">
                  <c:v>79.64882999999998</c:v>
                </c:pt>
                <c:pt idx="4871">
                  <c:v>79.64886999999998</c:v>
                </c:pt>
                <c:pt idx="4872">
                  <c:v>79.648926</c:v>
                </c:pt>
                <c:pt idx="4873">
                  <c:v>79.64897999999998</c:v>
                </c:pt>
                <c:pt idx="4874">
                  <c:v>79.64903</c:v>
                </c:pt>
                <c:pt idx="4875">
                  <c:v>79.64908599999998</c:v>
                </c:pt>
                <c:pt idx="4876">
                  <c:v>79.64914</c:v>
                </c:pt>
                <c:pt idx="4877">
                  <c:v>79.649185</c:v>
                </c:pt>
                <c:pt idx="4878">
                  <c:v>79.64924</c:v>
                </c:pt>
                <c:pt idx="4879">
                  <c:v>79.64929</c:v>
                </c:pt>
                <c:pt idx="4880">
                  <c:v>79.64934499999998</c:v>
                </c:pt>
                <c:pt idx="4881">
                  <c:v>79.6494</c:v>
                </c:pt>
                <c:pt idx="4882">
                  <c:v>79.649445</c:v>
                </c:pt>
                <c:pt idx="4883">
                  <c:v>79.6495</c:v>
                </c:pt>
                <c:pt idx="4884">
                  <c:v>79.64954</c:v>
                </c:pt>
                <c:pt idx="4885">
                  <c:v>79.6496</c:v>
                </c:pt>
                <c:pt idx="4886">
                  <c:v>79.64964</c:v>
                </c:pt>
                <c:pt idx="4887">
                  <c:v>79.6497</c:v>
                </c:pt>
                <c:pt idx="4888">
                  <c:v>79.64974999999998</c:v>
                </c:pt>
                <c:pt idx="4889">
                  <c:v>79.6498</c:v>
                </c:pt>
                <c:pt idx="4890">
                  <c:v>79.64986</c:v>
                </c:pt>
                <c:pt idx="4891">
                  <c:v>79.6499</c:v>
                </c:pt>
                <c:pt idx="4892">
                  <c:v>79.649956</c:v>
                </c:pt>
                <c:pt idx="4893">
                  <c:v>79.65000999999998</c:v>
                </c:pt>
                <c:pt idx="4894">
                  <c:v>79.65005999999998</c:v>
                </c:pt>
                <c:pt idx="4895">
                  <c:v>79.65011599999998</c:v>
                </c:pt>
                <c:pt idx="4896">
                  <c:v>79.65016999999998</c:v>
                </c:pt>
                <c:pt idx="4897">
                  <c:v>79.650215</c:v>
                </c:pt>
                <c:pt idx="4898">
                  <c:v>79.65027</c:v>
                </c:pt>
                <c:pt idx="4899">
                  <c:v>79.65031399999998</c:v>
                </c:pt>
                <c:pt idx="4900">
                  <c:v>79.65036999999998</c:v>
                </c:pt>
                <c:pt idx="4901">
                  <c:v>79.65040999999998</c:v>
                </c:pt>
                <c:pt idx="4902">
                  <c:v>79.65047</c:v>
                </c:pt>
                <c:pt idx="4903">
                  <c:v>79.65050999999998</c:v>
                </c:pt>
                <c:pt idx="4904">
                  <c:v>79.650566</c:v>
                </c:pt>
                <c:pt idx="4905">
                  <c:v>79.65061</c:v>
                </c:pt>
                <c:pt idx="4906">
                  <c:v>79.650665</c:v>
                </c:pt>
                <c:pt idx="4907">
                  <c:v>79.65071999999999</c:v>
                </c:pt>
                <c:pt idx="4908">
                  <c:v>79.65076999999998</c:v>
                </c:pt>
                <c:pt idx="4909">
                  <c:v>79.65082599999998</c:v>
                </c:pt>
                <c:pt idx="4910">
                  <c:v>79.65087</c:v>
                </c:pt>
                <c:pt idx="4911">
                  <c:v>79.650925</c:v>
                </c:pt>
                <c:pt idx="4912">
                  <c:v>79.65096999999998</c:v>
                </c:pt>
                <c:pt idx="4913">
                  <c:v>79.651024</c:v>
                </c:pt>
                <c:pt idx="4914">
                  <c:v>79.65106999999998</c:v>
                </c:pt>
                <c:pt idx="4915">
                  <c:v>79.65112</c:v>
                </c:pt>
                <c:pt idx="4916">
                  <c:v>79.65117</c:v>
                </c:pt>
                <c:pt idx="4917">
                  <c:v>79.65122</c:v>
                </c:pt>
                <c:pt idx="4918">
                  <c:v>79.65127</c:v>
                </c:pt>
                <c:pt idx="4919">
                  <c:v>79.65132</c:v>
                </c:pt>
                <c:pt idx="4920">
                  <c:v>79.65137499999999</c:v>
                </c:pt>
                <c:pt idx="4921">
                  <c:v>79.65143</c:v>
                </c:pt>
                <c:pt idx="4922">
                  <c:v>79.65147999999999</c:v>
                </c:pt>
                <c:pt idx="4923">
                  <c:v>79.65153499999998</c:v>
                </c:pt>
                <c:pt idx="4924">
                  <c:v>79.65157999999998</c:v>
                </c:pt>
                <c:pt idx="4925">
                  <c:v>79.651634</c:v>
                </c:pt>
                <c:pt idx="4926">
                  <c:v>79.65169</c:v>
                </c:pt>
                <c:pt idx="4927">
                  <c:v>79.65173999999999</c:v>
                </c:pt>
                <c:pt idx="4928">
                  <c:v>79.65179399999998</c:v>
                </c:pt>
                <c:pt idx="4929">
                  <c:v>79.65183999999999</c:v>
                </c:pt>
                <c:pt idx="4930">
                  <c:v>79.65188999999998</c:v>
                </c:pt>
                <c:pt idx="4931">
                  <c:v>79.65193999999998</c:v>
                </c:pt>
                <c:pt idx="4932">
                  <c:v>79.65199</c:v>
                </c:pt>
                <c:pt idx="4933">
                  <c:v>79.65203999999999</c:v>
                </c:pt>
                <c:pt idx="4934">
                  <c:v>79.65208999999999</c:v>
                </c:pt>
                <c:pt idx="4935">
                  <c:v>79.65213999999999</c:v>
                </c:pt>
                <c:pt idx="4936">
                  <c:v>79.65218999999999</c:v>
                </c:pt>
                <c:pt idx="4937">
                  <c:v>79.65223999999999</c:v>
                </c:pt>
                <c:pt idx="4938">
                  <c:v>79.65228999999998</c:v>
                </c:pt>
                <c:pt idx="4939">
                  <c:v>79.65233999999997</c:v>
                </c:pt>
                <c:pt idx="4940">
                  <c:v>79.65239999999999</c:v>
                </c:pt>
                <c:pt idx="4941">
                  <c:v>79.65244999999999</c:v>
                </c:pt>
                <c:pt idx="4942">
                  <c:v>79.65249999999999</c:v>
                </c:pt>
                <c:pt idx="4943">
                  <c:v>79.65254999999999</c:v>
                </c:pt>
                <c:pt idx="4944">
                  <c:v>79.65259599999999</c:v>
                </c:pt>
                <c:pt idx="4945">
                  <c:v>79.65264999999998</c:v>
                </c:pt>
                <c:pt idx="4946">
                  <c:v>79.65269499999998</c:v>
                </c:pt>
                <c:pt idx="4947">
                  <c:v>79.65274999999997</c:v>
                </c:pt>
                <c:pt idx="4948">
                  <c:v>79.65279399999999</c:v>
                </c:pt>
                <c:pt idx="4949">
                  <c:v>79.65284999999999</c:v>
                </c:pt>
                <c:pt idx="4950">
                  <c:v>79.65288999999998</c:v>
                </c:pt>
                <c:pt idx="4951">
                  <c:v>79.65294999999999</c:v>
                </c:pt>
                <c:pt idx="4952">
                  <c:v>79.65299999999999</c:v>
                </c:pt>
                <c:pt idx="4953">
                  <c:v>79.65304999999998</c:v>
                </c:pt>
                <c:pt idx="4954">
                  <c:v>79.65311</c:v>
                </c:pt>
                <c:pt idx="4955">
                  <c:v>79.65314999999998</c:v>
                </c:pt>
                <c:pt idx="4956">
                  <c:v>79.65320599999998</c:v>
                </c:pt>
                <c:pt idx="4957">
                  <c:v>79.65325</c:v>
                </c:pt>
                <c:pt idx="4958">
                  <c:v>79.65330499999999</c:v>
                </c:pt>
                <c:pt idx="4959">
                  <c:v>79.65334999999999</c:v>
                </c:pt>
                <c:pt idx="4960">
                  <c:v>79.65340399999998</c:v>
                </c:pt>
                <c:pt idx="4961">
                  <c:v>79.65344999999999</c:v>
                </c:pt>
                <c:pt idx="4962">
                  <c:v>79.65349999999998</c:v>
                </c:pt>
                <c:pt idx="4963">
                  <c:v>79.65354999999998</c:v>
                </c:pt>
                <c:pt idx="4964">
                  <c:v>79.65359999999998</c:v>
                </c:pt>
                <c:pt idx="4965">
                  <c:v>79.653656</c:v>
                </c:pt>
                <c:pt idx="4966">
                  <c:v>79.65370999999999</c:v>
                </c:pt>
                <c:pt idx="4967">
                  <c:v>79.65375999999999</c:v>
                </c:pt>
                <c:pt idx="4968">
                  <c:v>79.65380999999998</c:v>
                </c:pt>
                <c:pt idx="4969">
                  <c:v>79.65385999999998</c:v>
                </c:pt>
                <c:pt idx="4970">
                  <c:v>79.65390999999998</c:v>
                </c:pt>
                <c:pt idx="4971">
                  <c:v>79.65396</c:v>
                </c:pt>
                <c:pt idx="4972">
                  <c:v>79.65401</c:v>
                </c:pt>
                <c:pt idx="4973">
                  <c:v>79.65406</c:v>
                </c:pt>
                <c:pt idx="4974">
                  <c:v>79.654106</c:v>
                </c:pt>
                <c:pt idx="4975">
                  <c:v>79.65416</c:v>
                </c:pt>
                <c:pt idx="4976">
                  <c:v>79.654205</c:v>
                </c:pt>
                <c:pt idx="4977">
                  <c:v>79.65426</c:v>
                </c:pt>
                <c:pt idx="4978">
                  <c:v>79.65430499999998</c:v>
                </c:pt>
                <c:pt idx="4979">
                  <c:v>79.65435999999998</c:v>
                </c:pt>
                <c:pt idx="4980">
                  <c:v>79.65439999999998</c:v>
                </c:pt>
                <c:pt idx="4981">
                  <c:v>79.65446</c:v>
                </c:pt>
                <c:pt idx="4982">
                  <c:v>79.65451</c:v>
                </c:pt>
                <c:pt idx="4983">
                  <c:v>79.654564</c:v>
                </c:pt>
                <c:pt idx="4984">
                  <c:v>79.65462</c:v>
                </c:pt>
                <c:pt idx="4985">
                  <c:v>79.65466</c:v>
                </c:pt>
                <c:pt idx="4986">
                  <c:v>79.65472</c:v>
                </c:pt>
                <c:pt idx="4987">
                  <c:v>79.65477</c:v>
                </c:pt>
                <c:pt idx="4988">
                  <c:v>79.65482</c:v>
                </c:pt>
                <c:pt idx="4989">
                  <c:v>79.65487999999999</c:v>
                </c:pt>
                <c:pt idx="4990">
                  <c:v>79.65493</c:v>
                </c:pt>
                <c:pt idx="4991">
                  <c:v>79.65497599999999</c:v>
                </c:pt>
                <c:pt idx="4992">
                  <c:v>79.65502999999998</c:v>
                </c:pt>
                <c:pt idx="4993">
                  <c:v>79.65507499999997</c:v>
                </c:pt>
                <c:pt idx="4994">
                  <c:v>79.65512999999998</c:v>
                </c:pt>
                <c:pt idx="4995">
                  <c:v>79.65517399999999</c:v>
                </c:pt>
                <c:pt idx="4996">
                  <c:v>79.65522999999998</c:v>
                </c:pt>
                <c:pt idx="4997">
                  <c:v>79.65527999999999</c:v>
                </c:pt>
                <c:pt idx="4998">
                  <c:v>79.65533399999997</c:v>
                </c:pt>
                <c:pt idx="4999">
                  <c:v>79.65538999999997</c:v>
                </c:pt>
                <c:pt idx="5000">
                  <c:v>79.65542999999998</c:v>
                </c:pt>
                <c:pt idx="5001">
                  <c:v>79.65548999999999</c:v>
                </c:pt>
                <c:pt idx="5002">
                  <c:v>79.65553</c:v>
                </c:pt>
                <c:pt idx="5003">
                  <c:v>79.65558999999999</c:v>
                </c:pt>
                <c:pt idx="5004">
                  <c:v>79.65562999999998</c:v>
                </c:pt>
                <c:pt idx="5005">
                  <c:v>79.65568499999999</c:v>
                </c:pt>
                <c:pt idx="5006">
                  <c:v>79.65572999999998</c:v>
                </c:pt>
                <c:pt idx="5007">
                  <c:v>79.65578499999997</c:v>
                </c:pt>
                <c:pt idx="5008">
                  <c:v>79.65582999999998</c:v>
                </c:pt>
                <c:pt idx="5009">
                  <c:v>79.65587999999997</c:v>
                </c:pt>
                <c:pt idx="5010">
                  <c:v>79.65593</c:v>
                </c:pt>
                <c:pt idx="5011">
                  <c:v>79.65597499999998</c:v>
                </c:pt>
                <c:pt idx="5012">
                  <c:v>79.65602999999998</c:v>
                </c:pt>
                <c:pt idx="5013">
                  <c:v>79.65607499999999</c:v>
                </c:pt>
                <c:pt idx="5014">
                  <c:v>79.65613</c:v>
                </c:pt>
                <c:pt idx="5015">
                  <c:v>79.65616999999998</c:v>
                </c:pt>
                <c:pt idx="5016">
                  <c:v>79.65623</c:v>
                </c:pt>
                <c:pt idx="5017">
                  <c:v>79.65627999999998</c:v>
                </c:pt>
                <c:pt idx="5018">
                  <c:v>79.65633399999999</c:v>
                </c:pt>
                <c:pt idx="5019">
                  <c:v>79.65638999999999</c:v>
                </c:pt>
                <c:pt idx="5020">
                  <c:v>79.65643999999999</c:v>
                </c:pt>
                <c:pt idx="5021">
                  <c:v>79.65648999999999</c:v>
                </c:pt>
                <c:pt idx="5022">
                  <c:v>79.65653999999999</c:v>
                </c:pt>
                <c:pt idx="5023">
                  <c:v>79.65658599999999</c:v>
                </c:pt>
                <c:pt idx="5024">
                  <c:v>79.65663999999998</c:v>
                </c:pt>
                <c:pt idx="5025">
                  <c:v>79.65668499999998</c:v>
                </c:pt>
                <c:pt idx="5026">
                  <c:v>79.65673999999998</c:v>
                </c:pt>
                <c:pt idx="5027">
                  <c:v>79.65678999999999</c:v>
                </c:pt>
                <c:pt idx="5028">
                  <c:v>79.65684499999999</c:v>
                </c:pt>
                <c:pt idx="5029">
                  <c:v>79.65689999999998</c:v>
                </c:pt>
                <c:pt idx="5030">
                  <c:v>79.65694399999998</c:v>
                </c:pt>
                <c:pt idx="5031">
                  <c:v>79.65699999999998</c:v>
                </c:pt>
                <c:pt idx="5032">
                  <c:v>79.65703999999998</c:v>
                </c:pt>
                <c:pt idx="5033">
                  <c:v>79.6571</c:v>
                </c:pt>
                <c:pt idx="5034">
                  <c:v>79.65714</c:v>
                </c:pt>
                <c:pt idx="5035">
                  <c:v>79.657196</c:v>
                </c:pt>
                <c:pt idx="5036">
                  <c:v>79.65724</c:v>
                </c:pt>
                <c:pt idx="5037">
                  <c:v>79.657295</c:v>
                </c:pt>
                <c:pt idx="5038">
                  <c:v>79.65733999999999</c:v>
                </c:pt>
                <c:pt idx="5039">
                  <c:v>79.65739399999998</c:v>
                </c:pt>
                <c:pt idx="5040">
                  <c:v>79.65744999999998</c:v>
                </c:pt>
                <c:pt idx="5041">
                  <c:v>79.6575</c:v>
                </c:pt>
                <c:pt idx="5042">
                  <c:v>79.657555</c:v>
                </c:pt>
                <c:pt idx="5043">
                  <c:v>79.6576</c:v>
                </c:pt>
                <c:pt idx="5044">
                  <c:v>79.65765</c:v>
                </c:pt>
                <c:pt idx="5045">
                  <c:v>79.6577</c:v>
                </c:pt>
                <c:pt idx="5046">
                  <c:v>79.65774999999998</c:v>
                </c:pt>
                <c:pt idx="5047">
                  <c:v>79.65779999999998</c:v>
                </c:pt>
                <c:pt idx="5048">
                  <c:v>79.65784999999998</c:v>
                </c:pt>
                <c:pt idx="5049">
                  <c:v>79.6579</c:v>
                </c:pt>
                <c:pt idx="5050">
                  <c:v>79.65795</c:v>
                </c:pt>
                <c:pt idx="5051">
                  <c:v>79.65799999999998</c:v>
                </c:pt>
                <c:pt idx="5052">
                  <c:v>79.65804999999999</c:v>
                </c:pt>
                <c:pt idx="5053">
                  <c:v>79.65810399999998</c:v>
                </c:pt>
                <c:pt idx="5054">
                  <c:v>79.65815999999998</c:v>
                </c:pt>
                <c:pt idx="5055">
                  <c:v>79.65820999999998</c:v>
                </c:pt>
                <c:pt idx="5056">
                  <c:v>79.65826</c:v>
                </c:pt>
                <c:pt idx="5057">
                  <c:v>79.65830999999999</c:v>
                </c:pt>
                <c:pt idx="5058">
                  <c:v>79.65835599999998</c:v>
                </c:pt>
                <c:pt idx="5059">
                  <c:v>79.65840999999999</c:v>
                </c:pt>
                <c:pt idx="5060">
                  <c:v>79.65845499999999</c:v>
                </c:pt>
                <c:pt idx="5061">
                  <c:v>79.65850999999999</c:v>
                </c:pt>
                <c:pt idx="5062">
                  <c:v>79.65855399999998</c:v>
                </c:pt>
                <c:pt idx="5063">
                  <c:v>79.65860999999998</c:v>
                </c:pt>
                <c:pt idx="5064">
                  <c:v>79.65864999999998</c:v>
                </c:pt>
                <c:pt idx="5065">
                  <c:v>79.65870999999998</c:v>
                </c:pt>
                <c:pt idx="5066">
                  <c:v>79.65874999999998</c:v>
                </c:pt>
                <c:pt idx="5067">
                  <c:v>79.65880599999998</c:v>
                </c:pt>
                <c:pt idx="5068">
                  <c:v>79.65884999999999</c:v>
                </c:pt>
                <c:pt idx="5069">
                  <c:v>79.65890499999999</c:v>
                </c:pt>
                <c:pt idx="5070">
                  <c:v>79.65895999999998</c:v>
                </c:pt>
                <c:pt idx="5071">
                  <c:v>79.65900999999998</c:v>
                </c:pt>
                <c:pt idx="5072">
                  <c:v>79.659065</c:v>
                </c:pt>
                <c:pt idx="5073">
                  <c:v>79.65911</c:v>
                </c:pt>
                <c:pt idx="5074">
                  <c:v>79.659164</c:v>
                </c:pt>
                <c:pt idx="5075">
                  <c:v>79.65921</c:v>
                </c:pt>
                <c:pt idx="5076">
                  <c:v>79.65926</c:v>
                </c:pt>
                <c:pt idx="5077">
                  <c:v>79.65930999999999</c:v>
                </c:pt>
                <c:pt idx="5078">
                  <c:v>79.65935499999999</c:v>
                </c:pt>
                <c:pt idx="5079">
                  <c:v>79.65940999999998</c:v>
                </c:pt>
                <c:pt idx="5080">
                  <c:v>79.65945399999998</c:v>
                </c:pt>
                <c:pt idx="5081">
                  <c:v>79.65950999999998</c:v>
                </c:pt>
                <c:pt idx="5082">
                  <c:v>79.65954999999998</c:v>
                </c:pt>
                <c:pt idx="5083">
                  <c:v>79.65961</c:v>
                </c:pt>
                <c:pt idx="5084">
                  <c:v>79.65965</c:v>
                </c:pt>
                <c:pt idx="5085">
                  <c:v>79.65970599999999</c:v>
                </c:pt>
                <c:pt idx="5086">
                  <c:v>79.65974999999999</c:v>
                </c:pt>
                <c:pt idx="5087">
                  <c:v>79.65980499999999</c:v>
                </c:pt>
                <c:pt idx="5088">
                  <c:v>79.65984999999999</c:v>
                </c:pt>
                <c:pt idx="5089">
                  <c:v>79.65990399999998</c:v>
                </c:pt>
                <c:pt idx="5090">
                  <c:v>79.65994999999998</c:v>
                </c:pt>
                <c:pt idx="5091">
                  <c:v>79.66</c:v>
                </c:pt>
                <c:pt idx="5092">
                  <c:v>79.66005</c:v>
                </c:pt>
                <c:pt idx="5093">
                  <c:v>79.6601</c:v>
                </c:pt>
                <c:pt idx="5094">
                  <c:v>79.66016</c:v>
                </c:pt>
                <c:pt idx="5095">
                  <c:v>79.66021</c:v>
                </c:pt>
                <c:pt idx="5096">
                  <c:v>79.66026</c:v>
                </c:pt>
                <c:pt idx="5097">
                  <c:v>79.66030999999998</c:v>
                </c:pt>
                <c:pt idx="5098">
                  <c:v>79.66035999999998</c:v>
                </c:pt>
                <c:pt idx="5099">
                  <c:v>79.66041</c:v>
                </c:pt>
                <c:pt idx="5100">
                  <c:v>79.66046</c:v>
                </c:pt>
                <c:pt idx="5101">
                  <c:v>79.66051</c:v>
                </c:pt>
                <c:pt idx="5102">
                  <c:v>79.66056</c:v>
                </c:pt>
                <c:pt idx="5103">
                  <c:v>79.66061</c:v>
                </c:pt>
                <c:pt idx="5104">
                  <c:v>79.66066</c:v>
                </c:pt>
                <c:pt idx="5105">
                  <c:v>79.66070599999999</c:v>
                </c:pt>
                <c:pt idx="5106">
                  <c:v>79.66075999999998</c:v>
                </c:pt>
                <c:pt idx="5107">
                  <c:v>79.66081</c:v>
                </c:pt>
                <c:pt idx="5108">
                  <c:v>79.660866</c:v>
                </c:pt>
                <c:pt idx="5109">
                  <c:v>79.66092</c:v>
                </c:pt>
                <c:pt idx="5110">
                  <c:v>79.660965</c:v>
                </c:pt>
                <c:pt idx="5111">
                  <c:v>79.66102</c:v>
                </c:pt>
                <c:pt idx="5112">
                  <c:v>79.661064</c:v>
                </c:pt>
                <c:pt idx="5113">
                  <c:v>79.66112</c:v>
                </c:pt>
                <c:pt idx="5114">
                  <c:v>79.66116</c:v>
                </c:pt>
                <c:pt idx="5115">
                  <c:v>79.66122</c:v>
                </c:pt>
                <c:pt idx="5116">
                  <c:v>79.66126</c:v>
                </c:pt>
                <c:pt idx="5117">
                  <c:v>79.661316</c:v>
                </c:pt>
                <c:pt idx="5118">
                  <c:v>79.66136</c:v>
                </c:pt>
                <c:pt idx="5119">
                  <c:v>79.661415</c:v>
                </c:pt>
                <c:pt idx="5120">
                  <c:v>79.66147</c:v>
                </c:pt>
                <c:pt idx="5121">
                  <c:v>79.66152</c:v>
                </c:pt>
                <c:pt idx="5122">
                  <c:v>79.661575</c:v>
                </c:pt>
                <c:pt idx="5123">
                  <c:v>79.66162</c:v>
                </c:pt>
                <c:pt idx="5124">
                  <c:v>79.661674</c:v>
                </c:pt>
                <c:pt idx="5125">
                  <c:v>79.66172</c:v>
                </c:pt>
                <c:pt idx="5126">
                  <c:v>79.66176999999998</c:v>
                </c:pt>
                <c:pt idx="5127">
                  <c:v>79.66182</c:v>
                </c:pt>
                <c:pt idx="5128">
                  <c:v>79.66187</c:v>
                </c:pt>
                <c:pt idx="5129">
                  <c:v>79.66192</c:v>
                </c:pt>
                <c:pt idx="5130">
                  <c:v>79.66197</c:v>
                </c:pt>
                <c:pt idx="5131">
                  <c:v>79.66202</c:v>
                </c:pt>
                <c:pt idx="5132">
                  <c:v>79.66205999999998</c:v>
                </c:pt>
                <c:pt idx="5133">
                  <c:v>79.66212</c:v>
                </c:pt>
                <c:pt idx="5134">
                  <c:v>79.66216</c:v>
                </c:pt>
                <c:pt idx="5135">
                  <c:v>79.66222</c:v>
                </c:pt>
                <c:pt idx="5136">
                  <c:v>79.66226</c:v>
                </c:pt>
                <c:pt idx="5137">
                  <c:v>79.66231499999999</c:v>
                </c:pt>
                <c:pt idx="5138">
                  <c:v>79.66235999999999</c:v>
                </c:pt>
                <c:pt idx="5139">
                  <c:v>79.66241499999998</c:v>
                </c:pt>
                <c:pt idx="5140">
                  <c:v>79.66245999999998</c:v>
                </c:pt>
                <c:pt idx="5141">
                  <c:v>79.66250999999998</c:v>
                </c:pt>
                <c:pt idx="5142">
                  <c:v>79.66256</c:v>
                </c:pt>
                <c:pt idx="5143">
                  <c:v>79.66261</c:v>
                </c:pt>
                <c:pt idx="5144">
                  <c:v>79.66266</c:v>
                </c:pt>
                <c:pt idx="5145">
                  <c:v>79.66270999999999</c:v>
                </c:pt>
                <c:pt idx="5146">
                  <c:v>79.66275999999999</c:v>
                </c:pt>
                <c:pt idx="5147">
                  <c:v>79.66280999999998</c:v>
                </c:pt>
                <c:pt idx="5148">
                  <c:v>79.66286499999998</c:v>
                </c:pt>
                <c:pt idx="5149">
                  <c:v>79.66292</c:v>
                </c:pt>
                <c:pt idx="5150">
                  <c:v>79.66296999999998</c:v>
                </c:pt>
                <c:pt idx="5151">
                  <c:v>79.66302</c:v>
                </c:pt>
                <c:pt idx="5152">
                  <c:v>79.66307</c:v>
                </c:pt>
                <c:pt idx="5153">
                  <c:v>79.66312</c:v>
                </c:pt>
                <c:pt idx="5154">
                  <c:v>79.66317</c:v>
                </c:pt>
                <c:pt idx="5155">
                  <c:v>79.663216</c:v>
                </c:pt>
                <c:pt idx="5156">
                  <c:v>79.66326</c:v>
                </c:pt>
                <c:pt idx="5157">
                  <c:v>79.66331499999998</c:v>
                </c:pt>
                <c:pt idx="5158">
                  <c:v>79.66335999999998</c:v>
                </c:pt>
                <c:pt idx="5159">
                  <c:v>79.663414</c:v>
                </c:pt>
                <c:pt idx="5160">
                  <c:v>79.66346</c:v>
                </c:pt>
                <c:pt idx="5161">
                  <c:v>79.66351</c:v>
                </c:pt>
                <c:pt idx="5162">
                  <c:v>79.66356</c:v>
                </c:pt>
                <c:pt idx="5163">
                  <c:v>79.66361</c:v>
                </c:pt>
                <c:pt idx="5164">
                  <c:v>79.66366</c:v>
                </c:pt>
                <c:pt idx="5165">
                  <c:v>79.66370999999998</c:v>
                </c:pt>
                <c:pt idx="5166">
                  <c:v>79.66375999999998</c:v>
                </c:pt>
                <c:pt idx="5167">
                  <c:v>79.66381</c:v>
                </c:pt>
                <c:pt idx="5168">
                  <c:v>79.66386</c:v>
                </c:pt>
                <c:pt idx="5169">
                  <c:v>79.66391</c:v>
                </c:pt>
                <c:pt idx="5170">
                  <c:v>79.663956</c:v>
                </c:pt>
                <c:pt idx="5171">
                  <c:v>79.66401</c:v>
                </c:pt>
                <c:pt idx="5172">
                  <c:v>79.66406</c:v>
                </c:pt>
                <c:pt idx="5173">
                  <c:v>79.664116</c:v>
                </c:pt>
                <c:pt idx="5174">
                  <c:v>79.66416</c:v>
                </c:pt>
                <c:pt idx="5175">
                  <c:v>79.664215</c:v>
                </c:pt>
                <c:pt idx="5176">
                  <c:v>79.66426</c:v>
                </c:pt>
                <c:pt idx="5177">
                  <c:v>79.664314</c:v>
                </c:pt>
                <c:pt idx="5178">
                  <c:v>79.66436</c:v>
                </c:pt>
                <c:pt idx="5179">
                  <c:v>79.66441</c:v>
                </c:pt>
                <c:pt idx="5180">
                  <c:v>79.66446</c:v>
                </c:pt>
                <c:pt idx="5181">
                  <c:v>79.66451</c:v>
                </c:pt>
                <c:pt idx="5182">
                  <c:v>79.66456</c:v>
                </c:pt>
                <c:pt idx="5183">
                  <c:v>79.66461</c:v>
                </c:pt>
                <c:pt idx="5184">
                  <c:v>79.66466</c:v>
                </c:pt>
                <c:pt idx="5185">
                  <c:v>79.66471</c:v>
                </c:pt>
                <c:pt idx="5186">
                  <c:v>79.66476</c:v>
                </c:pt>
                <c:pt idx="5187">
                  <c:v>79.66481</c:v>
                </c:pt>
                <c:pt idx="5188">
                  <c:v>79.664856</c:v>
                </c:pt>
                <c:pt idx="5189">
                  <c:v>79.66491</c:v>
                </c:pt>
                <c:pt idx="5190">
                  <c:v>79.664955</c:v>
                </c:pt>
                <c:pt idx="5191">
                  <c:v>79.66500999999998</c:v>
                </c:pt>
                <c:pt idx="5192">
                  <c:v>79.665054</c:v>
                </c:pt>
                <c:pt idx="5193">
                  <c:v>79.66509999999998</c:v>
                </c:pt>
                <c:pt idx="5194">
                  <c:v>79.66514999999998</c:v>
                </c:pt>
                <c:pt idx="5195">
                  <c:v>79.6652</c:v>
                </c:pt>
                <c:pt idx="5196">
                  <c:v>79.66525</c:v>
                </c:pt>
                <c:pt idx="5197">
                  <c:v>79.66529999999998</c:v>
                </c:pt>
                <c:pt idx="5198">
                  <c:v>79.66534999999999</c:v>
                </c:pt>
                <c:pt idx="5199">
                  <c:v>79.66539999999999</c:v>
                </c:pt>
                <c:pt idx="5200">
                  <c:v>79.66544999999999</c:v>
                </c:pt>
                <c:pt idx="5201">
                  <c:v>79.66549999999998</c:v>
                </c:pt>
                <c:pt idx="5202">
                  <c:v>79.66554999999998</c:v>
                </c:pt>
                <c:pt idx="5203">
                  <c:v>79.66559599999998</c:v>
                </c:pt>
                <c:pt idx="5204">
                  <c:v>79.66565</c:v>
                </c:pt>
                <c:pt idx="5205">
                  <c:v>79.665695</c:v>
                </c:pt>
                <c:pt idx="5206">
                  <c:v>79.66574999999999</c:v>
                </c:pt>
                <c:pt idx="5207">
                  <c:v>79.66579999999999</c:v>
                </c:pt>
                <c:pt idx="5208">
                  <c:v>79.66585499999998</c:v>
                </c:pt>
                <c:pt idx="5209">
                  <c:v>79.66589999999998</c:v>
                </c:pt>
                <c:pt idx="5210">
                  <c:v>79.66595499999998</c:v>
                </c:pt>
                <c:pt idx="5211">
                  <c:v>79.66599999999998</c:v>
                </c:pt>
                <c:pt idx="5212">
                  <c:v>79.66605</c:v>
                </c:pt>
                <c:pt idx="5213">
                  <c:v>79.6661</c:v>
                </c:pt>
                <c:pt idx="5214">
                  <c:v>79.66615</c:v>
                </c:pt>
                <c:pt idx="5215">
                  <c:v>79.6662</c:v>
                </c:pt>
                <c:pt idx="5216">
                  <c:v>79.66625</c:v>
                </c:pt>
                <c:pt idx="5217">
                  <c:v>79.6663</c:v>
                </c:pt>
                <c:pt idx="5218">
                  <c:v>79.66634999999998</c:v>
                </c:pt>
                <c:pt idx="5219">
                  <c:v>79.66639999999998</c:v>
                </c:pt>
                <c:pt idx="5220">
                  <c:v>79.66645</c:v>
                </c:pt>
                <c:pt idx="5221">
                  <c:v>79.6665</c:v>
                </c:pt>
                <c:pt idx="5222">
                  <c:v>79.66655</c:v>
                </c:pt>
                <c:pt idx="5223">
                  <c:v>79.666595</c:v>
                </c:pt>
                <c:pt idx="5224">
                  <c:v>79.66665</c:v>
                </c:pt>
                <c:pt idx="5225">
                  <c:v>79.666695</c:v>
                </c:pt>
                <c:pt idx="5226">
                  <c:v>79.66673999999999</c:v>
                </c:pt>
                <c:pt idx="5227">
                  <c:v>79.66679399999998</c:v>
                </c:pt>
                <c:pt idx="5228">
                  <c:v>79.66683999999998</c:v>
                </c:pt>
                <c:pt idx="5229">
                  <c:v>79.66688999999998</c:v>
                </c:pt>
                <c:pt idx="5230">
                  <c:v>79.66693999999998</c:v>
                </c:pt>
                <c:pt idx="5231">
                  <c:v>79.66699</c:v>
                </c:pt>
                <c:pt idx="5232">
                  <c:v>79.66704</c:v>
                </c:pt>
                <c:pt idx="5233">
                  <c:v>79.66709</c:v>
                </c:pt>
                <c:pt idx="5234">
                  <c:v>79.66714</c:v>
                </c:pt>
                <c:pt idx="5235">
                  <c:v>79.66719</c:v>
                </c:pt>
                <c:pt idx="5236">
                  <c:v>79.66724</c:v>
                </c:pt>
                <c:pt idx="5237">
                  <c:v>79.66729</c:v>
                </c:pt>
                <c:pt idx="5238">
                  <c:v>79.66733599999999</c:v>
                </c:pt>
                <c:pt idx="5239">
                  <c:v>79.66737999999998</c:v>
                </c:pt>
                <c:pt idx="5240">
                  <c:v>79.667435</c:v>
                </c:pt>
                <c:pt idx="5241">
                  <c:v>79.66748</c:v>
                </c:pt>
                <c:pt idx="5242">
                  <c:v>79.667534</c:v>
                </c:pt>
                <c:pt idx="5243">
                  <c:v>79.66758</c:v>
                </c:pt>
                <c:pt idx="5244">
                  <c:v>79.66763</c:v>
                </c:pt>
                <c:pt idx="5245">
                  <c:v>79.66768</c:v>
                </c:pt>
                <c:pt idx="5246">
                  <c:v>79.66773</c:v>
                </c:pt>
                <c:pt idx="5247">
                  <c:v>79.66777999999998</c:v>
                </c:pt>
                <c:pt idx="5248">
                  <c:v>79.66783</c:v>
                </c:pt>
                <c:pt idx="5249">
                  <c:v>79.66787999999998</c:v>
                </c:pt>
                <c:pt idx="5250">
                  <c:v>79.66792</c:v>
                </c:pt>
                <c:pt idx="5251">
                  <c:v>79.66798</c:v>
                </c:pt>
                <c:pt idx="5252">
                  <c:v>79.66802</c:v>
                </c:pt>
                <c:pt idx="5253">
                  <c:v>79.66807599999998</c:v>
                </c:pt>
                <c:pt idx="5254">
                  <c:v>79.66812</c:v>
                </c:pt>
                <c:pt idx="5255">
                  <c:v>79.66817499999999</c:v>
                </c:pt>
                <c:pt idx="5256">
                  <c:v>79.66822</c:v>
                </c:pt>
                <c:pt idx="5257">
                  <c:v>79.66827399999998</c:v>
                </c:pt>
                <c:pt idx="5258">
                  <c:v>79.66831999999998</c:v>
                </c:pt>
                <c:pt idx="5259">
                  <c:v>79.66836999999998</c:v>
                </c:pt>
                <c:pt idx="5260">
                  <c:v>79.66842</c:v>
                </c:pt>
                <c:pt idx="5261">
                  <c:v>79.66847</c:v>
                </c:pt>
                <c:pt idx="5262">
                  <c:v>79.66852</c:v>
                </c:pt>
                <c:pt idx="5263">
                  <c:v>79.668564</c:v>
                </c:pt>
                <c:pt idx="5264">
                  <c:v>79.66862</c:v>
                </c:pt>
                <c:pt idx="5265">
                  <c:v>79.66866</c:v>
                </c:pt>
                <c:pt idx="5266">
                  <c:v>79.66871999999998</c:v>
                </c:pt>
                <c:pt idx="5267">
                  <c:v>79.66875999999999</c:v>
                </c:pt>
                <c:pt idx="5268">
                  <c:v>79.66881599999999</c:v>
                </c:pt>
                <c:pt idx="5269">
                  <c:v>79.66885999999998</c:v>
                </c:pt>
                <c:pt idx="5270">
                  <c:v>79.668915</c:v>
                </c:pt>
                <c:pt idx="5271">
                  <c:v>79.66896</c:v>
                </c:pt>
                <c:pt idx="5272">
                  <c:v>79.669014</c:v>
                </c:pt>
                <c:pt idx="5273">
                  <c:v>79.66906</c:v>
                </c:pt>
                <c:pt idx="5274">
                  <c:v>79.669106</c:v>
                </c:pt>
                <c:pt idx="5275">
                  <c:v>79.66916</c:v>
                </c:pt>
                <c:pt idx="5276">
                  <c:v>79.669205</c:v>
                </c:pt>
                <c:pt idx="5277">
                  <c:v>79.66926</c:v>
                </c:pt>
                <c:pt idx="5278">
                  <c:v>79.66930399999998</c:v>
                </c:pt>
                <c:pt idx="5279">
                  <c:v>79.66936</c:v>
                </c:pt>
                <c:pt idx="5280">
                  <c:v>79.66939999999998</c:v>
                </c:pt>
                <c:pt idx="5281">
                  <c:v>79.66946</c:v>
                </c:pt>
                <c:pt idx="5282">
                  <c:v>79.6695</c:v>
                </c:pt>
                <c:pt idx="5283">
                  <c:v>79.669556</c:v>
                </c:pt>
                <c:pt idx="5284">
                  <c:v>79.6696</c:v>
                </c:pt>
                <c:pt idx="5285">
                  <c:v>79.66965</c:v>
                </c:pt>
                <c:pt idx="5286">
                  <c:v>79.6697</c:v>
                </c:pt>
                <c:pt idx="5287">
                  <c:v>79.66974999999998</c:v>
                </c:pt>
                <c:pt idx="5288">
                  <c:v>79.66979999999998</c:v>
                </c:pt>
                <c:pt idx="5289">
                  <c:v>79.66984599999999</c:v>
                </c:pt>
                <c:pt idx="5290">
                  <c:v>79.6699</c:v>
                </c:pt>
                <c:pt idx="5291">
                  <c:v>79.669945</c:v>
                </c:pt>
                <c:pt idx="5292">
                  <c:v>79.66999999999998</c:v>
                </c:pt>
                <c:pt idx="5293">
                  <c:v>79.67004399999999</c:v>
                </c:pt>
                <c:pt idx="5294">
                  <c:v>79.67009999999999</c:v>
                </c:pt>
                <c:pt idx="5295">
                  <c:v>79.67013999999999</c:v>
                </c:pt>
                <c:pt idx="5296">
                  <c:v>79.67019999999998</c:v>
                </c:pt>
                <c:pt idx="5297">
                  <c:v>79.67024999999998</c:v>
                </c:pt>
                <c:pt idx="5298">
                  <c:v>79.67029999999998</c:v>
                </c:pt>
                <c:pt idx="5299">
                  <c:v>79.67034999999998</c:v>
                </c:pt>
                <c:pt idx="5300">
                  <c:v>79.67039999999999</c:v>
                </c:pt>
                <c:pt idx="5301">
                  <c:v>79.67044999999999</c:v>
                </c:pt>
                <c:pt idx="5302">
                  <c:v>79.67049999999999</c:v>
                </c:pt>
                <c:pt idx="5303">
                  <c:v>79.67054999999999</c:v>
                </c:pt>
                <c:pt idx="5304">
                  <c:v>79.67059999999998</c:v>
                </c:pt>
                <c:pt idx="5305">
                  <c:v>79.67064999999998</c:v>
                </c:pt>
                <c:pt idx="5306">
                  <c:v>79.67069999999998</c:v>
                </c:pt>
                <c:pt idx="5307">
                  <c:v>79.67074599999997</c:v>
                </c:pt>
                <c:pt idx="5308">
                  <c:v>79.67079999999999</c:v>
                </c:pt>
                <c:pt idx="5309">
                  <c:v>79.67084499999999</c:v>
                </c:pt>
                <c:pt idx="5310">
                  <c:v>79.67089999999999</c:v>
                </c:pt>
                <c:pt idx="5311">
                  <c:v>79.67094399999999</c:v>
                </c:pt>
                <c:pt idx="5312">
                  <c:v>79.67098999999999</c:v>
                </c:pt>
                <c:pt idx="5313">
                  <c:v>79.67103999999999</c:v>
                </c:pt>
                <c:pt idx="5314">
                  <c:v>79.67108999999999</c:v>
                </c:pt>
                <c:pt idx="5315">
                  <c:v>79.67113999999998</c:v>
                </c:pt>
                <c:pt idx="5316">
                  <c:v>79.67118999999998</c:v>
                </c:pt>
                <c:pt idx="5317">
                  <c:v>79.67123999999998</c:v>
                </c:pt>
                <c:pt idx="5318">
                  <c:v>79.67129</c:v>
                </c:pt>
                <c:pt idx="5319">
                  <c:v>79.67133999999999</c:v>
                </c:pt>
                <c:pt idx="5320">
                  <c:v>79.67138999999999</c:v>
                </c:pt>
                <c:pt idx="5321">
                  <c:v>79.67143999999999</c:v>
                </c:pt>
                <c:pt idx="5322">
                  <c:v>79.67148599999999</c:v>
                </c:pt>
                <c:pt idx="5323">
                  <c:v>79.67152999999998</c:v>
                </c:pt>
                <c:pt idx="5324">
                  <c:v>79.67158499999998</c:v>
                </c:pt>
                <c:pt idx="5325">
                  <c:v>79.67163</c:v>
                </c:pt>
                <c:pt idx="5326">
                  <c:v>79.671684</c:v>
                </c:pt>
                <c:pt idx="5327">
                  <c:v>79.67172999999998</c:v>
                </c:pt>
                <c:pt idx="5328">
                  <c:v>79.67177999999998</c:v>
                </c:pt>
                <c:pt idx="5329">
                  <c:v>79.67182999999998</c:v>
                </c:pt>
                <c:pt idx="5330">
                  <c:v>79.67187499999999</c:v>
                </c:pt>
                <c:pt idx="5331">
                  <c:v>79.67192999999998</c:v>
                </c:pt>
                <c:pt idx="5332">
                  <c:v>79.67197399999999</c:v>
                </c:pt>
                <c:pt idx="5333">
                  <c:v>79.67202999999998</c:v>
                </c:pt>
                <c:pt idx="5334">
                  <c:v>79.67206999999998</c:v>
                </c:pt>
                <c:pt idx="5335">
                  <c:v>79.67212999999998</c:v>
                </c:pt>
                <c:pt idx="5336">
                  <c:v>79.67216999999998</c:v>
                </c:pt>
                <c:pt idx="5337">
                  <c:v>79.67222599999998</c:v>
                </c:pt>
                <c:pt idx="5338">
                  <c:v>79.67226999999998</c:v>
                </c:pt>
                <c:pt idx="5339">
                  <c:v>79.67231999999998</c:v>
                </c:pt>
                <c:pt idx="5340">
                  <c:v>79.67236999999997</c:v>
                </c:pt>
                <c:pt idx="5341">
                  <c:v>79.67241999999999</c:v>
                </c:pt>
                <c:pt idx="5342">
                  <c:v>79.67246999999998</c:v>
                </c:pt>
                <c:pt idx="5343">
                  <c:v>79.67251599999999</c:v>
                </c:pt>
                <c:pt idx="5344">
                  <c:v>79.67256999999998</c:v>
                </c:pt>
                <c:pt idx="5345">
                  <c:v>79.67261499999998</c:v>
                </c:pt>
                <c:pt idx="5346">
                  <c:v>79.67266999999998</c:v>
                </c:pt>
                <c:pt idx="5347">
                  <c:v>79.67271399999998</c:v>
                </c:pt>
                <c:pt idx="5348">
                  <c:v>79.67276999999997</c:v>
                </c:pt>
                <c:pt idx="5349">
                  <c:v>79.67280999999998</c:v>
                </c:pt>
                <c:pt idx="5350">
                  <c:v>79.67285999999999</c:v>
                </c:pt>
                <c:pt idx="5351">
                  <c:v>79.67290999999999</c:v>
                </c:pt>
                <c:pt idx="5352">
                  <c:v>79.67295999999999</c:v>
                </c:pt>
                <c:pt idx="5353">
                  <c:v>79.67300999999999</c:v>
                </c:pt>
                <c:pt idx="5354">
                  <c:v>79.67305999999999</c:v>
                </c:pt>
                <c:pt idx="5355">
                  <c:v>79.67310999999998</c:v>
                </c:pt>
                <c:pt idx="5356">
                  <c:v>79.67315999999998</c:v>
                </c:pt>
                <c:pt idx="5357">
                  <c:v>79.67320999999998</c:v>
                </c:pt>
                <c:pt idx="5358">
                  <c:v>79.67325599999998</c:v>
                </c:pt>
                <c:pt idx="5359">
                  <c:v>79.67330999999999</c:v>
                </c:pt>
                <c:pt idx="5360">
                  <c:v>79.67335499999999</c:v>
                </c:pt>
                <c:pt idx="5361">
                  <c:v>79.67339999999999</c:v>
                </c:pt>
                <c:pt idx="5362">
                  <c:v>79.67345399999999</c:v>
                </c:pt>
                <c:pt idx="5363">
                  <c:v>79.67349999999999</c:v>
                </c:pt>
                <c:pt idx="5364">
                  <c:v>79.67354999999999</c:v>
                </c:pt>
                <c:pt idx="5365">
                  <c:v>79.67359999999998</c:v>
                </c:pt>
                <c:pt idx="5366">
                  <c:v>79.67364999999998</c:v>
                </c:pt>
                <c:pt idx="5367">
                  <c:v>79.67369999999998</c:v>
                </c:pt>
                <c:pt idx="5368">
                  <c:v>79.67374999999998</c:v>
                </c:pt>
                <c:pt idx="5369">
                  <c:v>79.67379999999999</c:v>
                </c:pt>
                <c:pt idx="5370">
                  <c:v>79.67383999999998</c:v>
                </c:pt>
                <c:pt idx="5371">
                  <c:v>79.67389999999999</c:v>
                </c:pt>
                <c:pt idx="5372">
                  <c:v>79.67393999999999</c:v>
                </c:pt>
                <c:pt idx="5373">
                  <c:v>79.67399599999999</c:v>
                </c:pt>
                <c:pt idx="5374">
                  <c:v>79.67403999999999</c:v>
                </c:pt>
                <c:pt idx="5375">
                  <c:v>79.67409499999998</c:v>
                </c:pt>
                <c:pt idx="5376">
                  <c:v>79.67413999999998</c:v>
                </c:pt>
                <c:pt idx="5377">
                  <c:v>79.67418999999998</c:v>
                </c:pt>
                <c:pt idx="5378">
                  <c:v>79.67424</c:v>
                </c:pt>
                <c:pt idx="5379">
                  <c:v>79.67428599999998</c:v>
                </c:pt>
                <c:pt idx="5380">
                  <c:v>79.67433</c:v>
                </c:pt>
                <c:pt idx="5381">
                  <c:v>79.67437999999999</c:v>
                </c:pt>
                <c:pt idx="5382">
                  <c:v>79.67442</c:v>
                </c:pt>
                <c:pt idx="5383">
                  <c:v>79.67447</c:v>
                </c:pt>
                <c:pt idx="5384">
                  <c:v>79.67452</c:v>
                </c:pt>
                <c:pt idx="5385">
                  <c:v>79.67456999999998</c:v>
                </c:pt>
                <c:pt idx="5386">
                  <c:v>79.67462</c:v>
                </c:pt>
                <c:pt idx="5387">
                  <c:v>79.67467</c:v>
                </c:pt>
                <c:pt idx="5388">
                  <c:v>79.67471999999998</c:v>
                </c:pt>
                <c:pt idx="5389">
                  <c:v>79.67476999999998</c:v>
                </c:pt>
                <c:pt idx="5390">
                  <c:v>79.67481999999998</c:v>
                </c:pt>
                <c:pt idx="5391">
                  <c:v>79.67486599999998</c:v>
                </c:pt>
                <c:pt idx="5392">
                  <c:v>79.67490999999998</c:v>
                </c:pt>
                <c:pt idx="5393">
                  <c:v>79.674965</c:v>
                </c:pt>
                <c:pt idx="5394">
                  <c:v>79.67500999999999</c:v>
                </c:pt>
                <c:pt idx="5395">
                  <c:v>79.67506399999999</c:v>
                </c:pt>
                <c:pt idx="5396">
                  <c:v>79.67510999999999</c:v>
                </c:pt>
                <c:pt idx="5397">
                  <c:v>79.67515999999999</c:v>
                </c:pt>
                <c:pt idx="5398">
                  <c:v>79.67520999999999</c:v>
                </c:pt>
                <c:pt idx="5399">
                  <c:v>79.67525999999998</c:v>
                </c:pt>
                <c:pt idx="5400">
                  <c:v>79.67530999999997</c:v>
                </c:pt>
                <c:pt idx="5401">
                  <c:v>79.67535399999998</c:v>
                </c:pt>
                <c:pt idx="5402">
                  <c:v>79.67540999999999</c:v>
                </c:pt>
                <c:pt idx="5403">
                  <c:v>79.67544999999998</c:v>
                </c:pt>
                <c:pt idx="5404">
                  <c:v>79.67550999999999</c:v>
                </c:pt>
                <c:pt idx="5405">
                  <c:v>79.67554999999999</c:v>
                </c:pt>
                <c:pt idx="5406">
                  <c:v>79.67560599999999</c:v>
                </c:pt>
                <c:pt idx="5407">
                  <c:v>79.67564999999999</c:v>
                </c:pt>
                <c:pt idx="5408">
                  <c:v>79.67570499999997</c:v>
                </c:pt>
                <c:pt idx="5409">
                  <c:v>79.67574999999997</c:v>
                </c:pt>
                <c:pt idx="5410">
                  <c:v>79.67579999999997</c:v>
                </c:pt>
                <c:pt idx="5411">
                  <c:v>79.67583999999997</c:v>
                </c:pt>
                <c:pt idx="5412">
                  <c:v>79.67589599999997</c:v>
                </c:pt>
                <c:pt idx="5413">
                  <c:v>79.67594999999999</c:v>
                </c:pt>
                <c:pt idx="5414">
                  <c:v>79.67599499999999</c:v>
                </c:pt>
                <c:pt idx="5415">
                  <c:v>79.67604999999999</c:v>
                </c:pt>
                <c:pt idx="5416">
                  <c:v>79.67609399999999</c:v>
                </c:pt>
                <c:pt idx="5417">
                  <c:v>79.67614999999999</c:v>
                </c:pt>
                <c:pt idx="5418">
                  <c:v>79.67618999999999</c:v>
                </c:pt>
                <c:pt idx="5419">
                  <c:v>79.67623999999999</c:v>
                </c:pt>
                <c:pt idx="5420">
                  <c:v>79.67628999999998</c:v>
                </c:pt>
                <c:pt idx="5421">
                  <c:v>79.67633999999997</c:v>
                </c:pt>
                <c:pt idx="5422">
                  <c:v>79.67638399999998</c:v>
                </c:pt>
                <c:pt idx="5423">
                  <c:v>79.67643999999999</c:v>
                </c:pt>
                <c:pt idx="5424">
                  <c:v>79.67648999999999</c:v>
                </c:pt>
                <c:pt idx="5425">
                  <c:v>79.67653999999999</c:v>
                </c:pt>
                <c:pt idx="5426">
                  <c:v>79.67658999999999</c:v>
                </c:pt>
                <c:pt idx="5427">
                  <c:v>79.67663599999999</c:v>
                </c:pt>
                <c:pt idx="5428">
                  <c:v>79.67667999999999</c:v>
                </c:pt>
                <c:pt idx="5429">
                  <c:v>79.67672999999998</c:v>
                </c:pt>
                <c:pt idx="5430">
                  <c:v>79.67676999999998</c:v>
                </c:pt>
                <c:pt idx="5431">
                  <c:v>79.67681999999999</c:v>
                </c:pt>
                <c:pt idx="5432">
                  <c:v>79.67686499999999</c:v>
                </c:pt>
                <c:pt idx="5433">
                  <c:v>79.67691999999998</c:v>
                </c:pt>
                <c:pt idx="5434">
                  <c:v>79.67695999999998</c:v>
                </c:pt>
                <c:pt idx="5435">
                  <c:v>79.67702</c:v>
                </c:pt>
                <c:pt idx="5436">
                  <c:v>79.67705999999998</c:v>
                </c:pt>
                <c:pt idx="5437">
                  <c:v>79.67712</c:v>
                </c:pt>
                <c:pt idx="5438">
                  <c:v>79.67716</c:v>
                </c:pt>
                <c:pt idx="5439">
                  <c:v>79.677216</c:v>
                </c:pt>
                <c:pt idx="5440">
                  <c:v>79.67726</c:v>
                </c:pt>
                <c:pt idx="5441">
                  <c:v>79.67730999999999</c:v>
                </c:pt>
                <c:pt idx="5442">
                  <c:v>79.67735999999998</c:v>
                </c:pt>
                <c:pt idx="5443">
                  <c:v>79.67740999999998</c:v>
                </c:pt>
                <c:pt idx="5444">
                  <c:v>79.67745999999998</c:v>
                </c:pt>
                <c:pt idx="5445">
                  <c:v>79.67750499999998</c:v>
                </c:pt>
                <c:pt idx="5446">
                  <c:v>79.67756</c:v>
                </c:pt>
                <c:pt idx="5447">
                  <c:v>79.677605</c:v>
                </c:pt>
                <c:pt idx="5448">
                  <c:v>79.67765</c:v>
                </c:pt>
                <c:pt idx="5449">
                  <c:v>79.67769999999998</c:v>
                </c:pt>
                <c:pt idx="5450">
                  <c:v>79.67773999999999</c:v>
                </c:pt>
                <c:pt idx="5451">
                  <c:v>79.67778999999999</c:v>
                </c:pt>
                <c:pt idx="5452">
                  <c:v>79.67782999999998</c:v>
                </c:pt>
                <c:pt idx="5453">
                  <c:v>79.67788999999999</c:v>
                </c:pt>
                <c:pt idx="5454">
                  <c:v>79.67792999999998</c:v>
                </c:pt>
                <c:pt idx="5455">
                  <c:v>79.67798599999999</c:v>
                </c:pt>
                <c:pt idx="5456">
                  <c:v>79.67802999999998</c:v>
                </c:pt>
                <c:pt idx="5457">
                  <c:v>79.67808499999997</c:v>
                </c:pt>
                <c:pt idx="5458">
                  <c:v>79.67812999999998</c:v>
                </c:pt>
                <c:pt idx="5459">
                  <c:v>79.67818499999998</c:v>
                </c:pt>
                <c:pt idx="5460">
                  <c:v>79.67823</c:v>
                </c:pt>
                <c:pt idx="5461">
                  <c:v>79.67827599999997</c:v>
                </c:pt>
                <c:pt idx="5462">
                  <c:v>79.67832999999997</c:v>
                </c:pt>
                <c:pt idx="5463">
                  <c:v>79.67837499999997</c:v>
                </c:pt>
                <c:pt idx="5464">
                  <c:v>79.67842999999998</c:v>
                </c:pt>
                <c:pt idx="5465">
                  <c:v>79.67847399999997</c:v>
                </c:pt>
                <c:pt idx="5466">
                  <c:v>79.67852999999998</c:v>
                </c:pt>
                <c:pt idx="5467">
                  <c:v>79.67856999999998</c:v>
                </c:pt>
                <c:pt idx="5468">
                  <c:v>79.67861999999998</c:v>
                </c:pt>
                <c:pt idx="5469">
                  <c:v>79.67866499999998</c:v>
                </c:pt>
                <c:pt idx="5470">
                  <c:v>79.67871999999998</c:v>
                </c:pt>
                <c:pt idx="5471">
                  <c:v>79.67876999999997</c:v>
                </c:pt>
                <c:pt idx="5472">
                  <c:v>79.67881999999999</c:v>
                </c:pt>
                <c:pt idx="5473">
                  <c:v>79.67886999999997</c:v>
                </c:pt>
                <c:pt idx="5474">
                  <c:v>79.67891999999999</c:v>
                </c:pt>
                <c:pt idx="5475">
                  <c:v>79.67896999999998</c:v>
                </c:pt>
                <c:pt idx="5476">
                  <c:v>79.67901599999999</c:v>
                </c:pt>
                <c:pt idx="5477">
                  <c:v>79.67905999999999</c:v>
                </c:pt>
                <c:pt idx="5478">
                  <c:v>79.67911499999998</c:v>
                </c:pt>
                <c:pt idx="5479">
                  <c:v>79.67915999999998</c:v>
                </c:pt>
                <c:pt idx="5480">
                  <c:v>79.67921</c:v>
                </c:pt>
                <c:pt idx="5481">
                  <c:v>79.67926</c:v>
                </c:pt>
                <c:pt idx="5482">
                  <c:v>79.67930999999999</c:v>
                </c:pt>
                <c:pt idx="5483">
                  <c:v>79.67935999999999</c:v>
                </c:pt>
                <c:pt idx="5484">
                  <c:v>79.67940999999999</c:v>
                </c:pt>
                <c:pt idx="5485">
                  <c:v>79.67945999999999</c:v>
                </c:pt>
                <c:pt idx="5486">
                  <c:v>79.67950399999998</c:v>
                </c:pt>
                <c:pt idx="5487">
                  <c:v>79.67954999999999</c:v>
                </c:pt>
                <c:pt idx="5488">
                  <c:v>79.67959599999999</c:v>
                </c:pt>
                <c:pt idx="5489">
                  <c:v>79.67963999999999</c:v>
                </c:pt>
                <c:pt idx="5490">
                  <c:v>79.67969499999998</c:v>
                </c:pt>
                <c:pt idx="5491">
                  <c:v>79.67973999999997</c:v>
                </c:pt>
                <c:pt idx="5492">
                  <c:v>79.67978999999997</c:v>
                </c:pt>
                <c:pt idx="5493">
                  <c:v>79.67983999999998</c:v>
                </c:pt>
                <c:pt idx="5494">
                  <c:v>79.67988599999997</c:v>
                </c:pt>
                <c:pt idx="5495">
                  <c:v>79.67993999999999</c:v>
                </c:pt>
                <c:pt idx="5496">
                  <c:v>79.67998499999999</c:v>
                </c:pt>
                <c:pt idx="5497">
                  <c:v>79.68003999999999</c:v>
                </c:pt>
                <c:pt idx="5498">
                  <c:v>79.68008399999998</c:v>
                </c:pt>
                <c:pt idx="5499">
                  <c:v>79.68013</c:v>
                </c:pt>
                <c:pt idx="5500">
                  <c:v>79.68017999999998</c:v>
                </c:pt>
                <c:pt idx="5501">
                  <c:v>79.68023</c:v>
                </c:pt>
                <c:pt idx="5502">
                  <c:v>79.68027999999998</c:v>
                </c:pt>
                <c:pt idx="5503">
                  <c:v>79.68033</c:v>
                </c:pt>
                <c:pt idx="5504">
                  <c:v>79.68037399999999</c:v>
                </c:pt>
                <c:pt idx="5505">
                  <c:v>79.68042999999998</c:v>
                </c:pt>
                <c:pt idx="5506">
                  <c:v>79.68046999999998</c:v>
                </c:pt>
                <c:pt idx="5507">
                  <c:v>79.68052</c:v>
                </c:pt>
                <c:pt idx="5508">
                  <c:v>79.680565</c:v>
                </c:pt>
                <c:pt idx="5509">
                  <c:v>79.68061</c:v>
                </c:pt>
                <c:pt idx="5510">
                  <c:v>79.68066</c:v>
                </c:pt>
                <c:pt idx="5511">
                  <c:v>79.68070999999999</c:v>
                </c:pt>
                <c:pt idx="5512">
                  <c:v>79.68075599999999</c:v>
                </c:pt>
                <c:pt idx="5513">
                  <c:v>79.68080999999998</c:v>
                </c:pt>
                <c:pt idx="5514">
                  <c:v>79.68085499999998</c:v>
                </c:pt>
                <c:pt idx="5515">
                  <c:v>79.68090999999998</c:v>
                </c:pt>
                <c:pt idx="5516">
                  <c:v>79.680954</c:v>
                </c:pt>
                <c:pt idx="5517">
                  <c:v>79.68099999999998</c:v>
                </c:pt>
                <c:pt idx="5518">
                  <c:v>79.68105</c:v>
                </c:pt>
                <c:pt idx="5519">
                  <c:v>79.6811</c:v>
                </c:pt>
                <c:pt idx="5520">
                  <c:v>79.68115</c:v>
                </c:pt>
                <c:pt idx="5521">
                  <c:v>79.6812</c:v>
                </c:pt>
                <c:pt idx="5522">
                  <c:v>79.681244</c:v>
                </c:pt>
                <c:pt idx="5523">
                  <c:v>79.68129</c:v>
                </c:pt>
                <c:pt idx="5524">
                  <c:v>79.68133499999999</c:v>
                </c:pt>
                <c:pt idx="5525">
                  <c:v>79.68137999999999</c:v>
                </c:pt>
                <c:pt idx="5526">
                  <c:v>79.68143499999998</c:v>
                </c:pt>
                <c:pt idx="5527">
                  <c:v>79.68147999999998</c:v>
                </c:pt>
                <c:pt idx="5528">
                  <c:v>79.681526</c:v>
                </c:pt>
                <c:pt idx="5529">
                  <c:v>79.68157999999998</c:v>
                </c:pt>
                <c:pt idx="5530">
                  <c:v>79.681625</c:v>
                </c:pt>
                <c:pt idx="5531">
                  <c:v>79.68168</c:v>
                </c:pt>
                <c:pt idx="5532">
                  <c:v>79.681725</c:v>
                </c:pt>
                <c:pt idx="5533">
                  <c:v>79.68176999999998</c:v>
                </c:pt>
                <c:pt idx="5534">
                  <c:v>79.68182</c:v>
                </c:pt>
                <c:pt idx="5535">
                  <c:v>79.68186999999998</c:v>
                </c:pt>
                <c:pt idx="5536">
                  <c:v>79.68192</c:v>
                </c:pt>
                <c:pt idx="5537">
                  <c:v>79.68197</c:v>
                </c:pt>
                <c:pt idx="5538">
                  <c:v>79.68201999999998</c:v>
                </c:pt>
                <c:pt idx="5539">
                  <c:v>79.68206999999998</c:v>
                </c:pt>
                <c:pt idx="5540">
                  <c:v>79.68210999999998</c:v>
                </c:pt>
                <c:pt idx="5541">
                  <c:v>79.68217</c:v>
                </c:pt>
                <c:pt idx="5542">
                  <c:v>79.68221</c:v>
                </c:pt>
                <c:pt idx="5543">
                  <c:v>79.68226</c:v>
                </c:pt>
                <c:pt idx="5544">
                  <c:v>79.68230399999999</c:v>
                </c:pt>
                <c:pt idx="5545">
                  <c:v>79.68234999999999</c:v>
                </c:pt>
                <c:pt idx="5546">
                  <c:v>79.68239599999997</c:v>
                </c:pt>
                <c:pt idx="5547">
                  <c:v>79.68244999999999</c:v>
                </c:pt>
                <c:pt idx="5548">
                  <c:v>79.68249499999999</c:v>
                </c:pt>
                <c:pt idx="5549">
                  <c:v>79.68254999999999</c:v>
                </c:pt>
                <c:pt idx="5550">
                  <c:v>79.68259399999998</c:v>
                </c:pt>
                <c:pt idx="5551">
                  <c:v>79.68263999999999</c:v>
                </c:pt>
                <c:pt idx="5552">
                  <c:v>79.68268599999999</c:v>
                </c:pt>
                <c:pt idx="5553">
                  <c:v>79.68272999999998</c:v>
                </c:pt>
                <c:pt idx="5554">
                  <c:v>79.68277999999997</c:v>
                </c:pt>
                <c:pt idx="5555">
                  <c:v>79.68282999999998</c:v>
                </c:pt>
                <c:pt idx="5556">
                  <c:v>79.68287999999997</c:v>
                </c:pt>
                <c:pt idx="5557">
                  <c:v>79.68291999999998</c:v>
                </c:pt>
                <c:pt idx="5558">
                  <c:v>79.68297599999997</c:v>
                </c:pt>
                <c:pt idx="5559">
                  <c:v>79.68302</c:v>
                </c:pt>
                <c:pt idx="5560">
                  <c:v>79.68307499999999</c:v>
                </c:pt>
                <c:pt idx="5561">
                  <c:v>79.68312</c:v>
                </c:pt>
                <c:pt idx="5562">
                  <c:v>79.68316999999998</c:v>
                </c:pt>
                <c:pt idx="5563">
                  <c:v>79.68322</c:v>
                </c:pt>
                <c:pt idx="5564">
                  <c:v>79.683266</c:v>
                </c:pt>
                <c:pt idx="5565">
                  <c:v>79.68331999999998</c:v>
                </c:pt>
                <c:pt idx="5566">
                  <c:v>79.68336499999998</c:v>
                </c:pt>
                <c:pt idx="5567">
                  <c:v>79.68340999999998</c:v>
                </c:pt>
                <c:pt idx="5568">
                  <c:v>79.68345999999998</c:v>
                </c:pt>
                <c:pt idx="5569">
                  <c:v>79.68349999999998</c:v>
                </c:pt>
                <c:pt idx="5570">
                  <c:v>79.68354999999998</c:v>
                </c:pt>
                <c:pt idx="5571">
                  <c:v>79.6836</c:v>
                </c:pt>
                <c:pt idx="5572">
                  <c:v>79.68365</c:v>
                </c:pt>
                <c:pt idx="5573">
                  <c:v>79.68369</c:v>
                </c:pt>
                <c:pt idx="5574">
                  <c:v>79.68374999999999</c:v>
                </c:pt>
                <c:pt idx="5575">
                  <c:v>79.68378999999999</c:v>
                </c:pt>
                <c:pt idx="5576">
                  <c:v>79.68384599999999</c:v>
                </c:pt>
                <c:pt idx="5577">
                  <c:v>79.68388999999999</c:v>
                </c:pt>
                <c:pt idx="5578">
                  <c:v>79.68393999999999</c:v>
                </c:pt>
                <c:pt idx="5579">
                  <c:v>79.68398999999998</c:v>
                </c:pt>
                <c:pt idx="5580">
                  <c:v>79.68403999999998</c:v>
                </c:pt>
                <c:pt idx="5581">
                  <c:v>79.68409</c:v>
                </c:pt>
                <c:pt idx="5582">
                  <c:v>79.684135</c:v>
                </c:pt>
                <c:pt idx="5583">
                  <c:v>79.68419</c:v>
                </c:pt>
                <c:pt idx="5584">
                  <c:v>79.684235</c:v>
                </c:pt>
                <c:pt idx="5585">
                  <c:v>79.68428</c:v>
                </c:pt>
                <c:pt idx="5586">
                  <c:v>79.68432999999998</c:v>
                </c:pt>
                <c:pt idx="5587">
                  <c:v>79.68437999999999</c:v>
                </c:pt>
                <c:pt idx="5588">
                  <c:v>79.684425</c:v>
                </c:pt>
                <c:pt idx="5589">
                  <c:v>79.68447</c:v>
                </c:pt>
                <c:pt idx="5590">
                  <c:v>79.68452</c:v>
                </c:pt>
                <c:pt idx="5591">
                  <c:v>79.68456</c:v>
                </c:pt>
                <c:pt idx="5592">
                  <c:v>79.684616</c:v>
                </c:pt>
                <c:pt idx="5593">
                  <c:v>79.68466</c:v>
                </c:pt>
                <c:pt idx="5594">
                  <c:v>79.68471499999998</c:v>
                </c:pt>
                <c:pt idx="5595">
                  <c:v>79.68475999999998</c:v>
                </c:pt>
                <c:pt idx="5596">
                  <c:v>79.68481</c:v>
                </c:pt>
                <c:pt idx="5597">
                  <c:v>79.68484999999998</c:v>
                </c:pt>
                <c:pt idx="5598">
                  <c:v>79.684906</c:v>
                </c:pt>
                <c:pt idx="5599">
                  <c:v>79.68496</c:v>
                </c:pt>
                <c:pt idx="5600">
                  <c:v>79.68500499999999</c:v>
                </c:pt>
                <c:pt idx="5601">
                  <c:v>79.68504999999999</c:v>
                </c:pt>
                <c:pt idx="5602">
                  <c:v>79.68510399999998</c:v>
                </c:pt>
                <c:pt idx="5603">
                  <c:v>79.68514999999998</c:v>
                </c:pt>
                <c:pt idx="5604">
                  <c:v>79.68519599999999</c:v>
                </c:pt>
                <c:pt idx="5605">
                  <c:v>79.68523999999998</c:v>
                </c:pt>
                <c:pt idx="5606">
                  <c:v>79.68528999999998</c:v>
                </c:pt>
                <c:pt idx="5607">
                  <c:v>79.68532999999998</c:v>
                </c:pt>
                <c:pt idx="5608">
                  <c:v>79.68538999999998</c:v>
                </c:pt>
                <c:pt idx="5609">
                  <c:v>79.68542999999998</c:v>
                </c:pt>
                <c:pt idx="5610">
                  <c:v>79.68548599999997</c:v>
                </c:pt>
                <c:pt idx="5611">
                  <c:v>79.68552999999998</c:v>
                </c:pt>
                <c:pt idx="5612">
                  <c:v>79.68557999999999</c:v>
                </c:pt>
                <c:pt idx="5613">
                  <c:v>79.68562</c:v>
                </c:pt>
                <c:pt idx="5614">
                  <c:v>79.68566999999998</c:v>
                </c:pt>
                <c:pt idx="5615">
                  <c:v>79.68571499999999</c:v>
                </c:pt>
                <c:pt idx="5616">
                  <c:v>79.68575999999999</c:v>
                </c:pt>
                <c:pt idx="5617">
                  <c:v>79.68581399999998</c:v>
                </c:pt>
                <c:pt idx="5618">
                  <c:v>79.68585999999999</c:v>
                </c:pt>
                <c:pt idx="5619">
                  <c:v>79.68590999999999</c:v>
                </c:pt>
                <c:pt idx="5620">
                  <c:v>79.68595999999998</c:v>
                </c:pt>
                <c:pt idx="5621">
                  <c:v>79.68600499999998</c:v>
                </c:pt>
                <c:pt idx="5622">
                  <c:v>79.68604999999998</c:v>
                </c:pt>
                <c:pt idx="5623">
                  <c:v>79.68609999999998</c:v>
                </c:pt>
                <c:pt idx="5624">
                  <c:v>79.68613999999998</c:v>
                </c:pt>
                <c:pt idx="5625">
                  <c:v>79.68618999999998</c:v>
                </c:pt>
                <c:pt idx="5626">
                  <c:v>79.68624</c:v>
                </c:pt>
                <c:pt idx="5627">
                  <c:v>79.68629</c:v>
                </c:pt>
                <c:pt idx="5628">
                  <c:v>79.68633999999999</c:v>
                </c:pt>
                <c:pt idx="5629">
                  <c:v>79.68638599999998</c:v>
                </c:pt>
                <c:pt idx="5630">
                  <c:v>79.68643999999999</c:v>
                </c:pt>
                <c:pt idx="5631">
                  <c:v>79.68648499999999</c:v>
                </c:pt>
                <c:pt idx="5632">
                  <c:v>79.68653</c:v>
                </c:pt>
                <c:pt idx="5633">
                  <c:v>79.68658399999998</c:v>
                </c:pt>
                <c:pt idx="5634">
                  <c:v>79.68663</c:v>
                </c:pt>
                <c:pt idx="5635">
                  <c:v>79.68667999999998</c:v>
                </c:pt>
                <c:pt idx="5636">
                  <c:v>79.68672999999998</c:v>
                </c:pt>
                <c:pt idx="5637">
                  <c:v>79.68677499999997</c:v>
                </c:pt>
                <c:pt idx="5638">
                  <c:v>79.68681999999998</c:v>
                </c:pt>
                <c:pt idx="5639">
                  <c:v>79.68687</c:v>
                </c:pt>
                <c:pt idx="5640">
                  <c:v>79.68690999999998</c:v>
                </c:pt>
                <c:pt idx="5641">
                  <c:v>79.68696</c:v>
                </c:pt>
                <c:pt idx="5642">
                  <c:v>79.68701</c:v>
                </c:pt>
                <c:pt idx="5643">
                  <c:v>79.68706</c:v>
                </c:pt>
                <c:pt idx="5644">
                  <c:v>79.68711</c:v>
                </c:pt>
                <c:pt idx="5645">
                  <c:v>79.68716</c:v>
                </c:pt>
                <c:pt idx="5646">
                  <c:v>79.6872</c:v>
                </c:pt>
                <c:pt idx="5647">
                  <c:v>79.68725</c:v>
                </c:pt>
                <c:pt idx="5648">
                  <c:v>79.687294</c:v>
                </c:pt>
                <c:pt idx="5649">
                  <c:v>79.68733999999999</c:v>
                </c:pt>
                <c:pt idx="5650">
                  <c:v>79.68738599999999</c:v>
                </c:pt>
                <c:pt idx="5651">
                  <c:v>79.68743999999998</c:v>
                </c:pt>
                <c:pt idx="5652">
                  <c:v>79.68748499999998</c:v>
                </c:pt>
                <c:pt idx="5653">
                  <c:v>79.68754</c:v>
                </c:pt>
                <c:pt idx="5654">
                  <c:v>79.687584</c:v>
                </c:pt>
                <c:pt idx="5655">
                  <c:v>79.68763000000001</c:v>
                </c:pt>
                <c:pt idx="5656">
                  <c:v>79.687675</c:v>
                </c:pt>
                <c:pt idx="5657">
                  <c:v>79.68772</c:v>
                </c:pt>
                <c:pt idx="5658">
                  <c:v>79.68776999999998</c:v>
                </c:pt>
                <c:pt idx="5659">
                  <c:v>79.68781</c:v>
                </c:pt>
                <c:pt idx="5660">
                  <c:v>79.68786999999998</c:v>
                </c:pt>
                <c:pt idx="5661">
                  <c:v>79.68791</c:v>
                </c:pt>
                <c:pt idx="5662">
                  <c:v>79.687965</c:v>
                </c:pt>
                <c:pt idx="5663">
                  <c:v>79.68800999999999</c:v>
                </c:pt>
                <c:pt idx="5664">
                  <c:v>79.68805999999998</c:v>
                </c:pt>
                <c:pt idx="5665">
                  <c:v>79.68809999999999</c:v>
                </c:pt>
                <c:pt idx="5666">
                  <c:v>79.68815599999999</c:v>
                </c:pt>
                <c:pt idx="5667">
                  <c:v>79.68821</c:v>
                </c:pt>
                <c:pt idx="5668">
                  <c:v>79.688255</c:v>
                </c:pt>
                <c:pt idx="5669">
                  <c:v>79.6883</c:v>
                </c:pt>
                <c:pt idx="5670">
                  <c:v>79.68835399999999</c:v>
                </c:pt>
                <c:pt idx="5671">
                  <c:v>79.68839999999999</c:v>
                </c:pt>
                <c:pt idx="5672">
                  <c:v>79.68844599999998</c:v>
                </c:pt>
                <c:pt idx="5673">
                  <c:v>79.68848999999999</c:v>
                </c:pt>
                <c:pt idx="5674">
                  <c:v>79.68853999999999</c:v>
                </c:pt>
                <c:pt idx="5675">
                  <c:v>79.68857999999999</c:v>
                </c:pt>
                <c:pt idx="5676">
                  <c:v>79.68863999999999</c:v>
                </c:pt>
                <c:pt idx="5677">
                  <c:v>79.68867999999999</c:v>
                </c:pt>
                <c:pt idx="5678">
                  <c:v>79.68872999999998</c:v>
                </c:pt>
                <c:pt idx="5679">
                  <c:v>79.68877999999997</c:v>
                </c:pt>
                <c:pt idx="5680">
                  <c:v>79.68882999999998</c:v>
                </c:pt>
                <c:pt idx="5681">
                  <c:v>79.68886999999998</c:v>
                </c:pt>
                <c:pt idx="5682">
                  <c:v>79.68891999999998</c:v>
                </c:pt>
                <c:pt idx="5683">
                  <c:v>79.68896499999998</c:v>
                </c:pt>
                <c:pt idx="5684">
                  <c:v>79.68900999999998</c:v>
                </c:pt>
                <c:pt idx="5685">
                  <c:v>79.689064</c:v>
                </c:pt>
                <c:pt idx="5686">
                  <c:v>79.68911</c:v>
                </c:pt>
                <c:pt idx="5687">
                  <c:v>79.68915599999998</c:v>
                </c:pt>
                <c:pt idx="5688">
                  <c:v>79.68921</c:v>
                </c:pt>
                <c:pt idx="5689">
                  <c:v>79.689255</c:v>
                </c:pt>
                <c:pt idx="5690">
                  <c:v>79.68929999999998</c:v>
                </c:pt>
                <c:pt idx="5691">
                  <c:v>79.68935399999998</c:v>
                </c:pt>
                <c:pt idx="5692">
                  <c:v>79.68939999999999</c:v>
                </c:pt>
                <c:pt idx="5693">
                  <c:v>79.68944499999999</c:v>
                </c:pt>
                <c:pt idx="5694">
                  <c:v>79.68948999999999</c:v>
                </c:pt>
                <c:pt idx="5695">
                  <c:v>79.68953999999998</c:v>
                </c:pt>
                <c:pt idx="5696">
                  <c:v>79.68957999999999</c:v>
                </c:pt>
                <c:pt idx="5697">
                  <c:v>79.68963999999998</c:v>
                </c:pt>
                <c:pt idx="5698">
                  <c:v>79.68967999999998</c:v>
                </c:pt>
                <c:pt idx="5699">
                  <c:v>79.68973499999998</c:v>
                </c:pt>
                <c:pt idx="5700">
                  <c:v>79.68977999999998</c:v>
                </c:pt>
                <c:pt idx="5701">
                  <c:v>79.68982999999998</c:v>
                </c:pt>
                <c:pt idx="5702">
                  <c:v>79.68987</c:v>
                </c:pt>
                <c:pt idx="5703">
                  <c:v>79.68992</c:v>
                </c:pt>
                <c:pt idx="5704">
                  <c:v>79.689964</c:v>
                </c:pt>
                <c:pt idx="5705">
                  <c:v>79.69001</c:v>
                </c:pt>
                <c:pt idx="5706">
                  <c:v>79.69006</c:v>
                </c:pt>
                <c:pt idx="5707">
                  <c:v>79.69011</c:v>
                </c:pt>
                <c:pt idx="5708">
                  <c:v>79.69016</c:v>
                </c:pt>
                <c:pt idx="5709">
                  <c:v>79.69021</c:v>
                </c:pt>
                <c:pt idx="5710">
                  <c:v>79.690254</c:v>
                </c:pt>
                <c:pt idx="5711">
                  <c:v>79.6903</c:v>
                </c:pt>
                <c:pt idx="5712">
                  <c:v>79.69034599999999</c:v>
                </c:pt>
                <c:pt idx="5713">
                  <c:v>79.69038999999998</c:v>
                </c:pt>
                <c:pt idx="5714">
                  <c:v>79.69043999999998</c:v>
                </c:pt>
                <c:pt idx="5715">
                  <c:v>79.69048999999998</c:v>
                </c:pt>
                <c:pt idx="5716">
                  <c:v>79.69054</c:v>
                </c:pt>
                <c:pt idx="5717">
                  <c:v>79.69059</c:v>
                </c:pt>
                <c:pt idx="5718">
                  <c:v>79.690636</c:v>
                </c:pt>
                <c:pt idx="5719">
                  <c:v>79.69068</c:v>
                </c:pt>
                <c:pt idx="5720">
                  <c:v>79.69072999999998</c:v>
                </c:pt>
                <c:pt idx="5721">
                  <c:v>79.69076999999998</c:v>
                </c:pt>
                <c:pt idx="5722">
                  <c:v>79.69082</c:v>
                </c:pt>
                <c:pt idx="5723">
                  <c:v>79.690865</c:v>
                </c:pt>
                <c:pt idx="5724">
                  <c:v>79.69092</c:v>
                </c:pt>
                <c:pt idx="5725">
                  <c:v>79.69096</c:v>
                </c:pt>
                <c:pt idx="5726">
                  <c:v>79.69102</c:v>
                </c:pt>
                <c:pt idx="5727">
                  <c:v>79.69106</c:v>
                </c:pt>
                <c:pt idx="5728">
                  <c:v>79.69111</c:v>
                </c:pt>
                <c:pt idx="5729">
                  <c:v>79.691154</c:v>
                </c:pt>
                <c:pt idx="5730">
                  <c:v>79.6912</c:v>
                </c:pt>
                <c:pt idx="5731">
                  <c:v>79.691246</c:v>
                </c:pt>
                <c:pt idx="5732">
                  <c:v>79.69129</c:v>
                </c:pt>
                <c:pt idx="5733">
                  <c:v>79.691345</c:v>
                </c:pt>
                <c:pt idx="5734">
                  <c:v>79.69139</c:v>
                </c:pt>
                <c:pt idx="5735">
                  <c:v>79.69144</c:v>
                </c:pt>
                <c:pt idx="5736">
                  <c:v>79.69149</c:v>
                </c:pt>
                <c:pt idx="5737">
                  <c:v>79.691536</c:v>
                </c:pt>
                <c:pt idx="5738">
                  <c:v>79.69158</c:v>
                </c:pt>
                <c:pt idx="5739">
                  <c:v>79.69163</c:v>
                </c:pt>
                <c:pt idx="5740">
                  <c:v>79.69167</c:v>
                </c:pt>
                <c:pt idx="5741">
                  <c:v>79.69172</c:v>
                </c:pt>
                <c:pt idx="5742">
                  <c:v>79.69177</c:v>
                </c:pt>
                <c:pt idx="5743">
                  <c:v>79.69182</c:v>
                </c:pt>
                <c:pt idx="5744">
                  <c:v>79.691864</c:v>
                </c:pt>
                <c:pt idx="5745">
                  <c:v>79.69192</c:v>
                </c:pt>
                <c:pt idx="5746">
                  <c:v>79.69196</c:v>
                </c:pt>
                <c:pt idx="5747">
                  <c:v>79.69200999999998</c:v>
                </c:pt>
                <c:pt idx="5748">
                  <c:v>79.69206</c:v>
                </c:pt>
                <c:pt idx="5749">
                  <c:v>79.69211</c:v>
                </c:pt>
                <c:pt idx="5750">
                  <c:v>79.692154</c:v>
                </c:pt>
                <c:pt idx="5751">
                  <c:v>79.6922</c:v>
                </c:pt>
                <c:pt idx="5752">
                  <c:v>79.692245</c:v>
                </c:pt>
                <c:pt idx="5753">
                  <c:v>79.69229</c:v>
                </c:pt>
                <c:pt idx="5754">
                  <c:v>79.69234499999999</c:v>
                </c:pt>
                <c:pt idx="5755">
                  <c:v>79.69238999999999</c:v>
                </c:pt>
                <c:pt idx="5756">
                  <c:v>79.69244399999998</c:v>
                </c:pt>
                <c:pt idx="5757">
                  <c:v>79.69248999999999</c:v>
                </c:pt>
                <c:pt idx="5758">
                  <c:v>79.69253999999998</c:v>
                </c:pt>
                <c:pt idx="5759">
                  <c:v>79.69258999999998</c:v>
                </c:pt>
                <c:pt idx="5760">
                  <c:v>79.69263499999998</c:v>
                </c:pt>
                <c:pt idx="5761">
                  <c:v>79.69269</c:v>
                </c:pt>
                <c:pt idx="5762">
                  <c:v>79.69272999999998</c:v>
                </c:pt>
                <c:pt idx="5763">
                  <c:v>79.69277999999998</c:v>
                </c:pt>
                <c:pt idx="5764">
                  <c:v>79.692825</c:v>
                </c:pt>
                <c:pt idx="5765">
                  <c:v>79.69287</c:v>
                </c:pt>
                <c:pt idx="5766">
                  <c:v>79.69292</c:v>
                </c:pt>
                <c:pt idx="5767">
                  <c:v>79.69296</c:v>
                </c:pt>
                <c:pt idx="5768">
                  <c:v>79.69301</c:v>
                </c:pt>
                <c:pt idx="5769">
                  <c:v>79.693054</c:v>
                </c:pt>
                <c:pt idx="5770">
                  <c:v>79.6931</c:v>
                </c:pt>
                <c:pt idx="5771">
                  <c:v>79.693146</c:v>
                </c:pt>
                <c:pt idx="5772">
                  <c:v>79.6932</c:v>
                </c:pt>
                <c:pt idx="5773">
                  <c:v>79.693245</c:v>
                </c:pt>
                <c:pt idx="5774">
                  <c:v>79.69329</c:v>
                </c:pt>
                <c:pt idx="5775">
                  <c:v>79.69334399999998</c:v>
                </c:pt>
                <c:pt idx="5776">
                  <c:v>79.69338999999998</c:v>
                </c:pt>
                <c:pt idx="5777">
                  <c:v>79.69343599999999</c:v>
                </c:pt>
                <c:pt idx="5778">
                  <c:v>79.69347999999998</c:v>
                </c:pt>
                <c:pt idx="5779">
                  <c:v>79.69353</c:v>
                </c:pt>
                <c:pt idx="5780">
                  <c:v>79.69357</c:v>
                </c:pt>
                <c:pt idx="5781">
                  <c:v>79.69363000000001</c:v>
                </c:pt>
                <c:pt idx="5782">
                  <c:v>79.69367</c:v>
                </c:pt>
                <c:pt idx="5783">
                  <c:v>79.69372</c:v>
                </c:pt>
                <c:pt idx="5784">
                  <c:v>79.69376999999998</c:v>
                </c:pt>
                <c:pt idx="5785">
                  <c:v>79.69382</c:v>
                </c:pt>
                <c:pt idx="5786">
                  <c:v>79.69386</c:v>
                </c:pt>
                <c:pt idx="5787">
                  <c:v>79.69391</c:v>
                </c:pt>
                <c:pt idx="5788">
                  <c:v>79.693954</c:v>
                </c:pt>
                <c:pt idx="5789">
                  <c:v>79.694</c:v>
                </c:pt>
                <c:pt idx="5790">
                  <c:v>79.694046</c:v>
                </c:pt>
                <c:pt idx="5791">
                  <c:v>79.69409</c:v>
                </c:pt>
                <c:pt idx="5792">
                  <c:v>79.69414</c:v>
                </c:pt>
                <c:pt idx="5793">
                  <c:v>79.69418</c:v>
                </c:pt>
                <c:pt idx="5794">
                  <c:v>79.69423</c:v>
                </c:pt>
                <c:pt idx="5795">
                  <c:v>79.69428</c:v>
                </c:pt>
                <c:pt idx="5796">
                  <c:v>79.69433</c:v>
                </c:pt>
                <c:pt idx="5797">
                  <c:v>79.69437399999998</c:v>
                </c:pt>
                <c:pt idx="5798">
                  <c:v>79.69443</c:v>
                </c:pt>
                <c:pt idx="5799">
                  <c:v>79.69447</c:v>
                </c:pt>
                <c:pt idx="5800">
                  <c:v>79.69452</c:v>
                </c:pt>
                <c:pt idx="5801">
                  <c:v>79.694565</c:v>
                </c:pt>
                <c:pt idx="5802">
                  <c:v>79.69461</c:v>
                </c:pt>
                <c:pt idx="5803">
                  <c:v>79.69466</c:v>
                </c:pt>
                <c:pt idx="5804">
                  <c:v>79.69471</c:v>
                </c:pt>
                <c:pt idx="5805">
                  <c:v>79.694756</c:v>
                </c:pt>
                <c:pt idx="5806">
                  <c:v>79.69481</c:v>
                </c:pt>
                <c:pt idx="5807">
                  <c:v>79.694855</c:v>
                </c:pt>
                <c:pt idx="5808">
                  <c:v>79.6949</c:v>
                </c:pt>
                <c:pt idx="5809">
                  <c:v>79.69495</c:v>
                </c:pt>
                <c:pt idx="5810">
                  <c:v>79.69499</c:v>
                </c:pt>
                <c:pt idx="5811">
                  <c:v>79.69503999999999</c:v>
                </c:pt>
                <c:pt idx="5812">
                  <c:v>79.69507999999999</c:v>
                </c:pt>
                <c:pt idx="5813">
                  <c:v>79.69513999999998</c:v>
                </c:pt>
                <c:pt idx="5814">
                  <c:v>79.69517999999998</c:v>
                </c:pt>
                <c:pt idx="5815">
                  <c:v>79.69523</c:v>
                </c:pt>
                <c:pt idx="5816">
                  <c:v>79.69527999999998</c:v>
                </c:pt>
                <c:pt idx="5817">
                  <c:v>79.69533</c:v>
                </c:pt>
                <c:pt idx="5818">
                  <c:v>79.69536999999998</c:v>
                </c:pt>
                <c:pt idx="5819">
                  <c:v>79.69542999999998</c:v>
                </c:pt>
                <c:pt idx="5820">
                  <c:v>79.69546999999998</c:v>
                </c:pt>
                <c:pt idx="5821">
                  <c:v>79.69552</c:v>
                </c:pt>
                <c:pt idx="5822">
                  <c:v>79.695564</c:v>
                </c:pt>
                <c:pt idx="5823">
                  <c:v>79.69561</c:v>
                </c:pt>
                <c:pt idx="5824">
                  <c:v>79.695656</c:v>
                </c:pt>
                <c:pt idx="5825">
                  <c:v>79.69569999999998</c:v>
                </c:pt>
                <c:pt idx="5826">
                  <c:v>79.69574999999999</c:v>
                </c:pt>
                <c:pt idx="5827">
                  <c:v>79.69578999999999</c:v>
                </c:pt>
                <c:pt idx="5828">
                  <c:v>79.69583999999999</c:v>
                </c:pt>
                <c:pt idx="5829">
                  <c:v>79.69588499999999</c:v>
                </c:pt>
                <c:pt idx="5830">
                  <c:v>79.69593999999998</c:v>
                </c:pt>
                <c:pt idx="5831">
                  <c:v>79.69598399999998</c:v>
                </c:pt>
                <c:pt idx="5832">
                  <c:v>79.69603</c:v>
                </c:pt>
                <c:pt idx="5833">
                  <c:v>79.69607999999998</c:v>
                </c:pt>
                <c:pt idx="5834">
                  <c:v>79.69613</c:v>
                </c:pt>
                <c:pt idx="5835">
                  <c:v>79.69617499999998</c:v>
                </c:pt>
                <c:pt idx="5836">
                  <c:v>79.69622</c:v>
                </c:pt>
                <c:pt idx="5837">
                  <c:v>79.696266</c:v>
                </c:pt>
                <c:pt idx="5838">
                  <c:v>79.69630999999998</c:v>
                </c:pt>
                <c:pt idx="5839">
                  <c:v>79.696365</c:v>
                </c:pt>
                <c:pt idx="5840">
                  <c:v>79.69641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7010-4A3D-9E0E-3B6CBACB0F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8358664"/>
        <c:axId val="-2128366152"/>
      </c:scatterChart>
      <c:valAx>
        <c:axId val="-21283586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>
                    <a:latin typeface="Aparajita" panose="02020603050405020304" pitchFamily="18" charset="0"/>
                    <a:cs typeface="Aparajita" panose="02020603050405020304" pitchFamily="18" charset="0"/>
                  </a:rPr>
                  <a:t>t</a:t>
                </a:r>
                <a:r>
                  <a:rPr lang="en-US" sz="1200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 </a:t>
                </a:r>
                <a:r>
                  <a:rPr lang="en-US" sz="1400" b="1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(day)</a:t>
                </a:r>
                <a:endParaRPr lang="en-US" sz="1400" b="1">
                  <a:latin typeface="Aparajita" panose="02020603050405020304" pitchFamily="18" charset="0"/>
                  <a:cs typeface="Aparajita" panose="02020603050405020304" pitchFamily="18" charset="0"/>
                </a:endParaRPr>
              </a:p>
            </c:rich>
          </c:tx>
          <c:layout>
            <c:manualLayout>
              <c:xMode val="edge"/>
              <c:yMode val="edge"/>
              <c:x val="0.590380485656076"/>
              <c:y val="0.77750334434002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8366152"/>
        <c:crosses val="autoZero"/>
        <c:crossBetween val="midCat"/>
      </c:valAx>
      <c:valAx>
        <c:axId val="-212836615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en-US" sz="14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Aparajita" panose="02020603050405020304" pitchFamily="18" charset="0"/>
                    <a:ea typeface="+mn-ea"/>
                    <a:cs typeface="Aparajita" panose="02020603050405020304" pitchFamily="18" charset="0"/>
                  </a:defRPr>
                </a:pPr>
                <a:r>
                  <a:rPr lang="en-US" sz="1400" b="1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Aparajita" panose="02020603050405020304" pitchFamily="18" charset="0"/>
                    <a:ea typeface="+mn-ea"/>
                    <a:cs typeface="Aparajita" panose="02020603050405020304" pitchFamily="18" charset="0"/>
                  </a:rPr>
                  <a:t>h (m)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8358664"/>
        <c:crosses val="autoZero"/>
        <c:crossBetween val="midCat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0205350292751868"/>
          <c:y val="0.831718906104479"/>
          <c:w val="0.961260943780629"/>
          <c:h val="0.16828109389552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latin typeface="Aparajita" panose="02020603050405020304" pitchFamily="18" charset="0"/>
                <a:cs typeface="Aparajita" panose="02020603050405020304" pitchFamily="18" charset="0"/>
              </a:rPr>
              <a:t>Transient</a:t>
            </a:r>
            <a:r>
              <a:rPr lang="en-US" baseline="0">
                <a:latin typeface="Aparajita" panose="02020603050405020304" pitchFamily="18" charset="0"/>
                <a:cs typeface="Aparajita" panose="02020603050405020304" pitchFamily="18" charset="0"/>
              </a:rPr>
              <a:t> scenario 1</a:t>
            </a:r>
          </a:p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>
                <a:latin typeface="Aparajita" panose="02020603050405020304" pitchFamily="18" charset="0"/>
                <a:cs typeface="Aparajita" panose="02020603050405020304" pitchFamily="18" charset="0"/>
              </a:rPr>
              <a:t>ss_ET zone = 0, @ center of ET zone</a:t>
            </a:r>
            <a:endParaRPr lang="en-US">
              <a:latin typeface="Aparajita" panose="02020603050405020304" pitchFamily="18" charset="0"/>
              <a:cs typeface="Aparajita" panose="02020603050405020304" pitchFamily="18" charset="0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56497594050744"/>
          <c:y val="0.0509259259259259"/>
          <c:w val="0.755890857392826"/>
          <c:h val="0.778989501312336"/>
        </c:manualLayout>
      </c:layout>
      <c:scatterChart>
        <c:scatterStyle val="lineMarker"/>
        <c:varyColors val="0"/>
        <c:ser>
          <c:idx val="0"/>
          <c:order val="0"/>
          <c:tx>
            <c:v>sim_yr = 16</c:v>
          </c:tx>
          <c:spPr>
            <a:ln w="127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xVal>
            <c:numRef>
              <c:f>'Q2'!$A$4:$A$5844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'Q2'!$B$4:$B$5844</c:f>
              <c:numCache>
                <c:formatCode>General</c:formatCode>
                <c:ptCount val="5841"/>
                <c:pt idx="0">
                  <c:v>75.564644</c:v>
                </c:pt>
                <c:pt idx="1">
                  <c:v>75.564644</c:v>
                </c:pt>
                <c:pt idx="2">
                  <c:v>75.564644</c:v>
                </c:pt>
                <c:pt idx="3">
                  <c:v>75.564644</c:v>
                </c:pt>
                <c:pt idx="4">
                  <c:v>75.564644</c:v>
                </c:pt>
                <c:pt idx="5">
                  <c:v>75.564644</c:v>
                </c:pt>
                <c:pt idx="6">
                  <c:v>75.564644</c:v>
                </c:pt>
                <c:pt idx="7">
                  <c:v>75.564644</c:v>
                </c:pt>
                <c:pt idx="8">
                  <c:v>75.564644</c:v>
                </c:pt>
                <c:pt idx="9">
                  <c:v>75.564644</c:v>
                </c:pt>
                <c:pt idx="10">
                  <c:v>75.564644</c:v>
                </c:pt>
                <c:pt idx="11">
                  <c:v>75.564644</c:v>
                </c:pt>
                <c:pt idx="12">
                  <c:v>75.564644</c:v>
                </c:pt>
                <c:pt idx="13">
                  <c:v>75.564644</c:v>
                </c:pt>
                <c:pt idx="14">
                  <c:v>75.564644</c:v>
                </c:pt>
                <c:pt idx="15">
                  <c:v>75.564644</c:v>
                </c:pt>
                <c:pt idx="16">
                  <c:v>75.564644</c:v>
                </c:pt>
                <c:pt idx="17">
                  <c:v>75.564644</c:v>
                </c:pt>
                <c:pt idx="18">
                  <c:v>75.564644</c:v>
                </c:pt>
                <c:pt idx="19">
                  <c:v>75.564644</c:v>
                </c:pt>
                <c:pt idx="20">
                  <c:v>75.564644</c:v>
                </c:pt>
                <c:pt idx="21">
                  <c:v>75.564644</c:v>
                </c:pt>
                <c:pt idx="22">
                  <c:v>75.564644</c:v>
                </c:pt>
                <c:pt idx="23">
                  <c:v>75.564644</c:v>
                </c:pt>
                <c:pt idx="24">
                  <c:v>75.564644</c:v>
                </c:pt>
                <c:pt idx="25">
                  <c:v>75.564644</c:v>
                </c:pt>
                <c:pt idx="26">
                  <c:v>75.564644</c:v>
                </c:pt>
                <c:pt idx="27">
                  <c:v>75.564644</c:v>
                </c:pt>
                <c:pt idx="28">
                  <c:v>75.564644</c:v>
                </c:pt>
                <c:pt idx="29">
                  <c:v>75.564644</c:v>
                </c:pt>
                <c:pt idx="30">
                  <c:v>75.564644</c:v>
                </c:pt>
                <c:pt idx="31">
                  <c:v>75.562126</c:v>
                </c:pt>
                <c:pt idx="32">
                  <c:v>75.55961</c:v>
                </c:pt>
                <c:pt idx="33">
                  <c:v>75.55709</c:v>
                </c:pt>
                <c:pt idx="34">
                  <c:v>75.55457000000001</c:v>
                </c:pt>
                <c:pt idx="35">
                  <c:v>75.55205499999998</c:v>
                </c:pt>
                <c:pt idx="36">
                  <c:v>75.54954</c:v>
                </c:pt>
                <c:pt idx="37">
                  <c:v>75.54702</c:v>
                </c:pt>
                <c:pt idx="38">
                  <c:v>75.5445</c:v>
                </c:pt>
                <c:pt idx="39">
                  <c:v>75.541985</c:v>
                </c:pt>
                <c:pt idx="40">
                  <c:v>75.53947</c:v>
                </c:pt>
                <c:pt idx="41">
                  <c:v>75.53696</c:v>
                </c:pt>
                <c:pt idx="42">
                  <c:v>75.53444</c:v>
                </c:pt>
                <c:pt idx="43">
                  <c:v>75.53192</c:v>
                </c:pt>
                <c:pt idx="44">
                  <c:v>75.52939999999998</c:v>
                </c:pt>
                <c:pt idx="45">
                  <c:v>75.52688599999999</c:v>
                </c:pt>
                <c:pt idx="46">
                  <c:v>75.52437599999999</c:v>
                </c:pt>
                <c:pt idx="47">
                  <c:v>75.521866</c:v>
                </c:pt>
                <c:pt idx="48">
                  <c:v>75.519356</c:v>
                </c:pt>
                <c:pt idx="49">
                  <c:v>75.516846</c:v>
                </c:pt>
                <c:pt idx="50">
                  <c:v>75.514336</c:v>
                </c:pt>
                <c:pt idx="51">
                  <c:v>75.511826</c:v>
                </c:pt>
                <c:pt idx="52">
                  <c:v>75.509315</c:v>
                </c:pt>
                <c:pt idx="53">
                  <c:v>75.506805</c:v>
                </c:pt>
                <c:pt idx="54">
                  <c:v>75.504295</c:v>
                </c:pt>
                <c:pt idx="55">
                  <c:v>75.50179</c:v>
                </c:pt>
                <c:pt idx="56">
                  <c:v>75.49929</c:v>
                </c:pt>
                <c:pt idx="57">
                  <c:v>75.496796</c:v>
                </c:pt>
                <c:pt idx="58">
                  <c:v>75.49429</c:v>
                </c:pt>
                <c:pt idx="59">
                  <c:v>75.4918</c:v>
                </c:pt>
                <c:pt idx="60">
                  <c:v>75.4893</c:v>
                </c:pt>
                <c:pt idx="61">
                  <c:v>75.48681</c:v>
                </c:pt>
                <c:pt idx="62">
                  <c:v>75.48432</c:v>
                </c:pt>
                <c:pt idx="63">
                  <c:v>75.481834</c:v>
                </c:pt>
                <c:pt idx="64">
                  <c:v>75.47934999999998</c:v>
                </c:pt>
                <c:pt idx="65">
                  <c:v>75.47687</c:v>
                </c:pt>
                <c:pt idx="66">
                  <c:v>75.47439</c:v>
                </c:pt>
                <c:pt idx="67">
                  <c:v>75.47191</c:v>
                </c:pt>
                <c:pt idx="68">
                  <c:v>75.46944</c:v>
                </c:pt>
                <c:pt idx="69">
                  <c:v>75.466965</c:v>
                </c:pt>
                <c:pt idx="70">
                  <c:v>75.4645</c:v>
                </c:pt>
                <c:pt idx="71">
                  <c:v>75.462036</c:v>
                </c:pt>
                <c:pt idx="72">
                  <c:v>75.45957000000001</c:v>
                </c:pt>
                <c:pt idx="73">
                  <c:v>75.457115</c:v>
                </c:pt>
                <c:pt idx="74">
                  <c:v>75.45466</c:v>
                </c:pt>
                <c:pt idx="75">
                  <c:v>75.45221</c:v>
                </c:pt>
                <c:pt idx="76">
                  <c:v>75.44976</c:v>
                </c:pt>
                <c:pt idx="77">
                  <c:v>75.44732</c:v>
                </c:pt>
                <c:pt idx="78">
                  <c:v>75.44488</c:v>
                </c:pt>
                <c:pt idx="79">
                  <c:v>75.44244</c:v>
                </c:pt>
                <c:pt idx="80">
                  <c:v>75.44</c:v>
                </c:pt>
                <c:pt idx="81">
                  <c:v>75.43758</c:v>
                </c:pt>
                <c:pt idx="82">
                  <c:v>75.43515</c:v>
                </c:pt>
                <c:pt idx="83">
                  <c:v>75.432724</c:v>
                </c:pt>
                <c:pt idx="84">
                  <c:v>75.430305</c:v>
                </c:pt>
                <c:pt idx="85">
                  <c:v>75.427895</c:v>
                </c:pt>
                <c:pt idx="86">
                  <c:v>75.42548999999998</c:v>
                </c:pt>
                <c:pt idx="87">
                  <c:v>75.42309</c:v>
                </c:pt>
                <c:pt idx="88">
                  <c:v>75.420685</c:v>
                </c:pt>
                <c:pt idx="89">
                  <c:v>75.41829</c:v>
                </c:pt>
                <c:pt idx="90">
                  <c:v>75.41589</c:v>
                </c:pt>
                <c:pt idx="91">
                  <c:v>75.413506</c:v>
                </c:pt>
                <c:pt idx="92">
                  <c:v>75.41112</c:v>
                </c:pt>
                <c:pt idx="93">
                  <c:v>75.40873999999998</c:v>
                </c:pt>
                <c:pt idx="94">
                  <c:v>75.406364</c:v>
                </c:pt>
                <c:pt idx="95">
                  <c:v>75.404</c:v>
                </c:pt>
                <c:pt idx="96">
                  <c:v>75.401634</c:v>
                </c:pt>
                <c:pt idx="97">
                  <c:v>75.39928</c:v>
                </c:pt>
                <c:pt idx="98">
                  <c:v>75.39692</c:v>
                </c:pt>
                <c:pt idx="99">
                  <c:v>75.39457</c:v>
                </c:pt>
                <c:pt idx="100">
                  <c:v>75.39223000000001</c:v>
                </c:pt>
                <c:pt idx="101">
                  <c:v>75.38988499999999</c:v>
                </c:pt>
                <c:pt idx="102">
                  <c:v>75.38755</c:v>
                </c:pt>
                <c:pt idx="103">
                  <c:v>75.38522</c:v>
                </c:pt>
                <c:pt idx="104">
                  <c:v>75.38289999999999</c:v>
                </c:pt>
                <c:pt idx="105">
                  <c:v>75.38057999999998</c:v>
                </c:pt>
                <c:pt idx="106">
                  <c:v>75.37825999999998</c:v>
                </c:pt>
                <c:pt idx="107">
                  <c:v>75.37594599999998</c:v>
                </c:pt>
                <c:pt idx="108">
                  <c:v>75.37365</c:v>
                </c:pt>
                <c:pt idx="109">
                  <c:v>75.37134999999999</c:v>
                </c:pt>
                <c:pt idx="110">
                  <c:v>75.369064</c:v>
                </c:pt>
                <c:pt idx="111">
                  <c:v>75.36677599999999</c:v>
                </c:pt>
                <c:pt idx="112">
                  <c:v>75.36449</c:v>
                </c:pt>
                <c:pt idx="113">
                  <c:v>75.362206</c:v>
                </c:pt>
                <c:pt idx="114">
                  <c:v>75.35993</c:v>
                </c:pt>
                <c:pt idx="115">
                  <c:v>75.357666</c:v>
                </c:pt>
                <c:pt idx="116">
                  <c:v>75.35540999999999</c:v>
                </c:pt>
                <c:pt idx="117">
                  <c:v>75.35315</c:v>
                </c:pt>
                <c:pt idx="118">
                  <c:v>75.35089999999998</c:v>
                </c:pt>
                <c:pt idx="119">
                  <c:v>75.348656</c:v>
                </c:pt>
                <c:pt idx="120">
                  <c:v>75.34642</c:v>
                </c:pt>
                <c:pt idx="121">
                  <c:v>75.344185</c:v>
                </c:pt>
                <c:pt idx="122">
                  <c:v>75.34196</c:v>
                </c:pt>
                <c:pt idx="123">
                  <c:v>75.33973999999999</c:v>
                </c:pt>
                <c:pt idx="124">
                  <c:v>75.33752</c:v>
                </c:pt>
                <c:pt idx="125">
                  <c:v>75.33530399999998</c:v>
                </c:pt>
                <c:pt idx="126">
                  <c:v>75.33309</c:v>
                </c:pt>
                <c:pt idx="127">
                  <c:v>75.33088999999998</c:v>
                </c:pt>
                <c:pt idx="128">
                  <c:v>75.32868999999998</c:v>
                </c:pt>
                <c:pt idx="129">
                  <c:v>75.32649999999998</c:v>
                </c:pt>
                <c:pt idx="130">
                  <c:v>75.32430999999998</c:v>
                </c:pt>
                <c:pt idx="131">
                  <c:v>75.32212999999998</c:v>
                </c:pt>
                <c:pt idx="132">
                  <c:v>75.319954</c:v>
                </c:pt>
                <c:pt idx="133">
                  <c:v>75.31779</c:v>
                </c:pt>
                <c:pt idx="134">
                  <c:v>75.31562</c:v>
                </c:pt>
                <c:pt idx="135">
                  <c:v>75.31345</c:v>
                </c:pt>
                <c:pt idx="136">
                  <c:v>75.311295</c:v>
                </c:pt>
                <c:pt idx="137">
                  <c:v>75.30914</c:v>
                </c:pt>
                <c:pt idx="138">
                  <c:v>75.307</c:v>
                </c:pt>
                <c:pt idx="139">
                  <c:v>75.30486</c:v>
                </c:pt>
                <c:pt idx="140">
                  <c:v>75.30273399999999</c:v>
                </c:pt>
                <c:pt idx="141">
                  <c:v>75.300606</c:v>
                </c:pt>
                <c:pt idx="142">
                  <c:v>75.298485</c:v>
                </c:pt>
                <c:pt idx="143">
                  <c:v>75.296364</c:v>
                </c:pt>
                <c:pt idx="144">
                  <c:v>75.29426</c:v>
                </c:pt>
                <c:pt idx="145">
                  <c:v>75.29215</c:v>
                </c:pt>
                <c:pt idx="146">
                  <c:v>75.290054</c:v>
                </c:pt>
                <c:pt idx="147">
                  <c:v>75.28796</c:v>
                </c:pt>
                <c:pt idx="148">
                  <c:v>75.285866</c:v>
                </c:pt>
                <c:pt idx="149">
                  <c:v>75.28377999999998</c:v>
                </c:pt>
                <c:pt idx="150">
                  <c:v>75.28171</c:v>
                </c:pt>
                <c:pt idx="151">
                  <c:v>75.27964</c:v>
                </c:pt>
                <c:pt idx="152">
                  <c:v>75.27757</c:v>
                </c:pt>
                <c:pt idx="153">
                  <c:v>75.27550999999998</c:v>
                </c:pt>
                <c:pt idx="154">
                  <c:v>75.27344999999998</c:v>
                </c:pt>
                <c:pt idx="155">
                  <c:v>75.2714</c:v>
                </c:pt>
                <c:pt idx="156">
                  <c:v>75.269356</c:v>
                </c:pt>
                <c:pt idx="157">
                  <c:v>75.26732</c:v>
                </c:pt>
                <c:pt idx="158">
                  <c:v>75.26528</c:v>
                </c:pt>
                <c:pt idx="159">
                  <c:v>75.26325</c:v>
                </c:pt>
                <c:pt idx="160">
                  <c:v>75.26123000000002</c:v>
                </c:pt>
                <c:pt idx="161">
                  <c:v>75.25921</c:v>
                </c:pt>
                <c:pt idx="162">
                  <c:v>75.257195</c:v>
                </c:pt>
                <c:pt idx="163">
                  <c:v>75.25519</c:v>
                </c:pt>
                <c:pt idx="164">
                  <c:v>75.25319</c:v>
                </c:pt>
                <c:pt idx="165">
                  <c:v>75.25119</c:v>
                </c:pt>
                <c:pt idx="166">
                  <c:v>75.2492</c:v>
                </c:pt>
                <c:pt idx="167">
                  <c:v>75.24721</c:v>
                </c:pt>
                <c:pt idx="168">
                  <c:v>75.245224</c:v>
                </c:pt>
                <c:pt idx="169">
                  <c:v>75.24324</c:v>
                </c:pt>
                <c:pt idx="170">
                  <c:v>75.24127</c:v>
                </c:pt>
                <c:pt idx="171">
                  <c:v>75.2393</c:v>
                </c:pt>
                <c:pt idx="172">
                  <c:v>75.23734</c:v>
                </c:pt>
                <c:pt idx="173">
                  <c:v>75.23538999999998</c:v>
                </c:pt>
                <c:pt idx="174">
                  <c:v>75.23344</c:v>
                </c:pt>
                <c:pt idx="175">
                  <c:v>75.23149</c:v>
                </c:pt>
                <c:pt idx="176">
                  <c:v>75.229546</c:v>
                </c:pt>
                <c:pt idx="177">
                  <c:v>75.22761</c:v>
                </c:pt>
                <c:pt idx="178">
                  <c:v>75.22567999999998</c:v>
                </c:pt>
                <c:pt idx="179">
                  <c:v>75.22375499999998</c:v>
                </c:pt>
                <c:pt idx="180">
                  <c:v>75.22183</c:v>
                </c:pt>
                <c:pt idx="181">
                  <c:v>75.21992</c:v>
                </c:pt>
                <c:pt idx="182">
                  <c:v>75.218</c:v>
                </c:pt>
                <c:pt idx="183">
                  <c:v>75.216095</c:v>
                </c:pt>
                <c:pt idx="184">
                  <c:v>75.214195</c:v>
                </c:pt>
                <c:pt idx="185">
                  <c:v>75.212296</c:v>
                </c:pt>
                <c:pt idx="186">
                  <c:v>75.2104</c:v>
                </c:pt>
                <c:pt idx="187">
                  <c:v>75.20852</c:v>
                </c:pt>
                <c:pt idx="188">
                  <c:v>75.20664</c:v>
                </c:pt>
                <c:pt idx="189">
                  <c:v>75.204765</c:v>
                </c:pt>
                <c:pt idx="190">
                  <c:v>75.20288999999998</c:v>
                </c:pt>
                <c:pt idx="191">
                  <c:v>75.20102</c:v>
                </c:pt>
                <c:pt idx="192">
                  <c:v>75.19916</c:v>
                </c:pt>
                <c:pt idx="193">
                  <c:v>75.197296</c:v>
                </c:pt>
                <c:pt idx="194">
                  <c:v>75.19543999999999</c:v>
                </c:pt>
                <c:pt idx="195">
                  <c:v>75.19359</c:v>
                </c:pt>
                <c:pt idx="196">
                  <c:v>75.19173999999998</c:v>
                </c:pt>
                <c:pt idx="197">
                  <c:v>75.18989999999998</c:v>
                </c:pt>
                <c:pt idx="198">
                  <c:v>75.18806499999998</c:v>
                </c:pt>
                <c:pt idx="199">
                  <c:v>75.18623</c:v>
                </c:pt>
                <c:pt idx="200">
                  <c:v>75.18439999999998</c:v>
                </c:pt>
                <c:pt idx="201">
                  <c:v>75.18258999999999</c:v>
                </c:pt>
                <c:pt idx="202">
                  <c:v>75.18076999999998</c:v>
                </c:pt>
                <c:pt idx="203">
                  <c:v>75.17895999999999</c:v>
                </c:pt>
                <c:pt idx="204">
                  <c:v>75.177155</c:v>
                </c:pt>
                <c:pt idx="205">
                  <c:v>75.17535399999998</c:v>
                </c:pt>
                <c:pt idx="206">
                  <c:v>75.17355999999998</c:v>
                </c:pt>
                <c:pt idx="207">
                  <c:v>75.17176999999998</c:v>
                </c:pt>
                <c:pt idx="208">
                  <c:v>75.16997499999998</c:v>
                </c:pt>
                <c:pt idx="209">
                  <c:v>75.16818999999998</c:v>
                </c:pt>
                <c:pt idx="210">
                  <c:v>75.16641</c:v>
                </c:pt>
                <c:pt idx="211">
                  <c:v>75.16464</c:v>
                </c:pt>
                <c:pt idx="212">
                  <c:v>75.16287</c:v>
                </c:pt>
                <c:pt idx="213">
                  <c:v>75.1611</c:v>
                </c:pt>
                <c:pt idx="214">
                  <c:v>75.15934999999999</c:v>
                </c:pt>
                <c:pt idx="215">
                  <c:v>75.15758499999998</c:v>
                </c:pt>
                <c:pt idx="216">
                  <c:v>75.15582999999998</c:v>
                </c:pt>
                <c:pt idx="217">
                  <c:v>75.15407999999998</c:v>
                </c:pt>
                <c:pt idx="218">
                  <c:v>75.15233999999997</c:v>
                </c:pt>
                <c:pt idx="219">
                  <c:v>75.150604</c:v>
                </c:pt>
                <c:pt idx="220">
                  <c:v>75.14886999999998</c:v>
                </c:pt>
                <c:pt idx="221">
                  <c:v>75.14714</c:v>
                </c:pt>
                <c:pt idx="222">
                  <c:v>75.14541</c:v>
                </c:pt>
                <c:pt idx="223">
                  <c:v>75.143684</c:v>
                </c:pt>
                <c:pt idx="224">
                  <c:v>75.14197</c:v>
                </c:pt>
                <c:pt idx="225">
                  <c:v>75.14026</c:v>
                </c:pt>
                <c:pt idx="226">
                  <c:v>75.13854999999998</c:v>
                </c:pt>
                <c:pt idx="227">
                  <c:v>75.13683999999999</c:v>
                </c:pt>
                <c:pt idx="228">
                  <c:v>75.13513999999999</c:v>
                </c:pt>
                <c:pt idx="229">
                  <c:v>75.13343999999998</c:v>
                </c:pt>
                <c:pt idx="230">
                  <c:v>75.131744</c:v>
                </c:pt>
                <c:pt idx="231">
                  <c:v>75.13004999999998</c:v>
                </c:pt>
                <c:pt idx="232">
                  <c:v>75.12836999999998</c:v>
                </c:pt>
                <c:pt idx="233">
                  <c:v>75.12668999999998</c:v>
                </c:pt>
                <c:pt idx="234">
                  <c:v>75.12501499999999</c:v>
                </c:pt>
                <c:pt idx="235">
                  <c:v>75.12334399999999</c:v>
                </c:pt>
                <c:pt idx="236">
                  <c:v>75.12168</c:v>
                </c:pt>
                <c:pt idx="237">
                  <c:v>75.12001999999998</c:v>
                </c:pt>
                <c:pt idx="238">
                  <c:v>75.11835499999998</c:v>
                </c:pt>
                <c:pt idx="239">
                  <c:v>75.1167</c:v>
                </c:pt>
                <c:pt idx="240">
                  <c:v>75.11504999999998</c:v>
                </c:pt>
                <c:pt idx="241">
                  <c:v>75.1134</c:v>
                </c:pt>
                <c:pt idx="242">
                  <c:v>75.11176</c:v>
                </c:pt>
                <c:pt idx="243">
                  <c:v>75.11012</c:v>
                </c:pt>
                <c:pt idx="244">
                  <c:v>75.10848999999999</c:v>
                </c:pt>
                <c:pt idx="245">
                  <c:v>75.10686</c:v>
                </c:pt>
                <c:pt idx="246">
                  <c:v>75.10523</c:v>
                </c:pt>
                <c:pt idx="247">
                  <c:v>75.10361</c:v>
                </c:pt>
                <c:pt idx="248">
                  <c:v>75.10199</c:v>
                </c:pt>
                <c:pt idx="249">
                  <c:v>75.10037</c:v>
                </c:pt>
                <c:pt idx="250">
                  <c:v>75.09876</c:v>
                </c:pt>
                <c:pt idx="251">
                  <c:v>75.09715</c:v>
                </c:pt>
                <c:pt idx="252">
                  <c:v>75.09555</c:v>
                </c:pt>
                <c:pt idx="253">
                  <c:v>75.093956</c:v>
                </c:pt>
                <c:pt idx="254">
                  <c:v>75.09236</c:v>
                </c:pt>
                <c:pt idx="255">
                  <c:v>75.09077</c:v>
                </c:pt>
                <c:pt idx="256">
                  <c:v>75.08918</c:v>
                </c:pt>
                <c:pt idx="257">
                  <c:v>75.08759</c:v>
                </c:pt>
                <c:pt idx="258">
                  <c:v>75.08601</c:v>
                </c:pt>
                <c:pt idx="259">
                  <c:v>75.084435</c:v>
                </c:pt>
                <c:pt idx="260">
                  <c:v>75.08285999999998</c:v>
                </c:pt>
                <c:pt idx="261">
                  <c:v>75.08130000000001</c:v>
                </c:pt>
                <c:pt idx="262">
                  <c:v>75.07973499999999</c:v>
                </c:pt>
                <c:pt idx="263">
                  <c:v>75.07816999999998</c:v>
                </c:pt>
                <c:pt idx="264">
                  <c:v>75.07661</c:v>
                </c:pt>
                <c:pt idx="265">
                  <c:v>75.07504999999999</c:v>
                </c:pt>
                <c:pt idx="266">
                  <c:v>75.07349999999998</c:v>
                </c:pt>
                <c:pt idx="267">
                  <c:v>75.07195</c:v>
                </c:pt>
                <c:pt idx="268">
                  <c:v>75.07040399999998</c:v>
                </c:pt>
                <c:pt idx="269">
                  <c:v>75.06886</c:v>
                </c:pt>
                <c:pt idx="270">
                  <c:v>75.06733000000001</c:v>
                </c:pt>
                <c:pt idx="271">
                  <c:v>75.06579599999999</c:v>
                </c:pt>
                <c:pt idx="272">
                  <c:v>75.06426</c:v>
                </c:pt>
                <c:pt idx="273">
                  <c:v>75.06273999999999</c:v>
                </c:pt>
                <c:pt idx="274">
                  <c:v>75.06121</c:v>
                </c:pt>
                <c:pt idx="275">
                  <c:v>75.05969</c:v>
                </c:pt>
                <c:pt idx="276">
                  <c:v>75.05817399999998</c:v>
                </c:pt>
                <c:pt idx="277">
                  <c:v>75.05666</c:v>
                </c:pt>
                <c:pt idx="278">
                  <c:v>75.05515</c:v>
                </c:pt>
                <c:pt idx="279">
                  <c:v>75.05365</c:v>
                </c:pt>
                <c:pt idx="280">
                  <c:v>75.05214999999998</c:v>
                </c:pt>
                <c:pt idx="281">
                  <c:v>75.05065</c:v>
                </c:pt>
                <c:pt idx="282">
                  <c:v>75.04916</c:v>
                </c:pt>
                <c:pt idx="283">
                  <c:v>75.04767</c:v>
                </c:pt>
                <c:pt idx="284">
                  <c:v>75.04618</c:v>
                </c:pt>
                <c:pt idx="285">
                  <c:v>75.04469</c:v>
                </c:pt>
                <c:pt idx="286">
                  <c:v>75.043205</c:v>
                </c:pt>
                <c:pt idx="287">
                  <c:v>75.041725</c:v>
                </c:pt>
                <c:pt idx="288">
                  <c:v>75.04025</c:v>
                </c:pt>
                <c:pt idx="289">
                  <c:v>75.03877999999999</c:v>
                </c:pt>
                <c:pt idx="290">
                  <c:v>75.037315</c:v>
                </c:pt>
                <c:pt idx="291">
                  <c:v>75.03584999999998</c:v>
                </c:pt>
                <c:pt idx="292">
                  <c:v>75.034386</c:v>
                </c:pt>
                <c:pt idx="293">
                  <c:v>75.03293</c:v>
                </c:pt>
                <c:pt idx="294">
                  <c:v>75.03147000000001</c:v>
                </c:pt>
                <c:pt idx="295">
                  <c:v>75.03002</c:v>
                </c:pt>
                <c:pt idx="296">
                  <c:v>75.02856999999998</c:v>
                </c:pt>
                <c:pt idx="297">
                  <c:v>75.02713</c:v>
                </c:pt>
                <c:pt idx="298">
                  <c:v>75.02568999999998</c:v>
                </c:pt>
                <c:pt idx="299">
                  <c:v>75.024254</c:v>
                </c:pt>
                <c:pt idx="300">
                  <c:v>75.02281999999998</c:v>
                </c:pt>
                <c:pt idx="301">
                  <c:v>75.02138499999998</c:v>
                </c:pt>
                <c:pt idx="302">
                  <c:v>75.01996</c:v>
                </c:pt>
                <c:pt idx="303">
                  <c:v>75.01853000000001</c:v>
                </c:pt>
                <c:pt idx="304">
                  <c:v>75.01711</c:v>
                </c:pt>
                <c:pt idx="305">
                  <c:v>75.01569</c:v>
                </c:pt>
                <c:pt idx="306">
                  <c:v>75.014275</c:v>
                </c:pt>
                <c:pt idx="307">
                  <c:v>75.01286</c:v>
                </c:pt>
                <c:pt idx="308">
                  <c:v>75.01146</c:v>
                </c:pt>
                <c:pt idx="309">
                  <c:v>75.010056</c:v>
                </c:pt>
                <c:pt idx="310">
                  <c:v>75.00865</c:v>
                </c:pt>
                <c:pt idx="311">
                  <c:v>75.00725</c:v>
                </c:pt>
                <c:pt idx="312">
                  <c:v>75.00584399999998</c:v>
                </c:pt>
                <c:pt idx="313">
                  <c:v>75.00445</c:v>
                </c:pt>
                <c:pt idx="314">
                  <c:v>75.00306</c:v>
                </c:pt>
                <c:pt idx="315">
                  <c:v>75.00167</c:v>
                </c:pt>
                <c:pt idx="316">
                  <c:v>75.00028</c:v>
                </c:pt>
                <c:pt idx="317">
                  <c:v>74.9989</c:v>
                </c:pt>
                <c:pt idx="318">
                  <c:v>74.99751</c:v>
                </c:pt>
                <c:pt idx="319">
                  <c:v>74.99613</c:v>
                </c:pt>
                <c:pt idx="320">
                  <c:v>74.99476</c:v>
                </c:pt>
                <c:pt idx="321">
                  <c:v>74.99339</c:v>
                </c:pt>
                <c:pt idx="322">
                  <c:v>74.99203</c:v>
                </c:pt>
                <c:pt idx="323">
                  <c:v>74.99066</c:v>
                </c:pt>
                <c:pt idx="324">
                  <c:v>74.989296</c:v>
                </c:pt>
                <c:pt idx="325">
                  <c:v>74.98793</c:v>
                </c:pt>
                <c:pt idx="326">
                  <c:v>74.98657</c:v>
                </c:pt>
                <c:pt idx="327">
                  <c:v>74.98522</c:v>
                </c:pt>
                <c:pt idx="328">
                  <c:v>74.98387</c:v>
                </c:pt>
                <c:pt idx="329">
                  <c:v>74.98252</c:v>
                </c:pt>
                <c:pt idx="330">
                  <c:v>74.98118</c:v>
                </c:pt>
                <c:pt idx="331">
                  <c:v>74.97983599999999</c:v>
                </c:pt>
                <c:pt idx="332">
                  <c:v>74.97848999999998</c:v>
                </c:pt>
                <c:pt idx="333">
                  <c:v>74.97716</c:v>
                </c:pt>
                <c:pt idx="334">
                  <c:v>74.97582</c:v>
                </c:pt>
                <c:pt idx="335">
                  <c:v>74.974495</c:v>
                </c:pt>
                <c:pt idx="336">
                  <c:v>74.97316</c:v>
                </c:pt>
                <c:pt idx="337">
                  <c:v>74.97183</c:v>
                </c:pt>
                <c:pt idx="338">
                  <c:v>74.97051</c:v>
                </c:pt>
                <c:pt idx="339">
                  <c:v>74.96919</c:v>
                </c:pt>
                <c:pt idx="340">
                  <c:v>74.96787</c:v>
                </c:pt>
                <c:pt idx="341">
                  <c:v>74.96656</c:v>
                </c:pt>
                <c:pt idx="342">
                  <c:v>74.96525</c:v>
                </c:pt>
                <c:pt idx="343">
                  <c:v>74.963936</c:v>
                </c:pt>
                <c:pt idx="344">
                  <c:v>74.96263</c:v>
                </c:pt>
                <c:pt idx="345">
                  <c:v>74.96133</c:v>
                </c:pt>
                <c:pt idx="346">
                  <c:v>74.96002</c:v>
                </c:pt>
                <c:pt idx="347">
                  <c:v>74.958725</c:v>
                </c:pt>
                <c:pt idx="348">
                  <c:v>74.95743</c:v>
                </c:pt>
                <c:pt idx="349">
                  <c:v>74.95614</c:v>
                </c:pt>
                <c:pt idx="350">
                  <c:v>74.95485</c:v>
                </c:pt>
                <c:pt idx="351">
                  <c:v>74.95356</c:v>
                </c:pt>
                <c:pt idx="352">
                  <c:v>74.95227000000001</c:v>
                </c:pt>
                <c:pt idx="353">
                  <c:v>74.95099</c:v>
                </c:pt>
                <c:pt idx="354">
                  <c:v>74.949715</c:v>
                </c:pt>
                <c:pt idx="355">
                  <c:v>74.94844</c:v>
                </c:pt>
                <c:pt idx="356">
                  <c:v>74.94717</c:v>
                </c:pt>
                <c:pt idx="357">
                  <c:v>74.94589</c:v>
                </c:pt>
                <c:pt idx="358">
                  <c:v>74.944626</c:v>
                </c:pt>
                <c:pt idx="359">
                  <c:v>74.94336</c:v>
                </c:pt>
                <c:pt idx="360">
                  <c:v>74.94209</c:v>
                </c:pt>
                <c:pt idx="361">
                  <c:v>74.940834</c:v>
                </c:pt>
                <c:pt idx="362">
                  <c:v>74.939575</c:v>
                </c:pt>
                <c:pt idx="363">
                  <c:v>74.93832</c:v>
                </c:pt>
                <c:pt idx="364">
                  <c:v>74.93706</c:v>
                </c:pt>
                <c:pt idx="365">
                  <c:v>74.93581</c:v>
                </c:pt>
                <c:pt idx="366">
                  <c:v>74.93706</c:v>
                </c:pt>
                <c:pt idx="367">
                  <c:v>74.93831</c:v>
                </c:pt>
                <c:pt idx="368">
                  <c:v>74.93957</c:v>
                </c:pt>
                <c:pt idx="369">
                  <c:v>74.94083</c:v>
                </c:pt>
                <c:pt idx="370">
                  <c:v>74.942085</c:v>
                </c:pt>
                <c:pt idx="371">
                  <c:v>74.94335</c:v>
                </c:pt>
                <c:pt idx="372">
                  <c:v>74.94462</c:v>
                </c:pt>
                <c:pt idx="373">
                  <c:v>74.945885</c:v>
                </c:pt>
                <c:pt idx="374">
                  <c:v>74.94716</c:v>
                </c:pt>
                <c:pt idx="375">
                  <c:v>74.94843</c:v>
                </c:pt>
                <c:pt idx="376">
                  <c:v>74.9497</c:v>
                </c:pt>
                <c:pt idx="377">
                  <c:v>74.95097000000001</c:v>
                </c:pt>
                <c:pt idx="378">
                  <c:v>74.95225</c:v>
                </c:pt>
                <c:pt idx="379">
                  <c:v>74.95353</c:v>
                </c:pt>
                <c:pt idx="380">
                  <c:v>74.95481</c:v>
                </c:pt>
                <c:pt idx="381">
                  <c:v>74.9561</c:v>
                </c:pt>
                <c:pt idx="382">
                  <c:v>74.95739</c:v>
                </c:pt>
                <c:pt idx="383">
                  <c:v>74.95867000000001</c:v>
                </c:pt>
                <c:pt idx="384">
                  <c:v>74.95996</c:v>
                </c:pt>
                <c:pt idx="385">
                  <c:v>74.96125</c:v>
                </c:pt>
                <c:pt idx="386">
                  <c:v>74.96255</c:v>
                </c:pt>
                <c:pt idx="387">
                  <c:v>74.96384</c:v>
                </c:pt>
                <c:pt idx="388">
                  <c:v>74.965126</c:v>
                </c:pt>
                <c:pt idx="389">
                  <c:v>74.96642</c:v>
                </c:pt>
                <c:pt idx="390">
                  <c:v>74.96772</c:v>
                </c:pt>
                <c:pt idx="391">
                  <c:v>74.96902</c:v>
                </c:pt>
                <c:pt idx="392">
                  <c:v>74.970314</c:v>
                </c:pt>
                <c:pt idx="393">
                  <c:v>74.97161</c:v>
                </c:pt>
                <c:pt idx="394">
                  <c:v>74.97291</c:v>
                </c:pt>
                <c:pt idx="395">
                  <c:v>74.974205</c:v>
                </c:pt>
                <c:pt idx="396">
                  <c:v>74.97301</c:v>
                </c:pt>
                <c:pt idx="397">
                  <c:v>74.9718</c:v>
                </c:pt>
                <c:pt idx="398">
                  <c:v>74.970604</c:v>
                </c:pt>
                <c:pt idx="399">
                  <c:v>74.969406</c:v>
                </c:pt>
                <c:pt idx="400">
                  <c:v>74.96821</c:v>
                </c:pt>
                <c:pt idx="401">
                  <c:v>74.96701</c:v>
                </c:pt>
                <c:pt idx="402">
                  <c:v>74.965805</c:v>
                </c:pt>
                <c:pt idx="403">
                  <c:v>74.9646</c:v>
                </c:pt>
                <c:pt idx="404">
                  <c:v>74.963394</c:v>
                </c:pt>
                <c:pt idx="405">
                  <c:v>74.9622</c:v>
                </c:pt>
                <c:pt idx="406">
                  <c:v>74.96099</c:v>
                </c:pt>
                <c:pt idx="407">
                  <c:v>74.95978499999998</c:v>
                </c:pt>
                <c:pt idx="408">
                  <c:v>74.95858</c:v>
                </c:pt>
                <c:pt idx="409">
                  <c:v>74.957375</c:v>
                </c:pt>
                <c:pt idx="410">
                  <c:v>74.95617</c:v>
                </c:pt>
                <c:pt idx="411">
                  <c:v>74.954956</c:v>
                </c:pt>
                <c:pt idx="412">
                  <c:v>74.95373999999998</c:v>
                </c:pt>
                <c:pt idx="413">
                  <c:v>74.95253</c:v>
                </c:pt>
                <c:pt idx="414">
                  <c:v>74.951324</c:v>
                </c:pt>
                <c:pt idx="415">
                  <c:v>74.95011</c:v>
                </c:pt>
                <c:pt idx="416">
                  <c:v>74.9489</c:v>
                </c:pt>
                <c:pt idx="417">
                  <c:v>74.947685</c:v>
                </c:pt>
                <c:pt idx="418">
                  <c:v>74.94647</c:v>
                </c:pt>
                <c:pt idx="419">
                  <c:v>74.94526</c:v>
                </c:pt>
                <c:pt idx="420">
                  <c:v>74.944046</c:v>
                </c:pt>
                <c:pt idx="421">
                  <c:v>74.94283</c:v>
                </c:pt>
                <c:pt idx="422">
                  <c:v>74.94162</c:v>
                </c:pt>
                <c:pt idx="423">
                  <c:v>74.9404</c:v>
                </c:pt>
                <c:pt idx="424">
                  <c:v>74.939186</c:v>
                </c:pt>
                <c:pt idx="425">
                  <c:v>74.93797</c:v>
                </c:pt>
                <c:pt idx="426">
                  <c:v>74.93676</c:v>
                </c:pt>
                <c:pt idx="427">
                  <c:v>74.93555</c:v>
                </c:pt>
                <c:pt idx="428">
                  <c:v>74.934326</c:v>
                </c:pt>
                <c:pt idx="429">
                  <c:v>74.933105</c:v>
                </c:pt>
                <c:pt idx="430">
                  <c:v>74.93189</c:v>
                </c:pt>
                <c:pt idx="431">
                  <c:v>74.93068</c:v>
                </c:pt>
                <c:pt idx="432">
                  <c:v>74.92947</c:v>
                </c:pt>
                <c:pt idx="433">
                  <c:v>74.928246</c:v>
                </c:pt>
                <c:pt idx="434">
                  <c:v>74.92703</c:v>
                </c:pt>
                <c:pt idx="435">
                  <c:v>74.92582</c:v>
                </c:pt>
                <c:pt idx="436">
                  <c:v>74.9246</c:v>
                </c:pt>
                <c:pt idx="437">
                  <c:v>74.92337999999998</c:v>
                </c:pt>
                <c:pt idx="438">
                  <c:v>74.92216</c:v>
                </c:pt>
                <c:pt idx="439">
                  <c:v>74.920944</c:v>
                </c:pt>
                <c:pt idx="440">
                  <c:v>74.91973</c:v>
                </c:pt>
                <c:pt idx="441">
                  <c:v>74.91852</c:v>
                </c:pt>
                <c:pt idx="442">
                  <c:v>74.917305</c:v>
                </c:pt>
                <c:pt idx="443">
                  <c:v>74.91609</c:v>
                </c:pt>
                <c:pt idx="444">
                  <c:v>74.91488</c:v>
                </c:pt>
                <c:pt idx="445">
                  <c:v>74.913666</c:v>
                </c:pt>
                <c:pt idx="446">
                  <c:v>74.91245</c:v>
                </c:pt>
                <c:pt idx="447">
                  <c:v>74.91124</c:v>
                </c:pt>
                <c:pt idx="448">
                  <c:v>74.91003</c:v>
                </c:pt>
                <c:pt idx="449">
                  <c:v>74.90881</c:v>
                </c:pt>
                <c:pt idx="450">
                  <c:v>74.90761</c:v>
                </c:pt>
                <c:pt idx="451">
                  <c:v>74.906395</c:v>
                </c:pt>
                <c:pt idx="452">
                  <c:v>74.90519</c:v>
                </c:pt>
                <c:pt idx="453">
                  <c:v>74.903984</c:v>
                </c:pt>
                <c:pt idx="454">
                  <c:v>74.90277999999999</c:v>
                </c:pt>
                <c:pt idx="455">
                  <c:v>74.90157</c:v>
                </c:pt>
                <c:pt idx="456">
                  <c:v>74.90037</c:v>
                </c:pt>
                <c:pt idx="457">
                  <c:v>74.89916</c:v>
                </c:pt>
                <c:pt idx="458">
                  <c:v>74.897964</c:v>
                </c:pt>
                <c:pt idx="459">
                  <c:v>74.89676999999998</c:v>
                </c:pt>
                <c:pt idx="460">
                  <c:v>74.89557</c:v>
                </c:pt>
                <c:pt idx="461">
                  <c:v>74.89437</c:v>
                </c:pt>
                <c:pt idx="462">
                  <c:v>74.89317000000001</c:v>
                </c:pt>
                <c:pt idx="463">
                  <c:v>74.891975</c:v>
                </c:pt>
                <c:pt idx="464">
                  <c:v>74.89077999999999</c:v>
                </c:pt>
                <c:pt idx="465">
                  <c:v>74.88957999999998</c:v>
                </c:pt>
                <c:pt idx="466">
                  <c:v>74.88837999999998</c:v>
                </c:pt>
                <c:pt idx="467">
                  <c:v>74.88719</c:v>
                </c:pt>
                <c:pt idx="468">
                  <c:v>74.88599999999998</c:v>
                </c:pt>
                <c:pt idx="469">
                  <c:v>74.88481</c:v>
                </c:pt>
                <c:pt idx="470">
                  <c:v>74.88362</c:v>
                </c:pt>
                <c:pt idx="471">
                  <c:v>74.88243</c:v>
                </c:pt>
                <c:pt idx="472">
                  <c:v>74.88124</c:v>
                </c:pt>
                <c:pt idx="473">
                  <c:v>74.88006</c:v>
                </c:pt>
                <c:pt idx="474">
                  <c:v>74.87887599999998</c:v>
                </c:pt>
                <c:pt idx="475">
                  <c:v>74.87769</c:v>
                </c:pt>
                <c:pt idx="476">
                  <c:v>74.87650999999998</c:v>
                </c:pt>
                <c:pt idx="477">
                  <c:v>74.87533599999998</c:v>
                </c:pt>
                <c:pt idx="478">
                  <c:v>74.87416</c:v>
                </c:pt>
                <c:pt idx="479">
                  <c:v>74.87297999999998</c:v>
                </c:pt>
                <c:pt idx="480">
                  <c:v>74.87179999999998</c:v>
                </c:pt>
                <c:pt idx="481">
                  <c:v>74.87063</c:v>
                </c:pt>
                <c:pt idx="482">
                  <c:v>74.86945</c:v>
                </c:pt>
                <c:pt idx="483">
                  <c:v>74.86828</c:v>
                </c:pt>
                <c:pt idx="484">
                  <c:v>74.86711</c:v>
                </c:pt>
                <c:pt idx="485">
                  <c:v>74.865944</c:v>
                </c:pt>
                <c:pt idx="486">
                  <c:v>74.864784</c:v>
                </c:pt>
                <c:pt idx="487">
                  <c:v>74.863625</c:v>
                </c:pt>
                <c:pt idx="488">
                  <c:v>74.862465</c:v>
                </c:pt>
                <c:pt idx="489">
                  <c:v>74.861305</c:v>
                </c:pt>
                <c:pt idx="490">
                  <c:v>74.860146</c:v>
                </c:pt>
                <c:pt idx="491">
                  <c:v>74.85898999999999</c:v>
                </c:pt>
                <c:pt idx="492">
                  <c:v>74.85783999999998</c:v>
                </c:pt>
                <c:pt idx="493">
                  <c:v>74.85669</c:v>
                </c:pt>
                <c:pt idx="494">
                  <c:v>74.85553999999999</c:v>
                </c:pt>
                <c:pt idx="495">
                  <c:v>74.85438999999998</c:v>
                </c:pt>
                <c:pt idx="496">
                  <c:v>74.85325</c:v>
                </c:pt>
                <c:pt idx="497">
                  <c:v>74.85210399999998</c:v>
                </c:pt>
                <c:pt idx="498">
                  <c:v>74.85096</c:v>
                </c:pt>
                <c:pt idx="499">
                  <c:v>74.849815</c:v>
                </c:pt>
                <c:pt idx="500">
                  <c:v>74.84868</c:v>
                </c:pt>
                <c:pt idx="501">
                  <c:v>74.84754</c:v>
                </c:pt>
                <c:pt idx="502">
                  <c:v>74.846405</c:v>
                </c:pt>
                <c:pt idx="503">
                  <c:v>74.845276</c:v>
                </c:pt>
                <c:pt idx="504">
                  <c:v>74.84414</c:v>
                </c:pt>
                <c:pt idx="505">
                  <c:v>74.84301</c:v>
                </c:pt>
                <c:pt idx="506">
                  <c:v>74.84188</c:v>
                </c:pt>
                <c:pt idx="507">
                  <c:v>74.84075</c:v>
                </c:pt>
                <c:pt idx="508">
                  <c:v>74.83963</c:v>
                </c:pt>
                <c:pt idx="509">
                  <c:v>74.83849999999998</c:v>
                </c:pt>
                <c:pt idx="510">
                  <c:v>74.83737999999998</c:v>
                </c:pt>
                <c:pt idx="511">
                  <c:v>74.83626</c:v>
                </c:pt>
                <c:pt idx="512">
                  <c:v>74.835144</c:v>
                </c:pt>
                <c:pt idx="513">
                  <c:v>74.83403000000001</c:v>
                </c:pt>
                <c:pt idx="514">
                  <c:v>74.832924</c:v>
                </c:pt>
                <c:pt idx="515">
                  <c:v>74.83181</c:v>
                </c:pt>
                <c:pt idx="516">
                  <c:v>74.8307</c:v>
                </c:pt>
                <c:pt idx="517">
                  <c:v>74.82958999999998</c:v>
                </c:pt>
                <c:pt idx="518">
                  <c:v>74.82847999999998</c:v>
                </c:pt>
                <c:pt idx="519">
                  <c:v>74.82737999999999</c:v>
                </c:pt>
                <c:pt idx="520">
                  <c:v>74.82627999999998</c:v>
                </c:pt>
                <c:pt idx="521">
                  <c:v>74.82517999999999</c:v>
                </c:pt>
                <c:pt idx="522">
                  <c:v>74.82407999999998</c:v>
                </c:pt>
                <c:pt idx="523">
                  <c:v>74.82297999999999</c:v>
                </c:pt>
                <c:pt idx="524">
                  <c:v>74.82188399999998</c:v>
                </c:pt>
                <c:pt idx="525">
                  <c:v>74.82078999999999</c:v>
                </c:pt>
                <c:pt idx="526">
                  <c:v>74.8197</c:v>
                </c:pt>
                <c:pt idx="527">
                  <c:v>74.81861</c:v>
                </c:pt>
                <c:pt idx="528">
                  <c:v>74.81753</c:v>
                </c:pt>
                <c:pt idx="529">
                  <c:v>74.816444</c:v>
                </c:pt>
                <c:pt idx="530">
                  <c:v>74.81536</c:v>
                </c:pt>
                <c:pt idx="531">
                  <c:v>74.814285</c:v>
                </c:pt>
                <c:pt idx="532">
                  <c:v>74.8132</c:v>
                </c:pt>
                <c:pt idx="533">
                  <c:v>74.812126</c:v>
                </c:pt>
                <c:pt idx="534">
                  <c:v>74.81105</c:v>
                </c:pt>
                <c:pt idx="535">
                  <c:v>74.80997999999998</c:v>
                </c:pt>
                <c:pt idx="536">
                  <c:v>74.808914</c:v>
                </c:pt>
                <c:pt idx="537">
                  <c:v>74.807846</c:v>
                </c:pt>
                <c:pt idx="538">
                  <c:v>74.80677999999999</c:v>
                </c:pt>
                <c:pt idx="539">
                  <c:v>74.80570999999999</c:v>
                </c:pt>
                <c:pt idx="540">
                  <c:v>74.80465</c:v>
                </c:pt>
                <c:pt idx="541">
                  <c:v>74.80359</c:v>
                </c:pt>
                <c:pt idx="542">
                  <c:v>74.80253</c:v>
                </c:pt>
                <c:pt idx="543">
                  <c:v>74.80147</c:v>
                </c:pt>
                <c:pt idx="544">
                  <c:v>74.800415</c:v>
                </c:pt>
                <c:pt idx="545">
                  <c:v>74.79936</c:v>
                </c:pt>
                <c:pt idx="546">
                  <c:v>74.79831</c:v>
                </c:pt>
                <c:pt idx="547">
                  <c:v>74.79726</c:v>
                </c:pt>
                <c:pt idx="548">
                  <c:v>74.79621</c:v>
                </c:pt>
                <c:pt idx="549">
                  <c:v>74.795166</c:v>
                </c:pt>
                <c:pt idx="550">
                  <c:v>74.79412</c:v>
                </c:pt>
                <c:pt idx="551">
                  <c:v>74.793076</c:v>
                </c:pt>
                <c:pt idx="552">
                  <c:v>74.79203</c:v>
                </c:pt>
                <c:pt idx="553">
                  <c:v>74.79099</c:v>
                </c:pt>
                <c:pt idx="554">
                  <c:v>74.789955</c:v>
                </c:pt>
                <c:pt idx="555">
                  <c:v>74.78892</c:v>
                </c:pt>
                <c:pt idx="556">
                  <c:v>74.78789</c:v>
                </c:pt>
                <c:pt idx="557">
                  <c:v>74.78686</c:v>
                </c:pt>
                <c:pt idx="558">
                  <c:v>74.78582999999998</c:v>
                </c:pt>
                <c:pt idx="559">
                  <c:v>74.7848</c:v>
                </c:pt>
                <c:pt idx="560">
                  <c:v>74.78377499999999</c:v>
                </c:pt>
                <c:pt idx="561">
                  <c:v>74.78274499999999</c:v>
                </c:pt>
                <c:pt idx="562">
                  <c:v>74.78172</c:v>
                </c:pt>
                <c:pt idx="563">
                  <c:v>74.7807</c:v>
                </c:pt>
                <c:pt idx="564">
                  <c:v>74.77968</c:v>
                </c:pt>
                <c:pt idx="565">
                  <c:v>74.77866</c:v>
                </c:pt>
                <c:pt idx="566">
                  <c:v>74.77765</c:v>
                </c:pt>
                <c:pt idx="567">
                  <c:v>74.776634</c:v>
                </c:pt>
                <c:pt idx="568">
                  <c:v>74.77563</c:v>
                </c:pt>
                <c:pt idx="569">
                  <c:v>74.77462</c:v>
                </c:pt>
                <c:pt idx="570">
                  <c:v>74.77361</c:v>
                </c:pt>
                <c:pt idx="571">
                  <c:v>74.77261</c:v>
                </c:pt>
                <c:pt idx="572">
                  <c:v>74.771614</c:v>
                </c:pt>
                <c:pt idx="573">
                  <c:v>74.770615</c:v>
                </c:pt>
                <c:pt idx="574">
                  <c:v>74.769615</c:v>
                </c:pt>
                <c:pt idx="575">
                  <c:v>74.768616</c:v>
                </c:pt>
                <c:pt idx="576">
                  <c:v>74.76762</c:v>
                </c:pt>
                <c:pt idx="577">
                  <c:v>74.76662</c:v>
                </c:pt>
                <c:pt idx="578">
                  <c:v>74.765625</c:v>
                </c:pt>
                <c:pt idx="579">
                  <c:v>74.76463</c:v>
                </c:pt>
                <c:pt idx="580">
                  <c:v>74.76364</c:v>
                </c:pt>
                <c:pt idx="581">
                  <c:v>74.76265</c:v>
                </c:pt>
                <c:pt idx="582">
                  <c:v>74.76166</c:v>
                </c:pt>
                <c:pt idx="583">
                  <c:v>74.76067</c:v>
                </c:pt>
                <c:pt idx="584">
                  <c:v>74.75969</c:v>
                </c:pt>
                <c:pt idx="585">
                  <c:v>74.75870999999998</c:v>
                </c:pt>
                <c:pt idx="586">
                  <c:v>74.75773</c:v>
                </c:pt>
                <c:pt idx="587">
                  <c:v>74.75674999999998</c:v>
                </c:pt>
                <c:pt idx="588">
                  <c:v>74.75577499999999</c:v>
                </c:pt>
                <c:pt idx="589">
                  <c:v>74.7548</c:v>
                </c:pt>
                <c:pt idx="590">
                  <c:v>74.75383</c:v>
                </c:pt>
                <c:pt idx="591">
                  <c:v>74.75286</c:v>
                </c:pt>
                <c:pt idx="592">
                  <c:v>74.75189</c:v>
                </c:pt>
                <c:pt idx="593">
                  <c:v>74.75092</c:v>
                </c:pt>
                <c:pt idx="594">
                  <c:v>74.74996</c:v>
                </c:pt>
                <c:pt idx="595">
                  <c:v>74.74899</c:v>
                </c:pt>
                <c:pt idx="596">
                  <c:v>74.74803</c:v>
                </c:pt>
                <c:pt idx="597">
                  <c:v>74.74707</c:v>
                </c:pt>
                <c:pt idx="598">
                  <c:v>74.74611</c:v>
                </c:pt>
                <c:pt idx="599">
                  <c:v>74.74515</c:v>
                </c:pt>
                <c:pt idx="600">
                  <c:v>74.744194</c:v>
                </c:pt>
                <c:pt idx="601">
                  <c:v>74.74324</c:v>
                </c:pt>
                <c:pt idx="602">
                  <c:v>74.74229</c:v>
                </c:pt>
                <c:pt idx="603">
                  <c:v>74.74133</c:v>
                </c:pt>
                <c:pt idx="604">
                  <c:v>74.74039</c:v>
                </c:pt>
                <c:pt idx="605">
                  <c:v>74.73944</c:v>
                </c:pt>
                <c:pt idx="606">
                  <c:v>74.738495</c:v>
                </c:pt>
                <c:pt idx="607">
                  <c:v>74.73755</c:v>
                </c:pt>
                <c:pt idx="608">
                  <c:v>74.73661</c:v>
                </c:pt>
                <c:pt idx="609">
                  <c:v>74.73567000000001</c:v>
                </c:pt>
                <c:pt idx="610">
                  <c:v>74.73473000000001</c:v>
                </c:pt>
                <c:pt idx="611">
                  <c:v>74.733795</c:v>
                </c:pt>
                <c:pt idx="612">
                  <c:v>74.73286</c:v>
                </c:pt>
                <c:pt idx="613">
                  <c:v>74.731926</c:v>
                </c:pt>
                <c:pt idx="614">
                  <c:v>74.730995</c:v>
                </c:pt>
                <c:pt idx="615">
                  <c:v>74.730064</c:v>
                </c:pt>
                <c:pt idx="616">
                  <c:v>74.72913000000001</c:v>
                </c:pt>
                <c:pt idx="617">
                  <c:v>74.72821</c:v>
                </c:pt>
                <c:pt idx="618">
                  <c:v>74.72729</c:v>
                </c:pt>
                <c:pt idx="619">
                  <c:v>74.726364</c:v>
                </c:pt>
                <c:pt idx="620">
                  <c:v>74.72543999999999</c:v>
                </c:pt>
                <c:pt idx="621">
                  <c:v>74.72452</c:v>
                </c:pt>
                <c:pt idx="622">
                  <c:v>74.723595</c:v>
                </c:pt>
                <c:pt idx="623">
                  <c:v>74.72267999999998</c:v>
                </c:pt>
                <c:pt idx="624">
                  <c:v>74.72176</c:v>
                </c:pt>
                <c:pt idx="625">
                  <c:v>74.72085</c:v>
                </c:pt>
                <c:pt idx="626">
                  <c:v>74.71993</c:v>
                </c:pt>
                <c:pt idx="627">
                  <c:v>74.71902</c:v>
                </c:pt>
                <c:pt idx="628">
                  <c:v>74.71811</c:v>
                </c:pt>
                <c:pt idx="629">
                  <c:v>74.7172</c:v>
                </c:pt>
                <c:pt idx="630">
                  <c:v>74.71629</c:v>
                </c:pt>
                <c:pt idx="631">
                  <c:v>74.715385</c:v>
                </c:pt>
                <c:pt idx="632">
                  <c:v>74.714485</c:v>
                </c:pt>
                <c:pt idx="633">
                  <c:v>74.713585</c:v>
                </c:pt>
                <c:pt idx="634">
                  <c:v>74.712685</c:v>
                </c:pt>
                <c:pt idx="635">
                  <c:v>74.711784</c:v>
                </c:pt>
                <c:pt idx="636">
                  <c:v>74.710884</c:v>
                </c:pt>
                <c:pt idx="637">
                  <c:v>74.70999</c:v>
                </c:pt>
                <c:pt idx="638">
                  <c:v>74.7091</c:v>
                </c:pt>
                <c:pt idx="639">
                  <c:v>74.708206</c:v>
                </c:pt>
                <c:pt idx="640">
                  <c:v>74.70731</c:v>
                </c:pt>
                <c:pt idx="641">
                  <c:v>74.70642</c:v>
                </c:pt>
                <c:pt idx="642">
                  <c:v>74.70553</c:v>
                </c:pt>
                <c:pt idx="643">
                  <c:v>74.70464</c:v>
                </c:pt>
                <c:pt idx="644">
                  <c:v>74.70376</c:v>
                </c:pt>
                <c:pt idx="645">
                  <c:v>74.70287</c:v>
                </c:pt>
                <c:pt idx="646">
                  <c:v>74.701996</c:v>
                </c:pt>
                <c:pt idx="647">
                  <c:v>74.70112</c:v>
                </c:pt>
                <c:pt idx="648">
                  <c:v>74.70023</c:v>
                </c:pt>
                <c:pt idx="649">
                  <c:v>74.69935599999998</c:v>
                </c:pt>
                <c:pt idx="650">
                  <c:v>74.69847999999999</c:v>
                </c:pt>
                <c:pt idx="651">
                  <c:v>74.69761</c:v>
                </c:pt>
                <c:pt idx="652">
                  <c:v>74.69672999999998</c:v>
                </c:pt>
                <c:pt idx="653">
                  <c:v>74.69585999999998</c:v>
                </c:pt>
                <c:pt idx="654">
                  <c:v>74.69499</c:v>
                </c:pt>
                <c:pt idx="655">
                  <c:v>74.69412</c:v>
                </c:pt>
                <c:pt idx="656">
                  <c:v>74.69325</c:v>
                </c:pt>
                <c:pt idx="657">
                  <c:v>74.69237999999999</c:v>
                </c:pt>
                <c:pt idx="658">
                  <c:v>74.69151</c:v>
                </c:pt>
                <c:pt idx="659">
                  <c:v>74.69065</c:v>
                </c:pt>
                <c:pt idx="660">
                  <c:v>74.68978999999999</c:v>
                </c:pt>
                <c:pt idx="661">
                  <c:v>74.68893</c:v>
                </c:pt>
                <c:pt idx="662">
                  <c:v>74.68806999999998</c:v>
                </c:pt>
                <c:pt idx="663">
                  <c:v>74.68722</c:v>
                </c:pt>
                <c:pt idx="664">
                  <c:v>74.68635999999998</c:v>
                </c:pt>
                <c:pt idx="665">
                  <c:v>74.68550999999998</c:v>
                </c:pt>
                <c:pt idx="666">
                  <c:v>74.684654</c:v>
                </c:pt>
                <c:pt idx="667">
                  <c:v>74.68379999999999</c:v>
                </c:pt>
                <c:pt idx="668">
                  <c:v>74.68294499999999</c:v>
                </c:pt>
                <c:pt idx="669">
                  <c:v>74.68208999999999</c:v>
                </c:pt>
                <c:pt idx="670">
                  <c:v>74.681244</c:v>
                </c:pt>
                <c:pt idx="671">
                  <c:v>74.68039999999999</c:v>
                </c:pt>
                <c:pt idx="672">
                  <c:v>74.67954999999999</c:v>
                </c:pt>
                <c:pt idx="673">
                  <c:v>74.67869999999998</c:v>
                </c:pt>
                <c:pt idx="674">
                  <c:v>74.67785999999998</c:v>
                </c:pt>
                <c:pt idx="675">
                  <c:v>74.67700999999998</c:v>
                </c:pt>
                <c:pt idx="676">
                  <c:v>74.67617</c:v>
                </c:pt>
                <c:pt idx="677">
                  <c:v>74.67532999999997</c:v>
                </c:pt>
                <c:pt idx="678">
                  <c:v>74.67448999999999</c:v>
                </c:pt>
                <c:pt idx="679">
                  <c:v>74.67364999999998</c:v>
                </c:pt>
                <c:pt idx="680">
                  <c:v>74.67280999999998</c:v>
                </c:pt>
                <c:pt idx="681">
                  <c:v>74.67197999999999</c:v>
                </c:pt>
                <c:pt idx="682">
                  <c:v>74.67114999999998</c:v>
                </c:pt>
                <c:pt idx="683">
                  <c:v>74.67031999999999</c:v>
                </c:pt>
                <c:pt idx="684">
                  <c:v>74.66948999999998</c:v>
                </c:pt>
                <c:pt idx="685">
                  <c:v>74.668655</c:v>
                </c:pt>
                <c:pt idx="686">
                  <c:v>74.66783</c:v>
                </c:pt>
                <c:pt idx="687">
                  <c:v>74.667</c:v>
                </c:pt>
                <c:pt idx="688">
                  <c:v>74.66617599999998</c:v>
                </c:pt>
                <c:pt idx="689">
                  <c:v>74.66534999999999</c:v>
                </c:pt>
                <c:pt idx="690">
                  <c:v>74.66453000000001</c:v>
                </c:pt>
                <c:pt idx="691">
                  <c:v>74.66370399999998</c:v>
                </c:pt>
                <c:pt idx="692">
                  <c:v>74.66288999999999</c:v>
                </c:pt>
                <c:pt idx="693">
                  <c:v>74.66206999999998</c:v>
                </c:pt>
                <c:pt idx="694">
                  <c:v>74.661255</c:v>
                </c:pt>
                <c:pt idx="695">
                  <c:v>74.66043999999998</c:v>
                </c:pt>
                <c:pt idx="696">
                  <c:v>74.65962</c:v>
                </c:pt>
                <c:pt idx="697">
                  <c:v>74.65880599999998</c:v>
                </c:pt>
                <c:pt idx="698">
                  <c:v>74.65799</c:v>
                </c:pt>
                <c:pt idx="699">
                  <c:v>74.65717999999998</c:v>
                </c:pt>
                <c:pt idx="700">
                  <c:v>74.65636999999998</c:v>
                </c:pt>
                <c:pt idx="701">
                  <c:v>74.65555999999998</c:v>
                </c:pt>
                <c:pt idx="702">
                  <c:v>74.65475499999998</c:v>
                </c:pt>
                <c:pt idx="703">
                  <c:v>74.65394599999999</c:v>
                </c:pt>
                <c:pt idx="704">
                  <c:v>74.65313999999998</c:v>
                </c:pt>
                <c:pt idx="705">
                  <c:v>74.65233599999998</c:v>
                </c:pt>
                <c:pt idx="706">
                  <c:v>74.65153499999998</c:v>
                </c:pt>
                <c:pt idx="707">
                  <c:v>74.65073399999999</c:v>
                </c:pt>
                <c:pt idx="708">
                  <c:v>74.64993000000001</c:v>
                </c:pt>
                <c:pt idx="709">
                  <c:v>74.64913</c:v>
                </c:pt>
                <c:pt idx="710">
                  <c:v>74.64833999999999</c:v>
                </c:pt>
                <c:pt idx="711">
                  <c:v>74.64754</c:v>
                </c:pt>
                <c:pt idx="712">
                  <c:v>74.64673999999998</c:v>
                </c:pt>
                <c:pt idx="713">
                  <c:v>74.64595</c:v>
                </c:pt>
                <c:pt idx="714">
                  <c:v>74.64516</c:v>
                </c:pt>
                <c:pt idx="715">
                  <c:v>74.64437</c:v>
                </c:pt>
                <c:pt idx="716">
                  <c:v>74.643585</c:v>
                </c:pt>
                <c:pt idx="717">
                  <c:v>74.64279999999998</c:v>
                </c:pt>
                <c:pt idx="718">
                  <c:v>74.64201</c:v>
                </c:pt>
                <c:pt idx="719">
                  <c:v>74.64123</c:v>
                </c:pt>
                <c:pt idx="720">
                  <c:v>74.64044</c:v>
                </c:pt>
                <c:pt idx="721">
                  <c:v>74.639656</c:v>
                </c:pt>
                <c:pt idx="722">
                  <c:v>74.63887999999999</c:v>
                </c:pt>
                <c:pt idx="723">
                  <c:v>74.63808999999999</c:v>
                </c:pt>
                <c:pt idx="724">
                  <c:v>74.637314</c:v>
                </c:pt>
                <c:pt idx="725">
                  <c:v>74.63653599999999</c:v>
                </c:pt>
                <c:pt idx="726">
                  <c:v>74.63575999999999</c:v>
                </c:pt>
                <c:pt idx="727">
                  <c:v>74.63498</c:v>
                </c:pt>
                <c:pt idx="728">
                  <c:v>74.63421</c:v>
                </c:pt>
                <c:pt idx="729">
                  <c:v>74.63343999999998</c:v>
                </c:pt>
                <c:pt idx="730">
                  <c:v>74.63267</c:v>
                </c:pt>
                <c:pt idx="731">
                  <c:v>74.63438399999998</c:v>
                </c:pt>
                <c:pt idx="732">
                  <c:v>74.63611</c:v>
                </c:pt>
                <c:pt idx="733">
                  <c:v>74.637825</c:v>
                </c:pt>
                <c:pt idx="734">
                  <c:v>74.63955</c:v>
                </c:pt>
                <c:pt idx="735">
                  <c:v>74.64127</c:v>
                </c:pt>
                <c:pt idx="736">
                  <c:v>74.643</c:v>
                </c:pt>
                <c:pt idx="737">
                  <c:v>74.64472</c:v>
                </c:pt>
                <c:pt idx="738">
                  <c:v>74.64645</c:v>
                </c:pt>
                <c:pt idx="739">
                  <c:v>74.64817999999998</c:v>
                </c:pt>
                <c:pt idx="740">
                  <c:v>74.6499</c:v>
                </c:pt>
                <c:pt idx="741">
                  <c:v>74.651634</c:v>
                </c:pt>
                <c:pt idx="742">
                  <c:v>74.65336599999999</c:v>
                </c:pt>
                <c:pt idx="743">
                  <c:v>74.65509999999999</c:v>
                </c:pt>
                <c:pt idx="744">
                  <c:v>74.65681999999998</c:v>
                </c:pt>
                <c:pt idx="745">
                  <c:v>74.65855399999998</c:v>
                </c:pt>
                <c:pt idx="746">
                  <c:v>74.660286</c:v>
                </c:pt>
                <c:pt idx="747">
                  <c:v>74.66202</c:v>
                </c:pt>
                <c:pt idx="748">
                  <c:v>74.66374999999998</c:v>
                </c:pt>
                <c:pt idx="749">
                  <c:v>74.66547999999999</c:v>
                </c:pt>
                <c:pt idx="750">
                  <c:v>74.66721</c:v>
                </c:pt>
                <c:pt idx="751">
                  <c:v>74.66894499999998</c:v>
                </c:pt>
                <c:pt idx="752">
                  <c:v>74.67067999999999</c:v>
                </c:pt>
                <c:pt idx="753">
                  <c:v>74.67240999999998</c:v>
                </c:pt>
                <c:pt idx="754">
                  <c:v>74.67413999999998</c:v>
                </c:pt>
                <c:pt idx="755">
                  <c:v>74.67586999999997</c:v>
                </c:pt>
                <c:pt idx="756">
                  <c:v>74.677605</c:v>
                </c:pt>
                <c:pt idx="757">
                  <c:v>74.67933999999997</c:v>
                </c:pt>
                <c:pt idx="758">
                  <c:v>74.68107</c:v>
                </c:pt>
                <c:pt idx="759">
                  <c:v>74.68279999999999</c:v>
                </c:pt>
                <c:pt idx="760">
                  <c:v>74.68453</c:v>
                </c:pt>
                <c:pt idx="761">
                  <c:v>74.68376999999998</c:v>
                </c:pt>
                <c:pt idx="762">
                  <c:v>74.68300999999998</c:v>
                </c:pt>
                <c:pt idx="763">
                  <c:v>74.68223999999998</c:v>
                </c:pt>
                <c:pt idx="764">
                  <c:v>74.68147</c:v>
                </c:pt>
                <c:pt idx="765">
                  <c:v>74.68069999999998</c:v>
                </c:pt>
                <c:pt idx="766">
                  <c:v>74.67993</c:v>
                </c:pt>
                <c:pt idx="767">
                  <c:v>74.67915999999998</c:v>
                </c:pt>
                <c:pt idx="768">
                  <c:v>74.67838999999996</c:v>
                </c:pt>
                <c:pt idx="769">
                  <c:v>74.67762</c:v>
                </c:pt>
                <c:pt idx="770">
                  <c:v>74.67683999999998</c:v>
                </c:pt>
                <c:pt idx="771">
                  <c:v>74.67605999999999</c:v>
                </c:pt>
                <c:pt idx="772">
                  <c:v>74.67528499999999</c:v>
                </c:pt>
                <c:pt idx="773">
                  <c:v>74.67451</c:v>
                </c:pt>
                <c:pt idx="774">
                  <c:v>74.67372999999998</c:v>
                </c:pt>
                <c:pt idx="775">
                  <c:v>74.67294999999999</c:v>
                </c:pt>
                <c:pt idx="776">
                  <c:v>74.67216499999999</c:v>
                </c:pt>
                <c:pt idx="777">
                  <c:v>74.67138999999999</c:v>
                </c:pt>
                <c:pt idx="778">
                  <c:v>74.67059999999998</c:v>
                </c:pt>
                <c:pt idx="779">
                  <c:v>74.669815</c:v>
                </c:pt>
                <c:pt idx="780">
                  <c:v>74.66902</c:v>
                </c:pt>
                <c:pt idx="781">
                  <c:v>74.66823</c:v>
                </c:pt>
                <c:pt idx="782">
                  <c:v>74.667435</c:v>
                </c:pt>
                <c:pt idx="783">
                  <c:v>74.66664</c:v>
                </c:pt>
                <c:pt idx="784">
                  <c:v>74.66583999999999</c:v>
                </c:pt>
                <c:pt idx="785">
                  <c:v>74.66503999999999</c:v>
                </c:pt>
                <c:pt idx="786">
                  <c:v>74.66424</c:v>
                </c:pt>
                <c:pt idx="787">
                  <c:v>74.66343999999998</c:v>
                </c:pt>
                <c:pt idx="788">
                  <c:v>74.66263599999999</c:v>
                </c:pt>
                <c:pt idx="789">
                  <c:v>74.66183499999998</c:v>
                </c:pt>
                <c:pt idx="790">
                  <c:v>74.661026</c:v>
                </c:pt>
                <c:pt idx="791">
                  <c:v>74.66022</c:v>
                </c:pt>
                <c:pt idx="792">
                  <c:v>74.65940999999998</c:v>
                </c:pt>
                <c:pt idx="793">
                  <c:v>74.65859999999999</c:v>
                </c:pt>
                <c:pt idx="794">
                  <c:v>74.65778999999999</c:v>
                </c:pt>
                <c:pt idx="795">
                  <c:v>74.65697999999999</c:v>
                </c:pt>
                <c:pt idx="796">
                  <c:v>74.656166</c:v>
                </c:pt>
                <c:pt idx="797">
                  <c:v>74.65534999999998</c:v>
                </c:pt>
                <c:pt idx="798">
                  <c:v>74.65453</c:v>
                </c:pt>
                <c:pt idx="799">
                  <c:v>74.65371999999999</c:v>
                </c:pt>
                <c:pt idx="800">
                  <c:v>74.65289999999999</c:v>
                </c:pt>
                <c:pt idx="801">
                  <c:v>74.65207999999998</c:v>
                </c:pt>
                <c:pt idx="802">
                  <c:v>74.65125</c:v>
                </c:pt>
                <c:pt idx="803">
                  <c:v>74.65042999999998</c:v>
                </c:pt>
                <c:pt idx="804">
                  <c:v>74.649605</c:v>
                </c:pt>
                <c:pt idx="805">
                  <c:v>74.64877999999999</c:v>
                </c:pt>
                <c:pt idx="806">
                  <c:v>74.64796</c:v>
                </c:pt>
                <c:pt idx="807">
                  <c:v>74.64713</c:v>
                </c:pt>
                <c:pt idx="808">
                  <c:v>74.64631</c:v>
                </c:pt>
                <c:pt idx="809">
                  <c:v>74.64548499999998</c:v>
                </c:pt>
                <c:pt idx="810">
                  <c:v>74.64465</c:v>
                </c:pt>
                <c:pt idx="811">
                  <c:v>74.64383</c:v>
                </c:pt>
                <c:pt idx="812">
                  <c:v>74.643005</c:v>
                </c:pt>
                <c:pt idx="813">
                  <c:v>74.64217</c:v>
                </c:pt>
                <c:pt idx="814">
                  <c:v>74.64135</c:v>
                </c:pt>
                <c:pt idx="815">
                  <c:v>74.640526</c:v>
                </c:pt>
                <c:pt idx="816">
                  <c:v>74.639694</c:v>
                </c:pt>
                <c:pt idx="817">
                  <c:v>74.63886999999998</c:v>
                </c:pt>
                <c:pt idx="818">
                  <c:v>74.63803999999999</c:v>
                </c:pt>
                <c:pt idx="819">
                  <c:v>74.637215</c:v>
                </c:pt>
                <c:pt idx="820">
                  <c:v>74.63638999999999</c:v>
                </c:pt>
                <c:pt idx="821">
                  <c:v>74.63556</c:v>
                </c:pt>
                <c:pt idx="822">
                  <c:v>74.63473499999999</c:v>
                </c:pt>
                <c:pt idx="823">
                  <c:v>74.63389999999998</c:v>
                </c:pt>
                <c:pt idx="824">
                  <c:v>74.63306999999998</c:v>
                </c:pt>
                <c:pt idx="825">
                  <c:v>74.63225</c:v>
                </c:pt>
                <c:pt idx="826">
                  <c:v>74.63142</c:v>
                </c:pt>
                <c:pt idx="827">
                  <c:v>74.63059</c:v>
                </c:pt>
                <c:pt idx="828">
                  <c:v>74.62976999999998</c:v>
                </c:pt>
                <c:pt idx="829">
                  <c:v>74.62894399999999</c:v>
                </c:pt>
                <c:pt idx="830">
                  <c:v>74.62811999999998</c:v>
                </c:pt>
                <c:pt idx="831">
                  <c:v>74.62729</c:v>
                </c:pt>
                <c:pt idx="832">
                  <c:v>74.62646499999998</c:v>
                </c:pt>
                <c:pt idx="833">
                  <c:v>74.62563999999999</c:v>
                </c:pt>
                <c:pt idx="834">
                  <c:v>74.62482</c:v>
                </c:pt>
                <c:pt idx="835">
                  <c:v>74.62398999999999</c:v>
                </c:pt>
                <c:pt idx="836">
                  <c:v>74.62316999999998</c:v>
                </c:pt>
                <c:pt idx="837">
                  <c:v>74.62234499999997</c:v>
                </c:pt>
                <c:pt idx="838">
                  <c:v>74.62152</c:v>
                </c:pt>
                <c:pt idx="839">
                  <c:v>74.62070499999999</c:v>
                </c:pt>
                <c:pt idx="840">
                  <c:v>74.61987999999998</c:v>
                </c:pt>
                <c:pt idx="841">
                  <c:v>74.61906</c:v>
                </c:pt>
                <c:pt idx="842">
                  <c:v>74.61823</c:v>
                </c:pt>
                <c:pt idx="843">
                  <c:v>74.61741</c:v>
                </c:pt>
                <c:pt idx="844">
                  <c:v>74.61659</c:v>
                </c:pt>
                <c:pt idx="845">
                  <c:v>74.61577599999997</c:v>
                </c:pt>
                <c:pt idx="846">
                  <c:v>74.61496</c:v>
                </c:pt>
                <c:pt idx="847">
                  <c:v>74.61414</c:v>
                </c:pt>
                <c:pt idx="848">
                  <c:v>74.61333</c:v>
                </c:pt>
                <c:pt idx="849">
                  <c:v>74.61251</c:v>
                </c:pt>
                <c:pt idx="850">
                  <c:v>74.61170000000001</c:v>
                </c:pt>
                <c:pt idx="851">
                  <c:v>74.61088599999998</c:v>
                </c:pt>
                <c:pt idx="852">
                  <c:v>74.61007999999998</c:v>
                </c:pt>
                <c:pt idx="853">
                  <c:v>74.60926</c:v>
                </c:pt>
                <c:pt idx="854">
                  <c:v>74.60844999999999</c:v>
                </c:pt>
                <c:pt idx="855">
                  <c:v>74.60764</c:v>
                </c:pt>
                <c:pt idx="856">
                  <c:v>74.60683399999999</c:v>
                </c:pt>
                <c:pt idx="857">
                  <c:v>74.606026</c:v>
                </c:pt>
                <c:pt idx="858">
                  <c:v>74.60522</c:v>
                </c:pt>
                <c:pt idx="859">
                  <c:v>74.604416</c:v>
                </c:pt>
                <c:pt idx="860">
                  <c:v>74.603615</c:v>
                </c:pt>
                <c:pt idx="861">
                  <c:v>74.60280999999999</c:v>
                </c:pt>
                <c:pt idx="862">
                  <c:v>74.60200999999999</c:v>
                </c:pt>
                <c:pt idx="863">
                  <c:v>74.60121</c:v>
                </c:pt>
                <c:pt idx="864">
                  <c:v>74.60040999999998</c:v>
                </c:pt>
                <c:pt idx="865">
                  <c:v>74.59961</c:v>
                </c:pt>
                <c:pt idx="866">
                  <c:v>74.59881</c:v>
                </c:pt>
                <c:pt idx="867">
                  <c:v>74.59801</c:v>
                </c:pt>
                <c:pt idx="868">
                  <c:v>74.597206</c:v>
                </c:pt>
                <c:pt idx="869">
                  <c:v>74.596405</c:v>
                </c:pt>
                <c:pt idx="870">
                  <c:v>74.59561</c:v>
                </c:pt>
                <c:pt idx="871">
                  <c:v>74.59482</c:v>
                </c:pt>
                <c:pt idx="872">
                  <c:v>74.594025</c:v>
                </c:pt>
                <c:pt idx="873">
                  <c:v>74.59323</c:v>
                </c:pt>
                <c:pt idx="874">
                  <c:v>74.59243999999998</c:v>
                </c:pt>
                <c:pt idx="875">
                  <c:v>74.59165</c:v>
                </c:pt>
                <c:pt idx="876">
                  <c:v>74.590866</c:v>
                </c:pt>
                <c:pt idx="877">
                  <c:v>74.59008</c:v>
                </c:pt>
                <c:pt idx="878">
                  <c:v>74.589294</c:v>
                </c:pt>
                <c:pt idx="879">
                  <c:v>74.58851</c:v>
                </c:pt>
                <c:pt idx="880">
                  <c:v>74.58773</c:v>
                </c:pt>
                <c:pt idx="881">
                  <c:v>74.586945</c:v>
                </c:pt>
                <c:pt idx="882">
                  <c:v>74.58617</c:v>
                </c:pt>
                <c:pt idx="883">
                  <c:v>74.58538999999999</c:v>
                </c:pt>
                <c:pt idx="884">
                  <c:v>74.58461</c:v>
                </c:pt>
                <c:pt idx="885">
                  <c:v>74.583824</c:v>
                </c:pt>
                <c:pt idx="886">
                  <c:v>74.58304599999998</c:v>
                </c:pt>
                <c:pt idx="887">
                  <c:v>74.58227</c:v>
                </c:pt>
                <c:pt idx="888">
                  <c:v>74.58149</c:v>
                </c:pt>
                <c:pt idx="889">
                  <c:v>74.58072</c:v>
                </c:pt>
                <c:pt idx="890">
                  <c:v>74.57994999999998</c:v>
                </c:pt>
                <c:pt idx="891">
                  <c:v>74.57917999999998</c:v>
                </c:pt>
                <c:pt idx="892">
                  <c:v>74.57840999999999</c:v>
                </c:pt>
                <c:pt idx="893">
                  <c:v>74.57764</c:v>
                </c:pt>
                <c:pt idx="894">
                  <c:v>74.57686599999998</c:v>
                </c:pt>
                <c:pt idx="895">
                  <c:v>74.57609999999998</c:v>
                </c:pt>
                <c:pt idx="896">
                  <c:v>74.57533999999997</c:v>
                </c:pt>
                <c:pt idx="897">
                  <c:v>74.57457999999998</c:v>
                </c:pt>
                <c:pt idx="898">
                  <c:v>74.573814</c:v>
                </c:pt>
                <c:pt idx="899">
                  <c:v>74.57304999999998</c:v>
                </c:pt>
                <c:pt idx="900">
                  <c:v>74.57229599999998</c:v>
                </c:pt>
                <c:pt idx="901">
                  <c:v>74.57153</c:v>
                </c:pt>
                <c:pt idx="902">
                  <c:v>74.57077999999998</c:v>
                </c:pt>
                <c:pt idx="903">
                  <c:v>74.57002</c:v>
                </c:pt>
                <c:pt idx="904">
                  <c:v>74.56927</c:v>
                </c:pt>
                <c:pt idx="905">
                  <c:v>74.56851</c:v>
                </c:pt>
                <c:pt idx="906">
                  <c:v>74.56776</c:v>
                </c:pt>
                <c:pt idx="907">
                  <c:v>74.567</c:v>
                </c:pt>
                <c:pt idx="908">
                  <c:v>74.56625</c:v>
                </c:pt>
                <c:pt idx="909">
                  <c:v>74.5655</c:v>
                </c:pt>
                <c:pt idx="910">
                  <c:v>74.56475</c:v>
                </c:pt>
                <c:pt idx="911">
                  <c:v>74.564</c:v>
                </c:pt>
                <c:pt idx="912">
                  <c:v>74.563255</c:v>
                </c:pt>
                <c:pt idx="913">
                  <c:v>74.56251</c:v>
                </c:pt>
                <c:pt idx="914">
                  <c:v>74.56176</c:v>
                </c:pt>
                <c:pt idx="915">
                  <c:v>74.56102</c:v>
                </c:pt>
                <c:pt idx="916">
                  <c:v>74.56028</c:v>
                </c:pt>
                <c:pt idx="917">
                  <c:v>74.55954</c:v>
                </c:pt>
                <c:pt idx="918">
                  <c:v>74.55879999999999</c:v>
                </c:pt>
                <c:pt idx="919">
                  <c:v>74.55806</c:v>
                </c:pt>
                <c:pt idx="920">
                  <c:v>74.55732</c:v>
                </c:pt>
                <c:pt idx="921">
                  <c:v>74.55659</c:v>
                </c:pt>
                <c:pt idx="922">
                  <c:v>74.55584999999999</c:v>
                </c:pt>
                <c:pt idx="923">
                  <c:v>74.555115</c:v>
                </c:pt>
                <c:pt idx="924">
                  <c:v>74.55437999999998</c:v>
                </c:pt>
                <c:pt idx="925">
                  <c:v>74.55365</c:v>
                </c:pt>
                <c:pt idx="926">
                  <c:v>74.55292</c:v>
                </c:pt>
                <c:pt idx="927">
                  <c:v>74.55218999999998</c:v>
                </c:pt>
                <c:pt idx="928">
                  <c:v>74.55146</c:v>
                </c:pt>
                <c:pt idx="929">
                  <c:v>74.55073499999999</c:v>
                </c:pt>
                <c:pt idx="930">
                  <c:v>74.55001</c:v>
                </c:pt>
                <c:pt idx="931">
                  <c:v>74.549286</c:v>
                </c:pt>
                <c:pt idx="932">
                  <c:v>74.54856</c:v>
                </c:pt>
                <c:pt idx="933">
                  <c:v>74.547844</c:v>
                </c:pt>
                <c:pt idx="934">
                  <c:v>74.54713</c:v>
                </c:pt>
                <c:pt idx="935">
                  <c:v>74.54641</c:v>
                </c:pt>
                <c:pt idx="936">
                  <c:v>74.54569</c:v>
                </c:pt>
                <c:pt idx="937">
                  <c:v>74.544975</c:v>
                </c:pt>
                <c:pt idx="938">
                  <c:v>74.54426</c:v>
                </c:pt>
                <c:pt idx="939">
                  <c:v>74.54354</c:v>
                </c:pt>
                <c:pt idx="940">
                  <c:v>74.54283</c:v>
                </c:pt>
                <c:pt idx="941">
                  <c:v>74.54212</c:v>
                </c:pt>
                <c:pt idx="942">
                  <c:v>74.54141</c:v>
                </c:pt>
                <c:pt idx="943">
                  <c:v>74.5407</c:v>
                </c:pt>
                <c:pt idx="944">
                  <c:v>74.53999</c:v>
                </c:pt>
                <c:pt idx="945">
                  <c:v>74.53928</c:v>
                </c:pt>
                <c:pt idx="946">
                  <c:v>74.53857399999998</c:v>
                </c:pt>
                <c:pt idx="947">
                  <c:v>74.53787000000001</c:v>
                </c:pt>
                <c:pt idx="948">
                  <c:v>74.53717</c:v>
                </c:pt>
                <c:pt idx="949">
                  <c:v>74.53647</c:v>
                </c:pt>
                <c:pt idx="950">
                  <c:v>74.53577</c:v>
                </c:pt>
                <c:pt idx="951">
                  <c:v>74.535065</c:v>
                </c:pt>
                <c:pt idx="952">
                  <c:v>74.53436</c:v>
                </c:pt>
                <c:pt idx="953">
                  <c:v>74.53367</c:v>
                </c:pt>
                <c:pt idx="954">
                  <c:v>74.53297399999998</c:v>
                </c:pt>
                <c:pt idx="955">
                  <c:v>74.53227</c:v>
                </c:pt>
                <c:pt idx="956">
                  <c:v>74.53158</c:v>
                </c:pt>
                <c:pt idx="957">
                  <c:v>74.53087999999998</c:v>
                </c:pt>
                <c:pt idx="958">
                  <c:v>74.5302</c:v>
                </c:pt>
                <c:pt idx="959">
                  <c:v>74.52951</c:v>
                </c:pt>
                <c:pt idx="960">
                  <c:v>74.528824</c:v>
                </c:pt>
                <c:pt idx="961">
                  <c:v>74.52813999999998</c:v>
                </c:pt>
                <c:pt idx="962">
                  <c:v>74.52745</c:v>
                </c:pt>
                <c:pt idx="963">
                  <c:v>74.526764</c:v>
                </c:pt>
                <c:pt idx="964">
                  <c:v>74.52607999999998</c:v>
                </c:pt>
                <c:pt idx="965">
                  <c:v>74.52538999999999</c:v>
                </c:pt>
                <c:pt idx="966">
                  <c:v>74.524704</c:v>
                </c:pt>
                <c:pt idx="967">
                  <c:v>74.524025</c:v>
                </c:pt>
                <c:pt idx="968">
                  <c:v>74.52333999999999</c:v>
                </c:pt>
                <c:pt idx="969">
                  <c:v>74.52265</c:v>
                </c:pt>
                <c:pt idx="970">
                  <c:v>74.52197</c:v>
                </c:pt>
                <c:pt idx="971">
                  <c:v>74.52129</c:v>
                </c:pt>
                <c:pt idx="972">
                  <c:v>74.520615</c:v>
                </c:pt>
                <c:pt idx="973">
                  <c:v>74.51994</c:v>
                </c:pt>
                <c:pt idx="974">
                  <c:v>74.519264</c:v>
                </c:pt>
                <c:pt idx="975">
                  <c:v>74.51859</c:v>
                </c:pt>
                <c:pt idx="976">
                  <c:v>74.51792</c:v>
                </c:pt>
                <c:pt idx="977">
                  <c:v>74.51725</c:v>
                </c:pt>
                <c:pt idx="978">
                  <c:v>74.51659</c:v>
                </c:pt>
                <c:pt idx="979">
                  <c:v>74.515915</c:v>
                </c:pt>
                <c:pt idx="980">
                  <c:v>74.51525</c:v>
                </c:pt>
                <c:pt idx="981">
                  <c:v>74.51459</c:v>
                </c:pt>
                <c:pt idx="982">
                  <c:v>74.513916</c:v>
                </c:pt>
                <c:pt idx="983">
                  <c:v>74.51325</c:v>
                </c:pt>
                <c:pt idx="984">
                  <c:v>74.51259</c:v>
                </c:pt>
                <c:pt idx="985">
                  <c:v>74.511925</c:v>
                </c:pt>
                <c:pt idx="986">
                  <c:v>74.51126</c:v>
                </c:pt>
                <c:pt idx="987">
                  <c:v>74.5106</c:v>
                </c:pt>
                <c:pt idx="988">
                  <c:v>74.50993</c:v>
                </c:pt>
                <c:pt idx="989">
                  <c:v>74.50928</c:v>
                </c:pt>
                <c:pt idx="990">
                  <c:v>74.50862</c:v>
                </c:pt>
                <c:pt idx="991">
                  <c:v>74.507965</c:v>
                </c:pt>
                <c:pt idx="992">
                  <c:v>74.50731</c:v>
                </c:pt>
                <c:pt idx="993">
                  <c:v>74.50665</c:v>
                </c:pt>
                <c:pt idx="994">
                  <c:v>74.506</c:v>
                </c:pt>
                <c:pt idx="995">
                  <c:v>74.50533999999999</c:v>
                </c:pt>
                <c:pt idx="996">
                  <c:v>74.50469</c:v>
                </c:pt>
                <c:pt idx="997">
                  <c:v>74.504036</c:v>
                </c:pt>
                <c:pt idx="998">
                  <c:v>74.50338999999998</c:v>
                </c:pt>
                <c:pt idx="999">
                  <c:v>74.50273999999999</c:v>
                </c:pt>
                <c:pt idx="1000">
                  <c:v>74.50208999999998</c:v>
                </c:pt>
                <c:pt idx="1001">
                  <c:v>74.50144</c:v>
                </c:pt>
                <c:pt idx="1002">
                  <c:v>74.50078999999998</c:v>
                </c:pt>
                <c:pt idx="1003">
                  <c:v>74.50015</c:v>
                </c:pt>
                <c:pt idx="1004">
                  <c:v>74.49951</c:v>
                </c:pt>
                <c:pt idx="1005">
                  <c:v>74.49887</c:v>
                </c:pt>
                <c:pt idx="1006">
                  <c:v>74.49823</c:v>
                </c:pt>
                <c:pt idx="1007">
                  <c:v>74.49759</c:v>
                </c:pt>
                <c:pt idx="1008">
                  <c:v>74.49695</c:v>
                </c:pt>
                <c:pt idx="1009">
                  <c:v>74.49631</c:v>
                </c:pt>
                <c:pt idx="1010">
                  <c:v>74.49567</c:v>
                </c:pt>
                <c:pt idx="1011">
                  <c:v>74.49503</c:v>
                </c:pt>
                <c:pt idx="1012">
                  <c:v>74.4944</c:v>
                </c:pt>
                <c:pt idx="1013">
                  <c:v>74.49376</c:v>
                </c:pt>
                <c:pt idx="1014">
                  <c:v>74.493126</c:v>
                </c:pt>
                <c:pt idx="1015">
                  <c:v>74.49249</c:v>
                </c:pt>
                <c:pt idx="1016">
                  <c:v>74.49186</c:v>
                </c:pt>
                <c:pt idx="1017">
                  <c:v>74.49123</c:v>
                </c:pt>
                <c:pt idx="1018">
                  <c:v>74.49059</c:v>
                </c:pt>
                <c:pt idx="1019">
                  <c:v>74.48997</c:v>
                </c:pt>
                <c:pt idx="1020">
                  <c:v>74.48934</c:v>
                </c:pt>
                <c:pt idx="1021">
                  <c:v>74.48871599999998</c:v>
                </c:pt>
                <c:pt idx="1022">
                  <c:v>74.48809</c:v>
                </c:pt>
                <c:pt idx="1023">
                  <c:v>74.487465</c:v>
                </c:pt>
                <c:pt idx="1024">
                  <c:v>74.48684</c:v>
                </c:pt>
                <c:pt idx="1025">
                  <c:v>74.48621</c:v>
                </c:pt>
                <c:pt idx="1026">
                  <c:v>74.48559</c:v>
                </c:pt>
                <c:pt idx="1027">
                  <c:v>74.48496</c:v>
                </c:pt>
                <c:pt idx="1028">
                  <c:v>74.48434</c:v>
                </c:pt>
                <c:pt idx="1029">
                  <c:v>74.48372</c:v>
                </c:pt>
                <c:pt idx="1030">
                  <c:v>74.4831</c:v>
                </c:pt>
                <c:pt idx="1031">
                  <c:v>74.48247999999998</c:v>
                </c:pt>
                <c:pt idx="1032">
                  <c:v>74.481865</c:v>
                </c:pt>
                <c:pt idx="1033">
                  <c:v>74.48125</c:v>
                </c:pt>
                <c:pt idx="1034">
                  <c:v>74.48063</c:v>
                </c:pt>
                <c:pt idx="1035">
                  <c:v>74.48001</c:v>
                </c:pt>
                <c:pt idx="1036">
                  <c:v>74.4794</c:v>
                </c:pt>
                <c:pt idx="1037">
                  <c:v>74.47877999999999</c:v>
                </c:pt>
                <c:pt idx="1038">
                  <c:v>74.47817</c:v>
                </c:pt>
                <c:pt idx="1039">
                  <c:v>74.47756</c:v>
                </c:pt>
                <c:pt idx="1040">
                  <c:v>74.47695</c:v>
                </c:pt>
                <c:pt idx="1041">
                  <c:v>74.47633999999998</c:v>
                </c:pt>
                <c:pt idx="1042">
                  <c:v>74.47573</c:v>
                </c:pt>
                <c:pt idx="1043">
                  <c:v>74.47513</c:v>
                </c:pt>
                <c:pt idx="1044">
                  <c:v>74.47452</c:v>
                </c:pt>
                <c:pt idx="1045">
                  <c:v>74.473915</c:v>
                </c:pt>
                <c:pt idx="1046">
                  <c:v>74.47331</c:v>
                </c:pt>
                <c:pt idx="1047">
                  <c:v>74.47270999999999</c:v>
                </c:pt>
                <c:pt idx="1048">
                  <c:v>74.47211</c:v>
                </c:pt>
                <c:pt idx="1049">
                  <c:v>74.471504</c:v>
                </c:pt>
                <c:pt idx="1050">
                  <c:v>74.4709</c:v>
                </c:pt>
                <c:pt idx="1051">
                  <c:v>74.4703</c:v>
                </c:pt>
                <c:pt idx="1052">
                  <c:v>74.4697</c:v>
                </c:pt>
                <c:pt idx="1053">
                  <c:v>74.4691</c:v>
                </c:pt>
                <c:pt idx="1054">
                  <c:v>74.468506</c:v>
                </c:pt>
                <c:pt idx="1055">
                  <c:v>74.4679</c:v>
                </c:pt>
                <c:pt idx="1056">
                  <c:v>74.46731</c:v>
                </c:pt>
                <c:pt idx="1057">
                  <c:v>74.46671</c:v>
                </c:pt>
                <c:pt idx="1058">
                  <c:v>74.46612</c:v>
                </c:pt>
                <c:pt idx="1059">
                  <c:v>74.46552</c:v>
                </c:pt>
                <c:pt idx="1060">
                  <c:v>74.46493</c:v>
                </c:pt>
                <c:pt idx="1061">
                  <c:v>74.46434</c:v>
                </c:pt>
                <c:pt idx="1062">
                  <c:v>74.46375</c:v>
                </c:pt>
                <c:pt idx="1063">
                  <c:v>74.463165</c:v>
                </c:pt>
                <c:pt idx="1064">
                  <c:v>74.46258</c:v>
                </c:pt>
                <c:pt idx="1065">
                  <c:v>74.46199</c:v>
                </c:pt>
                <c:pt idx="1066">
                  <c:v>74.4614</c:v>
                </c:pt>
                <c:pt idx="1067">
                  <c:v>74.460815</c:v>
                </c:pt>
                <c:pt idx="1068">
                  <c:v>74.46023</c:v>
                </c:pt>
                <c:pt idx="1069">
                  <c:v>74.45965</c:v>
                </c:pt>
                <c:pt idx="1070">
                  <c:v>74.45906</c:v>
                </c:pt>
                <c:pt idx="1071">
                  <c:v>74.45847</c:v>
                </c:pt>
                <c:pt idx="1072">
                  <c:v>74.457886</c:v>
                </c:pt>
                <c:pt idx="1073">
                  <c:v>74.457306</c:v>
                </c:pt>
                <c:pt idx="1074">
                  <c:v>74.456726</c:v>
                </c:pt>
                <c:pt idx="1075">
                  <c:v>74.45615</c:v>
                </c:pt>
                <c:pt idx="1076">
                  <c:v>74.45557</c:v>
                </c:pt>
                <c:pt idx="1077">
                  <c:v>74.45499</c:v>
                </c:pt>
                <c:pt idx="1078">
                  <c:v>74.45441</c:v>
                </c:pt>
                <c:pt idx="1079">
                  <c:v>74.453835</c:v>
                </c:pt>
                <c:pt idx="1080">
                  <c:v>74.45326</c:v>
                </c:pt>
                <c:pt idx="1081">
                  <c:v>74.45268</c:v>
                </c:pt>
                <c:pt idx="1082">
                  <c:v>74.4521</c:v>
                </c:pt>
                <c:pt idx="1083">
                  <c:v>74.45153</c:v>
                </c:pt>
                <c:pt idx="1084">
                  <c:v>74.45096</c:v>
                </c:pt>
                <c:pt idx="1085">
                  <c:v>74.45038599999998</c:v>
                </c:pt>
                <c:pt idx="1086">
                  <c:v>74.449814</c:v>
                </c:pt>
                <c:pt idx="1087">
                  <c:v>74.44924</c:v>
                </c:pt>
                <c:pt idx="1088">
                  <c:v>74.44867</c:v>
                </c:pt>
                <c:pt idx="1089">
                  <c:v>74.4481</c:v>
                </c:pt>
                <c:pt idx="1090">
                  <c:v>74.447525</c:v>
                </c:pt>
                <c:pt idx="1091">
                  <c:v>74.44696</c:v>
                </c:pt>
                <c:pt idx="1092">
                  <c:v>74.446396</c:v>
                </c:pt>
                <c:pt idx="1093">
                  <c:v>74.44583</c:v>
                </c:pt>
                <c:pt idx="1094">
                  <c:v>74.44527</c:v>
                </c:pt>
                <c:pt idx="1095">
                  <c:v>74.4447</c:v>
                </c:pt>
                <c:pt idx="1096">
                  <c:v>74.446625</c:v>
                </c:pt>
                <c:pt idx="1097">
                  <c:v>74.44855</c:v>
                </c:pt>
                <c:pt idx="1098">
                  <c:v>74.45047</c:v>
                </c:pt>
                <c:pt idx="1099">
                  <c:v>74.45238999999998</c:v>
                </c:pt>
                <c:pt idx="1100">
                  <c:v>74.454315</c:v>
                </c:pt>
                <c:pt idx="1101">
                  <c:v>74.45624</c:v>
                </c:pt>
                <c:pt idx="1102">
                  <c:v>74.45817</c:v>
                </c:pt>
                <c:pt idx="1103">
                  <c:v>74.4601</c:v>
                </c:pt>
                <c:pt idx="1104">
                  <c:v>74.46202</c:v>
                </c:pt>
                <c:pt idx="1105">
                  <c:v>74.46395</c:v>
                </c:pt>
                <c:pt idx="1106">
                  <c:v>74.46587</c:v>
                </c:pt>
                <c:pt idx="1107">
                  <c:v>74.467804</c:v>
                </c:pt>
                <c:pt idx="1108">
                  <c:v>74.469734</c:v>
                </c:pt>
                <c:pt idx="1109">
                  <c:v>74.47166</c:v>
                </c:pt>
                <c:pt idx="1110">
                  <c:v>74.47359</c:v>
                </c:pt>
                <c:pt idx="1111">
                  <c:v>74.47552</c:v>
                </c:pt>
                <c:pt idx="1112">
                  <c:v>74.47745</c:v>
                </c:pt>
                <c:pt idx="1113">
                  <c:v>74.47937999999999</c:v>
                </c:pt>
                <c:pt idx="1114">
                  <c:v>74.48131</c:v>
                </c:pt>
                <c:pt idx="1115">
                  <c:v>74.48323</c:v>
                </c:pt>
                <c:pt idx="1116">
                  <c:v>74.48516</c:v>
                </c:pt>
                <c:pt idx="1117">
                  <c:v>74.48709</c:v>
                </c:pt>
                <c:pt idx="1118">
                  <c:v>74.48902</c:v>
                </c:pt>
                <c:pt idx="1119">
                  <c:v>74.49095</c:v>
                </c:pt>
                <c:pt idx="1120">
                  <c:v>74.492874</c:v>
                </c:pt>
                <c:pt idx="1121">
                  <c:v>74.494804</c:v>
                </c:pt>
                <c:pt idx="1122">
                  <c:v>74.49673000000001</c:v>
                </c:pt>
                <c:pt idx="1123">
                  <c:v>74.49865</c:v>
                </c:pt>
                <c:pt idx="1124">
                  <c:v>74.50057</c:v>
                </c:pt>
                <c:pt idx="1125">
                  <c:v>74.50249499999998</c:v>
                </c:pt>
                <c:pt idx="1126">
                  <c:v>74.50193</c:v>
                </c:pt>
                <c:pt idx="1127">
                  <c:v>74.501366</c:v>
                </c:pt>
                <c:pt idx="1128">
                  <c:v>74.5008</c:v>
                </c:pt>
                <c:pt idx="1129">
                  <c:v>74.50024</c:v>
                </c:pt>
                <c:pt idx="1130">
                  <c:v>74.499664</c:v>
                </c:pt>
                <c:pt idx="1131">
                  <c:v>74.49909</c:v>
                </c:pt>
                <c:pt idx="1132">
                  <c:v>74.49852</c:v>
                </c:pt>
                <c:pt idx="1133">
                  <c:v>74.49795</c:v>
                </c:pt>
                <c:pt idx="1134">
                  <c:v>74.497375</c:v>
                </c:pt>
                <c:pt idx="1135">
                  <c:v>74.496796</c:v>
                </c:pt>
                <c:pt idx="1136">
                  <c:v>74.496216</c:v>
                </c:pt>
                <c:pt idx="1137">
                  <c:v>74.49563</c:v>
                </c:pt>
                <c:pt idx="1138">
                  <c:v>74.49504</c:v>
                </c:pt>
                <c:pt idx="1139">
                  <c:v>74.49445</c:v>
                </c:pt>
                <c:pt idx="1140">
                  <c:v>74.49386</c:v>
                </c:pt>
                <c:pt idx="1141">
                  <c:v>74.49326</c:v>
                </c:pt>
                <c:pt idx="1142">
                  <c:v>74.49267</c:v>
                </c:pt>
                <c:pt idx="1143">
                  <c:v>74.49207000000001</c:v>
                </c:pt>
                <c:pt idx="1144">
                  <c:v>74.49148</c:v>
                </c:pt>
                <c:pt idx="1145">
                  <c:v>74.49088</c:v>
                </c:pt>
                <c:pt idx="1146">
                  <c:v>74.49028</c:v>
                </c:pt>
                <c:pt idx="1147">
                  <c:v>74.48968</c:v>
                </c:pt>
                <c:pt idx="1148">
                  <c:v>74.489075</c:v>
                </c:pt>
                <c:pt idx="1149">
                  <c:v>74.488464</c:v>
                </c:pt>
                <c:pt idx="1150">
                  <c:v>74.487854</c:v>
                </c:pt>
                <c:pt idx="1151">
                  <c:v>74.48724</c:v>
                </c:pt>
                <c:pt idx="1152">
                  <c:v>74.486626</c:v>
                </c:pt>
                <c:pt idx="1153">
                  <c:v>74.486015</c:v>
                </c:pt>
                <c:pt idx="1154">
                  <c:v>74.4854</c:v>
                </c:pt>
                <c:pt idx="1155">
                  <c:v>74.48478</c:v>
                </c:pt>
                <c:pt idx="1156">
                  <c:v>74.48416</c:v>
                </c:pt>
                <c:pt idx="1157">
                  <c:v>74.483536</c:v>
                </c:pt>
                <c:pt idx="1158">
                  <c:v>74.48291</c:v>
                </c:pt>
                <c:pt idx="1159">
                  <c:v>74.482285</c:v>
                </c:pt>
                <c:pt idx="1160">
                  <c:v>74.48166</c:v>
                </c:pt>
                <c:pt idx="1161">
                  <c:v>74.48103</c:v>
                </c:pt>
                <c:pt idx="1162">
                  <c:v>74.4804</c:v>
                </c:pt>
                <c:pt idx="1163">
                  <c:v>74.47976999999998</c:v>
                </c:pt>
                <c:pt idx="1164">
                  <c:v>74.47913000000001</c:v>
                </c:pt>
                <c:pt idx="1165">
                  <c:v>74.47849999999998</c:v>
                </c:pt>
                <c:pt idx="1166">
                  <c:v>74.47787</c:v>
                </c:pt>
                <c:pt idx="1167">
                  <c:v>74.477234</c:v>
                </c:pt>
                <c:pt idx="1168">
                  <c:v>74.47659</c:v>
                </c:pt>
                <c:pt idx="1169">
                  <c:v>74.47596</c:v>
                </c:pt>
                <c:pt idx="1170">
                  <c:v>74.47531999999998</c:v>
                </c:pt>
                <c:pt idx="1171">
                  <c:v>74.47468</c:v>
                </c:pt>
                <c:pt idx="1172">
                  <c:v>74.47404</c:v>
                </c:pt>
                <c:pt idx="1173">
                  <c:v>74.47338999999998</c:v>
                </c:pt>
                <c:pt idx="1174">
                  <c:v>74.47274999999999</c:v>
                </c:pt>
                <c:pt idx="1175">
                  <c:v>74.47211</c:v>
                </c:pt>
                <c:pt idx="1176">
                  <c:v>74.47146</c:v>
                </c:pt>
                <c:pt idx="1177">
                  <c:v>74.47082</c:v>
                </c:pt>
                <c:pt idx="1178">
                  <c:v>74.47017</c:v>
                </c:pt>
                <c:pt idx="1179">
                  <c:v>74.46952</c:v>
                </c:pt>
                <c:pt idx="1180">
                  <c:v>74.46888</c:v>
                </c:pt>
                <c:pt idx="1181">
                  <c:v>74.46823</c:v>
                </c:pt>
                <c:pt idx="1182">
                  <c:v>74.46758</c:v>
                </c:pt>
                <c:pt idx="1183">
                  <c:v>74.466934</c:v>
                </c:pt>
                <c:pt idx="1184">
                  <c:v>74.466286</c:v>
                </c:pt>
                <c:pt idx="1185">
                  <c:v>74.46564</c:v>
                </c:pt>
                <c:pt idx="1186">
                  <c:v>74.46499</c:v>
                </c:pt>
                <c:pt idx="1187">
                  <c:v>74.46434</c:v>
                </c:pt>
                <c:pt idx="1188">
                  <c:v>74.46369</c:v>
                </c:pt>
                <c:pt idx="1189">
                  <c:v>74.46304</c:v>
                </c:pt>
                <c:pt idx="1190">
                  <c:v>74.462395</c:v>
                </c:pt>
                <c:pt idx="1191">
                  <c:v>74.46175</c:v>
                </c:pt>
                <c:pt idx="1192">
                  <c:v>74.4611</c:v>
                </c:pt>
                <c:pt idx="1193">
                  <c:v>74.46044</c:v>
                </c:pt>
                <c:pt idx="1194">
                  <c:v>74.45978499999998</c:v>
                </c:pt>
                <c:pt idx="1195">
                  <c:v>74.45913</c:v>
                </c:pt>
                <c:pt idx="1196">
                  <c:v>74.45847999999998</c:v>
                </c:pt>
                <c:pt idx="1197">
                  <c:v>74.45783</c:v>
                </c:pt>
                <c:pt idx="1198">
                  <c:v>74.457184</c:v>
                </c:pt>
                <c:pt idx="1199">
                  <c:v>74.456535</c:v>
                </c:pt>
                <c:pt idx="1200">
                  <c:v>74.45588999999998</c:v>
                </c:pt>
                <c:pt idx="1201">
                  <c:v>74.45524</c:v>
                </c:pt>
                <c:pt idx="1202">
                  <c:v>74.45459</c:v>
                </c:pt>
                <c:pt idx="1203">
                  <c:v>74.45394</c:v>
                </c:pt>
                <c:pt idx="1204">
                  <c:v>74.45329</c:v>
                </c:pt>
                <c:pt idx="1205">
                  <c:v>74.452644</c:v>
                </c:pt>
                <c:pt idx="1206">
                  <c:v>74.451996</c:v>
                </c:pt>
                <c:pt idx="1207">
                  <c:v>74.45135</c:v>
                </c:pt>
                <c:pt idx="1208">
                  <c:v>74.45070000000001</c:v>
                </c:pt>
                <c:pt idx="1209">
                  <c:v>74.45005</c:v>
                </c:pt>
                <c:pt idx="1210">
                  <c:v>74.44941</c:v>
                </c:pt>
                <c:pt idx="1211">
                  <c:v>74.44876</c:v>
                </c:pt>
                <c:pt idx="1212">
                  <c:v>74.44811</c:v>
                </c:pt>
                <c:pt idx="1213">
                  <c:v>74.447464</c:v>
                </c:pt>
                <c:pt idx="1214">
                  <c:v>74.446815</c:v>
                </c:pt>
                <c:pt idx="1215">
                  <c:v>74.44617</c:v>
                </c:pt>
                <c:pt idx="1216">
                  <c:v>74.445526</c:v>
                </c:pt>
                <c:pt idx="1217">
                  <c:v>74.44488</c:v>
                </c:pt>
                <c:pt idx="1218">
                  <c:v>74.44424</c:v>
                </c:pt>
                <c:pt idx="1219">
                  <c:v>74.443596</c:v>
                </c:pt>
                <c:pt idx="1220">
                  <c:v>74.442955</c:v>
                </c:pt>
                <c:pt idx="1221">
                  <c:v>74.442314</c:v>
                </c:pt>
                <c:pt idx="1222">
                  <c:v>74.44167</c:v>
                </c:pt>
                <c:pt idx="1223">
                  <c:v>74.44103000000002</c:v>
                </c:pt>
                <c:pt idx="1224">
                  <c:v>74.44039</c:v>
                </c:pt>
                <c:pt idx="1225">
                  <c:v>74.43975</c:v>
                </c:pt>
                <c:pt idx="1226">
                  <c:v>74.43912</c:v>
                </c:pt>
                <c:pt idx="1227">
                  <c:v>74.43848</c:v>
                </c:pt>
                <c:pt idx="1228">
                  <c:v>74.43784</c:v>
                </c:pt>
                <c:pt idx="1229">
                  <c:v>74.43721</c:v>
                </c:pt>
                <c:pt idx="1230">
                  <c:v>74.43658</c:v>
                </c:pt>
                <c:pt idx="1231">
                  <c:v>74.435936</c:v>
                </c:pt>
                <c:pt idx="1232">
                  <c:v>74.43530000000001</c:v>
                </c:pt>
                <c:pt idx="1233">
                  <c:v>74.43467</c:v>
                </c:pt>
                <c:pt idx="1234">
                  <c:v>74.43404</c:v>
                </c:pt>
                <c:pt idx="1235">
                  <c:v>74.4334</c:v>
                </c:pt>
                <c:pt idx="1236">
                  <c:v>74.43277</c:v>
                </c:pt>
                <c:pt idx="1237">
                  <c:v>74.432144</c:v>
                </c:pt>
                <c:pt idx="1238">
                  <c:v>74.43152</c:v>
                </c:pt>
                <c:pt idx="1239">
                  <c:v>74.430885</c:v>
                </c:pt>
                <c:pt idx="1240">
                  <c:v>74.43026</c:v>
                </c:pt>
                <c:pt idx="1241">
                  <c:v>74.429634</c:v>
                </c:pt>
                <c:pt idx="1242">
                  <c:v>74.42901</c:v>
                </c:pt>
                <c:pt idx="1243">
                  <c:v>74.42837999999999</c:v>
                </c:pt>
                <c:pt idx="1244">
                  <c:v>74.42776</c:v>
                </c:pt>
                <c:pt idx="1245">
                  <c:v>74.42713</c:v>
                </c:pt>
                <c:pt idx="1246">
                  <c:v>74.426506</c:v>
                </c:pt>
                <c:pt idx="1247">
                  <c:v>74.42588999999998</c:v>
                </c:pt>
                <c:pt idx="1248">
                  <c:v>74.42527000000001</c:v>
                </c:pt>
                <c:pt idx="1249">
                  <c:v>74.42465</c:v>
                </c:pt>
                <c:pt idx="1250">
                  <c:v>74.424034</c:v>
                </c:pt>
                <c:pt idx="1251">
                  <c:v>74.423416</c:v>
                </c:pt>
                <c:pt idx="1252">
                  <c:v>74.42279999999998</c:v>
                </c:pt>
                <c:pt idx="1253">
                  <c:v>74.42217999999998</c:v>
                </c:pt>
                <c:pt idx="1254">
                  <c:v>74.42156</c:v>
                </c:pt>
                <c:pt idx="1255">
                  <c:v>74.42095</c:v>
                </c:pt>
                <c:pt idx="1256">
                  <c:v>74.42033399999998</c:v>
                </c:pt>
                <c:pt idx="1257">
                  <c:v>74.41972</c:v>
                </c:pt>
                <c:pt idx="1258">
                  <c:v>74.41911</c:v>
                </c:pt>
                <c:pt idx="1259">
                  <c:v>74.4185</c:v>
                </c:pt>
                <c:pt idx="1260">
                  <c:v>74.41789</c:v>
                </c:pt>
                <c:pt idx="1261">
                  <c:v>74.41728</c:v>
                </c:pt>
                <c:pt idx="1262">
                  <c:v>74.41667</c:v>
                </c:pt>
                <c:pt idx="1263">
                  <c:v>74.41606</c:v>
                </c:pt>
                <c:pt idx="1264">
                  <c:v>74.41546</c:v>
                </c:pt>
                <c:pt idx="1265">
                  <c:v>74.414856</c:v>
                </c:pt>
                <c:pt idx="1266">
                  <c:v>74.41425</c:v>
                </c:pt>
                <c:pt idx="1267">
                  <c:v>74.41365</c:v>
                </c:pt>
                <c:pt idx="1268">
                  <c:v>74.41305</c:v>
                </c:pt>
                <c:pt idx="1269">
                  <c:v>74.412445</c:v>
                </c:pt>
                <c:pt idx="1270">
                  <c:v>74.41184</c:v>
                </c:pt>
                <c:pt idx="1271">
                  <c:v>74.41125</c:v>
                </c:pt>
                <c:pt idx="1272">
                  <c:v>74.410645</c:v>
                </c:pt>
                <c:pt idx="1273">
                  <c:v>74.41005</c:v>
                </c:pt>
                <c:pt idx="1274">
                  <c:v>74.409454</c:v>
                </c:pt>
                <c:pt idx="1275">
                  <c:v>74.40886</c:v>
                </c:pt>
                <c:pt idx="1276">
                  <c:v>74.408264</c:v>
                </c:pt>
                <c:pt idx="1277">
                  <c:v>74.40767</c:v>
                </c:pt>
                <c:pt idx="1278">
                  <c:v>74.407074</c:v>
                </c:pt>
                <c:pt idx="1279">
                  <c:v>74.40648</c:v>
                </c:pt>
                <c:pt idx="1280">
                  <c:v>74.40589</c:v>
                </c:pt>
                <c:pt idx="1281">
                  <c:v>74.405304</c:v>
                </c:pt>
                <c:pt idx="1282">
                  <c:v>74.40472</c:v>
                </c:pt>
                <c:pt idx="1283">
                  <c:v>74.40413</c:v>
                </c:pt>
                <c:pt idx="1284">
                  <c:v>74.40354</c:v>
                </c:pt>
                <c:pt idx="1285">
                  <c:v>74.402954</c:v>
                </c:pt>
                <c:pt idx="1286">
                  <c:v>74.40237</c:v>
                </c:pt>
                <c:pt idx="1287">
                  <c:v>74.40178</c:v>
                </c:pt>
                <c:pt idx="1288">
                  <c:v>74.40119</c:v>
                </c:pt>
                <c:pt idx="1289">
                  <c:v>74.400604</c:v>
                </c:pt>
                <c:pt idx="1290">
                  <c:v>74.400024</c:v>
                </c:pt>
                <c:pt idx="1291">
                  <c:v>74.399445</c:v>
                </c:pt>
                <c:pt idx="1292">
                  <c:v>74.398865</c:v>
                </c:pt>
                <c:pt idx="1293">
                  <c:v>74.398285</c:v>
                </c:pt>
                <c:pt idx="1294">
                  <c:v>74.397705</c:v>
                </c:pt>
                <c:pt idx="1295">
                  <c:v>74.397125</c:v>
                </c:pt>
                <c:pt idx="1296">
                  <c:v>74.39655</c:v>
                </c:pt>
                <c:pt idx="1297">
                  <c:v>74.39597999999998</c:v>
                </c:pt>
                <c:pt idx="1298">
                  <c:v>74.39541</c:v>
                </c:pt>
                <c:pt idx="1299">
                  <c:v>74.39484</c:v>
                </c:pt>
                <c:pt idx="1300">
                  <c:v>74.394264</c:v>
                </c:pt>
                <c:pt idx="1301">
                  <c:v>74.39369</c:v>
                </c:pt>
                <c:pt idx="1302">
                  <c:v>74.39312</c:v>
                </c:pt>
                <c:pt idx="1303">
                  <c:v>74.39255</c:v>
                </c:pt>
                <c:pt idx="1304">
                  <c:v>74.391975</c:v>
                </c:pt>
                <c:pt idx="1305">
                  <c:v>74.39141</c:v>
                </c:pt>
                <c:pt idx="1306">
                  <c:v>74.39083999999998</c:v>
                </c:pt>
                <c:pt idx="1307">
                  <c:v>74.390274</c:v>
                </c:pt>
                <c:pt idx="1308">
                  <c:v>74.38970999999998</c:v>
                </c:pt>
                <c:pt idx="1309">
                  <c:v>74.389145</c:v>
                </c:pt>
                <c:pt idx="1310">
                  <c:v>74.38858999999998</c:v>
                </c:pt>
                <c:pt idx="1311">
                  <c:v>74.38801999999998</c:v>
                </c:pt>
                <c:pt idx="1312">
                  <c:v>74.38746</c:v>
                </c:pt>
                <c:pt idx="1313">
                  <c:v>74.38689999999998</c:v>
                </c:pt>
                <c:pt idx="1314">
                  <c:v>74.38634499999999</c:v>
                </c:pt>
                <c:pt idx="1315">
                  <c:v>74.38578999999999</c:v>
                </c:pt>
                <c:pt idx="1316">
                  <c:v>74.38523</c:v>
                </c:pt>
                <c:pt idx="1317">
                  <c:v>74.384674</c:v>
                </c:pt>
                <c:pt idx="1318">
                  <c:v>74.38412</c:v>
                </c:pt>
                <c:pt idx="1319">
                  <c:v>74.38356</c:v>
                </c:pt>
                <c:pt idx="1320">
                  <c:v>74.38301</c:v>
                </c:pt>
                <c:pt idx="1321">
                  <c:v>74.38245999999998</c:v>
                </c:pt>
                <c:pt idx="1322">
                  <c:v>74.38191</c:v>
                </c:pt>
                <c:pt idx="1323">
                  <c:v>74.381355</c:v>
                </c:pt>
                <c:pt idx="1324">
                  <c:v>74.38080599999999</c:v>
                </c:pt>
                <c:pt idx="1325">
                  <c:v>74.38026</c:v>
                </c:pt>
                <c:pt idx="1326">
                  <c:v>74.37970999999999</c:v>
                </c:pt>
                <c:pt idx="1327">
                  <c:v>74.379166</c:v>
                </c:pt>
                <c:pt idx="1328">
                  <c:v>74.378624</c:v>
                </c:pt>
                <c:pt idx="1329">
                  <c:v>74.37807999999997</c:v>
                </c:pt>
                <c:pt idx="1330">
                  <c:v>74.37753999999998</c:v>
                </c:pt>
                <c:pt idx="1331">
                  <c:v>74.37699999999998</c:v>
                </c:pt>
                <c:pt idx="1332">
                  <c:v>74.37645999999998</c:v>
                </c:pt>
                <c:pt idx="1333">
                  <c:v>74.37591599999999</c:v>
                </c:pt>
                <c:pt idx="1334">
                  <c:v>74.37537399999997</c:v>
                </c:pt>
                <c:pt idx="1335">
                  <c:v>74.37482999999998</c:v>
                </c:pt>
                <c:pt idx="1336">
                  <c:v>74.3743</c:v>
                </c:pt>
                <c:pt idx="1337">
                  <c:v>74.37375999999999</c:v>
                </c:pt>
                <c:pt idx="1338">
                  <c:v>74.37322</c:v>
                </c:pt>
                <c:pt idx="1339">
                  <c:v>74.37267999999999</c:v>
                </c:pt>
                <c:pt idx="1340">
                  <c:v>74.37214999999999</c:v>
                </c:pt>
                <c:pt idx="1341">
                  <c:v>74.37161</c:v>
                </c:pt>
                <c:pt idx="1342">
                  <c:v>74.37107999999999</c:v>
                </c:pt>
                <c:pt idx="1343">
                  <c:v>74.37054399999998</c:v>
                </c:pt>
                <c:pt idx="1344">
                  <c:v>74.37000999999998</c:v>
                </c:pt>
                <c:pt idx="1345">
                  <c:v>74.36947999999998</c:v>
                </c:pt>
                <c:pt idx="1346">
                  <c:v>74.36893999999998</c:v>
                </c:pt>
                <c:pt idx="1347">
                  <c:v>74.36840999999998</c:v>
                </c:pt>
                <c:pt idx="1348">
                  <c:v>74.36788</c:v>
                </c:pt>
                <c:pt idx="1349">
                  <c:v>74.367355</c:v>
                </c:pt>
                <c:pt idx="1350">
                  <c:v>74.36683</c:v>
                </c:pt>
                <c:pt idx="1351">
                  <c:v>74.3663</c:v>
                </c:pt>
                <c:pt idx="1352">
                  <c:v>74.36577599999997</c:v>
                </c:pt>
                <c:pt idx="1353">
                  <c:v>74.36525</c:v>
                </c:pt>
                <c:pt idx="1354">
                  <c:v>74.36472</c:v>
                </c:pt>
                <c:pt idx="1355">
                  <c:v>74.3642</c:v>
                </c:pt>
                <c:pt idx="1356">
                  <c:v>74.36368</c:v>
                </c:pt>
                <c:pt idx="1357">
                  <c:v>74.36316</c:v>
                </c:pt>
                <c:pt idx="1358">
                  <c:v>74.36263</c:v>
                </c:pt>
                <c:pt idx="1359">
                  <c:v>74.362114</c:v>
                </c:pt>
                <c:pt idx="1360">
                  <c:v>74.361595</c:v>
                </c:pt>
                <c:pt idx="1361">
                  <c:v>74.36108</c:v>
                </c:pt>
                <c:pt idx="1362">
                  <c:v>74.36056</c:v>
                </c:pt>
                <c:pt idx="1363">
                  <c:v>74.36004</c:v>
                </c:pt>
                <c:pt idx="1364">
                  <c:v>74.35952</c:v>
                </c:pt>
                <c:pt idx="1365">
                  <c:v>74.35901</c:v>
                </c:pt>
                <c:pt idx="1366">
                  <c:v>74.35849999999999</c:v>
                </c:pt>
                <c:pt idx="1367">
                  <c:v>74.35798</c:v>
                </c:pt>
                <c:pt idx="1368">
                  <c:v>74.35747</c:v>
                </c:pt>
                <c:pt idx="1369">
                  <c:v>74.35696</c:v>
                </c:pt>
                <c:pt idx="1370">
                  <c:v>74.35644499999998</c:v>
                </c:pt>
                <c:pt idx="1371">
                  <c:v>74.35593399999999</c:v>
                </c:pt>
                <c:pt idx="1372">
                  <c:v>74.35541999999998</c:v>
                </c:pt>
                <c:pt idx="1373">
                  <c:v>74.35491</c:v>
                </c:pt>
                <c:pt idx="1374">
                  <c:v>74.3544</c:v>
                </c:pt>
                <c:pt idx="1375">
                  <c:v>74.35388999999999</c:v>
                </c:pt>
                <c:pt idx="1376">
                  <c:v>74.35337999999999</c:v>
                </c:pt>
                <c:pt idx="1377">
                  <c:v>74.35287499999997</c:v>
                </c:pt>
                <c:pt idx="1378">
                  <c:v>74.35236999999998</c:v>
                </c:pt>
                <c:pt idx="1379">
                  <c:v>74.35187</c:v>
                </c:pt>
                <c:pt idx="1380">
                  <c:v>74.351364</c:v>
                </c:pt>
                <c:pt idx="1381">
                  <c:v>74.35085999999998</c:v>
                </c:pt>
                <c:pt idx="1382">
                  <c:v>74.35035999999998</c:v>
                </c:pt>
                <c:pt idx="1383">
                  <c:v>74.34985</c:v>
                </c:pt>
                <c:pt idx="1384">
                  <c:v>74.34936</c:v>
                </c:pt>
                <c:pt idx="1385">
                  <c:v>74.348854</c:v>
                </c:pt>
                <c:pt idx="1386">
                  <c:v>74.34836</c:v>
                </c:pt>
                <c:pt idx="1387">
                  <c:v>74.347855</c:v>
                </c:pt>
                <c:pt idx="1388">
                  <c:v>74.34736</c:v>
                </c:pt>
                <c:pt idx="1389">
                  <c:v>74.346855</c:v>
                </c:pt>
                <c:pt idx="1390">
                  <c:v>74.34636</c:v>
                </c:pt>
                <c:pt idx="1391">
                  <c:v>74.34586</c:v>
                </c:pt>
                <c:pt idx="1392">
                  <c:v>74.34536999999998</c:v>
                </c:pt>
                <c:pt idx="1393">
                  <c:v>74.34487</c:v>
                </c:pt>
                <c:pt idx="1394">
                  <c:v>74.34437599999998</c:v>
                </c:pt>
                <c:pt idx="1395">
                  <c:v>74.34389</c:v>
                </c:pt>
                <c:pt idx="1396">
                  <c:v>74.34339</c:v>
                </c:pt>
                <c:pt idx="1397">
                  <c:v>74.3429</c:v>
                </c:pt>
                <c:pt idx="1398">
                  <c:v>74.342415</c:v>
                </c:pt>
                <c:pt idx="1399">
                  <c:v>74.34193</c:v>
                </c:pt>
                <c:pt idx="1400">
                  <c:v>74.34144</c:v>
                </c:pt>
                <c:pt idx="1401">
                  <c:v>74.34095</c:v>
                </c:pt>
                <c:pt idx="1402">
                  <c:v>74.34046</c:v>
                </c:pt>
                <c:pt idx="1403">
                  <c:v>74.33997</c:v>
                </c:pt>
                <c:pt idx="1404">
                  <c:v>74.33948499999998</c:v>
                </c:pt>
                <c:pt idx="1405">
                  <c:v>74.339</c:v>
                </c:pt>
                <c:pt idx="1406">
                  <c:v>74.33851</c:v>
                </c:pt>
                <c:pt idx="1407">
                  <c:v>74.33802999999998</c:v>
                </c:pt>
                <c:pt idx="1408">
                  <c:v>74.33755</c:v>
                </c:pt>
                <c:pt idx="1409">
                  <c:v>74.33706</c:v>
                </c:pt>
                <c:pt idx="1410">
                  <c:v>74.33658</c:v>
                </c:pt>
                <c:pt idx="1411">
                  <c:v>74.33609</c:v>
                </c:pt>
                <c:pt idx="1412">
                  <c:v>74.33561</c:v>
                </c:pt>
                <c:pt idx="1413">
                  <c:v>74.33513</c:v>
                </c:pt>
                <c:pt idx="1414">
                  <c:v>74.33465</c:v>
                </c:pt>
                <c:pt idx="1415">
                  <c:v>74.33417</c:v>
                </c:pt>
                <c:pt idx="1416">
                  <c:v>74.333694</c:v>
                </c:pt>
                <c:pt idx="1417">
                  <c:v>74.33322</c:v>
                </c:pt>
                <c:pt idx="1418">
                  <c:v>74.33273999999999</c:v>
                </c:pt>
                <c:pt idx="1419">
                  <c:v>74.33227</c:v>
                </c:pt>
                <c:pt idx="1420">
                  <c:v>74.331795</c:v>
                </c:pt>
                <c:pt idx="1421">
                  <c:v>74.33132</c:v>
                </c:pt>
                <c:pt idx="1422">
                  <c:v>74.33085</c:v>
                </c:pt>
                <c:pt idx="1423">
                  <c:v>74.33037599999999</c:v>
                </c:pt>
                <c:pt idx="1424">
                  <c:v>74.32989999999998</c:v>
                </c:pt>
                <c:pt idx="1425">
                  <c:v>74.32942999999998</c:v>
                </c:pt>
                <c:pt idx="1426">
                  <c:v>74.32895999999998</c:v>
                </c:pt>
                <c:pt idx="1427">
                  <c:v>74.32848999999999</c:v>
                </c:pt>
                <c:pt idx="1428">
                  <c:v>74.32801999999998</c:v>
                </c:pt>
                <c:pt idx="1429">
                  <c:v>74.327545</c:v>
                </c:pt>
                <c:pt idx="1430">
                  <c:v>74.32707</c:v>
                </c:pt>
                <c:pt idx="1431">
                  <c:v>74.32661</c:v>
                </c:pt>
                <c:pt idx="1432">
                  <c:v>74.32613999999998</c:v>
                </c:pt>
                <c:pt idx="1433">
                  <c:v>74.32566999999998</c:v>
                </c:pt>
                <c:pt idx="1434">
                  <c:v>74.32519999999998</c:v>
                </c:pt>
                <c:pt idx="1435">
                  <c:v>74.32473999999999</c:v>
                </c:pt>
                <c:pt idx="1436">
                  <c:v>74.32427000000001</c:v>
                </c:pt>
                <c:pt idx="1437">
                  <c:v>74.32380999999998</c:v>
                </c:pt>
                <c:pt idx="1438">
                  <c:v>74.32333999999999</c:v>
                </c:pt>
                <c:pt idx="1439">
                  <c:v>74.32287599999997</c:v>
                </c:pt>
                <c:pt idx="1440">
                  <c:v>74.32241999999998</c:v>
                </c:pt>
                <c:pt idx="1441">
                  <c:v>74.32196</c:v>
                </c:pt>
                <c:pt idx="1442">
                  <c:v>74.3215</c:v>
                </c:pt>
                <c:pt idx="1443">
                  <c:v>74.321045</c:v>
                </c:pt>
                <c:pt idx="1444">
                  <c:v>74.32058999999998</c:v>
                </c:pt>
                <c:pt idx="1445">
                  <c:v>74.32013</c:v>
                </c:pt>
                <c:pt idx="1446">
                  <c:v>74.31967</c:v>
                </c:pt>
                <c:pt idx="1447">
                  <c:v>74.319214</c:v>
                </c:pt>
                <c:pt idx="1448">
                  <c:v>74.31875599999998</c:v>
                </c:pt>
                <c:pt idx="1449">
                  <c:v>74.3183</c:v>
                </c:pt>
                <c:pt idx="1450">
                  <c:v>74.31784</c:v>
                </c:pt>
                <c:pt idx="1451">
                  <c:v>74.31738</c:v>
                </c:pt>
                <c:pt idx="1452">
                  <c:v>74.316925</c:v>
                </c:pt>
                <c:pt idx="1453">
                  <c:v>74.31647</c:v>
                </c:pt>
                <c:pt idx="1454">
                  <c:v>74.31602</c:v>
                </c:pt>
                <c:pt idx="1455">
                  <c:v>74.31557</c:v>
                </c:pt>
                <c:pt idx="1456">
                  <c:v>74.31511</c:v>
                </c:pt>
                <c:pt idx="1457">
                  <c:v>74.31466</c:v>
                </c:pt>
                <c:pt idx="1458">
                  <c:v>74.31421</c:v>
                </c:pt>
                <c:pt idx="1459">
                  <c:v>74.31376</c:v>
                </c:pt>
                <c:pt idx="1460">
                  <c:v>74.31332</c:v>
                </c:pt>
                <c:pt idx="1461">
                  <c:v>74.31534599999999</c:v>
                </c:pt>
                <c:pt idx="1462">
                  <c:v>74.317375</c:v>
                </c:pt>
                <c:pt idx="1463">
                  <c:v>74.31941</c:v>
                </c:pt>
                <c:pt idx="1464">
                  <c:v>74.32143999999998</c:v>
                </c:pt>
                <c:pt idx="1465">
                  <c:v>74.32346999999998</c:v>
                </c:pt>
                <c:pt idx="1466">
                  <c:v>74.32550999999998</c:v>
                </c:pt>
                <c:pt idx="1467">
                  <c:v>74.327545</c:v>
                </c:pt>
                <c:pt idx="1468">
                  <c:v>74.32957999999999</c:v>
                </c:pt>
                <c:pt idx="1469">
                  <c:v>74.33162</c:v>
                </c:pt>
                <c:pt idx="1470">
                  <c:v>74.33365</c:v>
                </c:pt>
                <c:pt idx="1471">
                  <c:v>74.33568599999998</c:v>
                </c:pt>
                <c:pt idx="1472">
                  <c:v>74.33772</c:v>
                </c:pt>
                <c:pt idx="1473">
                  <c:v>74.33976</c:v>
                </c:pt>
                <c:pt idx="1474">
                  <c:v>74.3418</c:v>
                </c:pt>
                <c:pt idx="1475">
                  <c:v>74.343834</c:v>
                </c:pt>
                <c:pt idx="1476">
                  <c:v>74.34587</c:v>
                </c:pt>
                <c:pt idx="1477">
                  <c:v>74.34791</c:v>
                </c:pt>
                <c:pt idx="1478">
                  <c:v>74.349945</c:v>
                </c:pt>
                <c:pt idx="1479">
                  <c:v>74.35198</c:v>
                </c:pt>
                <c:pt idx="1480">
                  <c:v>74.35402</c:v>
                </c:pt>
                <c:pt idx="1481">
                  <c:v>74.35606</c:v>
                </c:pt>
                <c:pt idx="1482">
                  <c:v>74.35808999999999</c:v>
                </c:pt>
                <c:pt idx="1483">
                  <c:v>74.36013000000001</c:v>
                </c:pt>
                <c:pt idx="1484">
                  <c:v>74.36216</c:v>
                </c:pt>
                <c:pt idx="1485">
                  <c:v>74.36419</c:v>
                </c:pt>
                <c:pt idx="1486">
                  <c:v>74.36623</c:v>
                </c:pt>
                <c:pt idx="1487">
                  <c:v>74.368256</c:v>
                </c:pt>
                <c:pt idx="1488">
                  <c:v>74.37028499999998</c:v>
                </c:pt>
                <c:pt idx="1489">
                  <c:v>74.37231399999999</c:v>
                </c:pt>
                <c:pt idx="1490">
                  <c:v>74.37434399999998</c:v>
                </c:pt>
                <c:pt idx="1491">
                  <c:v>74.37388999999999</c:v>
                </c:pt>
                <c:pt idx="1492">
                  <c:v>74.37343599999998</c:v>
                </c:pt>
                <c:pt idx="1493">
                  <c:v>74.37298599999997</c:v>
                </c:pt>
                <c:pt idx="1494">
                  <c:v>74.37253</c:v>
                </c:pt>
                <c:pt idx="1495">
                  <c:v>74.37206999999998</c:v>
                </c:pt>
                <c:pt idx="1496">
                  <c:v>74.371605</c:v>
                </c:pt>
                <c:pt idx="1497">
                  <c:v>74.37113999999998</c:v>
                </c:pt>
                <c:pt idx="1498">
                  <c:v>74.37067399999998</c:v>
                </c:pt>
                <c:pt idx="1499">
                  <c:v>74.37021</c:v>
                </c:pt>
                <c:pt idx="1500">
                  <c:v>74.36973599999999</c:v>
                </c:pt>
                <c:pt idx="1501">
                  <c:v>74.36926</c:v>
                </c:pt>
                <c:pt idx="1502">
                  <c:v>74.36878999999999</c:v>
                </c:pt>
                <c:pt idx="1503">
                  <c:v>74.36830999999998</c:v>
                </c:pt>
                <c:pt idx="1504">
                  <c:v>74.36783000000001</c:v>
                </c:pt>
                <c:pt idx="1505">
                  <c:v>74.36735</c:v>
                </c:pt>
                <c:pt idx="1506">
                  <c:v>74.36686</c:v>
                </c:pt>
                <c:pt idx="1507">
                  <c:v>74.36636999999998</c:v>
                </c:pt>
                <c:pt idx="1508">
                  <c:v>74.36587999999999</c:v>
                </c:pt>
                <c:pt idx="1509">
                  <c:v>74.36539499999999</c:v>
                </c:pt>
                <c:pt idx="1510">
                  <c:v>74.36491</c:v>
                </c:pt>
                <c:pt idx="1511">
                  <c:v>74.36441</c:v>
                </c:pt>
                <c:pt idx="1512">
                  <c:v>74.363914</c:v>
                </c:pt>
                <c:pt idx="1513">
                  <c:v>74.36341</c:v>
                </c:pt>
                <c:pt idx="1514">
                  <c:v>74.36291</c:v>
                </c:pt>
                <c:pt idx="1515">
                  <c:v>74.362404</c:v>
                </c:pt>
                <c:pt idx="1516">
                  <c:v>74.3619</c:v>
                </c:pt>
                <c:pt idx="1517">
                  <c:v>74.36139</c:v>
                </c:pt>
                <c:pt idx="1518">
                  <c:v>74.36087999999998</c:v>
                </c:pt>
                <c:pt idx="1519">
                  <c:v>74.36036999999998</c:v>
                </c:pt>
                <c:pt idx="1520">
                  <c:v>74.35985599999998</c:v>
                </c:pt>
                <c:pt idx="1521">
                  <c:v>74.35934399999998</c:v>
                </c:pt>
                <c:pt idx="1522">
                  <c:v>74.35882599999998</c:v>
                </c:pt>
                <c:pt idx="1523">
                  <c:v>74.35830999999999</c:v>
                </c:pt>
                <c:pt idx="1524">
                  <c:v>74.35778999999998</c:v>
                </c:pt>
                <c:pt idx="1525">
                  <c:v>74.35727</c:v>
                </c:pt>
                <c:pt idx="1526">
                  <c:v>74.35674999999999</c:v>
                </c:pt>
                <c:pt idx="1527">
                  <c:v>74.356224</c:v>
                </c:pt>
                <c:pt idx="1528">
                  <c:v>74.3557</c:v>
                </c:pt>
                <c:pt idx="1529">
                  <c:v>74.35516999999998</c:v>
                </c:pt>
                <c:pt idx="1530">
                  <c:v>74.35464</c:v>
                </c:pt>
                <c:pt idx="1531">
                  <c:v>74.3541</c:v>
                </c:pt>
                <c:pt idx="1532">
                  <c:v>74.35357999999998</c:v>
                </c:pt>
                <c:pt idx="1533">
                  <c:v>74.35303999999998</c:v>
                </c:pt>
                <c:pt idx="1534">
                  <c:v>74.35250999999998</c:v>
                </c:pt>
                <c:pt idx="1535">
                  <c:v>74.351974</c:v>
                </c:pt>
                <c:pt idx="1536">
                  <c:v>74.35143</c:v>
                </c:pt>
                <c:pt idx="1537">
                  <c:v>74.35088999999999</c:v>
                </c:pt>
                <c:pt idx="1538">
                  <c:v>74.35034999999999</c:v>
                </c:pt>
                <c:pt idx="1539">
                  <c:v>74.34981</c:v>
                </c:pt>
                <c:pt idx="1540">
                  <c:v>74.349266</c:v>
                </c:pt>
                <c:pt idx="1541">
                  <c:v>74.348724</c:v>
                </c:pt>
                <c:pt idx="1542">
                  <c:v>74.34818</c:v>
                </c:pt>
                <c:pt idx="1543">
                  <c:v>74.34763</c:v>
                </c:pt>
                <c:pt idx="1544">
                  <c:v>74.34709</c:v>
                </c:pt>
                <c:pt idx="1545">
                  <c:v>74.34655</c:v>
                </c:pt>
                <c:pt idx="1546">
                  <c:v>74.346</c:v>
                </c:pt>
                <c:pt idx="1547">
                  <c:v>74.34546</c:v>
                </c:pt>
                <c:pt idx="1548">
                  <c:v>74.34492</c:v>
                </c:pt>
                <c:pt idx="1549">
                  <c:v>74.34437000000001</c:v>
                </c:pt>
                <c:pt idx="1550">
                  <c:v>74.34382</c:v>
                </c:pt>
                <c:pt idx="1551">
                  <c:v>74.34327</c:v>
                </c:pt>
                <c:pt idx="1552">
                  <c:v>74.34272</c:v>
                </c:pt>
                <c:pt idx="1553">
                  <c:v>74.34217</c:v>
                </c:pt>
                <c:pt idx="1554">
                  <c:v>74.34162</c:v>
                </c:pt>
                <c:pt idx="1555">
                  <c:v>74.34107</c:v>
                </c:pt>
                <c:pt idx="1556">
                  <c:v>74.34052</c:v>
                </c:pt>
                <c:pt idx="1557">
                  <c:v>74.33997</c:v>
                </c:pt>
                <c:pt idx="1558">
                  <c:v>74.339424</c:v>
                </c:pt>
                <c:pt idx="1559">
                  <c:v>74.33887499999999</c:v>
                </c:pt>
                <c:pt idx="1560">
                  <c:v>74.33832599999998</c:v>
                </c:pt>
                <c:pt idx="1561">
                  <c:v>74.33777599999999</c:v>
                </c:pt>
                <c:pt idx="1562">
                  <c:v>74.33722</c:v>
                </c:pt>
                <c:pt idx="1563">
                  <c:v>74.33667000000001</c:v>
                </c:pt>
                <c:pt idx="1564">
                  <c:v>74.33612</c:v>
                </c:pt>
                <c:pt idx="1565">
                  <c:v>74.33556999999998</c:v>
                </c:pt>
                <c:pt idx="1566">
                  <c:v>74.33502</c:v>
                </c:pt>
                <c:pt idx="1567">
                  <c:v>74.33447</c:v>
                </c:pt>
                <c:pt idx="1568">
                  <c:v>74.33392</c:v>
                </c:pt>
                <c:pt idx="1569">
                  <c:v>74.33337399999999</c:v>
                </c:pt>
                <c:pt idx="1570">
                  <c:v>74.332825</c:v>
                </c:pt>
                <c:pt idx="1571">
                  <c:v>74.33227499999998</c:v>
                </c:pt>
                <c:pt idx="1572">
                  <c:v>74.331726</c:v>
                </c:pt>
                <c:pt idx="1573">
                  <c:v>74.33118</c:v>
                </c:pt>
                <c:pt idx="1574">
                  <c:v>74.33063000000001</c:v>
                </c:pt>
                <c:pt idx="1575">
                  <c:v>74.33007999999998</c:v>
                </c:pt>
                <c:pt idx="1576">
                  <c:v>74.32953</c:v>
                </c:pt>
                <c:pt idx="1577">
                  <c:v>74.32897999999999</c:v>
                </c:pt>
                <c:pt idx="1578">
                  <c:v>74.32842999999998</c:v>
                </c:pt>
                <c:pt idx="1579">
                  <c:v>74.32787999999998</c:v>
                </c:pt>
                <c:pt idx="1580">
                  <c:v>74.32732999999998</c:v>
                </c:pt>
                <c:pt idx="1581">
                  <c:v>74.32678999999999</c:v>
                </c:pt>
                <c:pt idx="1582">
                  <c:v>74.32625</c:v>
                </c:pt>
                <c:pt idx="1583">
                  <c:v>74.3257</c:v>
                </c:pt>
                <c:pt idx="1584">
                  <c:v>74.32515999999998</c:v>
                </c:pt>
                <c:pt idx="1585">
                  <c:v>74.324615</c:v>
                </c:pt>
                <c:pt idx="1586">
                  <c:v>74.32407</c:v>
                </c:pt>
                <c:pt idx="1587">
                  <c:v>74.32353</c:v>
                </c:pt>
                <c:pt idx="1588">
                  <c:v>74.32298999999999</c:v>
                </c:pt>
                <c:pt idx="1589">
                  <c:v>74.32244999999999</c:v>
                </c:pt>
                <c:pt idx="1590">
                  <c:v>74.32191</c:v>
                </c:pt>
                <c:pt idx="1591">
                  <c:v>74.321365</c:v>
                </c:pt>
                <c:pt idx="1592">
                  <c:v>74.32082</c:v>
                </c:pt>
                <c:pt idx="1593">
                  <c:v>74.32027999999998</c:v>
                </c:pt>
                <c:pt idx="1594">
                  <c:v>74.31973999999998</c:v>
                </c:pt>
                <c:pt idx="1595">
                  <c:v>74.3192</c:v>
                </c:pt>
                <c:pt idx="1596">
                  <c:v>74.31866</c:v>
                </c:pt>
                <c:pt idx="1597">
                  <c:v>74.318115</c:v>
                </c:pt>
                <c:pt idx="1598">
                  <c:v>74.31757</c:v>
                </c:pt>
                <c:pt idx="1599">
                  <c:v>74.31704</c:v>
                </c:pt>
                <c:pt idx="1600">
                  <c:v>74.3165</c:v>
                </c:pt>
                <c:pt idx="1601">
                  <c:v>74.31596</c:v>
                </c:pt>
                <c:pt idx="1602">
                  <c:v>74.31542</c:v>
                </c:pt>
                <c:pt idx="1603">
                  <c:v>74.31488</c:v>
                </c:pt>
                <c:pt idx="1604">
                  <c:v>74.31435</c:v>
                </c:pt>
                <c:pt idx="1605">
                  <c:v>74.31381</c:v>
                </c:pt>
                <c:pt idx="1606">
                  <c:v>74.31328</c:v>
                </c:pt>
                <c:pt idx="1607">
                  <c:v>74.31274399999998</c:v>
                </c:pt>
                <c:pt idx="1608">
                  <c:v>74.31221</c:v>
                </c:pt>
                <c:pt idx="1609">
                  <c:v>74.31168</c:v>
                </c:pt>
                <c:pt idx="1610">
                  <c:v>74.31116</c:v>
                </c:pt>
                <c:pt idx="1611">
                  <c:v>74.31063</c:v>
                </c:pt>
                <c:pt idx="1612">
                  <c:v>74.3101</c:v>
                </c:pt>
                <c:pt idx="1613">
                  <c:v>74.30957</c:v>
                </c:pt>
                <c:pt idx="1614">
                  <c:v>74.309044</c:v>
                </c:pt>
                <c:pt idx="1615">
                  <c:v>74.30852</c:v>
                </c:pt>
                <c:pt idx="1616">
                  <c:v>74.30799</c:v>
                </c:pt>
                <c:pt idx="1617">
                  <c:v>74.307465</c:v>
                </c:pt>
                <c:pt idx="1618">
                  <c:v>74.30694599999998</c:v>
                </c:pt>
                <c:pt idx="1619">
                  <c:v>74.30642</c:v>
                </c:pt>
                <c:pt idx="1620">
                  <c:v>74.30588999999999</c:v>
                </c:pt>
                <c:pt idx="1621">
                  <c:v>74.30537399999999</c:v>
                </c:pt>
                <c:pt idx="1622">
                  <c:v>74.304855</c:v>
                </c:pt>
                <c:pt idx="1623">
                  <c:v>74.30433999999998</c:v>
                </c:pt>
                <c:pt idx="1624">
                  <c:v>74.30382</c:v>
                </c:pt>
                <c:pt idx="1625">
                  <c:v>74.3033</c:v>
                </c:pt>
                <c:pt idx="1626">
                  <c:v>74.30277999999998</c:v>
                </c:pt>
                <c:pt idx="1627">
                  <c:v>74.30227</c:v>
                </c:pt>
                <c:pt idx="1628">
                  <c:v>74.30175</c:v>
                </c:pt>
                <c:pt idx="1629">
                  <c:v>74.30124</c:v>
                </c:pt>
                <c:pt idx="1630">
                  <c:v>74.30072999999998</c:v>
                </c:pt>
                <c:pt idx="1631">
                  <c:v>74.30022</c:v>
                </c:pt>
                <c:pt idx="1632">
                  <c:v>74.2997</c:v>
                </c:pt>
                <c:pt idx="1633">
                  <c:v>74.29919</c:v>
                </c:pt>
                <c:pt idx="1634">
                  <c:v>74.298676</c:v>
                </c:pt>
                <c:pt idx="1635">
                  <c:v>74.298164</c:v>
                </c:pt>
                <c:pt idx="1636">
                  <c:v>74.29765</c:v>
                </c:pt>
                <c:pt idx="1637">
                  <c:v>74.29714</c:v>
                </c:pt>
                <c:pt idx="1638">
                  <c:v>74.29663</c:v>
                </c:pt>
                <c:pt idx="1639">
                  <c:v>74.29612</c:v>
                </c:pt>
                <c:pt idx="1640">
                  <c:v>74.29561</c:v>
                </c:pt>
                <c:pt idx="1641">
                  <c:v>74.2951</c:v>
                </c:pt>
                <c:pt idx="1642">
                  <c:v>74.29459</c:v>
                </c:pt>
                <c:pt idx="1643">
                  <c:v>74.29409</c:v>
                </c:pt>
                <c:pt idx="1644">
                  <c:v>74.29359</c:v>
                </c:pt>
                <c:pt idx="1645">
                  <c:v>74.29308</c:v>
                </c:pt>
                <c:pt idx="1646">
                  <c:v>74.29259</c:v>
                </c:pt>
                <c:pt idx="1647">
                  <c:v>74.29208</c:v>
                </c:pt>
                <c:pt idx="1648">
                  <c:v>74.29159</c:v>
                </c:pt>
                <c:pt idx="1649">
                  <c:v>74.291084</c:v>
                </c:pt>
                <c:pt idx="1650">
                  <c:v>74.29059</c:v>
                </c:pt>
                <c:pt idx="1651">
                  <c:v>74.290085</c:v>
                </c:pt>
                <c:pt idx="1652">
                  <c:v>74.28959</c:v>
                </c:pt>
                <c:pt idx="1653">
                  <c:v>74.28909</c:v>
                </c:pt>
                <c:pt idx="1654">
                  <c:v>74.2886</c:v>
                </c:pt>
                <c:pt idx="1655">
                  <c:v>74.2881</c:v>
                </c:pt>
                <c:pt idx="1656">
                  <c:v>74.287605</c:v>
                </c:pt>
                <c:pt idx="1657">
                  <c:v>74.28712</c:v>
                </c:pt>
                <c:pt idx="1658">
                  <c:v>74.28663</c:v>
                </c:pt>
                <c:pt idx="1659">
                  <c:v>74.28613</c:v>
                </c:pt>
                <c:pt idx="1660">
                  <c:v>74.285645</c:v>
                </c:pt>
                <c:pt idx="1661">
                  <c:v>74.28516</c:v>
                </c:pt>
                <c:pt idx="1662">
                  <c:v>74.28467</c:v>
                </c:pt>
                <c:pt idx="1663">
                  <c:v>74.28418</c:v>
                </c:pt>
                <c:pt idx="1664">
                  <c:v>74.28369</c:v>
                </c:pt>
                <c:pt idx="1665">
                  <c:v>74.2832</c:v>
                </c:pt>
                <c:pt idx="1666">
                  <c:v>74.28271499999998</c:v>
                </c:pt>
                <c:pt idx="1667">
                  <c:v>74.282234</c:v>
                </c:pt>
                <c:pt idx="1668">
                  <c:v>74.281746</c:v>
                </c:pt>
                <c:pt idx="1669">
                  <c:v>74.281265</c:v>
                </c:pt>
                <c:pt idx="1670">
                  <c:v>74.28078499999998</c:v>
                </c:pt>
                <c:pt idx="1671">
                  <c:v>74.280304</c:v>
                </c:pt>
                <c:pt idx="1672">
                  <c:v>74.27982</c:v>
                </c:pt>
                <c:pt idx="1673">
                  <c:v>74.27934999999998</c:v>
                </c:pt>
                <c:pt idx="1674">
                  <c:v>74.27887</c:v>
                </c:pt>
                <c:pt idx="1675">
                  <c:v>74.27838999999999</c:v>
                </c:pt>
                <c:pt idx="1676">
                  <c:v>74.27791</c:v>
                </c:pt>
                <c:pt idx="1677">
                  <c:v>74.27743499999998</c:v>
                </c:pt>
                <c:pt idx="1678">
                  <c:v>74.27696</c:v>
                </c:pt>
                <c:pt idx="1679">
                  <c:v>74.27648999999998</c:v>
                </c:pt>
                <c:pt idx="1680">
                  <c:v>74.27602</c:v>
                </c:pt>
                <c:pt idx="1681">
                  <c:v>74.27553999999999</c:v>
                </c:pt>
                <c:pt idx="1682">
                  <c:v>74.27507</c:v>
                </c:pt>
                <c:pt idx="1683">
                  <c:v>74.2746</c:v>
                </c:pt>
                <c:pt idx="1684">
                  <c:v>74.274124</c:v>
                </c:pt>
                <c:pt idx="1685">
                  <c:v>74.27366</c:v>
                </c:pt>
                <c:pt idx="1686">
                  <c:v>74.27319</c:v>
                </c:pt>
                <c:pt idx="1687">
                  <c:v>74.27271999999999</c:v>
                </c:pt>
                <c:pt idx="1688">
                  <c:v>74.272255</c:v>
                </c:pt>
                <c:pt idx="1689">
                  <c:v>74.27178999999998</c:v>
                </c:pt>
                <c:pt idx="1690">
                  <c:v>74.271324</c:v>
                </c:pt>
                <c:pt idx="1691">
                  <c:v>74.27086</c:v>
                </c:pt>
                <c:pt idx="1692">
                  <c:v>74.27038999999999</c:v>
                </c:pt>
                <c:pt idx="1693">
                  <c:v>74.26993</c:v>
                </c:pt>
                <c:pt idx="1694">
                  <c:v>74.26947000000001</c:v>
                </c:pt>
                <c:pt idx="1695">
                  <c:v>74.26901</c:v>
                </c:pt>
                <c:pt idx="1696">
                  <c:v>74.268555</c:v>
                </c:pt>
                <c:pt idx="1697">
                  <c:v>74.2681</c:v>
                </c:pt>
                <c:pt idx="1698">
                  <c:v>74.26764</c:v>
                </c:pt>
                <c:pt idx="1699">
                  <c:v>74.26718</c:v>
                </c:pt>
                <c:pt idx="1700">
                  <c:v>74.26672</c:v>
                </c:pt>
                <c:pt idx="1701">
                  <c:v>74.266266</c:v>
                </c:pt>
                <c:pt idx="1702">
                  <c:v>74.26581</c:v>
                </c:pt>
                <c:pt idx="1703">
                  <c:v>74.26535</c:v>
                </c:pt>
                <c:pt idx="1704">
                  <c:v>74.2649</c:v>
                </c:pt>
                <c:pt idx="1705">
                  <c:v>74.26444</c:v>
                </c:pt>
                <c:pt idx="1706">
                  <c:v>74.263985</c:v>
                </c:pt>
                <c:pt idx="1707">
                  <c:v>74.26353</c:v>
                </c:pt>
                <c:pt idx="1708">
                  <c:v>74.26308</c:v>
                </c:pt>
                <c:pt idx="1709">
                  <c:v>74.26263</c:v>
                </c:pt>
                <c:pt idx="1710">
                  <c:v>74.26218</c:v>
                </c:pt>
                <c:pt idx="1711">
                  <c:v>74.26173</c:v>
                </c:pt>
                <c:pt idx="1712">
                  <c:v>74.26128</c:v>
                </c:pt>
                <c:pt idx="1713">
                  <c:v>74.260826</c:v>
                </c:pt>
                <c:pt idx="1714">
                  <c:v>74.26037599999998</c:v>
                </c:pt>
                <c:pt idx="1715">
                  <c:v>74.25993</c:v>
                </c:pt>
                <c:pt idx="1716">
                  <c:v>74.25949</c:v>
                </c:pt>
                <c:pt idx="1717">
                  <c:v>74.25905</c:v>
                </c:pt>
                <c:pt idx="1718">
                  <c:v>74.258606</c:v>
                </c:pt>
                <c:pt idx="1719">
                  <c:v>74.25816</c:v>
                </c:pt>
                <c:pt idx="1720">
                  <c:v>74.25772</c:v>
                </c:pt>
                <c:pt idx="1721">
                  <c:v>74.25728</c:v>
                </c:pt>
                <c:pt idx="1722">
                  <c:v>74.25683599999999</c:v>
                </c:pt>
                <c:pt idx="1723">
                  <c:v>74.25638999999998</c:v>
                </c:pt>
                <c:pt idx="1724">
                  <c:v>74.25595</c:v>
                </c:pt>
                <c:pt idx="1725">
                  <c:v>74.255516</c:v>
                </c:pt>
                <c:pt idx="1726">
                  <c:v>74.25506999999998</c:v>
                </c:pt>
                <c:pt idx="1727">
                  <c:v>74.25464</c:v>
                </c:pt>
                <c:pt idx="1728">
                  <c:v>74.2542</c:v>
                </c:pt>
                <c:pt idx="1729">
                  <c:v>74.25376</c:v>
                </c:pt>
                <c:pt idx="1730">
                  <c:v>74.25333</c:v>
                </c:pt>
                <c:pt idx="1731">
                  <c:v>74.25288999999998</c:v>
                </c:pt>
                <c:pt idx="1732">
                  <c:v>74.25246</c:v>
                </c:pt>
                <c:pt idx="1733">
                  <c:v>74.25203</c:v>
                </c:pt>
                <c:pt idx="1734">
                  <c:v>74.251595</c:v>
                </c:pt>
                <c:pt idx="1735">
                  <c:v>74.25117</c:v>
                </c:pt>
                <c:pt idx="1736">
                  <c:v>74.25073999999998</c:v>
                </c:pt>
                <c:pt idx="1737">
                  <c:v>74.25031</c:v>
                </c:pt>
                <c:pt idx="1738">
                  <c:v>74.249886</c:v>
                </c:pt>
                <c:pt idx="1739">
                  <c:v>74.24946</c:v>
                </c:pt>
                <c:pt idx="1740">
                  <c:v>74.24903</c:v>
                </c:pt>
                <c:pt idx="1741">
                  <c:v>74.248604</c:v>
                </c:pt>
                <c:pt idx="1742">
                  <c:v>74.24818</c:v>
                </c:pt>
                <c:pt idx="1743">
                  <c:v>74.24775</c:v>
                </c:pt>
                <c:pt idx="1744">
                  <c:v>74.24732</c:v>
                </c:pt>
                <c:pt idx="1745">
                  <c:v>74.246895</c:v>
                </c:pt>
                <c:pt idx="1746">
                  <c:v>74.246475</c:v>
                </c:pt>
                <c:pt idx="1747">
                  <c:v>74.24605</c:v>
                </c:pt>
                <c:pt idx="1748">
                  <c:v>74.24562</c:v>
                </c:pt>
                <c:pt idx="1749">
                  <c:v>74.2452</c:v>
                </c:pt>
                <c:pt idx="1750">
                  <c:v>74.244774</c:v>
                </c:pt>
                <c:pt idx="1751">
                  <c:v>74.244354</c:v>
                </c:pt>
                <c:pt idx="1752">
                  <c:v>74.243935</c:v>
                </c:pt>
                <c:pt idx="1753">
                  <c:v>74.243515</c:v>
                </c:pt>
                <c:pt idx="1754">
                  <c:v>74.243095</c:v>
                </c:pt>
                <c:pt idx="1755">
                  <c:v>74.242676</c:v>
                </c:pt>
                <c:pt idx="1756">
                  <c:v>74.242256</c:v>
                </c:pt>
                <c:pt idx="1757">
                  <c:v>74.24184</c:v>
                </c:pt>
                <c:pt idx="1758">
                  <c:v>74.24142</c:v>
                </c:pt>
                <c:pt idx="1759">
                  <c:v>74.241005</c:v>
                </c:pt>
                <c:pt idx="1760">
                  <c:v>74.240585</c:v>
                </c:pt>
                <c:pt idx="1761">
                  <c:v>74.24017</c:v>
                </c:pt>
                <c:pt idx="1762">
                  <c:v>74.23976</c:v>
                </c:pt>
                <c:pt idx="1763">
                  <c:v>74.23935</c:v>
                </c:pt>
                <c:pt idx="1764">
                  <c:v>74.23893</c:v>
                </c:pt>
                <c:pt idx="1765">
                  <c:v>74.23852</c:v>
                </c:pt>
                <c:pt idx="1766">
                  <c:v>74.238106</c:v>
                </c:pt>
                <c:pt idx="1767">
                  <c:v>74.23769</c:v>
                </c:pt>
                <c:pt idx="1768">
                  <c:v>74.23728</c:v>
                </c:pt>
                <c:pt idx="1769">
                  <c:v>74.23687</c:v>
                </c:pt>
                <c:pt idx="1770">
                  <c:v>74.23646</c:v>
                </c:pt>
                <c:pt idx="1771">
                  <c:v>74.23605</c:v>
                </c:pt>
                <c:pt idx="1772">
                  <c:v>74.23564</c:v>
                </c:pt>
                <c:pt idx="1773">
                  <c:v>74.23524</c:v>
                </c:pt>
                <c:pt idx="1774">
                  <c:v>74.234825</c:v>
                </c:pt>
                <c:pt idx="1775">
                  <c:v>74.23442</c:v>
                </c:pt>
                <c:pt idx="1776">
                  <c:v>74.23401</c:v>
                </c:pt>
                <c:pt idx="1777">
                  <c:v>74.233604</c:v>
                </c:pt>
                <c:pt idx="1778">
                  <c:v>74.2332</c:v>
                </c:pt>
                <c:pt idx="1779">
                  <c:v>74.23279599999998</c:v>
                </c:pt>
                <c:pt idx="1780">
                  <c:v>74.23238999999998</c:v>
                </c:pt>
                <c:pt idx="1781">
                  <c:v>74.23199</c:v>
                </c:pt>
                <c:pt idx="1782">
                  <c:v>74.23158</c:v>
                </c:pt>
                <c:pt idx="1783">
                  <c:v>74.231186</c:v>
                </c:pt>
                <c:pt idx="1784">
                  <c:v>74.23079</c:v>
                </c:pt>
                <c:pt idx="1785">
                  <c:v>74.230385</c:v>
                </c:pt>
                <c:pt idx="1786">
                  <c:v>74.22999</c:v>
                </c:pt>
                <c:pt idx="1787">
                  <c:v>74.22959</c:v>
                </c:pt>
                <c:pt idx="1788">
                  <c:v>74.22919</c:v>
                </c:pt>
                <c:pt idx="1789">
                  <c:v>74.22878999999999</c:v>
                </c:pt>
                <c:pt idx="1790">
                  <c:v>74.22838999999999</c:v>
                </c:pt>
                <c:pt idx="1791">
                  <c:v>74.228</c:v>
                </c:pt>
                <c:pt idx="1792">
                  <c:v>74.2276</c:v>
                </c:pt>
                <c:pt idx="1793">
                  <c:v>74.2272</c:v>
                </c:pt>
                <c:pt idx="1794">
                  <c:v>74.22679999999998</c:v>
                </c:pt>
                <c:pt idx="1795">
                  <c:v>74.2264</c:v>
                </c:pt>
                <c:pt idx="1796">
                  <c:v>74.226006</c:v>
                </c:pt>
                <c:pt idx="1797">
                  <c:v>74.22561</c:v>
                </c:pt>
                <c:pt idx="1798">
                  <c:v>74.22521</c:v>
                </c:pt>
                <c:pt idx="1799">
                  <c:v>74.224815</c:v>
                </c:pt>
                <c:pt idx="1800">
                  <c:v>74.22442</c:v>
                </c:pt>
                <c:pt idx="1801">
                  <c:v>74.22403000000001</c:v>
                </c:pt>
                <c:pt idx="1802">
                  <c:v>74.22364</c:v>
                </c:pt>
                <c:pt idx="1803">
                  <c:v>74.22324</c:v>
                </c:pt>
                <c:pt idx="1804">
                  <c:v>74.22285499999998</c:v>
                </c:pt>
                <c:pt idx="1805">
                  <c:v>74.22246599999998</c:v>
                </c:pt>
                <c:pt idx="1806">
                  <c:v>74.22207999999999</c:v>
                </c:pt>
                <c:pt idx="1807">
                  <c:v>74.22169</c:v>
                </c:pt>
                <c:pt idx="1808">
                  <c:v>74.22130000000001</c:v>
                </c:pt>
                <c:pt idx="1809">
                  <c:v>74.22091</c:v>
                </c:pt>
                <c:pt idx="1810">
                  <c:v>74.22052</c:v>
                </c:pt>
                <c:pt idx="1811">
                  <c:v>74.22014</c:v>
                </c:pt>
                <c:pt idx="1812">
                  <c:v>74.21975</c:v>
                </c:pt>
                <c:pt idx="1813">
                  <c:v>74.21937000000001</c:v>
                </c:pt>
                <c:pt idx="1814">
                  <c:v>74.21898</c:v>
                </c:pt>
                <c:pt idx="1815">
                  <c:v>74.2186</c:v>
                </c:pt>
                <c:pt idx="1816">
                  <c:v>74.21821</c:v>
                </c:pt>
                <c:pt idx="1817">
                  <c:v>74.21783</c:v>
                </c:pt>
                <c:pt idx="1818">
                  <c:v>74.21744</c:v>
                </c:pt>
                <c:pt idx="1819">
                  <c:v>74.21706</c:v>
                </c:pt>
                <c:pt idx="1820">
                  <c:v>74.216675</c:v>
                </c:pt>
                <c:pt idx="1821">
                  <c:v>74.21629</c:v>
                </c:pt>
                <c:pt idx="1822">
                  <c:v>74.21591</c:v>
                </c:pt>
                <c:pt idx="1823">
                  <c:v>74.21553</c:v>
                </c:pt>
                <c:pt idx="1824">
                  <c:v>74.21516</c:v>
                </c:pt>
                <c:pt idx="1825">
                  <c:v>74.214775</c:v>
                </c:pt>
                <c:pt idx="1826">
                  <c:v>74.21687</c:v>
                </c:pt>
                <c:pt idx="1827">
                  <c:v>74.21897000000001</c:v>
                </c:pt>
                <c:pt idx="1828">
                  <c:v>74.22107</c:v>
                </c:pt>
                <c:pt idx="1829">
                  <c:v>74.22317</c:v>
                </c:pt>
                <c:pt idx="1830">
                  <c:v>74.225266</c:v>
                </c:pt>
                <c:pt idx="1831">
                  <c:v>74.22736</c:v>
                </c:pt>
                <c:pt idx="1832">
                  <c:v>74.22947</c:v>
                </c:pt>
                <c:pt idx="1833">
                  <c:v>74.231575</c:v>
                </c:pt>
                <c:pt idx="1834">
                  <c:v>74.23367</c:v>
                </c:pt>
                <c:pt idx="1835">
                  <c:v>74.23577999999999</c:v>
                </c:pt>
                <c:pt idx="1836">
                  <c:v>74.23788</c:v>
                </c:pt>
                <c:pt idx="1837">
                  <c:v>74.23998</c:v>
                </c:pt>
                <c:pt idx="1838">
                  <c:v>74.24208</c:v>
                </c:pt>
                <c:pt idx="1839">
                  <c:v>74.24419</c:v>
                </c:pt>
                <c:pt idx="1840">
                  <c:v>74.24629</c:v>
                </c:pt>
                <c:pt idx="1841">
                  <c:v>74.2484</c:v>
                </c:pt>
                <c:pt idx="1842">
                  <c:v>74.2505</c:v>
                </c:pt>
                <c:pt idx="1843">
                  <c:v>74.2526</c:v>
                </c:pt>
                <c:pt idx="1844">
                  <c:v>74.2547</c:v>
                </c:pt>
                <c:pt idx="1845">
                  <c:v>74.256805</c:v>
                </c:pt>
                <c:pt idx="1846">
                  <c:v>74.25889999999998</c:v>
                </c:pt>
                <c:pt idx="1847">
                  <c:v>74.261</c:v>
                </c:pt>
                <c:pt idx="1848">
                  <c:v>74.2631</c:v>
                </c:pt>
                <c:pt idx="1849">
                  <c:v>74.2652</c:v>
                </c:pt>
                <c:pt idx="1850">
                  <c:v>74.267296</c:v>
                </c:pt>
                <c:pt idx="1851">
                  <c:v>74.269394</c:v>
                </c:pt>
                <c:pt idx="1852">
                  <c:v>74.27149</c:v>
                </c:pt>
                <c:pt idx="1853">
                  <c:v>74.27359</c:v>
                </c:pt>
                <c:pt idx="1854">
                  <c:v>74.27568999999998</c:v>
                </c:pt>
                <c:pt idx="1855">
                  <c:v>74.27778999999998</c:v>
                </c:pt>
                <c:pt idx="1856">
                  <c:v>74.2774</c:v>
                </c:pt>
                <c:pt idx="1857">
                  <c:v>74.27701</c:v>
                </c:pt>
                <c:pt idx="1858">
                  <c:v>74.27662</c:v>
                </c:pt>
                <c:pt idx="1859">
                  <c:v>74.27622</c:v>
                </c:pt>
                <c:pt idx="1860">
                  <c:v>74.27582599999998</c:v>
                </c:pt>
                <c:pt idx="1861">
                  <c:v>74.27542999999998</c:v>
                </c:pt>
                <c:pt idx="1862">
                  <c:v>74.27502999999998</c:v>
                </c:pt>
                <c:pt idx="1863">
                  <c:v>74.274635</c:v>
                </c:pt>
                <c:pt idx="1864">
                  <c:v>74.27424</c:v>
                </c:pt>
                <c:pt idx="1865">
                  <c:v>74.27383999999999</c:v>
                </c:pt>
                <c:pt idx="1866">
                  <c:v>74.27343999999998</c:v>
                </c:pt>
                <c:pt idx="1867">
                  <c:v>74.27303</c:v>
                </c:pt>
                <c:pt idx="1868">
                  <c:v>74.27262</c:v>
                </c:pt>
                <c:pt idx="1869">
                  <c:v>74.27221</c:v>
                </c:pt>
                <c:pt idx="1870">
                  <c:v>74.2718</c:v>
                </c:pt>
                <c:pt idx="1871">
                  <c:v>74.27137999999998</c:v>
                </c:pt>
                <c:pt idx="1872">
                  <c:v>74.27096</c:v>
                </c:pt>
                <c:pt idx="1873">
                  <c:v>74.27053999999998</c:v>
                </c:pt>
                <c:pt idx="1874">
                  <c:v>74.27011</c:v>
                </c:pt>
                <c:pt idx="1875">
                  <c:v>74.269684</c:v>
                </c:pt>
                <c:pt idx="1876">
                  <c:v>74.26926</c:v>
                </c:pt>
                <c:pt idx="1877">
                  <c:v>74.26883</c:v>
                </c:pt>
                <c:pt idx="1878">
                  <c:v>74.268394</c:v>
                </c:pt>
                <c:pt idx="1879">
                  <c:v>74.26796</c:v>
                </c:pt>
                <c:pt idx="1880">
                  <c:v>74.267525</c:v>
                </c:pt>
                <c:pt idx="1881">
                  <c:v>74.26708</c:v>
                </c:pt>
                <c:pt idx="1882">
                  <c:v>74.26665</c:v>
                </c:pt>
                <c:pt idx="1883">
                  <c:v>74.266205</c:v>
                </c:pt>
                <c:pt idx="1884">
                  <c:v>74.26576</c:v>
                </c:pt>
                <c:pt idx="1885">
                  <c:v>74.26531</c:v>
                </c:pt>
                <c:pt idx="1886">
                  <c:v>74.26486</c:v>
                </c:pt>
                <c:pt idx="1887">
                  <c:v>74.26441</c:v>
                </c:pt>
                <c:pt idx="1888">
                  <c:v>74.263954</c:v>
                </c:pt>
                <c:pt idx="1889">
                  <c:v>74.263504</c:v>
                </c:pt>
                <c:pt idx="1890">
                  <c:v>74.26305</c:v>
                </c:pt>
                <c:pt idx="1891">
                  <c:v>74.26259</c:v>
                </c:pt>
                <c:pt idx="1892">
                  <c:v>74.26212</c:v>
                </c:pt>
                <c:pt idx="1893">
                  <c:v>74.26166</c:v>
                </c:pt>
                <c:pt idx="1894">
                  <c:v>74.2612</c:v>
                </c:pt>
                <c:pt idx="1895">
                  <c:v>74.26073499999998</c:v>
                </c:pt>
                <c:pt idx="1896">
                  <c:v>74.26027</c:v>
                </c:pt>
                <c:pt idx="1897">
                  <c:v>74.2598</c:v>
                </c:pt>
                <c:pt idx="1898">
                  <c:v>74.25933999999998</c:v>
                </c:pt>
                <c:pt idx="1899">
                  <c:v>74.258865</c:v>
                </c:pt>
                <c:pt idx="1900">
                  <c:v>74.25838999999999</c:v>
                </c:pt>
                <c:pt idx="1901">
                  <c:v>74.25792</c:v>
                </c:pt>
                <c:pt idx="1902">
                  <c:v>74.25745</c:v>
                </c:pt>
                <c:pt idx="1903">
                  <c:v>74.25697</c:v>
                </c:pt>
                <c:pt idx="1904">
                  <c:v>74.25649</c:v>
                </c:pt>
                <c:pt idx="1905">
                  <c:v>74.25602</c:v>
                </c:pt>
                <c:pt idx="1906">
                  <c:v>74.25555</c:v>
                </c:pt>
                <c:pt idx="1907">
                  <c:v>74.255066</c:v>
                </c:pt>
                <c:pt idx="1908">
                  <c:v>74.254585</c:v>
                </c:pt>
                <c:pt idx="1909">
                  <c:v>74.254105</c:v>
                </c:pt>
                <c:pt idx="1910">
                  <c:v>74.253624</c:v>
                </c:pt>
                <c:pt idx="1911">
                  <c:v>74.25314</c:v>
                </c:pt>
                <c:pt idx="1912">
                  <c:v>74.25266</c:v>
                </c:pt>
                <c:pt idx="1913">
                  <c:v>74.25217999999998</c:v>
                </c:pt>
                <c:pt idx="1914">
                  <c:v>74.25169</c:v>
                </c:pt>
                <c:pt idx="1915">
                  <c:v>74.25121</c:v>
                </c:pt>
                <c:pt idx="1916">
                  <c:v>74.250725</c:v>
                </c:pt>
                <c:pt idx="1917">
                  <c:v>74.250244</c:v>
                </c:pt>
                <c:pt idx="1918">
                  <c:v>74.249756</c:v>
                </c:pt>
                <c:pt idx="1919">
                  <c:v>74.24927</c:v>
                </c:pt>
                <c:pt idx="1920">
                  <c:v>74.24877999999998</c:v>
                </c:pt>
                <c:pt idx="1921">
                  <c:v>74.24829</c:v>
                </c:pt>
                <c:pt idx="1922">
                  <c:v>74.24781</c:v>
                </c:pt>
                <c:pt idx="1923">
                  <c:v>74.24732</c:v>
                </c:pt>
                <c:pt idx="1924">
                  <c:v>74.24684</c:v>
                </c:pt>
                <c:pt idx="1925">
                  <c:v>74.24635</c:v>
                </c:pt>
                <c:pt idx="1926">
                  <c:v>74.245865</c:v>
                </c:pt>
                <c:pt idx="1927">
                  <c:v>74.24537999999998</c:v>
                </c:pt>
                <c:pt idx="1928">
                  <c:v>74.24489</c:v>
                </c:pt>
                <c:pt idx="1929">
                  <c:v>74.2444</c:v>
                </c:pt>
                <c:pt idx="1930">
                  <c:v>74.24391</c:v>
                </c:pt>
                <c:pt idx="1931">
                  <c:v>74.24342</c:v>
                </c:pt>
                <c:pt idx="1932">
                  <c:v>74.242935</c:v>
                </c:pt>
                <c:pt idx="1933">
                  <c:v>74.24245</c:v>
                </c:pt>
                <c:pt idx="1934">
                  <c:v>74.24196</c:v>
                </c:pt>
                <c:pt idx="1935">
                  <c:v>74.24147</c:v>
                </c:pt>
                <c:pt idx="1936">
                  <c:v>74.24098</c:v>
                </c:pt>
                <c:pt idx="1937">
                  <c:v>74.24049</c:v>
                </c:pt>
                <c:pt idx="1938">
                  <c:v>74.240005</c:v>
                </c:pt>
                <c:pt idx="1939">
                  <c:v>74.23952</c:v>
                </c:pt>
                <c:pt idx="1940">
                  <c:v>74.23903</c:v>
                </c:pt>
                <c:pt idx="1941">
                  <c:v>74.23854</c:v>
                </c:pt>
                <c:pt idx="1942">
                  <c:v>74.23806</c:v>
                </c:pt>
                <c:pt idx="1943">
                  <c:v>74.23757</c:v>
                </c:pt>
                <c:pt idx="1944">
                  <c:v>74.23709</c:v>
                </c:pt>
                <c:pt idx="1945">
                  <c:v>74.2366</c:v>
                </c:pt>
                <c:pt idx="1946">
                  <c:v>74.23612</c:v>
                </c:pt>
                <c:pt idx="1947">
                  <c:v>74.235634</c:v>
                </c:pt>
                <c:pt idx="1948">
                  <c:v>74.23515</c:v>
                </c:pt>
                <c:pt idx="1949">
                  <c:v>74.234665</c:v>
                </c:pt>
                <c:pt idx="1950">
                  <c:v>74.234184</c:v>
                </c:pt>
                <c:pt idx="1951">
                  <c:v>74.233696</c:v>
                </c:pt>
                <c:pt idx="1952">
                  <c:v>74.23321</c:v>
                </c:pt>
                <c:pt idx="1953">
                  <c:v>74.23272999999998</c:v>
                </c:pt>
                <c:pt idx="1954">
                  <c:v>74.23225</c:v>
                </c:pt>
                <c:pt idx="1955">
                  <c:v>74.231766</c:v>
                </c:pt>
                <c:pt idx="1956">
                  <c:v>74.23128</c:v>
                </c:pt>
                <c:pt idx="1957">
                  <c:v>74.2308</c:v>
                </c:pt>
                <c:pt idx="1958">
                  <c:v>74.230316</c:v>
                </c:pt>
                <c:pt idx="1959">
                  <c:v>74.22983599999999</c:v>
                </c:pt>
                <c:pt idx="1960">
                  <c:v>74.229355</c:v>
                </c:pt>
                <c:pt idx="1961">
                  <c:v>74.22887399999999</c:v>
                </c:pt>
                <c:pt idx="1962">
                  <c:v>74.22839999999998</c:v>
                </c:pt>
                <c:pt idx="1963">
                  <c:v>74.22792</c:v>
                </c:pt>
                <c:pt idx="1964">
                  <c:v>74.22744</c:v>
                </c:pt>
                <c:pt idx="1965">
                  <c:v>74.22696</c:v>
                </c:pt>
                <c:pt idx="1966">
                  <c:v>74.22649</c:v>
                </c:pt>
                <c:pt idx="1967">
                  <c:v>74.22601</c:v>
                </c:pt>
                <c:pt idx="1968">
                  <c:v>74.22553999999998</c:v>
                </c:pt>
                <c:pt idx="1969">
                  <c:v>74.22506999999998</c:v>
                </c:pt>
                <c:pt idx="1970">
                  <c:v>74.224594</c:v>
                </c:pt>
                <c:pt idx="1971">
                  <c:v>74.22412</c:v>
                </c:pt>
                <c:pt idx="1972">
                  <c:v>74.22365</c:v>
                </c:pt>
                <c:pt idx="1973">
                  <c:v>74.223175</c:v>
                </c:pt>
                <c:pt idx="1974">
                  <c:v>74.22269999999998</c:v>
                </c:pt>
                <c:pt idx="1975">
                  <c:v>74.22223</c:v>
                </c:pt>
                <c:pt idx="1976">
                  <c:v>74.22176</c:v>
                </c:pt>
                <c:pt idx="1977">
                  <c:v>74.22129</c:v>
                </c:pt>
                <c:pt idx="1978">
                  <c:v>74.220825</c:v>
                </c:pt>
                <c:pt idx="1979">
                  <c:v>74.22036</c:v>
                </c:pt>
                <c:pt idx="1980">
                  <c:v>74.21989</c:v>
                </c:pt>
                <c:pt idx="1981">
                  <c:v>74.21942</c:v>
                </c:pt>
                <c:pt idx="1982">
                  <c:v>74.218956</c:v>
                </c:pt>
                <c:pt idx="1983">
                  <c:v>74.21849</c:v>
                </c:pt>
                <c:pt idx="1984">
                  <c:v>74.218025</c:v>
                </c:pt>
                <c:pt idx="1985">
                  <c:v>74.21756</c:v>
                </c:pt>
                <c:pt idx="1986">
                  <c:v>74.217094</c:v>
                </c:pt>
                <c:pt idx="1987">
                  <c:v>74.21664</c:v>
                </c:pt>
                <c:pt idx="1988">
                  <c:v>74.21618</c:v>
                </c:pt>
                <c:pt idx="1989">
                  <c:v>74.21572</c:v>
                </c:pt>
                <c:pt idx="1990">
                  <c:v>74.21526</c:v>
                </c:pt>
                <c:pt idx="1991">
                  <c:v>74.214806</c:v>
                </c:pt>
                <c:pt idx="1992">
                  <c:v>74.21435</c:v>
                </c:pt>
                <c:pt idx="1993">
                  <c:v>74.21389</c:v>
                </c:pt>
                <c:pt idx="1994">
                  <c:v>74.21343</c:v>
                </c:pt>
                <c:pt idx="1995">
                  <c:v>74.212975</c:v>
                </c:pt>
                <c:pt idx="1996">
                  <c:v>74.21252</c:v>
                </c:pt>
                <c:pt idx="1997">
                  <c:v>74.21206</c:v>
                </c:pt>
                <c:pt idx="1998">
                  <c:v>74.2116</c:v>
                </c:pt>
                <c:pt idx="1999">
                  <c:v>74.21115</c:v>
                </c:pt>
                <c:pt idx="2000">
                  <c:v>74.21069</c:v>
                </c:pt>
                <c:pt idx="2001">
                  <c:v>74.210236</c:v>
                </c:pt>
                <c:pt idx="2002">
                  <c:v>74.20978499999998</c:v>
                </c:pt>
                <c:pt idx="2003">
                  <c:v>74.20933499999998</c:v>
                </c:pt>
                <c:pt idx="2004">
                  <c:v>74.20888499999998</c:v>
                </c:pt>
                <c:pt idx="2005">
                  <c:v>74.20843999999998</c:v>
                </c:pt>
                <c:pt idx="2006">
                  <c:v>74.20799</c:v>
                </c:pt>
                <c:pt idx="2007">
                  <c:v>74.20754</c:v>
                </c:pt>
                <c:pt idx="2008">
                  <c:v>74.2071</c:v>
                </c:pt>
                <c:pt idx="2009">
                  <c:v>74.20666</c:v>
                </c:pt>
                <c:pt idx="2010">
                  <c:v>74.206215</c:v>
                </c:pt>
                <c:pt idx="2011">
                  <c:v>74.20576999999998</c:v>
                </c:pt>
                <c:pt idx="2012">
                  <c:v>74.20532999999998</c:v>
                </c:pt>
                <c:pt idx="2013">
                  <c:v>74.20489</c:v>
                </c:pt>
                <c:pt idx="2014">
                  <c:v>74.204445</c:v>
                </c:pt>
                <c:pt idx="2015">
                  <c:v>74.204</c:v>
                </c:pt>
                <c:pt idx="2016">
                  <c:v>74.20356</c:v>
                </c:pt>
                <c:pt idx="2017">
                  <c:v>74.20312</c:v>
                </c:pt>
                <c:pt idx="2018">
                  <c:v>74.202675</c:v>
                </c:pt>
                <c:pt idx="2019">
                  <c:v>74.20223</c:v>
                </c:pt>
                <c:pt idx="2020">
                  <c:v>74.2018</c:v>
                </c:pt>
                <c:pt idx="2021">
                  <c:v>74.201355</c:v>
                </c:pt>
                <c:pt idx="2022">
                  <c:v>74.20092</c:v>
                </c:pt>
                <c:pt idx="2023">
                  <c:v>74.200485</c:v>
                </c:pt>
                <c:pt idx="2024">
                  <c:v>74.20005</c:v>
                </c:pt>
                <c:pt idx="2025">
                  <c:v>74.19962</c:v>
                </c:pt>
                <c:pt idx="2026">
                  <c:v>74.19919</c:v>
                </c:pt>
                <c:pt idx="2027">
                  <c:v>74.19875999999998</c:v>
                </c:pt>
                <c:pt idx="2028">
                  <c:v>74.19833</c:v>
                </c:pt>
                <c:pt idx="2029">
                  <c:v>74.19791</c:v>
                </c:pt>
                <c:pt idx="2030">
                  <c:v>74.19748</c:v>
                </c:pt>
                <c:pt idx="2031">
                  <c:v>74.19705</c:v>
                </c:pt>
                <c:pt idx="2032">
                  <c:v>74.196625</c:v>
                </c:pt>
                <c:pt idx="2033">
                  <c:v>74.1962</c:v>
                </c:pt>
                <c:pt idx="2034">
                  <c:v>74.19576999999998</c:v>
                </c:pt>
                <c:pt idx="2035">
                  <c:v>74.19533999999999</c:v>
                </c:pt>
                <c:pt idx="2036">
                  <c:v>74.194916</c:v>
                </c:pt>
                <c:pt idx="2037">
                  <c:v>74.194496</c:v>
                </c:pt>
                <c:pt idx="2038">
                  <c:v>74.19407</c:v>
                </c:pt>
                <c:pt idx="2039">
                  <c:v>74.19365</c:v>
                </c:pt>
                <c:pt idx="2040">
                  <c:v>74.19322</c:v>
                </c:pt>
                <c:pt idx="2041">
                  <c:v>74.19279999999999</c:v>
                </c:pt>
                <c:pt idx="2042">
                  <c:v>74.19237999999999</c:v>
                </c:pt>
                <c:pt idx="2043">
                  <c:v>74.19196</c:v>
                </c:pt>
                <c:pt idx="2044">
                  <c:v>74.19154</c:v>
                </c:pt>
                <c:pt idx="2045">
                  <c:v>74.191124</c:v>
                </c:pt>
                <c:pt idx="2046">
                  <c:v>74.19070399999998</c:v>
                </c:pt>
                <c:pt idx="2047">
                  <c:v>74.190285</c:v>
                </c:pt>
                <c:pt idx="2048">
                  <c:v>74.189865</c:v>
                </c:pt>
                <c:pt idx="2049">
                  <c:v>74.18944999999998</c:v>
                </c:pt>
                <c:pt idx="2050">
                  <c:v>74.18902999999998</c:v>
                </c:pt>
                <c:pt idx="2051">
                  <c:v>74.18862</c:v>
                </c:pt>
                <c:pt idx="2052">
                  <c:v>74.18821</c:v>
                </c:pt>
                <c:pt idx="2053">
                  <c:v>74.18779999999998</c:v>
                </c:pt>
                <c:pt idx="2054">
                  <c:v>74.18737999999999</c:v>
                </c:pt>
                <c:pt idx="2055">
                  <c:v>74.186966</c:v>
                </c:pt>
                <c:pt idx="2056">
                  <c:v>74.186554</c:v>
                </c:pt>
                <c:pt idx="2057">
                  <c:v>74.18613999999998</c:v>
                </c:pt>
                <c:pt idx="2058">
                  <c:v>74.18572999999998</c:v>
                </c:pt>
                <c:pt idx="2059">
                  <c:v>74.18532599999999</c:v>
                </c:pt>
                <c:pt idx="2060">
                  <c:v>74.18491</c:v>
                </c:pt>
                <c:pt idx="2061">
                  <c:v>74.18451</c:v>
                </c:pt>
                <c:pt idx="2062">
                  <c:v>74.184105</c:v>
                </c:pt>
                <c:pt idx="2063">
                  <c:v>74.18369999999998</c:v>
                </c:pt>
                <c:pt idx="2064">
                  <c:v>74.18329999999998</c:v>
                </c:pt>
                <c:pt idx="2065">
                  <c:v>74.18288999999999</c:v>
                </c:pt>
                <c:pt idx="2066">
                  <c:v>74.18248999999999</c:v>
                </c:pt>
                <c:pt idx="2067">
                  <c:v>74.18207999999998</c:v>
                </c:pt>
                <c:pt idx="2068">
                  <c:v>74.18169</c:v>
                </c:pt>
                <c:pt idx="2069">
                  <c:v>74.18129</c:v>
                </c:pt>
                <c:pt idx="2070">
                  <c:v>74.18088499999999</c:v>
                </c:pt>
                <c:pt idx="2071">
                  <c:v>74.18048999999999</c:v>
                </c:pt>
                <c:pt idx="2072">
                  <c:v>74.18008999999999</c:v>
                </c:pt>
                <c:pt idx="2073">
                  <c:v>74.17968999999998</c:v>
                </c:pt>
                <c:pt idx="2074">
                  <c:v>74.17928999999998</c:v>
                </c:pt>
                <c:pt idx="2075">
                  <c:v>74.17889399999999</c:v>
                </c:pt>
                <c:pt idx="2076">
                  <c:v>74.17849999999999</c:v>
                </c:pt>
                <c:pt idx="2077">
                  <c:v>74.17809999999999</c:v>
                </c:pt>
                <c:pt idx="2078">
                  <c:v>74.17770399999999</c:v>
                </c:pt>
                <c:pt idx="2079">
                  <c:v>74.17730999999999</c:v>
                </c:pt>
                <c:pt idx="2080">
                  <c:v>74.17690999999999</c:v>
                </c:pt>
                <c:pt idx="2081">
                  <c:v>74.17650999999998</c:v>
                </c:pt>
                <c:pt idx="2082">
                  <c:v>74.17611999999998</c:v>
                </c:pt>
                <c:pt idx="2083">
                  <c:v>74.17572999999997</c:v>
                </c:pt>
                <c:pt idx="2084">
                  <c:v>74.17533999999998</c:v>
                </c:pt>
                <c:pt idx="2085">
                  <c:v>74.17493999999999</c:v>
                </c:pt>
                <c:pt idx="2086">
                  <c:v>74.17454999999998</c:v>
                </c:pt>
                <c:pt idx="2087">
                  <c:v>74.174164</c:v>
                </c:pt>
                <c:pt idx="2088">
                  <c:v>74.17377499999998</c:v>
                </c:pt>
                <c:pt idx="2089">
                  <c:v>74.17338599999997</c:v>
                </c:pt>
                <c:pt idx="2090">
                  <c:v>74.17299999999999</c:v>
                </c:pt>
                <c:pt idx="2091">
                  <c:v>74.17260999999999</c:v>
                </c:pt>
                <c:pt idx="2092">
                  <c:v>74.17221999999998</c:v>
                </c:pt>
                <c:pt idx="2093">
                  <c:v>74.17183999999999</c:v>
                </c:pt>
                <c:pt idx="2094">
                  <c:v>74.17144999999998</c:v>
                </c:pt>
                <c:pt idx="2095">
                  <c:v>74.17106999999998</c:v>
                </c:pt>
                <c:pt idx="2096">
                  <c:v>74.17068499999999</c:v>
                </c:pt>
                <c:pt idx="2097">
                  <c:v>74.17029999999998</c:v>
                </c:pt>
                <c:pt idx="2098">
                  <c:v>74.16992</c:v>
                </c:pt>
                <c:pt idx="2099">
                  <c:v>74.16954</c:v>
                </c:pt>
                <c:pt idx="2100">
                  <c:v>74.16916</c:v>
                </c:pt>
                <c:pt idx="2101">
                  <c:v>74.16877999999998</c:v>
                </c:pt>
                <c:pt idx="2102">
                  <c:v>74.16839599999999</c:v>
                </c:pt>
                <c:pt idx="2103">
                  <c:v>74.16802</c:v>
                </c:pt>
                <c:pt idx="2104">
                  <c:v>74.16764</c:v>
                </c:pt>
                <c:pt idx="2105">
                  <c:v>74.16726</c:v>
                </c:pt>
                <c:pt idx="2106">
                  <c:v>74.16688499999998</c:v>
                </c:pt>
                <c:pt idx="2107">
                  <c:v>74.16651</c:v>
                </c:pt>
                <c:pt idx="2108">
                  <c:v>74.16614</c:v>
                </c:pt>
                <c:pt idx="2109">
                  <c:v>74.16576399999998</c:v>
                </c:pt>
                <c:pt idx="2110">
                  <c:v>74.16538999999999</c:v>
                </c:pt>
                <c:pt idx="2111">
                  <c:v>74.16501599999998</c:v>
                </c:pt>
                <c:pt idx="2112">
                  <c:v>74.164635</c:v>
                </c:pt>
                <c:pt idx="2113">
                  <c:v>74.16426</c:v>
                </c:pt>
                <c:pt idx="2114">
                  <c:v>74.16388999999998</c:v>
                </c:pt>
                <c:pt idx="2115">
                  <c:v>74.16351</c:v>
                </c:pt>
                <c:pt idx="2116">
                  <c:v>74.16314</c:v>
                </c:pt>
                <c:pt idx="2117">
                  <c:v>74.16276599999999</c:v>
                </c:pt>
                <c:pt idx="2118">
                  <c:v>74.16238999999999</c:v>
                </c:pt>
                <c:pt idx="2119">
                  <c:v>74.162025</c:v>
                </c:pt>
                <c:pt idx="2120">
                  <c:v>74.16165</c:v>
                </c:pt>
                <c:pt idx="2121">
                  <c:v>74.16128</c:v>
                </c:pt>
                <c:pt idx="2122">
                  <c:v>74.16091</c:v>
                </c:pt>
                <c:pt idx="2123">
                  <c:v>74.160545</c:v>
                </c:pt>
                <c:pt idx="2124">
                  <c:v>74.16017999999998</c:v>
                </c:pt>
                <c:pt idx="2125">
                  <c:v>74.15980999999998</c:v>
                </c:pt>
                <c:pt idx="2126">
                  <c:v>74.15944999999999</c:v>
                </c:pt>
                <c:pt idx="2127">
                  <c:v>74.15908999999999</c:v>
                </c:pt>
                <c:pt idx="2128">
                  <c:v>74.15871999999999</c:v>
                </c:pt>
                <c:pt idx="2129">
                  <c:v>74.15835599999998</c:v>
                </c:pt>
                <c:pt idx="2130">
                  <c:v>74.15799999999998</c:v>
                </c:pt>
                <c:pt idx="2131">
                  <c:v>74.15764</c:v>
                </c:pt>
                <c:pt idx="2132">
                  <c:v>74.15727</c:v>
                </c:pt>
                <c:pt idx="2133">
                  <c:v>74.15690999999998</c:v>
                </c:pt>
                <c:pt idx="2134">
                  <c:v>74.15655499999998</c:v>
                </c:pt>
                <c:pt idx="2135">
                  <c:v>74.1562</c:v>
                </c:pt>
                <c:pt idx="2136">
                  <c:v>74.15583999999998</c:v>
                </c:pt>
                <c:pt idx="2137">
                  <c:v>74.15547999999997</c:v>
                </c:pt>
                <c:pt idx="2138">
                  <c:v>74.15511999999998</c:v>
                </c:pt>
                <c:pt idx="2139">
                  <c:v>74.15475999999998</c:v>
                </c:pt>
                <c:pt idx="2140">
                  <c:v>74.15439999999998</c:v>
                </c:pt>
                <c:pt idx="2141">
                  <c:v>74.15404499999998</c:v>
                </c:pt>
                <c:pt idx="2142">
                  <c:v>74.15368999999998</c:v>
                </c:pt>
                <c:pt idx="2143">
                  <c:v>74.15333599999997</c:v>
                </c:pt>
                <c:pt idx="2144">
                  <c:v>74.15298499999999</c:v>
                </c:pt>
                <c:pt idx="2145">
                  <c:v>74.152626</c:v>
                </c:pt>
                <c:pt idx="2146">
                  <c:v>74.15227499999999</c:v>
                </c:pt>
                <c:pt idx="2147">
                  <c:v>74.15192</c:v>
                </c:pt>
                <c:pt idx="2148">
                  <c:v>74.151566</c:v>
                </c:pt>
                <c:pt idx="2149">
                  <c:v>74.151215</c:v>
                </c:pt>
                <c:pt idx="2150">
                  <c:v>74.15085999999998</c:v>
                </c:pt>
                <c:pt idx="2151">
                  <c:v>74.15050999999998</c:v>
                </c:pt>
                <c:pt idx="2152">
                  <c:v>74.15016</c:v>
                </c:pt>
                <c:pt idx="2153">
                  <c:v>74.14981</c:v>
                </c:pt>
                <c:pt idx="2154">
                  <c:v>74.14947</c:v>
                </c:pt>
                <c:pt idx="2155">
                  <c:v>74.149124</c:v>
                </c:pt>
                <c:pt idx="2156">
                  <c:v>74.14877</c:v>
                </c:pt>
                <c:pt idx="2157">
                  <c:v>74.14842</c:v>
                </c:pt>
                <c:pt idx="2158">
                  <c:v>74.14806999999998</c:v>
                </c:pt>
                <c:pt idx="2159">
                  <c:v>74.14773</c:v>
                </c:pt>
                <c:pt idx="2160">
                  <c:v>74.147385</c:v>
                </c:pt>
                <c:pt idx="2161">
                  <c:v>74.14704</c:v>
                </c:pt>
                <c:pt idx="2162">
                  <c:v>74.1467</c:v>
                </c:pt>
                <c:pt idx="2163">
                  <c:v>74.146355</c:v>
                </c:pt>
                <c:pt idx="2164">
                  <c:v>74.14601</c:v>
                </c:pt>
                <c:pt idx="2165">
                  <c:v>74.14567</c:v>
                </c:pt>
                <c:pt idx="2166">
                  <c:v>74.145325</c:v>
                </c:pt>
                <c:pt idx="2167">
                  <c:v>74.14498</c:v>
                </c:pt>
                <c:pt idx="2168">
                  <c:v>74.14464</c:v>
                </c:pt>
                <c:pt idx="2169">
                  <c:v>74.144295</c:v>
                </c:pt>
                <c:pt idx="2170">
                  <c:v>74.14395</c:v>
                </c:pt>
                <c:pt idx="2171">
                  <c:v>74.14361</c:v>
                </c:pt>
                <c:pt idx="2172">
                  <c:v>74.143265</c:v>
                </c:pt>
                <c:pt idx="2173">
                  <c:v>74.14292</c:v>
                </c:pt>
                <c:pt idx="2174">
                  <c:v>74.14257999999998</c:v>
                </c:pt>
                <c:pt idx="2175">
                  <c:v>74.142235</c:v>
                </c:pt>
                <c:pt idx="2176">
                  <c:v>74.14189</c:v>
                </c:pt>
                <c:pt idx="2177">
                  <c:v>74.141556</c:v>
                </c:pt>
                <c:pt idx="2178">
                  <c:v>74.14122</c:v>
                </c:pt>
                <c:pt idx="2179">
                  <c:v>74.140884</c:v>
                </c:pt>
                <c:pt idx="2180">
                  <c:v>74.14055</c:v>
                </c:pt>
                <c:pt idx="2181">
                  <c:v>74.14021</c:v>
                </c:pt>
                <c:pt idx="2182">
                  <c:v>74.13987999999999</c:v>
                </c:pt>
                <c:pt idx="2183">
                  <c:v>74.13953999999998</c:v>
                </c:pt>
                <c:pt idx="2184">
                  <c:v>74.139206</c:v>
                </c:pt>
                <c:pt idx="2185">
                  <c:v>74.13886999999998</c:v>
                </c:pt>
                <c:pt idx="2186">
                  <c:v>74.13853499999999</c:v>
                </c:pt>
                <c:pt idx="2187">
                  <c:v>74.1382</c:v>
                </c:pt>
                <c:pt idx="2188">
                  <c:v>74.13786</c:v>
                </c:pt>
                <c:pt idx="2189">
                  <c:v>74.137535</c:v>
                </c:pt>
                <c:pt idx="2190">
                  <c:v>74.1372</c:v>
                </c:pt>
                <c:pt idx="2191">
                  <c:v>74.13933999999999</c:v>
                </c:pt>
                <c:pt idx="2192">
                  <c:v>74.14149</c:v>
                </c:pt>
                <c:pt idx="2193">
                  <c:v>74.14363</c:v>
                </c:pt>
                <c:pt idx="2194">
                  <c:v>74.14577</c:v>
                </c:pt>
                <c:pt idx="2195">
                  <c:v>74.14791</c:v>
                </c:pt>
                <c:pt idx="2196">
                  <c:v>74.15005499999998</c:v>
                </c:pt>
                <c:pt idx="2197">
                  <c:v>74.15219999999998</c:v>
                </c:pt>
                <c:pt idx="2198">
                  <c:v>74.15433999999999</c:v>
                </c:pt>
                <c:pt idx="2199">
                  <c:v>74.15649399999998</c:v>
                </c:pt>
                <c:pt idx="2200">
                  <c:v>74.15863999999999</c:v>
                </c:pt>
                <c:pt idx="2201">
                  <c:v>74.16077999999999</c:v>
                </c:pt>
                <c:pt idx="2202">
                  <c:v>74.16292999999998</c:v>
                </c:pt>
                <c:pt idx="2203">
                  <c:v>74.16507999999999</c:v>
                </c:pt>
                <c:pt idx="2204">
                  <c:v>74.16722</c:v>
                </c:pt>
                <c:pt idx="2205">
                  <c:v>74.169365</c:v>
                </c:pt>
                <c:pt idx="2206">
                  <c:v>74.17152</c:v>
                </c:pt>
                <c:pt idx="2207">
                  <c:v>74.17366</c:v>
                </c:pt>
                <c:pt idx="2208">
                  <c:v>74.17580399999999</c:v>
                </c:pt>
                <c:pt idx="2209">
                  <c:v>74.17794999999998</c:v>
                </c:pt>
                <c:pt idx="2210">
                  <c:v>74.18009999999998</c:v>
                </c:pt>
                <c:pt idx="2211">
                  <c:v>74.18223999999998</c:v>
                </c:pt>
                <c:pt idx="2212">
                  <c:v>74.18438999999998</c:v>
                </c:pt>
                <c:pt idx="2213">
                  <c:v>74.18653</c:v>
                </c:pt>
                <c:pt idx="2214">
                  <c:v>74.18867499999999</c:v>
                </c:pt>
                <c:pt idx="2215">
                  <c:v>74.19082</c:v>
                </c:pt>
                <c:pt idx="2216">
                  <c:v>74.19296</c:v>
                </c:pt>
                <c:pt idx="2217">
                  <c:v>74.19509999999998</c:v>
                </c:pt>
                <c:pt idx="2218">
                  <c:v>74.197235</c:v>
                </c:pt>
                <c:pt idx="2219">
                  <c:v>74.19936999999998</c:v>
                </c:pt>
                <c:pt idx="2220">
                  <c:v>74.20151</c:v>
                </c:pt>
                <c:pt idx="2221">
                  <c:v>74.201164</c:v>
                </c:pt>
                <c:pt idx="2222">
                  <c:v>74.20082</c:v>
                </c:pt>
                <c:pt idx="2223">
                  <c:v>74.20048</c:v>
                </c:pt>
                <c:pt idx="2224">
                  <c:v>74.200134</c:v>
                </c:pt>
                <c:pt idx="2225">
                  <c:v>74.19978999999998</c:v>
                </c:pt>
                <c:pt idx="2226">
                  <c:v>74.19945</c:v>
                </c:pt>
                <c:pt idx="2227">
                  <c:v>74.1991</c:v>
                </c:pt>
                <c:pt idx="2228">
                  <c:v>74.19874599999999</c:v>
                </c:pt>
                <c:pt idx="2229">
                  <c:v>74.19838999999999</c:v>
                </c:pt>
                <c:pt idx="2230">
                  <c:v>74.19802999999998</c:v>
                </c:pt>
                <c:pt idx="2231">
                  <c:v>74.19767</c:v>
                </c:pt>
                <c:pt idx="2232">
                  <c:v>74.19730000000001</c:v>
                </c:pt>
                <c:pt idx="2233">
                  <c:v>74.19694</c:v>
                </c:pt>
                <c:pt idx="2234">
                  <c:v>74.19657</c:v>
                </c:pt>
                <c:pt idx="2235">
                  <c:v>74.196205</c:v>
                </c:pt>
                <c:pt idx="2236">
                  <c:v>74.19582999999998</c:v>
                </c:pt>
                <c:pt idx="2237">
                  <c:v>74.19545999999998</c:v>
                </c:pt>
                <c:pt idx="2238">
                  <c:v>74.19507999999999</c:v>
                </c:pt>
                <c:pt idx="2239">
                  <c:v>74.19471</c:v>
                </c:pt>
                <c:pt idx="2240">
                  <c:v>74.19433</c:v>
                </c:pt>
                <c:pt idx="2241">
                  <c:v>74.19394</c:v>
                </c:pt>
                <c:pt idx="2242">
                  <c:v>74.19356</c:v>
                </c:pt>
                <c:pt idx="2243">
                  <c:v>74.19317</c:v>
                </c:pt>
                <c:pt idx="2244">
                  <c:v>74.19277999999998</c:v>
                </c:pt>
                <c:pt idx="2245">
                  <c:v>74.19238999999999</c:v>
                </c:pt>
                <c:pt idx="2246">
                  <c:v>74.19199</c:v>
                </c:pt>
                <c:pt idx="2247">
                  <c:v>74.1916</c:v>
                </c:pt>
                <c:pt idx="2248">
                  <c:v>74.1912</c:v>
                </c:pt>
                <c:pt idx="2249">
                  <c:v>74.19079599999999</c:v>
                </c:pt>
                <c:pt idx="2250">
                  <c:v>74.19038999999998</c:v>
                </c:pt>
                <c:pt idx="2251">
                  <c:v>74.18998999999998</c:v>
                </c:pt>
                <c:pt idx="2252">
                  <c:v>74.18957999999999</c:v>
                </c:pt>
                <c:pt idx="2253">
                  <c:v>74.18917999999998</c:v>
                </c:pt>
                <c:pt idx="2254">
                  <c:v>74.18876999999998</c:v>
                </c:pt>
                <c:pt idx="2255">
                  <c:v>74.18835399999999</c:v>
                </c:pt>
                <c:pt idx="2256">
                  <c:v>74.18794</c:v>
                </c:pt>
                <c:pt idx="2257">
                  <c:v>74.18752</c:v>
                </c:pt>
                <c:pt idx="2258">
                  <c:v>74.1871</c:v>
                </c:pt>
                <c:pt idx="2259">
                  <c:v>74.18669</c:v>
                </c:pt>
                <c:pt idx="2260">
                  <c:v>74.18627</c:v>
                </c:pt>
                <c:pt idx="2261">
                  <c:v>74.18584999999999</c:v>
                </c:pt>
                <c:pt idx="2262">
                  <c:v>74.18542499999998</c:v>
                </c:pt>
                <c:pt idx="2263">
                  <c:v>74.18499999999998</c:v>
                </c:pt>
                <c:pt idx="2264">
                  <c:v>74.18457</c:v>
                </c:pt>
                <c:pt idx="2265">
                  <c:v>74.18414</c:v>
                </c:pt>
                <c:pt idx="2266">
                  <c:v>74.18371599999999</c:v>
                </c:pt>
                <c:pt idx="2267">
                  <c:v>74.18329</c:v>
                </c:pt>
                <c:pt idx="2268">
                  <c:v>74.18285999999999</c:v>
                </c:pt>
                <c:pt idx="2269">
                  <c:v>74.18242999999998</c:v>
                </c:pt>
                <c:pt idx="2270">
                  <c:v>74.18199999999998</c:v>
                </c:pt>
                <c:pt idx="2271">
                  <c:v>74.181564</c:v>
                </c:pt>
                <c:pt idx="2272">
                  <c:v>74.18113</c:v>
                </c:pt>
                <c:pt idx="2273">
                  <c:v>74.180695</c:v>
                </c:pt>
                <c:pt idx="2274">
                  <c:v>74.18026</c:v>
                </c:pt>
                <c:pt idx="2275">
                  <c:v>74.17982499999998</c:v>
                </c:pt>
                <c:pt idx="2276">
                  <c:v>74.17937999999997</c:v>
                </c:pt>
                <c:pt idx="2277">
                  <c:v>74.17893999999997</c:v>
                </c:pt>
                <c:pt idx="2278">
                  <c:v>74.17849999999999</c:v>
                </c:pt>
                <c:pt idx="2279">
                  <c:v>74.17805499999999</c:v>
                </c:pt>
                <c:pt idx="2280">
                  <c:v>74.17761</c:v>
                </c:pt>
                <c:pt idx="2281">
                  <c:v>74.17716999999998</c:v>
                </c:pt>
                <c:pt idx="2282">
                  <c:v>74.17672999999998</c:v>
                </c:pt>
                <c:pt idx="2283">
                  <c:v>74.17628499999998</c:v>
                </c:pt>
                <c:pt idx="2284">
                  <c:v>74.17583999999997</c:v>
                </c:pt>
                <c:pt idx="2285">
                  <c:v>74.17539999999997</c:v>
                </c:pt>
                <c:pt idx="2286">
                  <c:v>74.17496</c:v>
                </c:pt>
                <c:pt idx="2287">
                  <c:v>74.174515</c:v>
                </c:pt>
                <c:pt idx="2288">
                  <c:v>74.17406999999998</c:v>
                </c:pt>
                <c:pt idx="2289">
                  <c:v>74.17362999999998</c:v>
                </c:pt>
                <c:pt idx="2290">
                  <c:v>74.17317999999999</c:v>
                </c:pt>
                <c:pt idx="2291">
                  <c:v>74.17273999999998</c:v>
                </c:pt>
                <c:pt idx="2292">
                  <c:v>74.17229499999999</c:v>
                </c:pt>
                <c:pt idx="2293">
                  <c:v>74.17184999999999</c:v>
                </c:pt>
                <c:pt idx="2294">
                  <c:v>74.17139999999999</c:v>
                </c:pt>
                <c:pt idx="2295">
                  <c:v>74.17095999999998</c:v>
                </c:pt>
                <c:pt idx="2296">
                  <c:v>74.17051999999998</c:v>
                </c:pt>
                <c:pt idx="2297">
                  <c:v>74.17007399999999</c:v>
                </c:pt>
                <c:pt idx="2298">
                  <c:v>74.16963000000001</c:v>
                </c:pt>
                <c:pt idx="2299">
                  <c:v>74.16919</c:v>
                </c:pt>
                <c:pt idx="2300">
                  <c:v>74.16874999999999</c:v>
                </c:pt>
                <c:pt idx="2301">
                  <c:v>74.16829999999998</c:v>
                </c:pt>
                <c:pt idx="2302">
                  <c:v>74.16785</c:v>
                </c:pt>
                <c:pt idx="2303">
                  <c:v>74.1674</c:v>
                </c:pt>
                <c:pt idx="2304">
                  <c:v>74.166954</c:v>
                </c:pt>
                <c:pt idx="2305">
                  <c:v>74.16651</c:v>
                </c:pt>
                <c:pt idx="2306">
                  <c:v>74.16607</c:v>
                </c:pt>
                <c:pt idx="2307">
                  <c:v>74.16563</c:v>
                </c:pt>
                <c:pt idx="2308">
                  <c:v>74.16518399999998</c:v>
                </c:pt>
                <c:pt idx="2309">
                  <c:v>74.16473999999998</c:v>
                </c:pt>
                <c:pt idx="2310">
                  <c:v>74.1643</c:v>
                </c:pt>
                <c:pt idx="2311">
                  <c:v>74.16386</c:v>
                </c:pt>
                <c:pt idx="2312">
                  <c:v>74.163414</c:v>
                </c:pt>
                <c:pt idx="2313">
                  <c:v>74.16296999999998</c:v>
                </c:pt>
                <c:pt idx="2314">
                  <c:v>74.16252999999998</c:v>
                </c:pt>
                <c:pt idx="2315">
                  <c:v>74.16208999999999</c:v>
                </c:pt>
                <c:pt idx="2316">
                  <c:v>74.161644</c:v>
                </c:pt>
                <c:pt idx="2317">
                  <c:v>74.1612</c:v>
                </c:pt>
                <c:pt idx="2318">
                  <c:v>74.16075999999998</c:v>
                </c:pt>
                <c:pt idx="2319">
                  <c:v>74.160324</c:v>
                </c:pt>
                <c:pt idx="2320">
                  <c:v>74.15987999999999</c:v>
                </c:pt>
                <c:pt idx="2321">
                  <c:v>74.15943999999999</c:v>
                </c:pt>
                <c:pt idx="2322">
                  <c:v>74.15899999999999</c:v>
                </c:pt>
                <c:pt idx="2323">
                  <c:v>74.15855399999998</c:v>
                </c:pt>
                <c:pt idx="2324">
                  <c:v>74.15811999999998</c:v>
                </c:pt>
                <c:pt idx="2325">
                  <c:v>74.15768</c:v>
                </c:pt>
                <c:pt idx="2326">
                  <c:v>74.15724</c:v>
                </c:pt>
                <c:pt idx="2327">
                  <c:v>74.15680999999998</c:v>
                </c:pt>
                <c:pt idx="2328">
                  <c:v>74.15636399999998</c:v>
                </c:pt>
                <c:pt idx="2329">
                  <c:v>74.15593</c:v>
                </c:pt>
                <c:pt idx="2330">
                  <c:v>74.15549499999999</c:v>
                </c:pt>
                <c:pt idx="2331">
                  <c:v>74.15505999999999</c:v>
                </c:pt>
                <c:pt idx="2332">
                  <c:v>74.154625</c:v>
                </c:pt>
                <c:pt idx="2333">
                  <c:v>74.15419</c:v>
                </c:pt>
                <c:pt idx="2334">
                  <c:v>74.15375499999999</c:v>
                </c:pt>
                <c:pt idx="2335">
                  <c:v>74.15331999999998</c:v>
                </c:pt>
                <c:pt idx="2336">
                  <c:v>74.15288499999998</c:v>
                </c:pt>
                <c:pt idx="2337">
                  <c:v>74.15245999999999</c:v>
                </c:pt>
                <c:pt idx="2338">
                  <c:v>74.15202999999998</c:v>
                </c:pt>
                <c:pt idx="2339">
                  <c:v>74.1516</c:v>
                </c:pt>
                <c:pt idx="2340">
                  <c:v>74.15117999999998</c:v>
                </c:pt>
                <c:pt idx="2341">
                  <c:v>74.15074999999999</c:v>
                </c:pt>
                <c:pt idx="2342">
                  <c:v>74.15031999999998</c:v>
                </c:pt>
                <c:pt idx="2343">
                  <c:v>74.149895</c:v>
                </c:pt>
                <c:pt idx="2344">
                  <c:v>74.14947</c:v>
                </c:pt>
                <c:pt idx="2345">
                  <c:v>74.14904</c:v>
                </c:pt>
                <c:pt idx="2346">
                  <c:v>74.14861</c:v>
                </c:pt>
                <c:pt idx="2347">
                  <c:v>74.14818599999998</c:v>
                </c:pt>
                <c:pt idx="2348">
                  <c:v>74.147766</c:v>
                </c:pt>
                <c:pt idx="2349">
                  <c:v>74.14734</c:v>
                </c:pt>
                <c:pt idx="2350">
                  <c:v>74.14691</c:v>
                </c:pt>
                <c:pt idx="2351">
                  <c:v>74.146484</c:v>
                </c:pt>
                <c:pt idx="2352">
                  <c:v>74.14606</c:v>
                </c:pt>
                <c:pt idx="2353">
                  <c:v>74.14563</c:v>
                </c:pt>
                <c:pt idx="2354">
                  <c:v>74.14521</c:v>
                </c:pt>
                <c:pt idx="2355">
                  <c:v>74.14479</c:v>
                </c:pt>
                <c:pt idx="2356">
                  <c:v>74.14437</c:v>
                </c:pt>
                <c:pt idx="2357">
                  <c:v>74.14395</c:v>
                </c:pt>
                <c:pt idx="2358">
                  <c:v>74.14353000000001</c:v>
                </c:pt>
                <c:pt idx="2359">
                  <c:v>74.14312</c:v>
                </c:pt>
                <c:pt idx="2360">
                  <c:v>74.1427</c:v>
                </c:pt>
                <c:pt idx="2361">
                  <c:v>74.14229</c:v>
                </c:pt>
                <c:pt idx="2362">
                  <c:v>74.14188</c:v>
                </c:pt>
                <c:pt idx="2363">
                  <c:v>74.141464</c:v>
                </c:pt>
                <c:pt idx="2364">
                  <c:v>74.141045</c:v>
                </c:pt>
                <c:pt idx="2365">
                  <c:v>74.14063</c:v>
                </c:pt>
                <c:pt idx="2366">
                  <c:v>74.14022</c:v>
                </c:pt>
                <c:pt idx="2367">
                  <c:v>74.13980999999998</c:v>
                </c:pt>
                <c:pt idx="2368">
                  <c:v>74.13939999999998</c:v>
                </c:pt>
                <c:pt idx="2369">
                  <c:v>74.13898499999999</c:v>
                </c:pt>
                <c:pt idx="2370">
                  <c:v>74.13856999999998</c:v>
                </c:pt>
                <c:pt idx="2371">
                  <c:v>74.13816999999998</c:v>
                </c:pt>
                <c:pt idx="2372">
                  <c:v>74.13776</c:v>
                </c:pt>
                <c:pt idx="2373">
                  <c:v>74.13735</c:v>
                </c:pt>
                <c:pt idx="2374">
                  <c:v>74.13695</c:v>
                </c:pt>
                <c:pt idx="2375">
                  <c:v>74.13653999999998</c:v>
                </c:pt>
                <c:pt idx="2376">
                  <c:v>74.13613999999998</c:v>
                </c:pt>
                <c:pt idx="2377">
                  <c:v>74.13573499999997</c:v>
                </c:pt>
                <c:pt idx="2378">
                  <c:v>74.13532999999998</c:v>
                </c:pt>
                <c:pt idx="2379">
                  <c:v>74.134926</c:v>
                </c:pt>
                <c:pt idx="2380">
                  <c:v>74.13453000000001</c:v>
                </c:pt>
                <c:pt idx="2381">
                  <c:v>74.134125</c:v>
                </c:pt>
                <c:pt idx="2382">
                  <c:v>74.13372999999998</c:v>
                </c:pt>
                <c:pt idx="2383">
                  <c:v>74.13332999999998</c:v>
                </c:pt>
                <c:pt idx="2384">
                  <c:v>74.13292999999998</c:v>
                </c:pt>
                <c:pt idx="2385">
                  <c:v>74.13252999999998</c:v>
                </c:pt>
                <c:pt idx="2386">
                  <c:v>74.13212999999998</c:v>
                </c:pt>
                <c:pt idx="2387">
                  <c:v>74.13173999999998</c:v>
                </c:pt>
                <c:pt idx="2388">
                  <c:v>74.13133999999998</c:v>
                </c:pt>
                <c:pt idx="2389">
                  <c:v>74.13093999999998</c:v>
                </c:pt>
                <c:pt idx="2390">
                  <c:v>74.13053999999998</c:v>
                </c:pt>
                <c:pt idx="2391">
                  <c:v>74.13013999999998</c:v>
                </c:pt>
                <c:pt idx="2392">
                  <c:v>74.12974499999999</c:v>
                </c:pt>
                <c:pt idx="2393">
                  <c:v>74.12934999999999</c:v>
                </c:pt>
                <c:pt idx="2394">
                  <c:v>74.12894999999999</c:v>
                </c:pt>
                <c:pt idx="2395">
                  <c:v>74.12855499999999</c:v>
                </c:pt>
                <c:pt idx="2396">
                  <c:v>74.12816999999998</c:v>
                </c:pt>
                <c:pt idx="2397">
                  <c:v>74.12777999999999</c:v>
                </c:pt>
                <c:pt idx="2398">
                  <c:v>74.12738999999999</c:v>
                </c:pt>
                <c:pt idx="2399">
                  <c:v>74.12699999999998</c:v>
                </c:pt>
                <c:pt idx="2400">
                  <c:v>74.12662</c:v>
                </c:pt>
                <c:pt idx="2401">
                  <c:v>74.12623</c:v>
                </c:pt>
                <c:pt idx="2402">
                  <c:v>74.12584999999999</c:v>
                </c:pt>
                <c:pt idx="2403">
                  <c:v>74.12545999999999</c:v>
                </c:pt>
                <c:pt idx="2404">
                  <c:v>74.12507999999997</c:v>
                </c:pt>
                <c:pt idx="2405">
                  <c:v>74.12469</c:v>
                </c:pt>
                <c:pt idx="2406">
                  <c:v>74.12430599999999</c:v>
                </c:pt>
                <c:pt idx="2407">
                  <c:v>74.123924</c:v>
                </c:pt>
                <c:pt idx="2408">
                  <c:v>74.12353999999999</c:v>
                </c:pt>
                <c:pt idx="2409">
                  <c:v>74.12316</c:v>
                </c:pt>
                <c:pt idx="2410">
                  <c:v>74.12277999999998</c:v>
                </c:pt>
                <c:pt idx="2411">
                  <c:v>74.12240599999998</c:v>
                </c:pt>
                <c:pt idx="2412">
                  <c:v>74.12202499999998</c:v>
                </c:pt>
                <c:pt idx="2413">
                  <c:v>74.12164</c:v>
                </c:pt>
                <c:pt idx="2414">
                  <c:v>74.12126</c:v>
                </c:pt>
                <c:pt idx="2415">
                  <c:v>74.12088999999999</c:v>
                </c:pt>
                <c:pt idx="2416">
                  <c:v>74.120514</c:v>
                </c:pt>
                <c:pt idx="2417">
                  <c:v>74.12012999999998</c:v>
                </c:pt>
                <c:pt idx="2418">
                  <c:v>74.11976</c:v>
                </c:pt>
                <c:pt idx="2419">
                  <c:v>74.11938499999998</c:v>
                </c:pt>
                <c:pt idx="2420">
                  <c:v>74.11901</c:v>
                </c:pt>
                <c:pt idx="2421">
                  <c:v>74.11864</c:v>
                </c:pt>
                <c:pt idx="2422">
                  <c:v>74.11826</c:v>
                </c:pt>
                <c:pt idx="2423">
                  <c:v>74.11789</c:v>
                </c:pt>
                <c:pt idx="2424">
                  <c:v>74.117516</c:v>
                </c:pt>
                <c:pt idx="2425">
                  <c:v>74.11714</c:v>
                </c:pt>
                <c:pt idx="2426">
                  <c:v>74.11677599999999</c:v>
                </c:pt>
                <c:pt idx="2427">
                  <c:v>74.1164</c:v>
                </c:pt>
                <c:pt idx="2428">
                  <c:v>74.11603</c:v>
                </c:pt>
                <c:pt idx="2429">
                  <c:v>74.11566</c:v>
                </c:pt>
                <c:pt idx="2430">
                  <c:v>74.115295</c:v>
                </c:pt>
                <c:pt idx="2431">
                  <c:v>74.11493</c:v>
                </c:pt>
                <c:pt idx="2432">
                  <c:v>74.11456</c:v>
                </c:pt>
                <c:pt idx="2433">
                  <c:v>74.1142</c:v>
                </c:pt>
                <c:pt idx="2434">
                  <c:v>74.11383999999998</c:v>
                </c:pt>
                <c:pt idx="2435">
                  <c:v>74.11347</c:v>
                </c:pt>
                <c:pt idx="2436">
                  <c:v>74.113106</c:v>
                </c:pt>
                <c:pt idx="2437">
                  <c:v>74.11274999999999</c:v>
                </c:pt>
                <c:pt idx="2438">
                  <c:v>74.11238999999999</c:v>
                </c:pt>
                <c:pt idx="2439">
                  <c:v>74.11203</c:v>
                </c:pt>
                <c:pt idx="2440">
                  <c:v>74.11167</c:v>
                </c:pt>
                <c:pt idx="2441">
                  <c:v>74.111305</c:v>
                </c:pt>
                <c:pt idx="2442">
                  <c:v>74.11095</c:v>
                </c:pt>
                <c:pt idx="2443">
                  <c:v>74.11059</c:v>
                </c:pt>
                <c:pt idx="2444">
                  <c:v>74.11023</c:v>
                </c:pt>
                <c:pt idx="2445">
                  <c:v>74.10986999999998</c:v>
                </c:pt>
                <c:pt idx="2446">
                  <c:v>74.10951</c:v>
                </c:pt>
                <c:pt idx="2447">
                  <c:v>74.10915</c:v>
                </c:pt>
                <c:pt idx="2448">
                  <c:v>74.10879499999999</c:v>
                </c:pt>
                <c:pt idx="2449">
                  <c:v>74.10843999999999</c:v>
                </c:pt>
                <c:pt idx="2450">
                  <c:v>74.10808599999999</c:v>
                </c:pt>
                <c:pt idx="2451">
                  <c:v>74.10773499999999</c:v>
                </c:pt>
                <c:pt idx="2452">
                  <c:v>74.10737599999999</c:v>
                </c:pt>
                <c:pt idx="2453">
                  <c:v>74.107025</c:v>
                </c:pt>
                <c:pt idx="2454">
                  <c:v>74.106674</c:v>
                </c:pt>
                <c:pt idx="2455">
                  <c:v>74.10631999999998</c:v>
                </c:pt>
                <c:pt idx="2456">
                  <c:v>74.10597</c:v>
                </c:pt>
                <c:pt idx="2457">
                  <c:v>74.10562</c:v>
                </c:pt>
                <c:pt idx="2458">
                  <c:v>74.10527</c:v>
                </c:pt>
                <c:pt idx="2459">
                  <c:v>74.10493</c:v>
                </c:pt>
                <c:pt idx="2460">
                  <c:v>74.10458</c:v>
                </c:pt>
                <c:pt idx="2461">
                  <c:v>74.10424</c:v>
                </c:pt>
                <c:pt idx="2462">
                  <c:v>74.10389999999998</c:v>
                </c:pt>
                <c:pt idx="2463">
                  <c:v>74.10355</c:v>
                </c:pt>
                <c:pt idx="2464">
                  <c:v>74.10321</c:v>
                </c:pt>
                <c:pt idx="2465">
                  <c:v>74.10286999999998</c:v>
                </c:pt>
                <c:pt idx="2466">
                  <c:v>74.10252</c:v>
                </c:pt>
                <c:pt idx="2467">
                  <c:v>74.10217999999999</c:v>
                </c:pt>
                <c:pt idx="2468">
                  <c:v>74.10183999999998</c:v>
                </c:pt>
                <c:pt idx="2469">
                  <c:v>74.101494</c:v>
                </c:pt>
                <c:pt idx="2470">
                  <c:v>74.10115</c:v>
                </c:pt>
                <c:pt idx="2471">
                  <c:v>74.10080999999998</c:v>
                </c:pt>
                <c:pt idx="2472">
                  <c:v>74.100464</c:v>
                </c:pt>
                <c:pt idx="2473">
                  <c:v>74.10012</c:v>
                </c:pt>
                <c:pt idx="2474">
                  <c:v>74.09977999999998</c:v>
                </c:pt>
                <c:pt idx="2475">
                  <c:v>74.09944</c:v>
                </c:pt>
                <c:pt idx="2476">
                  <c:v>74.099106</c:v>
                </c:pt>
                <c:pt idx="2477">
                  <c:v>74.09876999999998</c:v>
                </c:pt>
                <c:pt idx="2478">
                  <c:v>74.09843399999998</c:v>
                </c:pt>
                <c:pt idx="2479">
                  <c:v>74.0981</c:v>
                </c:pt>
                <c:pt idx="2480">
                  <c:v>74.09776</c:v>
                </c:pt>
                <c:pt idx="2481">
                  <c:v>74.09743</c:v>
                </c:pt>
                <c:pt idx="2482">
                  <c:v>74.09709</c:v>
                </c:pt>
                <c:pt idx="2483">
                  <c:v>74.096756</c:v>
                </c:pt>
                <c:pt idx="2484">
                  <c:v>74.09642</c:v>
                </c:pt>
                <c:pt idx="2485">
                  <c:v>74.096085</c:v>
                </c:pt>
                <c:pt idx="2486">
                  <c:v>74.09576</c:v>
                </c:pt>
                <c:pt idx="2487">
                  <c:v>74.09543</c:v>
                </c:pt>
                <c:pt idx="2488">
                  <c:v>74.0951</c:v>
                </c:pt>
                <c:pt idx="2489">
                  <c:v>74.09477</c:v>
                </c:pt>
                <c:pt idx="2490">
                  <c:v>74.094444</c:v>
                </c:pt>
                <c:pt idx="2491">
                  <c:v>74.09412</c:v>
                </c:pt>
                <c:pt idx="2492">
                  <c:v>74.09379</c:v>
                </c:pt>
                <c:pt idx="2493">
                  <c:v>74.09346</c:v>
                </c:pt>
                <c:pt idx="2494">
                  <c:v>74.09313</c:v>
                </c:pt>
                <c:pt idx="2495">
                  <c:v>74.092804</c:v>
                </c:pt>
                <c:pt idx="2496">
                  <c:v>74.09247599999999</c:v>
                </c:pt>
                <c:pt idx="2497">
                  <c:v>74.09215</c:v>
                </c:pt>
                <c:pt idx="2498">
                  <c:v>74.09182</c:v>
                </c:pt>
                <c:pt idx="2499">
                  <c:v>74.09149</c:v>
                </c:pt>
                <c:pt idx="2500">
                  <c:v>74.09116</c:v>
                </c:pt>
                <c:pt idx="2501">
                  <c:v>74.09083599999998</c:v>
                </c:pt>
                <c:pt idx="2502">
                  <c:v>74.090515</c:v>
                </c:pt>
                <c:pt idx="2503">
                  <c:v>74.09019</c:v>
                </c:pt>
                <c:pt idx="2504">
                  <c:v>74.08987</c:v>
                </c:pt>
                <c:pt idx="2505">
                  <c:v>74.08955</c:v>
                </c:pt>
                <c:pt idx="2506">
                  <c:v>74.08922</c:v>
                </c:pt>
                <c:pt idx="2507">
                  <c:v>74.08889999999998</c:v>
                </c:pt>
                <c:pt idx="2508">
                  <c:v>74.08857999999998</c:v>
                </c:pt>
                <c:pt idx="2509">
                  <c:v>74.08826</c:v>
                </c:pt>
                <c:pt idx="2510">
                  <c:v>74.08794</c:v>
                </c:pt>
                <c:pt idx="2511">
                  <c:v>74.087616</c:v>
                </c:pt>
                <c:pt idx="2512">
                  <c:v>74.087296</c:v>
                </c:pt>
                <c:pt idx="2513">
                  <c:v>74.08697499999998</c:v>
                </c:pt>
                <c:pt idx="2514">
                  <c:v>74.086655</c:v>
                </c:pt>
                <c:pt idx="2515">
                  <c:v>74.08633999999999</c:v>
                </c:pt>
                <c:pt idx="2516">
                  <c:v>74.08602</c:v>
                </c:pt>
                <c:pt idx="2517">
                  <c:v>74.08570999999999</c:v>
                </c:pt>
                <c:pt idx="2518">
                  <c:v>74.08539599999999</c:v>
                </c:pt>
                <c:pt idx="2519">
                  <c:v>74.08507999999999</c:v>
                </c:pt>
                <c:pt idx="2520">
                  <c:v>74.08477</c:v>
                </c:pt>
                <c:pt idx="2521">
                  <c:v>74.08446</c:v>
                </c:pt>
                <c:pt idx="2522">
                  <c:v>74.084145</c:v>
                </c:pt>
                <c:pt idx="2523">
                  <c:v>74.08383</c:v>
                </c:pt>
                <c:pt idx="2524">
                  <c:v>74.08352</c:v>
                </c:pt>
                <c:pt idx="2525">
                  <c:v>74.083206</c:v>
                </c:pt>
                <c:pt idx="2526">
                  <c:v>74.08288999999999</c:v>
                </c:pt>
                <c:pt idx="2527">
                  <c:v>74.08257999999998</c:v>
                </c:pt>
                <c:pt idx="2528">
                  <c:v>74.08227</c:v>
                </c:pt>
                <c:pt idx="2529">
                  <c:v>74.081955</c:v>
                </c:pt>
                <c:pt idx="2530">
                  <c:v>74.08164</c:v>
                </c:pt>
                <c:pt idx="2531">
                  <c:v>74.08133</c:v>
                </c:pt>
                <c:pt idx="2532">
                  <c:v>74.08102</c:v>
                </c:pt>
                <c:pt idx="2533">
                  <c:v>74.08070999999998</c:v>
                </c:pt>
                <c:pt idx="2534">
                  <c:v>74.08039999999998</c:v>
                </c:pt>
                <c:pt idx="2535">
                  <c:v>74.08008599999998</c:v>
                </c:pt>
                <c:pt idx="2536">
                  <c:v>74.07977999999999</c:v>
                </c:pt>
                <c:pt idx="2537">
                  <c:v>74.07947499999999</c:v>
                </c:pt>
                <c:pt idx="2538">
                  <c:v>74.07917</c:v>
                </c:pt>
                <c:pt idx="2539">
                  <c:v>74.07886499999998</c:v>
                </c:pt>
                <c:pt idx="2540">
                  <c:v>74.07855999999998</c:v>
                </c:pt>
                <c:pt idx="2541">
                  <c:v>74.078255</c:v>
                </c:pt>
                <c:pt idx="2542">
                  <c:v>74.07794</c:v>
                </c:pt>
                <c:pt idx="2543">
                  <c:v>74.07764</c:v>
                </c:pt>
                <c:pt idx="2544">
                  <c:v>74.07732999999998</c:v>
                </c:pt>
                <c:pt idx="2545">
                  <c:v>74.07703</c:v>
                </c:pt>
                <c:pt idx="2546">
                  <c:v>74.07671999999998</c:v>
                </c:pt>
                <c:pt idx="2547">
                  <c:v>74.07641599999998</c:v>
                </c:pt>
                <c:pt idx="2548">
                  <c:v>74.07612</c:v>
                </c:pt>
                <c:pt idx="2549">
                  <c:v>74.07580999999999</c:v>
                </c:pt>
                <c:pt idx="2550">
                  <c:v>74.07551599999998</c:v>
                </c:pt>
                <c:pt idx="2551">
                  <c:v>74.07521</c:v>
                </c:pt>
                <c:pt idx="2552">
                  <c:v>74.074905</c:v>
                </c:pt>
                <c:pt idx="2553">
                  <c:v>74.07461</c:v>
                </c:pt>
                <c:pt idx="2554">
                  <c:v>74.0743</c:v>
                </c:pt>
                <c:pt idx="2555">
                  <c:v>74.074005</c:v>
                </c:pt>
                <c:pt idx="2556">
                  <c:v>74.07617</c:v>
                </c:pt>
                <c:pt idx="2557">
                  <c:v>74.07833999999997</c:v>
                </c:pt>
                <c:pt idx="2558">
                  <c:v>74.08051</c:v>
                </c:pt>
                <c:pt idx="2559">
                  <c:v>74.08269</c:v>
                </c:pt>
                <c:pt idx="2560">
                  <c:v>74.08486</c:v>
                </c:pt>
                <c:pt idx="2561">
                  <c:v>74.087036</c:v>
                </c:pt>
                <c:pt idx="2562">
                  <c:v>74.08921</c:v>
                </c:pt>
                <c:pt idx="2563">
                  <c:v>74.091385</c:v>
                </c:pt>
                <c:pt idx="2564">
                  <c:v>74.09357</c:v>
                </c:pt>
                <c:pt idx="2565">
                  <c:v>74.09573999999999</c:v>
                </c:pt>
                <c:pt idx="2566">
                  <c:v>74.097916</c:v>
                </c:pt>
                <c:pt idx="2567">
                  <c:v>74.1001</c:v>
                </c:pt>
                <c:pt idx="2568">
                  <c:v>74.10227</c:v>
                </c:pt>
                <c:pt idx="2569">
                  <c:v>74.104454</c:v>
                </c:pt>
                <c:pt idx="2570">
                  <c:v>74.10663599999998</c:v>
                </c:pt>
                <c:pt idx="2571">
                  <c:v>74.10880999999999</c:v>
                </c:pt>
                <c:pt idx="2572">
                  <c:v>74.110985</c:v>
                </c:pt>
                <c:pt idx="2573">
                  <c:v>74.11316</c:v>
                </c:pt>
                <c:pt idx="2574">
                  <c:v>74.11532999999998</c:v>
                </c:pt>
                <c:pt idx="2575">
                  <c:v>74.11751</c:v>
                </c:pt>
                <c:pt idx="2576">
                  <c:v>74.11968</c:v>
                </c:pt>
                <c:pt idx="2577">
                  <c:v>74.12186</c:v>
                </c:pt>
                <c:pt idx="2578">
                  <c:v>74.12403</c:v>
                </c:pt>
                <c:pt idx="2579">
                  <c:v>74.126205</c:v>
                </c:pt>
                <c:pt idx="2580">
                  <c:v>74.12837999999998</c:v>
                </c:pt>
                <c:pt idx="2581">
                  <c:v>74.13055</c:v>
                </c:pt>
                <c:pt idx="2582">
                  <c:v>74.13270999999999</c:v>
                </c:pt>
                <c:pt idx="2583">
                  <c:v>74.13487999999998</c:v>
                </c:pt>
                <c:pt idx="2584">
                  <c:v>74.13705</c:v>
                </c:pt>
                <c:pt idx="2585">
                  <c:v>74.13921</c:v>
                </c:pt>
                <c:pt idx="2586">
                  <c:v>74.13889999999999</c:v>
                </c:pt>
                <c:pt idx="2587">
                  <c:v>74.13858999999998</c:v>
                </c:pt>
                <c:pt idx="2588">
                  <c:v>74.13827499999998</c:v>
                </c:pt>
                <c:pt idx="2589">
                  <c:v>74.13796</c:v>
                </c:pt>
                <c:pt idx="2590">
                  <c:v>74.13765</c:v>
                </c:pt>
                <c:pt idx="2591">
                  <c:v>74.13733</c:v>
                </c:pt>
                <c:pt idx="2592">
                  <c:v>74.13701</c:v>
                </c:pt>
                <c:pt idx="2593">
                  <c:v>74.136696</c:v>
                </c:pt>
                <c:pt idx="2594">
                  <c:v>74.13637499999999</c:v>
                </c:pt>
                <c:pt idx="2595">
                  <c:v>74.136055</c:v>
                </c:pt>
                <c:pt idx="2596">
                  <c:v>74.13572999999998</c:v>
                </c:pt>
                <c:pt idx="2597">
                  <c:v>74.13539999999999</c:v>
                </c:pt>
                <c:pt idx="2598">
                  <c:v>74.13505999999998</c:v>
                </c:pt>
                <c:pt idx="2599">
                  <c:v>74.13473</c:v>
                </c:pt>
                <c:pt idx="2600">
                  <c:v>74.13438999999998</c:v>
                </c:pt>
                <c:pt idx="2601">
                  <c:v>74.134056</c:v>
                </c:pt>
                <c:pt idx="2602">
                  <c:v>74.13370999999998</c:v>
                </c:pt>
                <c:pt idx="2603">
                  <c:v>74.13337</c:v>
                </c:pt>
                <c:pt idx="2604">
                  <c:v>74.13302</c:v>
                </c:pt>
                <c:pt idx="2605">
                  <c:v>74.13267</c:v>
                </c:pt>
                <c:pt idx="2606">
                  <c:v>74.13231999999999</c:v>
                </c:pt>
                <c:pt idx="2607">
                  <c:v>74.13196</c:v>
                </c:pt>
                <c:pt idx="2608">
                  <c:v>74.13161</c:v>
                </c:pt>
                <c:pt idx="2609">
                  <c:v>74.13125</c:v>
                </c:pt>
                <c:pt idx="2610">
                  <c:v>74.13088999999998</c:v>
                </c:pt>
                <c:pt idx="2611">
                  <c:v>74.13052</c:v>
                </c:pt>
                <c:pt idx="2612">
                  <c:v>74.13016</c:v>
                </c:pt>
                <c:pt idx="2613">
                  <c:v>74.12978999999999</c:v>
                </c:pt>
                <c:pt idx="2614">
                  <c:v>74.129425</c:v>
                </c:pt>
                <c:pt idx="2615">
                  <c:v>74.12904999999999</c:v>
                </c:pt>
                <c:pt idx="2616">
                  <c:v>74.12868499999999</c:v>
                </c:pt>
                <c:pt idx="2617">
                  <c:v>74.12830999999998</c:v>
                </c:pt>
                <c:pt idx="2618">
                  <c:v>74.12793999999998</c:v>
                </c:pt>
                <c:pt idx="2619">
                  <c:v>74.12756</c:v>
                </c:pt>
                <c:pt idx="2620">
                  <c:v>74.12717999999998</c:v>
                </c:pt>
                <c:pt idx="2621">
                  <c:v>74.12679999999999</c:v>
                </c:pt>
                <c:pt idx="2622">
                  <c:v>74.12641999999998</c:v>
                </c:pt>
                <c:pt idx="2623">
                  <c:v>74.12602999999998</c:v>
                </c:pt>
                <c:pt idx="2624">
                  <c:v>74.12564999999998</c:v>
                </c:pt>
                <c:pt idx="2625">
                  <c:v>74.12525999999998</c:v>
                </c:pt>
                <c:pt idx="2626">
                  <c:v>74.12486999999998</c:v>
                </c:pt>
                <c:pt idx="2627">
                  <c:v>74.12446999999998</c:v>
                </c:pt>
                <c:pt idx="2628">
                  <c:v>74.12407999999999</c:v>
                </c:pt>
                <c:pt idx="2629">
                  <c:v>74.12367999999998</c:v>
                </c:pt>
                <c:pt idx="2630">
                  <c:v>74.12327999999998</c:v>
                </c:pt>
                <c:pt idx="2631">
                  <c:v>74.12288999999998</c:v>
                </c:pt>
                <c:pt idx="2632">
                  <c:v>74.12248999999998</c:v>
                </c:pt>
                <c:pt idx="2633">
                  <c:v>74.12208999999999</c:v>
                </c:pt>
                <c:pt idx="2634">
                  <c:v>74.12169999999998</c:v>
                </c:pt>
                <c:pt idx="2635">
                  <c:v>74.1213</c:v>
                </c:pt>
                <c:pt idx="2636">
                  <c:v>74.12089499999999</c:v>
                </c:pt>
                <c:pt idx="2637">
                  <c:v>74.12048999999999</c:v>
                </c:pt>
                <c:pt idx="2638">
                  <c:v>74.12008999999999</c:v>
                </c:pt>
                <c:pt idx="2639">
                  <c:v>74.11968</c:v>
                </c:pt>
                <c:pt idx="2640">
                  <c:v>74.11927</c:v>
                </c:pt>
                <c:pt idx="2641">
                  <c:v>74.11886599999998</c:v>
                </c:pt>
                <c:pt idx="2642">
                  <c:v>74.11846</c:v>
                </c:pt>
                <c:pt idx="2643">
                  <c:v>74.11804999999998</c:v>
                </c:pt>
                <c:pt idx="2644">
                  <c:v>74.11764</c:v>
                </c:pt>
                <c:pt idx="2645">
                  <c:v>74.117226</c:v>
                </c:pt>
                <c:pt idx="2646">
                  <c:v>74.11681</c:v>
                </c:pt>
                <c:pt idx="2647">
                  <c:v>74.1164</c:v>
                </c:pt>
                <c:pt idx="2648">
                  <c:v>74.11598999999998</c:v>
                </c:pt>
                <c:pt idx="2649">
                  <c:v>74.11557999999998</c:v>
                </c:pt>
                <c:pt idx="2650">
                  <c:v>74.115166</c:v>
                </c:pt>
                <c:pt idx="2651">
                  <c:v>74.11475</c:v>
                </c:pt>
                <c:pt idx="2652">
                  <c:v>74.11434</c:v>
                </c:pt>
                <c:pt idx="2653">
                  <c:v>74.11393</c:v>
                </c:pt>
                <c:pt idx="2654">
                  <c:v>74.11352</c:v>
                </c:pt>
                <c:pt idx="2655">
                  <c:v>74.113106</c:v>
                </c:pt>
                <c:pt idx="2656">
                  <c:v>74.11269</c:v>
                </c:pt>
                <c:pt idx="2657">
                  <c:v>74.11228</c:v>
                </c:pt>
                <c:pt idx="2658">
                  <c:v>74.11187</c:v>
                </c:pt>
                <c:pt idx="2659">
                  <c:v>74.11145</c:v>
                </c:pt>
                <c:pt idx="2660">
                  <c:v>74.11104</c:v>
                </c:pt>
                <c:pt idx="2661">
                  <c:v>74.11063</c:v>
                </c:pt>
                <c:pt idx="2662">
                  <c:v>74.110214</c:v>
                </c:pt>
                <c:pt idx="2663">
                  <c:v>74.10979499999999</c:v>
                </c:pt>
                <c:pt idx="2664">
                  <c:v>74.10937499999999</c:v>
                </c:pt>
                <c:pt idx="2665">
                  <c:v>74.10895999999998</c:v>
                </c:pt>
                <c:pt idx="2666">
                  <c:v>74.10853999999999</c:v>
                </c:pt>
                <c:pt idx="2667">
                  <c:v>74.10812999999998</c:v>
                </c:pt>
                <c:pt idx="2668">
                  <c:v>74.10772</c:v>
                </c:pt>
                <c:pt idx="2669">
                  <c:v>74.10731</c:v>
                </c:pt>
                <c:pt idx="2670">
                  <c:v>74.10688999999999</c:v>
                </c:pt>
                <c:pt idx="2671">
                  <c:v>74.10647599999999</c:v>
                </c:pt>
                <c:pt idx="2672">
                  <c:v>74.106064</c:v>
                </c:pt>
                <c:pt idx="2673">
                  <c:v>74.10564999999998</c:v>
                </c:pt>
                <c:pt idx="2674">
                  <c:v>74.10523999999998</c:v>
                </c:pt>
                <c:pt idx="2675">
                  <c:v>74.10483</c:v>
                </c:pt>
                <c:pt idx="2676">
                  <c:v>74.10441</c:v>
                </c:pt>
                <c:pt idx="2677">
                  <c:v>74.104</c:v>
                </c:pt>
                <c:pt idx="2678">
                  <c:v>74.103584</c:v>
                </c:pt>
                <c:pt idx="2679">
                  <c:v>74.10317</c:v>
                </c:pt>
                <c:pt idx="2680">
                  <c:v>74.10274999999999</c:v>
                </c:pt>
                <c:pt idx="2681">
                  <c:v>74.10233999999998</c:v>
                </c:pt>
                <c:pt idx="2682">
                  <c:v>74.10193</c:v>
                </c:pt>
                <c:pt idx="2683">
                  <c:v>74.10152</c:v>
                </c:pt>
                <c:pt idx="2684">
                  <c:v>74.101105</c:v>
                </c:pt>
                <c:pt idx="2685">
                  <c:v>74.10069</c:v>
                </c:pt>
                <c:pt idx="2686">
                  <c:v>74.10028</c:v>
                </c:pt>
                <c:pt idx="2687">
                  <c:v>74.09988</c:v>
                </c:pt>
                <c:pt idx="2688">
                  <c:v>74.099464</c:v>
                </c:pt>
                <c:pt idx="2689">
                  <c:v>74.09905</c:v>
                </c:pt>
                <c:pt idx="2690">
                  <c:v>74.09865</c:v>
                </c:pt>
                <c:pt idx="2691">
                  <c:v>74.098236</c:v>
                </c:pt>
                <c:pt idx="2692">
                  <c:v>74.09783</c:v>
                </c:pt>
                <c:pt idx="2693">
                  <c:v>74.09743</c:v>
                </c:pt>
                <c:pt idx="2694">
                  <c:v>74.09702</c:v>
                </c:pt>
                <c:pt idx="2695">
                  <c:v>74.09662</c:v>
                </c:pt>
                <c:pt idx="2696">
                  <c:v>74.09621</c:v>
                </c:pt>
                <c:pt idx="2697">
                  <c:v>74.09579999999998</c:v>
                </c:pt>
                <c:pt idx="2698">
                  <c:v>74.0954</c:v>
                </c:pt>
                <c:pt idx="2699">
                  <c:v>74.09499</c:v>
                </c:pt>
                <c:pt idx="2700">
                  <c:v>74.09459</c:v>
                </c:pt>
                <c:pt idx="2701">
                  <c:v>74.094185</c:v>
                </c:pt>
                <c:pt idx="2702">
                  <c:v>74.09377999999998</c:v>
                </c:pt>
                <c:pt idx="2703">
                  <c:v>74.09337999999998</c:v>
                </c:pt>
                <c:pt idx="2704">
                  <c:v>74.09299</c:v>
                </c:pt>
                <c:pt idx="2705">
                  <c:v>74.09258</c:v>
                </c:pt>
                <c:pt idx="2706">
                  <c:v>74.092186</c:v>
                </c:pt>
                <c:pt idx="2707">
                  <c:v>74.09179</c:v>
                </c:pt>
                <c:pt idx="2708">
                  <c:v>74.091385</c:v>
                </c:pt>
                <c:pt idx="2709">
                  <c:v>74.09099</c:v>
                </c:pt>
                <c:pt idx="2710">
                  <c:v>74.09059</c:v>
                </c:pt>
                <c:pt idx="2711">
                  <c:v>74.090195</c:v>
                </c:pt>
                <c:pt idx="2712">
                  <c:v>74.08979999999998</c:v>
                </c:pt>
                <c:pt idx="2713">
                  <c:v>74.0894</c:v>
                </c:pt>
                <c:pt idx="2714">
                  <c:v>74.089005</c:v>
                </c:pt>
                <c:pt idx="2715">
                  <c:v>74.08861</c:v>
                </c:pt>
                <c:pt idx="2716">
                  <c:v>74.08821</c:v>
                </c:pt>
                <c:pt idx="2717">
                  <c:v>74.087814</c:v>
                </c:pt>
                <c:pt idx="2718">
                  <c:v>74.08742</c:v>
                </c:pt>
                <c:pt idx="2719">
                  <c:v>74.08703000000001</c:v>
                </c:pt>
                <c:pt idx="2720">
                  <c:v>74.08664</c:v>
                </c:pt>
                <c:pt idx="2721">
                  <c:v>74.08624</c:v>
                </c:pt>
                <c:pt idx="2722">
                  <c:v>74.08584999999998</c:v>
                </c:pt>
                <c:pt idx="2723">
                  <c:v>74.085464</c:v>
                </c:pt>
                <c:pt idx="2724">
                  <c:v>74.08507499999999</c:v>
                </c:pt>
                <c:pt idx="2725">
                  <c:v>74.08469</c:v>
                </c:pt>
                <c:pt idx="2726">
                  <c:v>74.084305</c:v>
                </c:pt>
                <c:pt idx="2727">
                  <c:v>74.083916</c:v>
                </c:pt>
                <c:pt idx="2728">
                  <c:v>74.083534</c:v>
                </c:pt>
                <c:pt idx="2729">
                  <c:v>74.083145</c:v>
                </c:pt>
                <c:pt idx="2730">
                  <c:v>74.08275999999998</c:v>
                </c:pt>
                <c:pt idx="2731">
                  <c:v>74.08237499999998</c:v>
                </c:pt>
                <c:pt idx="2732">
                  <c:v>74.08199</c:v>
                </c:pt>
                <c:pt idx="2733">
                  <c:v>74.08161</c:v>
                </c:pt>
                <c:pt idx="2734">
                  <c:v>74.08123</c:v>
                </c:pt>
                <c:pt idx="2735">
                  <c:v>74.08085</c:v>
                </c:pt>
                <c:pt idx="2736">
                  <c:v>74.08047</c:v>
                </c:pt>
                <c:pt idx="2737">
                  <c:v>74.08009</c:v>
                </c:pt>
                <c:pt idx="2738">
                  <c:v>74.07970999999999</c:v>
                </c:pt>
                <c:pt idx="2739">
                  <c:v>74.07933</c:v>
                </c:pt>
                <c:pt idx="2740">
                  <c:v>74.07894999999999</c:v>
                </c:pt>
                <c:pt idx="2741">
                  <c:v>74.07857499999999</c:v>
                </c:pt>
                <c:pt idx="2742">
                  <c:v>74.07819999999998</c:v>
                </c:pt>
                <c:pt idx="2743">
                  <c:v>74.07782</c:v>
                </c:pt>
                <c:pt idx="2744">
                  <c:v>74.07744599999998</c:v>
                </c:pt>
                <c:pt idx="2745">
                  <c:v>74.07707</c:v>
                </c:pt>
                <c:pt idx="2746">
                  <c:v>74.07669999999998</c:v>
                </c:pt>
                <c:pt idx="2747">
                  <c:v>74.076324</c:v>
                </c:pt>
                <c:pt idx="2748">
                  <c:v>74.07594999999999</c:v>
                </c:pt>
                <c:pt idx="2749">
                  <c:v>74.07557999999999</c:v>
                </c:pt>
                <c:pt idx="2750">
                  <c:v>74.07519999999998</c:v>
                </c:pt>
                <c:pt idx="2751">
                  <c:v>74.07483</c:v>
                </c:pt>
                <c:pt idx="2752">
                  <c:v>74.07446</c:v>
                </c:pt>
                <c:pt idx="2753">
                  <c:v>74.07409</c:v>
                </c:pt>
                <c:pt idx="2754">
                  <c:v>74.07371499999999</c:v>
                </c:pt>
                <c:pt idx="2755">
                  <c:v>74.07334999999999</c:v>
                </c:pt>
                <c:pt idx="2756">
                  <c:v>74.07297999999999</c:v>
                </c:pt>
                <c:pt idx="2757">
                  <c:v>74.07262</c:v>
                </c:pt>
                <c:pt idx="2758">
                  <c:v>74.07224999999998</c:v>
                </c:pt>
                <c:pt idx="2759">
                  <c:v>74.07188999999998</c:v>
                </c:pt>
                <c:pt idx="2760">
                  <c:v>74.07153</c:v>
                </c:pt>
                <c:pt idx="2761">
                  <c:v>74.07117</c:v>
                </c:pt>
                <c:pt idx="2762">
                  <c:v>74.07080999999998</c:v>
                </c:pt>
                <c:pt idx="2763">
                  <c:v>74.07044999999998</c:v>
                </c:pt>
                <c:pt idx="2764">
                  <c:v>74.07008999999998</c:v>
                </c:pt>
                <c:pt idx="2765">
                  <c:v>74.06973</c:v>
                </c:pt>
                <c:pt idx="2766">
                  <c:v>74.06937399999998</c:v>
                </c:pt>
                <c:pt idx="2767">
                  <c:v>74.069016</c:v>
                </c:pt>
                <c:pt idx="2768">
                  <c:v>74.06866</c:v>
                </c:pt>
                <c:pt idx="2769">
                  <c:v>74.0683</c:v>
                </c:pt>
                <c:pt idx="2770">
                  <c:v>74.06794</c:v>
                </c:pt>
                <c:pt idx="2771">
                  <c:v>74.06758</c:v>
                </c:pt>
                <c:pt idx="2772">
                  <c:v>74.06722</c:v>
                </c:pt>
                <c:pt idx="2773">
                  <c:v>74.06687</c:v>
                </c:pt>
                <c:pt idx="2774">
                  <c:v>74.06652</c:v>
                </c:pt>
                <c:pt idx="2775">
                  <c:v>74.06617</c:v>
                </c:pt>
                <c:pt idx="2776">
                  <c:v>74.06582</c:v>
                </c:pt>
                <c:pt idx="2777">
                  <c:v>74.06547</c:v>
                </c:pt>
                <c:pt idx="2778">
                  <c:v>74.06512</c:v>
                </c:pt>
                <c:pt idx="2779">
                  <c:v>74.064766</c:v>
                </c:pt>
                <c:pt idx="2780">
                  <c:v>74.064415</c:v>
                </c:pt>
                <c:pt idx="2781">
                  <c:v>74.06407</c:v>
                </c:pt>
                <c:pt idx="2782">
                  <c:v>74.06373</c:v>
                </c:pt>
                <c:pt idx="2783">
                  <c:v>74.06338499999998</c:v>
                </c:pt>
                <c:pt idx="2784">
                  <c:v>74.06304</c:v>
                </c:pt>
                <c:pt idx="2785">
                  <c:v>74.0627</c:v>
                </c:pt>
                <c:pt idx="2786">
                  <c:v>74.06235499999998</c:v>
                </c:pt>
                <c:pt idx="2787">
                  <c:v>74.06201</c:v>
                </c:pt>
                <c:pt idx="2788">
                  <c:v>74.06167</c:v>
                </c:pt>
                <c:pt idx="2789">
                  <c:v>74.061325</c:v>
                </c:pt>
                <c:pt idx="2790">
                  <c:v>74.06098</c:v>
                </c:pt>
                <c:pt idx="2791">
                  <c:v>74.06064</c:v>
                </c:pt>
                <c:pt idx="2792">
                  <c:v>74.060295</c:v>
                </c:pt>
                <c:pt idx="2793">
                  <c:v>74.05995</c:v>
                </c:pt>
                <c:pt idx="2794">
                  <c:v>74.05961</c:v>
                </c:pt>
                <c:pt idx="2795">
                  <c:v>74.059265</c:v>
                </c:pt>
                <c:pt idx="2796">
                  <c:v>74.05892</c:v>
                </c:pt>
                <c:pt idx="2797">
                  <c:v>74.05857999999999</c:v>
                </c:pt>
                <c:pt idx="2798">
                  <c:v>74.05823499999998</c:v>
                </c:pt>
                <c:pt idx="2799">
                  <c:v>74.05789</c:v>
                </c:pt>
                <c:pt idx="2800">
                  <c:v>74.057556</c:v>
                </c:pt>
                <c:pt idx="2801">
                  <c:v>74.05722</c:v>
                </c:pt>
                <c:pt idx="2802">
                  <c:v>74.05688499999998</c:v>
                </c:pt>
                <c:pt idx="2803">
                  <c:v>74.05656</c:v>
                </c:pt>
                <c:pt idx="2804">
                  <c:v>74.05622</c:v>
                </c:pt>
                <c:pt idx="2805">
                  <c:v>74.05588499999999</c:v>
                </c:pt>
                <c:pt idx="2806">
                  <c:v>74.05556</c:v>
                </c:pt>
                <c:pt idx="2807">
                  <c:v>74.05522</c:v>
                </c:pt>
                <c:pt idx="2808">
                  <c:v>74.05488599999998</c:v>
                </c:pt>
                <c:pt idx="2809">
                  <c:v>74.05456</c:v>
                </c:pt>
                <c:pt idx="2810">
                  <c:v>74.05422</c:v>
                </c:pt>
                <c:pt idx="2811">
                  <c:v>74.053894</c:v>
                </c:pt>
                <c:pt idx="2812">
                  <c:v>74.053566</c:v>
                </c:pt>
                <c:pt idx="2813">
                  <c:v>74.05324</c:v>
                </c:pt>
                <c:pt idx="2814">
                  <c:v>74.05290999999998</c:v>
                </c:pt>
                <c:pt idx="2815">
                  <c:v>74.05257999999999</c:v>
                </c:pt>
                <c:pt idx="2816">
                  <c:v>74.05226</c:v>
                </c:pt>
                <c:pt idx="2817">
                  <c:v>74.05193000000001</c:v>
                </c:pt>
                <c:pt idx="2818">
                  <c:v>74.051605</c:v>
                </c:pt>
                <c:pt idx="2819">
                  <c:v>74.051285</c:v>
                </c:pt>
                <c:pt idx="2820">
                  <c:v>74.05096</c:v>
                </c:pt>
                <c:pt idx="2821">
                  <c:v>74.05064</c:v>
                </c:pt>
                <c:pt idx="2822">
                  <c:v>74.05031599999998</c:v>
                </c:pt>
                <c:pt idx="2823">
                  <c:v>74.049995</c:v>
                </c:pt>
                <c:pt idx="2824">
                  <c:v>74.04967</c:v>
                </c:pt>
                <c:pt idx="2825">
                  <c:v>74.04935</c:v>
                </c:pt>
                <c:pt idx="2826">
                  <c:v>74.04903</c:v>
                </c:pt>
                <c:pt idx="2827">
                  <c:v>74.04870599999998</c:v>
                </c:pt>
                <c:pt idx="2828">
                  <c:v>74.04838599999998</c:v>
                </c:pt>
                <c:pt idx="2829">
                  <c:v>74.048065</c:v>
                </c:pt>
                <c:pt idx="2830">
                  <c:v>74.047745</c:v>
                </c:pt>
                <c:pt idx="2831">
                  <c:v>74.047424</c:v>
                </c:pt>
                <c:pt idx="2832">
                  <c:v>74.047104</c:v>
                </c:pt>
                <c:pt idx="2833">
                  <c:v>74.04679</c:v>
                </c:pt>
                <c:pt idx="2834">
                  <c:v>74.04648</c:v>
                </c:pt>
                <c:pt idx="2835">
                  <c:v>74.046165</c:v>
                </c:pt>
                <c:pt idx="2836">
                  <c:v>74.04585</c:v>
                </c:pt>
                <c:pt idx="2837">
                  <c:v>74.04554</c:v>
                </c:pt>
                <c:pt idx="2838">
                  <c:v>74.04523</c:v>
                </c:pt>
                <c:pt idx="2839">
                  <c:v>74.044914</c:v>
                </c:pt>
                <c:pt idx="2840">
                  <c:v>74.0446</c:v>
                </c:pt>
                <c:pt idx="2841">
                  <c:v>74.04429</c:v>
                </c:pt>
                <c:pt idx="2842">
                  <c:v>74.043976</c:v>
                </c:pt>
                <c:pt idx="2843">
                  <c:v>74.04366</c:v>
                </c:pt>
                <c:pt idx="2844">
                  <c:v>74.04335</c:v>
                </c:pt>
                <c:pt idx="2845">
                  <c:v>74.04304</c:v>
                </c:pt>
                <c:pt idx="2846">
                  <c:v>74.04273</c:v>
                </c:pt>
                <c:pt idx="2847">
                  <c:v>74.04242</c:v>
                </c:pt>
                <c:pt idx="2848">
                  <c:v>74.04211</c:v>
                </c:pt>
                <c:pt idx="2849">
                  <c:v>74.0418</c:v>
                </c:pt>
                <c:pt idx="2850">
                  <c:v>74.0415</c:v>
                </c:pt>
                <c:pt idx="2851">
                  <c:v>74.04119</c:v>
                </c:pt>
                <c:pt idx="2852">
                  <c:v>74.040886</c:v>
                </c:pt>
                <c:pt idx="2853">
                  <c:v>74.04058</c:v>
                </c:pt>
                <c:pt idx="2854">
                  <c:v>74.040276</c:v>
                </c:pt>
                <c:pt idx="2855">
                  <c:v>74.03997</c:v>
                </c:pt>
                <c:pt idx="2856">
                  <c:v>74.039665</c:v>
                </c:pt>
                <c:pt idx="2857">
                  <c:v>74.03936</c:v>
                </c:pt>
                <c:pt idx="2858">
                  <c:v>74.039055</c:v>
                </c:pt>
                <c:pt idx="2859">
                  <c:v>74.03874999999998</c:v>
                </c:pt>
                <c:pt idx="2860">
                  <c:v>74.03844999999998</c:v>
                </c:pt>
                <c:pt idx="2861">
                  <c:v>74.03815</c:v>
                </c:pt>
                <c:pt idx="2862">
                  <c:v>74.03785</c:v>
                </c:pt>
                <c:pt idx="2863">
                  <c:v>74.037544</c:v>
                </c:pt>
                <c:pt idx="2864">
                  <c:v>74.03724</c:v>
                </c:pt>
                <c:pt idx="2865">
                  <c:v>74.03694</c:v>
                </c:pt>
                <c:pt idx="2866">
                  <c:v>74.03664</c:v>
                </c:pt>
                <c:pt idx="2867">
                  <c:v>74.03633999999998</c:v>
                </c:pt>
                <c:pt idx="2868">
                  <c:v>74.03603</c:v>
                </c:pt>
                <c:pt idx="2869">
                  <c:v>74.03573599999999</c:v>
                </c:pt>
                <c:pt idx="2870">
                  <c:v>74.03543999999998</c:v>
                </c:pt>
                <c:pt idx="2871">
                  <c:v>74.03514</c:v>
                </c:pt>
                <c:pt idx="2872">
                  <c:v>74.03484</c:v>
                </c:pt>
                <c:pt idx="2873">
                  <c:v>74.03455</c:v>
                </c:pt>
                <c:pt idx="2874">
                  <c:v>74.034256</c:v>
                </c:pt>
                <c:pt idx="2875">
                  <c:v>74.03396</c:v>
                </c:pt>
                <c:pt idx="2876">
                  <c:v>74.03367</c:v>
                </c:pt>
                <c:pt idx="2877">
                  <c:v>74.03337999999998</c:v>
                </c:pt>
                <c:pt idx="2878">
                  <c:v>74.03308</c:v>
                </c:pt>
                <c:pt idx="2879">
                  <c:v>74.03277999999999</c:v>
                </c:pt>
                <c:pt idx="2880">
                  <c:v>74.03248999999998</c:v>
                </c:pt>
                <c:pt idx="2881">
                  <c:v>74.0322</c:v>
                </c:pt>
                <c:pt idx="2882">
                  <c:v>74.031906</c:v>
                </c:pt>
                <c:pt idx="2883">
                  <c:v>74.03162</c:v>
                </c:pt>
                <c:pt idx="2884">
                  <c:v>74.03133</c:v>
                </c:pt>
                <c:pt idx="2885">
                  <c:v>74.03104</c:v>
                </c:pt>
                <c:pt idx="2886">
                  <c:v>74.03075</c:v>
                </c:pt>
                <c:pt idx="2887">
                  <c:v>74.03046</c:v>
                </c:pt>
                <c:pt idx="2888">
                  <c:v>74.030174</c:v>
                </c:pt>
                <c:pt idx="2889">
                  <c:v>74.02988399999998</c:v>
                </c:pt>
                <c:pt idx="2890">
                  <c:v>74.0296</c:v>
                </c:pt>
                <c:pt idx="2891">
                  <c:v>74.02930999999998</c:v>
                </c:pt>
                <c:pt idx="2892">
                  <c:v>74.02903</c:v>
                </c:pt>
                <c:pt idx="2893">
                  <c:v>74.02874999999999</c:v>
                </c:pt>
                <c:pt idx="2894">
                  <c:v>74.02845999999998</c:v>
                </c:pt>
                <c:pt idx="2895">
                  <c:v>74.02817499999999</c:v>
                </c:pt>
                <c:pt idx="2896">
                  <c:v>74.02789</c:v>
                </c:pt>
                <c:pt idx="2897">
                  <c:v>74.0276</c:v>
                </c:pt>
                <c:pt idx="2898">
                  <c:v>74.02732</c:v>
                </c:pt>
                <c:pt idx="2899">
                  <c:v>74.02703</c:v>
                </c:pt>
                <c:pt idx="2900">
                  <c:v>74.02674999999999</c:v>
                </c:pt>
                <c:pt idx="2901">
                  <c:v>74.02646999999998</c:v>
                </c:pt>
                <c:pt idx="2902">
                  <c:v>74.026184</c:v>
                </c:pt>
                <c:pt idx="2903">
                  <c:v>74.02589999999998</c:v>
                </c:pt>
                <c:pt idx="2904">
                  <c:v>74.02562</c:v>
                </c:pt>
                <c:pt idx="2905">
                  <c:v>74.02533999999999</c:v>
                </c:pt>
                <c:pt idx="2906">
                  <c:v>74.02505499999998</c:v>
                </c:pt>
                <c:pt idx="2907">
                  <c:v>74.02476999999998</c:v>
                </c:pt>
                <c:pt idx="2908">
                  <c:v>74.02449</c:v>
                </c:pt>
                <c:pt idx="2909">
                  <c:v>74.02421</c:v>
                </c:pt>
                <c:pt idx="2910">
                  <c:v>74.02393</c:v>
                </c:pt>
                <c:pt idx="2911">
                  <c:v>74.02366</c:v>
                </c:pt>
                <c:pt idx="2912">
                  <c:v>74.02337999999999</c:v>
                </c:pt>
                <c:pt idx="2913">
                  <c:v>74.0231</c:v>
                </c:pt>
                <c:pt idx="2914">
                  <c:v>74.02281999999998</c:v>
                </c:pt>
                <c:pt idx="2915">
                  <c:v>74.02254499999998</c:v>
                </c:pt>
                <c:pt idx="2916">
                  <c:v>74.02226</c:v>
                </c:pt>
                <c:pt idx="2917">
                  <c:v>74.02199</c:v>
                </c:pt>
                <c:pt idx="2918">
                  <c:v>74.02171</c:v>
                </c:pt>
                <c:pt idx="2919">
                  <c:v>74.02143</c:v>
                </c:pt>
                <c:pt idx="2920">
                  <c:v>74.02116</c:v>
                </c:pt>
                <c:pt idx="2921">
                  <c:v>74.02334999999998</c:v>
                </c:pt>
                <c:pt idx="2922">
                  <c:v>74.02554999999998</c:v>
                </c:pt>
                <c:pt idx="2923">
                  <c:v>74.02774999999998</c:v>
                </c:pt>
                <c:pt idx="2924">
                  <c:v>74.029945</c:v>
                </c:pt>
                <c:pt idx="2925">
                  <c:v>74.03214</c:v>
                </c:pt>
                <c:pt idx="2926">
                  <c:v>74.03434</c:v>
                </c:pt>
                <c:pt idx="2927">
                  <c:v>74.03654</c:v>
                </c:pt>
                <c:pt idx="2928">
                  <c:v>74.03873399999999</c:v>
                </c:pt>
                <c:pt idx="2929">
                  <c:v>74.04093</c:v>
                </c:pt>
                <c:pt idx="2930">
                  <c:v>74.04313</c:v>
                </c:pt>
                <c:pt idx="2931">
                  <c:v>74.04533</c:v>
                </c:pt>
                <c:pt idx="2932">
                  <c:v>74.04752</c:v>
                </c:pt>
                <c:pt idx="2933">
                  <c:v>74.04972</c:v>
                </c:pt>
                <c:pt idx="2934">
                  <c:v>74.05192</c:v>
                </c:pt>
                <c:pt idx="2935">
                  <c:v>74.054115</c:v>
                </c:pt>
                <c:pt idx="2936">
                  <c:v>74.05632</c:v>
                </c:pt>
                <c:pt idx="2937">
                  <c:v>74.05852</c:v>
                </c:pt>
                <c:pt idx="2938">
                  <c:v>74.060715</c:v>
                </c:pt>
                <c:pt idx="2939">
                  <c:v>74.06291</c:v>
                </c:pt>
                <c:pt idx="2940">
                  <c:v>74.06511</c:v>
                </c:pt>
                <c:pt idx="2941">
                  <c:v>74.06731</c:v>
                </c:pt>
                <c:pt idx="2942">
                  <c:v>74.0695</c:v>
                </c:pt>
                <c:pt idx="2943">
                  <c:v>74.0717</c:v>
                </c:pt>
                <c:pt idx="2944">
                  <c:v>74.07389999999998</c:v>
                </c:pt>
                <c:pt idx="2945">
                  <c:v>74.07609599999999</c:v>
                </c:pt>
                <c:pt idx="2946">
                  <c:v>74.07828999999998</c:v>
                </c:pt>
                <c:pt idx="2947">
                  <c:v>74.08049</c:v>
                </c:pt>
                <c:pt idx="2948">
                  <c:v>74.08269</c:v>
                </c:pt>
                <c:pt idx="2949">
                  <c:v>74.08488</c:v>
                </c:pt>
                <c:pt idx="2950">
                  <c:v>74.08707</c:v>
                </c:pt>
                <c:pt idx="2951">
                  <c:v>74.08677999999999</c:v>
                </c:pt>
                <c:pt idx="2952">
                  <c:v>74.08649</c:v>
                </c:pt>
                <c:pt idx="2953">
                  <c:v>74.0862</c:v>
                </c:pt>
                <c:pt idx="2954">
                  <c:v>74.085915</c:v>
                </c:pt>
                <c:pt idx="2955">
                  <c:v>74.085625</c:v>
                </c:pt>
                <c:pt idx="2956">
                  <c:v>74.08533499999999</c:v>
                </c:pt>
                <c:pt idx="2957">
                  <c:v>74.08503999999999</c:v>
                </c:pt>
                <c:pt idx="2958">
                  <c:v>74.08473999999998</c:v>
                </c:pt>
                <c:pt idx="2959">
                  <c:v>74.08444</c:v>
                </c:pt>
                <c:pt idx="2960">
                  <c:v>74.08414</c:v>
                </c:pt>
                <c:pt idx="2961">
                  <c:v>74.08383</c:v>
                </c:pt>
                <c:pt idx="2962">
                  <c:v>74.08353</c:v>
                </c:pt>
                <c:pt idx="2963">
                  <c:v>74.08321</c:v>
                </c:pt>
                <c:pt idx="2964">
                  <c:v>74.08289999999998</c:v>
                </c:pt>
                <c:pt idx="2965">
                  <c:v>74.08258999999998</c:v>
                </c:pt>
                <c:pt idx="2966">
                  <c:v>74.08227</c:v>
                </c:pt>
                <c:pt idx="2967">
                  <c:v>74.08195</c:v>
                </c:pt>
                <c:pt idx="2968">
                  <c:v>74.08163</c:v>
                </c:pt>
                <c:pt idx="2969">
                  <c:v>74.08131</c:v>
                </c:pt>
                <c:pt idx="2970">
                  <c:v>74.08097999999998</c:v>
                </c:pt>
                <c:pt idx="2971">
                  <c:v>74.08066</c:v>
                </c:pt>
                <c:pt idx="2972">
                  <c:v>74.08032999999998</c:v>
                </c:pt>
                <c:pt idx="2973">
                  <c:v>74.08</c:v>
                </c:pt>
                <c:pt idx="2974">
                  <c:v>74.079666</c:v>
                </c:pt>
                <c:pt idx="2975">
                  <c:v>74.07933</c:v>
                </c:pt>
                <c:pt idx="2976">
                  <c:v>74.07899499999999</c:v>
                </c:pt>
                <c:pt idx="2977">
                  <c:v>74.07864999999998</c:v>
                </c:pt>
                <c:pt idx="2978">
                  <c:v>74.07830999999999</c:v>
                </c:pt>
                <c:pt idx="2979">
                  <c:v>74.077965</c:v>
                </c:pt>
                <c:pt idx="2980">
                  <c:v>74.07762</c:v>
                </c:pt>
                <c:pt idx="2981">
                  <c:v>74.07727000000001</c:v>
                </c:pt>
                <c:pt idx="2982">
                  <c:v>74.07692</c:v>
                </c:pt>
                <c:pt idx="2983">
                  <c:v>74.07656999999998</c:v>
                </c:pt>
                <c:pt idx="2984">
                  <c:v>74.07622</c:v>
                </c:pt>
                <c:pt idx="2985">
                  <c:v>74.07586999999998</c:v>
                </c:pt>
                <c:pt idx="2986">
                  <c:v>74.07550999999998</c:v>
                </c:pt>
                <c:pt idx="2987">
                  <c:v>74.07514999999998</c:v>
                </c:pt>
                <c:pt idx="2988">
                  <c:v>74.07477999999999</c:v>
                </c:pt>
                <c:pt idx="2989">
                  <c:v>74.07442</c:v>
                </c:pt>
                <c:pt idx="2990">
                  <c:v>74.07405</c:v>
                </c:pt>
                <c:pt idx="2991">
                  <c:v>74.073685</c:v>
                </c:pt>
                <c:pt idx="2992">
                  <c:v>74.07331999999998</c:v>
                </c:pt>
                <c:pt idx="2993">
                  <c:v>74.07294499999999</c:v>
                </c:pt>
                <c:pt idx="2994">
                  <c:v>74.07257</c:v>
                </c:pt>
                <c:pt idx="2995">
                  <c:v>74.07219999999998</c:v>
                </c:pt>
                <c:pt idx="2996">
                  <c:v>74.07182</c:v>
                </c:pt>
                <c:pt idx="2997">
                  <c:v>74.07145</c:v>
                </c:pt>
                <c:pt idx="2998">
                  <c:v>74.07107499999998</c:v>
                </c:pt>
                <c:pt idx="2999">
                  <c:v>74.070694</c:v>
                </c:pt>
                <c:pt idx="3000">
                  <c:v>74.07031999999998</c:v>
                </c:pt>
                <c:pt idx="3001">
                  <c:v>74.06994</c:v>
                </c:pt>
                <c:pt idx="3002">
                  <c:v>74.06956</c:v>
                </c:pt>
                <c:pt idx="3003">
                  <c:v>74.069176</c:v>
                </c:pt>
                <c:pt idx="3004">
                  <c:v>74.06879399999998</c:v>
                </c:pt>
                <c:pt idx="3005">
                  <c:v>74.06841</c:v>
                </c:pt>
                <c:pt idx="3006">
                  <c:v>74.06803</c:v>
                </c:pt>
                <c:pt idx="3007">
                  <c:v>74.06765</c:v>
                </c:pt>
                <c:pt idx="3008">
                  <c:v>74.06726</c:v>
                </c:pt>
                <c:pt idx="3009">
                  <c:v>74.06688</c:v>
                </c:pt>
                <c:pt idx="3010">
                  <c:v>74.06649</c:v>
                </c:pt>
                <c:pt idx="3011">
                  <c:v>74.0661</c:v>
                </c:pt>
                <c:pt idx="3012">
                  <c:v>74.06570999999998</c:v>
                </c:pt>
                <c:pt idx="3013">
                  <c:v>74.06532</c:v>
                </c:pt>
                <c:pt idx="3014">
                  <c:v>74.06493</c:v>
                </c:pt>
                <c:pt idx="3015">
                  <c:v>74.064545</c:v>
                </c:pt>
                <c:pt idx="3016">
                  <c:v>74.064156</c:v>
                </c:pt>
                <c:pt idx="3017">
                  <c:v>74.06377</c:v>
                </c:pt>
                <c:pt idx="3018">
                  <c:v>74.06337999999998</c:v>
                </c:pt>
                <c:pt idx="3019">
                  <c:v>74.06299</c:v>
                </c:pt>
                <c:pt idx="3020">
                  <c:v>74.0626</c:v>
                </c:pt>
                <c:pt idx="3021">
                  <c:v>74.0622</c:v>
                </c:pt>
                <c:pt idx="3022">
                  <c:v>74.061806</c:v>
                </c:pt>
                <c:pt idx="3023">
                  <c:v>74.06141</c:v>
                </c:pt>
                <c:pt idx="3024">
                  <c:v>74.06102</c:v>
                </c:pt>
                <c:pt idx="3025">
                  <c:v>74.06063</c:v>
                </c:pt>
                <c:pt idx="3026">
                  <c:v>74.060234</c:v>
                </c:pt>
                <c:pt idx="3027">
                  <c:v>74.05983999999998</c:v>
                </c:pt>
                <c:pt idx="3028">
                  <c:v>74.05943999999998</c:v>
                </c:pt>
                <c:pt idx="3029">
                  <c:v>74.05905</c:v>
                </c:pt>
                <c:pt idx="3030">
                  <c:v>74.05866</c:v>
                </c:pt>
                <c:pt idx="3031">
                  <c:v>74.05827</c:v>
                </c:pt>
                <c:pt idx="3032">
                  <c:v>74.057884</c:v>
                </c:pt>
                <c:pt idx="3033">
                  <c:v>74.057495</c:v>
                </c:pt>
                <c:pt idx="3034">
                  <c:v>74.0571</c:v>
                </c:pt>
                <c:pt idx="3035">
                  <c:v>74.0567</c:v>
                </c:pt>
                <c:pt idx="3036">
                  <c:v>74.05630499999998</c:v>
                </c:pt>
                <c:pt idx="3037">
                  <c:v>74.05591599999998</c:v>
                </c:pt>
                <c:pt idx="3038">
                  <c:v>74.05553</c:v>
                </c:pt>
                <c:pt idx="3039">
                  <c:v>74.05513</c:v>
                </c:pt>
                <c:pt idx="3040">
                  <c:v>74.05473</c:v>
                </c:pt>
                <c:pt idx="3041">
                  <c:v>74.054344</c:v>
                </c:pt>
                <c:pt idx="3042">
                  <c:v>74.053955</c:v>
                </c:pt>
                <c:pt idx="3043">
                  <c:v>74.053566</c:v>
                </c:pt>
                <c:pt idx="3044">
                  <c:v>74.05318</c:v>
                </c:pt>
                <c:pt idx="3045">
                  <c:v>74.05278999999999</c:v>
                </c:pt>
                <c:pt idx="3046">
                  <c:v>74.05239999999999</c:v>
                </c:pt>
                <c:pt idx="3047">
                  <c:v>74.05200999999998</c:v>
                </c:pt>
                <c:pt idx="3048">
                  <c:v>74.05162</c:v>
                </c:pt>
                <c:pt idx="3049">
                  <c:v>74.05123</c:v>
                </c:pt>
                <c:pt idx="3050">
                  <c:v>74.05083999999998</c:v>
                </c:pt>
                <c:pt idx="3051">
                  <c:v>74.05046</c:v>
                </c:pt>
                <c:pt idx="3052">
                  <c:v>74.05007</c:v>
                </c:pt>
                <c:pt idx="3053">
                  <c:v>74.04969</c:v>
                </c:pt>
                <c:pt idx="3054">
                  <c:v>74.0493</c:v>
                </c:pt>
                <c:pt idx="3055">
                  <c:v>74.04892</c:v>
                </c:pt>
                <c:pt idx="3056">
                  <c:v>74.04853</c:v>
                </c:pt>
                <c:pt idx="3057">
                  <c:v>74.04815</c:v>
                </c:pt>
                <c:pt idx="3058">
                  <c:v>74.04776</c:v>
                </c:pt>
                <c:pt idx="3059">
                  <c:v>74.04738</c:v>
                </c:pt>
                <c:pt idx="3060">
                  <c:v>74.04699</c:v>
                </c:pt>
                <c:pt idx="3061">
                  <c:v>74.04661</c:v>
                </c:pt>
                <c:pt idx="3062">
                  <c:v>74.04622</c:v>
                </c:pt>
                <c:pt idx="3063">
                  <c:v>74.04584</c:v>
                </c:pt>
                <c:pt idx="3064">
                  <c:v>74.045456</c:v>
                </c:pt>
                <c:pt idx="3065">
                  <c:v>74.045074</c:v>
                </c:pt>
                <c:pt idx="3066">
                  <c:v>74.04469</c:v>
                </c:pt>
                <c:pt idx="3067">
                  <c:v>74.04431</c:v>
                </c:pt>
                <c:pt idx="3068">
                  <c:v>74.04393</c:v>
                </c:pt>
                <c:pt idx="3069">
                  <c:v>74.04355</c:v>
                </c:pt>
                <c:pt idx="3070">
                  <c:v>74.04317</c:v>
                </c:pt>
                <c:pt idx="3071">
                  <c:v>74.04278999999998</c:v>
                </c:pt>
                <c:pt idx="3072">
                  <c:v>74.04241</c:v>
                </c:pt>
                <c:pt idx="3073">
                  <c:v>74.04203</c:v>
                </c:pt>
                <c:pt idx="3074">
                  <c:v>74.04166</c:v>
                </c:pt>
                <c:pt idx="3075">
                  <c:v>74.04128</c:v>
                </c:pt>
                <c:pt idx="3076">
                  <c:v>74.04091</c:v>
                </c:pt>
                <c:pt idx="3077">
                  <c:v>74.040535</c:v>
                </c:pt>
                <c:pt idx="3078">
                  <c:v>74.04016</c:v>
                </c:pt>
                <c:pt idx="3079">
                  <c:v>74.03978999999998</c:v>
                </c:pt>
                <c:pt idx="3080">
                  <c:v>74.03941</c:v>
                </c:pt>
                <c:pt idx="3081">
                  <c:v>74.03904</c:v>
                </c:pt>
                <c:pt idx="3082">
                  <c:v>74.038666</c:v>
                </c:pt>
                <c:pt idx="3083">
                  <c:v>74.0383</c:v>
                </c:pt>
                <c:pt idx="3084">
                  <c:v>74.037926</c:v>
                </c:pt>
                <c:pt idx="3085">
                  <c:v>74.03756</c:v>
                </c:pt>
                <c:pt idx="3086">
                  <c:v>74.03719</c:v>
                </c:pt>
                <c:pt idx="3087">
                  <c:v>74.03682</c:v>
                </c:pt>
                <c:pt idx="3088">
                  <c:v>74.03645</c:v>
                </c:pt>
                <c:pt idx="3089">
                  <c:v>74.03609</c:v>
                </c:pt>
                <c:pt idx="3090">
                  <c:v>74.03572</c:v>
                </c:pt>
                <c:pt idx="3091">
                  <c:v>74.03535499999998</c:v>
                </c:pt>
                <c:pt idx="3092">
                  <c:v>74.03499</c:v>
                </c:pt>
                <c:pt idx="3093">
                  <c:v>74.03463</c:v>
                </c:pt>
                <c:pt idx="3094">
                  <c:v>74.03426</c:v>
                </c:pt>
                <c:pt idx="3095">
                  <c:v>74.0339</c:v>
                </c:pt>
                <c:pt idx="3096">
                  <c:v>74.03354</c:v>
                </c:pt>
                <c:pt idx="3097">
                  <c:v>74.03318</c:v>
                </c:pt>
                <c:pt idx="3098">
                  <c:v>74.03282</c:v>
                </c:pt>
                <c:pt idx="3099">
                  <c:v>74.03246</c:v>
                </c:pt>
                <c:pt idx="3100">
                  <c:v>74.032104</c:v>
                </c:pt>
                <c:pt idx="3101">
                  <c:v>74.031746</c:v>
                </c:pt>
                <c:pt idx="3102">
                  <c:v>74.03139</c:v>
                </c:pt>
                <c:pt idx="3103">
                  <c:v>74.03103</c:v>
                </c:pt>
                <c:pt idx="3104">
                  <c:v>74.03067</c:v>
                </c:pt>
                <c:pt idx="3105">
                  <c:v>74.03031</c:v>
                </c:pt>
                <c:pt idx="3106">
                  <c:v>74.02996</c:v>
                </c:pt>
                <c:pt idx="3107">
                  <c:v>74.0296</c:v>
                </c:pt>
                <c:pt idx="3108">
                  <c:v>74.02924</c:v>
                </c:pt>
                <c:pt idx="3109">
                  <c:v>74.02888999999999</c:v>
                </c:pt>
                <c:pt idx="3110">
                  <c:v>74.02853999999999</c:v>
                </c:pt>
                <c:pt idx="3111">
                  <c:v>74.02818999999998</c:v>
                </c:pt>
                <c:pt idx="3112">
                  <c:v>74.02784</c:v>
                </c:pt>
                <c:pt idx="3113">
                  <c:v>74.02749</c:v>
                </c:pt>
                <c:pt idx="3114">
                  <c:v>74.02714</c:v>
                </c:pt>
                <c:pt idx="3115">
                  <c:v>74.02678999999999</c:v>
                </c:pt>
                <c:pt idx="3116">
                  <c:v>74.02643599999999</c:v>
                </c:pt>
                <c:pt idx="3117">
                  <c:v>74.02608999999998</c:v>
                </c:pt>
                <c:pt idx="3118">
                  <c:v>74.02574999999999</c:v>
                </c:pt>
                <c:pt idx="3119">
                  <c:v>74.02540599999999</c:v>
                </c:pt>
                <c:pt idx="3120">
                  <c:v>74.02505999999998</c:v>
                </c:pt>
                <c:pt idx="3121">
                  <c:v>74.02472</c:v>
                </c:pt>
                <c:pt idx="3122">
                  <c:v>74.02437599999999</c:v>
                </c:pt>
                <c:pt idx="3123">
                  <c:v>74.02403</c:v>
                </c:pt>
                <c:pt idx="3124">
                  <c:v>74.02369</c:v>
                </c:pt>
                <c:pt idx="3125">
                  <c:v>74.02334599999999</c:v>
                </c:pt>
                <c:pt idx="3126">
                  <c:v>74.02299999999998</c:v>
                </c:pt>
                <c:pt idx="3127">
                  <c:v>74.02266</c:v>
                </c:pt>
                <c:pt idx="3128">
                  <c:v>74.02231599999999</c:v>
                </c:pt>
                <c:pt idx="3129">
                  <c:v>74.02197</c:v>
                </c:pt>
                <c:pt idx="3130">
                  <c:v>74.02163</c:v>
                </c:pt>
                <c:pt idx="3131">
                  <c:v>74.021286</c:v>
                </c:pt>
                <c:pt idx="3132">
                  <c:v>74.02095</c:v>
                </c:pt>
                <c:pt idx="3133">
                  <c:v>74.020615</c:v>
                </c:pt>
                <c:pt idx="3134">
                  <c:v>74.02028</c:v>
                </c:pt>
                <c:pt idx="3135">
                  <c:v>74.01994</c:v>
                </c:pt>
                <c:pt idx="3136">
                  <c:v>74.01961</c:v>
                </c:pt>
                <c:pt idx="3137">
                  <c:v>74.01927</c:v>
                </c:pt>
                <c:pt idx="3138">
                  <c:v>74.01893599999998</c:v>
                </c:pt>
                <c:pt idx="3139">
                  <c:v>74.01861</c:v>
                </c:pt>
                <c:pt idx="3140">
                  <c:v>74.01827</c:v>
                </c:pt>
                <c:pt idx="3141">
                  <c:v>74.017944</c:v>
                </c:pt>
                <c:pt idx="3142">
                  <c:v>74.01762</c:v>
                </c:pt>
                <c:pt idx="3143">
                  <c:v>74.01729</c:v>
                </c:pt>
                <c:pt idx="3144">
                  <c:v>74.01696</c:v>
                </c:pt>
                <c:pt idx="3145">
                  <c:v>74.01663</c:v>
                </c:pt>
                <c:pt idx="3146">
                  <c:v>74.016304</c:v>
                </c:pt>
                <c:pt idx="3147">
                  <c:v>74.01597599999998</c:v>
                </c:pt>
                <c:pt idx="3148">
                  <c:v>74.01565</c:v>
                </c:pt>
                <c:pt idx="3149">
                  <c:v>74.01532</c:v>
                </c:pt>
                <c:pt idx="3150">
                  <c:v>74.01499</c:v>
                </c:pt>
                <c:pt idx="3151">
                  <c:v>74.01466</c:v>
                </c:pt>
                <c:pt idx="3152">
                  <c:v>74.01434</c:v>
                </c:pt>
                <c:pt idx="3153">
                  <c:v>74.01402</c:v>
                </c:pt>
                <c:pt idx="3154">
                  <c:v>74.0137</c:v>
                </c:pt>
                <c:pt idx="3155">
                  <c:v>74.013374</c:v>
                </c:pt>
                <c:pt idx="3156">
                  <c:v>74.013054</c:v>
                </c:pt>
                <c:pt idx="3157">
                  <c:v>74.01273</c:v>
                </c:pt>
                <c:pt idx="3158">
                  <c:v>74.01241</c:v>
                </c:pt>
                <c:pt idx="3159">
                  <c:v>74.01209</c:v>
                </c:pt>
                <c:pt idx="3160">
                  <c:v>74.01177000000001</c:v>
                </c:pt>
                <c:pt idx="3161">
                  <c:v>74.01145</c:v>
                </c:pt>
                <c:pt idx="3162">
                  <c:v>74.01113</c:v>
                </c:pt>
                <c:pt idx="3163">
                  <c:v>74.01082</c:v>
                </c:pt>
                <c:pt idx="3164">
                  <c:v>74.0105</c:v>
                </c:pt>
                <c:pt idx="3165">
                  <c:v>74.01018</c:v>
                </c:pt>
                <c:pt idx="3166">
                  <c:v>74.009865</c:v>
                </c:pt>
                <c:pt idx="3167">
                  <c:v>74.00955</c:v>
                </c:pt>
                <c:pt idx="3168">
                  <c:v>74.00924</c:v>
                </c:pt>
                <c:pt idx="3169">
                  <c:v>74.00893</c:v>
                </c:pt>
                <c:pt idx="3170">
                  <c:v>74.00861</c:v>
                </c:pt>
                <c:pt idx="3171">
                  <c:v>74.0083</c:v>
                </c:pt>
                <c:pt idx="3172">
                  <c:v>74.007996</c:v>
                </c:pt>
                <c:pt idx="3173">
                  <c:v>74.00768</c:v>
                </c:pt>
                <c:pt idx="3174">
                  <c:v>74.00737</c:v>
                </c:pt>
                <c:pt idx="3175">
                  <c:v>74.00706</c:v>
                </c:pt>
                <c:pt idx="3176">
                  <c:v>74.006744</c:v>
                </c:pt>
                <c:pt idx="3177">
                  <c:v>74.00643</c:v>
                </c:pt>
                <c:pt idx="3178">
                  <c:v>74.00612</c:v>
                </c:pt>
                <c:pt idx="3179">
                  <c:v>74.00580999999998</c:v>
                </c:pt>
                <c:pt idx="3180">
                  <c:v>74.00551</c:v>
                </c:pt>
                <c:pt idx="3181">
                  <c:v>74.0052</c:v>
                </c:pt>
                <c:pt idx="3182">
                  <c:v>74.0049</c:v>
                </c:pt>
                <c:pt idx="3183">
                  <c:v>74.00459</c:v>
                </c:pt>
                <c:pt idx="3184">
                  <c:v>74.00429</c:v>
                </c:pt>
                <c:pt idx="3185">
                  <c:v>74.00398</c:v>
                </c:pt>
                <c:pt idx="3186">
                  <c:v>74.00368</c:v>
                </c:pt>
                <c:pt idx="3187">
                  <c:v>74.00337999999999</c:v>
                </c:pt>
                <c:pt idx="3188">
                  <c:v>74.00307499999998</c:v>
                </c:pt>
                <c:pt idx="3189">
                  <c:v>74.00277999999999</c:v>
                </c:pt>
                <c:pt idx="3190">
                  <c:v>74.00247999999999</c:v>
                </c:pt>
                <c:pt idx="3191">
                  <c:v>74.00217999999998</c:v>
                </c:pt>
                <c:pt idx="3192">
                  <c:v>74.00188</c:v>
                </c:pt>
                <c:pt idx="3193">
                  <c:v>74.00158</c:v>
                </c:pt>
                <c:pt idx="3194">
                  <c:v>74.00128</c:v>
                </c:pt>
                <c:pt idx="3195">
                  <c:v>74.000984</c:v>
                </c:pt>
                <c:pt idx="3196">
                  <c:v>74.00069</c:v>
                </c:pt>
                <c:pt idx="3197">
                  <c:v>74.00038999999998</c:v>
                </c:pt>
                <c:pt idx="3198">
                  <c:v>74.00009</c:v>
                </c:pt>
                <c:pt idx="3199">
                  <c:v>73.999794</c:v>
                </c:pt>
                <c:pt idx="3200">
                  <c:v>73.9995</c:v>
                </c:pt>
                <c:pt idx="3201">
                  <c:v>73.9992</c:v>
                </c:pt>
                <c:pt idx="3202">
                  <c:v>73.99891</c:v>
                </c:pt>
                <c:pt idx="3203">
                  <c:v>73.99861</c:v>
                </c:pt>
                <c:pt idx="3204">
                  <c:v>73.998314</c:v>
                </c:pt>
                <c:pt idx="3205">
                  <c:v>73.998024</c:v>
                </c:pt>
                <c:pt idx="3206">
                  <c:v>73.997734</c:v>
                </c:pt>
                <c:pt idx="3207">
                  <c:v>73.99744</c:v>
                </c:pt>
                <c:pt idx="3208">
                  <c:v>73.99715</c:v>
                </c:pt>
                <c:pt idx="3209">
                  <c:v>73.99686</c:v>
                </c:pt>
                <c:pt idx="3210">
                  <c:v>73.99657</c:v>
                </c:pt>
                <c:pt idx="3211">
                  <c:v>73.99628</c:v>
                </c:pt>
                <c:pt idx="3212">
                  <c:v>73.99599</c:v>
                </c:pt>
                <c:pt idx="3213">
                  <c:v>73.99570000000001</c:v>
                </c:pt>
                <c:pt idx="3214">
                  <c:v>73.995415</c:v>
                </c:pt>
                <c:pt idx="3215">
                  <c:v>73.995125</c:v>
                </c:pt>
                <c:pt idx="3216">
                  <c:v>73.99484</c:v>
                </c:pt>
                <c:pt idx="3217">
                  <c:v>73.99456</c:v>
                </c:pt>
                <c:pt idx="3218">
                  <c:v>73.99427</c:v>
                </c:pt>
                <c:pt idx="3219">
                  <c:v>73.99399</c:v>
                </c:pt>
                <c:pt idx="3220">
                  <c:v>73.993706</c:v>
                </c:pt>
                <c:pt idx="3221">
                  <c:v>73.993416</c:v>
                </c:pt>
                <c:pt idx="3222">
                  <c:v>73.99313</c:v>
                </c:pt>
                <c:pt idx="3223">
                  <c:v>73.99284</c:v>
                </c:pt>
                <c:pt idx="3224">
                  <c:v>73.99256</c:v>
                </c:pt>
                <c:pt idx="3225">
                  <c:v>73.99228</c:v>
                </c:pt>
                <c:pt idx="3226">
                  <c:v>73.992</c:v>
                </c:pt>
                <c:pt idx="3227">
                  <c:v>73.991714</c:v>
                </c:pt>
                <c:pt idx="3228">
                  <c:v>73.99143</c:v>
                </c:pt>
                <c:pt idx="3229">
                  <c:v>73.99115</c:v>
                </c:pt>
                <c:pt idx="3230">
                  <c:v>73.99087</c:v>
                </c:pt>
                <c:pt idx="3231">
                  <c:v>73.990585</c:v>
                </c:pt>
                <c:pt idx="3232">
                  <c:v>73.9903</c:v>
                </c:pt>
                <c:pt idx="3233">
                  <c:v>73.99003</c:v>
                </c:pt>
                <c:pt idx="3234">
                  <c:v>73.98974599999998</c:v>
                </c:pt>
                <c:pt idx="3235">
                  <c:v>73.98947</c:v>
                </c:pt>
                <c:pt idx="3236">
                  <c:v>73.98919</c:v>
                </c:pt>
                <c:pt idx="3237">
                  <c:v>73.988914</c:v>
                </c:pt>
                <c:pt idx="3238">
                  <c:v>73.98864</c:v>
                </c:pt>
                <c:pt idx="3239">
                  <c:v>73.98836</c:v>
                </c:pt>
                <c:pt idx="3240">
                  <c:v>73.98807999999998</c:v>
                </c:pt>
                <c:pt idx="3241">
                  <c:v>73.98781</c:v>
                </c:pt>
                <c:pt idx="3242">
                  <c:v>73.98753</c:v>
                </c:pt>
                <c:pt idx="3243">
                  <c:v>73.98726</c:v>
                </c:pt>
                <c:pt idx="3244">
                  <c:v>73.98699</c:v>
                </c:pt>
                <c:pt idx="3245">
                  <c:v>73.98672</c:v>
                </c:pt>
                <c:pt idx="3246">
                  <c:v>73.98645</c:v>
                </c:pt>
                <c:pt idx="3247">
                  <c:v>73.986176</c:v>
                </c:pt>
                <c:pt idx="3248">
                  <c:v>73.98591</c:v>
                </c:pt>
                <c:pt idx="3249">
                  <c:v>73.985634</c:v>
                </c:pt>
                <c:pt idx="3250">
                  <c:v>73.98536999999998</c:v>
                </c:pt>
                <c:pt idx="3251">
                  <c:v>73.98509</c:v>
                </c:pt>
                <c:pt idx="3252">
                  <c:v>73.984825</c:v>
                </c:pt>
                <c:pt idx="3253">
                  <c:v>73.98455</c:v>
                </c:pt>
                <c:pt idx="3254">
                  <c:v>73.98428</c:v>
                </c:pt>
                <c:pt idx="3255">
                  <c:v>73.98402</c:v>
                </c:pt>
                <c:pt idx="3256">
                  <c:v>73.98373999999998</c:v>
                </c:pt>
                <c:pt idx="3257">
                  <c:v>73.983475</c:v>
                </c:pt>
                <c:pt idx="3258">
                  <c:v>73.9832</c:v>
                </c:pt>
                <c:pt idx="3259">
                  <c:v>73.98293</c:v>
                </c:pt>
                <c:pt idx="3260">
                  <c:v>73.982666</c:v>
                </c:pt>
                <c:pt idx="3261">
                  <c:v>73.9824</c:v>
                </c:pt>
                <c:pt idx="3262">
                  <c:v>73.98213000000001</c:v>
                </c:pt>
                <c:pt idx="3263">
                  <c:v>73.981865</c:v>
                </c:pt>
                <c:pt idx="3264">
                  <c:v>73.9816</c:v>
                </c:pt>
                <c:pt idx="3265">
                  <c:v>73.98133</c:v>
                </c:pt>
                <c:pt idx="3266">
                  <c:v>73.981064</c:v>
                </c:pt>
                <c:pt idx="3267">
                  <c:v>73.980804</c:v>
                </c:pt>
                <c:pt idx="3268">
                  <c:v>73.98054</c:v>
                </c:pt>
                <c:pt idx="3269">
                  <c:v>73.98028</c:v>
                </c:pt>
                <c:pt idx="3270">
                  <c:v>73.98002</c:v>
                </c:pt>
                <c:pt idx="3271">
                  <c:v>73.97976</c:v>
                </c:pt>
                <c:pt idx="3272">
                  <c:v>73.9795</c:v>
                </c:pt>
                <c:pt idx="3273">
                  <c:v>73.97924</c:v>
                </c:pt>
                <c:pt idx="3274">
                  <c:v>73.97897999999999</c:v>
                </c:pt>
                <c:pt idx="3275">
                  <c:v>73.97871999999998</c:v>
                </c:pt>
                <c:pt idx="3276">
                  <c:v>73.97846</c:v>
                </c:pt>
                <c:pt idx="3277">
                  <c:v>73.9782</c:v>
                </c:pt>
                <c:pt idx="3278">
                  <c:v>73.97794</c:v>
                </c:pt>
                <c:pt idx="3279">
                  <c:v>73.97768</c:v>
                </c:pt>
                <c:pt idx="3280">
                  <c:v>73.97742</c:v>
                </c:pt>
                <c:pt idx="3281">
                  <c:v>73.97716</c:v>
                </c:pt>
                <c:pt idx="3282">
                  <c:v>73.9769</c:v>
                </c:pt>
                <c:pt idx="3283">
                  <c:v>73.97664</c:v>
                </c:pt>
                <c:pt idx="3284">
                  <c:v>73.97637999999999</c:v>
                </c:pt>
                <c:pt idx="3285">
                  <c:v>73.97612</c:v>
                </c:pt>
                <c:pt idx="3286">
                  <c:v>73.97832999999998</c:v>
                </c:pt>
                <c:pt idx="3287">
                  <c:v>73.980545</c:v>
                </c:pt>
                <c:pt idx="3288">
                  <c:v>73.98276</c:v>
                </c:pt>
                <c:pt idx="3289">
                  <c:v>73.98497</c:v>
                </c:pt>
                <c:pt idx="3290">
                  <c:v>73.98718</c:v>
                </c:pt>
                <c:pt idx="3291">
                  <c:v>73.989395</c:v>
                </c:pt>
                <c:pt idx="3292">
                  <c:v>73.991615</c:v>
                </c:pt>
                <c:pt idx="3293">
                  <c:v>73.993835</c:v>
                </c:pt>
                <c:pt idx="3294">
                  <c:v>73.996056</c:v>
                </c:pt>
                <c:pt idx="3295">
                  <c:v>73.99827</c:v>
                </c:pt>
                <c:pt idx="3296">
                  <c:v>74.00049</c:v>
                </c:pt>
                <c:pt idx="3297">
                  <c:v>74.00270999999998</c:v>
                </c:pt>
                <c:pt idx="3298">
                  <c:v>74.00493</c:v>
                </c:pt>
                <c:pt idx="3299">
                  <c:v>74.00715</c:v>
                </c:pt>
                <c:pt idx="3300">
                  <c:v>74.00936</c:v>
                </c:pt>
                <c:pt idx="3301">
                  <c:v>74.01158</c:v>
                </c:pt>
                <c:pt idx="3302">
                  <c:v>74.013794</c:v>
                </c:pt>
                <c:pt idx="3303">
                  <c:v>74.01601</c:v>
                </c:pt>
                <c:pt idx="3304">
                  <c:v>74.01823</c:v>
                </c:pt>
                <c:pt idx="3305">
                  <c:v>74.02043999999998</c:v>
                </c:pt>
                <c:pt idx="3306">
                  <c:v>74.02265</c:v>
                </c:pt>
                <c:pt idx="3307">
                  <c:v>74.024864</c:v>
                </c:pt>
                <c:pt idx="3308">
                  <c:v>74.027084</c:v>
                </c:pt>
                <c:pt idx="3309">
                  <c:v>74.0293</c:v>
                </c:pt>
                <c:pt idx="3310">
                  <c:v>74.03151</c:v>
                </c:pt>
                <c:pt idx="3311">
                  <c:v>74.03372</c:v>
                </c:pt>
                <c:pt idx="3312">
                  <c:v>74.03593399999998</c:v>
                </c:pt>
                <c:pt idx="3313">
                  <c:v>74.03814</c:v>
                </c:pt>
                <c:pt idx="3314">
                  <c:v>74.040344</c:v>
                </c:pt>
                <c:pt idx="3315">
                  <c:v>74.04255</c:v>
                </c:pt>
                <c:pt idx="3316">
                  <c:v>74.04228</c:v>
                </c:pt>
                <c:pt idx="3317">
                  <c:v>74.042015</c:v>
                </c:pt>
                <c:pt idx="3318">
                  <c:v>74.04174</c:v>
                </c:pt>
                <c:pt idx="3319">
                  <c:v>74.04147</c:v>
                </c:pt>
                <c:pt idx="3320">
                  <c:v>74.0412</c:v>
                </c:pt>
                <c:pt idx="3321">
                  <c:v>74.040924</c:v>
                </c:pt>
                <c:pt idx="3322">
                  <c:v>74.04065</c:v>
                </c:pt>
                <c:pt idx="3323">
                  <c:v>74.04037</c:v>
                </c:pt>
                <c:pt idx="3324">
                  <c:v>74.040085</c:v>
                </c:pt>
                <c:pt idx="3325">
                  <c:v>74.0398</c:v>
                </c:pt>
                <c:pt idx="3326">
                  <c:v>74.03952</c:v>
                </c:pt>
                <c:pt idx="3327">
                  <c:v>74.03924</c:v>
                </c:pt>
                <c:pt idx="3328">
                  <c:v>74.03895</c:v>
                </c:pt>
                <c:pt idx="3329">
                  <c:v>74.03866</c:v>
                </c:pt>
                <c:pt idx="3330">
                  <c:v>74.03835999999998</c:v>
                </c:pt>
                <c:pt idx="3331">
                  <c:v>74.03806</c:v>
                </c:pt>
                <c:pt idx="3332">
                  <c:v>74.037766</c:v>
                </c:pt>
                <c:pt idx="3333">
                  <c:v>74.03746</c:v>
                </c:pt>
                <c:pt idx="3334">
                  <c:v>74.037155</c:v>
                </c:pt>
                <c:pt idx="3335">
                  <c:v>74.03685</c:v>
                </c:pt>
                <c:pt idx="3336">
                  <c:v>74.036545</c:v>
                </c:pt>
                <c:pt idx="3337">
                  <c:v>74.03623</c:v>
                </c:pt>
                <c:pt idx="3338">
                  <c:v>74.03592</c:v>
                </c:pt>
                <c:pt idx="3339">
                  <c:v>74.0356</c:v>
                </c:pt>
                <c:pt idx="3340">
                  <c:v>74.03528</c:v>
                </c:pt>
                <c:pt idx="3341">
                  <c:v>74.03496</c:v>
                </c:pt>
                <c:pt idx="3342">
                  <c:v>74.03464</c:v>
                </c:pt>
                <c:pt idx="3343">
                  <c:v>74.03431</c:v>
                </c:pt>
                <c:pt idx="3344">
                  <c:v>74.03398</c:v>
                </c:pt>
                <c:pt idx="3345">
                  <c:v>74.03365</c:v>
                </c:pt>
                <c:pt idx="3346">
                  <c:v>74.033325</c:v>
                </c:pt>
                <c:pt idx="3347">
                  <c:v>74.03299</c:v>
                </c:pt>
                <c:pt idx="3348">
                  <c:v>74.03265</c:v>
                </c:pt>
                <c:pt idx="3349">
                  <c:v>74.03232</c:v>
                </c:pt>
                <c:pt idx="3350">
                  <c:v>74.031975</c:v>
                </c:pt>
                <c:pt idx="3351">
                  <c:v>74.03164</c:v>
                </c:pt>
                <c:pt idx="3352">
                  <c:v>74.031296</c:v>
                </c:pt>
                <c:pt idx="3353">
                  <c:v>74.03095</c:v>
                </c:pt>
                <c:pt idx="3354">
                  <c:v>74.0306</c:v>
                </c:pt>
                <c:pt idx="3355">
                  <c:v>74.03026</c:v>
                </c:pt>
                <c:pt idx="3356">
                  <c:v>74.02991</c:v>
                </c:pt>
                <c:pt idx="3357">
                  <c:v>74.02956</c:v>
                </c:pt>
                <c:pt idx="3358">
                  <c:v>74.029205</c:v>
                </c:pt>
                <c:pt idx="3359">
                  <c:v>74.02885399999998</c:v>
                </c:pt>
                <c:pt idx="3360">
                  <c:v>74.02849999999998</c:v>
                </c:pt>
                <c:pt idx="3361">
                  <c:v>74.02814499999998</c:v>
                </c:pt>
                <c:pt idx="3362">
                  <c:v>74.027794</c:v>
                </c:pt>
                <c:pt idx="3363">
                  <c:v>74.02743499999998</c:v>
                </c:pt>
                <c:pt idx="3364">
                  <c:v>74.02708</c:v>
                </c:pt>
                <c:pt idx="3365">
                  <c:v>74.02671999999998</c:v>
                </c:pt>
                <c:pt idx="3366">
                  <c:v>74.02635999999998</c:v>
                </c:pt>
                <c:pt idx="3367">
                  <c:v>74.02598999999998</c:v>
                </c:pt>
                <c:pt idx="3368">
                  <c:v>74.02563</c:v>
                </c:pt>
                <c:pt idx="3369">
                  <c:v>74.02526</c:v>
                </c:pt>
                <c:pt idx="3370">
                  <c:v>74.024895</c:v>
                </c:pt>
                <c:pt idx="3371">
                  <c:v>74.02453000000001</c:v>
                </c:pt>
                <c:pt idx="3372">
                  <c:v>74.02416</c:v>
                </c:pt>
                <c:pt idx="3373">
                  <c:v>74.02379599999999</c:v>
                </c:pt>
                <c:pt idx="3374">
                  <c:v>74.02342</c:v>
                </c:pt>
                <c:pt idx="3375">
                  <c:v>74.02305</c:v>
                </c:pt>
                <c:pt idx="3376">
                  <c:v>74.02267999999998</c:v>
                </c:pt>
                <c:pt idx="3377">
                  <c:v>74.02230999999999</c:v>
                </c:pt>
                <c:pt idx="3378">
                  <c:v>74.02194</c:v>
                </c:pt>
                <c:pt idx="3379">
                  <c:v>74.02157</c:v>
                </c:pt>
                <c:pt idx="3380">
                  <c:v>74.021194</c:v>
                </c:pt>
                <c:pt idx="3381">
                  <c:v>74.02082</c:v>
                </c:pt>
                <c:pt idx="3382">
                  <c:v>74.02044999999998</c:v>
                </c:pt>
                <c:pt idx="3383">
                  <c:v>74.02007999999998</c:v>
                </c:pt>
                <c:pt idx="3384">
                  <c:v>74.01971</c:v>
                </c:pt>
                <c:pt idx="3385">
                  <c:v>74.01934</c:v>
                </c:pt>
                <c:pt idx="3386">
                  <c:v>74.01897</c:v>
                </c:pt>
                <c:pt idx="3387">
                  <c:v>74.01859</c:v>
                </c:pt>
                <c:pt idx="3388">
                  <c:v>74.01822</c:v>
                </c:pt>
                <c:pt idx="3389">
                  <c:v>74.017845</c:v>
                </c:pt>
                <c:pt idx="3390">
                  <c:v>74.01747</c:v>
                </c:pt>
                <c:pt idx="3391">
                  <c:v>74.0171</c:v>
                </c:pt>
                <c:pt idx="3392">
                  <c:v>74.01672</c:v>
                </c:pt>
                <c:pt idx="3393">
                  <c:v>74.01634</c:v>
                </c:pt>
                <c:pt idx="3394">
                  <c:v>74.01597</c:v>
                </c:pt>
                <c:pt idx="3395">
                  <c:v>74.015594</c:v>
                </c:pt>
                <c:pt idx="3396">
                  <c:v>74.01522</c:v>
                </c:pt>
                <c:pt idx="3397">
                  <c:v>74.01485</c:v>
                </c:pt>
                <c:pt idx="3398">
                  <c:v>74.01447</c:v>
                </c:pt>
                <c:pt idx="3399">
                  <c:v>74.0141</c:v>
                </c:pt>
                <c:pt idx="3400">
                  <c:v>74.01372</c:v>
                </c:pt>
                <c:pt idx="3401">
                  <c:v>74.01334</c:v>
                </c:pt>
                <c:pt idx="3402">
                  <c:v>74.01297</c:v>
                </c:pt>
                <c:pt idx="3403">
                  <c:v>74.012596</c:v>
                </c:pt>
                <c:pt idx="3404">
                  <c:v>74.01222</c:v>
                </c:pt>
                <c:pt idx="3405">
                  <c:v>74.01185</c:v>
                </c:pt>
                <c:pt idx="3406">
                  <c:v>74.011475</c:v>
                </c:pt>
                <c:pt idx="3407">
                  <c:v>74.0111</c:v>
                </c:pt>
                <c:pt idx="3408">
                  <c:v>74.01073</c:v>
                </c:pt>
                <c:pt idx="3409">
                  <c:v>74.01035</c:v>
                </c:pt>
                <c:pt idx="3410">
                  <c:v>74.00999</c:v>
                </c:pt>
                <c:pt idx="3411">
                  <c:v>74.00961</c:v>
                </c:pt>
                <c:pt idx="3412">
                  <c:v>74.00925</c:v>
                </c:pt>
                <c:pt idx="3413">
                  <c:v>74.00886999999998</c:v>
                </c:pt>
                <c:pt idx="3414">
                  <c:v>74.0085</c:v>
                </c:pt>
                <c:pt idx="3415">
                  <c:v>74.00813</c:v>
                </c:pt>
                <c:pt idx="3416">
                  <c:v>74.00776</c:v>
                </c:pt>
                <c:pt idx="3417">
                  <c:v>74.00739</c:v>
                </c:pt>
                <c:pt idx="3418">
                  <c:v>74.00702</c:v>
                </c:pt>
                <c:pt idx="3419">
                  <c:v>74.00665</c:v>
                </c:pt>
                <c:pt idx="3420">
                  <c:v>74.00629</c:v>
                </c:pt>
                <c:pt idx="3421">
                  <c:v>74.00591</c:v>
                </c:pt>
                <c:pt idx="3422">
                  <c:v>74.00555</c:v>
                </c:pt>
                <c:pt idx="3423">
                  <c:v>74.00517</c:v>
                </c:pt>
                <c:pt idx="3424">
                  <c:v>74.00481</c:v>
                </c:pt>
                <c:pt idx="3425">
                  <c:v>74.00444</c:v>
                </c:pt>
                <c:pt idx="3426">
                  <c:v>74.004074</c:v>
                </c:pt>
                <c:pt idx="3427">
                  <c:v>74.00371</c:v>
                </c:pt>
                <c:pt idx="3428">
                  <c:v>74.00333999999998</c:v>
                </c:pt>
                <c:pt idx="3429">
                  <c:v>74.00297499999999</c:v>
                </c:pt>
                <c:pt idx="3430">
                  <c:v>74.00261</c:v>
                </c:pt>
                <c:pt idx="3431">
                  <c:v>74.00224</c:v>
                </c:pt>
                <c:pt idx="3432">
                  <c:v>74.00188</c:v>
                </c:pt>
                <c:pt idx="3433">
                  <c:v>74.00152</c:v>
                </c:pt>
                <c:pt idx="3434">
                  <c:v>74.00115</c:v>
                </c:pt>
                <c:pt idx="3435">
                  <c:v>74.00078999999998</c:v>
                </c:pt>
                <c:pt idx="3436">
                  <c:v>74.00043499999998</c:v>
                </c:pt>
                <c:pt idx="3437">
                  <c:v>74.00007999999998</c:v>
                </c:pt>
                <c:pt idx="3438">
                  <c:v>73.99972</c:v>
                </c:pt>
                <c:pt idx="3439">
                  <c:v>73.99936</c:v>
                </c:pt>
                <c:pt idx="3440">
                  <c:v>73.999</c:v>
                </c:pt>
                <c:pt idx="3441">
                  <c:v>73.99864</c:v>
                </c:pt>
                <c:pt idx="3442">
                  <c:v>73.99828</c:v>
                </c:pt>
                <c:pt idx="3443">
                  <c:v>73.997925</c:v>
                </c:pt>
                <c:pt idx="3444">
                  <c:v>73.99757</c:v>
                </c:pt>
                <c:pt idx="3445">
                  <c:v>73.99721</c:v>
                </c:pt>
                <c:pt idx="3446">
                  <c:v>73.99686</c:v>
                </c:pt>
                <c:pt idx="3447">
                  <c:v>73.9965</c:v>
                </c:pt>
                <c:pt idx="3448">
                  <c:v>73.99615</c:v>
                </c:pt>
                <c:pt idx="3449">
                  <c:v>73.9958</c:v>
                </c:pt>
                <c:pt idx="3450">
                  <c:v>73.995445</c:v>
                </c:pt>
                <c:pt idx="3451">
                  <c:v>73.995094</c:v>
                </c:pt>
                <c:pt idx="3452">
                  <c:v>73.99474</c:v>
                </c:pt>
                <c:pt idx="3453">
                  <c:v>73.99439</c:v>
                </c:pt>
                <c:pt idx="3454">
                  <c:v>73.99404</c:v>
                </c:pt>
                <c:pt idx="3455">
                  <c:v>73.99369</c:v>
                </c:pt>
                <c:pt idx="3456">
                  <c:v>73.99334</c:v>
                </c:pt>
                <c:pt idx="3457">
                  <c:v>73.99299</c:v>
                </c:pt>
                <c:pt idx="3458">
                  <c:v>73.992645</c:v>
                </c:pt>
                <c:pt idx="3459">
                  <c:v>73.9923</c:v>
                </c:pt>
                <c:pt idx="3460">
                  <c:v>73.99196</c:v>
                </c:pt>
                <c:pt idx="3461">
                  <c:v>73.991615</c:v>
                </c:pt>
                <c:pt idx="3462">
                  <c:v>73.99127</c:v>
                </c:pt>
                <c:pt idx="3463">
                  <c:v>73.99093</c:v>
                </c:pt>
                <c:pt idx="3464">
                  <c:v>73.990585</c:v>
                </c:pt>
                <c:pt idx="3465">
                  <c:v>73.99024</c:v>
                </c:pt>
                <c:pt idx="3466">
                  <c:v>73.9899</c:v>
                </c:pt>
                <c:pt idx="3467">
                  <c:v>73.989555</c:v>
                </c:pt>
                <c:pt idx="3468">
                  <c:v>73.98921</c:v>
                </c:pt>
                <c:pt idx="3469">
                  <c:v>73.98887</c:v>
                </c:pt>
                <c:pt idx="3470">
                  <c:v>73.988525</c:v>
                </c:pt>
                <c:pt idx="3471">
                  <c:v>73.98818</c:v>
                </c:pt>
                <c:pt idx="3472">
                  <c:v>73.98784</c:v>
                </c:pt>
                <c:pt idx="3473">
                  <c:v>73.9875</c:v>
                </c:pt>
                <c:pt idx="3474">
                  <c:v>73.98717</c:v>
                </c:pt>
                <c:pt idx="3475">
                  <c:v>73.98683000000001</c:v>
                </c:pt>
                <c:pt idx="3476">
                  <c:v>73.9865</c:v>
                </c:pt>
                <c:pt idx="3477">
                  <c:v>73.98617</c:v>
                </c:pt>
                <c:pt idx="3478">
                  <c:v>73.98583</c:v>
                </c:pt>
                <c:pt idx="3479">
                  <c:v>73.985504</c:v>
                </c:pt>
                <c:pt idx="3480">
                  <c:v>73.98517</c:v>
                </c:pt>
                <c:pt idx="3481">
                  <c:v>73.98484</c:v>
                </c:pt>
                <c:pt idx="3482">
                  <c:v>73.98451</c:v>
                </c:pt>
                <c:pt idx="3483">
                  <c:v>73.984184</c:v>
                </c:pt>
                <c:pt idx="3484">
                  <c:v>73.98386</c:v>
                </c:pt>
                <c:pt idx="3485">
                  <c:v>73.98353</c:v>
                </c:pt>
                <c:pt idx="3486">
                  <c:v>73.9832</c:v>
                </c:pt>
                <c:pt idx="3487">
                  <c:v>73.98287</c:v>
                </c:pt>
                <c:pt idx="3488">
                  <c:v>73.982544</c:v>
                </c:pt>
                <c:pt idx="3489">
                  <c:v>73.982216</c:v>
                </c:pt>
                <c:pt idx="3490">
                  <c:v>73.98189</c:v>
                </c:pt>
                <c:pt idx="3491">
                  <c:v>73.98156</c:v>
                </c:pt>
                <c:pt idx="3492">
                  <c:v>73.98124</c:v>
                </c:pt>
                <c:pt idx="3493">
                  <c:v>73.98092</c:v>
                </c:pt>
                <c:pt idx="3494">
                  <c:v>73.9806</c:v>
                </c:pt>
                <c:pt idx="3495">
                  <c:v>73.98027</c:v>
                </c:pt>
                <c:pt idx="3496">
                  <c:v>73.97995</c:v>
                </c:pt>
                <c:pt idx="3497">
                  <c:v>73.97963</c:v>
                </c:pt>
                <c:pt idx="3498">
                  <c:v>73.97931</c:v>
                </c:pt>
                <c:pt idx="3499">
                  <c:v>73.97898999999998</c:v>
                </c:pt>
                <c:pt idx="3500">
                  <c:v>73.97867</c:v>
                </c:pt>
                <c:pt idx="3501">
                  <c:v>73.97834999999999</c:v>
                </c:pt>
                <c:pt idx="3502">
                  <c:v>73.97802999999998</c:v>
                </c:pt>
                <c:pt idx="3503">
                  <c:v>73.977715</c:v>
                </c:pt>
                <c:pt idx="3504">
                  <c:v>73.9774</c:v>
                </c:pt>
                <c:pt idx="3505">
                  <c:v>73.97708</c:v>
                </c:pt>
                <c:pt idx="3506">
                  <c:v>73.97676</c:v>
                </c:pt>
                <c:pt idx="3507">
                  <c:v>73.97645</c:v>
                </c:pt>
                <c:pt idx="3508">
                  <c:v>73.976135</c:v>
                </c:pt>
                <c:pt idx="3509">
                  <c:v>73.97582</c:v>
                </c:pt>
                <c:pt idx="3510">
                  <c:v>73.97551</c:v>
                </c:pt>
                <c:pt idx="3511">
                  <c:v>73.9752</c:v>
                </c:pt>
                <c:pt idx="3512">
                  <c:v>73.97489</c:v>
                </c:pt>
                <c:pt idx="3513">
                  <c:v>73.97458</c:v>
                </c:pt>
                <c:pt idx="3514">
                  <c:v>73.974266</c:v>
                </c:pt>
                <c:pt idx="3515">
                  <c:v>73.97395</c:v>
                </c:pt>
                <c:pt idx="3516">
                  <c:v>73.97364</c:v>
                </c:pt>
                <c:pt idx="3517">
                  <c:v>73.97333</c:v>
                </c:pt>
                <c:pt idx="3518">
                  <c:v>73.973015</c:v>
                </c:pt>
                <c:pt idx="3519">
                  <c:v>73.97270999999999</c:v>
                </c:pt>
                <c:pt idx="3520">
                  <c:v>73.97240399999998</c:v>
                </c:pt>
                <c:pt idx="3521">
                  <c:v>73.9721</c:v>
                </c:pt>
                <c:pt idx="3522">
                  <c:v>73.971794</c:v>
                </c:pt>
                <c:pt idx="3523">
                  <c:v>73.97149</c:v>
                </c:pt>
                <c:pt idx="3524">
                  <c:v>73.97119</c:v>
                </c:pt>
                <c:pt idx="3525">
                  <c:v>73.97088999999998</c:v>
                </c:pt>
                <c:pt idx="3526">
                  <c:v>73.97058</c:v>
                </c:pt>
                <c:pt idx="3527">
                  <c:v>73.970276</c:v>
                </c:pt>
                <c:pt idx="3528">
                  <c:v>73.96997</c:v>
                </c:pt>
                <c:pt idx="3529">
                  <c:v>73.96967</c:v>
                </c:pt>
                <c:pt idx="3530">
                  <c:v>73.96937599999998</c:v>
                </c:pt>
                <c:pt idx="3531">
                  <c:v>73.96908</c:v>
                </c:pt>
                <c:pt idx="3532">
                  <c:v>73.96877</c:v>
                </c:pt>
                <c:pt idx="3533">
                  <c:v>73.968475</c:v>
                </c:pt>
                <c:pt idx="3534">
                  <c:v>73.96818</c:v>
                </c:pt>
                <c:pt idx="3535">
                  <c:v>73.96788</c:v>
                </c:pt>
                <c:pt idx="3536">
                  <c:v>73.96758</c:v>
                </c:pt>
                <c:pt idx="3537">
                  <c:v>73.96729</c:v>
                </c:pt>
                <c:pt idx="3538">
                  <c:v>73.966995</c:v>
                </c:pt>
                <c:pt idx="3539">
                  <c:v>73.9667</c:v>
                </c:pt>
                <c:pt idx="3540">
                  <c:v>73.96641</c:v>
                </c:pt>
                <c:pt idx="3541">
                  <c:v>73.96612</c:v>
                </c:pt>
                <c:pt idx="3542">
                  <c:v>73.96582</c:v>
                </c:pt>
                <c:pt idx="3543">
                  <c:v>73.96553</c:v>
                </c:pt>
                <c:pt idx="3544">
                  <c:v>73.96524</c:v>
                </c:pt>
                <c:pt idx="3545">
                  <c:v>73.96495</c:v>
                </c:pt>
                <c:pt idx="3546">
                  <c:v>73.96466</c:v>
                </c:pt>
                <c:pt idx="3547">
                  <c:v>73.96437</c:v>
                </c:pt>
                <c:pt idx="3548">
                  <c:v>73.96408</c:v>
                </c:pt>
                <c:pt idx="3549">
                  <c:v>73.96379</c:v>
                </c:pt>
                <c:pt idx="3550">
                  <c:v>73.9635</c:v>
                </c:pt>
                <c:pt idx="3551">
                  <c:v>73.96321</c:v>
                </c:pt>
                <c:pt idx="3552">
                  <c:v>73.96292</c:v>
                </c:pt>
                <c:pt idx="3553">
                  <c:v>73.96263</c:v>
                </c:pt>
                <c:pt idx="3554">
                  <c:v>73.96235</c:v>
                </c:pt>
                <c:pt idx="3555">
                  <c:v>73.96206</c:v>
                </c:pt>
                <c:pt idx="3556">
                  <c:v>73.96178</c:v>
                </c:pt>
                <c:pt idx="3557">
                  <c:v>73.96149</c:v>
                </c:pt>
                <c:pt idx="3558">
                  <c:v>73.961205</c:v>
                </c:pt>
                <c:pt idx="3559">
                  <c:v>73.96092</c:v>
                </c:pt>
                <c:pt idx="3560">
                  <c:v>73.96064</c:v>
                </c:pt>
                <c:pt idx="3561">
                  <c:v>73.96036</c:v>
                </c:pt>
                <c:pt idx="3562">
                  <c:v>73.960075</c:v>
                </c:pt>
                <c:pt idx="3563">
                  <c:v>73.95979</c:v>
                </c:pt>
                <c:pt idx="3564">
                  <c:v>73.95951</c:v>
                </c:pt>
                <c:pt idx="3565">
                  <c:v>73.959236</c:v>
                </c:pt>
                <c:pt idx="3566">
                  <c:v>73.958954</c:v>
                </c:pt>
                <c:pt idx="3567">
                  <c:v>73.95867000000001</c:v>
                </c:pt>
                <c:pt idx="3568">
                  <c:v>73.95838999999998</c:v>
                </c:pt>
                <c:pt idx="3569">
                  <c:v>73.95811</c:v>
                </c:pt>
                <c:pt idx="3570">
                  <c:v>73.95783</c:v>
                </c:pt>
                <c:pt idx="3571">
                  <c:v>73.95756</c:v>
                </c:pt>
                <c:pt idx="3572">
                  <c:v>73.957275</c:v>
                </c:pt>
                <c:pt idx="3573">
                  <c:v>73.957</c:v>
                </c:pt>
                <c:pt idx="3574">
                  <c:v>73.956726</c:v>
                </c:pt>
                <c:pt idx="3575">
                  <c:v>73.95645</c:v>
                </c:pt>
                <c:pt idx="3576">
                  <c:v>73.95618</c:v>
                </c:pt>
                <c:pt idx="3577">
                  <c:v>73.95591</c:v>
                </c:pt>
                <c:pt idx="3578">
                  <c:v>73.955635</c:v>
                </c:pt>
                <c:pt idx="3579">
                  <c:v>73.95536999999998</c:v>
                </c:pt>
                <c:pt idx="3580">
                  <c:v>73.95509</c:v>
                </c:pt>
                <c:pt idx="3581">
                  <c:v>73.95483</c:v>
                </c:pt>
                <c:pt idx="3582">
                  <c:v>73.95455</c:v>
                </c:pt>
                <c:pt idx="3583">
                  <c:v>73.954285</c:v>
                </c:pt>
                <c:pt idx="3584">
                  <c:v>73.95401</c:v>
                </c:pt>
                <c:pt idx="3585">
                  <c:v>73.95373999999998</c:v>
                </c:pt>
                <c:pt idx="3586">
                  <c:v>73.95347599999998</c:v>
                </c:pt>
                <c:pt idx="3587">
                  <c:v>73.95321</c:v>
                </c:pt>
                <c:pt idx="3588">
                  <c:v>73.95294</c:v>
                </c:pt>
                <c:pt idx="3589">
                  <c:v>73.952675</c:v>
                </c:pt>
                <c:pt idx="3590">
                  <c:v>73.95241</c:v>
                </c:pt>
                <c:pt idx="3591">
                  <c:v>73.95214</c:v>
                </c:pt>
                <c:pt idx="3592">
                  <c:v>73.95187</c:v>
                </c:pt>
                <c:pt idx="3593">
                  <c:v>73.951614</c:v>
                </c:pt>
                <c:pt idx="3594">
                  <c:v>73.95135</c:v>
                </c:pt>
                <c:pt idx="3595">
                  <c:v>73.95108</c:v>
                </c:pt>
                <c:pt idx="3596">
                  <c:v>73.95081</c:v>
                </c:pt>
                <c:pt idx="3597">
                  <c:v>73.950554</c:v>
                </c:pt>
                <c:pt idx="3598">
                  <c:v>73.95029</c:v>
                </c:pt>
                <c:pt idx="3599">
                  <c:v>73.95002</c:v>
                </c:pt>
                <c:pt idx="3600">
                  <c:v>73.94976</c:v>
                </c:pt>
                <c:pt idx="3601">
                  <c:v>73.9495</c:v>
                </c:pt>
                <c:pt idx="3602">
                  <c:v>73.94924</c:v>
                </c:pt>
                <c:pt idx="3603">
                  <c:v>73.94898</c:v>
                </c:pt>
                <c:pt idx="3604">
                  <c:v>73.94872</c:v>
                </c:pt>
                <c:pt idx="3605">
                  <c:v>73.948456</c:v>
                </c:pt>
                <c:pt idx="3606">
                  <c:v>73.9482</c:v>
                </c:pt>
                <c:pt idx="3607">
                  <c:v>73.94794</c:v>
                </c:pt>
                <c:pt idx="3608">
                  <c:v>73.94768</c:v>
                </c:pt>
                <c:pt idx="3609">
                  <c:v>73.94742</c:v>
                </c:pt>
                <c:pt idx="3610">
                  <c:v>73.94716</c:v>
                </c:pt>
                <c:pt idx="3611">
                  <c:v>73.9469</c:v>
                </c:pt>
                <c:pt idx="3612">
                  <c:v>73.94664</c:v>
                </c:pt>
                <c:pt idx="3613">
                  <c:v>73.94638</c:v>
                </c:pt>
                <c:pt idx="3614">
                  <c:v>73.94612</c:v>
                </c:pt>
                <c:pt idx="3615">
                  <c:v>73.94587000000001</c:v>
                </c:pt>
                <c:pt idx="3616">
                  <c:v>73.94561</c:v>
                </c:pt>
                <c:pt idx="3617">
                  <c:v>73.94535</c:v>
                </c:pt>
                <c:pt idx="3618">
                  <c:v>73.9451</c:v>
                </c:pt>
                <c:pt idx="3619">
                  <c:v>73.94484</c:v>
                </c:pt>
                <c:pt idx="3620">
                  <c:v>73.94459</c:v>
                </c:pt>
                <c:pt idx="3621">
                  <c:v>73.944336</c:v>
                </c:pt>
                <c:pt idx="3622">
                  <c:v>73.944084</c:v>
                </c:pt>
                <c:pt idx="3623">
                  <c:v>73.94383</c:v>
                </c:pt>
                <c:pt idx="3624">
                  <c:v>73.94358</c:v>
                </c:pt>
                <c:pt idx="3625">
                  <c:v>73.94333</c:v>
                </c:pt>
                <c:pt idx="3626">
                  <c:v>73.94308</c:v>
                </c:pt>
                <c:pt idx="3627">
                  <c:v>73.942825</c:v>
                </c:pt>
                <c:pt idx="3628">
                  <c:v>73.94257</c:v>
                </c:pt>
                <c:pt idx="3629">
                  <c:v>73.94232</c:v>
                </c:pt>
                <c:pt idx="3630">
                  <c:v>73.94208</c:v>
                </c:pt>
                <c:pt idx="3631">
                  <c:v>73.941826</c:v>
                </c:pt>
                <c:pt idx="3632">
                  <c:v>73.941574</c:v>
                </c:pt>
                <c:pt idx="3633">
                  <c:v>73.94133</c:v>
                </c:pt>
                <c:pt idx="3634">
                  <c:v>73.941086</c:v>
                </c:pt>
                <c:pt idx="3635">
                  <c:v>73.94084</c:v>
                </c:pt>
                <c:pt idx="3636">
                  <c:v>73.94059</c:v>
                </c:pt>
                <c:pt idx="3637">
                  <c:v>73.940346</c:v>
                </c:pt>
                <c:pt idx="3638">
                  <c:v>73.9401</c:v>
                </c:pt>
                <c:pt idx="3639">
                  <c:v>73.93986</c:v>
                </c:pt>
                <c:pt idx="3640">
                  <c:v>73.93961</c:v>
                </c:pt>
                <c:pt idx="3641">
                  <c:v>73.93937</c:v>
                </c:pt>
                <c:pt idx="3642">
                  <c:v>73.939125</c:v>
                </c:pt>
                <c:pt idx="3643">
                  <c:v>73.93887999999998</c:v>
                </c:pt>
                <c:pt idx="3644">
                  <c:v>73.93864</c:v>
                </c:pt>
                <c:pt idx="3645">
                  <c:v>73.93839</c:v>
                </c:pt>
                <c:pt idx="3646">
                  <c:v>73.93815</c:v>
                </c:pt>
                <c:pt idx="3647">
                  <c:v>73.937904</c:v>
                </c:pt>
                <c:pt idx="3648">
                  <c:v>73.93766</c:v>
                </c:pt>
                <c:pt idx="3649">
                  <c:v>73.937416</c:v>
                </c:pt>
                <c:pt idx="3650">
                  <c:v>73.93718</c:v>
                </c:pt>
                <c:pt idx="3651">
                  <c:v>73.93941</c:v>
                </c:pt>
                <c:pt idx="3652">
                  <c:v>73.941635</c:v>
                </c:pt>
                <c:pt idx="3653">
                  <c:v>73.94386</c:v>
                </c:pt>
                <c:pt idx="3654">
                  <c:v>73.94609</c:v>
                </c:pt>
                <c:pt idx="3655">
                  <c:v>73.94832</c:v>
                </c:pt>
                <c:pt idx="3656">
                  <c:v>73.95055</c:v>
                </c:pt>
                <c:pt idx="3657">
                  <c:v>73.95277399999999</c:v>
                </c:pt>
                <c:pt idx="3658">
                  <c:v>73.95500000000001</c:v>
                </c:pt>
                <c:pt idx="3659">
                  <c:v>73.95723</c:v>
                </c:pt>
                <c:pt idx="3660">
                  <c:v>73.95946</c:v>
                </c:pt>
                <c:pt idx="3661">
                  <c:v>73.96169</c:v>
                </c:pt>
                <c:pt idx="3662">
                  <c:v>73.96392</c:v>
                </c:pt>
                <c:pt idx="3663">
                  <c:v>73.96615</c:v>
                </c:pt>
                <c:pt idx="3664">
                  <c:v>73.96837599999999</c:v>
                </c:pt>
                <c:pt idx="3665">
                  <c:v>73.97061</c:v>
                </c:pt>
                <c:pt idx="3666">
                  <c:v>73.97283999999999</c:v>
                </c:pt>
                <c:pt idx="3667">
                  <c:v>73.97506999999998</c:v>
                </c:pt>
                <c:pt idx="3668">
                  <c:v>73.977295</c:v>
                </c:pt>
                <c:pt idx="3669">
                  <c:v>73.97952</c:v>
                </c:pt>
                <c:pt idx="3670">
                  <c:v>73.98175</c:v>
                </c:pt>
                <c:pt idx="3671">
                  <c:v>73.98398</c:v>
                </c:pt>
                <c:pt idx="3672">
                  <c:v>73.98621</c:v>
                </c:pt>
                <c:pt idx="3673">
                  <c:v>73.98843999999998</c:v>
                </c:pt>
                <c:pt idx="3674">
                  <c:v>73.99067</c:v>
                </c:pt>
                <c:pt idx="3675">
                  <c:v>73.9929</c:v>
                </c:pt>
                <c:pt idx="3676">
                  <c:v>73.995125</c:v>
                </c:pt>
                <c:pt idx="3677">
                  <c:v>73.99735</c:v>
                </c:pt>
                <c:pt idx="3678">
                  <c:v>73.99958</c:v>
                </c:pt>
                <c:pt idx="3679">
                  <c:v>74.0018</c:v>
                </c:pt>
                <c:pt idx="3680">
                  <c:v>74.00402</c:v>
                </c:pt>
                <c:pt idx="3681">
                  <c:v>74.00376999999998</c:v>
                </c:pt>
                <c:pt idx="3682">
                  <c:v>74.00352</c:v>
                </c:pt>
                <c:pt idx="3683">
                  <c:v>74.003265</c:v>
                </c:pt>
                <c:pt idx="3684">
                  <c:v>74.003006</c:v>
                </c:pt>
                <c:pt idx="3685">
                  <c:v>74.00274999999999</c:v>
                </c:pt>
                <c:pt idx="3686">
                  <c:v>74.00248999999998</c:v>
                </c:pt>
                <c:pt idx="3687">
                  <c:v>74.00222</c:v>
                </c:pt>
                <c:pt idx="3688">
                  <c:v>74.00195</c:v>
                </c:pt>
                <c:pt idx="3689">
                  <c:v>74.001686</c:v>
                </c:pt>
                <c:pt idx="3690">
                  <c:v>74.00142</c:v>
                </c:pt>
                <c:pt idx="3691">
                  <c:v>74.001144</c:v>
                </c:pt>
                <c:pt idx="3692">
                  <c:v>74.00087999999998</c:v>
                </c:pt>
                <c:pt idx="3693">
                  <c:v>74.0006</c:v>
                </c:pt>
                <c:pt idx="3694">
                  <c:v>74.00033</c:v>
                </c:pt>
                <c:pt idx="3695">
                  <c:v>74.000046</c:v>
                </c:pt>
                <c:pt idx="3696">
                  <c:v>73.99976</c:v>
                </c:pt>
                <c:pt idx="3697">
                  <c:v>73.99947</c:v>
                </c:pt>
                <c:pt idx="3698">
                  <c:v>73.99918</c:v>
                </c:pt>
                <c:pt idx="3699">
                  <c:v>73.99889</c:v>
                </c:pt>
                <c:pt idx="3700">
                  <c:v>73.998604</c:v>
                </c:pt>
                <c:pt idx="3701">
                  <c:v>73.998314</c:v>
                </c:pt>
                <c:pt idx="3702">
                  <c:v>73.99802</c:v>
                </c:pt>
                <c:pt idx="3703">
                  <c:v>73.99771</c:v>
                </c:pt>
                <c:pt idx="3704">
                  <c:v>73.997406</c:v>
                </c:pt>
                <c:pt idx="3705">
                  <c:v>73.9971</c:v>
                </c:pt>
                <c:pt idx="3706">
                  <c:v>73.996796</c:v>
                </c:pt>
                <c:pt idx="3707">
                  <c:v>73.99648</c:v>
                </c:pt>
                <c:pt idx="3708">
                  <c:v>73.99617</c:v>
                </c:pt>
                <c:pt idx="3709">
                  <c:v>73.99586</c:v>
                </c:pt>
                <c:pt idx="3710">
                  <c:v>73.995544</c:v>
                </c:pt>
                <c:pt idx="3711">
                  <c:v>73.995224</c:v>
                </c:pt>
                <c:pt idx="3712">
                  <c:v>73.9949</c:v>
                </c:pt>
                <c:pt idx="3713">
                  <c:v>73.99458</c:v>
                </c:pt>
                <c:pt idx="3714">
                  <c:v>73.99426</c:v>
                </c:pt>
                <c:pt idx="3715">
                  <c:v>73.99394</c:v>
                </c:pt>
                <c:pt idx="3716">
                  <c:v>73.993614</c:v>
                </c:pt>
                <c:pt idx="3717">
                  <c:v>73.993286</c:v>
                </c:pt>
                <c:pt idx="3718">
                  <c:v>73.99295</c:v>
                </c:pt>
                <c:pt idx="3719">
                  <c:v>73.99262</c:v>
                </c:pt>
                <c:pt idx="3720">
                  <c:v>73.99229</c:v>
                </c:pt>
                <c:pt idx="3721">
                  <c:v>73.99195</c:v>
                </c:pt>
                <c:pt idx="3722">
                  <c:v>73.991615</c:v>
                </c:pt>
                <c:pt idx="3723">
                  <c:v>73.99128</c:v>
                </c:pt>
                <c:pt idx="3724">
                  <c:v>73.990944</c:v>
                </c:pt>
                <c:pt idx="3725">
                  <c:v>73.99061</c:v>
                </c:pt>
                <c:pt idx="3726">
                  <c:v>73.990265</c:v>
                </c:pt>
                <c:pt idx="3727">
                  <c:v>73.98992</c:v>
                </c:pt>
                <c:pt idx="3728">
                  <c:v>73.98958</c:v>
                </c:pt>
                <c:pt idx="3729">
                  <c:v>73.98923</c:v>
                </c:pt>
                <c:pt idx="3730">
                  <c:v>73.988884</c:v>
                </c:pt>
                <c:pt idx="3731">
                  <c:v>73.98854</c:v>
                </c:pt>
                <c:pt idx="3732">
                  <c:v>73.9882</c:v>
                </c:pt>
                <c:pt idx="3733">
                  <c:v>73.98785</c:v>
                </c:pt>
                <c:pt idx="3734">
                  <c:v>73.987495</c:v>
                </c:pt>
                <c:pt idx="3735">
                  <c:v>73.987144</c:v>
                </c:pt>
                <c:pt idx="3736">
                  <c:v>73.98679</c:v>
                </c:pt>
                <c:pt idx="3737">
                  <c:v>73.98644</c:v>
                </c:pt>
                <c:pt idx="3738">
                  <c:v>73.986084</c:v>
                </c:pt>
                <c:pt idx="3739">
                  <c:v>73.98572999999998</c:v>
                </c:pt>
                <c:pt idx="3740">
                  <c:v>73.98537399999998</c:v>
                </c:pt>
                <c:pt idx="3741">
                  <c:v>73.98502</c:v>
                </c:pt>
                <c:pt idx="3742">
                  <c:v>73.984665</c:v>
                </c:pt>
                <c:pt idx="3743">
                  <c:v>73.984314</c:v>
                </c:pt>
                <c:pt idx="3744">
                  <c:v>73.983955</c:v>
                </c:pt>
                <c:pt idx="3745">
                  <c:v>73.9836</c:v>
                </c:pt>
                <c:pt idx="3746">
                  <c:v>73.98324</c:v>
                </c:pt>
                <c:pt idx="3747">
                  <c:v>73.98287999999998</c:v>
                </c:pt>
                <c:pt idx="3748">
                  <c:v>73.98252</c:v>
                </c:pt>
                <c:pt idx="3749">
                  <c:v>73.98216</c:v>
                </c:pt>
                <c:pt idx="3750">
                  <c:v>73.981804</c:v>
                </c:pt>
                <c:pt idx="3751">
                  <c:v>73.981445</c:v>
                </c:pt>
                <c:pt idx="3752">
                  <c:v>73.98109</c:v>
                </c:pt>
                <c:pt idx="3753">
                  <c:v>73.98073</c:v>
                </c:pt>
                <c:pt idx="3754">
                  <c:v>73.98037</c:v>
                </c:pt>
                <c:pt idx="3755">
                  <c:v>73.98</c:v>
                </c:pt>
                <c:pt idx="3756">
                  <c:v>73.979645</c:v>
                </c:pt>
                <c:pt idx="3757">
                  <c:v>73.97929</c:v>
                </c:pt>
                <c:pt idx="3758">
                  <c:v>73.97892</c:v>
                </c:pt>
                <c:pt idx="3759">
                  <c:v>73.97856</c:v>
                </c:pt>
                <c:pt idx="3760">
                  <c:v>73.9782</c:v>
                </c:pt>
                <c:pt idx="3761">
                  <c:v>73.97784</c:v>
                </c:pt>
                <c:pt idx="3762">
                  <c:v>73.97748</c:v>
                </c:pt>
                <c:pt idx="3763">
                  <c:v>73.97712</c:v>
                </c:pt>
                <c:pt idx="3764">
                  <c:v>73.97674999999998</c:v>
                </c:pt>
                <c:pt idx="3765">
                  <c:v>73.97639499999998</c:v>
                </c:pt>
                <c:pt idx="3766">
                  <c:v>73.97603599999998</c:v>
                </c:pt>
                <c:pt idx="3767">
                  <c:v>73.97567</c:v>
                </c:pt>
                <c:pt idx="3768">
                  <c:v>73.97530999999998</c:v>
                </c:pt>
                <c:pt idx="3769">
                  <c:v>73.97495</c:v>
                </c:pt>
                <c:pt idx="3770">
                  <c:v>73.97459</c:v>
                </c:pt>
                <c:pt idx="3771">
                  <c:v>73.97423</c:v>
                </c:pt>
                <c:pt idx="3772">
                  <c:v>73.97387</c:v>
                </c:pt>
                <c:pt idx="3773">
                  <c:v>73.97351</c:v>
                </c:pt>
                <c:pt idx="3774">
                  <c:v>73.97315</c:v>
                </c:pt>
                <c:pt idx="3775">
                  <c:v>73.97278999999999</c:v>
                </c:pt>
                <c:pt idx="3776">
                  <c:v>73.97243499999999</c:v>
                </c:pt>
                <c:pt idx="3777">
                  <c:v>73.97207999999999</c:v>
                </c:pt>
                <c:pt idx="3778">
                  <c:v>73.97172</c:v>
                </c:pt>
                <c:pt idx="3779">
                  <c:v>73.97137</c:v>
                </c:pt>
                <c:pt idx="3780">
                  <c:v>73.97101</c:v>
                </c:pt>
                <c:pt idx="3781">
                  <c:v>73.97065</c:v>
                </c:pt>
                <c:pt idx="3782">
                  <c:v>73.97029</c:v>
                </c:pt>
                <c:pt idx="3783">
                  <c:v>73.96994</c:v>
                </c:pt>
                <c:pt idx="3784">
                  <c:v>73.96958</c:v>
                </c:pt>
                <c:pt idx="3785">
                  <c:v>73.96923</c:v>
                </c:pt>
                <c:pt idx="3786">
                  <c:v>73.96888</c:v>
                </c:pt>
                <c:pt idx="3787">
                  <c:v>73.96852</c:v>
                </c:pt>
                <c:pt idx="3788">
                  <c:v>73.96817</c:v>
                </c:pt>
                <c:pt idx="3789">
                  <c:v>73.96782</c:v>
                </c:pt>
                <c:pt idx="3790">
                  <c:v>73.96747</c:v>
                </c:pt>
                <c:pt idx="3791">
                  <c:v>73.96712</c:v>
                </c:pt>
                <c:pt idx="3792">
                  <c:v>73.96677</c:v>
                </c:pt>
                <c:pt idx="3793">
                  <c:v>73.96641</c:v>
                </c:pt>
                <c:pt idx="3794">
                  <c:v>73.96606</c:v>
                </c:pt>
                <c:pt idx="3795">
                  <c:v>73.96570599999998</c:v>
                </c:pt>
                <c:pt idx="3796">
                  <c:v>73.965355</c:v>
                </c:pt>
                <c:pt idx="3797">
                  <c:v>73.965004</c:v>
                </c:pt>
                <c:pt idx="3798">
                  <c:v>73.96465</c:v>
                </c:pt>
                <c:pt idx="3799">
                  <c:v>73.9643</c:v>
                </c:pt>
                <c:pt idx="3800">
                  <c:v>73.96396</c:v>
                </c:pt>
                <c:pt idx="3801">
                  <c:v>73.963615</c:v>
                </c:pt>
                <c:pt idx="3802">
                  <c:v>73.96327</c:v>
                </c:pt>
                <c:pt idx="3803">
                  <c:v>73.96293</c:v>
                </c:pt>
                <c:pt idx="3804">
                  <c:v>73.962585</c:v>
                </c:pt>
                <c:pt idx="3805">
                  <c:v>73.96224</c:v>
                </c:pt>
                <c:pt idx="3806">
                  <c:v>73.9619</c:v>
                </c:pt>
                <c:pt idx="3807">
                  <c:v>73.961555</c:v>
                </c:pt>
                <c:pt idx="3808">
                  <c:v>73.96121</c:v>
                </c:pt>
                <c:pt idx="3809">
                  <c:v>73.96087</c:v>
                </c:pt>
                <c:pt idx="3810">
                  <c:v>73.960526</c:v>
                </c:pt>
                <c:pt idx="3811">
                  <c:v>73.96018</c:v>
                </c:pt>
                <c:pt idx="3812">
                  <c:v>73.95984</c:v>
                </c:pt>
                <c:pt idx="3813">
                  <c:v>73.959496</c:v>
                </c:pt>
                <c:pt idx="3814">
                  <c:v>73.95915</c:v>
                </c:pt>
                <c:pt idx="3815">
                  <c:v>73.95882</c:v>
                </c:pt>
                <c:pt idx="3816">
                  <c:v>73.95847</c:v>
                </c:pt>
                <c:pt idx="3817">
                  <c:v>73.95813</c:v>
                </c:pt>
                <c:pt idx="3818">
                  <c:v>73.957794</c:v>
                </c:pt>
                <c:pt idx="3819">
                  <c:v>73.95746</c:v>
                </c:pt>
                <c:pt idx="3820">
                  <c:v>73.95712</c:v>
                </c:pt>
                <c:pt idx="3821">
                  <c:v>73.95679</c:v>
                </c:pt>
                <c:pt idx="3822">
                  <c:v>73.95645</c:v>
                </c:pt>
                <c:pt idx="3823">
                  <c:v>73.956116</c:v>
                </c:pt>
                <c:pt idx="3824">
                  <c:v>73.95577999999999</c:v>
                </c:pt>
                <c:pt idx="3825">
                  <c:v>73.95545</c:v>
                </c:pt>
                <c:pt idx="3826">
                  <c:v>73.95512</c:v>
                </c:pt>
                <c:pt idx="3827">
                  <c:v>73.95479</c:v>
                </c:pt>
                <c:pt idx="3828">
                  <c:v>73.95446</c:v>
                </c:pt>
                <c:pt idx="3829">
                  <c:v>73.95413</c:v>
                </c:pt>
                <c:pt idx="3830">
                  <c:v>73.953804</c:v>
                </c:pt>
                <c:pt idx="3831">
                  <c:v>73.95347599999998</c:v>
                </c:pt>
                <c:pt idx="3832">
                  <c:v>73.95315</c:v>
                </c:pt>
                <c:pt idx="3833">
                  <c:v>73.95282</c:v>
                </c:pt>
                <c:pt idx="3834">
                  <c:v>73.95248999999998</c:v>
                </c:pt>
                <c:pt idx="3835">
                  <c:v>73.95216</c:v>
                </c:pt>
                <c:pt idx="3836">
                  <c:v>73.951836</c:v>
                </c:pt>
                <c:pt idx="3837">
                  <c:v>73.95151</c:v>
                </c:pt>
                <c:pt idx="3838">
                  <c:v>73.95119</c:v>
                </c:pt>
                <c:pt idx="3839">
                  <c:v>73.95087</c:v>
                </c:pt>
                <c:pt idx="3840">
                  <c:v>73.95055</c:v>
                </c:pt>
                <c:pt idx="3841">
                  <c:v>73.95022</c:v>
                </c:pt>
                <c:pt idx="3842">
                  <c:v>73.9499</c:v>
                </c:pt>
                <c:pt idx="3843">
                  <c:v>73.94958</c:v>
                </c:pt>
                <c:pt idx="3844">
                  <c:v>73.94926</c:v>
                </c:pt>
                <c:pt idx="3845">
                  <c:v>73.94894</c:v>
                </c:pt>
                <c:pt idx="3846">
                  <c:v>73.94862</c:v>
                </c:pt>
                <c:pt idx="3847">
                  <c:v>73.94831</c:v>
                </c:pt>
                <c:pt idx="3848">
                  <c:v>73.948</c:v>
                </c:pt>
                <c:pt idx="3849">
                  <c:v>73.94768</c:v>
                </c:pt>
                <c:pt idx="3850">
                  <c:v>73.947365</c:v>
                </c:pt>
                <c:pt idx="3851">
                  <c:v>73.94705</c:v>
                </c:pt>
                <c:pt idx="3852">
                  <c:v>73.94674</c:v>
                </c:pt>
                <c:pt idx="3853">
                  <c:v>73.94643</c:v>
                </c:pt>
                <c:pt idx="3854">
                  <c:v>73.94611</c:v>
                </c:pt>
                <c:pt idx="3855">
                  <c:v>73.9458</c:v>
                </c:pt>
                <c:pt idx="3856">
                  <c:v>73.94549</c:v>
                </c:pt>
                <c:pt idx="3857">
                  <c:v>73.945175</c:v>
                </c:pt>
                <c:pt idx="3858">
                  <c:v>73.94486</c:v>
                </c:pt>
                <c:pt idx="3859">
                  <c:v>73.94455</c:v>
                </c:pt>
                <c:pt idx="3860">
                  <c:v>73.94424</c:v>
                </c:pt>
                <c:pt idx="3861">
                  <c:v>73.943924</c:v>
                </c:pt>
                <c:pt idx="3862">
                  <c:v>73.94362</c:v>
                </c:pt>
                <c:pt idx="3863">
                  <c:v>73.943306</c:v>
                </c:pt>
                <c:pt idx="3864">
                  <c:v>73.943</c:v>
                </c:pt>
                <c:pt idx="3865">
                  <c:v>73.942696</c:v>
                </c:pt>
                <c:pt idx="3866">
                  <c:v>73.94239</c:v>
                </c:pt>
                <c:pt idx="3867">
                  <c:v>73.942085</c:v>
                </c:pt>
                <c:pt idx="3868">
                  <c:v>73.94178</c:v>
                </c:pt>
                <c:pt idx="3869">
                  <c:v>73.94148</c:v>
                </c:pt>
                <c:pt idx="3870">
                  <c:v>73.94118</c:v>
                </c:pt>
                <c:pt idx="3871">
                  <c:v>73.94088</c:v>
                </c:pt>
                <c:pt idx="3872">
                  <c:v>73.940575</c:v>
                </c:pt>
                <c:pt idx="3873">
                  <c:v>73.94028</c:v>
                </c:pt>
                <c:pt idx="3874">
                  <c:v>73.93998</c:v>
                </c:pt>
                <c:pt idx="3875">
                  <c:v>73.93968</c:v>
                </c:pt>
                <c:pt idx="3876">
                  <c:v>73.93938</c:v>
                </c:pt>
                <c:pt idx="3877">
                  <c:v>73.93908</c:v>
                </c:pt>
                <c:pt idx="3878">
                  <c:v>73.93877999999998</c:v>
                </c:pt>
                <c:pt idx="3879">
                  <c:v>73.938484</c:v>
                </c:pt>
                <c:pt idx="3880">
                  <c:v>73.93819</c:v>
                </c:pt>
                <c:pt idx="3881">
                  <c:v>73.9379</c:v>
                </c:pt>
                <c:pt idx="3882">
                  <c:v>73.9376</c:v>
                </c:pt>
                <c:pt idx="3883">
                  <c:v>73.9373</c:v>
                </c:pt>
                <c:pt idx="3884">
                  <c:v>73.93701</c:v>
                </c:pt>
                <c:pt idx="3885">
                  <c:v>73.93672</c:v>
                </c:pt>
                <c:pt idx="3886">
                  <c:v>73.936424</c:v>
                </c:pt>
                <c:pt idx="3887">
                  <c:v>73.936134</c:v>
                </c:pt>
                <c:pt idx="3888">
                  <c:v>73.935844</c:v>
                </c:pt>
                <c:pt idx="3889">
                  <c:v>73.935555</c:v>
                </c:pt>
                <c:pt idx="3890">
                  <c:v>73.935265</c:v>
                </c:pt>
                <c:pt idx="3891">
                  <c:v>73.934975</c:v>
                </c:pt>
                <c:pt idx="3892">
                  <c:v>73.93468</c:v>
                </c:pt>
                <c:pt idx="3893">
                  <c:v>73.93439</c:v>
                </c:pt>
                <c:pt idx="3894">
                  <c:v>73.9341</c:v>
                </c:pt>
                <c:pt idx="3895">
                  <c:v>73.93381</c:v>
                </c:pt>
                <c:pt idx="3896">
                  <c:v>73.93352</c:v>
                </c:pt>
                <c:pt idx="3897">
                  <c:v>73.933235</c:v>
                </c:pt>
                <c:pt idx="3898">
                  <c:v>73.932945</c:v>
                </c:pt>
                <c:pt idx="3899">
                  <c:v>73.93266</c:v>
                </c:pt>
                <c:pt idx="3900">
                  <c:v>73.93237999999998</c:v>
                </c:pt>
                <c:pt idx="3901">
                  <c:v>73.93209</c:v>
                </c:pt>
                <c:pt idx="3902">
                  <c:v>73.93181</c:v>
                </c:pt>
                <c:pt idx="3903">
                  <c:v>73.931526</c:v>
                </c:pt>
                <c:pt idx="3904">
                  <c:v>73.931244</c:v>
                </c:pt>
                <c:pt idx="3905">
                  <c:v>73.93096</c:v>
                </c:pt>
                <c:pt idx="3906">
                  <c:v>73.93068</c:v>
                </c:pt>
                <c:pt idx="3907">
                  <c:v>73.9304</c:v>
                </c:pt>
                <c:pt idx="3908">
                  <c:v>73.930115</c:v>
                </c:pt>
                <c:pt idx="3909">
                  <c:v>73.92984</c:v>
                </c:pt>
                <c:pt idx="3910">
                  <c:v>73.929565</c:v>
                </c:pt>
                <c:pt idx="3911">
                  <c:v>73.92928</c:v>
                </c:pt>
                <c:pt idx="3912">
                  <c:v>73.92901</c:v>
                </c:pt>
                <c:pt idx="3913">
                  <c:v>73.92873399999999</c:v>
                </c:pt>
                <c:pt idx="3914">
                  <c:v>73.92845</c:v>
                </c:pt>
                <c:pt idx="3915">
                  <c:v>73.92818</c:v>
                </c:pt>
                <c:pt idx="3916">
                  <c:v>73.9279</c:v>
                </c:pt>
                <c:pt idx="3917">
                  <c:v>73.92763</c:v>
                </c:pt>
                <c:pt idx="3918">
                  <c:v>73.92735</c:v>
                </c:pt>
                <c:pt idx="3919">
                  <c:v>73.927086</c:v>
                </c:pt>
                <c:pt idx="3920">
                  <c:v>73.92681</c:v>
                </c:pt>
                <c:pt idx="3921">
                  <c:v>73.926544</c:v>
                </c:pt>
                <c:pt idx="3922">
                  <c:v>73.92627</c:v>
                </c:pt>
                <c:pt idx="3923">
                  <c:v>73.926</c:v>
                </c:pt>
                <c:pt idx="3924">
                  <c:v>73.92572999999998</c:v>
                </c:pt>
                <c:pt idx="3925">
                  <c:v>73.92546</c:v>
                </c:pt>
                <c:pt idx="3926">
                  <c:v>73.92518599999998</c:v>
                </c:pt>
                <c:pt idx="3927">
                  <c:v>73.92492</c:v>
                </c:pt>
                <c:pt idx="3928">
                  <c:v>73.92465</c:v>
                </c:pt>
                <c:pt idx="3929">
                  <c:v>73.924385</c:v>
                </c:pt>
                <c:pt idx="3930">
                  <c:v>73.92412</c:v>
                </c:pt>
                <c:pt idx="3931">
                  <c:v>73.92385</c:v>
                </c:pt>
                <c:pt idx="3932">
                  <c:v>73.923584</c:v>
                </c:pt>
                <c:pt idx="3933">
                  <c:v>73.92332</c:v>
                </c:pt>
                <c:pt idx="3934">
                  <c:v>73.92305</c:v>
                </c:pt>
                <c:pt idx="3935">
                  <c:v>73.92277999999999</c:v>
                </c:pt>
                <c:pt idx="3936">
                  <c:v>73.922516</c:v>
                </c:pt>
                <c:pt idx="3937">
                  <c:v>73.92225</c:v>
                </c:pt>
                <c:pt idx="3938">
                  <c:v>73.92199</c:v>
                </c:pt>
                <c:pt idx="3939">
                  <c:v>73.92173</c:v>
                </c:pt>
                <c:pt idx="3940">
                  <c:v>73.92147000000001</c:v>
                </c:pt>
                <c:pt idx="3941">
                  <c:v>73.9212</c:v>
                </c:pt>
                <c:pt idx="3942">
                  <c:v>73.92094</c:v>
                </c:pt>
                <c:pt idx="3943">
                  <c:v>73.92068</c:v>
                </c:pt>
                <c:pt idx="3944">
                  <c:v>73.92042</c:v>
                </c:pt>
                <c:pt idx="3945">
                  <c:v>73.92016</c:v>
                </c:pt>
                <c:pt idx="3946">
                  <c:v>73.9199</c:v>
                </c:pt>
                <c:pt idx="3947">
                  <c:v>73.91964</c:v>
                </c:pt>
                <c:pt idx="3948">
                  <c:v>73.91938</c:v>
                </c:pt>
                <c:pt idx="3949">
                  <c:v>73.91912</c:v>
                </c:pt>
                <c:pt idx="3950">
                  <c:v>73.91886</c:v>
                </c:pt>
                <c:pt idx="3951">
                  <c:v>73.9186</c:v>
                </c:pt>
                <c:pt idx="3952">
                  <c:v>73.91834</c:v>
                </c:pt>
                <c:pt idx="3953">
                  <c:v>73.91809</c:v>
                </c:pt>
                <c:pt idx="3954">
                  <c:v>73.91783</c:v>
                </c:pt>
                <c:pt idx="3955">
                  <c:v>73.91757000000002</c:v>
                </c:pt>
                <c:pt idx="3956">
                  <c:v>73.91732</c:v>
                </c:pt>
                <c:pt idx="3957">
                  <c:v>73.91707</c:v>
                </c:pt>
                <c:pt idx="3958">
                  <c:v>73.91681</c:v>
                </c:pt>
                <c:pt idx="3959">
                  <c:v>73.91656</c:v>
                </c:pt>
                <c:pt idx="3960">
                  <c:v>73.9163</c:v>
                </c:pt>
                <c:pt idx="3961">
                  <c:v>73.916046</c:v>
                </c:pt>
                <c:pt idx="3962">
                  <c:v>73.915794</c:v>
                </c:pt>
                <c:pt idx="3963">
                  <c:v>73.91554</c:v>
                </c:pt>
                <c:pt idx="3964">
                  <c:v>73.91529</c:v>
                </c:pt>
                <c:pt idx="3965">
                  <c:v>73.91505</c:v>
                </c:pt>
                <c:pt idx="3966">
                  <c:v>73.914795</c:v>
                </c:pt>
                <c:pt idx="3967">
                  <c:v>73.91454</c:v>
                </c:pt>
                <c:pt idx="3968">
                  <c:v>73.91429</c:v>
                </c:pt>
                <c:pt idx="3969">
                  <c:v>73.91405</c:v>
                </c:pt>
                <c:pt idx="3970">
                  <c:v>73.913795</c:v>
                </c:pt>
                <c:pt idx="3971">
                  <c:v>73.91354</c:v>
                </c:pt>
                <c:pt idx="3972">
                  <c:v>73.9133</c:v>
                </c:pt>
                <c:pt idx="3973">
                  <c:v>73.913055</c:v>
                </c:pt>
                <c:pt idx="3974">
                  <c:v>73.91281</c:v>
                </c:pt>
                <c:pt idx="3975">
                  <c:v>73.91257</c:v>
                </c:pt>
                <c:pt idx="3976">
                  <c:v>73.91232</c:v>
                </c:pt>
                <c:pt idx="3977">
                  <c:v>73.91208</c:v>
                </c:pt>
                <c:pt idx="3978">
                  <c:v>73.91183</c:v>
                </c:pt>
                <c:pt idx="3979">
                  <c:v>73.91158</c:v>
                </c:pt>
                <c:pt idx="3980">
                  <c:v>73.91134</c:v>
                </c:pt>
                <c:pt idx="3981">
                  <c:v>73.911095</c:v>
                </c:pt>
                <c:pt idx="3982">
                  <c:v>73.91085</c:v>
                </c:pt>
                <c:pt idx="3983">
                  <c:v>73.91061</c:v>
                </c:pt>
                <c:pt idx="3984">
                  <c:v>73.91036</c:v>
                </c:pt>
                <c:pt idx="3985">
                  <c:v>73.91012</c:v>
                </c:pt>
                <c:pt idx="3986">
                  <c:v>73.909874</c:v>
                </c:pt>
                <c:pt idx="3987">
                  <c:v>73.90964</c:v>
                </c:pt>
                <c:pt idx="3988">
                  <c:v>73.9094</c:v>
                </c:pt>
                <c:pt idx="3989">
                  <c:v>73.90916</c:v>
                </c:pt>
                <c:pt idx="3990">
                  <c:v>73.90892</c:v>
                </c:pt>
                <c:pt idx="3991">
                  <c:v>73.90868</c:v>
                </c:pt>
                <c:pt idx="3992">
                  <c:v>73.90845</c:v>
                </c:pt>
                <c:pt idx="3993">
                  <c:v>73.90821</c:v>
                </c:pt>
                <c:pt idx="3994">
                  <c:v>73.907974</c:v>
                </c:pt>
                <c:pt idx="3995">
                  <c:v>73.90774</c:v>
                </c:pt>
                <c:pt idx="3996">
                  <c:v>73.9075</c:v>
                </c:pt>
                <c:pt idx="3997">
                  <c:v>73.907265</c:v>
                </c:pt>
                <c:pt idx="3998">
                  <c:v>73.90703</c:v>
                </c:pt>
                <c:pt idx="3999">
                  <c:v>73.90679</c:v>
                </c:pt>
                <c:pt idx="4000">
                  <c:v>73.90656</c:v>
                </c:pt>
                <c:pt idx="4001">
                  <c:v>73.906334</c:v>
                </c:pt>
                <c:pt idx="4002">
                  <c:v>73.906105</c:v>
                </c:pt>
                <c:pt idx="4003">
                  <c:v>73.90587</c:v>
                </c:pt>
                <c:pt idx="4004">
                  <c:v>73.90563</c:v>
                </c:pt>
                <c:pt idx="4005">
                  <c:v>73.90539599999998</c:v>
                </c:pt>
                <c:pt idx="4006">
                  <c:v>73.90517000000001</c:v>
                </c:pt>
                <c:pt idx="4007">
                  <c:v>73.90494</c:v>
                </c:pt>
                <c:pt idx="4008">
                  <c:v>73.90471</c:v>
                </c:pt>
                <c:pt idx="4009">
                  <c:v>73.90448</c:v>
                </c:pt>
                <c:pt idx="4010">
                  <c:v>73.90425</c:v>
                </c:pt>
                <c:pt idx="4011">
                  <c:v>73.90402</c:v>
                </c:pt>
                <c:pt idx="4012">
                  <c:v>73.90379</c:v>
                </c:pt>
                <c:pt idx="4013">
                  <c:v>73.903564</c:v>
                </c:pt>
                <c:pt idx="4014">
                  <c:v>73.90333599999998</c:v>
                </c:pt>
                <c:pt idx="4015">
                  <c:v>73.90311</c:v>
                </c:pt>
                <c:pt idx="4016">
                  <c:v>73.90533999999998</c:v>
                </c:pt>
                <c:pt idx="4017">
                  <c:v>73.907585</c:v>
                </c:pt>
                <c:pt idx="4018">
                  <c:v>73.90982</c:v>
                </c:pt>
                <c:pt idx="4019">
                  <c:v>73.912056</c:v>
                </c:pt>
                <c:pt idx="4020">
                  <c:v>73.91429</c:v>
                </c:pt>
                <c:pt idx="4021">
                  <c:v>73.916534</c:v>
                </c:pt>
                <c:pt idx="4022">
                  <c:v>73.91877</c:v>
                </c:pt>
                <c:pt idx="4023">
                  <c:v>73.92101</c:v>
                </c:pt>
                <c:pt idx="4024">
                  <c:v>73.92325</c:v>
                </c:pt>
                <c:pt idx="4025">
                  <c:v>73.92548999999998</c:v>
                </c:pt>
                <c:pt idx="4026">
                  <c:v>73.927734</c:v>
                </c:pt>
                <c:pt idx="4027">
                  <c:v>73.92997</c:v>
                </c:pt>
                <c:pt idx="4028">
                  <c:v>73.93221</c:v>
                </c:pt>
                <c:pt idx="4029">
                  <c:v>73.93445</c:v>
                </c:pt>
                <c:pt idx="4030">
                  <c:v>73.93669</c:v>
                </c:pt>
                <c:pt idx="4031">
                  <c:v>73.93893000000001</c:v>
                </c:pt>
                <c:pt idx="4032">
                  <c:v>73.94117</c:v>
                </c:pt>
                <c:pt idx="4033">
                  <c:v>73.94341</c:v>
                </c:pt>
                <c:pt idx="4034">
                  <c:v>73.945656</c:v>
                </c:pt>
                <c:pt idx="4035">
                  <c:v>73.9479</c:v>
                </c:pt>
                <c:pt idx="4036">
                  <c:v>73.950134</c:v>
                </c:pt>
                <c:pt idx="4037">
                  <c:v>73.95237999999999</c:v>
                </c:pt>
                <c:pt idx="4038">
                  <c:v>73.95461</c:v>
                </c:pt>
                <c:pt idx="4039">
                  <c:v>73.95685</c:v>
                </c:pt>
                <c:pt idx="4040">
                  <c:v>73.95908</c:v>
                </c:pt>
                <c:pt idx="4041">
                  <c:v>73.96132</c:v>
                </c:pt>
                <c:pt idx="4042">
                  <c:v>73.963554</c:v>
                </c:pt>
                <c:pt idx="4043">
                  <c:v>73.96579</c:v>
                </c:pt>
                <c:pt idx="4044">
                  <c:v>73.96802</c:v>
                </c:pt>
                <c:pt idx="4045">
                  <c:v>73.970245</c:v>
                </c:pt>
                <c:pt idx="4046">
                  <c:v>73.97</c:v>
                </c:pt>
                <c:pt idx="4047">
                  <c:v>73.969765</c:v>
                </c:pt>
                <c:pt idx="4048">
                  <c:v>73.96952</c:v>
                </c:pt>
                <c:pt idx="4049">
                  <c:v>73.96928</c:v>
                </c:pt>
                <c:pt idx="4050">
                  <c:v>73.969025</c:v>
                </c:pt>
                <c:pt idx="4051">
                  <c:v>73.96877</c:v>
                </c:pt>
                <c:pt idx="4052">
                  <c:v>73.96852</c:v>
                </c:pt>
                <c:pt idx="4053">
                  <c:v>73.96827</c:v>
                </c:pt>
                <c:pt idx="4054">
                  <c:v>73.96802</c:v>
                </c:pt>
                <c:pt idx="4055">
                  <c:v>73.96776</c:v>
                </c:pt>
                <c:pt idx="4056">
                  <c:v>73.9675</c:v>
                </c:pt>
                <c:pt idx="4057">
                  <c:v>73.96724</c:v>
                </c:pt>
                <c:pt idx="4058">
                  <c:v>73.96698</c:v>
                </c:pt>
                <c:pt idx="4059">
                  <c:v>73.96671</c:v>
                </c:pt>
                <c:pt idx="4060">
                  <c:v>73.966446</c:v>
                </c:pt>
                <c:pt idx="4061">
                  <c:v>73.96617</c:v>
                </c:pt>
                <c:pt idx="4062">
                  <c:v>73.9659</c:v>
                </c:pt>
                <c:pt idx="4063">
                  <c:v>73.96562</c:v>
                </c:pt>
                <c:pt idx="4064">
                  <c:v>73.96535</c:v>
                </c:pt>
                <c:pt idx="4065">
                  <c:v>73.965065</c:v>
                </c:pt>
                <c:pt idx="4066">
                  <c:v>73.96478</c:v>
                </c:pt>
                <c:pt idx="4067">
                  <c:v>73.9645</c:v>
                </c:pt>
                <c:pt idx="4068">
                  <c:v>73.96421</c:v>
                </c:pt>
                <c:pt idx="4069">
                  <c:v>73.96392</c:v>
                </c:pt>
                <c:pt idx="4070">
                  <c:v>73.96363</c:v>
                </c:pt>
                <c:pt idx="4071">
                  <c:v>73.96333000000001</c:v>
                </c:pt>
                <c:pt idx="4072">
                  <c:v>73.963036</c:v>
                </c:pt>
                <c:pt idx="4073">
                  <c:v>73.96273999999998</c:v>
                </c:pt>
                <c:pt idx="4074">
                  <c:v>73.96244</c:v>
                </c:pt>
                <c:pt idx="4075">
                  <c:v>73.962135</c:v>
                </c:pt>
                <c:pt idx="4076">
                  <c:v>73.96183</c:v>
                </c:pt>
                <c:pt idx="4077">
                  <c:v>73.961525</c:v>
                </c:pt>
                <c:pt idx="4078">
                  <c:v>73.96121</c:v>
                </c:pt>
                <c:pt idx="4079">
                  <c:v>73.9609</c:v>
                </c:pt>
                <c:pt idx="4080">
                  <c:v>73.96059</c:v>
                </c:pt>
                <c:pt idx="4081">
                  <c:v>73.96027</c:v>
                </c:pt>
                <c:pt idx="4082">
                  <c:v>73.95995</c:v>
                </c:pt>
                <c:pt idx="4083">
                  <c:v>73.95963</c:v>
                </c:pt>
                <c:pt idx="4084">
                  <c:v>73.95931</c:v>
                </c:pt>
                <c:pt idx="4085">
                  <c:v>73.95899</c:v>
                </c:pt>
                <c:pt idx="4086">
                  <c:v>73.95867000000001</c:v>
                </c:pt>
                <c:pt idx="4087">
                  <c:v>73.95833999999999</c:v>
                </c:pt>
                <c:pt idx="4088">
                  <c:v>73.95802</c:v>
                </c:pt>
                <c:pt idx="4089">
                  <c:v>73.957695</c:v>
                </c:pt>
                <c:pt idx="4090">
                  <c:v>73.95737</c:v>
                </c:pt>
                <c:pt idx="4091">
                  <c:v>73.95704</c:v>
                </c:pt>
                <c:pt idx="4092">
                  <c:v>73.95671</c:v>
                </c:pt>
                <c:pt idx="4093">
                  <c:v>73.95637499999998</c:v>
                </c:pt>
                <c:pt idx="4094">
                  <c:v>73.95605</c:v>
                </c:pt>
                <c:pt idx="4095">
                  <c:v>73.95570999999998</c:v>
                </c:pt>
                <c:pt idx="4096">
                  <c:v>73.95537599999999</c:v>
                </c:pt>
                <c:pt idx="4097">
                  <c:v>73.95503999999998</c:v>
                </c:pt>
                <c:pt idx="4098">
                  <c:v>73.954704</c:v>
                </c:pt>
                <c:pt idx="4099">
                  <c:v>73.95437</c:v>
                </c:pt>
                <c:pt idx="4100">
                  <c:v>73.954025</c:v>
                </c:pt>
                <c:pt idx="4101">
                  <c:v>73.95368</c:v>
                </c:pt>
                <c:pt idx="4102">
                  <c:v>73.95333999999998</c:v>
                </c:pt>
                <c:pt idx="4103">
                  <c:v>73.952995</c:v>
                </c:pt>
                <c:pt idx="4104">
                  <c:v>73.95265</c:v>
                </c:pt>
                <c:pt idx="4105">
                  <c:v>73.95230999999998</c:v>
                </c:pt>
                <c:pt idx="4106">
                  <c:v>73.951965</c:v>
                </c:pt>
                <c:pt idx="4107">
                  <c:v>73.95162</c:v>
                </c:pt>
                <c:pt idx="4108">
                  <c:v>73.95128</c:v>
                </c:pt>
                <c:pt idx="4109">
                  <c:v>73.950935</c:v>
                </c:pt>
                <c:pt idx="4110">
                  <c:v>73.95059</c:v>
                </c:pt>
                <c:pt idx="4111">
                  <c:v>73.95025</c:v>
                </c:pt>
                <c:pt idx="4112">
                  <c:v>73.949905</c:v>
                </c:pt>
                <c:pt idx="4113">
                  <c:v>73.94956</c:v>
                </c:pt>
                <c:pt idx="4114">
                  <c:v>73.94922</c:v>
                </c:pt>
                <c:pt idx="4115">
                  <c:v>73.94887000000001</c:v>
                </c:pt>
                <c:pt idx="4116">
                  <c:v>73.94852</c:v>
                </c:pt>
                <c:pt idx="4117">
                  <c:v>73.948166</c:v>
                </c:pt>
                <c:pt idx="4118">
                  <c:v>73.94782</c:v>
                </c:pt>
                <c:pt idx="4119">
                  <c:v>73.94747</c:v>
                </c:pt>
                <c:pt idx="4120">
                  <c:v>73.94712</c:v>
                </c:pt>
                <c:pt idx="4121">
                  <c:v>73.94677</c:v>
                </c:pt>
                <c:pt idx="4122">
                  <c:v>73.94643</c:v>
                </c:pt>
                <c:pt idx="4123">
                  <c:v>73.946075</c:v>
                </c:pt>
                <c:pt idx="4124">
                  <c:v>73.945724</c:v>
                </c:pt>
                <c:pt idx="4125">
                  <c:v>73.94537</c:v>
                </c:pt>
                <c:pt idx="4126">
                  <c:v>73.94503</c:v>
                </c:pt>
                <c:pt idx="4127">
                  <c:v>73.94469</c:v>
                </c:pt>
                <c:pt idx="4128">
                  <c:v>73.944336</c:v>
                </c:pt>
                <c:pt idx="4129">
                  <c:v>73.943985</c:v>
                </c:pt>
                <c:pt idx="4130">
                  <c:v>73.943634</c:v>
                </c:pt>
                <c:pt idx="4131">
                  <c:v>73.94329</c:v>
                </c:pt>
                <c:pt idx="4132">
                  <c:v>73.94294</c:v>
                </c:pt>
                <c:pt idx="4133">
                  <c:v>73.94259</c:v>
                </c:pt>
                <c:pt idx="4134">
                  <c:v>73.94224</c:v>
                </c:pt>
                <c:pt idx="4135">
                  <c:v>73.941895</c:v>
                </c:pt>
                <c:pt idx="4136">
                  <c:v>73.94155</c:v>
                </c:pt>
                <c:pt idx="4137">
                  <c:v>73.94121</c:v>
                </c:pt>
                <c:pt idx="4138">
                  <c:v>73.94086</c:v>
                </c:pt>
                <c:pt idx="4139">
                  <c:v>73.940506</c:v>
                </c:pt>
                <c:pt idx="4140">
                  <c:v>73.940155</c:v>
                </c:pt>
                <c:pt idx="4141">
                  <c:v>73.93981</c:v>
                </c:pt>
                <c:pt idx="4142">
                  <c:v>73.93947</c:v>
                </c:pt>
                <c:pt idx="4143">
                  <c:v>73.939125</c:v>
                </c:pt>
                <c:pt idx="4144">
                  <c:v>73.93877999999998</c:v>
                </c:pt>
                <c:pt idx="4145">
                  <c:v>73.93844</c:v>
                </c:pt>
                <c:pt idx="4146">
                  <c:v>73.93809</c:v>
                </c:pt>
                <c:pt idx="4147">
                  <c:v>73.93774</c:v>
                </c:pt>
                <c:pt idx="4148">
                  <c:v>73.93739</c:v>
                </c:pt>
                <c:pt idx="4149">
                  <c:v>73.93705</c:v>
                </c:pt>
                <c:pt idx="4150">
                  <c:v>73.93671</c:v>
                </c:pt>
                <c:pt idx="4151">
                  <c:v>73.93636</c:v>
                </c:pt>
                <c:pt idx="4152">
                  <c:v>73.93602</c:v>
                </c:pt>
                <c:pt idx="4153">
                  <c:v>73.93568</c:v>
                </c:pt>
                <c:pt idx="4154">
                  <c:v>73.93533</c:v>
                </c:pt>
                <c:pt idx="4155">
                  <c:v>73.93499</c:v>
                </c:pt>
                <c:pt idx="4156">
                  <c:v>73.93465</c:v>
                </c:pt>
                <c:pt idx="4157">
                  <c:v>73.9343</c:v>
                </c:pt>
                <c:pt idx="4158">
                  <c:v>73.93396</c:v>
                </c:pt>
                <c:pt idx="4159">
                  <c:v>73.93362</c:v>
                </c:pt>
                <c:pt idx="4160">
                  <c:v>73.93328</c:v>
                </c:pt>
                <c:pt idx="4161">
                  <c:v>73.932945</c:v>
                </c:pt>
                <c:pt idx="4162">
                  <c:v>73.93261</c:v>
                </c:pt>
                <c:pt idx="4163">
                  <c:v>73.93227</c:v>
                </c:pt>
                <c:pt idx="4164">
                  <c:v>73.93192</c:v>
                </c:pt>
                <c:pt idx="4165">
                  <c:v>73.93159</c:v>
                </c:pt>
                <c:pt idx="4166">
                  <c:v>73.93125</c:v>
                </c:pt>
                <c:pt idx="4167">
                  <c:v>73.930916</c:v>
                </c:pt>
                <c:pt idx="4168">
                  <c:v>73.93058</c:v>
                </c:pt>
                <c:pt idx="4169">
                  <c:v>73.930244</c:v>
                </c:pt>
                <c:pt idx="4170">
                  <c:v>73.92991</c:v>
                </c:pt>
                <c:pt idx="4171">
                  <c:v>73.92957000000001</c:v>
                </c:pt>
                <c:pt idx="4172">
                  <c:v>73.929245</c:v>
                </c:pt>
                <c:pt idx="4173">
                  <c:v>73.92891</c:v>
                </c:pt>
                <c:pt idx="4174">
                  <c:v>73.92857</c:v>
                </c:pt>
                <c:pt idx="4175">
                  <c:v>73.928246</c:v>
                </c:pt>
                <c:pt idx="4176">
                  <c:v>73.92791</c:v>
                </c:pt>
                <c:pt idx="4177">
                  <c:v>73.92758</c:v>
                </c:pt>
                <c:pt idx="4178">
                  <c:v>73.92725</c:v>
                </c:pt>
                <c:pt idx="4179">
                  <c:v>73.926926</c:v>
                </c:pt>
                <c:pt idx="4180">
                  <c:v>73.926605</c:v>
                </c:pt>
                <c:pt idx="4181">
                  <c:v>73.92628</c:v>
                </c:pt>
                <c:pt idx="4182">
                  <c:v>73.92595</c:v>
                </c:pt>
                <c:pt idx="4183">
                  <c:v>73.92562</c:v>
                </c:pt>
                <c:pt idx="4184">
                  <c:v>73.92529</c:v>
                </c:pt>
                <c:pt idx="4185">
                  <c:v>73.92497</c:v>
                </c:pt>
                <c:pt idx="4186">
                  <c:v>73.924644</c:v>
                </c:pt>
                <c:pt idx="4187">
                  <c:v>73.924324</c:v>
                </c:pt>
                <c:pt idx="4188">
                  <c:v>73.924</c:v>
                </c:pt>
                <c:pt idx="4189">
                  <c:v>73.92368</c:v>
                </c:pt>
                <c:pt idx="4190">
                  <c:v>73.92336</c:v>
                </c:pt>
                <c:pt idx="4191">
                  <c:v>73.92304</c:v>
                </c:pt>
                <c:pt idx="4192">
                  <c:v>73.92272</c:v>
                </c:pt>
                <c:pt idx="4193">
                  <c:v>73.92239999999998</c:v>
                </c:pt>
                <c:pt idx="4194">
                  <c:v>73.92207999999998</c:v>
                </c:pt>
                <c:pt idx="4195">
                  <c:v>73.92176</c:v>
                </c:pt>
                <c:pt idx="4196">
                  <c:v>73.92144</c:v>
                </c:pt>
                <c:pt idx="4197">
                  <c:v>73.92112</c:v>
                </c:pt>
                <c:pt idx="4198">
                  <c:v>73.9208</c:v>
                </c:pt>
                <c:pt idx="4199">
                  <c:v>73.92049</c:v>
                </c:pt>
                <c:pt idx="4200">
                  <c:v>73.92017000000001</c:v>
                </c:pt>
                <c:pt idx="4201">
                  <c:v>73.91986</c:v>
                </c:pt>
                <c:pt idx="4202">
                  <c:v>73.91955</c:v>
                </c:pt>
                <c:pt idx="4203">
                  <c:v>73.919235</c:v>
                </c:pt>
                <c:pt idx="4204">
                  <c:v>73.91892</c:v>
                </c:pt>
                <c:pt idx="4205">
                  <c:v>73.91861</c:v>
                </c:pt>
                <c:pt idx="4206">
                  <c:v>73.9183</c:v>
                </c:pt>
                <c:pt idx="4207">
                  <c:v>73.917984</c:v>
                </c:pt>
                <c:pt idx="4208">
                  <c:v>73.91767</c:v>
                </c:pt>
                <c:pt idx="4209">
                  <c:v>73.91736</c:v>
                </c:pt>
                <c:pt idx="4210">
                  <c:v>73.917046</c:v>
                </c:pt>
                <c:pt idx="4211">
                  <c:v>73.91674</c:v>
                </c:pt>
                <c:pt idx="4212">
                  <c:v>73.916435</c:v>
                </c:pt>
                <c:pt idx="4213">
                  <c:v>73.91613</c:v>
                </c:pt>
                <c:pt idx="4214">
                  <c:v>73.915825</c:v>
                </c:pt>
                <c:pt idx="4215">
                  <c:v>73.91552</c:v>
                </c:pt>
                <c:pt idx="4216">
                  <c:v>73.91522</c:v>
                </c:pt>
                <c:pt idx="4217">
                  <c:v>73.91492</c:v>
                </c:pt>
                <c:pt idx="4218">
                  <c:v>73.91461</c:v>
                </c:pt>
                <c:pt idx="4219">
                  <c:v>73.91431</c:v>
                </c:pt>
                <c:pt idx="4220">
                  <c:v>73.914</c:v>
                </c:pt>
                <c:pt idx="4221">
                  <c:v>73.913704</c:v>
                </c:pt>
                <c:pt idx="4222">
                  <c:v>73.9134</c:v>
                </c:pt>
                <c:pt idx="4223">
                  <c:v>73.9131</c:v>
                </c:pt>
                <c:pt idx="4224">
                  <c:v>73.9128</c:v>
                </c:pt>
                <c:pt idx="4225">
                  <c:v>73.912506</c:v>
                </c:pt>
                <c:pt idx="4226">
                  <c:v>73.91221</c:v>
                </c:pt>
                <c:pt idx="4227">
                  <c:v>73.91191</c:v>
                </c:pt>
                <c:pt idx="4228">
                  <c:v>73.91161</c:v>
                </c:pt>
                <c:pt idx="4229">
                  <c:v>73.91132</c:v>
                </c:pt>
                <c:pt idx="4230">
                  <c:v>73.911026</c:v>
                </c:pt>
                <c:pt idx="4231">
                  <c:v>73.91073</c:v>
                </c:pt>
                <c:pt idx="4232">
                  <c:v>73.91044</c:v>
                </c:pt>
                <c:pt idx="4233">
                  <c:v>73.91015</c:v>
                </c:pt>
                <c:pt idx="4234">
                  <c:v>73.90985</c:v>
                </c:pt>
                <c:pt idx="4235">
                  <c:v>73.90956</c:v>
                </c:pt>
                <c:pt idx="4236">
                  <c:v>73.90927</c:v>
                </c:pt>
                <c:pt idx="4237">
                  <c:v>73.90898</c:v>
                </c:pt>
                <c:pt idx="4238">
                  <c:v>73.90869</c:v>
                </c:pt>
                <c:pt idx="4239">
                  <c:v>73.9084</c:v>
                </c:pt>
                <c:pt idx="4240">
                  <c:v>73.90811</c:v>
                </c:pt>
                <c:pt idx="4241">
                  <c:v>73.90782</c:v>
                </c:pt>
                <c:pt idx="4242">
                  <c:v>73.90754</c:v>
                </c:pt>
                <c:pt idx="4243">
                  <c:v>73.90725</c:v>
                </c:pt>
                <c:pt idx="4244">
                  <c:v>73.90697</c:v>
                </c:pt>
                <c:pt idx="4245">
                  <c:v>73.906685</c:v>
                </c:pt>
                <c:pt idx="4246">
                  <c:v>73.906395</c:v>
                </c:pt>
                <c:pt idx="4247">
                  <c:v>73.90611</c:v>
                </c:pt>
                <c:pt idx="4248">
                  <c:v>73.90582</c:v>
                </c:pt>
                <c:pt idx="4249">
                  <c:v>73.90554</c:v>
                </c:pt>
                <c:pt idx="4250">
                  <c:v>73.90526</c:v>
                </c:pt>
                <c:pt idx="4251">
                  <c:v>73.904976</c:v>
                </c:pt>
                <c:pt idx="4252">
                  <c:v>73.90469</c:v>
                </c:pt>
                <c:pt idx="4253">
                  <c:v>73.90441</c:v>
                </c:pt>
                <c:pt idx="4254">
                  <c:v>73.90413</c:v>
                </c:pt>
                <c:pt idx="4255">
                  <c:v>73.90385</c:v>
                </c:pt>
                <c:pt idx="4256">
                  <c:v>73.903564</c:v>
                </c:pt>
                <c:pt idx="4257">
                  <c:v>73.90328</c:v>
                </c:pt>
                <c:pt idx="4258">
                  <c:v>73.90301</c:v>
                </c:pt>
                <c:pt idx="4259">
                  <c:v>73.90273</c:v>
                </c:pt>
                <c:pt idx="4260">
                  <c:v>73.90245</c:v>
                </c:pt>
                <c:pt idx="4261">
                  <c:v>73.90217599999998</c:v>
                </c:pt>
                <c:pt idx="4262">
                  <c:v>73.9019</c:v>
                </c:pt>
                <c:pt idx="4263">
                  <c:v>73.90162</c:v>
                </c:pt>
                <c:pt idx="4264">
                  <c:v>73.901344</c:v>
                </c:pt>
                <c:pt idx="4265">
                  <c:v>73.90107</c:v>
                </c:pt>
                <c:pt idx="4266">
                  <c:v>73.900795</c:v>
                </c:pt>
                <c:pt idx="4267">
                  <c:v>73.90052</c:v>
                </c:pt>
                <c:pt idx="4268">
                  <c:v>73.90025</c:v>
                </c:pt>
                <c:pt idx="4269">
                  <c:v>73.89998</c:v>
                </c:pt>
                <c:pt idx="4270">
                  <c:v>73.89971</c:v>
                </c:pt>
                <c:pt idx="4271">
                  <c:v>73.89944</c:v>
                </c:pt>
                <c:pt idx="4272">
                  <c:v>73.89917000000001</c:v>
                </c:pt>
                <c:pt idx="4273">
                  <c:v>73.8989</c:v>
                </c:pt>
                <c:pt idx="4274">
                  <c:v>73.89863599999998</c:v>
                </c:pt>
                <c:pt idx="4275">
                  <c:v>73.89836999999998</c:v>
                </c:pt>
                <c:pt idx="4276">
                  <c:v>73.8981</c:v>
                </c:pt>
                <c:pt idx="4277">
                  <c:v>73.897835</c:v>
                </c:pt>
                <c:pt idx="4278">
                  <c:v>73.89757</c:v>
                </c:pt>
                <c:pt idx="4279">
                  <c:v>73.8973</c:v>
                </c:pt>
                <c:pt idx="4280">
                  <c:v>73.89704</c:v>
                </c:pt>
                <c:pt idx="4281">
                  <c:v>73.89677399999998</c:v>
                </c:pt>
                <c:pt idx="4282">
                  <c:v>73.89651</c:v>
                </c:pt>
                <c:pt idx="4283">
                  <c:v>73.89624</c:v>
                </c:pt>
                <c:pt idx="4284">
                  <c:v>73.89597999999998</c:v>
                </c:pt>
                <c:pt idx="4285">
                  <c:v>73.89570999999998</c:v>
                </c:pt>
                <c:pt idx="4286">
                  <c:v>73.89544999999998</c:v>
                </c:pt>
                <c:pt idx="4287">
                  <c:v>73.89519</c:v>
                </c:pt>
                <c:pt idx="4288">
                  <c:v>73.89493</c:v>
                </c:pt>
                <c:pt idx="4289">
                  <c:v>73.89467</c:v>
                </c:pt>
                <c:pt idx="4290">
                  <c:v>73.89441</c:v>
                </c:pt>
                <c:pt idx="4291">
                  <c:v>73.89415</c:v>
                </c:pt>
                <c:pt idx="4292">
                  <c:v>73.89389</c:v>
                </c:pt>
                <c:pt idx="4293">
                  <c:v>73.89363</c:v>
                </c:pt>
                <c:pt idx="4294">
                  <c:v>73.89337</c:v>
                </c:pt>
                <c:pt idx="4295">
                  <c:v>73.89311</c:v>
                </c:pt>
                <c:pt idx="4296">
                  <c:v>73.89284999999998</c:v>
                </c:pt>
                <c:pt idx="4297">
                  <c:v>73.8926</c:v>
                </c:pt>
                <c:pt idx="4298">
                  <c:v>73.89233999999999</c:v>
                </c:pt>
                <c:pt idx="4299">
                  <c:v>73.89207999999999</c:v>
                </c:pt>
                <c:pt idx="4300">
                  <c:v>73.89183000000001</c:v>
                </c:pt>
                <c:pt idx="4301">
                  <c:v>73.89158</c:v>
                </c:pt>
                <c:pt idx="4302">
                  <c:v>73.89132</c:v>
                </c:pt>
                <c:pt idx="4303">
                  <c:v>73.89107000000001</c:v>
                </c:pt>
                <c:pt idx="4304">
                  <c:v>73.890816</c:v>
                </c:pt>
                <c:pt idx="4305">
                  <c:v>73.890564</c:v>
                </c:pt>
                <c:pt idx="4306">
                  <c:v>73.89031</c:v>
                </c:pt>
                <c:pt idx="4307">
                  <c:v>73.89006</c:v>
                </c:pt>
                <c:pt idx="4308">
                  <c:v>73.88980999999998</c:v>
                </c:pt>
                <c:pt idx="4309">
                  <c:v>73.88956</c:v>
                </c:pt>
                <c:pt idx="4310">
                  <c:v>73.88930499999998</c:v>
                </c:pt>
                <c:pt idx="4311">
                  <c:v>73.88904999999998</c:v>
                </c:pt>
                <c:pt idx="4312">
                  <c:v>73.88880999999999</c:v>
                </c:pt>
                <c:pt idx="4313">
                  <c:v>73.88856</c:v>
                </c:pt>
                <c:pt idx="4314">
                  <c:v>73.88830599999999</c:v>
                </c:pt>
                <c:pt idx="4315">
                  <c:v>73.88805399999998</c:v>
                </c:pt>
                <c:pt idx="4316">
                  <c:v>73.88781</c:v>
                </c:pt>
                <c:pt idx="4317">
                  <c:v>73.887566</c:v>
                </c:pt>
                <c:pt idx="4318">
                  <c:v>73.88732</c:v>
                </c:pt>
                <c:pt idx="4319">
                  <c:v>73.88707999999998</c:v>
                </c:pt>
                <c:pt idx="4320">
                  <c:v>73.88682999999998</c:v>
                </c:pt>
                <c:pt idx="4321">
                  <c:v>73.88659</c:v>
                </c:pt>
                <c:pt idx="4322">
                  <c:v>73.88634499999999</c:v>
                </c:pt>
                <c:pt idx="4323">
                  <c:v>73.8861</c:v>
                </c:pt>
                <c:pt idx="4324">
                  <c:v>73.88585999999998</c:v>
                </c:pt>
                <c:pt idx="4325">
                  <c:v>73.88561</c:v>
                </c:pt>
                <c:pt idx="4326">
                  <c:v>73.88536999999998</c:v>
                </c:pt>
                <c:pt idx="4327">
                  <c:v>73.885124</c:v>
                </c:pt>
                <c:pt idx="4328">
                  <c:v>73.88489</c:v>
                </c:pt>
                <c:pt idx="4329">
                  <c:v>73.88465</c:v>
                </c:pt>
                <c:pt idx="4330">
                  <c:v>73.88441</c:v>
                </c:pt>
                <c:pt idx="4331">
                  <c:v>73.88417</c:v>
                </c:pt>
                <c:pt idx="4332">
                  <c:v>73.88393</c:v>
                </c:pt>
                <c:pt idx="4333">
                  <c:v>73.88369</c:v>
                </c:pt>
                <c:pt idx="4334">
                  <c:v>73.88344999999998</c:v>
                </c:pt>
                <c:pt idx="4335">
                  <c:v>73.88321</c:v>
                </c:pt>
                <c:pt idx="4336">
                  <c:v>73.88296999999998</c:v>
                </c:pt>
                <c:pt idx="4337">
                  <c:v>73.88273999999998</c:v>
                </c:pt>
                <c:pt idx="4338">
                  <c:v>73.88249999999998</c:v>
                </c:pt>
                <c:pt idx="4339">
                  <c:v>73.88226</c:v>
                </c:pt>
                <c:pt idx="4340">
                  <c:v>73.88202999999998</c:v>
                </c:pt>
                <c:pt idx="4341">
                  <c:v>73.88178999999998</c:v>
                </c:pt>
                <c:pt idx="4342">
                  <c:v>73.88156</c:v>
                </c:pt>
                <c:pt idx="4343">
                  <c:v>73.88133</c:v>
                </c:pt>
                <c:pt idx="4344">
                  <c:v>73.8811</c:v>
                </c:pt>
                <c:pt idx="4345">
                  <c:v>73.88087499999999</c:v>
                </c:pt>
                <c:pt idx="4346">
                  <c:v>73.880646</c:v>
                </c:pt>
                <c:pt idx="4347">
                  <c:v>73.88042</c:v>
                </c:pt>
                <c:pt idx="4348">
                  <c:v>73.88019</c:v>
                </c:pt>
                <c:pt idx="4349">
                  <c:v>73.87995999999998</c:v>
                </c:pt>
                <c:pt idx="4350">
                  <c:v>73.87972999999998</c:v>
                </c:pt>
                <c:pt idx="4351">
                  <c:v>73.87949999999998</c:v>
                </c:pt>
                <c:pt idx="4352">
                  <c:v>73.87927</c:v>
                </c:pt>
                <c:pt idx="4353">
                  <c:v>73.87903999999999</c:v>
                </c:pt>
                <c:pt idx="4354">
                  <c:v>73.87881499999999</c:v>
                </c:pt>
                <c:pt idx="4355">
                  <c:v>73.87858599999998</c:v>
                </c:pt>
                <c:pt idx="4356">
                  <c:v>73.87835999999999</c:v>
                </c:pt>
                <c:pt idx="4357">
                  <c:v>73.87813</c:v>
                </c:pt>
                <c:pt idx="4358">
                  <c:v>73.87789999999998</c:v>
                </c:pt>
                <c:pt idx="4359">
                  <c:v>73.87767</c:v>
                </c:pt>
                <c:pt idx="4360">
                  <c:v>73.87743999999999</c:v>
                </c:pt>
                <c:pt idx="4361">
                  <c:v>73.87721</c:v>
                </c:pt>
                <c:pt idx="4362">
                  <c:v>73.87697999999999</c:v>
                </c:pt>
                <c:pt idx="4363">
                  <c:v>73.87675499999999</c:v>
                </c:pt>
                <c:pt idx="4364">
                  <c:v>73.876526</c:v>
                </c:pt>
                <c:pt idx="4365">
                  <c:v>73.87629999999998</c:v>
                </c:pt>
                <c:pt idx="4366">
                  <c:v>73.87607</c:v>
                </c:pt>
                <c:pt idx="4367">
                  <c:v>73.87583999999997</c:v>
                </c:pt>
                <c:pt idx="4368">
                  <c:v>73.87560999999998</c:v>
                </c:pt>
                <c:pt idx="4369">
                  <c:v>73.87538999999997</c:v>
                </c:pt>
                <c:pt idx="4370">
                  <c:v>73.87516999999998</c:v>
                </c:pt>
                <c:pt idx="4371">
                  <c:v>73.87495</c:v>
                </c:pt>
                <c:pt idx="4372">
                  <c:v>73.874725</c:v>
                </c:pt>
                <c:pt idx="4373">
                  <c:v>73.874504</c:v>
                </c:pt>
                <c:pt idx="4374">
                  <c:v>73.87428</c:v>
                </c:pt>
                <c:pt idx="4375">
                  <c:v>73.87406</c:v>
                </c:pt>
                <c:pt idx="4376">
                  <c:v>73.87383999999999</c:v>
                </c:pt>
                <c:pt idx="4377">
                  <c:v>73.87362</c:v>
                </c:pt>
                <c:pt idx="4378">
                  <c:v>73.87339999999999</c:v>
                </c:pt>
                <c:pt idx="4379">
                  <c:v>73.87317999999999</c:v>
                </c:pt>
                <c:pt idx="4380">
                  <c:v>73.87295499999999</c:v>
                </c:pt>
                <c:pt idx="4381">
                  <c:v>73.87519999999999</c:v>
                </c:pt>
                <c:pt idx="4382">
                  <c:v>73.87744999999998</c:v>
                </c:pt>
                <c:pt idx="4383">
                  <c:v>73.87968999999998</c:v>
                </c:pt>
                <c:pt idx="4384">
                  <c:v>73.881935</c:v>
                </c:pt>
                <c:pt idx="4385">
                  <c:v>73.884186</c:v>
                </c:pt>
                <c:pt idx="4386">
                  <c:v>73.88643999999998</c:v>
                </c:pt>
                <c:pt idx="4387">
                  <c:v>73.88868999999998</c:v>
                </c:pt>
                <c:pt idx="4388">
                  <c:v>73.89094</c:v>
                </c:pt>
                <c:pt idx="4389">
                  <c:v>73.89319</c:v>
                </c:pt>
                <c:pt idx="4390">
                  <c:v>73.89543999999998</c:v>
                </c:pt>
                <c:pt idx="4391">
                  <c:v>73.89769</c:v>
                </c:pt>
                <c:pt idx="4392">
                  <c:v>73.89994</c:v>
                </c:pt>
                <c:pt idx="4393">
                  <c:v>73.90219</c:v>
                </c:pt>
                <c:pt idx="4394">
                  <c:v>73.90444</c:v>
                </c:pt>
                <c:pt idx="4395">
                  <c:v>73.906685</c:v>
                </c:pt>
                <c:pt idx="4396">
                  <c:v>73.90893599999998</c:v>
                </c:pt>
                <c:pt idx="4397">
                  <c:v>73.91119</c:v>
                </c:pt>
                <c:pt idx="4398">
                  <c:v>73.91344</c:v>
                </c:pt>
                <c:pt idx="4399">
                  <c:v>73.91569</c:v>
                </c:pt>
                <c:pt idx="4400">
                  <c:v>73.91794</c:v>
                </c:pt>
                <c:pt idx="4401">
                  <c:v>73.92019</c:v>
                </c:pt>
                <c:pt idx="4402">
                  <c:v>73.92243999999998</c:v>
                </c:pt>
                <c:pt idx="4403">
                  <c:v>73.92468</c:v>
                </c:pt>
                <c:pt idx="4404">
                  <c:v>73.926926</c:v>
                </c:pt>
                <c:pt idx="4405">
                  <c:v>73.92918</c:v>
                </c:pt>
                <c:pt idx="4406">
                  <c:v>73.93142</c:v>
                </c:pt>
                <c:pt idx="4407">
                  <c:v>73.93366</c:v>
                </c:pt>
                <c:pt idx="4408">
                  <c:v>73.935905</c:v>
                </c:pt>
                <c:pt idx="4409">
                  <c:v>73.93815</c:v>
                </c:pt>
                <c:pt idx="4410">
                  <c:v>73.940384</c:v>
                </c:pt>
                <c:pt idx="4411">
                  <c:v>73.940155</c:v>
                </c:pt>
                <c:pt idx="4412">
                  <c:v>73.939926</c:v>
                </c:pt>
                <c:pt idx="4413">
                  <c:v>73.9397</c:v>
                </c:pt>
                <c:pt idx="4414">
                  <c:v>73.93946</c:v>
                </c:pt>
                <c:pt idx="4415">
                  <c:v>73.939224</c:v>
                </c:pt>
                <c:pt idx="4416">
                  <c:v>73.93898</c:v>
                </c:pt>
                <c:pt idx="4417">
                  <c:v>73.93873599999999</c:v>
                </c:pt>
                <c:pt idx="4418">
                  <c:v>73.93849</c:v>
                </c:pt>
                <c:pt idx="4419">
                  <c:v>73.93825</c:v>
                </c:pt>
                <c:pt idx="4420">
                  <c:v>73.937996</c:v>
                </c:pt>
                <c:pt idx="4421">
                  <c:v>73.937744</c:v>
                </c:pt>
                <c:pt idx="4422">
                  <c:v>73.93749</c:v>
                </c:pt>
                <c:pt idx="4423">
                  <c:v>73.93724</c:v>
                </c:pt>
                <c:pt idx="4424">
                  <c:v>73.93698</c:v>
                </c:pt>
                <c:pt idx="4425">
                  <c:v>73.93672</c:v>
                </c:pt>
                <c:pt idx="4426">
                  <c:v>73.93646</c:v>
                </c:pt>
                <c:pt idx="4427">
                  <c:v>73.936195</c:v>
                </c:pt>
                <c:pt idx="4428">
                  <c:v>73.93593000000001</c:v>
                </c:pt>
                <c:pt idx="4429">
                  <c:v>73.93566</c:v>
                </c:pt>
                <c:pt idx="4430">
                  <c:v>73.93539</c:v>
                </c:pt>
                <c:pt idx="4431">
                  <c:v>73.93511</c:v>
                </c:pt>
                <c:pt idx="4432">
                  <c:v>73.93484</c:v>
                </c:pt>
                <c:pt idx="4433">
                  <c:v>73.934555</c:v>
                </c:pt>
                <c:pt idx="4434">
                  <c:v>73.93427000000002</c:v>
                </c:pt>
                <c:pt idx="4435">
                  <c:v>73.93399</c:v>
                </c:pt>
                <c:pt idx="4436">
                  <c:v>73.93371</c:v>
                </c:pt>
                <c:pt idx="4437">
                  <c:v>73.933426</c:v>
                </c:pt>
                <c:pt idx="4438">
                  <c:v>73.933136</c:v>
                </c:pt>
                <c:pt idx="4439">
                  <c:v>73.932846</c:v>
                </c:pt>
                <c:pt idx="4440">
                  <c:v>73.932556</c:v>
                </c:pt>
                <c:pt idx="4441">
                  <c:v>73.93226</c:v>
                </c:pt>
                <c:pt idx="4442">
                  <c:v>73.93196</c:v>
                </c:pt>
                <c:pt idx="4443">
                  <c:v>73.93166</c:v>
                </c:pt>
                <c:pt idx="4444">
                  <c:v>73.93136</c:v>
                </c:pt>
                <c:pt idx="4445">
                  <c:v>73.93105</c:v>
                </c:pt>
                <c:pt idx="4446">
                  <c:v>73.93075</c:v>
                </c:pt>
                <c:pt idx="4447">
                  <c:v>73.93044</c:v>
                </c:pt>
                <c:pt idx="4448">
                  <c:v>73.93013</c:v>
                </c:pt>
                <c:pt idx="4449">
                  <c:v>73.92982</c:v>
                </c:pt>
                <c:pt idx="4450">
                  <c:v>73.929504</c:v>
                </c:pt>
                <c:pt idx="4451">
                  <c:v>73.92919</c:v>
                </c:pt>
                <c:pt idx="4452">
                  <c:v>73.92887999999999</c:v>
                </c:pt>
                <c:pt idx="4453">
                  <c:v>73.92856</c:v>
                </c:pt>
                <c:pt idx="4454">
                  <c:v>73.928246</c:v>
                </c:pt>
                <c:pt idx="4455">
                  <c:v>73.927925</c:v>
                </c:pt>
                <c:pt idx="4456">
                  <c:v>73.927605</c:v>
                </c:pt>
                <c:pt idx="4457">
                  <c:v>73.927284</c:v>
                </c:pt>
                <c:pt idx="4458">
                  <c:v>73.92696</c:v>
                </c:pt>
                <c:pt idx="4459">
                  <c:v>73.926636</c:v>
                </c:pt>
                <c:pt idx="4460">
                  <c:v>73.926315</c:v>
                </c:pt>
                <c:pt idx="4461">
                  <c:v>73.92599</c:v>
                </c:pt>
                <c:pt idx="4462">
                  <c:v>73.92566</c:v>
                </c:pt>
                <c:pt idx="4463">
                  <c:v>73.92532999999998</c:v>
                </c:pt>
                <c:pt idx="4464">
                  <c:v>73.925</c:v>
                </c:pt>
                <c:pt idx="4465">
                  <c:v>73.92467</c:v>
                </c:pt>
                <c:pt idx="4466">
                  <c:v>73.92434</c:v>
                </c:pt>
                <c:pt idx="4467">
                  <c:v>73.924</c:v>
                </c:pt>
                <c:pt idx="4468">
                  <c:v>73.92367</c:v>
                </c:pt>
                <c:pt idx="4469">
                  <c:v>73.92333999999998</c:v>
                </c:pt>
                <c:pt idx="4470">
                  <c:v>73.923004</c:v>
                </c:pt>
                <c:pt idx="4471">
                  <c:v>73.92267</c:v>
                </c:pt>
                <c:pt idx="4472">
                  <c:v>73.92232999999998</c:v>
                </c:pt>
                <c:pt idx="4473">
                  <c:v>73.922</c:v>
                </c:pt>
                <c:pt idx="4474">
                  <c:v>73.92166</c:v>
                </c:pt>
                <c:pt idx="4475">
                  <c:v>73.921326</c:v>
                </c:pt>
                <c:pt idx="4476">
                  <c:v>73.92099</c:v>
                </c:pt>
                <c:pt idx="4477">
                  <c:v>73.920654</c:v>
                </c:pt>
                <c:pt idx="4478">
                  <c:v>73.92032</c:v>
                </c:pt>
                <c:pt idx="4479">
                  <c:v>73.91998</c:v>
                </c:pt>
                <c:pt idx="4480">
                  <c:v>73.91964</c:v>
                </c:pt>
                <c:pt idx="4481">
                  <c:v>73.9193</c:v>
                </c:pt>
                <c:pt idx="4482">
                  <c:v>73.91895</c:v>
                </c:pt>
                <c:pt idx="4483">
                  <c:v>73.91861</c:v>
                </c:pt>
                <c:pt idx="4484">
                  <c:v>73.91827</c:v>
                </c:pt>
                <c:pt idx="4485">
                  <c:v>73.91792</c:v>
                </c:pt>
                <c:pt idx="4486">
                  <c:v>73.91759</c:v>
                </c:pt>
                <c:pt idx="4487">
                  <c:v>73.917244</c:v>
                </c:pt>
                <c:pt idx="4488">
                  <c:v>73.9169</c:v>
                </c:pt>
                <c:pt idx="4489">
                  <c:v>73.91656</c:v>
                </c:pt>
                <c:pt idx="4490">
                  <c:v>73.916214</c:v>
                </c:pt>
                <c:pt idx="4491">
                  <c:v>73.91587000000001</c:v>
                </c:pt>
                <c:pt idx="4492">
                  <c:v>73.915535</c:v>
                </c:pt>
                <c:pt idx="4493">
                  <c:v>73.91519</c:v>
                </c:pt>
                <c:pt idx="4494">
                  <c:v>73.91485</c:v>
                </c:pt>
                <c:pt idx="4495">
                  <c:v>73.914505</c:v>
                </c:pt>
                <c:pt idx="4496">
                  <c:v>73.91416</c:v>
                </c:pt>
                <c:pt idx="4497">
                  <c:v>73.913826</c:v>
                </c:pt>
                <c:pt idx="4498">
                  <c:v>73.91349</c:v>
                </c:pt>
                <c:pt idx="4499">
                  <c:v>73.913155</c:v>
                </c:pt>
                <c:pt idx="4500">
                  <c:v>73.91282</c:v>
                </c:pt>
                <c:pt idx="4501">
                  <c:v>73.91248</c:v>
                </c:pt>
                <c:pt idx="4502">
                  <c:v>73.91215</c:v>
                </c:pt>
                <c:pt idx="4503">
                  <c:v>73.91181</c:v>
                </c:pt>
                <c:pt idx="4504">
                  <c:v>73.911476</c:v>
                </c:pt>
                <c:pt idx="4505">
                  <c:v>73.91114</c:v>
                </c:pt>
                <c:pt idx="4506">
                  <c:v>73.910805</c:v>
                </c:pt>
                <c:pt idx="4507">
                  <c:v>73.91047</c:v>
                </c:pt>
                <c:pt idx="4508">
                  <c:v>73.91013</c:v>
                </c:pt>
                <c:pt idx="4509">
                  <c:v>73.9098</c:v>
                </c:pt>
                <c:pt idx="4510">
                  <c:v>73.909454</c:v>
                </c:pt>
                <c:pt idx="4511">
                  <c:v>73.90912</c:v>
                </c:pt>
                <c:pt idx="4512">
                  <c:v>73.90877999999998</c:v>
                </c:pt>
                <c:pt idx="4513">
                  <c:v>73.90845</c:v>
                </c:pt>
                <c:pt idx="4514">
                  <c:v>73.90812</c:v>
                </c:pt>
                <c:pt idx="4515">
                  <c:v>73.90778</c:v>
                </c:pt>
                <c:pt idx="4516">
                  <c:v>73.90745</c:v>
                </c:pt>
                <c:pt idx="4517">
                  <c:v>73.90712</c:v>
                </c:pt>
                <c:pt idx="4518">
                  <c:v>73.906784</c:v>
                </c:pt>
                <c:pt idx="4519">
                  <c:v>73.90645</c:v>
                </c:pt>
                <c:pt idx="4520">
                  <c:v>73.90612</c:v>
                </c:pt>
                <c:pt idx="4521">
                  <c:v>73.90578499999998</c:v>
                </c:pt>
                <c:pt idx="4522">
                  <c:v>73.90545</c:v>
                </c:pt>
                <c:pt idx="4523">
                  <c:v>73.90512</c:v>
                </c:pt>
                <c:pt idx="4524">
                  <c:v>73.90479</c:v>
                </c:pt>
                <c:pt idx="4525">
                  <c:v>73.904465</c:v>
                </c:pt>
                <c:pt idx="4526">
                  <c:v>73.90414</c:v>
                </c:pt>
                <c:pt idx="4527">
                  <c:v>73.90381</c:v>
                </c:pt>
                <c:pt idx="4528">
                  <c:v>73.90348</c:v>
                </c:pt>
                <c:pt idx="4529">
                  <c:v>73.90315</c:v>
                </c:pt>
                <c:pt idx="4530">
                  <c:v>73.902824</c:v>
                </c:pt>
                <c:pt idx="4531">
                  <c:v>73.9025</c:v>
                </c:pt>
                <c:pt idx="4532">
                  <c:v>73.90217000000001</c:v>
                </c:pt>
                <c:pt idx="4533">
                  <c:v>73.90184</c:v>
                </c:pt>
                <c:pt idx="4534">
                  <c:v>73.90151</c:v>
                </c:pt>
                <c:pt idx="4535">
                  <c:v>73.90119</c:v>
                </c:pt>
                <c:pt idx="4536">
                  <c:v>73.90086</c:v>
                </c:pt>
                <c:pt idx="4537">
                  <c:v>73.90054</c:v>
                </c:pt>
                <c:pt idx="4538">
                  <c:v>73.90022</c:v>
                </c:pt>
                <c:pt idx="4539">
                  <c:v>73.8999</c:v>
                </c:pt>
                <c:pt idx="4540">
                  <c:v>73.89958</c:v>
                </c:pt>
                <c:pt idx="4541">
                  <c:v>73.89926</c:v>
                </c:pt>
                <c:pt idx="4542">
                  <c:v>73.89893999999998</c:v>
                </c:pt>
                <c:pt idx="4543">
                  <c:v>73.89862</c:v>
                </c:pt>
                <c:pt idx="4544">
                  <c:v>73.8983</c:v>
                </c:pt>
                <c:pt idx="4545">
                  <c:v>73.89798</c:v>
                </c:pt>
                <c:pt idx="4546">
                  <c:v>73.89766</c:v>
                </c:pt>
                <c:pt idx="4547">
                  <c:v>73.89734</c:v>
                </c:pt>
                <c:pt idx="4548">
                  <c:v>73.89702</c:v>
                </c:pt>
                <c:pt idx="4549">
                  <c:v>73.89670599999998</c:v>
                </c:pt>
                <c:pt idx="4550">
                  <c:v>73.89638999999998</c:v>
                </c:pt>
                <c:pt idx="4551">
                  <c:v>73.89608</c:v>
                </c:pt>
                <c:pt idx="4552">
                  <c:v>73.89577</c:v>
                </c:pt>
                <c:pt idx="4553">
                  <c:v>73.895454</c:v>
                </c:pt>
                <c:pt idx="4554">
                  <c:v>73.89514</c:v>
                </c:pt>
                <c:pt idx="4555">
                  <c:v>73.89483000000001</c:v>
                </c:pt>
                <c:pt idx="4556">
                  <c:v>73.894516</c:v>
                </c:pt>
                <c:pt idx="4557">
                  <c:v>73.8942</c:v>
                </c:pt>
                <c:pt idx="4558">
                  <c:v>73.89389</c:v>
                </c:pt>
                <c:pt idx="4559">
                  <c:v>73.89358</c:v>
                </c:pt>
                <c:pt idx="4560">
                  <c:v>73.893265</c:v>
                </c:pt>
                <c:pt idx="4561">
                  <c:v>73.89295</c:v>
                </c:pt>
                <c:pt idx="4562">
                  <c:v>73.89265</c:v>
                </c:pt>
                <c:pt idx="4563">
                  <c:v>73.89233999999999</c:v>
                </c:pt>
                <c:pt idx="4564">
                  <c:v>73.89203999999998</c:v>
                </c:pt>
                <c:pt idx="4565">
                  <c:v>73.89173</c:v>
                </c:pt>
                <c:pt idx="4566">
                  <c:v>73.891426</c:v>
                </c:pt>
                <c:pt idx="4567">
                  <c:v>73.89112</c:v>
                </c:pt>
                <c:pt idx="4568">
                  <c:v>73.890816</c:v>
                </c:pt>
                <c:pt idx="4569">
                  <c:v>73.89051</c:v>
                </c:pt>
                <c:pt idx="4570">
                  <c:v>73.89021</c:v>
                </c:pt>
                <c:pt idx="4571">
                  <c:v>73.88991</c:v>
                </c:pt>
                <c:pt idx="4572">
                  <c:v>73.88961</c:v>
                </c:pt>
                <c:pt idx="4573">
                  <c:v>73.88930999999998</c:v>
                </c:pt>
                <c:pt idx="4574">
                  <c:v>73.889015</c:v>
                </c:pt>
                <c:pt idx="4575">
                  <c:v>73.88870999999999</c:v>
                </c:pt>
                <c:pt idx="4576">
                  <c:v>73.88840999999998</c:v>
                </c:pt>
                <c:pt idx="4577">
                  <c:v>73.888115</c:v>
                </c:pt>
                <c:pt idx="4578">
                  <c:v>73.88782</c:v>
                </c:pt>
                <c:pt idx="4579">
                  <c:v>73.88752</c:v>
                </c:pt>
                <c:pt idx="4580">
                  <c:v>73.88723</c:v>
                </c:pt>
                <c:pt idx="4581">
                  <c:v>73.88693</c:v>
                </c:pt>
                <c:pt idx="4582">
                  <c:v>73.886635</c:v>
                </c:pt>
                <c:pt idx="4583">
                  <c:v>73.88634499999999</c:v>
                </c:pt>
                <c:pt idx="4584">
                  <c:v>73.886055</c:v>
                </c:pt>
                <c:pt idx="4585">
                  <c:v>73.88575999999999</c:v>
                </c:pt>
                <c:pt idx="4586">
                  <c:v>73.88547</c:v>
                </c:pt>
                <c:pt idx="4587">
                  <c:v>73.88517999999999</c:v>
                </c:pt>
                <c:pt idx="4588">
                  <c:v>73.88489</c:v>
                </c:pt>
                <c:pt idx="4589">
                  <c:v>73.8846</c:v>
                </c:pt>
                <c:pt idx="4590">
                  <c:v>73.88431</c:v>
                </c:pt>
                <c:pt idx="4591">
                  <c:v>73.88401</c:v>
                </c:pt>
                <c:pt idx="4592">
                  <c:v>73.88371999999998</c:v>
                </c:pt>
                <c:pt idx="4593">
                  <c:v>73.88342999999998</c:v>
                </c:pt>
                <c:pt idx="4594">
                  <c:v>73.88313999999998</c:v>
                </c:pt>
                <c:pt idx="4595">
                  <c:v>73.88284999999999</c:v>
                </c:pt>
                <c:pt idx="4596">
                  <c:v>73.88256999999998</c:v>
                </c:pt>
                <c:pt idx="4597">
                  <c:v>73.88227999999998</c:v>
                </c:pt>
                <c:pt idx="4598">
                  <c:v>73.881996</c:v>
                </c:pt>
                <c:pt idx="4599">
                  <c:v>73.881714</c:v>
                </c:pt>
                <c:pt idx="4600">
                  <c:v>73.881424</c:v>
                </c:pt>
                <c:pt idx="4601">
                  <c:v>73.88114</c:v>
                </c:pt>
                <c:pt idx="4602">
                  <c:v>73.88086</c:v>
                </c:pt>
                <c:pt idx="4603">
                  <c:v>73.88057999999998</c:v>
                </c:pt>
                <c:pt idx="4604">
                  <c:v>73.880295</c:v>
                </c:pt>
                <c:pt idx="4605">
                  <c:v>73.88001</c:v>
                </c:pt>
                <c:pt idx="4606">
                  <c:v>73.87972999999998</c:v>
                </c:pt>
                <c:pt idx="4607">
                  <c:v>73.87945599999999</c:v>
                </c:pt>
                <c:pt idx="4608">
                  <c:v>73.87916999999998</c:v>
                </c:pt>
                <c:pt idx="4609">
                  <c:v>73.87889999999999</c:v>
                </c:pt>
                <c:pt idx="4610">
                  <c:v>73.878624</c:v>
                </c:pt>
                <c:pt idx="4611">
                  <c:v>73.87834999999998</c:v>
                </c:pt>
                <c:pt idx="4612">
                  <c:v>73.87806999999998</c:v>
                </c:pt>
                <c:pt idx="4613">
                  <c:v>73.87778999999999</c:v>
                </c:pt>
                <c:pt idx="4614">
                  <c:v>73.87752</c:v>
                </c:pt>
                <c:pt idx="4615">
                  <c:v>73.87724</c:v>
                </c:pt>
                <c:pt idx="4616">
                  <c:v>73.87696999999998</c:v>
                </c:pt>
                <c:pt idx="4617">
                  <c:v>73.87669999999998</c:v>
                </c:pt>
                <c:pt idx="4618">
                  <c:v>73.87643</c:v>
                </c:pt>
                <c:pt idx="4619">
                  <c:v>73.87616</c:v>
                </c:pt>
                <c:pt idx="4620">
                  <c:v>73.87588499999997</c:v>
                </c:pt>
                <c:pt idx="4621">
                  <c:v>73.87562</c:v>
                </c:pt>
                <c:pt idx="4622">
                  <c:v>73.87533999999997</c:v>
                </c:pt>
                <c:pt idx="4623">
                  <c:v>73.87507999999997</c:v>
                </c:pt>
                <c:pt idx="4624">
                  <c:v>73.87480999999998</c:v>
                </c:pt>
                <c:pt idx="4625">
                  <c:v>73.87453999999998</c:v>
                </c:pt>
                <c:pt idx="4626">
                  <c:v>73.87427499999998</c:v>
                </c:pt>
                <c:pt idx="4627">
                  <c:v>73.87401</c:v>
                </c:pt>
                <c:pt idx="4628">
                  <c:v>73.87373999999998</c:v>
                </c:pt>
                <c:pt idx="4629">
                  <c:v>73.87347399999999</c:v>
                </c:pt>
                <c:pt idx="4630">
                  <c:v>73.87321</c:v>
                </c:pt>
                <c:pt idx="4631">
                  <c:v>73.87294999999999</c:v>
                </c:pt>
                <c:pt idx="4632">
                  <c:v>73.87268999999999</c:v>
                </c:pt>
                <c:pt idx="4633">
                  <c:v>73.87241999999999</c:v>
                </c:pt>
                <c:pt idx="4634">
                  <c:v>73.87215399999998</c:v>
                </c:pt>
                <c:pt idx="4635">
                  <c:v>73.87188999999998</c:v>
                </c:pt>
                <c:pt idx="4636">
                  <c:v>73.87163</c:v>
                </c:pt>
                <c:pt idx="4637">
                  <c:v>73.87137</c:v>
                </c:pt>
                <c:pt idx="4638">
                  <c:v>73.87111</c:v>
                </c:pt>
                <c:pt idx="4639">
                  <c:v>73.87083999999999</c:v>
                </c:pt>
                <c:pt idx="4640">
                  <c:v>73.87057999999999</c:v>
                </c:pt>
                <c:pt idx="4641">
                  <c:v>73.87031999999999</c:v>
                </c:pt>
                <c:pt idx="4642">
                  <c:v>73.87005999999998</c:v>
                </c:pt>
                <c:pt idx="4643">
                  <c:v>73.869804</c:v>
                </c:pt>
                <c:pt idx="4644">
                  <c:v>73.869545</c:v>
                </c:pt>
                <c:pt idx="4645">
                  <c:v>73.869286</c:v>
                </c:pt>
                <c:pt idx="4646">
                  <c:v>73.869026</c:v>
                </c:pt>
                <c:pt idx="4647">
                  <c:v>73.86877</c:v>
                </c:pt>
                <c:pt idx="4648">
                  <c:v>73.868515</c:v>
                </c:pt>
                <c:pt idx="4649">
                  <c:v>73.868256</c:v>
                </c:pt>
                <c:pt idx="4650">
                  <c:v>73.868</c:v>
                </c:pt>
                <c:pt idx="4651">
                  <c:v>73.867744</c:v>
                </c:pt>
                <c:pt idx="4652">
                  <c:v>73.86749</c:v>
                </c:pt>
                <c:pt idx="4653">
                  <c:v>73.86724</c:v>
                </c:pt>
                <c:pt idx="4654">
                  <c:v>73.86699</c:v>
                </c:pt>
                <c:pt idx="4655">
                  <c:v>73.86673999999998</c:v>
                </c:pt>
                <c:pt idx="4656">
                  <c:v>73.86648599999998</c:v>
                </c:pt>
                <c:pt idx="4657">
                  <c:v>73.866234</c:v>
                </c:pt>
                <c:pt idx="4658">
                  <c:v>73.86597999999998</c:v>
                </c:pt>
                <c:pt idx="4659">
                  <c:v>73.86573</c:v>
                </c:pt>
                <c:pt idx="4660">
                  <c:v>73.86548599999999</c:v>
                </c:pt>
                <c:pt idx="4661">
                  <c:v>73.86524</c:v>
                </c:pt>
                <c:pt idx="4662">
                  <c:v>73.865</c:v>
                </c:pt>
                <c:pt idx="4663">
                  <c:v>73.86475</c:v>
                </c:pt>
                <c:pt idx="4664">
                  <c:v>73.8645</c:v>
                </c:pt>
                <c:pt idx="4665">
                  <c:v>73.86426</c:v>
                </c:pt>
                <c:pt idx="4666">
                  <c:v>73.86401</c:v>
                </c:pt>
                <c:pt idx="4667">
                  <c:v>73.86376999999998</c:v>
                </c:pt>
                <c:pt idx="4668">
                  <c:v>73.863525</c:v>
                </c:pt>
                <c:pt idx="4669">
                  <c:v>73.86328</c:v>
                </c:pt>
                <c:pt idx="4670">
                  <c:v>73.86304</c:v>
                </c:pt>
                <c:pt idx="4671">
                  <c:v>73.86278999999999</c:v>
                </c:pt>
                <c:pt idx="4672">
                  <c:v>73.86255</c:v>
                </c:pt>
                <c:pt idx="4673">
                  <c:v>73.86230499999999</c:v>
                </c:pt>
                <c:pt idx="4674">
                  <c:v>73.86206</c:v>
                </c:pt>
                <c:pt idx="4675">
                  <c:v>73.86182</c:v>
                </c:pt>
                <c:pt idx="4676">
                  <c:v>73.86157</c:v>
                </c:pt>
                <c:pt idx="4677">
                  <c:v>73.86133599999998</c:v>
                </c:pt>
                <c:pt idx="4678">
                  <c:v>73.8611</c:v>
                </c:pt>
                <c:pt idx="4679">
                  <c:v>73.860855</c:v>
                </c:pt>
                <c:pt idx="4680">
                  <c:v>73.86062</c:v>
                </c:pt>
                <c:pt idx="4681">
                  <c:v>73.86037999999999</c:v>
                </c:pt>
                <c:pt idx="4682">
                  <c:v>73.860146</c:v>
                </c:pt>
                <c:pt idx="4683">
                  <c:v>73.85991</c:v>
                </c:pt>
                <c:pt idx="4684">
                  <c:v>73.85967</c:v>
                </c:pt>
                <c:pt idx="4685">
                  <c:v>73.85943599999999</c:v>
                </c:pt>
                <c:pt idx="4686">
                  <c:v>73.85921</c:v>
                </c:pt>
                <c:pt idx="4687">
                  <c:v>73.85897999999999</c:v>
                </c:pt>
                <c:pt idx="4688">
                  <c:v>73.85874999999999</c:v>
                </c:pt>
                <c:pt idx="4689">
                  <c:v>73.85852</c:v>
                </c:pt>
                <c:pt idx="4690">
                  <c:v>73.85828999999998</c:v>
                </c:pt>
                <c:pt idx="4691">
                  <c:v>73.85805999999998</c:v>
                </c:pt>
                <c:pt idx="4692">
                  <c:v>73.85783</c:v>
                </c:pt>
                <c:pt idx="4693">
                  <c:v>73.85759</c:v>
                </c:pt>
                <c:pt idx="4694">
                  <c:v>73.85736</c:v>
                </c:pt>
                <c:pt idx="4695">
                  <c:v>73.85713000000001</c:v>
                </c:pt>
                <c:pt idx="4696">
                  <c:v>73.85689999999998</c:v>
                </c:pt>
                <c:pt idx="4697">
                  <c:v>73.856674</c:v>
                </c:pt>
                <c:pt idx="4698">
                  <c:v>73.85643999999999</c:v>
                </c:pt>
                <c:pt idx="4699">
                  <c:v>73.85621</c:v>
                </c:pt>
                <c:pt idx="4700">
                  <c:v>73.85597999999999</c:v>
                </c:pt>
                <c:pt idx="4701">
                  <c:v>73.85574999999999</c:v>
                </c:pt>
                <c:pt idx="4702">
                  <c:v>73.85552</c:v>
                </c:pt>
                <c:pt idx="4703">
                  <c:v>73.85528999999998</c:v>
                </c:pt>
                <c:pt idx="4704">
                  <c:v>73.855064</c:v>
                </c:pt>
                <c:pt idx="4705">
                  <c:v>73.85483599999999</c:v>
                </c:pt>
                <c:pt idx="4706">
                  <c:v>73.85461</c:v>
                </c:pt>
                <c:pt idx="4707">
                  <c:v>73.85437999999999</c:v>
                </c:pt>
                <c:pt idx="4708">
                  <c:v>73.85415</c:v>
                </c:pt>
                <c:pt idx="4709">
                  <c:v>73.85392</c:v>
                </c:pt>
                <c:pt idx="4710">
                  <c:v>73.85369</c:v>
                </c:pt>
                <c:pt idx="4711">
                  <c:v>73.85346</c:v>
                </c:pt>
                <c:pt idx="4712">
                  <c:v>73.85323</c:v>
                </c:pt>
                <c:pt idx="4713">
                  <c:v>73.85301</c:v>
                </c:pt>
                <c:pt idx="4714">
                  <c:v>73.85278999999998</c:v>
                </c:pt>
                <c:pt idx="4715">
                  <c:v>73.85256999999998</c:v>
                </c:pt>
                <c:pt idx="4716">
                  <c:v>73.85234999999999</c:v>
                </c:pt>
                <c:pt idx="4717">
                  <c:v>73.85212999999998</c:v>
                </c:pt>
                <c:pt idx="4718">
                  <c:v>73.851906</c:v>
                </c:pt>
                <c:pt idx="4719">
                  <c:v>73.851685</c:v>
                </c:pt>
                <c:pt idx="4720">
                  <c:v>73.85146</c:v>
                </c:pt>
                <c:pt idx="4721">
                  <c:v>73.85124</c:v>
                </c:pt>
                <c:pt idx="4722">
                  <c:v>73.85102</c:v>
                </c:pt>
                <c:pt idx="4723">
                  <c:v>73.85079999999999</c:v>
                </c:pt>
                <c:pt idx="4724">
                  <c:v>73.85057999999998</c:v>
                </c:pt>
                <c:pt idx="4725">
                  <c:v>73.85035999999998</c:v>
                </c:pt>
                <c:pt idx="4726">
                  <c:v>73.85013599999999</c:v>
                </c:pt>
                <c:pt idx="4727">
                  <c:v>73.84992</c:v>
                </c:pt>
                <c:pt idx="4728">
                  <c:v>73.84970000000001</c:v>
                </c:pt>
                <c:pt idx="4729">
                  <c:v>73.84948</c:v>
                </c:pt>
                <c:pt idx="4730">
                  <c:v>73.849266</c:v>
                </c:pt>
                <c:pt idx="4731">
                  <c:v>73.849045</c:v>
                </c:pt>
                <c:pt idx="4732">
                  <c:v>73.84883</c:v>
                </c:pt>
                <c:pt idx="4733">
                  <c:v>73.84862</c:v>
                </c:pt>
                <c:pt idx="4734">
                  <c:v>73.848404</c:v>
                </c:pt>
                <c:pt idx="4735">
                  <c:v>73.84819</c:v>
                </c:pt>
                <c:pt idx="4736">
                  <c:v>73.84798</c:v>
                </c:pt>
                <c:pt idx="4737">
                  <c:v>73.84776</c:v>
                </c:pt>
                <c:pt idx="4738">
                  <c:v>73.84755</c:v>
                </c:pt>
                <c:pt idx="4739">
                  <c:v>73.847336</c:v>
                </c:pt>
                <c:pt idx="4740">
                  <c:v>73.84712</c:v>
                </c:pt>
                <c:pt idx="4741">
                  <c:v>73.84691</c:v>
                </c:pt>
                <c:pt idx="4742">
                  <c:v>73.846695</c:v>
                </c:pt>
                <c:pt idx="4743">
                  <c:v>73.84648</c:v>
                </c:pt>
                <c:pt idx="4744">
                  <c:v>73.84627</c:v>
                </c:pt>
                <c:pt idx="4745">
                  <c:v>73.846054</c:v>
                </c:pt>
                <c:pt idx="4746">
                  <c:v>73.84830499999998</c:v>
                </c:pt>
                <c:pt idx="4747">
                  <c:v>73.850555</c:v>
                </c:pt>
                <c:pt idx="4748">
                  <c:v>73.85280599999999</c:v>
                </c:pt>
                <c:pt idx="4749">
                  <c:v>73.85505999999998</c:v>
                </c:pt>
                <c:pt idx="4750">
                  <c:v>73.857315</c:v>
                </c:pt>
                <c:pt idx="4751">
                  <c:v>73.85957</c:v>
                </c:pt>
                <c:pt idx="4752">
                  <c:v>73.86183000000001</c:v>
                </c:pt>
                <c:pt idx="4753">
                  <c:v>73.86409</c:v>
                </c:pt>
                <c:pt idx="4754">
                  <c:v>73.86634999999998</c:v>
                </c:pt>
                <c:pt idx="4755">
                  <c:v>73.86861</c:v>
                </c:pt>
                <c:pt idx="4756">
                  <c:v>73.87086499999998</c:v>
                </c:pt>
                <c:pt idx="4757">
                  <c:v>73.87312</c:v>
                </c:pt>
                <c:pt idx="4758">
                  <c:v>73.87537999999998</c:v>
                </c:pt>
                <c:pt idx="4759">
                  <c:v>73.87764</c:v>
                </c:pt>
                <c:pt idx="4760">
                  <c:v>73.87989999999999</c:v>
                </c:pt>
                <c:pt idx="4761">
                  <c:v>73.88216</c:v>
                </c:pt>
                <c:pt idx="4762">
                  <c:v>73.884415</c:v>
                </c:pt>
                <c:pt idx="4763">
                  <c:v>73.88667</c:v>
                </c:pt>
                <c:pt idx="4764">
                  <c:v>73.88892999999998</c:v>
                </c:pt>
                <c:pt idx="4765">
                  <c:v>73.89118</c:v>
                </c:pt>
                <c:pt idx="4766">
                  <c:v>73.89343</c:v>
                </c:pt>
                <c:pt idx="4767">
                  <c:v>73.89568</c:v>
                </c:pt>
                <c:pt idx="4768">
                  <c:v>73.89794</c:v>
                </c:pt>
                <c:pt idx="4769">
                  <c:v>73.90019</c:v>
                </c:pt>
                <c:pt idx="4770">
                  <c:v>73.90244</c:v>
                </c:pt>
                <c:pt idx="4771">
                  <c:v>73.90469</c:v>
                </c:pt>
                <c:pt idx="4772">
                  <c:v>73.906944</c:v>
                </c:pt>
                <c:pt idx="4773">
                  <c:v>73.909195</c:v>
                </c:pt>
                <c:pt idx="4774">
                  <c:v>73.911446</c:v>
                </c:pt>
                <c:pt idx="4775">
                  <c:v>73.91369</c:v>
                </c:pt>
                <c:pt idx="4776">
                  <c:v>73.91347</c:v>
                </c:pt>
                <c:pt idx="4777">
                  <c:v>73.913246</c:v>
                </c:pt>
                <c:pt idx="4778">
                  <c:v>73.913025</c:v>
                </c:pt>
                <c:pt idx="4779">
                  <c:v>73.912796</c:v>
                </c:pt>
                <c:pt idx="4780">
                  <c:v>73.91257</c:v>
                </c:pt>
                <c:pt idx="4781">
                  <c:v>73.91234</c:v>
                </c:pt>
                <c:pt idx="4782">
                  <c:v>73.9121</c:v>
                </c:pt>
                <c:pt idx="4783">
                  <c:v>73.911865</c:v>
                </c:pt>
                <c:pt idx="4784">
                  <c:v>73.91163</c:v>
                </c:pt>
                <c:pt idx="4785">
                  <c:v>73.91139</c:v>
                </c:pt>
                <c:pt idx="4786">
                  <c:v>73.91115</c:v>
                </c:pt>
                <c:pt idx="4787">
                  <c:v>73.910904</c:v>
                </c:pt>
                <c:pt idx="4788">
                  <c:v>73.91066</c:v>
                </c:pt>
                <c:pt idx="4789">
                  <c:v>73.91041</c:v>
                </c:pt>
                <c:pt idx="4790">
                  <c:v>73.91016</c:v>
                </c:pt>
                <c:pt idx="4791">
                  <c:v>73.909904</c:v>
                </c:pt>
                <c:pt idx="4792">
                  <c:v>73.90965</c:v>
                </c:pt>
                <c:pt idx="4793">
                  <c:v>73.90939</c:v>
                </c:pt>
                <c:pt idx="4794">
                  <c:v>73.909134</c:v>
                </c:pt>
                <c:pt idx="4795">
                  <c:v>73.90887499999998</c:v>
                </c:pt>
                <c:pt idx="4796">
                  <c:v>73.908615</c:v>
                </c:pt>
                <c:pt idx="4797">
                  <c:v>73.90835</c:v>
                </c:pt>
                <c:pt idx="4798">
                  <c:v>73.90807</c:v>
                </c:pt>
                <c:pt idx="4799">
                  <c:v>73.9078</c:v>
                </c:pt>
                <c:pt idx="4800">
                  <c:v>73.907524</c:v>
                </c:pt>
                <c:pt idx="4801">
                  <c:v>73.90725</c:v>
                </c:pt>
                <c:pt idx="4802">
                  <c:v>73.906975</c:v>
                </c:pt>
                <c:pt idx="4803">
                  <c:v>73.90669</c:v>
                </c:pt>
                <c:pt idx="4804">
                  <c:v>73.90641</c:v>
                </c:pt>
                <c:pt idx="4805">
                  <c:v>73.90612</c:v>
                </c:pt>
                <c:pt idx="4806">
                  <c:v>73.90583</c:v>
                </c:pt>
                <c:pt idx="4807">
                  <c:v>73.90554</c:v>
                </c:pt>
                <c:pt idx="4808">
                  <c:v>73.90525</c:v>
                </c:pt>
                <c:pt idx="4809">
                  <c:v>73.90496</c:v>
                </c:pt>
                <c:pt idx="4810">
                  <c:v>73.90466</c:v>
                </c:pt>
                <c:pt idx="4811">
                  <c:v>73.904366</c:v>
                </c:pt>
                <c:pt idx="4812">
                  <c:v>73.90407</c:v>
                </c:pt>
                <c:pt idx="4813">
                  <c:v>73.90376</c:v>
                </c:pt>
                <c:pt idx="4814">
                  <c:v>73.903465</c:v>
                </c:pt>
                <c:pt idx="4815">
                  <c:v>73.90316</c:v>
                </c:pt>
                <c:pt idx="4816">
                  <c:v>73.902855</c:v>
                </c:pt>
                <c:pt idx="4817">
                  <c:v>73.90255</c:v>
                </c:pt>
                <c:pt idx="4818">
                  <c:v>73.902245</c:v>
                </c:pt>
                <c:pt idx="4819">
                  <c:v>73.90193</c:v>
                </c:pt>
                <c:pt idx="4820">
                  <c:v>73.90162</c:v>
                </c:pt>
                <c:pt idx="4821">
                  <c:v>73.901306</c:v>
                </c:pt>
                <c:pt idx="4822">
                  <c:v>73.90099</c:v>
                </c:pt>
                <c:pt idx="4823">
                  <c:v>73.90068</c:v>
                </c:pt>
                <c:pt idx="4824">
                  <c:v>73.90037</c:v>
                </c:pt>
                <c:pt idx="4825">
                  <c:v>73.90005</c:v>
                </c:pt>
                <c:pt idx="4826">
                  <c:v>73.89973</c:v>
                </c:pt>
                <c:pt idx="4827">
                  <c:v>73.89941</c:v>
                </c:pt>
                <c:pt idx="4828">
                  <c:v>73.89908599999998</c:v>
                </c:pt>
                <c:pt idx="4829">
                  <c:v>73.89876599999998</c:v>
                </c:pt>
                <c:pt idx="4830">
                  <c:v>73.89844499999998</c:v>
                </c:pt>
                <c:pt idx="4831">
                  <c:v>73.898125</c:v>
                </c:pt>
                <c:pt idx="4832">
                  <c:v>73.897804</c:v>
                </c:pt>
                <c:pt idx="4833">
                  <c:v>73.89748</c:v>
                </c:pt>
                <c:pt idx="4834">
                  <c:v>73.89715</c:v>
                </c:pt>
                <c:pt idx="4835">
                  <c:v>73.89682</c:v>
                </c:pt>
                <c:pt idx="4836">
                  <c:v>73.89649</c:v>
                </c:pt>
                <c:pt idx="4837">
                  <c:v>73.896164</c:v>
                </c:pt>
                <c:pt idx="4838">
                  <c:v>73.89583599999999</c:v>
                </c:pt>
                <c:pt idx="4839">
                  <c:v>73.89551</c:v>
                </c:pt>
                <c:pt idx="4840">
                  <c:v>73.89517999999998</c:v>
                </c:pt>
                <c:pt idx="4841">
                  <c:v>73.89485</c:v>
                </c:pt>
                <c:pt idx="4842">
                  <c:v>73.89452</c:v>
                </c:pt>
                <c:pt idx="4843">
                  <c:v>73.894196</c:v>
                </c:pt>
                <c:pt idx="4844">
                  <c:v>73.89387</c:v>
                </c:pt>
                <c:pt idx="4845">
                  <c:v>73.89354</c:v>
                </c:pt>
                <c:pt idx="4846">
                  <c:v>73.89321</c:v>
                </c:pt>
                <c:pt idx="4847">
                  <c:v>73.89287999999999</c:v>
                </c:pt>
                <c:pt idx="4848">
                  <c:v>73.892555</c:v>
                </c:pt>
                <c:pt idx="4849">
                  <c:v>73.89222</c:v>
                </c:pt>
                <c:pt idx="4850">
                  <c:v>73.89189</c:v>
                </c:pt>
                <c:pt idx="4851">
                  <c:v>73.89156</c:v>
                </c:pt>
                <c:pt idx="4852">
                  <c:v>73.891235</c:v>
                </c:pt>
                <c:pt idx="4853">
                  <c:v>73.89091</c:v>
                </c:pt>
                <c:pt idx="4854">
                  <c:v>73.89058</c:v>
                </c:pt>
                <c:pt idx="4855">
                  <c:v>73.89025</c:v>
                </c:pt>
                <c:pt idx="4856">
                  <c:v>73.88992</c:v>
                </c:pt>
                <c:pt idx="4857">
                  <c:v>73.88959</c:v>
                </c:pt>
                <c:pt idx="4858">
                  <c:v>73.88925</c:v>
                </c:pt>
                <c:pt idx="4859">
                  <c:v>73.88891599999998</c:v>
                </c:pt>
                <c:pt idx="4860">
                  <c:v>73.88858999999998</c:v>
                </c:pt>
                <c:pt idx="4861">
                  <c:v>73.88825</c:v>
                </c:pt>
                <c:pt idx="4862">
                  <c:v>73.88792</c:v>
                </c:pt>
                <c:pt idx="4863">
                  <c:v>73.88759</c:v>
                </c:pt>
                <c:pt idx="4864">
                  <c:v>73.88725</c:v>
                </c:pt>
                <c:pt idx="4865">
                  <c:v>73.886925</c:v>
                </c:pt>
                <c:pt idx="4866">
                  <c:v>73.88659</c:v>
                </c:pt>
                <c:pt idx="4867">
                  <c:v>73.88625</c:v>
                </c:pt>
                <c:pt idx="4868">
                  <c:v>73.885925</c:v>
                </c:pt>
                <c:pt idx="4869">
                  <c:v>73.88559999999998</c:v>
                </c:pt>
                <c:pt idx="4870">
                  <c:v>73.88527</c:v>
                </c:pt>
                <c:pt idx="4871">
                  <c:v>73.88494</c:v>
                </c:pt>
                <c:pt idx="4872">
                  <c:v>73.88461</c:v>
                </c:pt>
                <c:pt idx="4873">
                  <c:v>73.884285</c:v>
                </c:pt>
                <c:pt idx="4874">
                  <c:v>73.88396</c:v>
                </c:pt>
                <c:pt idx="4875">
                  <c:v>73.88363</c:v>
                </c:pt>
                <c:pt idx="4876">
                  <c:v>73.8833</c:v>
                </c:pt>
                <c:pt idx="4877">
                  <c:v>73.88296999999998</c:v>
                </c:pt>
                <c:pt idx="4878">
                  <c:v>73.88264499999998</c:v>
                </c:pt>
                <c:pt idx="4879">
                  <c:v>73.88231999999999</c:v>
                </c:pt>
                <c:pt idx="4880">
                  <c:v>73.88199</c:v>
                </c:pt>
                <c:pt idx="4881">
                  <c:v>73.88167</c:v>
                </c:pt>
                <c:pt idx="4882">
                  <c:v>73.88133999999998</c:v>
                </c:pt>
                <c:pt idx="4883">
                  <c:v>73.88101</c:v>
                </c:pt>
                <c:pt idx="4884">
                  <c:v>73.880684</c:v>
                </c:pt>
                <c:pt idx="4885">
                  <c:v>73.88035599999999</c:v>
                </c:pt>
                <c:pt idx="4886">
                  <c:v>73.88003499999999</c:v>
                </c:pt>
                <c:pt idx="4887">
                  <c:v>73.87970999999999</c:v>
                </c:pt>
                <c:pt idx="4888">
                  <c:v>73.87938999999999</c:v>
                </c:pt>
                <c:pt idx="4889">
                  <c:v>73.87907</c:v>
                </c:pt>
                <c:pt idx="4890">
                  <c:v>73.87873999999996</c:v>
                </c:pt>
                <c:pt idx="4891">
                  <c:v>73.87841999999999</c:v>
                </c:pt>
                <c:pt idx="4892">
                  <c:v>73.87809999999999</c:v>
                </c:pt>
                <c:pt idx="4893">
                  <c:v>73.87777999999999</c:v>
                </c:pt>
                <c:pt idx="4894">
                  <c:v>73.87746</c:v>
                </c:pt>
                <c:pt idx="4895">
                  <c:v>73.877144</c:v>
                </c:pt>
                <c:pt idx="4896">
                  <c:v>73.87681999999998</c:v>
                </c:pt>
                <c:pt idx="4897">
                  <c:v>73.87649999999998</c:v>
                </c:pt>
                <c:pt idx="4898">
                  <c:v>73.87617999999999</c:v>
                </c:pt>
                <c:pt idx="4899">
                  <c:v>73.87585999999999</c:v>
                </c:pt>
                <c:pt idx="4900">
                  <c:v>73.87553999999999</c:v>
                </c:pt>
                <c:pt idx="4901">
                  <c:v>73.87522999999998</c:v>
                </c:pt>
                <c:pt idx="4902">
                  <c:v>73.874916</c:v>
                </c:pt>
                <c:pt idx="4903">
                  <c:v>73.8746</c:v>
                </c:pt>
                <c:pt idx="4904">
                  <c:v>73.87429</c:v>
                </c:pt>
                <c:pt idx="4905">
                  <c:v>73.87397999999999</c:v>
                </c:pt>
                <c:pt idx="4906">
                  <c:v>73.873665</c:v>
                </c:pt>
                <c:pt idx="4907">
                  <c:v>73.87334999999999</c:v>
                </c:pt>
                <c:pt idx="4908">
                  <c:v>73.87303999999999</c:v>
                </c:pt>
                <c:pt idx="4909">
                  <c:v>73.87272999999998</c:v>
                </c:pt>
                <c:pt idx="4910">
                  <c:v>73.87240999999999</c:v>
                </c:pt>
                <c:pt idx="4911">
                  <c:v>73.87209999999999</c:v>
                </c:pt>
                <c:pt idx="4912">
                  <c:v>73.87178999999999</c:v>
                </c:pt>
                <c:pt idx="4913">
                  <c:v>73.87147499999999</c:v>
                </c:pt>
                <c:pt idx="4914">
                  <c:v>73.87117</c:v>
                </c:pt>
                <c:pt idx="4915">
                  <c:v>73.87085999999998</c:v>
                </c:pt>
                <c:pt idx="4916">
                  <c:v>73.87054999999998</c:v>
                </c:pt>
                <c:pt idx="4917">
                  <c:v>73.87025</c:v>
                </c:pt>
                <c:pt idx="4918">
                  <c:v>73.86994</c:v>
                </c:pt>
                <c:pt idx="4919">
                  <c:v>73.86964</c:v>
                </c:pt>
                <c:pt idx="4920">
                  <c:v>73.86933</c:v>
                </c:pt>
                <c:pt idx="4921">
                  <c:v>73.869026</c:v>
                </c:pt>
                <c:pt idx="4922">
                  <c:v>73.86871999999998</c:v>
                </c:pt>
                <c:pt idx="4923">
                  <c:v>73.86841599999998</c:v>
                </c:pt>
                <c:pt idx="4924">
                  <c:v>73.86812</c:v>
                </c:pt>
                <c:pt idx="4925">
                  <c:v>73.86781</c:v>
                </c:pt>
                <c:pt idx="4926">
                  <c:v>73.867516</c:v>
                </c:pt>
                <c:pt idx="4927">
                  <c:v>73.86721</c:v>
                </c:pt>
                <c:pt idx="4928">
                  <c:v>73.86691</c:v>
                </c:pt>
                <c:pt idx="4929">
                  <c:v>73.866615</c:v>
                </c:pt>
                <c:pt idx="4930">
                  <c:v>73.86632</c:v>
                </c:pt>
                <c:pt idx="4931">
                  <c:v>73.86602</c:v>
                </c:pt>
                <c:pt idx="4932">
                  <c:v>73.86571999999998</c:v>
                </c:pt>
                <c:pt idx="4933">
                  <c:v>73.865425</c:v>
                </c:pt>
                <c:pt idx="4934">
                  <c:v>73.86513</c:v>
                </c:pt>
                <c:pt idx="4935">
                  <c:v>73.86483000000001</c:v>
                </c:pt>
                <c:pt idx="4936">
                  <c:v>73.86453</c:v>
                </c:pt>
                <c:pt idx="4937">
                  <c:v>73.86424</c:v>
                </c:pt>
                <c:pt idx="4938">
                  <c:v>73.863945</c:v>
                </c:pt>
                <c:pt idx="4939">
                  <c:v>73.863655</c:v>
                </c:pt>
                <c:pt idx="4940">
                  <c:v>73.863365</c:v>
                </c:pt>
                <c:pt idx="4941">
                  <c:v>73.86307499999998</c:v>
                </c:pt>
                <c:pt idx="4942">
                  <c:v>73.86278499999999</c:v>
                </c:pt>
                <c:pt idx="4943">
                  <c:v>73.86249499999998</c:v>
                </c:pt>
                <c:pt idx="4944">
                  <c:v>73.862206</c:v>
                </c:pt>
                <c:pt idx="4945">
                  <c:v>73.861916</c:v>
                </c:pt>
                <c:pt idx="4946">
                  <c:v>73.86163</c:v>
                </c:pt>
                <c:pt idx="4947">
                  <c:v>73.86134</c:v>
                </c:pt>
                <c:pt idx="4948">
                  <c:v>73.86106</c:v>
                </c:pt>
                <c:pt idx="4949">
                  <c:v>73.86077999999999</c:v>
                </c:pt>
                <c:pt idx="4950">
                  <c:v>73.86049</c:v>
                </c:pt>
                <c:pt idx="4951">
                  <c:v>73.86021</c:v>
                </c:pt>
                <c:pt idx="4952">
                  <c:v>73.859924</c:v>
                </c:pt>
                <c:pt idx="4953">
                  <c:v>73.85964</c:v>
                </c:pt>
                <c:pt idx="4954">
                  <c:v>73.85935999999998</c:v>
                </c:pt>
                <c:pt idx="4955">
                  <c:v>73.85906999999998</c:v>
                </c:pt>
                <c:pt idx="4956">
                  <c:v>73.85878999999998</c:v>
                </c:pt>
                <c:pt idx="4957">
                  <c:v>73.85850499999998</c:v>
                </c:pt>
                <c:pt idx="4958">
                  <c:v>73.85822</c:v>
                </c:pt>
                <c:pt idx="4959">
                  <c:v>73.85794</c:v>
                </c:pt>
                <c:pt idx="4960">
                  <c:v>73.85766</c:v>
                </c:pt>
                <c:pt idx="4961">
                  <c:v>73.85737599999999</c:v>
                </c:pt>
                <c:pt idx="4962">
                  <c:v>73.8571</c:v>
                </c:pt>
                <c:pt idx="4963">
                  <c:v>73.85682999999998</c:v>
                </c:pt>
                <c:pt idx="4964">
                  <c:v>73.856544</c:v>
                </c:pt>
                <c:pt idx="4965">
                  <c:v>73.85627</c:v>
                </c:pt>
                <c:pt idx="4966">
                  <c:v>73.85599499999998</c:v>
                </c:pt>
                <c:pt idx="4967">
                  <c:v>73.85571999999999</c:v>
                </c:pt>
                <c:pt idx="4968">
                  <c:v>73.85544599999999</c:v>
                </c:pt>
                <c:pt idx="4969">
                  <c:v>73.85516999999998</c:v>
                </c:pt>
                <c:pt idx="4970">
                  <c:v>73.8549</c:v>
                </c:pt>
                <c:pt idx="4971">
                  <c:v>73.85463</c:v>
                </c:pt>
                <c:pt idx="4972">
                  <c:v>73.854355</c:v>
                </c:pt>
                <c:pt idx="4973">
                  <c:v>73.85409</c:v>
                </c:pt>
                <c:pt idx="4974">
                  <c:v>73.85380999999998</c:v>
                </c:pt>
                <c:pt idx="4975">
                  <c:v>73.85354599999998</c:v>
                </c:pt>
                <c:pt idx="4976">
                  <c:v>73.85327</c:v>
                </c:pt>
                <c:pt idx="4977">
                  <c:v>73.853004</c:v>
                </c:pt>
                <c:pt idx="4978">
                  <c:v>73.85273999999997</c:v>
                </c:pt>
                <c:pt idx="4979">
                  <c:v>73.85246999999998</c:v>
                </c:pt>
                <c:pt idx="4980">
                  <c:v>73.85219999999998</c:v>
                </c:pt>
                <c:pt idx="4981">
                  <c:v>73.85194</c:v>
                </c:pt>
                <c:pt idx="4982">
                  <c:v>73.85168</c:v>
                </c:pt>
                <c:pt idx="4983">
                  <c:v>73.85141</c:v>
                </c:pt>
                <c:pt idx="4984">
                  <c:v>73.85114</c:v>
                </c:pt>
                <c:pt idx="4985">
                  <c:v>73.85087599999999</c:v>
                </c:pt>
                <c:pt idx="4986">
                  <c:v>73.85062</c:v>
                </c:pt>
                <c:pt idx="4987">
                  <c:v>73.85035999999998</c:v>
                </c:pt>
                <c:pt idx="4988">
                  <c:v>73.85008999999998</c:v>
                </c:pt>
                <c:pt idx="4989">
                  <c:v>73.84983</c:v>
                </c:pt>
                <c:pt idx="4990">
                  <c:v>73.84957</c:v>
                </c:pt>
                <c:pt idx="4991">
                  <c:v>73.84931</c:v>
                </c:pt>
                <c:pt idx="4992">
                  <c:v>73.84905</c:v>
                </c:pt>
                <c:pt idx="4993">
                  <c:v>73.84878999999998</c:v>
                </c:pt>
                <c:pt idx="4994">
                  <c:v>73.84853</c:v>
                </c:pt>
                <c:pt idx="4995">
                  <c:v>73.848274</c:v>
                </c:pt>
                <c:pt idx="4996">
                  <c:v>73.848015</c:v>
                </c:pt>
                <c:pt idx="4997">
                  <c:v>73.847755</c:v>
                </c:pt>
                <c:pt idx="4998">
                  <c:v>73.847496</c:v>
                </c:pt>
                <c:pt idx="4999">
                  <c:v>73.847244</c:v>
                </c:pt>
                <c:pt idx="5000">
                  <c:v>73.846985</c:v>
                </c:pt>
                <c:pt idx="5001">
                  <c:v>73.846725</c:v>
                </c:pt>
                <c:pt idx="5002">
                  <c:v>73.84647</c:v>
                </c:pt>
                <c:pt idx="5003">
                  <c:v>73.84622</c:v>
                </c:pt>
                <c:pt idx="5004">
                  <c:v>73.84597</c:v>
                </c:pt>
                <c:pt idx="5005">
                  <c:v>73.84572</c:v>
                </c:pt>
                <c:pt idx="5006">
                  <c:v>73.84547</c:v>
                </c:pt>
                <c:pt idx="5007">
                  <c:v>73.845215</c:v>
                </c:pt>
                <c:pt idx="5008">
                  <c:v>73.84496</c:v>
                </c:pt>
                <c:pt idx="5009">
                  <c:v>73.84471</c:v>
                </c:pt>
                <c:pt idx="5010">
                  <c:v>73.84446</c:v>
                </c:pt>
                <c:pt idx="5011">
                  <c:v>73.844215</c:v>
                </c:pt>
                <c:pt idx="5012">
                  <c:v>73.84397000000001</c:v>
                </c:pt>
                <c:pt idx="5013">
                  <c:v>73.84372</c:v>
                </c:pt>
                <c:pt idx="5014">
                  <c:v>73.843475</c:v>
                </c:pt>
                <c:pt idx="5015">
                  <c:v>73.84323</c:v>
                </c:pt>
                <c:pt idx="5016">
                  <c:v>73.84299</c:v>
                </c:pt>
                <c:pt idx="5017">
                  <c:v>73.84273999999999</c:v>
                </c:pt>
                <c:pt idx="5018">
                  <c:v>73.8425</c:v>
                </c:pt>
                <c:pt idx="5019">
                  <c:v>73.842255</c:v>
                </c:pt>
                <c:pt idx="5020">
                  <c:v>73.84201</c:v>
                </c:pt>
                <c:pt idx="5021">
                  <c:v>73.84177</c:v>
                </c:pt>
                <c:pt idx="5022">
                  <c:v>73.84152</c:v>
                </c:pt>
                <c:pt idx="5023">
                  <c:v>73.84128</c:v>
                </c:pt>
                <c:pt idx="5024">
                  <c:v>73.841034</c:v>
                </c:pt>
                <c:pt idx="5025">
                  <c:v>73.84079</c:v>
                </c:pt>
                <c:pt idx="5026">
                  <c:v>73.840546</c:v>
                </c:pt>
                <c:pt idx="5027">
                  <c:v>73.84030000000001</c:v>
                </c:pt>
                <c:pt idx="5028">
                  <c:v>73.840065</c:v>
                </c:pt>
                <c:pt idx="5029">
                  <c:v>73.83983</c:v>
                </c:pt>
                <c:pt idx="5030">
                  <c:v>73.839584</c:v>
                </c:pt>
                <c:pt idx="5031">
                  <c:v>73.83934999999998</c:v>
                </c:pt>
                <c:pt idx="5032">
                  <c:v>73.83911</c:v>
                </c:pt>
                <c:pt idx="5033">
                  <c:v>73.83887499999999</c:v>
                </c:pt>
                <c:pt idx="5034">
                  <c:v>73.83864</c:v>
                </c:pt>
                <c:pt idx="5035">
                  <c:v>73.83839999999998</c:v>
                </c:pt>
                <c:pt idx="5036">
                  <c:v>73.838165</c:v>
                </c:pt>
                <c:pt idx="5037">
                  <c:v>73.83794</c:v>
                </c:pt>
                <c:pt idx="5038">
                  <c:v>73.83771</c:v>
                </c:pt>
                <c:pt idx="5039">
                  <c:v>73.83748</c:v>
                </c:pt>
                <c:pt idx="5040">
                  <c:v>73.83725</c:v>
                </c:pt>
                <c:pt idx="5041">
                  <c:v>73.83702</c:v>
                </c:pt>
                <c:pt idx="5042">
                  <c:v>73.83678999999998</c:v>
                </c:pt>
                <c:pt idx="5043">
                  <c:v>73.836555</c:v>
                </c:pt>
                <c:pt idx="5044">
                  <c:v>73.83632</c:v>
                </c:pt>
                <c:pt idx="5045">
                  <c:v>73.83609</c:v>
                </c:pt>
                <c:pt idx="5046">
                  <c:v>73.83585999999998</c:v>
                </c:pt>
                <c:pt idx="5047">
                  <c:v>73.83563</c:v>
                </c:pt>
                <c:pt idx="5048">
                  <c:v>73.83539999999999</c:v>
                </c:pt>
                <c:pt idx="5049">
                  <c:v>73.83517499999999</c:v>
                </c:pt>
                <c:pt idx="5050">
                  <c:v>73.834946</c:v>
                </c:pt>
                <c:pt idx="5051">
                  <c:v>73.83472</c:v>
                </c:pt>
                <c:pt idx="5052">
                  <c:v>73.83449</c:v>
                </c:pt>
                <c:pt idx="5053">
                  <c:v>73.83426</c:v>
                </c:pt>
                <c:pt idx="5054">
                  <c:v>73.83403000000001</c:v>
                </c:pt>
                <c:pt idx="5055">
                  <c:v>73.83379999999998</c:v>
                </c:pt>
                <c:pt idx="5056">
                  <c:v>73.83357</c:v>
                </c:pt>
                <c:pt idx="5057">
                  <c:v>73.83334999999998</c:v>
                </c:pt>
                <c:pt idx="5058">
                  <c:v>73.83312</c:v>
                </c:pt>
                <c:pt idx="5059">
                  <c:v>73.83288999999999</c:v>
                </c:pt>
                <c:pt idx="5060">
                  <c:v>73.832664</c:v>
                </c:pt>
                <c:pt idx="5061">
                  <c:v>73.83243599999999</c:v>
                </c:pt>
                <c:pt idx="5062">
                  <c:v>73.832214</c:v>
                </c:pt>
                <c:pt idx="5063">
                  <c:v>73.831985</c:v>
                </c:pt>
                <c:pt idx="5064">
                  <c:v>73.831764</c:v>
                </c:pt>
                <c:pt idx="5065">
                  <c:v>73.83154</c:v>
                </c:pt>
                <c:pt idx="5066">
                  <c:v>73.83132</c:v>
                </c:pt>
                <c:pt idx="5067">
                  <c:v>73.8311</c:v>
                </c:pt>
                <c:pt idx="5068">
                  <c:v>73.83087999999998</c:v>
                </c:pt>
                <c:pt idx="5069">
                  <c:v>73.83066</c:v>
                </c:pt>
                <c:pt idx="5070">
                  <c:v>73.83043999999998</c:v>
                </c:pt>
                <c:pt idx="5071">
                  <c:v>73.83022</c:v>
                </c:pt>
                <c:pt idx="5072">
                  <c:v>73.83</c:v>
                </c:pt>
                <c:pt idx="5073">
                  <c:v>73.82977999999999</c:v>
                </c:pt>
                <c:pt idx="5074">
                  <c:v>73.82956999999998</c:v>
                </c:pt>
                <c:pt idx="5075">
                  <c:v>73.82934599999999</c:v>
                </c:pt>
                <c:pt idx="5076">
                  <c:v>73.829124</c:v>
                </c:pt>
                <c:pt idx="5077">
                  <c:v>73.82890999999998</c:v>
                </c:pt>
                <c:pt idx="5078">
                  <c:v>73.82868999999998</c:v>
                </c:pt>
                <c:pt idx="5079">
                  <c:v>73.82847599999997</c:v>
                </c:pt>
                <c:pt idx="5080">
                  <c:v>73.82826</c:v>
                </c:pt>
                <c:pt idx="5081">
                  <c:v>73.82804999999999</c:v>
                </c:pt>
                <c:pt idx="5082">
                  <c:v>73.82783499999998</c:v>
                </c:pt>
                <c:pt idx="5083">
                  <c:v>73.82762</c:v>
                </c:pt>
                <c:pt idx="5084">
                  <c:v>73.82741</c:v>
                </c:pt>
                <c:pt idx="5085">
                  <c:v>73.827194</c:v>
                </c:pt>
                <c:pt idx="5086">
                  <c:v>73.82697999999999</c:v>
                </c:pt>
                <c:pt idx="5087">
                  <c:v>73.82676999999998</c:v>
                </c:pt>
                <c:pt idx="5088">
                  <c:v>73.82654999999998</c:v>
                </c:pt>
                <c:pt idx="5089">
                  <c:v>73.82633999999999</c:v>
                </c:pt>
                <c:pt idx="5090">
                  <c:v>73.826126</c:v>
                </c:pt>
                <c:pt idx="5091">
                  <c:v>73.82590999999998</c:v>
                </c:pt>
                <c:pt idx="5092">
                  <c:v>73.8257</c:v>
                </c:pt>
                <c:pt idx="5093">
                  <c:v>73.82548499999999</c:v>
                </c:pt>
                <c:pt idx="5094">
                  <c:v>73.82527999999999</c:v>
                </c:pt>
                <c:pt idx="5095">
                  <c:v>73.82506599999999</c:v>
                </c:pt>
                <c:pt idx="5096">
                  <c:v>73.82485</c:v>
                </c:pt>
                <c:pt idx="5097">
                  <c:v>73.824646</c:v>
                </c:pt>
                <c:pt idx="5098">
                  <c:v>73.82443999999998</c:v>
                </c:pt>
                <c:pt idx="5099">
                  <c:v>73.824234</c:v>
                </c:pt>
                <c:pt idx="5100">
                  <c:v>73.82402</c:v>
                </c:pt>
                <c:pt idx="5101">
                  <c:v>73.823814</c:v>
                </c:pt>
                <c:pt idx="5102">
                  <c:v>73.82361</c:v>
                </c:pt>
                <c:pt idx="5103">
                  <c:v>73.82339999999999</c:v>
                </c:pt>
                <c:pt idx="5104">
                  <c:v>73.8232</c:v>
                </c:pt>
                <c:pt idx="5105">
                  <c:v>73.82298999999999</c:v>
                </c:pt>
                <c:pt idx="5106">
                  <c:v>73.82278399999998</c:v>
                </c:pt>
                <c:pt idx="5107">
                  <c:v>73.82257999999999</c:v>
                </c:pt>
                <c:pt idx="5108">
                  <c:v>73.82236999999998</c:v>
                </c:pt>
                <c:pt idx="5109">
                  <c:v>73.82216999999998</c:v>
                </c:pt>
                <c:pt idx="5110">
                  <c:v>73.82197</c:v>
                </c:pt>
                <c:pt idx="5111">
                  <c:v>73.82423</c:v>
                </c:pt>
                <c:pt idx="5112">
                  <c:v>73.82648499999999</c:v>
                </c:pt>
                <c:pt idx="5113">
                  <c:v>73.82873999999997</c:v>
                </c:pt>
                <c:pt idx="5114">
                  <c:v>73.831</c:v>
                </c:pt>
                <c:pt idx="5115">
                  <c:v>73.83327000000001</c:v>
                </c:pt>
                <c:pt idx="5116">
                  <c:v>73.83553</c:v>
                </c:pt>
                <c:pt idx="5117">
                  <c:v>73.8378</c:v>
                </c:pt>
                <c:pt idx="5118">
                  <c:v>73.84006</c:v>
                </c:pt>
                <c:pt idx="5119">
                  <c:v>73.84231599999998</c:v>
                </c:pt>
                <c:pt idx="5120">
                  <c:v>73.84458</c:v>
                </c:pt>
                <c:pt idx="5121">
                  <c:v>73.84685</c:v>
                </c:pt>
                <c:pt idx="5122">
                  <c:v>73.849106</c:v>
                </c:pt>
                <c:pt idx="5123">
                  <c:v>73.85136999999998</c:v>
                </c:pt>
                <c:pt idx="5124">
                  <c:v>73.85364</c:v>
                </c:pt>
                <c:pt idx="5125">
                  <c:v>73.85589999999999</c:v>
                </c:pt>
                <c:pt idx="5126">
                  <c:v>73.85816999999998</c:v>
                </c:pt>
                <c:pt idx="5127">
                  <c:v>73.86043</c:v>
                </c:pt>
                <c:pt idx="5128">
                  <c:v>73.86269</c:v>
                </c:pt>
                <c:pt idx="5129">
                  <c:v>73.86496</c:v>
                </c:pt>
                <c:pt idx="5130">
                  <c:v>73.86722</c:v>
                </c:pt>
                <c:pt idx="5131">
                  <c:v>73.869484</c:v>
                </c:pt>
                <c:pt idx="5132">
                  <c:v>73.87173999999999</c:v>
                </c:pt>
                <c:pt idx="5133">
                  <c:v>73.87399999999998</c:v>
                </c:pt>
                <c:pt idx="5134">
                  <c:v>73.87626</c:v>
                </c:pt>
                <c:pt idx="5135">
                  <c:v>73.87851999999998</c:v>
                </c:pt>
                <c:pt idx="5136">
                  <c:v>73.88077499999999</c:v>
                </c:pt>
                <c:pt idx="5137">
                  <c:v>73.883026</c:v>
                </c:pt>
                <c:pt idx="5138">
                  <c:v>73.88527999999998</c:v>
                </c:pt>
                <c:pt idx="5139">
                  <c:v>73.88753000000001</c:v>
                </c:pt>
                <c:pt idx="5140">
                  <c:v>73.88977999999999</c:v>
                </c:pt>
                <c:pt idx="5141">
                  <c:v>73.889565</c:v>
                </c:pt>
                <c:pt idx="5142">
                  <c:v>73.88934999999998</c:v>
                </c:pt>
                <c:pt idx="5143">
                  <c:v>73.88913</c:v>
                </c:pt>
                <c:pt idx="5144">
                  <c:v>73.88890999999998</c:v>
                </c:pt>
                <c:pt idx="5145">
                  <c:v>73.88868999999998</c:v>
                </c:pt>
                <c:pt idx="5146">
                  <c:v>73.88846599999998</c:v>
                </c:pt>
                <c:pt idx="5147">
                  <c:v>73.88823999999998</c:v>
                </c:pt>
                <c:pt idx="5148">
                  <c:v>73.88800999999998</c:v>
                </c:pt>
                <c:pt idx="5149">
                  <c:v>73.88777999999999</c:v>
                </c:pt>
                <c:pt idx="5150">
                  <c:v>73.88754</c:v>
                </c:pt>
                <c:pt idx="5151">
                  <c:v>73.88731</c:v>
                </c:pt>
                <c:pt idx="5152">
                  <c:v>73.88707</c:v>
                </c:pt>
                <c:pt idx="5153">
                  <c:v>73.88682999999998</c:v>
                </c:pt>
                <c:pt idx="5154">
                  <c:v>73.8866</c:v>
                </c:pt>
                <c:pt idx="5155">
                  <c:v>73.88634999999998</c:v>
                </c:pt>
                <c:pt idx="5156">
                  <c:v>73.88611</c:v>
                </c:pt>
                <c:pt idx="5157">
                  <c:v>73.88585999999998</c:v>
                </c:pt>
                <c:pt idx="5158">
                  <c:v>73.885605</c:v>
                </c:pt>
                <c:pt idx="5159">
                  <c:v>73.88534999999999</c:v>
                </c:pt>
                <c:pt idx="5160">
                  <c:v>73.88509999999998</c:v>
                </c:pt>
                <c:pt idx="5161">
                  <c:v>73.88483999999998</c:v>
                </c:pt>
                <c:pt idx="5162">
                  <c:v>73.88458</c:v>
                </c:pt>
                <c:pt idx="5163">
                  <c:v>73.88432</c:v>
                </c:pt>
                <c:pt idx="5164">
                  <c:v>73.884056</c:v>
                </c:pt>
                <c:pt idx="5165">
                  <c:v>73.88378999999999</c:v>
                </c:pt>
                <c:pt idx="5166">
                  <c:v>73.88352</c:v>
                </c:pt>
                <c:pt idx="5167">
                  <c:v>73.88325</c:v>
                </c:pt>
                <c:pt idx="5168">
                  <c:v>73.88296999999998</c:v>
                </c:pt>
                <c:pt idx="5169">
                  <c:v>73.88269999999998</c:v>
                </c:pt>
                <c:pt idx="5170">
                  <c:v>73.88241999999998</c:v>
                </c:pt>
                <c:pt idx="5171">
                  <c:v>73.88213999999999</c:v>
                </c:pt>
                <c:pt idx="5172">
                  <c:v>73.88185</c:v>
                </c:pt>
                <c:pt idx="5173">
                  <c:v>73.88157</c:v>
                </c:pt>
                <c:pt idx="5174">
                  <c:v>73.88129</c:v>
                </c:pt>
                <c:pt idx="5175">
                  <c:v>73.881</c:v>
                </c:pt>
                <c:pt idx="5176">
                  <c:v>73.88070999999998</c:v>
                </c:pt>
                <c:pt idx="5177">
                  <c:v>73.88042</c:v>
                </c:pt>
                <c:pt idx="5178">
                  <c:v>73.88013</c:v>
                </c:pt>
                <c:pt idx="5179">
                  <c:v>73.87983</c:v>
                </c:pt>
                <c:pt idx="5180">
                  <c:v>73.87952999999998</c:v>
                </c:pt>
                <c:pt idx="5181">
                  <c:v>73.87923399999998</c:v>
                </c:pt>
                <c:pt idx="5182">
                  <c:v>73.87892999999998</c:v>
                </c:pt>
                <c:pt idx="5183">
                  <c:v>73.878624</c:v>
                </c:pt>
                <c:pt idx="5184">
                  <c:v>73.87832999999998</c:v>
                </c:pt>
                <c:pt idx="5185">
                  <c:v>73.87801999999999</c:v>
                </c:pt>
                <c:pt idx="5186">
                  <c:v>73.87771599999999</c:v>
                </c:pt>
                <c:pt idx="5187">
                  <c:v>73.87741</c:v>
                </c:pt>
                <c:pt idx="5188">
                  <c:v>73.8771</c:v>
                </c:pt>
                <c:pt idx="5189">
                  <c:v>73.87678499999998</c:v>
                </c:pt>
                <c:pt idx="5190">
                  <c:v>73.87647</c:v>
                </c:pt>
                <c:pt idx="5191">
                  <c:v>73.87616</c:v>
                </c:pt>
                <c:pt idx="5192">
                  <c:v>73.87584999999999</c:v>
                </c:pt>
                <c:pt idx="5193">
                  <c:v>73.87553399999999</c:v>
                </c:pt>
                <c:pt idx="5194">
                  <c:v>73.87522</c:v>
                </c:pt>
                <c:pt idx="5195">
                  <c:v>73.87491</c:v>
                </c:pt>
                <c:pt idx="5196">
                  <c:v>73.87459</c:v>
                </c:pt>
                <c:pt idx="5197">
                  <c:v>73.87427</c:v>
                </c:pt>
                <c:pt idx="5198">
                  <c:v>73.87394999999998</c:v>
                </c:pt>
                <c:pt idx="5199">
                  <c:v>73.87363399999998</c:v>
                </c:pt>
                <c:pt idx="5200">
                  <c:v>73.87331999999999</c:v>
                </c:pt>
                <c:pt idx="5201">
                  <c:v>73.87299999999999</c:v>
                </c:pt>
                <c:pt idx="5202">
                  <c:v>73.87267999999999</c:v>
                </c:pt>
                <c:pt idx="5203">
                  <c:v>73.87235999999999</c:v>
                </c:pt>
                <c:pt idx="5204">
                  <c:v>73.87203999999998</c:v>
                </c:pt>
                <c:pt idx="5205">
                  <c:v>73.87171999999998</c:v>
                </c:pt>
                <c:pt idx="5206">
                  <c:v>73.87139999999998</c:v>
                </c:pt>
                <c:pt idx="5207">
                  <c:v>73.87106999999998</c:v>
                </c:pt>
                <c:pt idx="5208">
                  <c:v>73.87073999999998</c:v>
                </c:pt>
                <c:pt idx="5209">
                  <c:v>73.87041499999998</c:v>
                </c:pt>
                <c:pt idx="5210">
                  <c:v>73.87008999999999</c:v>
                </c:pt>
                <c:pt idx="5211">
                  <c:v>73.86976</c:v>
                </c:pt>
                <c:pt idx="5212">
                  <c:v>73.86943</c:v>
                </c:pt>
                <c:pt idx="5213">
                  <c:v>73.8691</c:v>
                </c:pt>
                <c:pt idx="5214">
                  <c:v>73.86877999999999</c:v>
                </c:pt>
                <c:pt idx="5215">
                  <c:v>73.86846</c:v>
                </c:pt>
                <c:pt idx="5216">
                  <c:v>73.86813</c:v>
                </c:pt>
                <c:pt idx="5217">
                  <c:v>73.867805</c:v>
                </c:pt>
                <c:pt idx="5218">
                  <c:v>73.86748</c:v>
                </c:pt>
                <c:pt idx="5219">
                  <c:v>73.86716</c:v>
                </c:pt>
                <c:pt idx="5220">
                  <c:v>73.86683999999998</c:v>
                </c:pt>
                <c:pt idx="5221">
                  <c:v>73.86651</c:v>
                </c:pt>
                <c:pt idx="5222">
                  <c:v>73.86618</c:v>
                </c:pt>
                <c:pt idx="5223">
                  <c:v>73.86584999999998</c:v>
                </c:pt>
                <c:pt idx="5224">
                  <c:v>73.865524</c:v>
                </c:pt>
                <c:pt idx="5225">
                  <c:v>73.8652</c:v>
                </c:pt>
                <c:pt idx="5226">
                  <c:v>73.86487599999998</c:v>
                </c:pt>
                <c:pt idx="5227">
                  <c:v>73.864555</c:v>
                </c:pt>
                <c:pt idx="5228">
                  <c:v>73.86423</c:v>
                </c:pt>
                <c:pt idx="5229">
                  <c:v>73.8639</c:v>
                </c:pt>
                <c:pt idx="5230">
                  <c:v>73.86357</c:v>
                </c:pt>
                <c:pt idx="5231">
                  <c:v>73.86325</c:v>
                </c:pt>
                <c:pt idx="5232">
                  <c:v>73.86293</c:v>
                </c:pt>
                <c:pt idx="5233">
                  <c:v>73.86261</c:v>
                </c:pt>
                <c:pt idx="5234">
                  <c:v>73.86228</c:v>
                </c:pt>
                <c:pt idx="5235">
                  <c:v>73.86196</c:v>
                </c:pt>
                <c:pt idx="5236">
                  <c:v>73.86164</c:v>
                </c:pt>
                <c:pt idx="5237">
                  <c:v>73.86131</c:v>
                </c:pt>
                <c:pt idx="5238">
                  <c:v>73.86099</c:v>
                </c:pt>
                <c:pt idx="5239">
                  <c:v>73.86067000000001</c:v>
                </c:pt>
                <c:pt idx="5240">
                  <c:v>73.86034999999998</c:v>
                </c:pt>
                <c:pt idx="5241">
                  <c:v>73.86003</c:v>
                </c:pt>
                <c:pt idx="5242">
                  <c:v>73.85970999999999</c:v>
                </c:pt>
                <c:pt idx="5243">
                  <c:v>73.85938999999999</c:v>
                </c:pt>
                <c:pt idx="5244">
                  <c:v>73.85906999999998</c:v>
                </c:pt>
                <c:pt idx="5245">
                  <c:v>73.85874999999999</c:v>
                </c:pt>
                <c:pt idx="5246">
                  <c:v>73.85843999999999</c:v>
                </c:pt>
                <c:pt idx="5247">
                  <c:v>73.85812</c:v>
                </c:pt>
                <c:pt idx="5248">
                  <c:v>73.85781</c:v>
                </c:pt>
                <c:pt idx="5249">
                  <c:v>73.8575</c:v>
                </c:pt>
                <c:pt idx="5250">
                  <c:v>73.85718</c:v>
                </c:pt>
                <c:pt idx="5251">
                  <c:v>73.85686</c:v>
                </c:pt>
                <c:pt idx="5252">
                  <c:v>73.85653999999998</c:v>
                </c:pt>
                <c:pt idx="5253">
                  <c:v>73.85622</c:v>
                </c:pt>
                <c:pt idx="5254">
                  <c:v>73.85589599999999</c:v>
                </c:pt>
                <c:pt idx="5255">
                  <c:v>73.85557999999999</c:v>
                </c:pt>
                <c:pt idx="5256">
                  <c:v>73.85527</c:v>
                </c:pt>
                <c:pt idx="5257">
                  <c:v>73.85496</c:v>
                </c:pt>
                <c:pt idx="5258">
                  <c:v>73.854645</c:v>
                </c:pt>
                <c:pt idx="5259">
                  <c:v>73.85433</c:v>
                </c:pt>
                <c:pt idx="5260">
                  <c:v>73.85402</c:v>
                </c:pt>
                <c:pt idx="5261">
                  <c:v>73.85370999999999</c:v>
                </c:pt>
                <c:pt idx="5262">
                  <c:v>73.85338999999999</c:v>
                </c:pt>
                <c:pt idx="5263">
                  <c:v>73.85307999999999</c:v>
                </c:pt>
                <c:pt idx="5264">
                  <c:v>73.85276999999998</c:v>
                </c:pt>
                <c:pt idx="5265">
                  <c:v>73.85245499999999</c:v>
                </c:pt>
                <c:pt idx="5266">
                  <c:v>73.85213999999999</c:v>
                </c:pt>
                <c:pt idx="5267">
                  <c:v>73.85183999999998</c:v>
                </c:pt>
                <c:pt idx="5268">
                  <c:v>73.851524</c:v>
                </c:pt>
                <c:pt idx="5269">
                  <c:v>73.85121</c:v>
                </c:pt>
                <c:pt idx="5270">
                  <c:v>73.85091</c:v>
                </c:pt>
                <c:pt idx="5271">
                  <c:v>73.8506</c:v>
                </c:pt>
                <c:pt idx="5272">
                  <c:v>73.850296</c:v>
                </c:pt>
                <c:pt idx="5273">
                  <c:v>73.84999</c:v>
                </c:pt>
                <c:pt idx="5274">
                  <c:v>73.849686</c:v>
                </c:pt>
                <c:pt idx="5275">
                  <c:v>73.84937999999998</c:v>
                </c:pt>
                <c:pt idx="5276">
                  <c:v>73.849075</c:v>
                </c:pt>
                <c:pt idx="5277">
                  <c:v>73.84876999999998</c:v>
                </c:pt>
                <c:pt idx="5278">
                  <c:v>73.84847</c:v>
                </c:pt>
                <c:pt idx="5279">
                  <c:v>73.84817</c:v>
                </c:pt>
                <c:pt idx="5280">
                  <c:v>73.84787</c:v>
                </c:pt>
                <c:pt idx="5281">
                  <c:v>73.847565</c:v>
                </c:pt>
                <c:pt idx="5282">
                  <c:v>73.84727</c:v>
                </c:pt>
                <c:pt idx="5283">
                  <c:v>73.84697000000001</c:v>
                </c:pt>
                <c:pt idx="5284">
                  <c:v>73.84667</c:v>
                </c:pt>
                <c:pt idx="5285">
                  <c:v>73.84637</c:v>
                </c:pt>
                <c:pt idx="5286">
                  <c:v>73.84607</c:v>
                </c:pt>
                <c:pt idx="5287">
                  <c:v>73.84576999999998</c:v>
                </c:pt>
                <c:pt idx="5288">
                  <c:v>73.84547399999998</c:v>
                </c:pt>
                <c:pt idx="5289">
                  <c:v>73.84518</c:v>
                </c:pt>
                <c:pt idx="5290">
                  <c:v>73.84489</c:v>
                </c:pt>
                <c:pt idx="5291">
                  <c:v>73.84459</c:v>
                </c:pt>
                <c:pt idx="5292">
                  <c:v>73.84429</c:v>
                </c:pt>
                <c:pt idx="5293">
                  <c:v>73.844</c:v>
                </c:pt>
                <c:pt idx="5294">
                  <c:v>73.84371</c:v>
                </c:pt>
                <c:pt idx="5295">
                  <c:v>73.84342</c:v>
                </c:pt>
                <c:pt idx="5296">
                  <c:v>73.843124</c:v>
                </c:pt>
                <c:pt idx="5297">
                  <c:v>73.84283399999998</c:v>
                </c:pt>
                <c:pt idx="5298">
                  <c:v>73.842545</c:v>
                </c:pt>
                <c:pt idx="5299">
                  <c:v>73.842255</c:v>
                </c:pt>
                <c:pt idx="5300">
                  <c:v>73.841965</c:v>
                </c:pt>
                <c:pt idx="5301">
                  <c:v>73.841675</c:v>
                </c:pt>
                <c:pt idx="5302">
                  <c:v>73.841385</c:v>
                </c:pt>
                <c:pt idx="5303">
                  <c:v>73.8411</c:v>
                </c:pt>
                <c:pt idx="5304">
                  <c:v>73.84082</c:v>
                </c:pt>
                <c:pt idx="5305">
                  <c:v>73.84053</c:v>
                </c:pt>
                <c:pt idx="5306">
                  <c:v>73.84025</c:v>
                </c:pt>
                <c:pt idx="5307">
                  <c:v>73.839966</c:v>
                </c:pt>
                <c:pt idx="5308">
                  <c:v>73.83968</c:v>
                </c:pt>
                <c:pt idx="5309">
                  <c:v>73.8394</c:v>
                </c:pt>
                <c:pt idx="5310">
                  <c:v>73.83912</c:v>
                </c:pt>
                <c:pt idx="5311">
                  <c:v>73.83883999999999</c:v>
                </c:pt>
                <c:pt idx="5312">
                  <c:v>73.838554</c:v>
                </c:pt>
                <c:pt idx="5313">
                  <c:v>73.83827</c:v>
                </c:pt>
                <c:pt idx="5314">
                  <c:v>73.83799</c:v>
                </c:pt>
                <c:pt idx="5315">
                  <c:v>73.837715</c:v>
                </c:pt>
                <c:pt idx="5316">
                  <c:v>73.83744</c:v>
                </c:pt>
                <c:pt idx="5317">
                  <c:v>73.83716</c:v>
                </c:pt>
                <c:pt idx="5318">
                  <c:v>73.83687999999998</c:v>
                </c:pt>
                <c:pt idx="5319">
                  <c:v>73.83661</c:v>
                </c:pt>
                <c:pt idx="5320">
                  <c:v>73.83632999999998</c:v>
                </c:pt>
                <c:pt idx="5321">
                  <c:v>73.83605</c:v>
                </c:pt>
                <c:pt idx="5322">
                  <c:v>73.83577999999999</c:v>
                </c:pt>
                <c:pt idx="5323">
                  <c:v>73.83549999999998</c:v>
                </c:pt>
                <c:pt idx="5324">
                  <c:v>73.83523</c:v>
                </c:pt>
                <c:pt idx="5325">
                  <c:v>73.83496</c:v>
                </c:pt>
                <c:pt idx="5326">
                  <c:v>73.83469</c:v>
                </c:pt>
                <c:pt idx="5327">
                  <c:v>73.83442</c:v>
                </c:pt>
                <c:pt idx="5328">
                  <c:v>73.834145</c:v>
                </c:pt>
                <c:pt idx="5329">
                  <c:v>73.83387999999998</c:v>
                </c:pt>
                <c:pt idx="5330">
                  <c:v>73.83361</c:v>
                </c:pt>
                <c:pt idx="5331">
                  <c:v>73.83333999999999</c:v>
                </c:pt>
                <c:pt idx="5332">
                  <c:v>73.83307999999998</c:v>
                </c:pt>
                <c:pt idx="5333">
                  <c:v>73.83280999999998</c:v>
                </c:pt>
                <c:pt idx="5334">
                  <c:v>73.83253999999998</c:v>
                </c:pt>
                <c:pt idx="5335">
                  <c:v>73.83227499999998</c:v>
                </c:pt>
                <c:pt idx="5336">
                  <c:v>73.83200999999998</c:v>
                </c:pt>
                <c:pt idx="5337">
                  <c:v>73.83173999999998</c:v>
                </c:pt>
                <c:pt idx="5338">
                  <c:v>73.831474</c:v>
                </c:pt>
                <c:pt idx="5339">
                  <c:v>73.83121</c:v>
                </c:pt>
                <c:pt idx="5340">
                  <c:v>73.83095</c:v>
                </c:pt>
                <c:pt idx="5341">
                  <c:v>73.83069</c:v>
                </c:pt>
                <c:pt idx="5342">
                  <c:v>73.83043</c:v>
                </c:pt>
                <c:pt idx="5343">
                  <c:v>73.83017</c:v>
                </c:pt>
                <c:pt idx="5344">
                  <c:v>73.82989999999998</c:v>
                </c:pt>
                <c:pt idx="5345">
                  <c:v>73.82964</c:v>
                </c:pt>
                <c:pt idx="5346">
                  <c:v>73.82938399999999</c:v>
                </c:pt>
                <c:pt idx="5347">
                  <c:v>73.829124</c:v>
                </c:pt>
                <c:pt idx="5348">
                  <c:v>73.82886499999998</c:v>
                </c:pt>
                <c:pt idx="5349">
                  <c:v>73.82860599999998</c:v>
                </c:pt>
                <c:pt idx="5350">
                  <c:v>73.82834999999999</c:v>
                </c:pt>
                <c:pt idx="5351">
                  <c:v>73.82808999999999</c:v>
                </c:pt>
                <c:pt idx="5352">
                  <c:v>73.82783</c:v>
                </c:pt>
                <c:pt idx="5353">
                  <c:v>73.82757</c:v>
                </c:pt>
                <c:pt idx="5354">
                  <c:v>73.82730999999998</c:v>
                </c:pt>
                <c:pt idx="5355">
                  <c:v>73.82706</c:v>
                </c:pt>
                <c:pt idx="5356">
                  <c:v>73.82679999999999</c:v>
                </c:pt>
                <c:pt idx="5357">
                  <c:v>73.82653999999998</c:v>
                </c:pt>
                <c:pt idx="5358">
                  <c:v>73.82629</c:v>
                </c:pt>
                <c:pt idx="5359">
                  <c:v>73.82603499999999</c:v>
                </c:pt>
                <c:pt idx="5360">
                  <c:v>73.82577999999997</c:v>
                </c:pt>
                <c:pt idx="5361">
                  <c:v>73.82552999999998</c:v>
                </c:pt>
                <c:pt idx="5362">
                  <c:v>73.82528999999998</c:v>
                </c:pt>
                <c:pt idx="5363">
                  <c:v>73.82503499999999</c:v>
                </c:pt>
                <c:pt idx="5364">
                  <c:v>73.82477999999999</c:v>
                </c:pt>
                <c:pt idx="5365">
                  <c:v>73.82453</c:v>
                </c:pt>
                <c:pt idx="5366">
                  <c:v>73.82429</c:v>
                </c:pt>
                <c:pt idx="5367">
                  <c:v>73.82403999999998</c:v>
                </c:pt>
                <c:pt idx="5368">
                  <c:v>73.82379999999999</c:v>
                </c:pt>
                <c:pt idx="5369">
                  <c:v>73.823555</c:v>
                </c:pt>
                <c:pt idx="5370">
                  <c:v>73.82330999999999</c:v>
                </c:pt>
                <c:pt idx="5371">
                  <c:v>73.82306999999998</c:v>
                </c:pt>
                <c:pt idx="5372">
                  <c:v>73.82281999999998</c:v>
                </c:pt>
                <c:pt idx="5373">
                  <c:v>73.82257999999999</c:v>
                </c:pt>
                <c:pt idx="5374">
                  <c:v>73.82233399999998</c:v>
                </c:pt>
                <c:pt idx="5375">
                  <c:v>73.82208999999999</c:v>
                </c:pt>
                <c:pt idx="5376">
                  <c:v>73.82184599999998</c:v>
                </c:pt>
                <c:pt idx="5377">
                  <c:v>73.8216</c:v>
                </c:pt>
                <c:pt idx="5378">
                  <c:v>73.82136</c:v>
                </c:pt>
                <c:pt idx="5379">
                  <c:v>73.82111</c:v>
                </c:pt>
                <c:pt idx="5380">
                  <c:v>73.82087999999999</c:v>
                </c:pt>
                <c:pt idx="5381">
                  <c:v>73.82063999999998</c:v>
                </c:pt>
                <c:pt idx="5382">
                  <c:v>73.82039999999999</c:v>
                </c:pt>
                <c:pt idx="5383">
                  <c:v>73.82016</c:v>
                </c:pt>
                <c:pt idx="5384">
                  <c:v>73.81992</c:v>
                </c:pt>
                <c:pt idx="5385">
                  <c:v>73.81969</c:v>
                </c:pt>
                <c:pt idx="5386">
                  <c:v>73.81945</c:v>
                </c:pt>
                <c:pt idx="5387">
                  <c:v>73.819214</c:v>
                </c:pt>
                <c:pt idx="5388">
                  <c:v>73.81897999999998</c:v>
                </c:pt>
                <c:pt idx="5389">
                  <c:v>73.81873999999999</c:v>
                </c:pt>
                <c:pt idx="5390">
                  <c:v>73.818504</c:v>
                </c:pt>
                <c:pt idx="5391">
                  <c:v>73.81827000000001</c:v>
                </c:pt>
                <c:pt idx="5392">
                  <c:v>73.81803</c:v>
                </c:pt>
                <c:pt idx="5393">
                  <c:v>73.8178</c:v>
                </c:pt>
                <c:pt idx="5394">
                  <c:v>73.81757</c:v>
                </c:pt>
                <c:pt idx="5395">
                  <c:v>73.817345</c:v>
                </c:pt>
                <c:pt idx="5396">
                  <c:v>73.817116</c:v>
                </c:pt>
                <c:pt idx="5397">
                  <c:v>73.81689</c:v>
                </c:pt>
                <c:pt idx="5398">
                  <c:v>73.81666</c:v>
                </c:pt>
                <c:pt idx="5399">
                  <c:v>73.81643</c:v>
                </c:pt>
                <c:pt idx="5400">
                  <c:v>73.8162</c:v>
                </c:pt>
                <c:pt idx="5401">
                  <c:v>73.81597</c:v>
                </c:pt>
                <c:pt idx="5402">
                  <c:v>73.81573999999999</c:v>
                </c:pt>
                <c:pt idx="5403">
                  <c:v>73.81551</c:v>
                </c:pt>
                <c:pt idx="5404">
                  <c:v>73.815285</c:v>
                </c:pt>
                <c:pt idx="5405">
                  <c:v>73.815056</c:v>
                </c:pt>
                <c:pt idx="5406">
                  <c:v>73.81483</c:v>
                </c:pt>
                <c:pt idx="5407">
                  <c:v>73.8146</c:v>
                </c:pt>
                <c:pt idx="5408">
                  <c:v>73.81437</c:v>
                </c:pt>
                <c:pt idx="5409">
                  <c:v>73.81414</c:v>
                </c:pt>
                <c:pt idx="5410">
                  <c:v>73.81391</c:v>
                </c:pt>
                <c:pt idx="5411">
                  <c:v>73.81368</c:v>
                </c:pt>
                <c:pt idx="5412">
                  <c:v>73.81345</c:v>
                </c:pt>
                <c:pt idx="5413">
                  <c:v>73.813225</c:v>
                </c:pt>
                <c:pt idx="5414">
                  <c:v>73.813</c:v>
                </c:pt>
                <c:pt idx="5415">
                  <c:v>73.81277999999999</c:v>
                </c:pt>
                <c:pt idx="5416">
                  <c:v>73.81256</c:v>
                </c:pt>
                <c:pt idx="5417">
                  <c:v>73.81233999999999</c:v>
                </c:pt>
                <c:pt idx="5418">
                  <c:v>73.81212</c:v>
                </c:pt>
                <c:pt idx="5419">
                  <c:v>73.8119</c:v>
                </c:pt>
                <c:pt idx="5420">
                  <c:v>73.811676</c:v>
                </c:pt>
                <c:pt idx="5421">
                  <c:v>73.811455</c:v>
                </c:pt>
                <c:pt idx="5422">
                  <c:v>73.81123</c:v>
                </c:pt>
                <c:pt idx="5423">
                  <c:v>73.81101</c:v>
                </c:pt>
                <c:pt idx="5424">
                  <c:v>73.81078999999998</c:v>
                </c:pt>
                <c:pt idx="5425">
                  <c:v>73.81058</c:v>
                </c:pt>
                <c:pt idx="5426">
                  <c:v>73.810356</c:v>
                </c:pt>
                <c:pt idx="5427">
                  <c:v>73.810135</c:v>
                </c:pt>
                <c:pt idx="5428">
                  <c:v>73.80992</c:v>
                </c:pt>
                <c:pt idx="5429">
                  <c:v>73.8097</c:v>
                </c:pt>
                <c:pt idx="5430">
                  <c:v>73.80948999999998</c:v>
                </c:pt>
                <c:pt idx="5431">
                  <c:v>73.80927000000001</c:v>
                </c:pt>
                <c:pt idx="5432">
                  <c:v>73.80906</c:v>
                </c:pt>
                <c:pt idx="5433">
                  <c:v>73.80884599999999</c:v>
                </c:pt>
                <c:pt idx="5434">
                  <c:v>73.80863</c:v>
                </c:pt>
                <c:pt idx="5435">
                  <c:v>73.80842</c:v>
                </c:pt>
                <c:pt idx="5436">
                  <c:v>73.808205</c:v>
                </c:pt>
                <c:pt idx="5437">
                  <c:v>73.80799</c:v>
                </c:pt>
                <c:pt idx="5438">
                  <c:v>73.80777999999998</c:v>
                </c:pt>
                <c:pt idx="5439">
                  <c:v>73.80756</c:v>
                </c:pt>
                <c:pt idx="5440">
                  <c:v>73.80735</c:v>
                </c:pt>
                <c:pt idx="5441">
                  <c:v>73.80714</c:v>
                </c:pt>
                <c:pt idx="5442">
                  <c:v>73.80692</c:v>
                </c:pt>
                <c:pt idx="5443">
                  <c:v>73.80672</c:v>
                </c:pt>
                <c:pt idx="5444">
                  <c:v>73.8065</c:v>
                </c:pt>
                <c:pt idx="5445">
                  <c:v>73.80629</c:v>
                </c:pt>
                <c:pt idx="5446">
                  <c:v>73.80607599999999</c:v>
                </c:pt>
                <c:pt idx="5447">
                  <c:v>73.80587</c:v>
                </c:pt>
                <c:pt idx="5448">
                  <c:v>73.80566</c:v>
                </c:pt>
                <c:pt idx="5449">
                  <c:v>73.80544999999998</c:v>
                </c:pt>
                <c:pt idx="5450">
                  <c:v>73.805244</c:v>
                </c:pt>
                <c:pt idx="5451">
                  <c:v>73.80503999999999</c:v>
                </c:pt>
                <c:pt idx="5452">
                  <c:v>73.80483</c:v>
                </c:pt>
                <c:pt idx="5453">
                  <c:v>73.80463</c:v>
                </c:pt>
                <c:pt idx="5454">
                  <c:v>73.80442</c:v>
                </c:pt>
                <c:pt idx="5455">
                  <c:v>73.804214</c:v>
                </c:pt>
                <c:pt idx="5456">
                  <c:v>73.80401</c:v>
                </c:pt>
                <c:pt idx="5457">
                  <c:v>73.80379999999998</c:v>
                </c:pt>
                <c:pt idx="5458">
                  <c:v>73.8036</c:v>
                </c:pt>
                <c:pt idx="5459">
                  <c:v>73.80338999999998</c:v>
                </c:pt>
                <c:pt idx="5460">
                  <c:v>73.803185</c:v>
                </c:pt>
                <c:pt idx="5461">
                  <c:v>73.80297999999999</c:v>
                </c:pt>
                <c:pt idx="5462">
                  <c:v>73.80277999999998</c:v>
                </c:pt>
                <c:pt idx="5463">
                  <c:v>73.80257999999999</c:v>
                </c:pt>
                <c:pt idx="5464">
                  <c:v>73.80237999999999</c:v>
                </c:pt>
                <c:pt idx="5465">
                  <c:v>73.80217999999999</c:v>
                </c:pt>
                <c:pt idx="5466">
                  <c:v>73.80198</c:v>
                </c:pt>
                <c:pt idx="5467">
                  <c:v>73.80177999999998</c:v>
                </c:pt>
                <c:pt idx="5468">
                  <c:v>73.80158</c:v>
                </c:pt>
                <c:pt idx="5469">
                  <c:v>73.801384</c:v>
                </c:pt>
                <c:pt idx="5470">
                  <c:v>73.801186</c:v>
                </c:pt>
                <c:pt idx="5471">
                  <c:v>73.80099</c:v>
                </c:pt>
                <c:pt idx="5472">
                  <c:v>73.80078999999999</c:v>
                </c:pt>
                <c:pt idx="5473">
                  <c:v>73.80059</c:v>
                </c:pt>
                <c:pt idx="5474">
                  <c:v>73.80038999999998</c:v>
                </c:pt>
                <c:pt idx="5475">
                  <c:v>73.80019</c:v>
                </c:pt>
                <c:pt idx="5476">
                  <c:v>73.80245999999998</c:v>
                </c:pt>
                <c:pt idx="5477">
                  <c:v>73.804726</c:v>
                </c:pt>
                <c:pt idx="5478">
                  <c:v>73.80699</c:v>
                </c:pt>
                <c:pt idx="5479">
                  <c:v>73.80926</c:v>
                </c:pt>
                <c:pt idx="5480">
                  <c:v>73.81152</c:v>
                </c:pt>
                <c:pt idx="5481">
                  <c:v>73.81378999999998</c:v>
                </c:pt>
                <c:pt idx="5482">
                  <c:v>73.816055</c:v>
                </c:pt>
                <c:pt idx="5483">
                  <c:v>73.81832</c:v>
                </c:pt>
                <c:pt idx="5484">
                  <c:v>73.82058999999998</c:v>
                </c:pt>
                <c:pt idx="5485">
                  <c:v>73.82284999999999</c:v>
                </c:pt>
                <c:pt idx="5486">
                  <c:v>73.82512</c:v>
                </c:pt>
                <c:pt idx="5487">
                  <c:v>73.82738499999999</c:v>
                </c:pt>
                <c:pt idx="5488">
                  <c:v>73.82965</c:v>
                </c:pt>
                <c:pt idx="5489">
                  <c:v>73.83192</c:v>
                </c:pt>
                <c:pt idx="5490">
                  <c:v>73.83418</c:v>
                </c:pt>
                <c:pt idx="5491">
                  <c:v>73.83645</c:v>
                </c:pt>
                <c:pt idx="5492">
                  <c:v>73.83871499999998</c:v>
                </c:pt>
                <c:pt idx="5493">
                  <c:v>73.84098</c:v>
                </c:pt>
                <c:pt idx="5494">
                  <c:v>73.84325</c:v>
                </c:pt>
                <c:pt idx="5495">
                  <c:v>73.84551</c:v>
                </c:pt>
                <c:pt idx="5496">
                  <c:v>73.84778</c:v>
                </c:pt>
                <c:pt idx="5497">
                  <c:v>73.85004399999998</c:v>
                </c:pt>
                <c:pt idx="5498">
                  <c:v>73.85230999999999</c:v>
                </c:pt>
                <c:pt idx="5499">
                  <c:v>73.85457599999998</c:v>
                </c:pt>
                <c:pt idx="5500">
                  <c:v>73.85683999999999</c:v>
                </c:pt>
                <c:pt idx="5501">
                  <c:v>73.85911</c:v>
                </c:pt>
                <c:pt idx="5502">
                  <c:v>73.86137</c:v>
                </c:pt>
                <c:pt idx="5503">
                  <c:v>73.863625</c:v>
                </c:pt>
                <c:pt idx="5504">
                  <c:v>73.86587999999999</c:v>
                </c:pt>
                <c:pt idx="5505">
                  <c:v>73.86813999999998</c:v>
                </c:pt>
                <c:pt idx="5506">
                  <c:v>73.86793</c:v>
                </c:pt>
                <c:pt idx="5507">
                  <c:v>73.86772</c:v>
                </c:pt>
                <c:pt idx="5508">
                  <c:v>73.86751</c:v>
                </c:pt>
                <c:pt idx="5509">
                  <c:v>73.867294</c:v>
                </c:pt>
                <c:pt idx="5510">
                  <c:v>73.86708</c:v>
                </c:pt>
                <c:pt idx="5511">
                  <c:v>73.86686</c:v>
                </c:pt>
                <c:pt idx="5512">
                  <c:v>73.86664</c:v>
                </c:pt>
                <c:pt idx="5513">
                  <c:v>73.86642</c:v>
                </c:pt>
                <c:pt idx="5514">
                  <c:v>73.866196</c:v>
                </c:pt>
                <c:pt idx="5515">
                  <c:v>73.86597</c:v>
                </c:pt>
                <c:pt idx="5516">
                  <c:v>73.86573999999999</c:v>
                </c:pt>
                <c:pt idx="5517">
                  <c:v>73.86551</c:v>
                </c:pt>
                <c:pt idx="5518">
                  <c:v>73.86528</c:v>
                </c:pt>
                <c:pt idx="5519">
                  <c:v>73.86503999999998</c:v>
                </c:pt>
                <c:pt idx="5520">
                  <c:v>73.86481</c:v>
                </c:pt>
                <c:pt idx="5521">
                  <c:v>73.86456</c:v>
                </c:pt>
                <c:pt idx="5522">
                  <c:v>73.86432</c:v>
                </c:pt>
                <c:pt idx="5523">
                  <c:v>73.864075</c:v>
                </c:pt>
                <c:pt idx="5524">
                  <c:v>73.86383</c:v>
                </c:pt>
                <c:pt idx="5525">
                  <c:v>73.86358</c:v>
                </c:pt>
                <c:pt idx="5526">
                  <c:v>73.86332</c:v>
                </c:pt>
                <c:pt idx="5527">
                  <c:v>73.86307</c:v>
                </c:pt>
                <c:pt idx="5528">
                  <c:v>73.86280999999998</c:v>
                </c:pt>
                <c:pt idx="5529">
                  <c:v>73.86255</c:v>
                </c:pt>
                <c:pt idx="5530">
                  <c:v>73.86229</c:v>
                </c:pt>
                <c:pt idx="5531">
                  <c:v>73.86202</c:v>
                </c:pt>
                <c:pt idx="5532">
                  <c:v>73.861755</c:v>
                </c:pt>
                <c:pt idx="5533">
                  <c:v>73.86148</c:v>
                </c:pt>
                <c:pt idx="5534">
                  <c:v>73.86121</c:v>
                </c:pt>
                <c:pt idx="5535">
                  <c:v>73.86094</c:v>
                </c:pt>
                <c:pt idx="5536">
                  <c:v>73.860664</c:v>
                </c:pt>
                <c:pt idx="5537">
                  <c:v>73.86038999999998</c:v>
                </c:pt>
                <c:pt idx="5538">
                  <c:v>73.86011</c:v>
                </c:pt>
                <c:pt idx="5539">
                  <c:v>73.859825</c:v>
                </c:pt>
                <c:pt idx="5540">
                  <c:v>73.85953999999998</c:v>
                </c:pt>
                <c:pt idx="5541">
                  <c:v>73.85926</c:v>
                </c:pt>
                <c:pt idx="5542">
                  <c:v>73.85897999999999</c:v>
                </c:pt>
                <c:pt idx="5543">
                  <c:v>73.85869599999998</c:v>
                </c:pt>
                <c:pt idx="5544">
                  <c:v>73.85840599999999</c:v>
                </c:pt>
                <c:pt idx="5545">
                  <c:v>73.85811599999998</c:v>
                </c:pt>
                <c:pt idx="5546">
                  <c:v>73.85783</c:v>
                </c:pt>
                <c:pt idx="5547">
                  <c:v>73.85753</c:v>
                </c:pt>
                <c:pt idx="5548">
                  <c:v>73.85723</c:v>
                </c:pt>
                <c:pt idx="5549">
                  <c:v>73.85693</c:v>
                </c:pt>
                <c:pt idx="5550">
                  <c:v>73.85663599999998</c:v>
                </c:pt>
                <c:pt idx="5551">
                  <c:v>73.85633999999999</c:v>
                </c:pt>
                <c:pt idx="5552">
                  <c:v>73.85602999999998</c:v>
                </c:pt>
                <c:pt idx="5553">
                  <c:v>73.85573599999996</c:v>
                </c:pt>
                <c:pt idx="5554">
                  <c:v>73.85543</c:v>
                </c:pt>
                <c:pt idx="5555">
                  <c:v>73.855125</c:v>
                </c:pt>
                <c:pt idx="5556">
                  <c:v>73.85482</c:v>
                </c:pt>
                <c:pt idx="5557">
                  <c:v>73.854515</c:v>
                </c:pt>
                <c:pt idx="5558">
                  <c:v>73.8542</c:v>
                </c:pt>
                <c:pt idx="5559">
                  <c:v>73.85388999999999</c:v>
                </c:pt>
                <c:pt idx="5560">
                  <c:v>73.85357999999998</c:v>
                </c:pt>
                <c:pt idx="5561">
                  <c:v>73.853264</c:v>
                </c:pt>
                <c:pt idx="5562">
                  <c:v>73.85294999999999</c:v>
                </c:pt>
                <c:pt idx="5563">
                  <c:v>73.85263999999998</c:v>
                </c:pt>
                <c:pt idx="5564">
                  <c:v>73.85232499999998</c:v>
                </c:pt>
                <c:pt idx="5565">
                  <c:v>73.85200999999999</c:v>
                </c:pt>
                <c:pt idx="5566">
                  <c:v>73.8517</c:v>
                </c:pt>
                <c:pt idx="5567">
                  <c:v>73.85138999999998</c:v>
                </c:pt>
                <c:pt idx="5568">
                  <c:v>73.85107399999998</c:v>
                </c:pt>
                <c:pt idx="5569">
                  <c:v>73.85075999999998</c:v>
                </c:pt>
                <c:pt idx="5570">
                  <c:v>73.85044999999998</c:v>
                </c:pt>
                <c:pt idx="5571">
                  <c:v>73.85013599999999</c:v>
                </c:pt>
                <c:pt idx="5572">
                  <c:v>73.84982</c:v>
                </c:pt>
                <c:pt idx="5573">
                  <c:v>73.84951</c:v>
                </c:pt>
                <c:pt idx="5574">
                  <c:v>73.8492</c:v>
                </c:pt>
                <c:pt idx="5575">
                  <c:v>73.84888499999998</c:v>
                </c:pt>
                <c:pt idx="5576">
                  <c:v>73.848564</c:v>
                </c:pt>
                <c:pt idx="5577">
                  <c:v>73.84824</c:v>
                </c:pt>
                <c:pt idx="5578">
                  <c:v>73.84792</c:v>
                </c:pt>
                <c:pt idx="5579">
                  <c:v>73.8476</c:v>
                </c:pt>
                <c:pt idx="5580">
                  <c:v>73.84729</c:v>
                </c:pt>
                <c:pt idx="5581">
                  <c:v>73.84698</c:v>
                </c:pt>
                <c:pt idx="5582">
                  <c:v>73.84666</c:v>
                </c:pt>
                <c:pt idx="5583">
                  <c:v>73.84634</c:v>
                </c:pt>
                <c:pt idx="5584">
                  <c:v>73.846016</c:v>
                </c:pt>
                <c:pt idx="5585">
                  <c:v>73.845695</c:v>
                </c:pt>
                <c:pt idx="5586">
                  <c:v>73.84537499999999</c:v>
                </c:pt>
                <c:pt idx="5587">
                  <c:v>73.845055</c:v>
                </c:pt>
                <c:pt idx="5588">
                  <c:v>73.844734</c:v>
                </c:pt>
                <c:pt idx="5589">
                  <c:v>73.84441</c:v>
                </c:pt>
                <c:pt idx="5590">
                  <c:v>73.84409</c:v>
                </c:pt>
                <c:pt idx="5591">
                  <c:v>73.84377999999998</c:v>
                </c:pt>
                <c:pt idx="5592">
                  <c:v>73.84347</c:v>
                </c:pt>
                <c:pt idx="5593">
                  <c:v>73.84315</c:v>
                </c:pt>
                <c:pt idx="5594">
                  <c:v>73.84283</c:v>
                </c:pt>
                <c:pt idx="5595">
                  <c:v>73.84251</c:v>
                </c:pt>
                <c:pt idx="5596">
                  <c:v>73.842186</c:v>
                </c:pt>
                <c:pt idx="5597">
                  <c:v>73.84187</c:v>
                </c:pt>
                <c:pt idx="5598">
                  <c:v>73.84155</c:v>
                </c:pt>
                <c:pt idx="5599">
                  <c:v>73.84123</c:v>
                </c:pt>
                <c:pt idx="5600">
                  <c:v>73.84091</c:v>
                </c:pt>
                <c:pt idx="5601">
                  <c:v>73.84059</c:v>
                </c:pt>
                <c:pt idx="5602">
                  <c:v>73.84027</c:v>
                </c:pt>
                <c:pt idx="5603">
                  <c:v>73.83996</c:v>
                </c:pt>
                <c:pt idx="5604">
                  <c:v>73.839645</c:v>
                </c:pt>
                <c:pt idx="5605">
                  <c:v>73.83932999999998</c:v>
                </c:pt>
                <c:pt idx="5606">
                  <c:v>73.83902</c:v>
                </c:pt>
                <c:pt idx="5607">
                  <c:v>73.83870999999999</c:v>
                </c:pt>
                <c:pt idx="5608">
                  <c:v>73.83839399999998</c:v>
                </c:pt>
                <c:pt idx="5609">
                  <c:v>73.83807999999999</c:v>
                </c:pt>
                <c:pt idx="5610">
                  <c:v>73.83776</c:v>
                </c:pt>
                <c:pt idx="5611">
                  <c:v>73.83745</c:v>
                </c:pt>
                <c:pt idx="5612">
                  <c:v>73.837135</c:v>
                </c:pt>
                <c:pt idx="5613">
                  <c:v>73.83682</c:v>
                </c:pt>
                <c:pt idx="5614">
                  <c:v>73.83651</c:v>
                </c:pt>
                <c:pt idx="5615">
                  <c:v>73.8362</c:v>
                </c:pt>
                <c:pt idx="5616">
                  <c:v>73.83588399999998</c:v>
                </c:pt>
                <c:pt idx="5617">
                  <c:v>73.83556999999998</c:v>
                </c:pt>
                <c:pt idx="5618">
                  <c:v>73.835266</c:v>
                </c:pt>
                <c:pt idx="5619">
                  <c:v>73.83495</c:v>
                </c:pt>
                <c:pt idx="5620">
                  <c:v>73.83464</c:v>
                </c:pt>
                <c:pt idx="5621">
                  <c:v>73.83433</c:v>
                </c:pt>
                <c:pt idx="5622">
                  <c:v>73.834015</c:v>
                </c:pt>
                <c:pt idx="5623">
                  <c:v>73.8337</c:v>
                </c:pt>
                <c:pt idx="5624">
                  <c:v>73.83338999999998</c:v>
                </c:pt>
                <c:pt idx="5625">
                  <c:v>73.83307999999998</c:v>
                </c:pt>
                <c:pt idx="5626">
                  <c:v>73.83276999999998</c:v>
                </c:pt>
                <c:pt idx="5627">
                  <c:v>73.83246599999998</c:v>
                </c:pt>
                <c:pt idx="5628">
                  <c:v>73.83216</c:v>
                </c:pt>
                <c:pt idx="5629">
                  <c:v>73.831856</c:v>
                </c:pt>
                <c:pt idx="5630">
                  <c:v>73.83155</c:v>
                </c:pt>
                <c:pt idx="5631">
                  <c:v>73.83125</c:v>
                </c:pt>
                <c:pt idx="5632">
                  <c:v>73.83095</c:v>
                </c:pt>
                <c:pt idx="5633">
                  <c:v>73.83064</c:v>
                </c:pt>
                <c:pt idx="5634">
                  <c:v>73.83033999999999</c:v>
                </c:pt>
                <c:pt idx="5635">
                  <c:v>73.83003</c:v>
                </c:pt>
                <c:pt idx="5636">
                  <c:v>73.82973499999999</c:v>
                </c:pt>
                <c:pt idx="5637">
                  <c:v>73.82942999999998</c:v>
                </c:pt>
                <c:pt idx="5638">
                  <c:v>73.82913</c:v>
                </c:pt>
                <c:pt idx="5639">
                  <c:v>73.82883499999998</c:v>
                </c:pt>
                <c:pt idx="5640">
                  <c:v>73.82853999999999</c:v>
                </c:pt>
                <c:pt idx="5641">
                  <c:v>73.82823</c:v>
                </c:pt>
                <c:pt idx="5642">
                  <c:v>73.827934</c:v>
                </c:pt>
                <c:pt idx="5643">
                  <c:v>73.82764</c:v>
                </c:pt>
                <c:pt idx="5644">
                  <c:v>73.82733999999999</c:v>
                </c:pt>
                <c:pt idx="5645">
                  <c:v>73.82703999999998</c:v>
                </c:pt>
                <c:pt idx="5646">
                  <c:v>73.82674999999999</c:v>
                </c:pt>
                <c:pt idx="5647">
                  <c:v>73.826454</c:v>
                </c:pt>
                <c:pt idx="5648">
                  <c:v>73.826164</c:v>
                </c:pt>
                <c:pt idx="5649">
                  <c:v>73.82586999999998</c:v>
                </c:pt>
                <c:pt idx="5650">
                  <c:v>73.82557999999999</c:v>
                </c:pt>
                <c:pt idx="5651">
                  <c:v>73.82527999999999</c:v>
                </c:pt>
                <c:pt idx="5652">
                  <c:v>73.82499</c:v>
                </c:pt>
                <c:pt idx="5653">
                  <c:v>73.8247</c:v>
                </c:pt>
                <c:pt idx="5654">
                  <c:v>73.82441</c:v>
                </c:pt>
                <c:pt idx="5655">
                  <c:v>73.82412</c:v>
                </c:pt>
                <c:pt idx="5656">
                  <c:v>73.82382999999998</c:v>
                </c:pt>
                <c:pt idx="5657">
                  <c:v>73.82353999999998</c:v>
                </c:pt>
                <c:pt idx="5658">
                  <c:v>73.82325</c:v>
                </c:pt>
                <c:pt idx="5659">
                  <c:v>73.82297</c:v>
                </c:pt>
                <c:pt idx="5660">
                  <c:v>73.82268499999999</c:v>
                </c:pt>
                <c:pt idx="5661">
                  <c:v>73.82239499999999</c:v>
                </c:pt>
                <c:pt idx="5662">
                  <c:v>73.82210999999998</c:v>
                </c:pt>
                <c:pt idx="5663">
                  <c:v>73.82183</c:v>
                </c:pt>
                <c:pt idx="5664">
                  <c:v>73.82155</c:v>
                </c:pt>
                <c:pt idx="5665">
                  <c:v>73.821266</c:v>
                </c:pt>
                <c:pt idx="5666">
                  <c:v>73.82097999999999</c:v>
                </c:pt>
                <c:pt idx="5667">
                  <c:v>73.820694</c:v>
                </c:pt>
                <c:pt idx="5668">
                  <c:v>73.82040999999998</c:v>
                </c:pt>
                <c:pt idx="5669">
                  <c:v>73.82013</c:v>
                </c:pt>
                <c:pt idx="5670">
                  <c:v>73.81985</c:v>
                </c:pt>
                <c:pt idx="5671">
                  <c:v>73.819565</c:v>
                </c:pt>
                <c:pt idx="5672">
                  <c:v>73.81928</c:v>
                </c:pt>
                <c:pt idx="5673">
                  <c:v>73.81901</c:v>
                </c:pt>
                <c:pt idx="5674">
                  <c:v>73.81872999999998</c:v>
                </c:pt>
                <c:pt idx="5675">
                  <c:v>73.81846</c:v>
                </c:pt>
                <c:pt idx="5676">
                  <c:v>73.818184</c:v>
                </c:pt>
                <c:pt idx="5677">
                  <c:v>73.81791</c:v>
                </c:pt>
                <c:pt idx="5678">
                  <c:v>73.817635</c:v>
                </c:pt>
                <c:pt idx="5679">
                  <c:v>73.81736</c:v>
                </c:pt>
                <c:pt idx="5680">
                  <c:v>73.817085</c:v>
                </c:pt>
                <c:pt idx="5681">
                  <c:v>73.81681</c:v>
                </c:pt>
                <c:pt idx="5682">
                  <c:v>73.816536</c:v>
                </c:pt>
                <c:pt idx="5683">
                  <c:v>73.81626</c:v>
                </c:pt>
                <c:pt idx="5684">
                  <c:v>73.815994</c:v>
                </c:pt>
                <c:pt idx="5685">
                  <c:v>73.81572</c:v>
                </c:pt>
                <c:pt idx="5686">
                  <c:v>73.81545</c:v>
                </c:pt>
                <c:pt idx="5687">
                  <c:v>73.81518599999998</c:v>
                </c:pt>
                <c:pt idx="5688">
                  <c:v>73.81492</c:v>
                </c:pt>
                <c:pt idx="5689">
                  <c:v>73.81465</c:v>
                </c:pt>
                <c:pt idx="5690">
                  <c:v>73.814384</c:v>
                </c:pt>
                <c:pt idx="5691">
                  <c:v>73.81412</c:v>
                </c:pt>
                <c:pt idx="5692">
                  <c:v>73.81385</c:v>
                </c:pt>
                <c:pt idx="5693">
                  <c:v>73.81358</c:v>
                </c:pt>
                <c:pt idx="5694">
                  <c:v>73.813324</c:v>
                </c:pt>
                <c:pt idx="5695">
                  <c:v>73.81306</c:v>
                </c:pt>
                <c:pt idx="5696">
                  <c:v>73.81278999999999</c:v>
                </c:pt>
                <c:pt idx="5697">
                  <c:v>73.81253</c:v>
                </c:pt>
                <c:pt idx="5698">
                  <c:v>73.81227000000001</c:v>
                </c:pt>
                <c:pt idx="5699">
                  <c:v>73.81201</c:v>
                </c:pt>
                <c:pt idx="5700">
                  <c:v>73.81175</c:v>
                </c:pt>
                <c:pt idx="5701">
                  <c:v>73.81149</c:v>
                </c:pt>
                <c:pt idx="5702">
                  <c:v>73.81123</c:v>
                </c:pt>
                <c:pt idx="5703">
                  <c:v>73.810974</c:v>
                </c:pt>
                <c:pt idx="5704">
                  <c:v>73.810715</c:v>
                </c:pt>
                <c:pt idx="5705">
                  <c:v>73.810455</c:v>
                </c:pt>
                <c:pt idx="5706">
                  <c:v>73.810196</c:v>
                </c:pt>
                <c:pt idx="5707">
                  <c:v>73.80993999999998</c:v>
                </c:pt>
                <c:pt idx="5708">
                  <c:v>73.809685</c:v>
                </c:pt>
                <c:pt idx="5709">
                  <c:v>73.809425</c:v>
                </c:pt>
                <c:pt idx="5710">
                  <c:v>73.80917</c:v>
                </c:pt>
                <c:pt idx="5711">
                  <c:v>73.80892</c:v>
                </c:pt>
                <c:pt idx="5712">
                  <c:v>73.80866</c:v>
                </c:pt>
                <c:pt idx="5713">
                  <c:v>73.80840999999998</c:v>
                </c:pt>
                <c:pt idx="5714">
                  <c:v>73.80815</c:v>
                </c:pt>
                <c:pt idx="5715">
                  <c:v>73.80789</c:v>
                </c:pt>
                <c:pt idx="5716">
                  <c:v>73.80764</c:v>
                </c:pt>
                <c:pt idx="5717">
                  <c:v>73.80739</c:v>
                </c:pt>
                <c:pt idx="5718">
                  <c:v>73.80714</c:v>
                </c:pt>
                <c:pt idx="5719">
                  <c:v>73.80688499999998</c:v>
                </c:pt>
                <c:pt idx="5720">
                  <c:v>73.80664</c:v>
                </c:pt>
                <c:pt idx="5721">
                  <c:v>73.80638999999998</c:v>
                </c:pt>
                <c:pt idx="5722">
                  <c:v>73.80614</c:v>
                </c:pt>
                <c:pt idx="5723">
                  <c:v>73.80588999999999</c:v>
                </c:pt>
                <c:pt idx="5724">
                  <c:v>73.80565</c:v>
                </c:pt>
                <c:pt idx="5725">
                  <c:v>73.80540499999998</c:v>
                </c:pt>
                <c:pt idx="5726">
                  <c:v>73.80516</c:v>
                </c:pt>
                <c:pt idx="5727">
                  <c:v>73.80492</c:v>
                </c:pt>
                <c:pt idx="5728">
                  <c:v>73.80467</c:v>
                </c:pt>
                <c:pt idx="5729">
                  <c:v>73.80443</c:v>
                </c:pt>
                <c:pt idx="5730">
                  <c:v>73.804184</c:v>
                </c:pt>
                <c:pt idx="5731">
                  <c:v>73.80393999999998</c:v>
                </c:pt>
                <c:pt idx="5732">
                  <c:v>73.803696</c:v>
                </c:pt>
                <c:pt idx="5733">
                  <c:v>73.80345</c:v>
                </c:pt>
                <c:pt idx="5734">
                  <c:v>73.80321</c:v>
                </c:pt>
                <c:pt idx="5735">
                  <c:v>73.80296999999998</c:v>
                </c:pt>
                <c:pt idx="5736">
                  <c:v>73.80273399999999</c:v>
                </c:pt>
                <c:pt idx="5737">
                  <c:v>73.80248999999999</c:v>
                </c:pt>
                <c:pt idx="5738">
                  <c:v>73.80225</c:v>
                </c:pt>
                <c:pt idx="5739">
                  <c:v>73.80202</c:v>
                </c:pt>
                <c:pt idx="5740">
                  <c:v>73.80177999999998</c:v>
                </c:pt>
                <c:pt idx="5741">
                  <c:v>73.801544</c:v>
                </c:pt>
                <c:pt idx="5742">
                  <c:v>73.80131</c:v>
                </c:pt>
                <c:pt idx="5743">
                  <c:v>73.80107</c:v>
                </c:pt>
                <c:pt idx="5744">
                  <c:v>73.80083999999998</c:v>
                </c:pt>
                <c:pt idx="5745">
                  <c:v>73.80061</c:v>
                </c:pt>
                <c:pt idx="5746">
                  <c:v>73.80038499999999</c:v>
                </c:pt>
                <c:pt idx="5747">
                  <c:v>73.80015</c:v>
                </c:pt>
                <c:pt idx="5748">
                  <c:v>73.79991</c:v>
                </c:pt>
                <c:pt idx="5749">
                  <c:v>73.799675</c:v>
                </c:pt>
                <c:pt idx="5750">
                  <c:v>73.79944</c:v>
                </c:pt>
                <c:pt idx="5751">
                  <c:v>73.79921</c:v>
                </c:pt>
                <c:pt idx="5752">
                  <c:v>73.79898</c:v>
                </c:pt>
                <c:pt idx="5753">
                  <c:v>73.79875</c:v>
                </c:pt>
                <c:pt idx="5754">
                  <c:v>73.79852</c:v>
                </c:pt>
                <c:pt idx="5755">
                  <c:v>73.798294</c:v>
                </c:pt>
                <c:pt idx="5756">
                  <c:v>73.798065</c:v>
                </c:pt>
                <c:pt idx="5757">
                  <c:v>73.79784</c:v>
                </c:pt>
                <c:pt idx="5758">
                  <c:v>73.79761</c:v>
                </c:pt>
                <c:pt idx="5759">
                  <c:v>73.79738</c:v>
                </c:pt>
                <c:pt idx="5760">
                  <c:v>73.79715</c:v>
                </c:pt>
                <c:pt idx="5761">
                  <c:v>73.79692</c:v>
                </c:pt>
                <c:pt idx="5762">
                  <c:v>73.79669</c:v>
                </c:pt>
                <c:pt idx="5763">
                  <c:v>73.79646</c:v>
                </c:pt>
                <c:pt idx="5764">
                  <c:v>73.796234</c:v>
                </c:pt>
                <c:pt idx="5765">
                  <c:v>73.796005</c:v>
                </c:pt>
                <c:pt idx="5766">
                  <c:v>73.79577999999998</c:v>
                </c:pt>
                <c:pt idx="5767">
                  <c:v>73.79555</c:v>
                </c:pt>
                <c:pt idx="5768">
                  <c:v>73.79532</c:v>
                </c:pt>
                <c:pt idx="5769">
                  <c:v>73.7951</c:v>
                </c:pt>
                <c:pt idx="5770">
                  <c:v>73.794876</c:v>
                </c:pt>
                <c:pt idx="5771">
                  <c:v>73.794655</c:v>
                </c:pt>
                <c:pt idx="5772">
                  <c:v>73.79444</c:v>
                </c:pt>
                <c:pt idx="5773">
                  <c:v>73.79422</c:v>
                </c:pt>
                <c:pt idx="5774">
                  <c:v>73.794</c:v>
                </c:pt>
                <c:pt idx="5775">
                  <c:v>73.793785</c:v>
                </c:pt>
                <c:pt idx="5776">
                  <c:v>73.793564</c:v>
                </c:pt>
                <c:pt idx="5777">
                  <c:v>73.79334</c:v>
                </c:pt>
                <c:pt idx="5778">
                  <c:v>73.79313</c:v>
                </c:pt>
                <c:pt idx="5779">
                  <c:v>73.79291</c:v>
                </c:pt>
                <c:pt idx="5780">
                  <c:v>73.79269</c:v>
                </c:pt>
                <c:pt idx="5781">
                  <c:v>73.79247</c:v>
                </c:pt>
                <c:pt idx="5782">
                  <c:v>73.79225</c:v>
                </c:pt>
                <c:pt idx="5783">
                  <c:v>73.79204</c:v>
                </c:pt>
                <c:pt idx="5784">
                  <c:v>73.791824</c:v>
                </c:pt>
                <c:pt idx="5785">
                  <c:v>73.79161</c:v>
                </c:pt>
                <c:pt idx="5786">
                  <c:v>73.7914</c:v>
                </c:pt>
                <c:pt idx="5787">
                  <c:v>73.79118</c:v>
                </c:pt>
                <c:pt idx="5788">
                  <c:v>73.79097</c:v>
                </c:pt>
                <c:pt idx="5789">
                  <c:v>73.79076</c:v>
                </c:pt>
                <c:pt idx="5790">
                  <c:v>73.79054</c:v>
                </c:pt>
                <c:pt idx="5791">
                  <c:v>73.79033</c:v>
                </c:pt>
                <c:pt idx="5792">
                  <c:v>73.790115</c:v>
                </c:pt>
                <c:pt idx="5793">
                  <c:v>73.7899</c:v>
                </c:pt>
                <c:pt idx="5794">
                  <c:v>73.78969</c:v>
                </c:pt>
                <c:pt idx="5795">
                  <c:v>73.78948</c:v>
                </c:pt>
                <c:pt idx="5796">
                  <c:v>73.78927</c:v>
                </c:pt>
                <c:pt idx="5797">
                  <c:v>73.789055</c:v>
                </c:pt>
                <c:pt idx="5798">
                  <c:v>73.78883999999998</c:v>
                </c:pt>
                <c:pt idx="5799">
                  <c:v>73.788635</c:v>
                </c:pt>
                <c:pt idx="5800">
                  <c:v>73.78843</c:v>
                </c:pt>
                <c:pt idx="5801">
                  <c:v>73.78822</c:v>
                </c:pt>
                <c:pt idx="5802">
                  <c:v>73.78801</c:v>
                </c:pt>
                <c:pt idx="5803">
                  <c:v>73.7878</c:v>
                </c:pt>
                <c:pt idx="5804">
                  <c:v>73.7876</c:v>
                </c:pt>
                <c:pt idx="5805">
                  <c:v>73.78739</c:v>
                </c:pt>
                <c:pt idx="5806">
                  <c:v>73.787186</c:v>
                </c:pt>
                <c:pt idx="5807">
                  <c:v>73.78698</c:v>
                </c:pt>
                <c:pt idx="5808">
                  <c:v>73.78676999999998</c:v>
                </c:pt>
                <c:pt idx="5809">
                  <c:v>73.78657000000001</c:v>
                </c:pt>
                <c:pt idx="5810">
                  <c:v>73.78636</c:v>
                </c:pt>
                <c:pt idx="5811">
                  <c:v>73.786156</c:v>
                </c:pt>
                <c:pt idx="5812">
                  <c:v>73.78596</c:v>
                </c:pt>
                <c:pt idx="5813">
                  <c:v>73.78575999999998</c:v>
                </c:pt>
                <c:pt idx="5814">
                  <c:v>73.78556</c:v>
                </c:pt>
                <c:pt idx="5815">
                  <c:v>73.78535499999998</c:v>
                </c:pt>
                <c:pt idx="5816">
                  <c:v>73.78516</c:v>
                </c:pt>
                <c:pt idx="5817">
                  <c:v>73.78496</c:v>
                </c:pt>
                <c:pt idx="5818">
                  <c:v>73.78476</c:v>
                </c:pt>
                <c:pt idx="5819">
                  <c:v>73.78456</c:v>
                </c:pt>
                <c:pt idx="5820">
                  <c:v>73.78436</c:v>
                </c:pt>
                <c:pt idx="5821">
                  <c:v>73.78416</c:v>
                </c:pt>
                <c:pt idx="5822">
                  <c:v>73.78396</c:v>
                </c:pt>
                <c:pt idx="5823">
                  <c:v>73.78376</c:v>
                </c:pt>
                <c:pt idx="5824">
                  <c:v>73.78356</c:v>
                </c:pt>
                <c:pt idx="5825">
                  <c:v>73.78336</c:v>
                </c:pt>
                <c:pt idx="5826">
                  <c:v>73.783165</c:v>
                </c:pt>
                <c:pt idx="5827">
                  <c:v>73.78297</c:v>
                </c:pt>
                <c:pt idx="5828">
                  <c:v>73.78277</c:v>
                </c:pt>
                <c:pt idx="5829">
                  <c:v>73.78257</c:v>
                </c:pt>
                <c:pt idx="5830">
                  <c:v>73.78236999999998</c:v>
                </c:pt>
                <c:pt idx="5831">
                  <c:v>73.78217</c:v>
                </c:pt>
                <c:pt idx="5832">
                  <c:v>73.781975</c:v>
                </c:pt>
                <c:pt idx="5833">
                  <c:v>73.78178</c:v>
                </c:pt>
                <c:pt idx="5834">
                  <c:v>73.78158</c:v>
                </c:pt>
                <c:pt idx="5835">
                  <c:v>73.78138</c:v>
                </c:pt>
                <c:pt idx="5836">
                  <c:v>73.78118</c:v>
                </c:pt>
                <c:pt idx="5837">
                  <c:v>73.78098</c:v>
                </c:pt>
                <c:pt idx="5838">
                  <c:v>73.78078999999998</c:v>
                </c:pt>
                <c:pt idx="5839">
                  <c:v>73.7806</c:v>
                </c:pt>
                <c:pt idx="5840">
                  <c:v>73.78041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AE32-45B8-8CA0-CDECDF314017}"/>
            </c:ext>
          </c:extLst>
        </c:ser>
        <c:ser>
          <c:idx val="1"/>
          <c:order val="1"/>
          <c:tx>
            <c:v>sim_yr =30 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'Q2'!$C$4:$C$2194</c:f>
              <c:numCache>
                <c:formatCode>General</c:formatCode>
                <c:ptCount val="2191"/>
                <c:pt idx="0">
                  <c:v>10.0</c:v>
                </c:pt>
                <c:pt idx="1">
                  <c:v>15.0</c:v>
                </c:pt>
                <c:pt idx="2">
                  <c:v>20.0</c:v>
                </c:pt>
                <c:pt idx="3">
                  <c:v>25.0</c:v>
                </c:pt>
                <c:pt idx="4">
                  <c:v>30.0</c:v>
                </c:pt>
                <c:pt idx="5">
                  <c:v>35.0</c:v>
                </c:pt>
                <c:pt idx="6">
                  <c:v>40.0</c:v>
                </c:pt>
                <c:pt idx="7">
                  <c:v>45.0</c:v>
                </c:pt>
                <c:pt idx="8">
                  <c:v>50.0</c:v>
                </c:pt>
                <c:pt idx="9">
                  <c:v>55.0</c:v>
                </c:pt>
                <c:pt idx="10">
                  <c:v>60.0</c:v>
                </c:pt>
                <c:pt idx="11">
                  <c:v>65.0</c:v>
                </c:pt>
                <c:pt idx="12">
                  <c:v>70.0</c:v>
                </c:pt>
                <c:pt idx="13">
                  <c:v>75.0</c:v>
                </c:pt>
                <c:pt idx="14">
                  <c:v>80.0</c:v>
                </c:pt>
                <c:pt idx="15">
                  <c:v>85.0</c:v>
                </c:pt>
                <c:pt idx="16">
                  <c:v>90.0</c:v>
                </c:pt>
                <c:pt idx="17">
                  <c:v>95.0</c:v>
                </c:pt>
                <c:pt idx="18">
                  <c:v>100.0</c:v>
                </c:pt>
                <c:pt idx="19">
                  <c:v>105.0</c:v>
                </c:pt>
                <c:pt idx="20">
                  <c:v>110.0</c:v>
                </c:pt>
                <c:pt idx="21">
                  <c:v>115.0</c:v>
                </c:pt>
                <c:pt idx="22">
                  <c:v>120.0</c:v>
                </c:pt>
                <c:pt idx="23">
                  <c:v>125.0</c:v>
                </c:pt>
                <c:pt idx="24">
                  <c:v>130.0</c:v>
                </c:pt>
                <c:pt idx="25">
                  <c:v>135.0</c:v>
                </c:pt>
                <c:pt idx="26">
                  <c:v>140.0</c:v>
                </c:pt>
                <c:pt idx="27">
                  <c:v>145.0</c:v>
                </c:pt>
                <c:pt idx="28">
                  <c:v>150.0</c:v>
                </c:pt>
                <c:pt idx="29">
                  <c:v>155.0</c:v>
                </c:pt>
                <c:pt idx="30">
                  <c:v>160.0</c:v>
                </c:pt>
                <c:pt idx="31">
                  <c:v>165.0</c:v>
                </c:pt>
                <c:pt idx="32">
                  <c:v>170.0</c:v>
                </c:pt>
                <c:pt idx="33">
                  <c:v>175.0</c:v>
                </c:pt>
                <c:pt idx="34">
                  <c:v>180.0</c:v>
                </c:pt>
                <c:pt idx="35">
                  <c:v>185.0</c:v>
                </c:pt>
                <c:pt idx="36">
                  <c:v>190.0</c:v>
                </c:pt>
                <c:pt idx="37">
                  <c:v>195.0</c:v>
                </c:pt>
                <c:pt idx="38">
                  <c:v>200.0</c:v>
                </c:pt>
                <c:pt idx="39">
                  <c:v>205.0</c:v>
                </c:pt>
                <c:pt idx="40">
                  <c:v>210.0</c:v>
                </c:pt>
                <c:pt idx="41">
                  <c:v>215.0</c:v>
                </c:pt>
                <c:pt idx="42">
                  <c:v>220.0</c:v>
                </c:pt>
                <c:pt idx="43">
                  <c:v>225.0</c:v>
                </c:pt>
                <c:pt idx="44">
                  <c:v>230.0</c:v>
                </c:pt>
                <c:pt idx="45">
                  <c:v>235.0</c:v>
                </c:pt>
                <c:pt idx="46">
                  <c:v>240.0</c:v>
                </c:pt>
                <c:pt idx="47">
                  <c:v>245.0</c:v>
                </c:pt>
                <c:pt idx="48">
                  <c:v>250.0</c:v>
                </c:pt>
                <c:pt idx="49">
                  <c:v>255.0</c:v>
                </c:pt>
                <c:pt idx="50">
                  <c:v>260.0</c:v>
                </c:pt>
                <c:pt idx="51">
                  <c:v>265.0</c:v>
                </c:pt>
                <c:pt idx="52">
                  <c:v>270.0</c:v>
                </c:pt>
                <c:pt idx="53">
                  <c:v>275.0</c:v>
                </c:pt>
                <c:pt idx="54">
                  <c:v>280.0</c:v>
                </c:pt>
                <c:pt idx="55">
                  <c:v>285.0</c:v>
                </c:pt>
                <c:pt idx="56">
                  <c:v>290.0</c:v>
                </c:pt>
                <c:pt idx="57">
                  <c:v>295.0</c:v>
                </c:pt>
                <c:pt idx="58">
                  <c:v>300.0</c:v>
                </c:pt>
                <c:pt idx="59">
                  <c:v>305.0</c:v>
                </c:pt>
                <c:pt idx="60">
                  <c:v>310.0</c:v>
                </c:pt>
                <c:pt idx="61">
                  <c:v>315.0</c:v>
                </c:pt>
                <c:pt idx="62">
                  <c:v>320.0</c:v>
                </c:pt>
                <c:pt idx="63">
                  <c:v>325.0</c:v>
                </c:pt>
                <c:pt idx="64">
                  <c:v>330.0</c:v>
                </c:pt>
                <c:pt idx="65">
                  <c:v>335.0</c:v>
                </c:pt>
                <c:pt idx="66">
                  <c:v>340.0</c:v>
                </c:pt>
                <c:pt idx="67">
                  <c:v>345.0</c:v>
                </c:pt>
                <c:pt idx="68">
                  <c:v>350.0</c:v>
                </c:pt>
                <c:pt idx="69">
                  <c:v>355.0</c:v>
                </c:pt>
                <c:pt idx="70">
                  <c:v>360.0</c:v>
                </c:pt>
                <c:pt idx="71">
                  <c:v>365.0</c:v>
                </c:pt>
                <c:pt idx="72">
                  <c:v>370.0</c:v>
                </c:pt>
                <c:pt idx="73">
                  <c:v>375.0</c:v>
                </c:pt>
                <c:pt idx="74">
                  <c:v>380.0</c:v>
                </c:pt>
                <c:pt idx="75">
                  <c:v>385.0</c:v>
                </c:pt>
                <c:pt idx="76">
                  <c:v>390.0</c:v>
                </c:pt>
                <c:pt idx="77">
                  <c:v>395.0</c:v>
                </c:pt>
                <c:pt idx="78">
                  <c:v>400.0</c:v>
                </c:pt>
                <c:pt idx="79">
                  <c:v>405.0</c:v>
                </c:pt>
                <c:pt idx="80">
                  <c:v>410.0</c:v>
                </c:pt>
                <c:pt idx="81">
                  <c:v>415.0</c:v>
                </c:pt>
                <c:pt idx="82">
                  <c:v>420.0</c:v>
                </c:pt>
                <c:pt idx="83">
                  <c:v>425.0</c:v>
                </c:pt>
                <c:pt idx="84">
                  <c:v>430.0</c:v>
                </c:pt>
                <c:pt idx="85">
                  <c:v>435.0</c:v>
                </c:pt>
                <c:pt idx="86">
                  <c:v>440.0</c:v>
                </c:pt>
                <c:pt idx="87">
                  <c:v>445.0</c:v>
                </c:pt>
                <c:pt idx="88">
                  <c:v>450.0</c:v>
                </c:pt>
                <c:pt idx="89">
                  <c:v>455.0</c:v>
                </c:pt>
                <c:pt idx="90">
                  <c:v>460.0</c:v>
                </c:pt>
                <c:pt idx="91">
                  <c:v>465.0</c:v>
                </c:pt>
                <c:pt idx="92">
                  <c:v>470.0</c:v>
                </c:pt>
                <c:pt idx="93">
                  <c:v>475.0</c:v>
                </c:pt>
                <c:pt idx="94">
                  <c:v>480.0</c:v>
                </c:pt>
                <c:pt idx="95">
                  <c:v>485.0</c:v>
                </c:pt>
                <c:pt idx="96">
                  <c:v>490.0</c:v>
                </c:pt>
                <c:pt idx="97">
                  <c:v>495.0</c:v>
                </c:pt>
                <c:pt idx="98">
                  <c:v>500.0</c:v>
                </c:pt>
                <c:pt idx="99">
                  <c:v>505.0</c:v>
                </c:pt>
                <c:pt idx="100">
                  <c:v>510.0</c:v>
                </c:pt>
                <c:pt idx="101">
                  <c:v>515.0</c:v>
                </c:pt>
                <c:pt idx="102">
                  <c:v>520.0</c:v>
                </c:pt>
                <c:pt idx="103">
                  <c:v>525.0</c:v>
                </c:pt>
                <c:pt idx="104">
                  <c:v>530.0</c:v>
                </c:pt>
                <c:pt idx="105">
                  <c:v>535.0</c:v>
                </c:pt>
                <c:pt idx="106">
                  <c:v>540.0</c:v>
                </c:pt>
                <c:pt idx="107">
                  <c:v>545.0</c:v>
                </c:pt>
                <c:pt idx="108">
                  <c:v>550.0</c:v>
                </c:pt>
                <c:pt idx="109">
                  <c:v>555.0</c:v>
                </c:pt>
                <c:pt idx="110">
                  <c:v>560.0</c:v>
                </c:pt>
                <c:pt idx="111">
                  <c:v>565.0</c:v>
                </c:pt>
                <c:pt idx="112">
                  <c:v>570.0</c:v>
                </c:pt>
                <c:pt idx="113">
                  <c:v>575.0</c:v>
                </c:pt>
                <c:pt idx="114">
                  <c:v>580.0</c:v>
                </c:pt>
                <c:pt idx="115">
                  <c:v>585.0</c:v>
                </c:pt>
                <c:pt idx="116">
                  <c:v>590.0</c:v>
                </c:pt>
                <c:pt idx="117">
                  <c:v>595.0</c:v>
                </c:pt>
                <c:pt idx="118">
                  <c:v>600.0</c:v>
                </c:pt>
                <c:pt idx="119">
                  <c:v>605.0</c:v>
                </c:pt>
                <c:pt idx="120">
                  <c:v>610.0</c:v>
                </c:pt>
                <c:pt idx="121">
                  <c:v>615.0</c:v>
                </c:pt>
                <c:pt idx="122">
                  <c:v>620.0</c:v>
                </c:pt>
                <c:pt idx="123">
                  <c:v>625.0</c:v>
                </c:pt>
                <c:pt idx="124">
                  <c:v>630.0</c:v>
                </c:pt>
                <c:pt idx="125">
                  <c:v>635.0</c:v>
                </c:pt>
                <c:pt idx="126">
                  <c:v>640.0</c:v>
                </c:pt>
                <c:pt idx="127">
                  <c:v>645.0</c:v>
                </c:pt>
                <c:pt idx="128">
                  <c:v>650.0</c:v>
                </c:pt>
                <c:pt idx="129">
                  <c:v>655.0</c:v>
                </c:pt>
                <c:pt idx="130">
                  <c:v>660.0</c:v>
                </c:pt>
                <c:pt idx="131">
                  <c:v>665.0</c:v>
                </c:pt>
                <c:pt idx="132">
                  <c:v>670.0</c:v>
                </c:pt>
                <c:pt idx="133">
                  <c:v>675.0</c:v>
                </c:pt>
                <c:pt idx="134">
                  <c:v>680.0</c:v>
                </c:pt>
                <c:pt idx="135">
                  <c:v>685.0</c:v>
                </c:pt>
                <c:pt idx="136">
                  <c:v>690.0</c:v>
                </c:pt>
                <c:pt idx="137">
                  <c:v>695.0</c:v>
                </c:pt>
                <c:pt idx="138">
                  <c:v>700.0</c:v>
                </c:pt>
                <c:pt idx="139">
                  <c:v>705.0</c:v>
                </c:pt>
                <c:pt idx="140">
                  <c:v>710.0</c:v>
                </c:pt>
                <c:pt idx="141">
                  <c:v>715.0</c:v>
                </c:pt>
                <c:pt idx="142">
                  <c:v>720.0</c:v>
                </c:pt>
                <c:pt idx="143">
                  <c:v>725.0</c:v>
                </c:pt>
                <c:pt idx="144">
                  <c:v>730.0</c:v>
                </c:pt>
                <c:pt idx="145">
                  <c:v>735.0</c:v>
                </c:pt>
                <c:pt idx="146">
                  <c:v>740.0</c:v>
                </c:pt>
                <c:pt idx="147">
                  <c:v>745.0</c:v>
                </c:pt>
                <c:pt idx="148">
                  <c:v>750.0</c:v>
                </c:pt>
                <c:pt idx="149">
                  <c:v>755.0</c:v>
                </c:pt>
                <c:pt idx="150">
                  <c:v>760.0</c:v>
                </c:pt>
                <c:pt idx="151">
                  <c:v>765.0</c:v>
                </c:pt>
                <c:pt idx="152">
                  <c:v>770.0</c:v>
                </c:pt>
                <c:pt idx="153">
                  <c:v>775.0</c:v>
                </c:pt>
                <c:pt idx="154">
                  <c:v>780.0</c:v>
                </c:pt>
                <c:pt idx="155">
                  <c:v>785.0</c:v>
                </c:pt>
                <c:pt idx="156">
                  <c:v>790.0</c:v>
                </c:pt>
                <c:pt idx="157">
                  <c:v>795.0</c:v>
                </c:pt>
                <c:pt idx="158">
                  <c:v>800.0</c:v>
                </c:pt>
                <c:pt idx="159">
                  <c:v>805.0</c:v>
                </c:pt>
                <c:pt idx="160">
                  <c:v>810.0</c:v>
                </c:pt>
                <c:pt idx="161">
                  <c:v>815.0</c:v>
                </c:pt>
                <c:pt idx="162">
                  <c:v>820.0</c:v>
                </c:pt>
                <c:pt idx="163">
                  <c:v>825.0</c:v>
                </c:pt>
                <c:pt idx="164">
                  <c:v>830.0</c:v>
                </c:pt>
                <c:pt idx="165">
                  <c:v>835.0</c:v>
                </c:pt>
                <c:pt idx="166">
                  <c:v>840.0</c:v>
                </c:pt>
                <c:pt idx="167">
                  <c:v>845.0</c:v>
                </c:pt>
                <c:pt idx="168">
                  <c:v>850.0</c:v>
                </c:pt>
                <c:pt idx="169">
                  <c:v>855.0</c:v>
                </c:pt>
                <c:pt idx="170">
                  <c:v>860.0</c:v>
                </c:pt>
                <c:pt idx="171">
                  <c:v>865.0</c:v>
                </c:pt>
                <c:pt idx="172">
                  <c:v>870.0</c:v>
                </c:pt>
                <c:pt idx="173">
                  <c:v>875.0</c:v>
                </c:pt>
                <c:pt idx="174">
                  <c:v>880.0</c:v>
                </c:pt>
                <c:pt idx="175">
                  <c:v>885.0</c:v>
                </c:pt>
                <c:pt idx="176">
                  <c:v>890.0</c:v>
                </c:pt>
                <c:pt idx="177">
                  <c:v>895.0</c:v>
                </c:pt>
                <c:pt idx="178">
                  <c:v>900.0</c:v>
                </c:pt>
                <c:pt idx="179">
                  <c:v>905.0</c:v>
                </c:pt>
                <c:pt idx="180">
                  <c:v>910.0</c:v>
                </c:pt>
                <c:pt idx="181">
                  <c:v>915.0</c:v>
                </c:pt>
                <c:pt idx="182">
                  <c:v>920.0</c:v>
                </c:pt>
                <c:pt idx="183">
                  <c:v>925.0</c:v>
                </c:pt>
                <c:pt idx="184">
                  <c:v>930.0</c:v>
                </c:pt>
                <c:pt idx="185">
                  <c:v>935.0</c:v>
                </c:pt>
                <c:pt idx="186">
                  <c:v>940.0</c:v>
                </c:pt>
                <c:pt idx="187">
                  <c:v>945.0</c:v>
                </c:pt>
                <c:pt idx="188">
                  <c:v>950.0</c:v>
                </c:pt>
                <c:pt idx="189">
                  <c:v>955.0</c:v>
                </c:pt>
                <c:pt idx="190">
                  <c:v>960.0</c:v>
                </c:pt>
                <c:pt idx="191">
                  <c:v>965.0</c:v>
                </c:pt>
                <c:pt idx="192">
                  <c:v>970.0</c:v>
                </c:pt>
                <c:pt idx="193">
                  <c:v>975.0</c:v>
                </c:pt>
                <c:pt idx="194">
                  <c:v>980.0</c:v>
                </c:pt>
                <c:pt idx="195">
                  <c:v>985.0</c:v>
                </c:pt>
                <c:pt idx="196">
                  <c:v>990.0</c:v>
                </c:pt>
                <c:pt idx="197">
                  <c:v>995.0</c:v>
                </c:pt>
                <c:pt idx="198">
                  <c:v>1000.0</c:v>
                </c:pt>
                <c:pt idx="199">
                  <c:v>1005.0</c:v>
                </c:pt>
                <c:pt idx="200">
                  <c:v>1010.0</c:v>
                </c:pt>
                <c:pt idx="201">
                  <c:v>1015.0</c:v>
                </c:pt>
                <c:pt idx="202">
                  <c:v>1020.0</c:v>
                </c:pt>
                <c:pt idx="203">
                  <c:v>1025.0</c:v>
                </c:pt>
                <c:pt idx="204">
                  <c:v>1030.0</c:v>
                </c:pt>
                <c:pt idx="205">
                  <c:v>1035.0</c:v>
                </c:pt>
                <c:pt idx="206">
                  <c:v>1040.0</c:v>
                </c:pt>
                <c:pt idx="207">
                  <c:v>1045.0</c:v>
                </c:pt>
                <c:pt idx="208">
                  <c:v>1050.0</c:v>
                </c:pt>
                <c:pt idx="209">
                  <c:v>1055.0</c:v>
                </c:pt>
                <c:pt idx="210">
                  <c:v>1060.0</c:v>
                </c:pt>
                <c:pt idx="211">
                  <c:v>1065.0</c:v>
                </c:pt>
                <c:pt idx="212">
                  <c:v>1070.0</c:v>
                </c:pt>
                <c:pt idx="213">
                  <c:v>1075.0</c:v>
                </c:pt>
                <c:pt idx="214">
                  <c:v>1080.0</c:v>
                </c:pt>
                <c:pt idx="215">
                  <c:v>1085.0</c:v>
                </c:pt>
                <c:pt idx="216">
                  <c:v>1090.0</c:v>
                </c:pt>
                <c:pt idx="217">
                  <c:v>1095.0</c:v>
                </c:pt>
                <c:pt idx="218">
                  <c:v>1100.0</c:v>
                </c:pt>
                <c:pt idx="219">
                  <c:v>1105.0</c:v>
                </c:pt>
                <c:pt idx="220">
                  <c:v>1110.0</c:v>
                </c:pt>
                <c:pt idx="221">
                  <c:v>1115.0</c:v>
                </c:pt>
                <c:pt idx="222">
                  <c:v>1120.0</c:v>
                </c:pt>
                <c:pt idx="223">
                  <c:v>1125.0</c:v>
                </c:pt>
                <c:pt idx="224">
                  <c:v>1130.0</c:v>
                </c:pt>
                <c:pt idx="225">
                  <c:v>1135.0</c:v>
                </c:pt>
                <c:pt idx="226">
                  <c:v>1140.0</c:v>
                </c:pt>
                <c:pt idx="227">
                  <c:v>1145.0</c:v>
                </c:pt>
                <c:pt idx="228">
                  <c:v>1150.0</c:v>
                </c:pt>
                <c:pt idx="229">
                  <c:v>1155.0</c:v>
                </c:pt>
                <c:pt idx="230">
                  <c:v>1160.0</c:v>
                </c:pt>
                <c:pt idx="231">
                  <c:v>1165.0</c:v>
                </c:pt>
                <c:pt idx="232">
                  <c:v>1170.0</c:v>
                </c:pt>
                <c:pt idx="233">
                  <c:v>1175.0</c:v>
                </c:pt>
                <c:pt idx="234">
                  <c:v>1180.0</c:v>
                </c:pt>
                <c:pt idx="235">
                  <c:v>1185.0</c:v>
                </c:pt>
                <c:pt idx="236">
                  <c:v>1190.0</c:v>
                </c:pt>
                <c:pt idx="237">
                  <c:v>1195.0</c:v>
                </c:pt>
                <c:pt idx="238">
                  <c:v>1200.0</c:v>
                </c:pt>
                <c:pt idx="239">
                  <c:v>1205.0</c:v>
                </c:pt>
                <c:pt idx="240">
                  <c:v>1210.0</c:v>
                </c:pt>
                <c:pt idx="241">
                  <c:v>1215.0</c:v>
                </c:pt>
                <c:pt idx="242">
                  <c:v>1220.0</c:v>
                </c:pt>
                <c:pt idx="243">
                  <c:v>1225.0</c:v>
                </c:pt>
                <c:pt idx="244">
                  <c:v>1230.0</c:v>
                </c:pt>
                <c:pt idx="245">
                  <c:v>1235.0</c:v>
                </c:pt>
                <c:pt idx="246">
                  <c:v>1240.0</c:v>
                </c:pt>
                <c:pt idx="247">
                  <c:v>1245.0</c:v>
                </c:pt>
                <c:pt idx="248">
                  <c:v>1250.0</c:v>
                </c:pt>
                <c:pt idx="249">
                  <c:v>1255.0</c:v>
                </c:pt>
                <c:pt idx="250">
                  <c:v>1260.0</c:v>
                </c:pt>
                <c:pt idx="251">
                  <c:v>1265.0</c:v>
                </c:pt>
                <c:pt idx="252">
                  <c:v>1270.0</c:v>
                </c:pt>
                <c:pt idx="253">
                  <c:v>1275.0</c:v>
                </c:pt>
                <c:pt idx="254">
                  <c:v>1280.0</c:v>
                </c:pt>
                <c:pt idx="255">
                  <c:v>1285.0</c:v>
                </c:pt>
                <c:pt idx="256">
                  <c:v>1290.0</c:v>
                </c:pt>
                <c:pt idx="257">
                  <c:v>1295.0</c:v>
                </c:pt>
                <c:pt idx="258">
                  <c:v>1300.0</c:v>
                </c:pt>
                <c:pt idx="259">
                  <c:v>1305.0</c:v>
                </c:pt>
                <c:pt idx="260">
                  <c:v>1310.0</c:v>
                </c:pt>
                <c:pt idx="261">
                  <c:v>1315.0</c:v>
                </c:pt>
                <c:pt idx="262">
                  <c:v>1320.0</c:v>
                </c:pt>
                <c:pt idx="263">
                  <c:v>1325.0</c:v>
                </c:pt>
                <c:pt idx="264">
                  <c:v>1330.0</c:v>
                </c:pt>
                <c:pt idx="265">
                  <c:v>1335.0</c:v>
                </c:pt>
                <c:pt idx="266">
                  <c:v>1340.0</c:v>
                </c:pt>
                <c:pt idx="267">
                  <c:v>1345.0</c:v>
                </c:pt>
                <c:pt idx="268">
                  <c:v>1350.0</c:v>
                </c:pt>
                <c:pt idx="269">
                  <c:v>1355.0</c:v>
                </c:pt>
                <c:pt idx="270">
                  <c:v>1360.0</c:v>
                </c:pt>
                <c:pt idx="271">
                  <c:v>1365.0</c:v>
                </c:pt>
                <c:pt idx="272">
                  <c:v>1370.0</c:v>
                </c:pt>
                <c:pt idx="273">
                  <c:v>1375.0</c:v>
                </c:pt>
                <c:pt idx="274">
                  <c:v>1380.0</c:v>
                </c:pt>
                <c:pt idx="275">
                  <c:v>1385.0</c:v>
                </c:pt>
                <c:pt idx="276">
                  <c:v>1390.0</c:v>
                </c:pt>
                <c:pt idx="277">
                  <c:v>1395.0</c:v>
                </c:pt>
                <c:pt idx="278">
                  <c:v>1400.0</c:v>
                </c:pt>
                <c:pt idx="279">
                  <c:v>1405.0</c:v>
                </c:pt>
                <c:pt idx="280">
                  <c:v>1410.0</c:v>
                </c:pt>
                <c:pt idx="281">
                  <c:v>1415.0</c:v>
                </c:pt>
                <c:pt idx="282">
                  <c:v>1420.0</c:v>
                </c:pt>
                <c:pt idx="283">
                  <c:v>1425.0</c:v>
                </c:pt>
                <c:pt idx="284">
                  <c:v>1430.0</c:v>
                </c:pt>
                <c:pt idx="285">
                  <c:v>1435.0</c:v>
                </c:pt>
                <c:pt idx="286">
                  <c:v>1440.0</c:v>
                </c:pt>
                <c:pt idx="287">
                  <c:v>1445.0</c:v>
                </c:pt>
                <c:pt idx="288">
                  <c:v>1450.0</c:v>
                </c:pt>
                <c:pt idx="289">
                  <c:v>1455.0</c:v>
                </c:pt>
                <c:pt idx="290">
                  <c:v>1460.0</c:v>
                </c:pt>
                <c:pt idx="291">
                  <c:v>1465.0</c:v>
                </c:pt>
                <c:pt idx="292">
                  <c:v>1470.0</c:v>
                </c:pt>
                <c:pt idx="293">
                  <c:v>1475.0</c:v>
                </c:pt>
                <c:pt idx="294">
                  <c:v>1480.0</c:v>
                </c:pt>
                <c:pt idx="295">
                  <c:v>1485.0</c:v>
                </c:pt>
                <c:pt idx="296">
                  <c:v>1490.0</c:v>
                </c:pt>
                <c:pt idx="297">
                  <c:v>1495.0</c:v>
                </c:pt>
                <c:pt idx="298">
                  <c:v>1500.0</c:v>
                </c:pt>
                <c:pt idx="299">
                  <c:v>1505.0</c:v>
                </c:pt>
                <c:pt idx="300">
                  <c:v>1510.0</c:v>
                </c:pt>
                <c:pt idx="301">
                  <c:v>1515.0</c:v>
                </c:pt>
                <c:pt idx="302">
                  <c:v>1520.0</c:v>
                </c:pt>
                <c:pt idx="303">
                  <c:v>1525.0</c:v>
                </c:pt>
                <c:pt idx="304">
                  <c:v>1530.0</c:v>
                </c:pt>
                <c:pt idx="305">
                  <c:v>1535.0</c:v>
                </c:pt>
                <c:pt idx="306">
                  <c:v>1540.0</c:v>
                </c:pt>
                <c:pt idx="307">
                  <c:v>1545.0</c:v>
                </c:pt>
                <c:pt idx="308">
                  <c:v>1550.0</c:v>
                </c:pt>
                <c:pt idx="309">
                  <c:v>1555.0</c:v>
                </c:pt>
                <c:pt idx="310">
                  <c:v>1560.0</c:v>
                </c:pt>
                <c:pt idx="311">
                  <c:v>1565.0</c:v>
                </c:pt>
                <c:pt idx="312">
                  <c:v>1570.0</c:v>
                </c:pt>
                <c:pt idx="313">
                  <c:v>1575.0</c:v>
                </c:pt>
                <c:pt idx="314">
                  <c:v>1580.0</c:v>
                </c:pt>
                <c:pt idx="315">
                  <c:v>1585.0</c:v>
                </c:pt>
                <c:pt idx="316">
                  <c:v>1590.0</c:v>
                </c:pt>
                <c:pt idx="317">
                  <c:v>1595.0</c:v>
                </c:pt>
                <c:pt idx="318">
                  <c:v>1600.0</c:v>
                </c:pt>
                <c:pt idx="319">
                  <c:v>1605.0</c:v>
                </c:pt>
                <c:pt idx="320">
                  <c:v>1610.0</c:v>
                </c:pt>
                <c:pt idx="321">
                  <c:v>1615.0</c:v>
                </c:pt>
                <c:pt idx="322">
                  <c:v>1620.0</c:v>
                </c:pt>
                <c:pt idx="323">
                  <c:v>1625.0</c:v>
                </c:pt>
                <c:pt idx="324">
                  <c:v>1630.0</c:v>
                </c:pt>
                <c:pt idx="325">
                  <c:v>1635.0</c:v>
                </c:pt>
                <c:pt idx="326">
                  <c:v>1640.0</c:v>
                </c:pt>
                <c:pt idx="327">
                  <c:v>1645.0</c:v>
                </c:pt>
                <c:pt idx="328">
                  <c:v>1650.0</c:v>
                </c:pt>
                <c:pt idx="329">
                  <c:v>1655.0</c:v>
                </c:pt>
                <c:pt idx="330">
                  <c:v>1660.0</c:v>
                </c:pt>
                <c:pt idx="331">
                  <c:v>1665.0</c:v>
                </c:pt>
                <c:pt idx="332">
                  <c:v>1670.0</c:v>
                </c:pt>
                <c:pt idx="333">
                  <c:v>1675.0</c:v>
                </c:pt>
                <c:pt idx="334">
                  <c:v>1680.0</c:v>
                </c:pt>
                <c:pt idx="335">
                  <c:v>1685.0</c:v>
                </c:pt>
                <c:pt idx="336">
                  <c:v>1690.0</c:v>
                </c:pt>
                <c:pt idx="337">
                  <c:v>1695.0</c:v>
                </c:pt>
                <c:pt idx="338">
                  <c:v>1700.0</c:v>
                </c:pt>
                <c:pt idx="339">
                  <c:v>1705.0</c:v>
                </c:pt>
                <c:pt idx="340">
                  <c:v>1710.0</c:v>
                </c:pt>
                <c:pt idx="341">
                  <c:v>1715.0</c:v>
                </c:pt>
                <c:pt idx="342">
                  <c:v>1720.0</c:v>
                </c:pt>
                <c:pt idx="343">
                  <c:v>1725.0</c:v>
                </c:pt>
                <c:pt idx="344">
                  <c:v>1730.0</c:v>
                </c:pt>
                <c:pt idx="345">
                  <c:v>1735.0</c:v>
                </c:pt>
                <c:pt idx="346">
                  <c:v>1740.0</c:v>
                </c:pt>
                <c:pt idx="347">
                  <c:v>1745.0</c:v>
                </c:pt>
                <c:pt idx="348">
                  <c:v>1750.0</c:v>
                </c:pt>
                <c:pt idx="349">
                  <c:v>1755.0</c:v>
                </c:pt>
                <c:pt idx="350">
                  <c:v>1760.0</c:v>
                </c:pt>
                <c:pt idx="351">
                  <c:v>1765.0</c:v>
                </c:pt>
                <c:pt idx="352">
                  <c:v>1770.0</c:v>
                </c:pt>
                <c:pt idx="353">
                  <c:v>1775.0</c:v>
                </c:pt>
                <c:pt idx="354">
                  <c:v>1780.0</c:v>
                </c:pt>
                <c:pt idx="355">
                  <c:v>1785.0</c:v>
                </c:pt>
                <c:pt idx="356">
                  <c:v>1790.0</c:v>
                </c:pt>
                <c:pt idx="357">
                  <c:v>1795.0</c:v>
                </c:pt>
                <c:pt idx="358">
                  <c:v>1800.0</c:v>
                </c:pt>
                <c:pt idx="359">
                  <c:v>1805.0</c:v>
                </c:pt>
                <c:pt idx="360">
                  <c:v>1810.0</c:v>
                </c:pt>
                <c:pt idx="361">
                  <c:v>1815.0</c:v>
                </c:pt>
                <c:pt idx="362">
                  <c:v>1820.0</c:v>
                </c:pt>
                <c:pt idx="363">
                  <c:v>1825.0</c:v>
                </c:pt>
                <c:pt idx="364">
                  <c:v>1830.0</c:v>
                </c:pt>
                <c:pt idx="365">
                  <c:v>1835.0</c:v>
                </c:pt>
                <c:pt idx="366">
                  <c:v>1840.0</c:v>
                </c:pt>
                <c:pt idx="367">
                  <c:v>1845.0</c:v>
                </c:pt>
                <c:pt idx="368">
                  <c:v>1850.0</c:v>
                </c:pt>
                <c:pt idx="369">
                  <c:v>1855.0</c:v>
                </c:pt>
                <c:pt idx="370">
                  <c:v>1860.0</c:v>
                </c:pt>
                <c:pt idx="371">
                  <c:v>1865.0</c:v>
                </c:pt>
                <c:pt idx="372">
                  <c:v>1870.0</c:v>
                </c:pt>
                <c:pt idx="373">
                  <c:v>1875.0</c:v>
                </c:pt>
                <c:pt idx="374">
                  <c:v>1880.0</c:v>
                </c:pt>
                <c:pt idx="375">
                  <c:v>1885.0</c:v>
                </c:pt>
                <c:pt idx="376">
                  <c:v>1890.0</c:v>
                </c:pt>
                <c:pt idx="377">
                  <c:v>1895.0</c:v>
                </c:pt>
                <c:pt idx="378">
                  <c:v>1900.0</c:v>
                </c:pt>
                <c:pt idx="379">
                  <c:v>1905.0</c:v>
                </c:pt>
                <c:pt idx="380">
                  <c:v>1910.0</c:v>
                </c:pt>
                <c:pt idx="381">
                  <c:v>1915.0</c:v>
                </c:pt>
                <c:pt idx="382">
                  <c:v>1920.0</c:v>
                </c:pt>
                <c:pt idx="383">
                  <c:v>1925.0</c:v>
                </c:pt>
                <c:pt idx="384">
                  <c:v>1930.0</c:v>
                </c:pt>
                <c:pt idx="385">
                  <c:v>1935.0</c:v>
                </c:pt>
                <c:pt idx="386">
                  <c:v>1940.0</c:v>
                </c:pt>
                <c:pt idx="387">
                  <c:v>1945.0</c:v>
                </c:pt>
                <c:pt idx="388">
                  <c:v>1950.0</c:v>
                </c:pt>
                <c:pt idx="389">
                  <c:v>1955.0</c:v>
                </c:pt>
                <c:pt idx="390">
                  <c:v>1960.0</c:v>
                </c:pt>
                <c:pt idx="391">
                  <c:v>1965.0</c:v>
                </c:pt>
                <c:pt idx="392">
                  <c:v>1970.0</c:v>
                </c:pt>
                <c:pt idx="393">
                  <c:v>1975.0</c:v>
                </c:pt>
                <c:pt idx="394">
                  <c:v>1980.0</c:v>
                </c:pt>
                <c:pt idx="395">
                  <c:v>1985.0</c:v>
                </c:pt>
                <c:pt idx="396">
                  <c:v>1990.0</c:v>
                </c:pt>
                <c:pt idx="397">
                  <c:v>1995.0</c:v>
                </c:pt>
                <c:pt idx="398">
                  <c:v>2000.0</c:v>
                </c:pt>
                <c:pt idx="399">
                  <c:v>2005.0</c:v>
                </c:pt>
                <c:pt idx="400">
                  <c:v>2010.0</c:v>
                </c:pt>
                <c:pt idx="401">
                  <c:v>2015.0</c:v>
                </c:pt>
                <c:pt idx="402">
                  <c:v>2020.0</c:v>
                </c:pt>
                <c:pt idx="403">
                  <c:v>2025.0</c:v>
                </c:pt>
                <c:pt idx="404">
                  <c:v>2030.0</c:v>
                </c:pt>
                <c:pt idx="405">
                  <c:v>2035.0</c:v>
                </c:pt>
                <c:pt idx="406">
                  <c:v>2040.0</c:v>
                </c:pt>
                <c:pt idx="407">
                  <c:v>2045.0</c:v>
                </c:pt>
                <c:pt idx="408">
                  <c:v>2050.0</c:v>
                </c:pt>
                <c:pt idx="409">
                  <c:v>2055.0</c:v>
                </c:pt>
                <c:pt idx="410">
                  <c:v>2060.0</c:v>
                </c:pt>
                <c:pt idx="411">
                  <c:v>2065.0</c:v>
                </c:pt>
                <c:pt idx="412">
                  <c:v>2070.0</c:v>
                </c:pt>
                <c:pt idx="413">
                  <c:v>2075.0</c:v>
                </c:pt>
                <c:pt idx="414">
                  <c:v>2080.0</c:v>
                </c:pt>
                <c:pt idx="415">
                  <c:v>2085.0</c:v>
                </c:pt>
                <c:pt idx="416">
                  <c:v>2090.0</c:v>
                </c:pt>
                <c:pt idx="417">
                  <c:v>2095.0</c:v>
                </c:pt>
                <c:pt idx="418">
                  <c:v>2100.0</c:v>
                </c:pt>
                <c:pt idx="419">
                  <c:v>2105.0</c:v>
                </c:pt>
                <c:pt idx="420">
                  <c:v>2110.0</c:v>
                </c:pt>
                <c:pt idx="421">
                  <c:v>2115.0</c:v>
                </c:pt>
                <c:pt idx="422">
                  <c:v>2120.0</c:v>
                </c:pt>
                <c:pt idx="423">
                  <c:v>2125.0</c:v>
                </c:pt>
                <c:pt idx="424">
                  <c:v>2130.0</c:v>
                </c:pt>
                <c:pt idx="425">
                  <c:v>2135.0</c:v>
                </c:pt>
                <c:pt idx="426">
                  <c:v>2140.0</c:v>
                </c:pt>
                <c:pt idx="427">
                  <c:v>2145.0</c:v>
                </c:pt>
                <c:pt idx="428">
                  <c:v>2150.0</c:v>
                </c:pt>
                <c:pt idx="429">
                  <c:v>2155.0</c:v>
                </c:pt>
                <c:pt idx="430">
                  <c:v>2160.0</c:v>
                </c:pt>
                <c:pt idx="431">
                  <c:v>2165.0</c:v>
                </c:pt>
                <c:pt idx="432">
                  <c:v>2170.0</c:v>
                </c:pt>
                <c:pt idx="433">
                  <c:v>2175.0</c:v>
                </c:pt>
                <c:pt idx="434">
                  <c:v>2180.0</c:v>
                </c:pt>
                <c:pt idx="435">
                  <c:v>2185.0</c:v>
                </c:pt>
                <c:pt idx="436">
                  <c:v>2190.0</c:v>
                </c:pt>
                <c:pt idx="437">
                  <c:v>2195.0</c:v>
                </c:pt>
                <c:pt idx="438">
                  <c:v>2200.0</c:v>
                </c:pt>
                <c:pt idx="439">
                  <c:v>2205.0</c:v>
                </c:pt>
                <c:pt idx="440">
                  <c:v>2210.0</c:v>
                </c:pt>
                <c:pt idx="441">
                  <c:v>2215.0</c:v>
                </c:pt>
                <c:pt idx="442">
                  <c:v>2220.0</c:v>
                </c:pt>
                <c:pt idx="443">
                  <c:v>2225.0</c:v>
                </c:pt>
                <c:pt idx="444">
                  <c:v>2230.0</c:v>
                </c:pt>
                <c:pt idx="445">
                  <c:v>2235.0</c:v>
                </c:pt>
                <c:pt idx="446">
                  <c:v>2240.0</c:v>
                </c:pt>
                <c:pt idx="447">
                  <c:v>2245.0</c:v>
                </c:pt>
                <c:pt idx="448">
                  <c:v>2250.0</c:v>
                </c:pt>
                <c:pt idx="449">
                  <c:v>2255.0</c:v>
                </c:pt>
                <c:pt idx="450">
                  <c:v>2260.0</c:v>
                </c:pt>
                <c:pt idx="451">
                  <c:v>2265.0</c:v>
                </c:pt>
                <c:pt idx="452">
                  <c:v>2270.0</c:v>
                </c:pt>
                <c:pt idx="453">
                  <c:v>2275.0</c:v>
                </c:pt>
                <c:pt idx="454">
                  <c:v>2280.0</c:v>
                </c:pt>
                <c:pt idx="455">
                  <c:v>2285.0</c:v>
                </c:pt>
                <c:pt idx="456">
                  <c:v>2290.0</c:v>
                </c:pt>
                <c:pt idx="457">
                  <c:v>2295.0</c:v>
                </c:pt>
                <c:pt idx="458">
                  <c:v>2300.0</c:v>
                </c:pt>
                <c:pt idx="459">
                  <c:v>2305.0</c:v>
                </c:pt>
                <c:pt idx="460">
                  <c:v>2310.0</c:v>
                </c:pt>
                <c:pt idx="461">
                  <c:v>2315.0</c:v>
                </c:pt>
                <c:pt idx="462">
                  <c:v>2320.0</c:v>
                </c:pt>
                <c:pt idx="463">
                  <c:v>2325.0</c:v>
                </c:pt>
                <c:pt idx="464">
                  <c:v>2330.0</c:v>
                </c:pt>
                <c:pt idx="465">
                  <c:v>2335.0</c:v>
                </c:pt>
                <c:pt idx="466">
                  <c:v>2340.0</c:v>
                </c:pt>
                <c:pt idx="467">
                  <c:v>2345.0</c:v>
                </c:pt>
                <c:pt idx="468">
                  <c:v>2350.0</c:v>
                </c:pt>
                <c:pt idx="469">
                  <c:v>2355.0</c:v>
                </c:pt>
                <c:pt idx="470">
                  <c:v>2360.0</c:v>
                </c:pt>
                <c:pt idx="471">
                  <c:v>2365.0</c:v>
                </c:pt>
                <c:pt idx="472">
                  <c:v>2370.0</c:v>
                </c:pt>
                <c:pt idx="473">
                  <c:v>2375.0</c:v>
                </c:pt>
                <c:pt idx="474">
                  <c:v>2380.0</c:v>
                </c:pt>
                <c:pt idx="475">
                  <c:v>2385.0</c:v>
                </c:pt>
                <c:pt idx="476">
                  <c:v>2390.0</c:v>
                </c:pt>
                <c:pt idx="477">
                  <c:v>2395.0</c:v>
                </c:pt>
                <c:pt idx="478">
                  <c:v>2400.0</c:v>
                </c:pt>
                <c:pt idx="479">
                  <c:v>2405.0</c:v>
                </c:pt>
                <c:pt idx="480">
                  <c:v>2410.0</c:v>
                </c:pt>
                <c:pt idx="481">
                  <c:v>2415.0</c:v>
                </c:pt>
                <c:pt idx="482">
                  <c:v>2420.0</c:v>
                </c:pt>
                <c:pt idx="483">
                  <c:v>2425.0</c:v>
                </c:pt>
                <c:pt idx="484">
                  <c:v>2430.0</c:v>
                </c:pt>
                <c:pt idx="485">
                  <c:v>2435.0</c:v>
                </c:pt>
                <c:pt idx="486">
                  <c:v>2440.0</c:v>
                </c:pt>
                <c:pt idx="487">
                  <c:v>2445.0</c:v>
                </c:pt>
                <c:pt idx="488">
                  <c:v>2450.0</c:v>
                </c:pt>
                <c:pt idx="489">
                  <c:v>2455.0</c:v>
                </c:pt>
                <c:pt idx="490">
                  <c:v>2460.0</c:v>
                </c:pt>
                <c:pt idx="491">
                  <c:v>2465.0</c:v>
                </c:pt>
                <c:pt idx="492">
                  <c:v>2470.0</c:v>
                </c:pt>
                <c:pt idx="493">
                  <c:v>2475.0</c:v>
                </c:pt>
                <c:pt idx="494">
                  <c:v>2480.0</c:v>
                </c:pt>
                <c:pt idx="495">
                  <c:v>2485.0</c:v>
                </c:pt>
                <c:pt idx="496">
                  <c:v>2490.0</c:v>
                </c:pt>
                <c:pt idx="497">
                  <c:v>2495.0</c:v>
                </c:pt>
                <c:pt idx="498">
                  <c:v>2500.0</c:v>
                </c:pt>
                <c:pt idx="499">
                  <c:v>2505.0</c:v>
                </c:pt>
                <c:pt idx="500">
                  <c:v>2510.0</c:v>
                </c:pt>
                <c:pt idx="501">
                  <c:v>2515.0</c:v>
                </c:pt>
                <c:pt idx="502">
                  <c:v>2520.0</c:v>
                </c:pt>
                <c:pt idx="503">
                  <c:v>2525.0</c:v>
                </c:pt>
                <c:pt idx="504">
                  <c:v>2530.0</c:v>
                </c:pt>
                <c:pt idx="505">
                  <c:v>2535.0</c:v>
                </c:pt>
                <c:pt idx="506">
                  <c:v>2540.0</c:v>
                </c:pt>
                <c:pt idx="507">
                  <c:v>2545.0</c:v>
                </c:pt>
                <c:pt idx="508">
                  <c:v>2550.0</c:v>
                </c:pt>
                <c:pt idx="509">
                  <c:v>2555.0</c:v>
                </c:pt>
                <c:pt idx="510">
                  <c:v>2560.0</c:v>
                </c:pt>
                <c:pt idx="511">
                  <c:v>2565.0</c:v>
                </c:pt>
                <c:pt idx="512">
                  <c:v>2570.0</c:v>
                </c:pt>
                <c:pt idx="513">
                  <c:v>2575.0</c:v>
                </c:pt>
                <c:pt idx="514">
                  <c:v>2580.0</c:v>
                </c:pt>
                <c:pt idx="515">
                  <c:v>2585.0</c:v>
                </c:pt>
                <c:pt idx="516">
                  <c:v>2590.0</c:v>
                </c:pt>
                <c:pt idx="517">
                  <c:v>2595.0</c:v>
                </c:pt>
                <c:pt idx="518">
                  <c:v>2600.0</c:v>
                </c:pt>
                <c:pt idx="519">
                  <c:v>2605.0</c:v>
                </c:pt>
                <c:pt idx="520">
                  <c:v>2610.0</c:v>
                </c:pt>
                <c:pt idx="521">
                  <c:v>2615.0</c:v>
                </c:pt>
                <c:pt idx="522">
                  <c:v>2620.0</c:v>
                </c:pt>
                <c:pt idx="523">
                  <c:v>2625.0</c:v>
                </c:pt>
                <c:pt idx="524">
                  <c:v>2630.0</c:v>
                </c:pt>
                <c:pt idx="525">
                  <c:v>2635.0</c:v>
                </c:pt>
                <c:pt idx="526">
                  <c:v>2640.0</c:v>
                </c:pt>
                <c:pt idx="527">
                  <c:v>2645.0</c:v>
                </c:pt>
                <c:pt idx="528">
                  <c:v>2650.0</c:v>
                </c:pt>
                <c:pt idx="529">
                  <c:v>2655.0</c:v>
                </c:pt>
                <c:pt idx="530">
                  <c:v>2660.0</c:v>
                </c:pt>
                <c:pt idx="531">
                  <c:v>2665.0</c:v>
                </c:pt>
                <c:pt idx="532">
                  <c:v>2670.0</c:v>
                </c:pt>
                <c:pt idx="533">
                  <c:v>2675.0</c:v>
                </c:pt>
                <c:pt idx="534">
                  <c:v>2680.0</c:v>
                </c:pt>
                <c:pt idx="535">
                  <c:v>2685.0</c:v>
                </c:pt>
                <c:pt idx="536">
                  <c:v>2690.0</c:v>
                </c:pt>
                <c:pt idx="537">
                  <c:v>2695.0</c:v>
                </c:pt>
                <c:pt idx="538">
                  <c:v>2700.0</c:v>
                </c:pt>
                <c:pt idx="539">
                  <c:v>2705.0</c:v>
                </c:pt>
                <c:pt idx="540">
                  <c:v>2710.0</c:v>
                </c:pt>
                <c:pt idx="541">
                  <c:v>2715.0</c:v>
                </c:pt>
                <c:pt idx="542">
                  <c:v>2720.0</c:v>
                </c:pt>
                <c:pt idx="543">
                  <c:v>2725.0</c:v>
                </c:pt>
                <c:pt idx="544">
                  <c:v>2730.0</c:v>
                </c:pt>
                <c:pt idx="545">
                  <c:v>2735.0</c:v>
                </c:pt>
                <c:pt idx="546">
                  <c:v>2740.0</c:v>
                </c:pt>
                <c:pt idx="547">
                  <c:v>2745.0</c:v>
                </c:pt>
                <c:pt idx="548">
                  <c:v>2750.0</c:v>
                </c:pt>
                <c:pt idx="549">
                  <c:v>2755.0</c:v>
                </c:pt>
                <c:pt idx="550">
                  <c:v>2760.0</c:v>
                </c:pt>
                <c:pt idx="551">
                  <c:v>2765.0</c:v>
                </c:pt>
                <c:pt idx="552">
                  <c:v>2770.0</c:v>
                </c:pt>
                <c:pt idx="553">
                  <c:v>2775.0</c:v>
                </c:pt>
                <c:pt idx="554">
                  <c:v>2780.0</c:v>
                </c:pt>
                <c:pt idx="555">
                  <c:v>2785.0</c:v>
                </c:pt>
                <c:pt idx="556">
                  <c:v>2790.0</c:v>
                </c:pt>
                <c:pt idx="557">
                  <c:v>2795.0</c:v>
                </c:pt>
                <c:pt idx="558">
                  <c:v>2800.0</c:v>
                </c:pt>
                <c:pt idx="559">
                  <c:v>2805.0</c:v>
                </c:pt>
                <c:pt idx="560">
                  <c:v>2810.0</c:v>
                </c:pt>
                <c:pt idx="561">
                  <c:v>2815.0</c:v>
                </c:pt>
                <c:pt idx="562">
                  <c:v>2820.0</c:v>
                </c:pt>
                <c:pt idx="563">
                  <c:v>2825.0</c:v>
                </c:pt>
                <c:pt idx="564">
                  <c:v>2830.0</c:v>
                </c:pt>
                <c:pt idx="565">
                  <c:v>2835.0</c:v>
                </c:pt>
                <c:pt idx="566">
                  <c:v>2840.0</c:v>
                </c:pt>
                <c:pt idx="567">
                  <c:v>2845.0</c:v>
                </c:pt>
                <c:pt idx="568">
                  <c:v>2850.0</c:v>
                </c:pt>
                <c:pt idx="569">
                  <c:v>2855.0</c:v>
                </c:pt>
                <c:pt idx="570">
                  <c:v>2860.0</c:v>
                </c:pt>
                <c:pt idx="571">
                  <c:v>2865.0</c:v>
                </c:pt>
                <c:pt idx="572">
                  <c:v>2870.0</c:v>
                </c:pt>
                <c:pt idx="573">
                  <c:v>2875.0</c:v>
                </c:pt>
                <c:pt idx="574">
                  <c:v>2880.0</c:v>
                </c:pt>
                <c:pt idx="575">
                  <c:v>2885.0</c:v>
                </c:pt>
                <c:pt idx="576">
                  <c:v>2890.0</c:v>
                </c:pt>
                <c:pt idx="577">
                  <c:v>2895.0</c:v>
                </c:pt>
                <c:pt idx="578">
                  <c:v>2900.0</c:v>
                </c:pt>
                <c:pt idx="579">
                  <c:v>2905.0</c:v>
                </c:pt>
                <c:pt idx="580">
                  <c:v>2910.0</c:v>
                </c:pt>
                <c:pt idx="581">
                  <c:v>2915.0</c:v>
                </c:pt>
                <c:pt idx="582">
                  <c:v>2920.0</c:v>
                </c:pt>
                <c:pt idx="583">
                  <c:v>2925.0</c:v>
                </c:pt>
                <c:pt idx="584">
                  <c:v>2930.0</c:v>
                </c:pt>
                <c:pt idx="585">
                  <c:v>2935.0</c:v>
                </c:pt>
                <c:pt idx="586">
                  <c:v>2940.0</c:v>
                </c:pt>
                <c:pt idx="587">
                  <c:v>2945.0</c:v>
                </c:pt>
                <c:pt idx="588">
                  <c:v>2950.0</c:v>
                </c:pt>
                <c:pt idx="589">
                  <c:v>2955.0</c:v>
                </c:pt>
                <c:pt idx="590">
                  <c:v>2960.0</c:v>
                </c:pt>
                <c:pt idx="591">
                  <c:v>2965.0</c:v>
                </c:pt>
                <c:pt idx="592">
                  <c:v>2970.0</c:v>
                </c:pt>
                <c:pt idx="593">
                  <c:v>2975.0</c:v>
                </c:pt>
                <c:pt idx="594">
                  <c:v>2980.0</c:v>
                </c:pt>
                <c:pt idx="595">
                  <c:v>2985.0</c:v>
                </c:pt>
                <c:pt idx="596">
                  <c:v>2990.0</c:v>
                </c:pt>
                <c:pt idx="597">
                  <c:v>2995.0</c:v>
                </c:pt>
                <c:pt idx="598">
                  <c:v>3000.0</c:v>
                </c:pt>
                <c:pt idx="599">
                  <c:v>3005.0</c:v>
                </c:pt>
                <c:pt idx="600">
                  <c:v>3010.0</c:v>
                </c:pt>
                <c:pt idx="601">
                  <c:v>3015.0</c:v>
                </c:pt>
                <c:pt idx="602">
                  <c:v>3020.0</c:v>
                </c:pt>
                <c:pt idx="603">
                  <c:v>3025.0</c:v>
                </c:pt>
                <c:pt idx="604">
                  <c:v>3030.0</c:v>
                </c:pt>
                <c:pt idx="605">
                  <c:v>3035.0</c:v>
                </c:pt>
                <c:pt idx="606">
                  <c:v>3040.0</c:v>
                </c:pt>
                <c:pt idx="607">
                  <c:v>3045.0</c:v>
                </c:pt>
                <c:pt idx="608">
                  <c:v>3050.0</c:v>
                </c:pt>
                <c:pt idx="609">
                  <c:v>3055.0</c:v>
                </c:pt>
                <c:pt idx="610">
                  <c:v>3060.0</c:v>
                </c:pt>
                <c:pt idx="611">
                  <c:v>3065.0</c:v>
                </c:pt>
                <c:pt idx="612">
                  <c:v>3070.0</c:v>
                </c:pt>
                <c:pt idx="613">
                  <c:v>3075.0</c:v>
                </c:pt>
                <c:pt idx="614">
                  <c:v>3080.0</c:v>
                </c:pt>
                <c:pt idx="615">
                  <c:v>3085.0</c:v>
                </c:pt>
                <c:pt idx="616">
                  <c:v>3090.0</c:v>
                </c:pt>
                <c:pt idx="617">
                  <c:v>3095.0</c:v>
                </c:pt>
                <c:pt idx="618">
                  <c:v>3100.0</c:v>
                </c:pt>
                <c:pt idx="619">
                  <c:v>3105.0</c:v>
                </c:pt>
                <c:pt idx="620">
                  <c:v>3110.0</c:v>
                </c:pt>
                <c:pt idx="621">
                  <c:v>3115.0</c:v>
                </c:pt>
                <c:pt idx="622">
                  <c:v>3120.0</c:v>
                </c:pt>
                <c:pt idx="623">
                  <c:v>3125.0</c:v>
                </c:pt>
                <c:pt idx="624">
                  <c:v>3130.0</c:v>
                </c:pt>
                <c:pt idx="625">
                  <c:v>3135.0</c:v>
                </c:pt>
                <c:pt idx="626">
                  <c:v>3140.0</c:v>
                </c:pt>
                <c:pt idx="627">
                  <c:v>3145.0</c:v>
                </c:pt>
                <c:pt idx="628">
                  <c:v>3150.0</c:v>
                </c:pt>
                <c:pt idx="629">
                  <c:v>3155.0</c:v>
                </c:pt>
                <c:pt idx="630">
                  <c:v>3160.0</c:v>
                </c:pt>
                <c:pt idx="631">
                  <c:v>3165.0</c:v>
                </c:pt>
                <c:pt idx="632">
                  <c:v>3170.0</c:v>
                </c:pt>
                <c:pt idx="633">
                  <c:v>3175.0</c:v>
                </c:pt>
                <c:pt idx="634">
                  <c:v>3180.0</c:v>
                </c:pt>
                <c:pt idx="635">
                  <c:v>3185.0</c:v>
                </c:pt>
                <c:pt idx="636">
                  <c:v>3190.0</c:v>
                </c:pt>
                <c:pt idx="637">
                  <c:v>3195.0</c:v>
                </c:pt>
                <c:pt idx="638">
                  <c:v>3200.0</c:v>
                </c:pt>
                <c:pt idx="639">
                  <c:v>3205.0</c:v>
                </c:pt>
                <c:pt idx="640">
                  <c:v>3210.0</c:v>
                </c:pt>
                <c:pt idx="641">
                  <c:v>3215.0</c:v>
                </c:pt>
                <c:pt idx="642">
                  <c:v>3220.0</c:v>
                </c:pt>
                <c:pt idx="643">
                  <c:v>3225.0</c:v>
                </c:pt>
                <c:pt idx="644">
                  <c:v>3230.0</c:v>
                </c:pt>
                <c:pt idx="645">
                  <c:v>3235.0</c:v>
                </c:pt>
                <c:pt idx="646">
                  <c:v>3240.0</c:v>
                </c:pt>
                <c:pt idx="647">
                  <c:v>3245.0</c:v>
                </c:pt>
                <c:pt idx="648">
                  <c:v>3250.0</c:v>
                </c:pt>
                <c:pt idx="649">
                  <c:v>3255.0</c:v>
                </c:pt>
                <c:pt idx="650">
                  <c:v>3260.0</c:v>
                </c:pt>
                <c:pt idx="651">
                  <c:v>3265.0</c:v>
                </c:pt>
                <c:pt idx="652">
                  <c:v>3270.0</c:v>
                </c:pt>
                <c:pt idx="653">
                  <c:v>3275.0</c:v>
                </c:pt>
                <c:pt idx="654">
                  <c:v>3280.0</c:v>
                </c:pt>
                <c:pt idx="655">
                  <c:v>3285.0</c:v>
                </c:pt>
                <c:pt idx="656">
                  <c:v>3290.0</c:v>
                </c:pt>
                <c:pt idx="657">
                  <c:v>3295.0</c:v>
                </c:pt>
                <c:pt idx="658">
                  <c:v>3300.0</c:v>
                </c:pt>
                <c:pt idx="659">
                  <c:v>3305.0</c:v>
                </c:pt>
                <c:pt idx="660">
                  <c:v>3310.0</c:v>
                </c:pt>
                <c:pt idx="661">
                  <c:v>3315.0</c:v>
                </c:pt>
                <c:pt idx="662">
                  <c:v>3320.0</c:v>
                </c:pt>
                <c:pt idx="663">
                  <c:v>3325.0</c:v>
                </c:pt>
                <c:pt idx="664">
                  <c:v>3330.0</c:v>
                </c:pt>
                <c:pt idx="665">
                  <c:v>3335.0</c:v>
                </c:pt>
                <c:pt idx="666">
                  <c:v>3340.0</c:v>
                </c:pt>
                <c:pt idx="667">
                  <c:v>3345.0</c:v>
                </c:pt>
                <c:pt idx="668">
                  <c:v>3350.0</c:v>
                </c:pt>
                <c:pt idx="669">
                  <c:v>3355.0</c:v>
                </c:pt>
                <c:pt idx="670">
                  <c:v>3360.0</c:v>
                </c:pt>
                <c:pt idx="671">
                  <c:v>3365.0</c:v>
                </c:pt>
                <c:pt idx="672">
                  <c:v>3370.0</c:v>
                </c:pt>
                <c:pt idx="673">
                  <c:v>3375.0</c:v>
                </c:pt>
                <c:pt idx="674">
                  <c:v>3380.0</c:v>
                </c:pt>
                <c:pt idx="675">
                  <c:v>3385.0</c:v>
                </c:pt>
                <c:pt idx="676">
                  <c:v>3390.0</c:v>
                </c:pt>
                <c:pt idx="677">
                  <c:v>3395.0</c:v>
                </c:pt>
                <c:pt idx="678">
                  <c:v>3400.0</c:v>
                </c:pt>
                <c:pt idx="679">
                  <c:v>3405.0</c:v>
                </c:pt>
                <c:pt idx="680">
                  <c:v>3410.0</c:v>
                </c:pt>
                <c:pt idx="681">
                  <c:v>3415.0</c:v>
                </c:pt>
                <c:pt idx="682">
                  <c:v>3420.0</c:v>
                </c:pt>
                <c:pt idx="683">
                  <c:v>3425.0</c:v>
                </c:pt>
                <c:pt idx="684">
                  <c:v>3430.0</c:v>
                </c:pt>
                <c:pt idx="685">
                  <c:v>3435.0</c:v>
                </c:pt>
                <c:pt idx="686">
                  <c:v>3440.0</c:v>
                </c:pt>
                <c:pt idx="687">
                  <c:v>3445.0</c:v>
                </c:pt>
                <c:pt idx="688">
                  <c:v>3450.0</c:v>
                </c:pt>
                <c:pt idx="689">
                  <c:v>3455.0</c:v>
                </c:pt>
                <c:pt idx="690">
                  <c:v>3460.0</c:v>
                </c:pt>
                <c:pt idx="691">
                  <c:v>3465.0</c:v>
                </c:pt>
                <c:pt idx="692">
                  <c:v>3470.0</c:v>
                </c:pt>
                <c:pt idx="693">
                  <c:v>3475.0</c:v>
                </c:pt>
                <c:pt idx="694">
                  <c:v>3480.0</c:v>
                </c:pt>
                <c:pt idx="695">
                  <c:v>3485.0</c:v>
                </c:pt>
                <c:pt idx="696">
                  <c:v>3490.0</c:v>
                </c:pt>
                <c:pt idx="697">
                  <c:v>3495.0</c:v>
                </c:pt>
                <c:pt idx="698">
                  <c:v>3500.0</c:v>
                </c:pt>
                <c:pt idx="699">
                  <c:v>3505.0</c:v>
                </c:pt>
                <c:pt idx="700">
                  <c:v>3510.0</c:v>
                </c:pt>
                <c:pt idx="701">
                  <c:v>3515.0</c:v>
                </c:pt>
                <c:pt idx="702">
                  <c:v>3520.0</c:v>
                </c:pt>
                <c:pt idx="703">
                  <c:v>3525.0</c:v>
                </c:pt>
                <c:pt idx="704">
                  <c:v>3530.0</c:v>
                </c:pt>
                <c:pt idx="705">
                  <c:v>3535.0</c:v>
                </c:pt>
                <c:pt idx="706">
                  <c:v>3540.0</c:v>
                </c:pt>
                <c:pt idx="707">
                  <c:v>3545.0</c:v>
                </c:pt>
                <c:pt idx="708">
                  <c:v>3550.0</c:v>
                </c:pt>
                <c:pt idx="709">
                  <c:v>3555.0</c:v>
                </c:pt>
                <c:pt idx="710">
                  <c:v>3560.0</c:v>
                </c:pt>
                <c:pt idx="711">
                  <c:v>3565.0</c:v>
                </c:pt>
                <c:pt idx="712">
                  <c:v>3570.0</c:v>
                </c:pt>
                <c:pt idx="713">
                  <c:v>3575.0</c:v>
                </c:pt>
                <c:pt idx="714">
                  <c:v>3580.0</c:v>
                </c:pt>
                <c:pt idx="715">
                  <c:v>3585.0</c:v>
                </c:pt>
                <c:pt idx="716">
                  <c:v>3590.0</c:v>
                </c:pt>
                <c:pt idx="717">
                  <c:v>3595.0</c:v>
                </c:pt>
                <c:pt idx="718">
                  <c:v>3600.0</c:v>
                </c:pt>
                <c:pt idx="719">
                  <c:v>3605.0</c:v>
                </c:pt>
                <c:pt idx="720">
                  <c:v>3610.0</c:v>
                </c:pt>
                <c:pt idx="721">
                  <c:v>3615.0</c:v>
                </c:pt>
                <c:pt idx="722">
                  <c:v>3620.0</c:v>
                </c:pt>
                <c:pt idx="723">
                  <c:v>3625.0</c:v>
                </c:pt>
                <c:pt idx="724">
                  <c:v>3630.0</c:v>
                </c:pt>
                <c:pt idx="725">
                  <c:v>3635.0</c:v>
                </c:pt>
                <c:pt idx="726">
                  <c:v>3640.0</c:v>
                </c:pt>
                <c:pt idx="727">
                  <c:v>3645.0</c:v>
                </c:pt>
                <c:pt idx="728">
                  <c:v>3650.0</c:v>
                </c:pt>
                <c:pt idx="729">
                  <c:v>3655.0</c:v>
                </c:pt>
                <c:pt idx="730">
                  <c:v>3660.0</c:v>
                </c:pt>
                <c:pt idx="731">
                  <c:v>3665.0</c:v>
                </c:pt>
                <c:pt idx="732">
                  <c:v>3670.0</c:v>
                </c:pt>
                <c:pt idx="733">
                  <c:v>3675.0</c:v>
                </c:pt>
                <c:pt idx="734">
                  <c:v>3680.0</c:v>
                </c:pt>
                <c:pt idx="735">
                  <c:v>3685.0</c:v>
                </c:pt>
                <c:pt idx="736">
                  <c:v>3690.0</c:v>
                </c:pt>
                <c:pt idx="737">
                  <c:v>3695.0</c:v>
                </c:pt>
                <c:pt idx="738">
                  <c:v>3700.0</c:v>
                </c:pt>
                <c:pt idx="739">
                  <c:v>3705.0</c:v>
                </c:pt>
                <c:pt idx="740">
                  <c:v>3710.0</c:v>
                </c:pt>
                <c:pt idx="741">
                  <c:v>3715.0</c:v>
                </c:pt>
                <c:pt idx="742">
                  <c:v>3720.0</c:v>
                </c:pt>
                <c:pt idx="743">
                  <c:v>3725.0</c:v>
                </c:pt>
                <c:pt idx="744">
                  <c:v>3730.0</c:v>
                </c:pt>
                <c:pt idx="745">
                  <c:v>3735.0</c:v>
                </c:pt>
                <c:pt idx="746">
                  <c:v>3740.0</c:v>
                </c:pt>
                <c:pt idx="747">
                  <c:v>3745.0</c:v>
                </c:pt>
                <c:pt idx="748">
                  <c:v>3750.0</c:v>
                </c:pt>
                <c:pt idx="749">
                  <c:v>3755.0</c:v>
                </c:pt>
                <c:pt idx="750">
                  <c:v>3760.0</c:v>
                </c:pt>
                <c:pt idx="751">
                  <c:v>3765.0</c:v>
                </c:pt>
                <c:pt idx="752">
                  <c:v>3770.0</c:v>
                </c:pt>
                <c:pt idx="753">
                  <c:v>3775.0</c:v>
                </c:pt>
                <c:pt idx="754">
                  <c:v>3780.0</c:v>
                </c:pt>
                <c:pt idx="755">
                  <c:v>3785.0</c:v>
                </c:pt>
                <c:pt idx="756">
                  <c:v>3790.0</c:v>
                </c:pt>
                <c:pt idx="757">
                  <c:v>3795.0</c:v>
                </c:pt>
                <c:pt idx="758">
                  <c:v>3800.0</c:v>
                </c:pt>
                <c:pt idx="759">
                  <c:v>3805.0</c:v>
                </c:pt>
                <c:pt idx="760">
                  <c:v>3810.0</c:v>
                </c:pt>
                <c:pt idx="761">
                  <c:v>3815.0</c:v>
                </c:pt>
                <c:pt idx="762">
                  <c:v>3820.0</c:v>
                </c:pt>
                <c:pt idx="763">
                  <c:v>3825.0</c:v>
                </c:pt>
                <c:pt idx="764">
                  <c:v>3830.0</c:v>
                </c:pt>
                <c:pt idx="765">
                  <c:v>3835.0</c:v>
                </c:pt>
                <c:pt idx="766">
                  <c:v>3840.0</c:v>
                </c:pt>
                <c:pt idx="767">
                  <c:v>3845.0</c:v>
                </c:pt>
                <c:pt idx="768">
                  <c:v>3850.0</c:v>
                </c:pt>
                <c:pt idx="769">
                  <c:v>3855.0</c:v>
                </c:pt>
                <c:pt idx="770">
                  <c:v>3860.0</c:v>
                </c:pt>
                <c:pt idx="771">
                  <c:v>3865.0</c:v>
                </c:pt>
                <c:pt idx="772">
                  <c:v>3870.0</c:v>
                </c:pt>
                <c:pt idx="773">
                  <c:v>3875.0</c:v>
                </c:pt>
                <c:pt idx="774">
                  <c:v>3880.0</c:v>
                </c:pt>
                <c:pt idx="775">
                  <c:v>3885.0</c:v>
                </c:pt>
                <c:pt idx="776">
                  <c:v>3890.0</c:v>
                </c:pt>
                <c:pt idx="777">
                  <c:v>3895.0</c:v>
                </c:pt>
                <c:pt idx="778">
                  <c:v>3900.0</c:v>
                </c:pt>
                <c:pt idx="779">
                  <c:v>3905.0</c:v>
                </c:pt>
                <c:pt idx="780">
                  <c:v>3910.0</c:v>
                </c:pt>
                <c:pt idx="781">
                  <c:v>3915.0</c:v>
                </c:pt>
                <c:pt idx="782">
                  <c:v>3920.0</c:v>
                </c:pt>
                <c:pt idx="783">
                  <c:v>3925.0</c:v>
                </c:pt>
                <c:pt idx="784">
                  <c:v>3930.0</c:v>
                </c:pt>
                <c:pt idx="785">
                  <c:v>3935.0</c:v>
                </c:pt>
                <c:pt idx="786">
                  <c:v>3940.0</c:v>
                </c:pt>
                <c:pt idx="787">
                  <c:v>3945.0</c:v>
                </c:pt>
                <c:pt idx="788">
                  <c:v>3950.0</c:v>
                </c:pt>
                <c:pt idx="789">
                  <c:v>3955.0</c:v>
                </c:pt>
                <c:pt idx="790">
                  <c:v>3960.0</c:v>
                </c:pt>
                <c:pt idx="791">
                  <c:v>3965.0</c:v>
                </c:pt>
                <c:pt idx="792">
                  <c:v>3970.0</c:v>
                </c:pt>
                <c:pt idx="793">
                  <c:v>3975.0</c:v>
                </c:pt>
                <c:pt idx="794">
                  <c:v>3980.0</c:v>
                </c:pt>
                <c:pt idx="795">
                  <c:v>3985.0</c:v>
                </c:pt>
                <c:pt idx="796">
                  <c:v>3990.0</c:v>
                </c:pt>
                <c:pt idx="797">
                  <c:v>3995.0</c:v>
                </c:pt>
                <c:pt idx="798">
                  <c:v>4000.0</c:v>
                </c:pt>
                <c:pt idx="799">
                  <c:v>4005.0</c:v>
                </c:pt>
                <c:pt idx="800">
                  <c:v>4010.0</c:v>
                </c:pt>
                <c:pt idx="801">
                  <c:v>4015.0</c:v>
                </c:pt>
                <c:pt idx="802">
                  <c:v>4020.0</c:v>
                </c:pt>
                <c:pt idx="803">
                  <c:v>4025.0</c:v>
                </c:pt>
                <c:pt idx="804">
                  <c:v>4030.0</c:v>
                </c:pt>
                <c:pt idx="805">
                  <c:v>4035.0</c:v>
                </c:pt>
                <c:pt idx="806">
                  <c:v>4040.0</c:v>
                </c:pt>
                <c:pt idx="807">
                  <c:v>4045.0</c:v>
                </c:pt>
                <c:pt idx="808">
                  <c:v>4050.0</c:v>
                </c:pt>
                <c:pt idx="809">
                  <c:v>4055.0</c:v>
                </c:pt>
                <c:pt idx="810">
                  <c:v>4060.0</c:v>
                </c:pt>
                <c:pt idx="811">
                  <c:v>4065.0</c:v>
                </c:pt>
                <c:pt idx="812">
                  <c:v>4070.0</c:v>
                </c:pt>
                <c:pt idx="813">
                  <c:v>4075.0</c:v>
                </c:pt>
                <c:pt idx="814">
                  <c:v>4080.0</c:v>
                </c:pt>
                <c:pt idx="815">
                  <c:v>4085.0</c:v>
                </c:pt>
                <c:pt idx="816">
                  <c:v>4090.0</c:v>
                </c:pt>
                <c:pt idx="817">
                  <c:v>4095.0</c:v>
                </c:pt>
                <c:pt idx="818">
                  <c:v>4100.0</c:v>
                </c:pt>
                <c:pt idx="819">
                  <c:v>4105.0</c:v>
                </c:pt>
                <c:pt idx="820">
                  <c:v>4110.0</c:v>
                </c:pt>
                <c:pt idx="821">
                  <c:v>4115.0</c:v>
                </c:pt>
                <c:pt idx="822">
                  <c:v>4120.0</c:v>
                </c:pt>
                <c:pt idx="823">
                  <c:v>4125.0</c:v>
                </c:pt>
                <c:pt idx="824">
                  <c:v>4130.0</c:v>
                </c:pt>
                <c:pt idx="825">
                  <c:v>4135.0</c:v>
                </c:pt>
                <c:pt idx="826">
                  <c:v>4140.0</c:v>
                </c:pt>
                <c:pt idx="827">
                  <c:v>4145.0</c:v>
                </c:pt>
                <c:pt idx="828">
                  <c:v>4150.0</c:v>
                </c:pt>
                <c:pt idx="829">
                  <c:v>4155.0</c:v>
                </c:pt>
                <c:pt idx="830">
                  <c:v>4160.0</c:v>
                </c:pt>
                <c:pt idx="831">
                  <c:v>4165.0</c:v>
                </c:pt>
                <c:pt idx="832">
                  <c:v>4170.0</c:v>
                </c:pt>
                <c:pt idx="833">
                  <c:v>4175.0</c:v>
                </c:pt>
                <c:pt idx="834">
                  <c:v>4180.0</c:v>
                </c:pt>
                <c:pt idx="835">
                  <c:v>4185.0</c:v>
                </c:pt>
                <c:pt idx="836">
                  <c:v>4190.0</c:v>
                </c:pt>
                <c:pt idx="837">
                  <c:v>4195.0</c:v>
                </c:pt>
                <c:pt idx="838">
                  <c:v>4200.0</c:v>
                </c:pt>
                <c:pt idx="839">
                  <c:v>4205.0</c:v>
                </c:pt>
                <c:pt idx="840">
                  <c:v>4210.0</c:v>
                </c:pt>
                <c:pt idx="841">
                  <c:v>4215.0</c:v>
                </c:pt>
                <c:pt idx="842">
                  <c:v>4220.0</c:v>
                </c:pt>
                <c:pt idx="843">
                  <c:v>4225.0</c:v>
                </c:pt>
                <c:pt idx="844">
                  <c:v>4230.0</c:v>
                </c:pt>
                <c:pt idx="845">
                  <c:v>4235.0</c:v>
                </c:pt>
                <c:pt idx="846">
                  <c:v>4240.0</c:v>
                </c:pt>
                <c:pt idx="847">
                  <c:v>4245.0</c:v>
                </c:pt>
                <c:pt idx="848">
                  <c:v>4250.0</c:v>
                </c:pt>
                <c:pt idx="849">
                  <c:v>4255.0</c:v>
                </c:pt>
                <c:pt idx="850">
                  <c:v>4260.0</c:v>
                </c:pt>
                <c:pt idx="851">
                  <c:v>4265.0</c:v>
                </c:pt>
                <c:pt idx="852">
                  <c:v>4270.0</c:v>
                </c:pt>
                <c:pt idx="853">
                  <c:v>4275.0</c:v>
                </c:pt>
                <c:pt idx="854">
                  <c:v>4280.0</c:v>
                </c:pt>
                <c:pt idx="855">
                  <c:v>4285.0</c:v>
                </c:pt>
                <c:pt idx="856">
                  <c:v>4290.0</c:v>
                </c:pt>
                <c:pt idx="857">
                  <c:v>4295.0</c:v>
                </c:pt>
                <c:pt idx="858">
                  <c:v>4300.0</c:v>
                </c:pt>
                <c:pt idx="859">
                  <c:v>4305.0</c:v>
                </c:pt>
                <c:pt idx="860">
                  <c:v>4310.0</c:v>
                </c:pt>
                <c:pt idx="861">
                  <c:v>4315.0</c:v>
                </c:pt>
                <c:pt idx="862">
                  <c:v>4320.0</c:v>
                </c:pt>
                <c:pt idx="863">
                  <c:v>4325.0</c:v>
                </c:pt>
                <c:pt idx="864">
                  <c:v>4330.0</c:v>
                </c:pt>
                <c:pt idx="865">
                  <c:v>4335.0</c:v>
                </c:pt>
                <c:pt idx="866">
                  <c:v>4340.0</c:v>
                </c:pt>
                <c:pt idx="867">
                  <c:v>4345.0</c:v>
                </c:pt>
                <c:pt idx="868">
                  <c:v>4350.0</c:v>
                </c:pt>
                <c:pt idx="869">
                  <c:v>4355.0</c:v>
                </c:pt>
                <c:pt idx="870">
                  <c:v>4360.0</c:v>
                </c:pt>
                <c:pt idx="871">
                  <c:v>4365.0</c:v>
                </c:pt>
                <c:pt idx="872">
                  <c:v>4370.0</c:v>
                </c:pt>
                <c:pt idx="873">
                  <c:v>4375.0</c:v>
                </c:pt>
                <c:pt idx="874">
                  <c:v>4380.0</c:v>
                </c:pt>
                <c:pt idx="875">
                  <c:v>4385.0</c:v>
                </c:pt>
                <c:pt idx="876">
                  <c:v>4390.0</c:v>
                </c:pt>
                <c:pt idx="877">
                  <c:v>4395.0</c:v>
                </c:pt>
                <c:pt idx="878">
                  <c:v>4400.0</c:v>
                </c:pt>
                <c:pt idx="879">
                  <c:v>4405.0</c:v>
                </c:pt>
                <c:pt idx="880">
                  <c:v>4410.0</c:v>
                </c:pt>
                <c:pt idx="881">
                  <c:v>4415.0</c:v>
                </c:pt>
                <c:pt idx="882">
                  <c:v>4420.0</c:v>
                </c:pt>
                <c:pt idx="883">
                  <c:v>4425.0</c:v>
                </c:pt>
                <c:pt idx="884">
                  <c:v>4430.0</c:v>
                </c:pt>
                <c:pt idx="885">
                  <c:v>4435.0</c:v>
                </c:pt>
                <c:pt idx="886">
                  <c:v>4440.0</c:v>
                </c:pt>
                <c:pt idx="887">
                  <c:v>4445.0</c:v>
                </c:pt>
                <c:pt idx="888">
                  <c:v>4450.0</c:v>
                </c:pt>
                <c:pt idx="889">
                  <c:v>4455.0</c:v>
                </c:pt>
                <c:pt idx="890">
                  <c:v>4460.0</c:v>
                </c:pt>
                <c:pt idx="891">
                  <c:v>4465.0</c:v>
                </c:pt>
                <c:pt idx="892">
                  <c:v>4470.0</c:v>
                </c:pt>
                <c:pt idx="893">
                  <c:v>4475.0</c:v>
                </c:pt>
                <c:pt idx="894">
                  <c:v>4480.0</c:v>
                </c:pt>
                <c:pt idx="895">
                  <c:v>4485.0</c:v>
                </c:pt>
                <c:pt idx="896">
                  <c:v>4490.0</c:v>
                </c:pt>
                <c:pt idx="897">
                  <c:v>4495.0</c:v>
                </c:pt>
                <c:pt idx="898">
                  <c:v>4500.0</c:v>
                </c:pt>
                <c:pt idx="899">
                  <c:v>4505.0</c:v>
                </c:pt>
                <c:pt idx="900">
                  <c:v>4510.0</c:v>
                </c:pt>
                <c:pt idx="901">
                  <c:v>4515.0</c:v>
                </c:pt>
                <c:pt idx="902">
                  <c:v>4520.0</c:v>
                </c:pt>
                <c:pt idx="903">
                  <c:v>4525.0</c:v>
                </c:pt>
                <c:pt idx="904">
                  <c:v>4530.0</c:v>
                </c:pt>
                <c:pt idx="905">
                  <c:v>4535.0</c:v>
                </c:pt>
                <c:pt idx="906">
                  <c:v>4540.0</c:v>
                </c:pt>
                <c:pt idx="907">
                  <c:v>4545.0</c:v>
                </c:pt>
                <c:pt idx="908">
                  <c:v>4550.0</c:v>
                </c:pt>
                <c:pt idx="909">
                  <c:v>4555.0</c:v>
                </c:pt>
                <c:pt idx="910">
                  <c:v>4560.0</c:v>
                </c:pt>
                <c:pt idx="911">
                  <c:v>4565.0</c:v>
                </c:pt>
                <c:pt idx="912">
                  <c:v>4570.0</c:v>
                </c:pt>
                <c:pt idx="913">
                  <c:v>4575.0</c:v>
                </c:pt>
                <c:pt idx="914">
                  <c:v>4580.0</c:v>
                </c:pt>
                <c:pt idx="915">
                  <c:v>4585.0</c:v>
                </c:pt>
                <c:pt idx="916">
                  <c:v>4590.0</c:v>
                </c:pt>
                <c:pt idx="917">
                  <c:v>4595.0</c:v>
                </c:pt>
                <c:pt idx="918">
                  <c:v>4600.0</c:v>
                </c:pt>
                <c:pt idx="919">
                  <c:v>4605.0</c:v>
                </c:pt>
                <c:pt idx="920">
                  <c:v>4610.0</c:v>
                </c:pt>
                <c:pt idx="921">
                  <c:v>4615.0</c:v>
                </c:pt>
                <c:pt idx="922">
                  <c:v>4620.0</c:v>
                </c:pt>
                <c:pt idx="923">
                  <c:v>4625.0</c:v>
                </c:pt>
                <c:pt idx="924">
                  <c:v>4630.0</c:v>
                </c:pt>
                <c:pt idx="925">
                  <c:v>4635.0</c:v>
                </c:pt>
                <c:pt idx="926">
                  <c:v>4640.0</c:v>
                </c:pt>
                <c:pt idx="927">
                  <c:v>4645.0</c:v>
                </c:pt>
                <c:pt idx="928">
                  <c:v>4650.0</c:v>
                </c:pt>
                <c:pt idx="929">
                  <c:v>4655.0</c:v>
                </c:pt>
                <c:pt idx="930">
                  <c:v>4660.0</c:v>
                </c:pt>
                <c:pt idx="931">
                  <c:v>4665.0</c:v>
                </c:pt>
                <c:pt idx="932">
                  <c:v>4670.0</c:v>
                </c:pt>
                <c:pt idx="933">
                  <c:v>4675.0</c:v>
                </c:pt>
                <c:pt idx="934">
                  <c:v>4680.0</c:v>
                </c:pt>
                <c:pt idx="935">
                  <c:v>4685.0</c:v>
                </c:pt>
                <c:pt idx="936">
                  <c:v>4690.0</c:v>
                </c:pt>
                <c:pt idx="937">
                  <c:v>4695.0</c:v>
                </c:pt>
                <c:pt idx="938">
                  <c:v>4700.0</c:v>
                </c:pt>
                <c:pt idx="939">
                  <c:v>4705.0</c:v>
                </c:pt>
                <c:pt idx="940">
                  <c:v>4710.0</c:v>
                </c:pt>
                <c:pt idx="941">
                  <c:v>4715.0</c:v>
                </c:pt>
                <c:pt idx="942">
                  <c:v>4720.0</c:v>
                </c:pt>
                <c:pt idx="943">
                  <c:v>4725.0</c:v>
                </c:pt>
                <c:pt idx="944">
                  <c:v>4730.0</c:v>
                </c:pt>
                <c:pt idx="945">
                  <c:v>4735.0</c:v>
                </c:pt>
                <c:pt idx="946">
                  <c:v>4740.0</c:v>
                </c:pt>
                <c:pt idx="947">
                  <c:v>4745.0</c:v>
                </c:pt>
                <c:pt idx="948">
                  <c:v>4750.0</c:v>
                </c:pt>
                <c:pt idx="949">
                  <c:v>4755.0</c:v>
                </c:pt>
                <c:pt idx="950">
                  <c:v>4760.0</c:v>
                </c:pt>
                <c:pt idx="951">
                  <c:v>4765.0</c:v>
                </c:pt>
                <c:pt idx="952">
                  <c:v>4770.0</c:v>
                </c:pt>
                <c:pt idx="953">
                  <c:v>4775.0</c:v>
                </c:pt>
                <c:pt idx="954">
                  <c:v>4780.0</c:v>
                </c:pt>
                <c:pt idx="955">
                  <c:v>4785.0</c:v>
                </c:pt>
                <c:pt idx="956">
                  <c:v>4790.0</c:v>
                </c:pt>
                <c:pt idx="957">
                  <c:v>4795.0</c:v>
                </c:pt>
                <c:pt idx="958">
                  <c:v>4800.0</c:v>
                </c:pt>
                <c:pt idx="959">
                  <c:v>4805.0</c:v>
                </c:pt>
                <c:pt idx="960">
                  <c:v>4810.0</c:v>
                </c:pt>
                <c:pt idx="961">
                  <c:v>4815.0</c:v>
                </c:pt>
                <c:pt idx="962">
                  <c:v>4820.0</c:v>
                </c:pt>
                <c:pt idx="963">
                  <c:v>4825.0</c:v>
                </c:pt>
                <c:pt idx="964">
                  <c:v>4830.0</c:v>
                </c:pt>
                <c:pt idx="965">
                  <c:v>4835.0</c:v>
                </c:pt>
                <c:pt idx="966">
                  <c:v>4840.0</c:v>
                </c:pt>
                <c:pt idx="967">
                  <c:v>4845.0</c:v>
                </c:pt>
                <c:pt idx="968">
                  <c:v>4850.0</c:v>
                </c:pt>
                <c:pt idx="969">
                  <c:v>4855.0</c:v>
                </c:pt>
                <c:pt idx="970">
                  <c:v>4860.0</c:v>
                </c:pt>
                <c:pt idx="971">
                  <c:v>4865.0</c:v>
                </c:pt>
                <c:pt idx="972">
                  <c:v>4870.0</c:v>
                </c:pt>
                <c:pt idx="973">
                  <c:v>4875.0</c:v>
                </c:pt>
                <c:pt idx="974">
                  <c:v>4880.0</c:v>
                </c:pt>
                <c:pt idx="975">
                  <c:v>4885.0</c:v>
                </c:pt>
                <c:pt idx="976">
                  <c:v>4890.0</c:v>
                </c:pt>
                <c:pt idx="977">
                  <c:v>4895.0</c:v>
                </c:pt>
                <c:pt idx="978">
                  <c:v>4900.0</c:v>
                </c:pt>
                <c:pt idx="979">
                  <c:v>4905.0</c:v>
                </c:pt>
                <c:pt idx="980">
                  <c:v>4910.0</c:v>
                </c:pt>
                <c:pt idx="981">
                  <c:v>4915.0</c:v>
                </c:pt>
                <c:pt idx="982">
                  <c:v>4920.0</c:v>
                </c:pt>
                <c:pt idx="983">
                  <c:v>4925.0</c:v>
                </c:pt>
                <c:pt idx="984">
                  <c:v>4930.0</c:v>
                </c:pt>
                <c:pt idx="985">
                  <c:v>4935.0</c:v>
                </c:pt>
                <c:pt idx="986">
                  <c:v>4940.0</c:v>
                </c:pt>
                <c:pt idx="987">
                  <c:v>4945.0</c:v>
                </c:pt>
                <c:pt idx="988">
                  <c:v>4950.0</c:v>
                </c:pt>
                <c:pt idx="989">
                  <c:v>4955.0</c:v>
                </c:pt>
                <c:pt idx="990">
                  <c:v>4960.0</c:v>
                </c:pt>
                <c:pt idx="991">
                  <c:v>4965.0</c:v>
                </c:pt>
                <c:pt idx="992">
                  <c:v>4970.0</c:v>
                </c:pt>
                <c:pt idx="993">
                  <c:v>4975.0</c:v>
                </c:pt>
                <c:pt idx="994">
                  <c:v>4980.0</c:v>
                </c:pt>
                <c:pt idx="995">
                  <c:v>4985.0</c:v>
                </c:pt>
                <c:pt idx="996">
                  <c:v>4990.0</c:v>
                </c:pt>
                <c:pt idx="997">
                  <c:v>4995.0</c:v>
                </c:pt>
                <c:pt idx="998">
                  <c:v>5000.0</c:v>
                </c:pt>
                <c:pt idx="999">
                  <c:v>5005.0</c:v>
                </c:pt>
                <c:pt idx="1000">
                  <c:v>5010.0</c:v>
                </c:pt>
                <c:pt idx="1001">
                  <c:v>5015.0</c:v>
                </c:pt>
                <c:pt idx="1002">
                  <c:v>5020.0</c:v>
                </c:pt>
                <c:pt idx="1003">
                  <c:v>5025.0</c:v>
                </c:pt>
                <c:pt idx="1004">
                  <c:v>5030.0</c:v>
                </c:pt>
                <c:pt idx="1005">
                  <c:v>5035.0</c:v>
                </c:pt>
                <c:pt idx="1006">
                  <c:v>5040.0</c:v>
                </c:pt>
                <c:pt idx="1007">
                  <c:v>5045.0</c:v>
                </c:pt>
                <c:pt idx="1008">
                  <c:v>5050.0</c:v>
                </c:pt>
                <c:pt idx="1009">
                  <c:v>5055.0</c:v>
                </c:pt>
                <c:pt idx="1010">
                  <c:v>5060.0</c:v>
                </c:pt>
                <c:pt idx="1011">
                  <c:v>5065.0</c:v>
                </c:pt>
                <c:pt idx="1012">
                  <c:v>5070.0</c:v>
                </c:pt>
                <c:pt idx="1013">
                  <c:v>5075.0</c:v>
                </c:pt>
                <c:pt idx="1014">
                  <c:v>5080.0</c:v>
                </c:pt>
                <c:pt idx="1015">
                  <c:v>5085.0</c:v>
                </c:pt>
                <c:pt idx="1016">
                  <c:v>5090.0</c:v>
                </c:pt>
                <c:pt idx="1017">
                  <c:v>5095.0</c:v>
                </c:pt>
                <c:pt idx="1018">
                  <c:v>5100.0</c:v>
                </c:pt>
                <c:pt idx="1019">
                  <c:v>5105.0</c:v>
                </c:pt>
                <c:pt idx="1020">
                  <c:v>5110.0</c:v>
                </c:pt>
                <c:pt idx="1021">
                  <c:v>5115.0</c:v>
                </c:pt>
                <c:pt idx="1022">
                  <c:v>5120.0</c:v>
                </c:pt>
                <c:pt idx="1023">
                  <c:v>5125.0</c:v>
                </c:pt>
                <c:pt idx="1024">
                  <c:v>5130.0</c:v>
                </c:pt>
                <c:pt idx="1025">
                  <c:v>5135.0</c:v>
                </c:pt>
                <c:pt idx="1026">
                  <c:v>5140.0</c:v>
                </c:pt>
                <c:pt idx="1027">
                  <c:v>5145.0</c:v>
                </c:pt>
                <c:pt idx="1028">
                  <c:v>5150.0</c:v>
                </c:pt>
                <c:pt idx="1029">
                  <c:v>5155.0</c:v>
                </c:pt>
                <c:pt idx="1030">
                  <c:v>5160.0</c:v>
                </c:pt>
                <c:pt idx="1031">
                  <c:v>5165.0</c:v>
                </c:pt>
                <c:pt idx="1032">
                  <c:v>5170.0</c:v>
                </c:pt>
                <c:pt idx="1033">
                  <c:v>5175.0</c:v>
                </c:pt>
                <c:pt idx="1034">
                  <c:v>5180.0</c:v>
                </c:pt>
                <c:pt idx="1035">
                  <c:v>5185.0</c:v>
                </c:pt>
                <c:pt idx="1036">
                  <c:v>5190.0</c:v>
                </c:pt>
                <c:pt idx="1037">
                  <c:v>5195.0</c:v>
                </c:pt>
                <c:pt idx="1038">
                  <c:v>5200.0</c:v>
                </c:pt>
                <c:pt idx="1039">
                  <c:v>5205.0</c:v>
                </c:pt>
                <c:pt idx="1040">
                  <c:v>5210.0</c:v>
                </c:pt>
                <c:pt idx="1041">
                  <c:v>5215.0</c:v>
                </c:pt>
                <c:pt idx="1042">
                  <c:v>5220.0</c:v>
                </c:pt>
                <c:pt idx="1043">
                  <c:v>5225.0</c:v>
                </c:pt>
                <c:pt idx="1044">
                  <c:v>5230.0</c:v>
                </c:pt>
                <c:pt idx="1045">
                  <c:v>5235.0</c:v>
                </c:pt>
                <c:pt idx="1046">
                  <c:v>5240.0</c:v>
                </c:pt>
                <c:pt idx="1047">
                  <c:v>5245.0</c:v>
                </c:pt>
                <c:pt idx="1048">
                  <c:v>5250.0</c:v>
                </c:pt>
                <c:pt idx="1049">
                  <c:v>5255.0</c:v>
                </c:pt>
                <c:pt idx="1050">
                  <c:v>5260.0</c:v>
                </c:pt>
                <c:pt idx="1051">
                  <c:v>5265.0</c:v>
                </c:pt>
                <c:pt idx="1052">
                  <c:v>5270.0</c:v>
                </c:pt>
                <c:pt idx="1053">
                  <c:v>5275.0</c:v>
                </c:pt>
                <c:pt idx="1054">
                  <c:v>5280.0</c:v>
                </c:pt>
                <c:pt idx="1055">
                  <c:v>5285.0</c:v>
                </c:pt>
                <c:pt idx="1056">
                  <c:v>5290.0</c:v>
                </c:pt>
                <c:pt idx="1057">
                  <c:v>5295.0</c:v>
                </c:pt>
                <c:pt idx="1058">
                  <c:v>5300.0</c:v>
                </c:pt>
                <c:pt idx="1059">
                  <c:v>5305.0</c:v>
                </c:pt>
                <c:pt idx="1060">
                  <c:v>5310.0</c:v>
                </c:pt>
                <c:pt idx="1061">
                  <c:v>5315.0</c:v>
                </c:pt>
                <c:pt idx="1062">
                  <c:v>5320.0</c:v>
                </c:pt>
                <c:pt idx="1063">
                  <c:v>5325.0</c:v>
                </c:pt>
                <c:pt idx="1064">
                  <c:v>5330.0</c:v>
                </c:pt>
                <c:pt idx="1065">
                  <c:v>5335.0</c:v>
                </c:pt>
                <c:pt idx="1066">
                  <c:v>5340.0</c:v>
                </c:pt>
                <c:pt idx="1067">
                  <c:v>5345.0</c:v>
                </c:pt>
                <c:pt idx="1068">
                  <c:v>5350.0</c:v>
                </c:pt>
                <c:pt idx="1069">
                  <c:v>5355.0</c:v>
                </c:pt>
                <c:pt idx="1070">
                  <c:v>5360.0</c:v>
                </c:pt>
                <c:pt idx="1071">
                  <c:v>5365.0</c:v>
                </c:pt>
                <c:pt idx="1072">
                  <c:v>5370.0</c:v>
                </c:pt>
                <c:pt idx="1073">
                  <c:v>5375.0</c:v>
                </c:pt>
                <c:pt idx="1074">
                  <c:v>5380.0</c:v>
                </c:pt>
                <c:pt idx="1075">
                  <c:v>5385.0</c:v>
                </c:pt>
                <c:pt idx="1076">
                  <c:v>5390.0</c:v>
                </c:pt>
                <c:pt idx="1077">
                  <c:v>5395.0</c:v>
                </c:pt>
                <c:pt idx="1078">
                  <c:v>5400.0</c:v>
                </c:pt>
                <c:pt idx="1079">
                  <c:v>5405.0</c:v>
                </c:pt>
                <c:pt idx="1080">
                  <c:v>5410.0</c:v>
                </c:pt>
                <c:pt idx="1081">
                  <c:v>5415.0</c:v>
                </c:pt>
                <c:pt idx="1082">
                  <c:v>5420.0</c:v>
                </c:pt>
                <c:pt idx="1083">
                  <c:v>5425.0</c:v>
                </c:pt>
                <c:pt idx="1084">
                  <c:v>5430.0</c:v>
                </c:pt>
                <c:pt idx="1085">
                  <c:v>5435.0</c:v>
                </c:pt>
                <c:pt idx="1086">
                  <c:v>5440.0</c:v>
                </c:pt>
                <c:pt idx="1087">
                  <c:v>5445.0</c:v>
                </c:pt>
                <c:pt idx="1088">
                  <c:v>5450.0</c:v>
                </c:pt>
                <c:pt idx="1089">
                  <c:v>5455.0</c:v>
                </c:pt>
                <c:pt idx="1090">
                  <c:v>5460.0</c:v>
                </c:pt>
                <c:pt idx="1091">
                  <c:v>5465.0</c:v>
                </c:pt>
                <c:pt idx="1092">
                  <c:v>5470.0</c:v>
                </c:pt>
                <c:pt idx="1093">
                  <c:v>5475.0</c:v>
                </c:pt>
                <c:pt idx="1094">
                  <c:v>5480.0</c:v>
                </c:pt>
                <c:pt idx="1095">
                  <c:v>5485.0</c:v>
                </c:pt>
                <c:pt idx="1096">
                  <c:v>5490.0</c:v>
                </c:pt>
                <c:pt idx="1097">
                  <c:v>5495.0</c:v>
                </c:pt>
                <c:pt idx="1098">
                  <c:v>5500.0</c:v>
                </c:pt>
                <c:pt idx="1099">
                  <c:v>5505.0</c:v>
                </c:pt>
                <c:pt idx="1100">
                  <c:v>5510.0</c:v>
                </c:pt>
                <c:pt idx="1101">
                  <c:v>5515.0</c:v>
                </c:pt>
                <c:pt idx="1102">
                  <c:v>5520.0</c:v>
                </c:pt>
                <c:pt idx="1103">
                  <c:v>5525.0</c:v>
                </c:pt>
                <c:pt idx="1104">
                  <c:v>5530.0</c:v>
                </c:pt>
                <c:pt idx="1105">
                  <c:v>5535.0</c:v>
                </c:pt>
                <c:pt idx="1106">
                  <c:v>5540.0</c:v>
                </c:pt>
                <c:pt idx="1107">
                  <c:v>5545.0</c:v>
                </c:pt>
                <c:pt idx="1108">
                  <c:v>5550.0</c:v>
                </c:pt>
                <c:pt idx="1109">
                  <c:v>5555.0</c:v>
                </c:pt>
                <c:pt idx="1110">
                  <c:v>5560.0</c:v>
                </c:pt>
                <c:pt idx="1111">
                  <c:v>5565.0</c:v>
                </c:pt>
                <c:pt idx="1112">
                  <c:v>5570.0</c:v>
                </c:pt>
                <c:pt idx="1113">
                  <c:v>5575.0</c:v>
                </c:pt>
                <c:pt idx="1114">
                  <c:v>5580.0</c:v>
                </c:pt>
                <c:pt idx="1115">
                  <c:v>5585.0</c:v>
                </c:pt>
                <c:pt idx="1116">
                  <c:v>5590.0</c:v>
                </c:pt>
                <c:pt idx="1117">
                  <c:v>5595.0</c:v>
                </c:pt>
                <c:pt idx="1118">
                  <c:v>5600.0</c:v>
                </c:pt>
                <c:pt idx="1119">
                  <c:v>5605.0</c:v>
                </c:pt>
                <c:pt idx="1120">
                  <c:v>5610.0</c:v>
                </c:pt>
                <c:pt idx="1121">
                  <c:v>5615.0</c:v>
                </c:pt>
                <c:pt idx="1122">
                  <c:v>5620.0</c:v>
                </c:pt>
                <c:pt idx="1123">
                  <c:v>5625.0</c:v>
                </c:pt>
                <c:pt idx="1124">
                  <c:v>5630.0</c:v>
                </c:pt>
                <c:pt idx="1125">
                  <c:v>5635.0</c:v>
                </c:pt>
                <c:pt idx="1126">
                  <c:v>5640.0</c:v>
                </c:pt>
                <c:pt idx="1127">
                  <c:v>5645.0</c:v>
                </c:pt>
                <c:pt idx="1128">
                  <c:v>5650.0</c:v>
                </c:pt>
                <c:pt idx="1129">
                  <c:v>5655.0</c:v>
                </c:pt>
                <c:pt idx="1130">
                  <c:v>5660.0</c:v>
                </c:pt>
                <c:pt idx="1131">
                  <c:v>5665.0</c:v>
                </c:pt>
                <c:pt idx="1132">
                  <c:v>5670.0</c:v>
                </c:pt>
                <c:pt idx="1133">
                  <c:v>5675.0</c:v>
                </c:pt>
                <c:pt idx="1134">
                  <c:v>5680.0</c:v>
                </c:pt>
                <c:pt idx="1135">
                  <c:v>5685.0</c:v>
                </c:pt>
                <c:pt idx="1136">
                  <c:v>5690.0</c:v>
                </c:pt>
                <c:pt idx="1137">
                  <c:v>5695.0</c:v>
                </c:pt>
                <c:pt idx="1138">
                  <c:v>5700.0</c:v>
                </c:pt>
                <c:pt idx="1139">
                  <c:v>5705.0</c:v>
                </c:pt>
                <c:pt idx="1140">
                  <c:v>5710.0</c:v>
                </c:pt>
                <c:pt idx="1141">
                  <c:v>5715.0</c:v>
                </c:pt>
                <c:pt idx="1142">
                  <c:v>5720.0</c:v>
                </c:pt>
                <c:pt idx="1143">
                  <c:v>5725.0</c:v>
                </c:pt>
                <c:pt idx="1144">
                  <c:v>5730.0</c:v>
                </c:pt>
                <c:pt idx="1145">
                  <c:v>5735.0</c:v>
                </c:pt>
                <c:pt idx="1146">
                  <c:v>5740.0</c:v>
                </c:pt>
                <c:pt idx="1147">
                  <c:v>5745.0</c:v>
                </c:pt>
                <c:pt idx="1148">
                  <c:v>5750.0</c:v>
                </c:pt>
                <c:pt idx="1149">
                  <c:v>5755.0</c:v>
                </c:pt>
                <c:pt idx="1150">
                  <c:v>5760.0</c:v>
                </c:pt>
                <c:pt idx="1151">
                  <c:v>5765.0</c:v>
                </c:pt>
                <c:pt idx="1152">
                  <c:v>5770.0</c:v>
                </c:pt>
                <c:pt idx="1153">
                  <c:v>5775.0</c:v>
                </c:pt>
                <c:pt idx="1154">
                  <c:v>5780.0</c:v>
                </c:pt>
                <c:pt idx="1155">
                  <c:v>5785.0</c:v>
                </c:pt>
                <c:pt idx="1156">
                  <c:v>5790.0</c:v>
                </c:pt>
                <c:pt idx="1157">
                  <c:v>5795.0</c:v>
                </c:pt>
                <c:pt idx="1158">
                  <c:v>5800.0</c:v>
                </c:pt>
                <c:pt idx="1159">
                  <c:v>5805.0</c:v>
                </c:pt>
                <c:pt idx="1160">
                  <c:v>5810.0</c:v>
                </c:pt>
                <c:pt idx="1161">
                  <c:v>5815.0</c:v>
                </c:pt>
                <c:pt idx="1162">
                  <c:v>5820.0</c:v>
                </c:pt>
                <c:pt idx="1163">
                  <c:v>5825.0</c:v>
                </c:pt>
                <c:pt idx="1164">
                  <c:v>5830.0</c:v>
                </c:pt>
                <c:pt idx="1165">
                  <c:v>5835.0</c:v>
                </c:pt>
                <c:pt idx="1166">
                  <c:v>5840.0</c:v>
                </c:pt>
                <c:pt idx="1167">
                  <c:v>5845.0</c:v>
                </c:pt>
                <c:pt idx="1168">
                  <c:v>5850.0</c:v>
                </c:pt>
                <c:pt idx="1169">
                  <c:v>5855.0</c:v>
                </c:pt>
                <c:pt idx="1170">
                  <c:v>5860.0</c:v>
                </c:pt>
                <c:pt idx="1171">
                  <c:v>5865.0</c:v>
                </c:pt>
                <c:pt idx="1172">
                  <c:v>5870.0</c:v>
                </c:pt>
                <c:pt idx="1173">
                  <c:v>5875.0</c:v>
                </c:pt>
                <c:pt idx="1174">
                  <c:v>5880.0</c:v>
                </c:pt>
                <c:pt idx="1175">
                  <c:v>5885.0</c:v>
                </c:pt>
                <c:pt idx="1176">
                  <c:v>5890.0</c:v>
                </c:pt>
                <c:pt idx="1177">
                  <c:v>5895.0</c:v>
                </c:pt>
                <c:pt idx="1178">
                  <c:v>5900.0</c:v>
                </c:pt>
                <c:pt idx="1179">
                  <c:v>5905.0</c:v>
                </c:pt>
                <c:pt idx="1180">
                  <c:v>5910.0</c:v>
                </c:pt>
                <c:pt idx="1181">
                  <c:v>5915.0</c:v>
                </c:pt>
                <c:pt idx="1182">
                  <c:v>5920.0</c:v>
                </c:pt>
                <c:pt idx="1183">
                  <c:v>5925.0</c:v>
                </c:pt>
                <c:pt idx="1184">
                  <c:v>5930.0</c:v>
                </c:pt>
                <c:pt idx="1185">
                  <c:v>5935.0</c:v>
                </c:pt>
                <c:pt idx="1186">
                  <c:v>5940.0</c:v>
                </c:pt>
                <c:pt idx="1187">
                  <c:v>5945.0</c:v>
                </c:pt>
                <c:pt idx="1188">
                  <c:v>5950.0</c:v>
                </c:pt>
                <c:pt idx="1189">
                  <c:v>5955.0</c:v>
                </c:pt>
                <c:pt idx="1190">
                  <c:v>5960.0</c:v>
                </c:pt>
                <c:pt idx="1191">
                  <c:v>5965.0</c:v>
                </c:pt>
                <c:pt idx="1192">
                  <c:v>5970.0</c:v>
                </c:pt>
                <c:pt idx="1193">
                  <c:v>5975.0</c:v>
                </c:pt>
                <c:pt idx="1194">
                  <c:v>5980.0</c:v>
                </c:pt>
                <c:pt idx="1195">
                  <c:v>5985.0</c:v>
                </c:pt>
                <c:pt idx="1196">
                  <c:v>5990.0</c:v>
                </c:pt>
                <c:pt idx="1197">
                  <c:v>5995.0</c:v>
                </c:pt>
                <c:pt idx="1198">
                  <c:v>6000.0</c:v>
                </c:pt>
                <c:pt idx="1199">
                  <c:v>6005.0</c:v>
                </c:pt>
                <c:pt idx="1200">
                  <c:v>6010.0</c:v>
                </c:pt>
                <c:pt idx="1201">
                  <c:v>6015.0</c:v>
                </c:pt>
                <c:pt idx="1202">
                  <c:v>6020.0</c:v>
                </c:pt>
                <c:pt idx="1203">
                  <c:v>6025.0</c:v>
                </c:pt>
                <c:pt idx="1204">
                  <c:v>6030.0</c:v>
                </c:pt>
                <c:pt idx="1205">
                  <c:v>6035.0</c:v>
                </c:pt>
                <c:pt idx="1206">
                  <c:v>6040.0</c:v>
                </c:pt>
                <c:pt idx="1207">
                  <c:v>6045.0</c:v>
                </c:pt>
                <c:pt idx="1208">
                  <c:v>6050.0</c:v>
                </c:pt>
                <c:pt idx="1209">
                  <c:v>6055.0</c:v>
                </c:pt>
                <c:pt idx="1210">
                  <c:v>6060.0</c:v>
                </c:pt>
                <c:pt idx="1211">
                  <c:v>6065.0</c:v>
                </c:pt>
                <c:pt idx="1212">
                  <c:v>6070.0</c:v>
                </c:pt>
                <c:pt idx="1213">
                  <c:v>6075.0</c:v>
                </c:pt>
                <c:pt idx="1214">
                  <c:v>6080.0</c:v>
                </c:pt>
                <c:pt idx="1215">
                  <c:v>6085.0</c:v>
                </c:pt>
                <c:pt idx="1216">
                  <c:v>6090.0</c:v>
                </c:pt>
                <c:pt idx="1217">
                  <c:v>6095.0</c:v>
                </c:pt>
                <c:pt idx="1218">
                  <c:v>6100.0</c:v>
                </c:pt>
                <c:pt idx="1219">
                  <c:v>6105.0</c:v>
                </c:pt>
                <c:pt idx="1220">
                  <c:v>6110.0</c:v>
                </c:pt>
                <c:pt idx="1221">
                  <c:v>6115.0</c:v>
                </c:pt>
                <c:pt idx="1222">
                  <c:v>6120.0</c:v>
                </c:pt>
                <c:pt idx="1223">
                  <c:v>6125.0</c:v>
                </c:pt>
                <c:pt idx="1224">
                  <c:v>6130.0</c:v>
                </c:pt>
                <c:pt idx="1225">
                  <c:v>6135.0</c:v>
                </c:pt>
                <c:pt idx="1226">
                  <c:v>6140.0</c:v>
                </c:pt>
                <c:pt idx="1227">
                  <c:v>6145.0</c:v>
                </c:pt>
                <c:pt idx="1228">
                  <c:v>6150.0</c:v>
                </c:pt>
                <c:pt idx="1229">
                  <c:v>6155.0</c:v>
                </c:pt>
                <c:pt idx="1230">
                  <c:v>6160.0</c:v>
                </c:pt>
                <c:pt idx="1231">
                  <c:v>6165.0</c:v>
                </c:pt>
                <c:pt idx="1232">
                  <c:v>6170.0</c:v>
                </c:pt>
                <c:pt idx="1233">
                  <c:v>6175.0</c:v>
                </c:pt>
                <c:pt idx="1234">
                  <c:v>6180.0</c:v>
                </c:pt>
                <c:pt idx="1235">
                  <c:v>6185.0</c:v>
                </c:pt>
                <c:pt idx="1236">
                  <c:v>6190.0</c:v>
                </c:pt>
                <c:pt idx="1237">
                  <c:v>6195.0</c:v>
                </c:pt>
                <c:pt idx="1238">
                  <c:v>6200.0</c:v>
                </c:pt>
                <c:pt idx="1239">
                  <c:v>6205.0</c:v>
                </c:pt>
                <c:pt idx="1240">
                  <c:v>6210.0</c:v>
                </c:pt>
                <c:pt idx="1241">
                  <c:v>6215.0</c:v>
                </c:pt>
                <c:pt idx="1242">
                  <c:v>6220.0</c:v>
                </c:pt>
                <c:pt idx="1243">
                  <c:v>6225.0</c:v>
                </c:pt>
                <c:pt idx="1244">
                  <c:v>6230.0</c:v>
                </c:pt>
                <c:pt idx="1245">
                  <c:v>6235.0</c:v>
                </c:pt>
                <c:pt idx="1246">
                  <c:v>6240.0</c:v>
                </c:pt>
                <c:pt idx="1247">
                  <c:v>6245.0</c:v>
                </c:pt>
                <c:pt idx="1248">
                  <c:v>6250.0</c:v>
                </c:pt>
                <c:pt idx="1249">
                  <c:v>6255.0</c:v>
                </c:pt>
                <c:pt idx="1250">
                  <c:v>6260.0</c:v>
                </c:pt>
                <c:pt idx="1251">
                  <c:v>6265.0</c:v>
                </c:pt>
                <c:pt idx="1252">
                  <c:v>6270.0</c:v>
                </c:pt>
                <c:pt idx="1253">
                  <c:v>6275.0</c:v>
                </c:pt>
                <c:pt idx="1254">
                  <c:v>6280.0</c:v>
                </c:pt>
                <c:pt idx="1255">
                  <c:v>6285.0</c:v>
                </c:pt>
                <c:pt idx="1256">
                  <c:v>6290.0</c:v>
                </c:pt>
                <c:pt idx="1257">
                  <c:v>6295.0</c:v>
                </c:pt>
                <c:pt idx="1258">
                  <c:v>6300.0</c:v>
                </c:pt>
                <c:pt idx="1259">
                  <c:v>6305.0</c:v>
                </c:pt>
                <c:pt idx="1260">
                  <c:v>6310.0</c:v>
                </c:pt>
                <c:pt idx="1261">
                  <c:v>6315.0</c:v>
                </c:pt>
                <c:pt idx="1262">
                  <c:v>6320.0</c:v>
                </c:pt>
                <c:pt idx="1263">
                  <c:v>6325.0</c:v>
                </c:pt>
                <c:pt idx="1264">
                  <c:v>6330.0</c:v>
                </c:pt>
                <c:pt idx="1265">
                  <c:v>6335.0</c:v>
                </c:pt>
                <c:pt idx="1266">
                  <c:v>6340.0</c:v>
                </c:pt>
                <c:pt idx="1267">
                  <c:v>6345.0</c:v>
                </c:pt>
                <c:pt idx="1268">
                  <c:v>6350.0</c:v>
                </c:pt>
                <c:pt idx="1269">
                  <c:v>6355.0</c:v>
                </c:pt>
                <c:pt idx="1270">
                  <c:v>6360.0</c:v>
                </c:pt>
                <c:pt idx="1271">
                  <c:v>6365.0</c:v>
                </c:pt>
                <c:pt idx="1272">
                  <c:v>6370.0</c:v>
                </c:pt>
                <c:pt idx="1273">
                  <c:v>6375.0</c:v>
                </c:pt>
                <c:pt idx="1274">
                  <c:v>6380.0</c:v>
                </c:pt>
                <c:pt idx="1275">
                  <c:v>6385.0</c:v>
                </c:pt>
                <c:pt idx="1276">
                  <c:v>6390.0</c:v>
                </c:pt>
                <c:pt idx="1277">
                  <c:v>6395.0</c:v>
                </c:pt>
                <c:pt idx="1278">
                  <c:v>6400.0</c:v>
                </c:pt>
                <c:pt idx="1279">
                  <c:v>6405.0</c:v>
                </c:pt>
                <c:pt idx="1280">
                  <c:v>6410.0</c:v>
                </c:pt>
                <c:pt idx="1281">
                  <c:v>6415.0</c:v>
                </c:pt>
                <c:pt idx="1282">
                  <c:v>6420.0</c:v>
                </c:pt>
                <c:pt idx="1283">
                  <c:v>6425.0</c:v>
                </c:pt>
                <c:pt idx="1284">
                  <c:v>6430.0</c:v>
                </c:pt>
                <c:pt idx="1285">
                  <c:v>6435.0</c:v>
                </c:pt>
                <c:pt idx="1286">
                  <c:v>6440.0</c:v>
                </c:pt>
                <c:pt idx="1287">
                  <c:v>6445.0</c:v>
                </c:pt>
                <c:pt idx="1288">
                  <c:v>6450.0</c:v>
                </c:pt>
                <c:pt idx="1289">
                  <c:v>6455.0</c:v>
                </c:pt>
                <c:pt idx="1290">
                  <c:v>6460.0</c:v>
                </c:pt>
                <c:pt idx="1291">
                  <c:v>6465.0</c:v>
                </c:pt>
                <c:pt idx="1292">
                  <c:v>6470.0</c:v>
                </c:pt>
                <c:pt idx="1293">
                  <c:v>6475.0</c:v>
                </c:pt>
                <c:pt idx="1294">
                  <c:v>6480.0</c:v>
                </c:pt>
                <c:pt idx="1295">
                  <c:v>6485.0</c:v>
                </c:pt>
                <c:pt idx="1296">
                  <c:v>6490.0</c:v>
                </c:pt>
                <c:pt idx="1297">
                  <c:v>6495.0</c:v>
                </c:pt>
                <c:pt idx="1298">
                  <c:v>6500.0</c:v>
                </c:pt>
                <c:pt idx="1299">
                  <c:v>6505.0</c:v>
                </c:pt>
                <c:pt idx="1300">
                  <c:v>6510.0</c:v>
                </c:pt>
                <c:pt idx="1301">
                  <c:v>6515.0</c:v>
                </c:pt>
                <c:pt idx="1302">
                  <c:v>6520.0</c:v>
                </c:pt>
                <c:pt idx="1303">
                  <c:v>6525.0</c:v>
                </c:pt>
                <c:pt idx="1304">
                  <c:v>6530.0</c:v>
                </c:pt>
                <c:pt idx="1305">
                  <c:v>6535.0</c:v>
                </c:pt>
                <c:pt idx="1306">
                  <c:v>6540.0</c:v>
                </c:pt>
                <c:pt idx="1307">
                  <c:v>6545.0</c:v>
                </c:pt>
                <c:pt idx="1308">
                  <c:v>6550.0</c:v>
                </c:pt>
                <c:pt idx="1309">
                  <c:v>6555.0</c:v>
                </c:pt>
                <c:pt idx="1310">
                  <c:v>6560.0</c:v>
                </c:pt>
                <c:pt idx="1311">
                  <c:v>6565.0</c:v>
                </c:pt>
                <c:pt idx="1312">
                  <c:v>6570.0</c:v>
                </c:pt>
                <c:pt idx="1313">
                  <c:v>6575.0</c:v>
                </c:pt>
                <c:pt idx="1314">
                  <c:v>6580.0</c:v>
                </c:pt>
                <c:pt idx="1315">
                  <c:v>6585.0</c:v>
                </c:pt>
                <c:pt idx="1316">
                  <c:v>6590.0</c:v>
                </c:pt>
                <c:pt idx="1317">
                  <c:v>6595.0</c:v>
                </c:pt>
                <c:pt idx="1318">
                  <c:v>6600.0</c:v>
                </c:pt>
                <c:pt idx="1319">
                  <c:v>6605.0</c:v>
                </c:pt>
                <c:pt idx="1320">
                  <c:v>6610.0</c:v>
                </c:pt>
                <c:pt idx="1321">
                  <c:v>6615.0</c:v>
                </c:pt>
                <c:pt idx="1322">
                  <c:v>6620.0</c:v>
                </c:pt>
                <c:pt idx="1323">
                  <c:v>6625.0</c:v>
                </c:pt>
                <c:pt idx="1324">
                  <c:v>6630.0</c:v>
                </c:pt>
                <c:pt idx="1325">
                  <c:v>6635.0</c:v>
                </c:pt>
                <c:pt idx="1326">
                  <c:v>6640.0</c:v>
                </c:pt>
                <c:pt idx="1327">
                  <c:v>6645.0</c:v>
                </c:pt>
                <c:pt idx="1328">
                  <c:v>6650.0</c:v>
                </c:pt>
                <c:pt idx="1329">
                  <c:v>6655.0</c:v>
                </c:pt>
                <c:pt idx="1330">
                  <c:v>6660.0</c:v>
                </c:pt>
                <c:pt idx="1331">
                  <c:v>6665.0</c:v>
                </c:pt>
                <c:pt idx="1332">
                  <c:v>6670.0</c:v>
                </c:pt>
                <c:pt idx="1333">
                  <c:v>6675.0</c:v>
                </c:pt>
                <c:pt idx="1334">
                  <c:v>6680.0</c:v>
                </c:pt>
                <c:pt idx="1335">
                  <c:v>6685.0</c:v>
                </c:pt>
                <c:pt idx="1336">
                  <c:v>6690.0</c:v>
                </c:pt>
                <c:pt idx="1337">
                  <c:v>6695.0</c:v>
                </c:pt>
                <c:pt idx="1338">
                  <c:v>6700.0</c:v>
                </c:pt>
                <c:pt idx="1339">
                  <c:v>6705.0</c:v>
                </c:pt>
                <c:pt idx="1340">
                  <c:v>6710.0</c:v>
                </c:pt>
                <c:pt idx="1341">
                  <c:v>6715.0</c:v>
                </c:pt>
                <c:pt idx="1342">
                  <c:v>6720.0</c:v>
                </c:pt>
                <c:pt idx="1343">
                  <c:v>6725.0</c:v>
                </c:pt>
                <c:pt idx="1344">
                  <c:v>6730.0</c:v>
                </c:pt>
                <c:pt idx="1345">
                  <c:v>6735.0</c:v>
                </c:pt>
                <c:pt idx="1346">
                  <c:v>6740.0</c:v>
                </c:pt>
                <c:pt idx="1347">
                  <c:v>6745.0</c:v>
                </c:pt>
                <c:pt idx="1348">
                  <c:v>6750.0</c:v>
                </c:pt>
                <c:pt idx="1349">
                  <c:v>6755.0</c:v>
                </c:pt>
                <c:pt idx="1350">
                  <c:v>6760.0</c:v>
                </c:pt>
                <c:pt idx="1351">
                  <c:v>6765.0</c:v>
                </c:pt>
                <c:pt idx="1352">
                  <c:v>6770.0</c:v>
                </c:pt>
                <c:pt idx="1353">
                  <c:v>6775.0</c:v>
                </c:pt>
                <c:pt idx="1354">
                  <c:v>6780.0</c:v>
                </c:pt>
                <c:pt idx="1355">
                  <c:v>6785.0</c:v>
                </c:pt>
                <c:pt idx="1356">
                  <c:v>6790.0</c:v>
                </c:pt>
                <c:pt idx="1357">
                  <c:v>6795.0</c:v>
                </c:pt>
                <c:pt idx="1358">
                  <c:v>6800.0</c:v>
                </c:pt>
                <c:pt idx="1359">
                  <c:v>6805.0</c:v>
                </c:pt>
                <c:pt idx="1360">
                  <c:v>6810.0</c:v>
                </c:pt>
                <c:pt idx="1361">
                  <c:v>6815.0</c:v>
                </c:pt>
                <c:pt idx="1362">
                  <c:v>6820.0</c:v>
                </c:pt>
                <c:pt idx="1363">
                  <c:v>6825.0</c:v>
                </c:pt>
                <c:pt idx="1364">
                  <c:v>6830.0</c:v>
                </c:pt>
                <c:pt idx="1365">
                  <c:v>6835.0</c:v>
                </c:pt>
                <c:pt idx="1366">
                  <c:v>6840.0</c:v>
                </c:pt>
                <c:pt idx="1367">
                  <c:v>6845.0</c:v>
                </c:pt>
                <c:pt idx="1368">
                  <c:v>6850.0</c:v>
                </c:pt>
                <c:pt idx="1369">
                  <c:v>6855.0</c:v>
                </c:pt>
                <c:pt idx="1370">
                  <c:v>6860.0</c:v>
                </c:pt>
                <c:pt idx="1371">
                  <c:v>6865.0</c:v>
                </c:pt>
                <c:pt idx="1372">
                  <c:v>6870.0</c:v>
                </c:pt>
                <c:pt idx="1373">
                  <c:v>6875.0</c:v>
                </c:pt>
                <c:pt idx="1374">
                  <c:v>6880.0</c:v>
                </c:pt>
                <c:pt idx="1375">
                  <c:v>6885.0</c:v>
                </c:pt>
                <c:pt idx="1376">
                  <c:v>6890.0</c:v>
                </c:pt>
                <c:pt idx="1377">
                  <c:v>6895.0</c:v>
                </c:pt>
                <c:pt idx="1378">
                  <c:v>6900.0</c:v>
                </c:pt>
                <c:pt idx="1379">
                  <c:v>6905.0</c:v>
                </c:pt>
                <c:pt idx="1380">
                  <c:v>6910.0</c:v>
                </c:pt>
                <c:pt idx="1381">
                  <c:v>6915.0</c:v>
                </c:pt>
                <c:pt idx="1382">
                  <c:v>6920.0</c:v>
                </c:pt>
                <c:pt idx="1383">
                  <c:v>6925.0</c:v>
                </c:pt>
                <c:pt idx="1384">
                  <c:v>6930.0</c:v>
                </c:pt>
                <c:pt idx="1385">
                  <c:v>6935.0</c:v>
                </c:pt>
                <c:pt idx="1386">
                  <c:v>6940.0</c:v>
                </c:pt>
                <c:pt idx="1387">
                  <c:v>6945.0</c:v>
                </c:pt>
                <c:pt idx="1388">
                  <c:v>6950.0</c:v>
                </c:pt>
                <c:pt idx="1389">
                  <c:v>6955.0</c:v>
                </c:pt>
                <c:pt idx="1390">
                  <c:v>6960.0</c:v>
                </c:pt>
                <c:pt idx="1391">
                  <c:v>6965.0</c:v>
                </c:pt>
                <c:pt idx="1392">
                  <c:v>6970.0</c:v>
                </c:pt>
                <c:pt idx="1393">
                  <c:v>6975.0</c:v>
                </c:pt>
                <c:pt idx="1394">
                  <c:v>6980.0</c:v>
                </c:pt>
                <c:pt idx="1395">
                  <c:v>6985.0</c:v>
                </c:pt>
                <c:pt idx="1396">
                  <c:v>6990.0</c:v>
                </c:pt>
                <c:pt idx="1397">
                  <c:v>6995.0</c:v>
                </c:pt>
                <c:pt idx="1398">
                  <c:v>7000.0</c:v>
                </c:pt>
                <c:pt idx="1399">
                  <c:v>7005.0</c:v>
                </c:pt>
                <c:pt idx="1400">
                  <c:v>7010.0</c:v>
                </c:pt>
                <c:pt idx="1401">
                  <c:v>7015.0</c:v>
                </c:pt>
                <c:pt idx="1402">
                  <c:v>7020.0</c:v>
                </c:pt>
                <c:pt idx="1403">
                  <c:v>7025.0</c:v>
                </c:pt>
                <c:pt idx="1404">
                  <c:v>7030.0</c:v>
                </c:pt>
                <c:pt idx="1405">
                  <c:v>7035.0</c:v>
                </c:pt>
                <c:pt idx="1406">
                  <c:v>7040.0</c:v>
                </c:pt>
                <c:pt idx="1407">
                  <c:v>7045.0</c:v>
                </c:pt>
                <c:pt idx="1408">
                  <c:v>7050.0</c:v>
                </c:pt>
                <c:pt idx="1409">
                  <c:v>7055.0</c:v>
                </c:pt>
                <c:pt idx="1410">
                  <c:v>7060.0</c:v>
                </c:pt>
                <c:pt idx="1411">
                  <c:v>7065.0</c:v>
                </c:pt>
                <c:pt idx="1412">
                  <c:v>7070.0</c:v>
                </c:pt>
                <c:pt idx="1413">
                  <c:v>7075.0</c:v>
                </c:pt>
                <c:pt idx="1414">
                  <c:v>7080.0</c:v>
                </c:pt>
                <c:pt idx="1415">
                  <c:v>7085.0</c:v>
                </c:pt>
                <c:pt idx="1416">
                  <c:v>7090.0</c:v>
                </c:pt>
                <c:pt idx="1417">
                  <c:v>7095.0</c:v>
                </c:pt>
                <c:pt idx="1418">
                  <c:v>7100.0</c:v>
                </c:pt>
                <c:pt idx="1419">
                  <c:v>7105.0</c:v>
                </c:pt>
                <c:pt idx="1420">
                  <c:v>7110.0</c:v>
                </c:pt>
                <c:pt idx="1421">
                  <c:v>7115.0</c:v>
                </c:pt>
                <c:pt idx="1422">
                  <c:v>7120.0</c:v>
                </c:pt>
                <c:pt idx="1423">
                  <c:v>7125.0</c:v>
                </c:pt>
                <c:pt idx="1424">
                  <c:v>7130.0</c:v>
                </c:pt>
                <c:pt idx="1425">
                  <c:v>7135.0</c:v>
                </c:pt>
                <c:pt idx="1426">
                  <c:v>7140.0</c:v>
                </c:pt>
                <c:pt idx="1427">
                  <c:v>7145.0</c:v>
                </c:pt>
                <c:pt idx="1428">
                  <c:v>7150.0</c:v>
                </c:pt>
                <c:pt idx="1429">
                  <c:v>7155.0</c:v>
                </c:pt>
                <c:pt idx="1430">
                  <c:v>7160.0</c:v>
                </c:pt>
                <c:pt idx="1431">
                  <c:v>7165.0</c:v>
                </c:pt>
                <c:pt idx="1432">
                  <c:v>7170.0</c:v>
                </c:pt>
                <c:pt idx="1433">
                  <c:v>7175.0</c:v>
                </c:pt>
                <c:pt idx="1434">
                  <c:v>7180.0</c:v>
                </c:pt>
                <c:pt idx="1435">
                  <c:v>7185.0</c:v>
                </c:pt>
                <c:pt idx="1436">
                  <c:v>7190.0</c:v>
                </c:pt>
                <c:pt idx="1437">
                  <c:v>7195.0</c:v>
                </c:pt>
                <c:pt idx="1438">
                  <c:v>7200.0</c:v>
                </c:pt>
                <c:pt idx="1439">
                  <c:v>7205.0</c:v>
                </c:pt>
                <c:pt idx="1440">
                  <c:v>7210.0</c:v>
                </c:pt>
                <c:pt idx="1441">
                  <c:v>7215.0</c:v>
                </c:pt>
                <c:pt idx="1442">
                  <c:v>7220.0</c:v>
                </c:pt>
                <c:pt idx="1443">
                  <c:v>7225.0</c:v>
                </c:pt>
                <c:pt idx="1444">
                  <c:v>7230.0</c:v>
                </c:pt>
                <c:pt idx="1445">
                  <c:v>7235.0</c:v>
                </c:pt>
                <c:pt idx="1446">
                  <c:v>7240.0</c:v>
                </c:pt>
                <c:pt idx="1447">
                  <c:v>7245.0</c:v>
                </c:pt>
                <c:pt idx="1448">
                  <c:v>7250.0</c:v>
                </c:pt>
                <c:pt idx="1449">
                  <c:v>7255.0</c:v>
                </c:pt>
                <c:pt idx="1450">
                  <c:v>7260.0</c:v>
                </c:pt>
                <c:pt idx="1451">
                  <c:v>7265.0</c:v>
                </c:pt>
                <c:pt idx="1452">
                  <c:v>7270.0</c:v>
                </c:pt>
                <c:pt idx="1453">
                  <c:v>7275.0</c:v>
                </c:pt>
                <c:pt idx="1454">
                  <c:v>7280.0</c:v>
                </c:pt>
                <c:pt idx="1455">
                  <c:v>7285.0</c:v>
                </c:pt>
                <c:pt idx="1456">
                  <c:v>7290.0</c:v>
                </c:pt>
                <c:pt idx="1457">
                  <c:v>7295.0</c:v>
                </c:pt>
                <c:pt idx="1458">
                  <c:v>7300.0</c:v>
                </c:pt>
                <c:pt idx="1459">
                  <c:v>7305.0</c:v>
                </c:pt>
                <c:pt idx="1460">
                  <c:v>7310.0</c:v>
                </c:pt>
                <c:pt idx="1461">
                  <c:v>7315.0</c:v>
                </c:pt>
                <c:pt idx="1462">
                  <c:v>7320.0</c:v>
                </c:pt>
                <c:pt idx="1463">
                  <c:v>7325.0</c:v>
                </c:pt>
                <c:pt idx="1464">
                  <c:v>7330.0</c:v>
                </c:pt>
                <c:pt idx="1465">
                  <c:v>7335.0</c:v>
                </c:pt>
                <c:pt idx="1466">
                  <c:v>7340.0</c:v>
                </c:pt>
                <c:pt idx="1467">
                  <c:v>7345.0</c:v>
                </c:pt>
                <c:pt idx="1468">
                  <c:v>7350.0</c:v>
                </c:pt>
                <c:pt idx="1469">
                  <c:v>7355.0</c:v>
                </c:pt>
                <c:pt idx="1470">
                  <c:v>7360.0</c:v>
                </c:pt>
                <c:pt idx="1471">
                  <c:v>7365.0</c:v>
                </c:pt>
                <c:pt idx="1472">
                  <c:v>7370.0</c:v>
                </c:pt>
                <c:pt idx="1473">
                  <c:v>7375.0</c:v>
                </c:pt>
                <c:pt idx="1474">
                  <c:v>7380.0</c:v>
                </c:pt>
                <c:pt idx="1475">
                  <c:v>7385.0</c:v>
                </c:pt>
                <c:pt idx="1476">
                  <c:v>7390.0</c:v>
                </c:pt>
                <c:pt idx="1477">
                  <c:v>7395.0</c:v>
                </c:pt>
                <c:pt idx="1478">
                  <c:v>7400.0</c:v>
                </c:pt>
                <c:pt idx="1479">
                  <c:v>7405.0</c:v>
                </c:pt>
                <c:pt idx="1480">
                  <c:v>7410.0</c:v>
                </c:pt>
                <c:pt idx="1481">
                  <c:v>7415.0</c:v>
                </c:pt>
                <c:pt idx="1482">
                  <c:v>7420.0</c:v>
                </c:pt>
                <c:pt idx="1483">
                  <c:v>7425.0</c:v>
                </c:pt>
                <c:pt idx="1484">
                  <c:v>7430.0</c:v>
                </c:pt>
                <c:pt idx="1485">
                  <c:v>7435.0</c:v>
                </c:pt>
                <c:pt idx="1486">
                  <c:v>7440.0</c:v>
                </c:pt>
                <c:pt idx="1487">
                  <c:v>7445.0</c:v>
                </c:pt>
                <c:pt idx="1488">
                  <c:v>7450.0</c:v>
                </c:pt>
                <c:pt idx="1489">
                  <c:v>7455.0</c:v>
                </c:pt>
                <c:pt idx="1490">
                  <c:v>7460.0</c:v>
                </c:pt>
                <c:pt idx="1491">
                  <c:v>7465.0</c:v>
                </c:pt>
                <c:pt idx="1492">
                  <c:v>7470.0</c:v>
                </c:pt>
                <c:pt idx="1493">
                  <c:v>7475.0</c:v>
                </c:pt>
                <c:pt idx="1494">
                  <c:v>7480.0</c:v>
                </c:pt>
                <c:pt idx="1495">
                  <c:v>7485.0</c:v>
                </c:pt>
                <c:pt idx="1496">
                  <c:v>7490.0</c:v>
                </c:pt>
                <c:pt idx="1497">
                  <c:v>7495.0</c:v>
                </c:pt>
                <c:pt idx="1498">
                  <c:v>7500.0</c:v>
                </c:pt>
                <c:pt idx="1499">
                  <c:v>7505.0</c:v>
                </c:pt>
                <c:pt idx="1500">
                  <c:v>7510.0</c:v>
                </c:pt>
                <c:pt idx="1501">
                  <c:v>7515.0</c:v>
                </c:pt>
                <c:pt idx="1502">
                  <c:v>7520.0</c:v>
                </c:pt>
                <c:pt idx="1503">
                  <c:v>7525.0</c:v>
                </c:pt>
                <c:pt idx="1504">
                  <c:v>7530.0</c:v>
                </c:pt>
                <c:pt idx="1505">
                  <c:v>7535.0</c:v>
                </c:pt>
                <c:pt idx="1506">
                  <c:v>7540.0</c:v>
                </c:pt>
                <c:pt idx="1507">
                  <c:v>7545.0</c:v>
                </c:pt>
                <c:pt idx="1508">
                  <c:v>7550.0</c:v>
                </c:pt>
                <c:pt idx="1509">
                  <c:v>7555.0</c:v>
                </c:pt>
                <c:pt idx="1510">
                  <c:v>7560.0</c:v>
                </c:pt>
                <c:pt idx="1511">
                  <c:v>7565.0</c:v>
                </c:pt>
                <c:pt idx="1512">
                  <c:v>7570.0</c:v>
                </c:pt>
                <c:pt idx="1513">
                  <c:v>7575.0</c:v>
                </c:pt>
                <c:pt idx="1514">
                  <c:v>7580.0</c:v>
                </c:pt>
                <c:pt idx="1515">
                  <c:v>7585.0</c:v>
                </c:pt>
                <c:pt idx="1516">
                  <c:v>7590.0</c:v>
                </c:pt>
                <c:pt idx="1517">
                  <c:v>7595.0</c:v>
                </c:pt>
                <c:pt idx="1518">
                  <c:v>7600.0</c:v>
                </c:pt>
                <c:pt idx="1519">
                  <c:v>7605.0</c:v>
                </c:pt>
                <c:pt idx="1520">
                  <c:v>7610.0</c:v>
                </c:pt>
                <c:pt idx="1521">
                  <c:v>7615.0</c:v>
                </c:pt>
                <c:pt idx="1522">
                  <c:v>7620.0</c:v>
                </c:pt>
                <c:pt idx="1523">
                  <c:v>7625.0</c:v>
                </c:pt>
                <c:pt idx="1524">
                  <c:v>7630.0</c:v>
                </c:pt>
                <c:pt idx="1525">
                  <c:v>7635.0</c:v>
                </c:pt>
                <c:pt idx="1526">
                  <c:v>7640.0</c:v>
                </c:pt>
                <c:pt idx="1527">
                  <c:v>7645.0</c:v>
                </c:pt>
                <c:pt idx="1528">
                  <c:v>7650.0</c:v>
                </c:pt>
                <c:pt idx="1529">
                  <c:v>7655.0</c:v>
                </c:pt>
                <c:pt idx="1530">
                  <c:v>7660.0</c:v>
                </c:pt>
                <c:pt idx="1531">
                  <c:v>7665.0</c:v>
                </c:pt>
                <c:pt idx="1532">
                  <c:v>7670.0</c:v>
                </c:pt>
                <c:pt idx="1533">
                  <c:v>7675.0</c:v>
                </c:pt>
                <c:pt idx="1534">
                  <c:v>7680.0</c:v>
                </c:pt>
                <c:pt idx="1535">
                  <c:v>7685.0</c:v>
                </c:pt>
                <c:pt idx="1536">
                  <c:v>7690.0</c:v>
                </c:pt>
                <c:pt idx="1537">
                  <c:v>7695.0</c:v>
                </c:pt>
                <c:pt idx="1538">
                  <c:v>7700.0</c:v>
                </c:pt>
                <c:pt idx="1539">
                  <c:v>7705.0</c:v>
                </c:pt>
                <c:pt idx="1540">
                  <c:v>7710.0</c:v>
                </c:pt>
                <c:pt idx="1541">
                  <c:v>7715.0</c:v>
                </c:pt>
                <c:pt idx="1542">
                  <c:v>7720.0</c:v>
                </c:pt>
                <c:pt idx="1543">
                  <c:v>7725.0</c:v>
                </c:pt>
                <c:pt idx="1544">
                  <c:v>7730.0</c:v>
                </c:pt>
                <c:pt idx="1545">
                  <c:v>7735.0</c:v>
                </c:pt>
                <c:pt idx="1546">
                  <c:v>7740.0</c:v>
                </c:pt>
                <c:pt idx="1547">
                  <c:v>7745.0</c:v>
                </c:pt>
                <c:pt idx="1548">
                  <c:v>7750.0</c:v>
                </c:pt>
                <c:pt idx="1549">
                  <c:v>7755.0</c:v>
                </c:pt>
                <c:pt idx="1550">
                  <c:v>7760.0</c:v>
                </c:pt>
                <c:pt idx="1551">
                  <c:v>7765.0</c:v>
                </c:pt>
                <c:pt idx="1552">
                  <c:v>7770.0</c:v>
                </c:pt>
                <c:pt idx="1553">
                  <c:v>7775.0</c:v>
                </c:pt>
                <c:pt idx="1554">
                  <c:v>7780.0</c:v>
                </c:pt>
                <c:pt idx="1555">
                  <c:v>7785.0</c:v>
                </c:pt>
                <c:pt idx="1556">
                  <c:v>7790.0</c:v>
                </c:pt>
                <c:pt idx="1557">
                  <c:v>7795.0</c:v>
                </c:pt>
                <c:pt idx="1558">
                  <c:v>7800.0</c:v>
                </c:pt>
                <c:pt idx="1559">
                  <c:v>7805.0</c:v>
                </c:pt>
                <c:pt idx="1560">
                  <c:v>7810.0</c:v>
                </c:pt>
                <c:pt idx="1561">
                  <c:v>7815.0</c:v>
                </c:pt>
                <c:pt idx="1562">
                  <c:v>7820.0</c:v>
                </c:pt>
                <c:pt idx="1563">
                  <c:v>7825.0</c:v>
                </c:pt>
                <c:pt idx="1564">
                  <c:v>7830.0</c:v>
                </c:pt>
                <c:pt idx="1565">
                  <c:v>7835.0</c:v>
                </c:pt>
                <c:pt idx="1566">
                  <c:v>7840.0</c:v>
                </c:pt>
                <c:pt idx="1567">
                  <c:v>7845.0</c:v>
                </c:pt>
                <c:pt idx="1568">
                  <c:v>7850.0</c:v>
                </c:pt>
                <c:pt idx="1569">
                  <c:v>7855.0</c:v>
                </c:pt>
                <c:pt idx="1570">
                  <c:v>7860.0</c:v>
                </c:pt>
                <c:pt idx="1571">
                  <c:v>7865.0</c:v>
                </c:pt>
                <c:pt idx="1572">
                  <c:v>7870.0</c:v>
                </c:pt>
                <c:pt idx="1573">
                  <c:v>7875.0</c:v>
                </c:pt>
                <c:pt idx="1574">
                  <c:v>7880.0</c:v>
                </c:pt>
                <c:pt idx="1575">
                  <c:v>7885.0</c:v>
                </c:pt>
                <c:pt idx="1576">
                  <c:v>7890.0</c:v>
                </c:pt>
                <c:pt idx="1577">
                  <c:v>7895.0</c:v>
                </c:pt>
                <c:pt idx="1578">
                  <c:v>7900.0</c:v>
                </c:pt>
                <c:pt idx="1579">
                  <c:v>7905.0</c:v>
                </c:pt>
                <c:pt idx="1580">
                  <c:v>7910.0</c:v>
                </c:pt>
                <c:pt idx="1581">
                  <c:v>7915.0</c:v>
                </c:pt>
                <c:pt idx="1582">
                  <c:v>7920.0</c:v>
                </c:pt>
                <c:pt idx="1583">
                  <c:v>7925.0</c:v>
                </c:pt>
                <c:pt idx="1584">
                  <c:v>7930.0</c:v>
                </c:pt>
                <c:pt idx="1585">
                  <c:v>7935.0</c:v>
                </c:pt>
                <c:pt idx="1586">
                  <c:v>7940.0</c:v>
                </c:pt>
                <c:pt idx="1587">
                  <c:v>7945.0</c:v>
                </c:pt>
                <c:pt idx="1588">
                  <c:v>7950.0</c:v>
                </c:pt>
                <c:pt idx="1589">
                  <c:v>7955.0</c:v>
                </c:pt>
                <c:pt idx="1590">
                  <c:v>7960.0</c:v>
                </c:pt>
                <c:pt idx="1591">
                  <c:v>7965.0</c:v>
                </c:pt>
                <c:pt idx="1592">
                  <c:v>7970.0</c:v>
                </c:pt>
                <c:pt idx="1593">
                  <c:v>7975.0</c:v>
                </c:pt>
                <c:pt idx="1594">
                  <c:v>7980.0</c:v>
                </c:pt>
                <c:pt idx="1595">
                  <c:v>7985.0</c:v>
                </c:pt>
                <c:pt idx="1596">
                  <c:v>7990.0</c:v>
                </c:pt>
                <c:pt idx="1597">
                  <c:v>7995.0</c:v>
                </c:pt>
                <c:pt idx="1598">
                  <c:v>8000.0</c:v>
                </c:pt>
                <c:pt idx="1599">
                  <c:v>8005.0</c:v>
                </c:pt>
                <c:pt idx="1600">
                  <c:v>8010.0</c:v>
                </c:pt>
                <c:pt idx="1601">
                  <c:v>8015.0</c:v>
                </c:pt>
                <c:pt idx="1602">
                  <c:v>8020.0</c:v>
                </c:pt>
                <c:pt idx="1603">
                  <c:v>8025.0</c:v>
                </c:pt>
                <c:pt idx="1604">
                  <c:v>8030.0</c:v>
                </c:pt>
                <c:pt idx="1605">
                  <c:v>8035.0</c:v>
                </c:pt>
                <c:pt idx="1606">
                  <c:v>8040.0</c:v>
                </c:pt>
                <c:pt idx="1607">
                  <c:v>8045.0</c:v>
                </c:pt>
                <c:pt idx="1608">
                  <c:v>8050.0</c:v>
                </c:pt>
                <c:pt idx="1609">
                  <c:v>8055.0</c:v>
                </c:pt>
                <c:pt idx="1610">
                  <c:v>8060.0</c:v>
                </c:pt>
                <c:pt idx="1611">
                  <c:v>8065.0</c:v>
                </c:pt>
                <c:pt idx="1612">
                  <c:v>8070.0</c:v>
                </c:pt>
                <c:pt idx="1613">
                  <c:v>8075.0</c:v>
                </c:pt>
                <c:pt idx="1614">
                  <c:v>8080.0</c:v>
                </c:pt>
                <c:pt idx="1615">
                  <c:v>8085.0</c:v>
                </c:pt>
                <c:pt idx="1616">
                  <c:v>8090.0</c:v>
                </c:pt>
                <c:pt idx="1617">
                  <c:v>8095.0</c:v>
                </c:pt>
                <c:pt idx="1618">
                  <c:v>8100.0</c:v>
                </c:pt>
                <c:pt idx="1619">
                  <c:v>8105.0</c:v>
                </c:pt>
                <c:pt idx="1620">
                  <c:v>8110.0</c:v>
                </c:pt>
                <c:pt idx="1621">
                  <c:v>8115.0</c:v>
                </c:pt>
                <c:pt idx="1622">
                  <c:v>8120.0</c:v>
                </c:pt>
                <c:pt idx="1623">
                  <c:v>8125.0</c:v>
                </c:pt>
                <c:pt idx="1624">
                  <c:v>8130.0</c:v>
                </c:pt>
                <c:pt idx="1625">
                  <c:v>8135.0</c:v>
                </c:pt>
                <c:pt idx="1626">
                  <c:v>8140.0</c:v>
                </c:pt>
                <c:pt idx="1627">
                  <c:v>8145.0</c:v>
                </c:pt>
                <c:pt idx="1628">
                  <c:v>8150.0</c:v>
                </c:pt>
                <c:pt idx="1629">
                  <c:v>8155.0</c:v>
                </c:pt>
                <c:pt idx="1630">
                  <c:v>8160.0</c:v>
                </c:pt>
                <c:pt idx="1631">
                  <c:v>8165.0</c:v>
                </c:pt>
                <c:pt idx="1632">
                  <c:v>8170.0</c:v>
                </c:pt>
                <c:pt idx="1633">
                  <c:v>8175.0</c:v>
                </c:pt>
                <c:pt idx="1634">
                  <c:v>8180.0</c:v>
                </c:pt>
                <c:pt idx="1635">
                  <c:v>8185.0</c:v>
                </c:pt>
                <c:pt idx="1636">
                  <c:v>8190.0</c:v>
                </c:pt>
                <c:pt idx="1637">
                  <c:v>8195.0</c:v>
                </c:pt>
                <c:pt idx="1638">
                  <c:v>8200.0</c:v>
                </c:pt>
                <c:pt idx="1639">
                  <c:v>8205.0</c:v>
                </c:pt>
                <c:pt idx="1640">
                  <c:v>8210.0</c:v>
                </c:pt>
                <c:pt idx="1641">
                  <c:v>8215.0</c:v>
                </c:pt>
                <c:pt idx="1642">
                  <c:v>8220.0</c:v>
                </c:pt>
                <c:pt idx="1643">
                  <c:v>8225.0</c:v>
                </c:pt>
                <c:pt idx="1644">
                  <c:v>8230.0</c:v>
                </c:pt>
                <c:pt idx="1645">
                  <c:v>8235.0</c:v>
                </c:pt>
                <c:pt idx="1646">
                  <c:v>8240.0</c:v>
                </c:pt>
                <c:pt idx="1647">
                  <c:v>8245.0</c:v>
                </c:pt>
                <c:pt idx="1648">
                  <c:v>8250.0</c:v>
                </c:pt>
                <c:pt idx="1649">
                  <c:v>8255.0</c:v>
                </c:pt>
                <c:pt idx="1650">
                  <c:v>8260.0</c:v>
                </c:pt>
                <c:pt idx="1651">
                  <c:v>8265.0</c:v>
                </c:pt>
                <c:pt idx="1652">
                  <c:v>8270.0</c:v>
                </c:pt>
                <c:pt idx="1653">
                  <c:v>8275.0</c:v>
                </c:pt>
                <c:pt idx="1654">
                  <c:v>8280.0</c:v>
                </c:pt>
                <c:pt idx="1655">
                  <c:v>8285.0</c:v>
                </c:pt>
                <c:pt idx="1656">
                  <c:v>8290.0</c:v>
                </c:pt>
                <c:pt idx="1657">
                  <c:v>8295.0</c:v>
                </c:pt>
                <c:pt idx="1658">
                  <c:v>8300.0</c:v>
                </c:pt>
                <c:pt idx="1659">
                  <c:v>8305.0</c:v>
                </c:pt>
                <c:pt idx="1660">
                  <c:v>8310.0</c:v>
                </c:pt>
                <c:pt idx="1661">
                  <c:v>8315.0</c:v>
                </c:pt>
                <c:pt idx="1662">
                  <c:v>8320.0</c:v>
                </c:pt>
                <c:pt idx="1663">
                  <c:v>8325.0</c:v>
                </c:pt>
                <c:pt idx="1664">
                  <c:v>8330.0</c:v>
                </c:pt>
                <c:pt idx="1665">
                  <c:v>8335.0</c:v>
                </c:pt>
                <c:pt idx="1666">
                  <c:v>8340.0</c:v>
                </c:pt>
                <c:pt idx="1667">
                  <c:v>8345.0</c:v>
                </c:pt>
                <c:pt idx="1668">
                  <c:v>8350.0</c:v>
                </c:pt>
                <c:pt idx="1669">
                  <c:v>8355.0</c:v>
                </c:pt>
                <c:pt idx="1670">
                  <c:v>8360.0</c:v>
                </c:pt>
                <c:pt idx="1671">
                  <c:v>8365.0</c:v>
                </c:pt>
                <c:pt idx="1672">
                  <c:v>8370.0</c:v>
                </c:pt>
                <c:pt idx="1673">
                  <c:v>8375.0</c:v>
                </c:pt>
                <c:pt idx="1674">
                  <c:v>8380.0</c:v>
                </c:pt>
                <c:pt idx="1675">
                  <c:v>8385.0</c:v>
                </c:pt>
                <c:pt idx="1676">
                  <c:v>8390.0</c:v>
                </c:pt>
                <c:pt idx="1677">
                  <c:v>8395.0</c:v>
                </c:pt>
                <c:pt idx="1678">
                  <c:v>8400.0</c:v>
                </c:pt>
                <c:pt idx="1679">
                  <c:v>8405.0</c:v>
                </c:pt>
                <c:pt idx="1680">
                  <c:v>8410.0</c:v>
                </c:pt>
                <c:pt idx="1681">
                  <c:v>8415.0</c:v>
                </c:pt>
                <c:pt idx="1682">
                  <c:v>8420.0</c:v>
                </c:pt>
                <c:pt idx="1683">
                  <c:v>8425.0</c:v>
                </c:pt>
                <c:pt idx="1684">
                  <c:v>8430.0</c:v>
                </c:pt>
                <c:pt idx="1685">
                  <c:v>8435.0</c:v>
                </c:pt>
                <c:pt idx="1686">
                  <c:v>8440.0</c:v>
                </c:pt>
                <c:pt idx="1687">
                  <c:v>8445.0</c:v>
                </c:pt>
                <c:pt idx="1688">
                  <c:v>8450.0</c:v>
                </c:pt>
                <c:pt idx="1689">
                  <c:v>8455.0</c:v>
                </c:pt>
                <c:pt idx="1690">
                  <c:v>8460.0</c:v>
                </c:pt>
                <c:pt idx="1691">
                  <c:v>8465.0</c:v>
                </c:pt>
                <c:pt idx="1692">
                  <c:v>8470.0</c:v>
                </c:pt>
                <c:pt idx="1693">
                  <c:v>8475.0</c:v>
                </c:pt>
                <c:pt idx="1694">
                  <c:v>8480.0</c:v>
                </c:pt>
                <c:pt idx="1695">
                  <c:v>8485.0</c:v>
                </c:pt>
                <c:pt idx="1696">
                  <c:v>8490.0</c:v>
                </c:pt>
                <c:pt idx="1697">
                  <c:v>8495.0</c:v>
                </c:pt>
                <c:pt idx="1698">
                  <c:v>8500.0</c:v>
                </c:pt>
                <c:pt idx="1699">
                  <c:v>8505.0</c:v>
                </c:pt>
                <c:pt idx="1700">
                  <c:v>8510.0</c:v>
                </c:pt>
                <c:pt idx="1701">
                  <c:v>8515.0</c:v>
                </c:pt>
                <c:pt idx="1702">
                  <c:v>8520.0</c:v>
                </c:pt>
                <c:pt idx="1703">
                  <c:v>8525.0</c:v>
                </c:pt>
                <c:pt idx="1704">
                  <c:v>8530.0</c:v>
                </c:pt>
                <c:pt idx="1705">
                  <c:v>8535.0</c:v>
                </c:pt>
                <c:pt idx="1706">
                  <c:v>8540.0</c:v>
                </c:pt>
                <c:pt idx="1707">
                  <c:v>8545.0</c:v>
                </c:pt>
                <c:pt idx="1708">
                  <c:v>8550.0</c:v>
                </c:pt>
                <c:pt idx="1709">
                  <c:v>8555.0</c:v>
                </c:pt>
                <c:pt idx="1710">
                  <c:v>8560.0</c:v>
                </c:pt>
                <c:pt idx="1711">
                  <c:v>8565.0</c:v>
                </c:pt>
                <c:pt idx="1712">
                  <c:v>8570.0</c:v>
                </c:pt>
                <c:pt idx="1713">
                  <c:v>8575.0</c:v>
                </c:pt>
                <c:pt idx="1714">
                  <c:v>8580.0</c:v>
                </c:pt>
                <c:pt idx="1715">
                  <c:v>8585.0</c:v>
                </c:pt>
                <c:pt idx="1716">
                  <c:v>8590.0</c:v>
                </c:pt>
                <c:pt idx="1717">
                  <c:v>8595.0</c:v>
                </c:pt>
                <c:pt idx="1718">
                  <c:v>8600.0</c:v>
                </c:pt>
                <c:pt idx="1719">
                  <c:v>8605.0</c:v>
                </c:pt>
                <c:pt idx="1720">
                  <c:v>8610.0</c:v>
                </c:pt>
                <c:pt idx="1721">
                  <c:v>8615.0</c:v>
                </c:pt>
                <c:pt idx="1722">
                  <c:v>8620.0</c:v>
                </c:pt>
                <c:pt idx="1723">
                  <c:v>8625.0</c:v>
                </c:pt>
                <c:pt idx="1724">
                  <c:v>8630.0</c:v>
                </c:pt>
                <c:pt idx="1725">
                  <c:v>8635.0</c:v>
                </c:pt>
                <c:pt idx="1726">
                  <c:v>8640.0</c:v>
                </c:pt>
                <c:pt idx="1727">
                  <c:v>8645.0</c:v>
                </c:pt>
                <c:pt idx="1728">
                  <c:v>8650.0</c:v>
                </c:pt>
                <c:pt idx="1729">
                  <c:v>8655.0</c:v>
                </c:pt>
                <c:pt idx="1730">
                  <c:v>8660.0</c:v>
                </c:pt>
                <c:pt idx="1731">
                  <c:v>8665.0</c:v>
                </c:pt>
                <c:pt idx="1732">
                  <c:v>8670.0</c:v>
                </c:pt>
                <c:pt idx="1733">
                  <c:v>8675.0</c:v>
                </c:pt>
                <c:pt idx="1734">
                  <c:v>8680.0</c:v>
                </c:pt>
                <c:pt idx="1735">
                  <c:v>8685.0</c:v>
                </c:pt>
                <c:pt idx="1736">
                  <c:v>8690.0</c:v>
                </c:pt>
                <c:pt idx="1737">
                  <c:v>8695.0</c:v>
                </c:pt>
                <c:pt idx="1738">
                  <c:v>8700.0</c:v>
                </c:pt>
                <c:pt idx="1739">
                  <c:v>8705.0</c:v>
                </c:pt>
                <c:pt idx="1740">
                  <c:v>8710.0</c:v>
                </c:pt>
                <c:pt idx="1741">
                  <c:v>8715.0</c:v>
                </c:pt>
                <c:pt idx="1742">
                  <c:v>8720.0</c:v>
                </c:pt>
                <c:pt idx="1743">
                  <c:v>8725.0</c:v>
                </c:pt>
                <c:pt idx="1744">
                  <c:v>8730.0</c:v>
                </c:pt>
                <c:pt idx="1745">
                  <c:v>8735.0</c:v>
                </c:pt>
                <c:pt idx="1746">
                  <c:v>8740.0</c:v>
                </c:pt>
                <c:pt idx="1747">
                  <c:v>8745.0</c:v>
                </c:pt>
                <c:pt idx="1748">
                  <c:v>8750.0</c:v>
                </c:pt>
                <c:pt idx="1749">
                  <c:v>8755.0</c:v>
                </c:pt>
                <c:pt idx="1750">
                  <c:v>8760.0</c:v>
                </c:pt>
                <c:pt idx="1751">
                  <c:v>8765.0</c:v>
                </c:pt>
                <c:pt idx="1752">
                  <c:v>8770.0</c:v>
                </c:pt>
                <c:pt idx="1753">
                  <c:v>8775.0</c:v>
                </c:pt>
                <c:pt idx="1754">
                  <c:v>8780.0</c:v>
                </c:pt>
                <c:pt idx="1755">
                  <c:v>8785.0</c:v>
                </c:pt>
                <c:pt idx="1756">
                  <c:v>8790.0</c:v>
                </c:pt>
                <c:pt idx="1757">
                  <c:v>8795.0</c:v>
                </c:pt>
                <c:pt idx="1758">
                  <c:v>8800.0</c:v>
                </c:pt>
                <c:pt idx="1759">
                  <c:v>8805.0</c:v>
                </c:pt>
                <c:pt idx="1760">
                  <c:v>8810.0</c:v>
                </c:pt>
                <c:pt idx="1761">
                  <c:v>8815.0</c:v>
                </c:pt>
                <c:pt idx="1762">
                  <c:v>8820.0</c:v>
                </c:pt>
                <c:pt idx="1763">
                  <c:v>8825.0</c:v>
                </c:pt>
                <c:pt idx="1764">
                  <c:v>8830.0</c:v>
                </c:pt>
                <c:pt idx="1765">
                  <c:v>8835.0</c:v>
                </c:pt>
                <c:pt idx="1766">
                  <c:v>8840.0</c:v>
                </c:pt>
                <c:pt idx="1767">
                  <c:v>8845.0</c:v>
                </c:pt>
                <c:pt idx="1768">
                  <c:v>8850.0</c:v>
                </c:pt>
                <c:pt idx="1769">
                  <c:v>8855.0</c:v>
                </c:pt>
                <c:pt idx="1770">
                  <c:v>8860.0</c:v>
                </c:pt>
                <c:pt idx="1771">
                  <c:v>8865.0</c:v>
                </c:pt>
                <c:pt idx="1772">
                  <c:v>8870.0</c:v>
                </c:pt>
                <c:pt idx="1773">
                  <c:v>8875.0</c:v>
                </c:pt>
                <c:pt idx="1774">
                  <c:v>8880.0</c:v>
                </c:pt>
                <c:pt idx="1775">
                  <c:v>8885.0</c:v>
                </c:pt>
                <c:pt idx="1776">
                  <c:v>8890.0</c:v>
                </c:pt>
                <c:pt idx="1777">
                  <c:v>8895.0</c:v>
                </c:pt>
                <c:pt idx="1778">
                  <c:v>8900.0</c:v>
                </c:pt>
                <c:pt idx="1779">
                  <c:v>8905.0</c:v>
                </c:pt>
                <c:pt idx="1780">
                  <c:v>8910.0</c:v>
                </c:pt>
                <c:pt idx="1781">
                  <c:v>8915.0</c:v>
                </c:pt>
                <c:pt idx="1782">
                  <c:v>8920.0</c:v>
                </c:pt>
                <c:pt idx="1783">
                  <c:v>8925.0</c:v>
                </c:pt>
                <c:pt idx="1784">
                  <c:v>8930.0</c:v>
                </c:pt>
                <c:pt idx="1785">
                  <c:v>8935.0</c:v>
                </c:pt>
                <c:pt idx="1786">
                  <c:v>8940.0</c:v>
                </c:pt>
                <c:pt idx="1787">
                  <c:v>8945.0</c:v>
                </c:pt>
                <c:pt idx="1788">
                  <c:v>8950.0</c:v>
                </c:pt>
                <c:pt idx="1789">
                  <c:v>8955.0</c:v>
                </c:pt>
                <c:pt idx="1790">
                  <c:v>8960.0</c:v>
                </c:pt>
                <c:pt idx="1791">
                  <c:v>8965.0</c:v>
                </c:pt>
                <c:pt idx="1792">
                  <c:v>8970.0</c:v>
                </c:pt>
                <c:pt idx="1793">
                  <c:v>8975.0</c:v>
                </c:pt>
                <c:pt idx="1794">
                  <c:v>8980.0</c:v>
                </c:pt>
                <c:pt idx="1795">
                  <c:v>8985.0</c:v>
                </c:pt>
                <c:pt idx="1796">
                  <c:v>8990.0</c:v>
                </c:pt>
                <c:pt idx="1797">
                  <c:v>8995.0</c:v>
                </c:pt>
                <c:pt idx="1798">
                  <c:v>9000.0</c:v>
                </c:pt>
                <c:pt idx="1799">
                  <c:v>9005.0</c:v>
                </c:pt>
                <c:pt idx="1800">
                  <c:v>9010.0</c:v>
                </c:pt>
                <c:pt idx="1801">
                  <c:v>9015.0</c:v>
                </c:pt>
                <c:pt idx="1802">
                  <c:v>9020.0</c:v>
                </c:pt>
                <c:pt idx="1803">
                  <c:v>9025.0</c:v>
                </c:pt>
                <c:pt idx="1804">
                  <c:v>9030.0</c:v>
                </c:pt>
                <c:pt idx="1805">
                  <c:v>9035.0</c:v>
                </c:pt>
                <c:pt idx="1806">
                  <c:v>9040.0</c:v>
                </c:pt>
                <c:pt idx="1807">
                  <c:v>9045.0</c:v>
                </c:pt>
                <c:pt idx="1808">
                  <c:v>9050.0</c:v>
                </c:pt>
                <c:pt idx="1809">
                  <c:v>9055.0</c:v>
                </c:pt>
                <c:pt idx="1810">
                  <c:v>9060.0</c:v>
                </c:pt>
                <c:pt idx="1811">
                  <c:v>9065.0</c:v>
                </c:pt>
                <c:pt idx="1812">
                  <c:v>9070.0</c:v>
                </c:pt>
                <c:pt idx="1813">
                  <c:v>9075.0</c:v>
                </c:pt>
                <c:pt idx="1814">
                  <c:v>9080.0</c:v>
                </c:pt>
                <c:pt idx="1815">
                  <c:v>9085.0</c:v>
                </c:pt>
                <c:pt idx="1816">
                  <c:v>9090.0</c:v>
                </c:pt>
                <c:pt idx="1817">
                  <c:v>9095.0</c:v>
                </c:pt>
                <c:pt idx="1818">
                  <c:v>9100.0</c:v>
                </c:pt>
                <c:pt idx="1819">
                  <c:v>9105.0</c:v>
                </c:pt>
                <c:pt idx="1820">
                  <c:v>9110.0</c:v>
                </c:pt>
                <c:pt idx="1821">
                  <c:v>9115.0</c:v>
                </c:pt>
                <c:pt idx="1822">
                  <c:v>9120.0</c:v>
                </c:pt>
                <c:pt idx="1823">
                  <c:v>9125.0</c:v>
                </c:pt>
                <c:pt idx="1824">
                  <c:v>9130.0</c:v>
                </c:pt>
                <c:pt idx="1825">
                  <c:v>9135.0</c:v>
                </c:pt>
                <c:pt idx="1826">
                  <c:v>9140.0</c:v>
                </c:pt>
                <c:pt idx="1827">
                  <c:v>9145.0</c:v>
                </c:pt>
                <c:pt idx="1828">
                  <c:v>9150.0</c:v>
                </c:pt>
                <c:pt idx="1829">
                  <c:v>9155.0</c:v>
                </c:pt>
                <c:pt idx="1830">
                  <c:v>9160.0</c:v>
                </c:pt>
                <c:pt idx="1831">
                  <c:v>9165.0</c:v>
                </c:pt>
                <c:pt idx="1832">
                  <c:v>9170.0</c:v>
                </c:pt>
                <c:pt idx="1833">
                  <c:v>9175.0</c:v>
                </c:pt>
                <c:pt idx="1834">
                  <c:v>9180.0</c:v>
                </c:pt>
                <c:pt idx="1835">
                  <c:v>9185.0</c:v>
                </c:pt>
                <c:pt idx="1836">
                  <c:v>9190.0</c:v>
                </c:pt>
                <c:pt idx="1837">
                  <c:v>9195.0</c:v>
                </c:pt>
                <c:pt idx="1838">
                  <c:v>9200.0</c:v>
                </c:pt>
                <c:pt idx="1839">
                  <c:v>9205.0</c:v>
                </c:pt>
                <c:pt idx="1840">
                  <c:v>9210.0</c:v>
                </c:pt>
                <c:pt idx="1841">
                  <c:v>9215.0</c:v>
                </c:pt>
                <c:pt idx="1842">
                  <c:v>9220.0</c:v>
                </c:pt>
                <c:pt idx="1843">
                  <c:v>9225.0</c:v>
                </c:pt>
                <c:pt idx="1844">
                  <c:v>9230.0</c:v>
                </c:pt>
                <c:pt idx="1845">
                  <c:v>9235.0</c:v>
                </c:pt>
                <c:pt idx="1846">
                  <c:v>9240.0</c:v>
                </c:pt>
                <c:pt idx="1847">
                  <c:v>9245.0</c:v>
                </c:pt>
                <c:pt idx="1848">
                  <c:v>9250.0</c:v>
                </c:pt>
                <c:pt idx="1849">
                  <c:v>9255.0</c:v>
                </c:pt>
                <c:pt idx="1850">
                  <c:v>9260.0</c:v>
                </c:pt>
                <c:pt idx="1851">
                  <c:v>9265.0</c:v>
                </c:pt>
                <c:pt idx="1852">
                  <c:v>9270.0</c:v>
                </c:pt>
                <c:pt idx="1853">
                  <c:v>9275.0</c:v>
                </c:pt>
                <c:pt idx="1854">
                  <c:v>9280.0</c:v>
                </c:pt>
                <c:pt idx="1855">
                  <c:v>9285.0</c:v>
                </c:pt>
                <c:pt idx="1856">
                  <c:v>9290.0</c:v>
                </c:pt>
                <c:pt idx="1857">
                  <c:v>9295.0</c:v>
                </c:pt>
                <c:pt idx="1858">
                  <c:v>9300.0</c:v>
                </c:pt>
                <c:pt idx="1859">
                  <c:v>9305.0</c:v>
                </c:pt>
                <c:pt idx="1860">
                  <c:v>9310.0</c:v>
                </c:pt>
                <c:pt idx="1861">
                  <c:v>9315.0</c:v>
                </c:pt>
                <c:pt idx="1862">
                  <c:v>9320.0</c:v>
                </c:pt>
                <c:pt idx="1863">
                  <c:v>9325.0</c:v>
                </c:pt>
                <c:pt idx="1864">
                  <c:v>9330.0</c:v>
                </c:pt>
                <c:pt idx="1865">
                  <c:v>9335.0</c:v>
                </c:pt>
                <c:pt idx="1866">
                  <c:v>9340.0</c:v>
                </c:pt>
                <c:pt idx="1867">
                  <c:v>9345.0</c:v>
                </c:pt>
                <c:pt idx="1868">
                  <c:v>9350.0</c:v>
                </c:pt>
                <c:pt idx="1869">
                  <c:v>9355.0</c:v>
                </c:pt>
                <c:pt idx="1870">
                  <c:v>9360.0</c:v>
                </c:pt>
                <c:pt idx="1871">
                  <c:v>9365.0</c:v>
                </c:pt>
                <c:pt idx="1872">
                  <c:v>9370.0</c:v>
                </c:pt>
                <c:pt idx="1873">
                  <c:v>9375.0</c:v>
                </c:pt>
                <c:pt idx="1874">
                  <c:v>9380.0</c:v>
                </c:pt>
                <c:pt idx="1875">
                  <c:v>9385.0</c:v>
                </c:pt>
                <c:pt idx="1876">
                  <c:v>9390.0</c:v>
                </c:pt>
                <c:pt idx="1877">
                  <c:v>9395.0</c:v>
                </c:pt>
                <c:pt idx="1878">
                  <c:v>9400.0</c:v>
                </c:pt>
                <c:pt idx="1879">
                  <c:v>9405.0</c:v>
                </c:pt>
                <c:pt idx="1880">
                  <c:v>9410.0</c:v>
                </c:pt>
                <c:pt idx="1881">
                  <c:v>9415.0</c:v>
                </c:pt>
                <c:pt idx="1882">
                  <c:v>9420.0</c:v>
                </c:pt>
                <c:pt idx="1883">
                  <c:v>9425.0</c:v>
                </c:pt>
                <c:pt idx="1884">
                  <c:v>9430.0</c:v>
                </c:pt>
                <c:pt idx="1885">
                  <c:v>9435.0</c:v>
                </c:pt>
                <c:pt idx="1886">
                  <c:v>9440.0</c:v>
                </c:pt>
                <c:pt idx="1887">
                  <c:v>9445.0</c:v>
                </c:pt>
                <c:pt idx="1888">
                  <c:v>9450.0</c:v>
                </c:pt>
                <c:pt idx="1889">
                  <c:v>9455.0</c:v>
                </c:pt>
                <c:pt idx="1890">
                  <c:v>9460.0</c:v>
                </c:pt>
                <c:pt idx="1891">
                  <c:v>9465.0</c:v>
                </c:pt>
                <c:pt idx="1892">
                  <c:v>9470.0</c:v>
                </c:pt>
                <c:pt idx="1893">
                  <c:v>9475.0</c:v>
                </c:pt>
                <c:pt idx="1894">
                  <c:v>9480.0</c:v>
                </c:pt>
                <c:pt idx="1895">
                  <c:v>9485.0</c:v>
                </c:pt>
                <c:pt idx="1896">
                  <c:v>9490.0</c:v>
                </c:pt>
                <c:pt idx="1897">
                  <c:v>9495.0</c:v>
                </c:pt>
                <c:pt idx="1898">
                  <c:v>9500.0</c:v>
                </c:pt>
                <c:pt idx="1899">
                  <c:v>9505.0</c:v>
                </c:pt>
                <c:pt idx="1900">
                  <c:v>9510.0</c:v>
                </c:pt>
                <c:pt idx="1901">
                  <c:v>9515.0</c:v>
                </c:pt>
                <c:pt idx="1902">
                  <c:v>9520.0</c:v>
                </c:pt>
                <c:pt idx="1903">
                  <c:v>9525.0</c:v>
                </c:pt>
                <c:pt idx="1904">
                  <c:v>9530.0</c:v>
                </c:pt>
                <c:pt idx="1905">
                  <c:v>9535.0</c:v>
                </c:pt>
                <c:pt idx="1906">
                  <c:v>9540.0</c:v>
                </c:pt>
                <c:pt idx="1907">
                  <c:v>9545.0</c:v>
                </c:pt>
                <c:pt idx="1908">
                  <c:v>9550.0</c:v>
                </c:pt>
                <c:pt idx="1909">
                  <c:v>9555.0</c:v>
                </c:pt>
                <c:pt idx="1910">
                  <c:v>9560.0</c:v>
                </c:pt>
                <c:pt idx="1911">
                  <c:v>9565.0</c:v>
                </c:pt>
                <c:pt idx="1912">
                  <c:v>9570.0</c:v>
                </c:pt>
                <c:pt idx="1913">
                  <c:v>9575.0</c:v>
                </c:pt>
                <c:pt idx="1914">
                  <c:v>9580.0</c:v>
                </c:pt>
                <c:pt idx="1915">
                  <c:v>9585.0</c:v>
                </c:pt>
                <c:pt idx="1916">
                  <c:v>9590.0</c:v>
                </c:pt>
                <c:pt idx="1917">
                  <c:v>9595.0</c:v>
                </c:pt>
                <c:pt idx="1918">
                  <c:v>9600.0</c:v>
                </c:pt>
                <c:pt idx="1919">
                  <c:v>9605.0</c:v>
                </c:pt>
                <c:pt idx="1920">
                  <c:v>9610.0</c:v>
                </c:pt>
                <c:pt idx="1921">
                  <c:v>9615.0</c:v>
                </c:pt>
                <c:pt idx="1922">
                  <c:v>9620.0</c:v>
                </c:pt>
                <c:pt idx="1923">
                  <c:v>9625.0</c:v>
                </c:pt>
                <c:pt idx="1924">
                  <c:v>9630.0</c:v>
                </c:pt>
                <c:pt idx="1925">
                  <c:v>9635.0</c:v>
                </c:pt>
                <c:pt idx="1926">
                  <c:v>9640.0</c:v>
                </c:pt>
                <c:pt idx="1927">
                  <c:v>9645.0</c:v>
                </c:pt>
                <c:pt idx="1928">
                  <c:v>9650.0</c:v>
                </c:pt>
                <c:pt idx="1929">
                  <c:v>9655.0</c:v>
                </c:pt>
                <c:pt idx="1930">
                  <c:v>9660.0</c:v>
                </c:pt>
                <c:pt idx="1931">
                  <c:v>9665.0</c:v>
                </c:pt>
                <c:pt idx="1932">
                  <c:v>9670.0</c:v>
                </c:pt>
                <c:pt idx="1933">
                  <c:v>9675.0</c:v>
                </c:pt>
                <c:pt idx="1934">
                  <c:v>9680.0</c:v>
                </c:pt>
                <c:pt idx="1935">
                  <c:v>9685.0</c:v>
                </c:pt>
                <c:pt idx="1936">
                  <c:v>9690.0</c:v>
                </c:pt>
                <c:pt idx="1937">
                  <c:v>9695.0</c:v>
                </c:pt>
                <c:pt idx="1938">
                  <c:v>9700.0</c:v>
                </c:pt>
                <c:pt idx="1939">
                  <c:v>9705.0</c:v>
                </c:pt>
                <c:pt idx="1940">
                  <c:v>9710.0</c:v>
                </c:pt>
                <c:pt idx="1941">
                  <c:v>9715.0</c:v>
                </c:pt>
                <c:pt idx="1942">
                  <c:v>9720.0</c:v>
                </c:pt>
                <c:pt idx="1943">
                  <c:v>9725.0</c:v>
                </c:pt>
                <c:pt idx="1944">
                  <c:v>9730.0</c:v>
                </c:pt>
                <c:pt idx="1945">
                  <c:v>9735.0</c:v>
                </c:pt>
                <c:pt idx="1946">
                  <c:v>9740.0</c:v>
                </c:pt>
                <c:pt idx="1947">
                  <c:v>9745.0</c:v>
                </c:pt>
                <c:pt idx="1948">
                  <c:v>9750.0</c:v>
                </c:pt>
                <c:pt idx="1949">
                  <c:v>9755.0</c:v>
                </c:pt>
                <c:pt idx="1950">
                  <c:v>9760.0</c:v>
                </c:pt>
                <c:pt idx="1951">
                  <c:v>9765.0</c:v>
                </c:pt>
                <c:pt idx="1952">
                  <c:v>9770.0</c:v>
                </c:pt>
                <c:pt idx="1953">
                  <c:v>9775.0</c:v>
                </c:pt>
                <c:pt idx="1954">
                  <c:v>9780.0</c:v>
                </c:pt>
                <c:pt idx="1955">
                  <c:v>9785.0</c:v>
                </c:pt>
                <c:pt idx="1956">
                  <c:v>9790.0</c:v>
                </c:pt>
                <c:pt idx="1957">
                  <c:v>9795.0</c:v>
                </c:pt>
                <c:pt idx="1958">
                  <c:v>9800.0</c:v>
                </c:pt>
                <c:pt idx="1959">
                  <c:v>9805.0</c:v>
                </c:pt>
                <c:pt idx="1960">
                  <c:v>9810.0</c:v>
                </c:pt>
                <c:pt idx="1961">
                  <c:v>9815.0</c:v>
                </c:pt>
                <c:pt idx="1962">
                  <c:v>9820.0</c:v>
                </c:pt>
                <c:pt idx="1963">
                  <c:v>9825.0</c:v>
                </c:pt>
                <c:pt idx="1964">
                  <c:v>9830.0</c:v>
                </c:pt>
                <c:pt idx="1965">
                  <c:v>9835.0</c:v>
                </c:pt>
                <c:pt idx="1966">
                  <c:v>9840.0</c:v>
                </c:pt>
                <c:pt idx="1967">
                  <c:v>9845.0</c:v>
                </c:pt>
                <c:pt idx="1968">
                  <c:v>9850.0</c:v>
                </c:pt>
                <c:pt idx="1969">
                  <c:v>9855.0</c:v>
                </c:pt>
                <c:pt idx="1970">
                  <c:v>9860.0</c:v>
                </c:pt>
                <c:pt idx="1971">
                  <c:v>9865.0</c:v>
                </c:pt>
                <c:pt idx="1972">
                  <c:v>9870.0</c:v>
                </c:pt>
                <c:pt idx="1973">
                  <c:v>9875.0</c:v>
                </c:pt>
                <c:pt idx="1974">
                  <c:v>9880.0</c:v>
                </c:pt>
                <c:pt idx="1975">
                  <c:v>9885.0</c:v>
                </c:pt>
                <c:pt idx="1976">
                  <c:v>9890.0</c:v>
                </c:pt>
                <c:pt idx="1977">
                  <c:v>9895.0</c:v>
                </c:pt>
                <c:pt idx="1978">
                  <c:v>9900.0</c:v>
                </c:pt>
                <c:pt idx="1979">
                  <c:v>9905.0</c:v>
                </c:pt>
                <c:pt idx="1980">
                  <c:v>9910.0</c:v>
                </c:pt>
                <c:pt idx="1981">
                  <c:v>9915.0</c:v>
                </c:pt>
                <c:pt idx="1982">
                  <c:v>9920.0</c:v>
                </c:pt>
                <c:pt idx="1983">
                  <c:v>9925.0</c:v>
                </c:pt>
                <c:pt idx="1984">
                  <c:v>9930.0</c:v>
                </c:pt>
                <c:pt idx="1985">
                  <c:v>9935.0</c:v>
                </c:pt>
                <c:pt idx="1986">
                  <c:v>9940.0</c:v>
                </c:pt>
                <c:pt idx="1987">
                  <c:v>9945.0</c:v>
                </c:pt>
                <c:pt idx="1988">
                  <c:v>9950.0</c:v>
                </c:pt>
                <c:pt idx="1989">
                  <c:v>9955.0</c:v>
                </c:pt>
                <c:pt idx="1990">
                  <c:v>9960.0</c:v>
                </c:pt>
                <c:pt idx="1991">
                  <c:v>9965.0</c:v>
                </c:pt>
                <c:pt idx="1992">
                  <c:v>9970.0</c:v>
                </c:pt>
                <c:pt idx="1993">
                  <c:v>9975.0</c:v>
                </c:pt>
                <c:pt idx="1994">
                  <c:v>9980.0</c:v>
                </c:pt>
                <c:pt idx="1995">
                  <c:v>9985.0</c:v>
                </c:pt>
                <c:pt idx="1996">
                  <c:v>9990.0</c:v>
                </c:pt>
                <c:pt idx="1997">
                  <c:v>9995.0</c:v>
                </c:pt>
                <c:pt idx="1998">
                  <c:v>10000.0</c:v>
                </c:pt>
                <c:pt idx="1999">
                  <c:v>10005.0</c:v>
                </c:pt>
                <c:pt idx="2000">
                  <c:v>10010.0</c:v>
                </c:pt>
                <c:pt idx="2001">
                  <c:v>10015.0</c:v>
                </c:pt>
                <c:pt idx="2002">
                  <c:v>10020.0</c:v>
                </c:pt>
                <c:pt idx="2003">
                  <c:v>10025.0</c:v>
                </c:pt>
                <c:pt idx="2004">
                  <c:v>10030.0</c:v>
                </c:pt>
                <c:pt idx="2005">
                  <c:v>10035.0</c:v>
                </c:pt>
                <c:pt idx="2006">
                  <c:v>10040.0</c:v>
                </c:pt>
                <c:pt idx="2007">
                  <c:v>10045.0</c:v>
                </c:pt>
                <c:pt idx="2008">
                  <c:v>10050.0</c:v>
                </c:pt>
                <c:pt idx="2009">
                  <c:v>10055.0</c:v>
                </c:pt>
                <c:pt idx="2010">
                  <c:v>10060.0</c:v>
                </c:pt>
                <c:pt idx="2011">
                  <c:v>10065.0</c:v>
                </c:pt>
                <c:pt idx="2012">
                  <c:v>10070.0</c:v>
                </c:pt>
                <c:pt idx="2013">
                  <c:v>10075.0</c:v>
                </c:pt>
                <c:pt idx="2014">
                  <c:v>10080.0</c:v>
                </c:pt>
                <c:pt idx="2015">
                  <c:v>10085.0</c:v>
                </c:pt>
                <c:pt idx="2016">
                  <c:v>10090.0</c:v>
                </c:pt>
                <c:pt idx="2017">
                  <c:v>10095.0</c:v>
                </c:pt>
                <c:pt idx="2018">
                  <c:v>10100.0</c:v>
                </c:pt>
                <c:pt idx="2019">
                  <c:v>10105.0</c:v>
                </c:pt>
                <c:pt idx="2020">
                  <c:v>10110.0</c:v>
                </c:pt>
                <c:pt idx="2021">
                  <c:v>10115.0</c:v>
                </c:pt>
                <c:pt idx="2022">
                  <c:v>10120.0</c:v>
                </c:pt>
                <c:pt idx="2023">
                  <c:v>10125.0</c:v>
                </c:pt>
                <c:pt idx="2024">
                  <c:v>10130.0</c:v>
                </c:pt>
                <c:pt idx="2025">
                  <c:v>10135.0</c:v>
                </c:pt>
                <c:pt idx="2026">
                  <c:v>10140.0</c:v>
                </c:pt>
                <c:pt idx="2027">
                  <c:v>10145.0</c:v>
                </c:pt>
                <c:pt idx="2028">
                  <c:v>10150.0</c:v>
                </c:pt>
                <c:pt idx="2029">
                  <c:v>10155.0</c:v>
                </c:pt>
                <c:pt idx="2030">
                  <c:v>10160.0</c:v>
                </c:pt>
                <c:pt idx="2031">
                  <c:v>10165.0</c:v>
                </c:pt>
                <c:pt idx="2032">
                  <c:v>10170.0</c:v>
                </c:pt>
                <c:pt idx="2033">
                  <c:v>10175.0</c:v>
                </c:pt>
                <c:pt idx="2034">
                  <c:v>10180.0</c:v>
                </c:pt>
                <c:pt idx="2035">
                  <c:v>10185.0</c:v>
                </c:pt>
                <c:pt idx="2036">
                  <c:v>10190.0</c:v>
                </c:pt>
                <c:pt idx="2037">
                  <c:v>10195.0</c:v>
                </c:pt>
                <c:pt idx="2038">
                  <c:v>10200.0</c:v>
                </c:pt>
                <c:pt idx="2039">
                  <c:v>10205.0</c:v>
                </c:pt>
                <c:pt idx="2040">
                  <c:v>10210.0</c:v>
                </c:pt>
                <c:pt idx="2041">
                  <c:v>10215.0</c:v>
                </c:pt>
                <c:pt idx="2042">
                  <c:v>10220.0</c:v>
                </c:pt>
                <c:pt idx="2043">
                  <c:v>10225.0</c:v>
                </c:pt>
                <c:pt idx="2044">
                  <c:v>10230.0</c:v>
                </c:pt>
                <c:pt idx="2045">
                  <c:v>10235.0</c:v>
                </c:pt>
                <c:pt idx="2046">
                  <c:v>10240.0</c:v>
                </c:pt>
                <c:pt idx="2047">
                  <c:v>10245.0</c:v>
                </c:pt>
                <c:pt idx="2048">
                  <c:v>10250.0</c:v>
                </c:pt>
                <c:pt idx="2049">
                  <c:v>10255.0</c:v>
                </c:pt>
                <c:pt idx="2050">
                  <c:v>10260.0</c:v>
                </c:pt>
                <c:pt idx="2051">
                  <c:v>10265.0</c:v>
                </c:pt>
                <c:pt idx="2052">
                  <c:v>10270.0</c:v>
                </c:pt>
                <c:pt idx="2053">
                  <c:v>10275.0</c:v>
                </c:pt>
                <c:pt idx="2054">
                  <c:v>10280.0</c:v>
                </c:pt>
                <c:pt idx="2055">
                  <c:v>10285.0</c:v>
                </c:pt>
                <c:pt idx="2056">
                  <c:v>10290.0</c:v>
                </c:pt>
                <c:pt idx="2057">
                  <c:v>10295.0</c:v>
                </c:pt>
                <c:pt idx="2058">
                  <c:v>10300.0</c:v>
                </c:pt>
                <c:pt idx="2059">
                  <c:v>10305.0</c:v>
                </c:pt>
                <c:pt idx="2060">
                  <c:v>10310.0</c:v>
                </c:pt>
                <c:pt idx="2061">
                  <c:v>10315.0</c:v>
                </c:pt>
                <c:pt idx="2062">
                  <c:v>10320.0</c:v>
                </c:pt>
                <c:pt idx="2063">
                  <c:v>10325.0</c:v>
                </c:pt>
                <c:pt idx="2064">
                  <c:v>10330.0</c:v>
                </c:pt>
                <c:pt idx="2065">
                  <c:v>10335.0</c:v>
                </c:pt>
                <c:pt idx="2066">
                  <c:v>10340.0</c:v>
                </c:pt>
                <c:pt idx="2067">
                  <c:v>10345.0</c:v>
                </c:pt>
                <c:pt idx="2068">
                  <c:v>10350.0</c:v>
                </c:pt>
                <c:pt idx="2069">
                  <c:v>10355.0</c:v>
                </c:pt>
                <c:pt idx="2070">
                  <c:v>10360.0</c:v>
                </c:pt>
                <c:pt idx="2071">
                  <c:v>10365.0</c:v>
                </c:pt>
                <c:pt idx="2072">
                  <c:v>10370.0</c:v>
                </c:pt>
                <c:pt idx="2073">
                  <c:v>10375.0</c:v>
                </c:pt>
                <c:pt idx="2074">
                  <c:v>10380.0</c:v>
                </c:pt>
                <c:pt idx="2075">
                  <c:v>10385.0</c:v>
                </c:pt>
                <c:pt idx="2076">
                  <c:v>10390.0</c:v>
                </c:pt>
                <c:pt idx="2077">
                  <c:v>10395.0</c:v>
                </c:pt>
                <c:pt idx="2078">
                  <c:v>10400.0</c:v>
                </c:pt>
                <c:pt idx="2079">
                  <c:v>10405.0</c:v>
                </c:pt>
                <c:pt idx="2080">
                  <c:v>10410.0</c:v>
                </c:pt>
                <c:pt idx="2081">
                  <c:v>10415.0</c:v>
                </c:pt>
                <c:pt idx="2082">
                  <c:v>10420.0</c:v>
                </c:pt>
                <c:pt idx="2083">
                  <c:v>10425.0</c:v>
                </c:pt>
                <c:pt idx="2084">
                  <c:v>10430.0</c:v>
                </c:pt>
                <c:pt idx="2085">
                  <c:v>10435.0</c:v>
                </c:pt>
                <c:pt idx="2086">
                  <c:v>10440.0</c:v>
                </c:pt>
                <c:pt idx="2087">
                  <c:v>10445.0</c:v>
                </c:pt>
                <c:pt idx="2088">
                  <c:v>10450.0</c:v>
                </c:pt>
                <c:pt idx="2089">
                  <c:v>10455.0</c:v>
                </c:pt>
                <c:pt idx="2090">
                  <c:v>10460.0</c:v>
                </c:pt>
                <c:pt idx="2091">
                  <c:v>10465.0</c:v>
                </c:pt>
                <c:pt idx="2092">
                  <c:v>10470.0</c:v>
                </c:pt>
                <c:pt idx="2093">
                  <c:v>10475.0</c:v>
                </c:pt>
                <c:pt idx="2094">
                  <c:v>10480.0</c:v>
                </c:pt>
                <c:pt idx="2095">
                  <c:v>10485.0</c:v>
                </c:pt>
                <c:pt idx="2096">
                  <c:v>10490.0</c:v>
                </c:pt>
                <c:pt idx="2097">
                  <c:v>10495.0</c:v>
                </c:pt>
                <c:pt idx="2098">
                  <c:v>10500.0</c:v>
                </c:pt>
                <c:pt idx="2099">
                  <c:v>10505.0</c:v>
                </c:pt>
                <c:pt idx="2100">
                  <c:v>10510.0</c:v>
                </c:pt>
                <c:pt idx="2101">
                  <c:v>10515.0</c:v>
                </c:pt>
                <c:pt idx="2102">
                  <c:v>10520.0</c:v>
                </c:pt>
                <c:pt idx="2103">
                  <c:v>10525.0</c:v>
                </c:pt>
                <c:pt idx="2104">
                  <c:v>10530.0</c:v>
                </c:pt>
                <c:pt idx="2105">
                  <c:v>10535.0</c:v>
                </c:pt>
                <c:pt idx="2106">
                  <c:v>10540.0</c:v>
                </c:pt>
                <c:pt idx="2107">
                  <c:v>10545.0</c:v>
                </c:pt>
                <c:pt idx="2108">
                  <c:v>10550.0</c:v>
                </c:pt>
                <c:pt idx="2109">
                  <c:v>10555.0</c:v>
                </c:pt>
                <c:pt idx="2110">
                  <c:v>10560.0</c:v>
                </c:pt>
                <c:pt idx="2111">
                  <c:v>10565.0</c:v>
                </c:pt>
                <c:pt idx="2112">
                  <c:v>10570.0</c:v>
                </c:pt>
                <c:pt idx="2113">
                  <c:v>10575.0</c:v>
                </c:pt>
                <c:pt idx="2114">
                  <c:v>10580.0</c:v>
                </c:pt>
                <c:pt idx="2115">
                  <c:v>10585.0</c:v>
                </c:pt>
                <c:pt idx="2116">
                  <c:v>10590.0</c:v>
                </c:pt>
                <c:pt idx="2117">
                  <c:v>10595.0</c:v>
                </c:pt>
                <c:pt idx="2118">
                  <c:v>10600.0</c:v>
                </c:pt>
                <c:pt idx="2119">
                  <c:v>10605.0</c:v>
                </c:pt>
                <c:pt idx="2120">
                  <c:v>10610.0</c:v>
                </c:pt>
                <c:pt idx="2121">
                  <c:v>10615.0</c:v>
                </c:pt>
                <c:pt idx="2122">
                  <c:v>10620.0</c:v>
                </c:pt>
                <c:pt idx="2123">
                  <c:v>10625.0</c:v>
                </c:pt>
                <c:pt idx="2124">
                  <c:v>10630.0</c:v>
                </c:pt>
                <c:pt idx="2125">
                  <c:v>10635.0</c:v>
                </c:pt>
                <c:pt idx="2126">
                  <c:v>10640.0</c:v>
                </c:pt>
                <c:pt idx="2127">
                  <c:v>10645.0</c:v>
                </c:pt>
                <c:pt idx="2128">
                  <c:v>10650.0</c:v>
                </c:pt>
                <c:pt idx="2129">
                  <c:v>10655.0</c:v>
                </c:pt>
                <c:pt idx="2130">
                  <c:v>10660.0</c:v>
                </c:pt>
                <c:pt idx="2131">
                  <c:v>10665.0</c:v>
                </c:pt>
                <c:pt idx="2132">
                  <c:v>10670.0</c:v>
                </c:pt>
                <c:pt idx="2133">
                  <c:v>10675.0</c:v>
                </c:pt>
                <c:pt idx="2134">
                  <c:v>10680.0</c:v>
                </c:pt>
                <c:pt idx="2135">
                  <c:v>10685.0</c:v>
                </c:pt>
                <c:pt idx="2136">
                  <c:v>10690.0</c:v>
                </c:pt>
                <c:pt idx="2137">
                  <c:v>10695.0</c:v>
                </c:pt>
                <c:pt idx="2138">
                  <c:v>10700.0</c:v>
                </c:pt>
                <c:pt idx="2139">
                  <c:v>10705.0</c:v>
                </c:pt>
                <c:pt idx="2140">
                  <c:v>10710.0</c:v>
                </c:pt>
                <c:pt idx="2141">
                  <c:v>10715.0</c:v>
                </c:pt>
                <c:pt idx="2142">
                  <c:v>10720.0</c:v>
                </c:pt>
                <c:pt idx="2143">
                  <c:v>10725.0</c:v>
                </c:pt>
                <c:pt idx="2144">
                  <c:v>10730.0</c:v>
                </c:pt>
                <c:pt idx="2145">
                  <c:v>10735.0</c:v>
                </c:pt>
                <c:pt idx="2146">
                  <c:v>10740.0</c:v>
                </c:pt>
                <c:pt idx="2147">
                  <c:v>10745.0</c:v>
                </c:pt>
                <c:pt idx="2148">
                  <c:v>10750.0</c:v>
                </c:pt>
                <c:pt idx="2149">
                  <c:v>10755.0</c:v>
                </c:pt>
                <c:pt idx="2150">
                  <c:v>10760.0</c:v>
                </c:pt>
                <c:pt idx="2151">
                  <c:v>10765.0</c:v>
                </c:pt>
                <c:pt idx="2152">
                  <c:v>10770.0</c:v>
                </c:pt>
                <c:pt idx="2153">
                  <c:v>10775.0</c:v>
                </c:pt>
                <c:pt idx="2154">
                  <c:v>10780.0</c:v>
                </c:pt>
                <c:pt idx="2155">
                  <c:v>10785.0</c:v>
                </c:pt>
                <c:pt idx="2156">
                  <c:v>10790.0</c:v>
                </c:pt>
                <c:pt idx="2157">
                  <c:v>10795.0</c:v>
                </c:pt>
                <c:pt idx="2158">
                  <c:v>10800.0</c:v>
                </c:pt>
                <c:pt idx="2159">
                  <c:v>10805.0</c:v>
                </c:pt>
                <c:pt idx="2160">
                  <c:v>10810.0</c:v>
                </c:pt>
                <c:pt idx="2161">
                  <c:v>10815.0</c:v>
                </c:pt>
                <c:pt idx="2162">
                  <c:v>10820.0</c:v>
                </c:pt>
                <c:pt idx="2163">
                  <c:v>10825.0</c:v>
                </c:pt>
                <c:pt idx="2164">
                  <c:v>10830.0</c:v>
                </c:pt>
                <c:pt idx="2165">
                  <c:v>10835.0</c:v>
                </c:pt>
                <c:pt idx="2166">
                  <c:v>10840.0</c:v>
                </c:pt>
                <c:pt idx="2167">
                  <c:v>10845.0</c:v>
                </c:pt>
                <c:pt idx="2168">
                  <c:v>10850.0</c:v>
                </c:pt>
                <c:pt idx="2169">
                  <c:v>10855.0</c:v>
                </c:pt>
                <c:pt idx="2170">
                  <c:v>10860.0</c:v>
                </c:pt>
                <c:pt idx="2171">
                  <c:v>10865.0</c:v>
                </c:pt>
                <c:pt idx="2172">
                  <c:v>10870.0</c:v>
                </c:pt>
                <c:pt idx="2173">
                  <c:v>10875.0</c:v>
                </c:pt>
                <c:pt idx="2174">
                  <c:v>10880.0</c:v>
                </c:pt>
                <c:pt idx="2175">
                  <c:v>10885.0</c:v>
                </c:pt>
                <c:pt idx="2176">
                  <c:v>10890.0</c:v>
                </c:pt>
                <c:pt idx="2177">
                  <c:v>10895.0</c:v>
                </c:pt>
                <c:pt idx="2178">
                  <c:v>10900.0</c:v>
                </c:pt>
                <c:pt idx="2179">
                  <c:v>10905.0</c:v>
                </c:pt>
                <c:pt idx="2180">
                  <c:v>10910.0</c:v>
                </c:pt>
                <c:pt idx="2181">
                  <c:v>10915.0</c:v>
                </c:pt>
                <c:pt idx="2182">
                  <c:v>10920.0</c:v>
                </c:pt>
                <c:pt idx="2183">
                  <c:v>10925.0</c:v>
                </c:pt>
                <c:pt idx="2184">
                  <c:v>10930.0</c:v>
                </c:pt>
                <c:pt idx="2185">
                  <c:v>10935.0</c:v>
                </c:pt>
                <c:pt idx="2186">
                  <c:v>10940.0</c:v>
                </c:pt>
                <c:pt idx="2187">
                  <c:v>10945.0</c:v>
                </c:pt>
                <c:pt idx="2188">
                  <c:v>10950.0</c:v>
                </c:pt>
                <c:pt idx="2189">
                  <c:v>10955.0</c:v>
                </c:pt>
                <c:pt idx="2190">
                  <c:v>10960.0</c:v>
                </c:pt>
              </c:numCache>
            </c:numRef>
          </c:xVal>
          <c:yVal>
            <c:numRef>
              <c:f>'Q2'!$D$4:$D$2194</c:f>
              <c:numCache>
                <c:formatCode>General</c:formatCode>
                <c:ptCount val="2191"/>
                <c:pt idx="0">
                  <c:v>75.564644</c:v>
                </c:pt>
                <c:pt idx="1">
                  <c:v>75.564644</c:v>
                </c:pt>
                <c:pt idx="2">
                  <c:v>75.564644</c:v>
                </c:pt>
                <c:pt idx="3">
                  <c:v>75.564644</c:v>
                </c:pt>
                <c:pt idx="4">
                  <c:v>75.564644</c:v>
                </c:pt>
                <c:pt idx="5">
                  <c:v>75.564644</c:v>
                </c:pt>
                <c:pt idx="6">
                  <c:v>75.564644</c:v>
                </c:pt>
                <c:pt idx="7">
                  <c:v>75.55205999999998</c:v>
                </c:pt>
                <c:pt idx="8">
                  <c:v>75.53949</c:v>
                </c:pt>
                <c:pt idx="9">
                  <c:v>75.52693</c:v>
                </c:pt>
                <c:pt idx="10">
                  <c:v>75.514404</c:v>
                </c:pt>
                <c:pt idx="11">
                  <c:v>75.50192</c:v>
                </c:pt>
                <c:pt idx="12">
                  <c:v>75.48949</c:v>
                </c:pt>
                <c:pt idx="13">
                  <c:v>75.47711</c:v>
                </c:pt>
                <c:pt idx="14">
                  <c:v>75.46481</c:v>
                </c:pt>
                <c:pt idx="15">
                  <c:v>75.45259</c:v>
                </c:pt>
                <c:pt idx="16">
                  <c:v>75.44047</c:v>
                </c:pt>
                <c:pt idx="17">
                  <c:v>75.42843999999998</c:v>
                </c:pt>
                <c:pt idx="18">
                  <c:v>75.41651</c:v>
                </c:pt>
                <c:pt idx="19">
                  <c:v>75.4047</c:v>
                </c:pt>
                <c:pt idx="20">
                  <c:v>75.393005</c:v>
                </c:pt>
                <c:pt idx="21">
                  <c:v>75.38143</c:v>
                </c:pt>
                <c:pt idx="22">
                  <c:v>75.36999</c:v>
                </c:pt>
                <c:pt idx="23">
                  <c:v>75.35866999999998</c:v>
                </c:pt>
                <c:pt idx="24">
                  <c:v>75.34748</c:v>
                </c:pt>
                <c:pt idx="25">
                  <c:v>75.336426</c:v>
                </c:pt>
                <c:pt idx="26">
                  <c:v>75.32548999999999</c:v>
                </c:pt>
                <c:pt idx="27">
                  <c:v>75.3147</c:v>
                </c:pt>
                <c:pt idx="28">
                  <c:v>75.30404</c:v>
                </c:pt>
                <c:pt idx="29">
                  <c:v>75.29351</c:v>
                </c:pt>
                <c:pt idx="30">
                  <c:v>75.28312</c:v>
                </c:pt>
                <c:pt idx="31">
                  <c:v>75.27285999999998</c:v>
                </c:pt>
                <c:pt idx="32">
                  <c:v>75.26272</c:v>
                </c:pt>
                <c:pt idx="33">
                  <c:v>75.25270999999998</c:v>
                </c:pt>
                <c:pt idx="34">
                  <c:v>75.24283599999998</c:v>
                </c:pt>
                <c:pt idx="35">
                  <c:v>75.23308</c:v>
                </c:pt>
                <c:pt idx="36">
                  <c:v>75.22345</c:v>
                </c:pt>
                <c:pt idx="37">
                  <c:v>75.21394</c:v>
                </c:pt>
                <c:pt idx="38">
                  <c:v>75.20456</c:v>
                </c:pt>
                <c:pt idx="39">
                  <c:v>75.19529</c:v>
                </c:pt>
                <c:pt idx="40">
                  <c:v>75.18613999999998</c:v>
                </c:pt>
                <c:pt idx="41">
                  <c:v>75.17711</c:v>
                </c:pt>
                <c:pt idx="42">
                  <c:v>75.16818999999998</c:v>
                </c:pt>
                <c:pt idx="43">
                  <c:v>75.15937999999998</c:v>
                </c:pt>
                <c:pt idx="44">
                  <c:v>75.15067</c:v>
                </c:pt>
                <c:pt idx="45">
                  <c:v>75.14207499999999</c:v>
                </c:pt>
                <c:pt idx="46">
                  <c:v>75.13357999999998</c:v>
                </c:pt>
                <c:pt idx="47">
                  <c:v>75.12519999999999</c:v>
                </c:pt>
                <c:pt idx="48">
                  <c:v>75.11691</c:v>
                </c:pt>
                <c:pt idx="49">
                  <c:v>75.10872999999998</c:v>
                </c:pt>
                <c:pt idx="50">
                  <c:v>75.10064</c:v>
                </c:pt>
                <c:pt idx="51">
                  <c:v>75.09264</c:v>
                </c:pt>
                <c:pt idx="52">
                  <c:v>75.08475</c:v>
                </c:pt>
                <c:pt idx="53">
                  <c:v>75.07693999999998</c:v>
                </c:pt>
                <c:pt idx="54">
                  <c:v>75.06922</c:v>
                </c:pt>
                <c:pt idx="55">
                  <c:v>75.06159</c:v>
                </c:pt>
                <c:pt idx="56">
                  <c:v>75.05405</c:v>
                </c:pt>
                <c:pt idx="57">
                  <c:v>75.04659</c:v>
                </c:pt>
                <c:pt idx="58">
                  <c:v>75.039215</c:v>
                </c:pt>
                <c:pt idx="59">
                  <c:v>75.03192</c:v>
                </c:pt>
                <c:pt idx="60">
                  <c:v>75.02471</c:v>
                </c:pt>
                <c:pt idx="61">
                  <c:v>75.01758</c:v>
                </c:pt>
                <c:pt idx="62">
                  <c:v>75.01053</c:v>
                </c:pt>
                <c:pt idx="63">
                  <c:v>75.003555</c:v>
                </c:pt>
                <c:pt idx="64">
                  <c:v>74.99665</c:v>
                </c:pt>
                <c:pt idx="65">
                  <c:v>74.98982</c:v>
                </c:pt>
                <c:pt idx="66">
                  <c:v>74.98306</c:v>
                </c:pt>
                <c:pt idx="67">
                  <c:v>74.97636999999998</c:v>
                </c:pt>
                <c:pt idx="68">
                  <c:v>74.96976</c:v>
                </c:pt>
                <c:pt idx="69">
                  <c:v>74.9632</c:v>
                </c:pt>
                <c:pt idx="70">
                  <c:v>74.956726</c:v>
                </c:pt>
                <c:pt idx="71">
                  <c:v>74.95031</c:v>
                </c:pt>
                <c:pt idx="72">
                  <c:v>74.943954</c:v>
                </c:pt>
                <c:pt idx="73">
                  <c:v>74.93766</c:v>
                </c:pt>
                <c:pt idx="74">
                  <c:v>74.94392</c:v>
                </c:pt>
                <c:pt idx="75">
                  <c:v>74.950226</c:v>
                </c:pt>
                <c:pt idx="76">
                  <c:v>74.95658</c:v>
                </c:pt>
                <c:pt idx="77">
                  <c:v>74.962975</c:v>
                </c:pt>
                <c:pt idx="78">
                  <c:v>74.96938</c:v>
                </c:pt>
                <c:pt idx="79">
                  <c:v>74.97580999999998</c:v>
                </c:pt>
                <c:pt idx="80">
                  <c:v>74.96974</c:v>
                </c:pt>
                <c:pt idx="81">
                  <c:v>74.96367</c:v>
                </c:pt>
                <c:pt idx="82">
                  <c:v>74.95759</c:v>
                </c:pt>
                <c:pt idx="83">
                  <c:v>74.95149</c:v>
                </c:pt>
                <c:pt idx="84">
                  <c:v>74.9454</c:v>
                </c:pt>
                <c:pt idx="85">
                  <c:v>74.93929</c:v>
                </c:pt>
                <c:pt idx="86">
                  <c:v>74.93319</c:v>
                </c:pt>
                <c:pt idx="87">
                  <c:v>74.92709</c:v>
                </c:pt>
                <c:pt idx="88">
                  <c:v>74.921</c:v>
                </c:pt>
                <c:pt idx="89">
                  <c:v>74.914925</c:v>
                </c:pt>
                <c:pt idx="90">
                  <c:v>74.90887</c:v>
                </c:pt>
                <c:pt idx="91">
                  <c:v>74.90283</c:v>
                </c:pt>
                <c:pt idx="92">
                  <c:v>74.89682</c:v>
                </c:pt>
                <c:pt idx="93">
                  <c:v>74.89083999999998</c:v>
                </c:pt>
                <c:pt idx="94">
                  <c:v>74.88489</c:v>
                </c:pt>
                <c:pt idx="95">
                  <c:v>74.87897499999997</c:v>
                </c:pt>
                <c:pt idx="96">
                  <c:v>74.87309999999998</c:v>
                </c:pt>
                <c:pt idx="97">
                  <c:v>74.86727</c:v>
                </c:pt>
                <c:pt idx="98">
                  <c:v>74.86148</c:v>
                </c:pt>
                <c:pt idx="99">
                  <c:v>74.85573599999996</c:v>
                </c:pt>
                <c:pt idx="100">
                  <c:v>74.85002999999998</c:v>
                </c:pt>
                <c:pt idx="101">
                  <c:v>74.84437000000001</c:v>
                </c:pt>
                <c:pt idx="102">
                  <c:v>74.83874999999999</c:v>
                </c:pt>
                <c:pt idx="103">
                  <c:v>74.83319</c:v>
                </c:pt>
                <c:pt idx="104">
                  <c:v>74.827675</c:v>
                </c:pt>
                <c:pt idx="105">
                  <c:v>74.82219999999998</c:v>
                </c:pt>
                <c:pt idx="106">
                  <c:v>74.81677</c:v>
                </c:pt>
                <c:pt idx="107">
                  <c:v>74.81139</c:v>
                </c:pt>
                <c:pt idx="108">
                  <c:v>74.80607</c:v>
                </c:pt>
                <c:pt idx="109">
                  <c:v>74.80078999999999</c:v>
                </c:pt>
                <c:pt idx="110">
                  <c:v>74.795555</c:v>
                </c:pt>
                <c:pt idx="111">
                  <c:v>74.79037</c:v>
                </c:pt>
                <c:pt idx="112">
                  <c:v>74.78522</c:v>
                </c:pt>
                <c:pt idx="113">
                  <c:v>74.78012</c:v>
                </c:pt>
                <c:pt idx="114">
                  <c:v>74.77505999999998</c:v>
                </c:pt>
                <c:pt idx="115">
                  <c:v>74.77005</c:v>
                </c:pt>
                <c:pt idx="116">
                  <c:v>74.76508</c:v>
                </c:pt>
                <c:pt idx="117">
                  <c:v>74.76016</c:v>
                </c:pt>
                <c:pt idx="118">
                  <c:v>74.75528</c:v>
                </c:pt>
                <c:pt idx="119">
                  <c:v>74.75044</c:v>
                </c:pt>
                <c:pt idx="120">
                  <c:v>74.74565</c:v>
                </c:pt>
                <c:pt idx="121">
                  <c:v>74.7409</c:v>
                </c:pt>
                <c:pt idx="122">
                  <c:v>74.73619</c:v>
                </c:pt>
                <c:pt idx="123">
                  <c:v>74.731514</c:v>
                </c:pt>
                <c:pt idx="124">
                  <c:v>74.72687999999998</c:v>
                </c:pt>
                <c:pt idx="125">
                  <c:v>74.72229</c:v>
                </c:pt>
                <c:pt idx="126">
                  <c:v>74.717735</c:v>
                </c:pt>
                <c:pt idx="127">
                  <c:v>74.71322</c:v>
                </c:pt>
                <c:pt idx="128">
                  <c:v>74.70873999999999</c:v>
                </c:pt>
                <c:pt idx="129">
                  <c:v>74.7043</c:v>
                </c:pt>
                <c:pt idx="130">
                  <c:v>74.69988999999998</c:v>
                </c:pt>
                <c:pt idx="131">
                  <c:v>74.695526</c:v>
                </c:pt>
                <c:pt idx="132">
                  <c:v>74.69119</c:v>
                </c:pt>
                <c:pt idx="133">
                  <c:v>74.68689999999998</c:v>
                </c:pt>
                <c:pt idx="134">
                  <c:v>74.68262999999998</c:v>
                </c:pt>
                <c:pt idx="135">
                  <c:v>74.67839999999997</c:v>
                </c:pt>
                <c:pt idx="136">
                  <c:v>74.6742</c:v>
                </c:pt>
                <c:pt idx="137">
                  <c:v>74.67003999999999</c:v>
                </c:pt>
                <c:pt idx="138">
                  <c:v>74.66590999999998</c:v>
                </c:pt>
                <c:pt idx="139">
                  <c:v>74.66181</c:v>
                </c:pt>
                <c:pt idx="140">
                  <c:v>74.65774499999999</c:v>
                </c:pt>
                <c:pt idx="141">
                  <c:v>74.65370999999999</c:v>
                </c:pt>
                <c:pt idx="142">
                  <c:v>74.649704</c:v>
                </c:pt>
                <c:pt idx="143">
                  <c:v>74.64572999999998</c:v>
                </c:pt>
                <c:pt idx="144">
                  <c:v>74.641785</c:v>
                </c:pt>
                <c:pt idx="145">
                  <c:v>74.63787</c:v>
                </c:pt>
                <c:pt idx="146">
                  <c:v>74.63397999999998</c:v>
                </c:pt>
                <c:pt idx="147">
                  <c:v>74.642555</c:v>
                </c:pt>
                <c:pt idx="148">
                  <c:v>74.65115</c:v>
                </c:pt>
                <c:pt idx="149">
                  <c:v>74.65976999999998</c:v>
                </c:pt>
                <c:pt idx="150">
                  <c:v>74.66838999999999</c:v>
                </c:pt>
                <c:pt idx="151">
                  <c:v>74.67699999999999</c:v>
                </c:pt>
                <c:pt idx="152">
                  <c:v>74.68558999999999</c:v>
                </c:pt>
                <c:pt idx="153">
                  <c:v>74.68172</c:v>
                </c:pt>
                <c:pt idx="154">
                  <c:v>74.67779999999999</c:v>
                </c:pt>
                <c:pt idx="155">
                  <c:v>74.67384999999999</c:v>
                </c:pt>
                <c:pt idx="156">
                  <c:v>74.66986</c:v>
                </c:pt>
                <c:pt idx="157">
                  <c:v>74.66583999999999</c:v>
                </c:pt>
                <c:pt idx="158">
                  <c:v>74.66178999999998</c:v>
                </c:pt>
                <c:pt idx="159">
                  <c:v>74.65770999999998</c:v>
                </c:pt>
                <c:pt idx="160">
                  <c:v>74.65361</c:v>
                </c:pt>
                <c:pt idx="161">
                  <c:v>74.64949</c:v>
                </c:pt>
                <c:pt idx="162">
                  <c:v>74.64535999999998</c:v>
                </c:pt>
                <c:pt idx="163">
                  <c:v>74.64123</c:v>
                </c:pt>
                <c:pt idx="164">
                  <c:v>74.63709</c:v>
                </c:pt>
                <c:pt idx="165">
                  <c:v>74.63295999999998</c:v>
                </c:pt>
                <c:pt idx="166">
                  <c:v>74.62883999999997</c:v>
                </c:pt>
                <c:pt idx="167">
                  <c:v>74.624725</c:v>
                </c:pt>
                <c:pt idx="168">
                  <c:v>74.62063</c:v>
                </c:pt>
                <c:pt idx="169">
                  <c:v>74.61654</c:v>
                </c:pt>
                <c:pt idx="170">
                  <c:v>74.61246999999998</c:v>
                </c:pt>
                <c:pt idx="171">
                  <c:v>74.60843</c:v>
                </c:pt>
                <c:pt idx="172">
                  <c:v>74.6044</c:v>
                </c:pt>
                <c:pt idx="173">
                  <c:v>74.60039999999998</c:v>
                </c:pt>
                <c:pt idx="174">
                  <c:v>74.59643000000001</c:v>
                </c:pt>
                <c:pt idx="175">
                  <c:v>74.59247599999999</c:v>
                </c:pt>
                <c:pt idx="176">
                  <c:v>74.588554</c:v>
                </c:pt>
                <c:pt idx="177">
                  <c:v>74.58466</c:v>
                </c:pt>
                <c:pt idx="178">
                  <c:v>74.58079499999998</c:v>
                </c:pt>
                <c:pt idx="179">
                  <c:v>74.57696</c:v>
                </c:pt>
                <c:pt idx="180">
                  <c:v>74.57313999999998</c:v>
                </c:pt>
                <c:pt idx="181">
                  <c:v>74.56936</c:v>
                </c:pt>
                <c:pt idx="182">
                  <c:v>74.56561</c:v>
                </c:pt>
                <c:pt idx="183">
                  <c:v>74.56189</c:v>
                </c:pt>
                <c:pt idx="184">
                  <c:v>74.5582</c:v>
                </c:pt>
                <c:pt idx="185">
                  <c:v>74.554535</c:v>
                </c:pt>
                <c:pt idx="186">
                  <c:v>74.5509</c:v>
                </c:pt>
                <c:pt idx="187">
                  <c:v>74.5473</c:v>
                </c:pt>
                <c:pt idx="188">
                  <c:v>74.543724</c:v>
                </c:pt>
                <c:pt idx="189">
                  <c:v>74.54018</c:v>
                </c:pt>
                <c:pt idx="190">
                  <c:v>74.53666</c:v>
                </c:pt>
                <c:pt idx="191">
                  <c:v>74.533165</c:v>
                </c:pt>
                <c:pt idx="192">
                  <c:v>74.52970999999998</c:v>
                </c:pt>
                <c:pt idx="193">
                  <c:v>74.52627599999998</c:v>
                </c:pt>
                <c:pt idx="194">
                  <c:v>74.52286499999998</c:v>
                </c:pt>
                <c:pt idx="195">
                  <c:v>74.519485</c:v>
                </c:pt>
                <c:pt idx="196">
                  <c:v>74.51613</c:v>
                </c:pt>
                <c:pt idx="197">
                  <c:v>74.5128</c:v>
                </c:pt>
                <c:pt idx="198">
                  <c:v>74.5095</c:v>
                </c:pt>
                <c:pt idx="199">
                  <c:v>74.50622</c:v>
                </c:pt>
                <c:pt idx="200">
                  <c:v>74.50297</c:v>
                </c:pt>
                <c:pt idx="201">
                  <c:v>74.49974</c:v>
                </c:pt>
                <c:pt idx="202">
                  <c:v>74.49654</c:v>
                </c:pt>
                <c:pt idx="203">
                  <c:v>74.49336</c:v>
                </c:pt>
                <c:pt idx="204">
                  <c:v>74.490204</c:v>
                </c:pt>
                <c:pt idx="205">
                  <c:v>74.487076</c:v>
                </c:pt>
                <c:pt idx="206">
                  <c:v>74.48396</c:v>
                </c:pt>
                <c:pt idx="207">
                  <c:v>74.48088</c:v>
                </c:pt>
                <c:pt idx="208">
                  <c:v>74.47782</c:v>
                </c:pt>
                <c:pt idx="209">
                  <c:v>74.47477999999998</c:v>
                </c:pt>
                <c:pt idx="210">
                  <c:v>74.47176</c:v>
                </c:pt>
                <c:pt idx="211">
                  <c:v>74.46876</c:v>
                </c:pt>
                <c:pt idx="212">
                  <c:v>74.46577999999998</c:v>
                </c:pt>
                <c:pt idx="213">
                  <c:v>74.46283</c:v>
                </c:pt>
                <c:pt idx="214">
                  <c:v>74.45989</c:v>
                </c:pt>
                <c:pt idx="215">
                  <c:v>74.45698</c:v>
                </c:pt>
                <c:pt idx="216">
                  <c:v>74.45409</c:v>
                </c:pt>
                <c:pt idx="217">
                  <c:v>74.45121</c:v>
                </c:pt>
                <c:pt idx="218">
                  <c:v>74.44836</c:v>
                </c:pt>
                <c:pt idx="219">
                  <c:v>74.44552</c:v>
                </c:pt>
                <c:pt idx="220">
                  <c:v>74.4551</c:v>
                </c:pt>
                <c:pt idx="221">
                  <c:v>74.4647</c:v>
                </c:pt>
                <c:pt idx="222">
                  <c:v>74.474304</c:v>
                </c:pt>
                <c:pt idx="223">
                  <c:v>74.48391</c:v>
                </c:pt>
                <c:pt idx="224">
                  <c:v>74.49349</c:v>
                </c:pt>
                <c:pt idx="225">
                  <c:v>74.50305</c:v>
                </c:pt>
                <c:pt idx="226">
                  <c:v>74.50016</c:v>
                </c:pt>
                <c:pt idx="227">
                  <c:v>74.49722</c:v>
                </c:pt>
                <c:pt idx="228">
                  <c:v>74.49424</c:v>
                </c:pt>
                <c:pt idx="229">
                  <c:v>74.49121</c:v>
                </c:pt>
                <c:pt idx="230">
                  <c:v>74.488144</c:v>
                </c:pt>
                <c:pt idx="231">
                  <c:v>74.48503</c:v>
                </c:pt>
                <c:pt idx="232">
                  <c:v>74.48189</c:v>
                </c:pt>
                <c:pt idx="233">
                  <c:v>74.47871999999998</c:v>
                </c:pt>
                <c:pt idx="234">
                  <c:v>74.475525</c:v>
                </c:pt>
                <c:pt idx="235">
                  <c:v>74.47230499999999</c:v>
                </c:pt>
                <c:pt idx="236">
                  <c:v>74.46908</c:v>
                </c:pt>
                <c:pt idx="237">
                  <c:v>74.46584</c:v>
                </c:pt>
                <c:pt idx="238">
                  <c:v>74.4626</c:v>
                </c:pt>
                <c:pt idx="239">
                  <c:v>74.45936</c:v>
                </c:pt>
                <c:pt idx="240">
                  <c:v>74.456116</c:v>
                </c:pt>
                <c:pt idx="241">
                  <c:v>74.45287999999998</c:v>
                </c:pt>
                <c:pt idx="242">
                  <c:v>74.44965</c:v>
                </c:pt>
                <c:pt idx="243">
                  <c:v>74.446434</c:v>
                </c:pt>
                <c:pt idx="244">
                  <c:v>74.44323</c:v>
                </c:pt>
                <c:pt idx="245">
                  <c:v>74.44004</c:v>
                </c:pt>
                <c:pt idx="246">
                  <c:v>74.43687000000001</c:v>
                </c:pt>
                <c:pt idx="247">
                  <c:v>74.43371</c:v>
                </c:pt>
                <c:pt idx="248">
                  <c:v>74.43057</c:v>
                </c:pt>
                <c:pt idx="249">
                  <c:v>74.42746</c:v>
                </c:pt>
                <c:pt idx="250">
                  <c:v>74.42437</c:v>
                </c:pt>
                <c:pt idx="251">
                  <c:v>74.4213</c:v>
                </c:pt>
                <c:pt idx="252">
                  <c:v>74.41825</c:v>
                </c:pt>
                <c:pt idx="253">
                  <c:v>74.41522</c:v>
                </c:pt>
                <c:pt idx="254">
                  <c:v>74.41222</c:v>
                </c:pt>
                <c:pt idx="255">
                  <c:v>74.40923</c:v>
                </c:pt>
                <c:pt idx="256">
                  <c:v>74.40628</c:v>
                </c:pt>
                <c:pt idx="257">
                  <c:v>74.40334</c:v>
                </c:pt>
                <c:pt idx="258">
                  <c:v>74.40043</c:v>
                </c:pt>
                <c:pt idx="259">
                  <c:v>74.397545</c:v>
                </c:pt>
                <c:pt idx="260">
                  <c:v>74.39468</c:v>
                </c:pt>
                <c:pt idx="261">
                  <c:v>74.39183000000001</c:v>
                </c:pt>
                <c:pt idx="262">
                  <c:v>74.38901</c:v>
                </c:pt>
                <c:pt idx="263">
                  <c:v>74.38621</c:v>
                </c:pt>
                <c:pt idx="264">
                  <c:v>74.38342999999998</c:v>
                </c:pt>
                <c:pt idx="265">
                  <c:v>74.38068</c:v>
                </c:pt>
                <c:pt idx="266">
                  <c:v>74.37794499999998</c:v>
                </c:pt>
                <c:pt idx="267">
                  <c:v>74.37523999999999</c:v>
                </c:pt>
                <c:pt idx="268">
                  <c:v>74.37253999999999</c:v>
                </c:pt>
                <c:pt idx="269">
                  <c:v>74.36987</c:v>
                </c:pt>
                <c:pt idx="270">
                  <c:v>74.367226</c:v>
                </c:pt>
                <c:pt idx="271">
                  <c:v>74.3646</c:v>
                </c:pt>
                <c:pt idx="272">
                  <c:v>74.36199</c:v>
                </c:pt>
                <c:pt idx="273">
                  <c:v>74.35940599999999</c:v>
                </c:pt>
                <c:pt idx="274">
                  <c:v>74.35683399999999</c:v>
                </c:pt>
                <c:pt idx="275">
                  <c:v>74.35429</c:v>
                </c:pt>
                <c:pt idx="276">
                  <c:v>74.35176</c:v>
                </c:pt>
                <c:pt idx="277">
                  <c:v>74.34925</c:v>
                </c:pt>
                <c:pt idx="278">
                  <c:v>74.346756</c:v>
                </c:pt>
                <c:pt idx="279">
                  <c:v>74.344284</c:v>
                </c:pt>
                <c:pt idx="280">
                  <c:v>74.34183</c:v>
                </c:pt>
                <c:pt idx="281">
                  <c:v>74.33938599999999</c:v>
                </c:pt>
                <c:pt idx="282">
                  <c:v>74.33697</c:v>
                </c:pt>
                <c:pt idx="283">
                  <c:v>74.334564</c:v>
                </c:pt>
                <c:pt idx="284">
                  <c:v>74.33217999999998</c:v>
                </c:pt>
                <c:pt idx="285">
                  <c:v>74.32979999999999</c:v>
                </c:pt>
                <c:pt idx="286">
                  <c:v>74.32745</c:v>
                </c:pt>
                <c:pt idx="287">
                  <c:v>74.32510999999998</c:v>
                </c:pt>
                <c:pt idx="288">
                  <c:v>74.32278999999998</c:v>
                </c:pt>
                <c:pt idx="289">
                  <c:v>74.32047999999999</c:v>
                </c:pt>
                <c:pt idx="290">
                  <c:v>74.31819</c:v>
                </c:pt>
                <c:pt idx="291">
                  <c:v>74.31592</c:v>
                </c:pt>
                <c:pt idx="292">
                  <c:v>74.31365</c:v>
                </c:pt>
                <c:pt idx="293">
                  <c:v>74.32378399999999</c:v>
                </c:pt>
                <c:pt idx="294">
                  <c:v>74.33393</c:v>
                </c:pt>
                <c:pt idx="295">
                  <c:v>74.34408</c:v>
                </c:pt>
                <c:pt idx="296">
                  <c:v>74.35422</c:v>
                </c:pt>
                <c:pt idx="297">
                  <c:v>74.36434</c:v>
                </c:pt>
                <c:pt idx="298">
                  <c:v>74.37442999999998</c:v>
                </c:pt>
                <c:pt idx="299">
                  <c:v>74.37208599999997</c:v>
                </c:pt>
                <c:pt idx="300">
                  <c:v>74.3697</c:v>
                </c:pt>
                <c:pt idx="301">
                  <c:v>74.367256</c:v>
                </c:pt>
                <c:pt idx="302">
                  <c:v>74.36477</c:v>
                </c:pt>
                <c:pt idx="303">
                  <c:v>74.36223599999998</c:v>
                </c:pt>
                <c:pt idx="304">
                  <c:v>74.35966</c:v>
                </c:pt>
                <c:pt idx="305">
                  <c:v>74.35704</c:v>
                </c:pt>
                <c:pt idx="306">
                  <c:v>74.35438999999998</c:v>
                </c:pt>
                <c:pt idx="307">
                  <c:v>74.351715</c:v>
                </c:pt>
                <c:pt idx="308">
                  <c:v>74.349014</c:v>
                </c:pt>
                <c:pt idx="309">
                  <c:v>74.34630000000001</c:v>
                </c:pt>
                <c:pt idx="310">
                  <c:v>74.34357</c:v>
                </c:pt>
                <c:pt idx="311">
                  <c:v>74.34083599999998</c:v>
                </c:pt>
                <c:pt idx="312">
                  <c:v>74.33808999999998</c:v>
                </c:pt>
                <c:pt idx="313">
                  <c:v>74.33533999999999</c:v>
                </c:pt>
                <c:pt idx="314">
                  <c:v>74.3326</c:v>
                </c:pt>
                <c:pt idx="315">
                  <c:v>74.32986999999998</c:v>
                </c:pt>
                <c:pt idx="316">
                  <c:v>74.32714</c:v>
                </c:pt>
                <c:pt idx="317">
                  <c:v>74.32442</c:v>
                </c:pt>
                <c:pt idx="318">
                  <c:v>74.32170999999998</c:v>
                </c:pt>
                <c:pt idx="319">
                  <c:v>74.319016</c:v>
                </c:pt>
                <c:pt idx="320">
                  <c:v>74.31633999999998</c:v>
                </c:pt>
                <c:pt idx="321">
                  <c:v>74.313675</c:v>
                </c:pt>
                <c:pt idx="322">
                  <c:v>74.31103</c:v>
                </c:pt>
                <c:pt idx="323">
                  <c:v>74.30839999999999</c:v>
                </c:pt>
                <c:pt idx="324">
                  <c:v>74.30578999999999</c:v>
                </c:pt>
                <c:pt idx="325">
                  <c:v>74.3032</c:v>
                </c:pt>
                <c:pt idx="326">
                  <c:v>74.30063000000001</c:v>
                </c:pt>
                <c:pt idx="327">
                  <c:v>74.29807</c:v>
                </c:pt>
                <c:pt idx="328">
                  <c:v>74.29554</c:v>
                </c:pt>
                <c:pt idx="329">
                  <c:v>74.29302</c:v>
                </c:pt>
                <c:pt idx="330">
                  <c:v>74.290535</c:v>
                </c:pt>
                <c:pt idx="331">
                  <c:v>74.28806</c:v>
                </c:pt>
                <c:pt idx="332">
                  <c:v>74.28561</c:v>
                </c:pt>
                <c:pt idx="333">
                  <c:v>74.28317000000001</c:v>
                </c:pt>
                <c:pt idx="334">
                  <c:v>74.28076</c:v>
                </c:pt>
                <c:pt idx="335">
                  <c:v>74.27836599999999</c:v>
                </c:pt>
                <c:pt idx="336">
                  <c:v>74.27598999999998</c:v>
                </c:pt>
                <c:pt idx="337">
                  <c:v>74.27364</c:v>
                </c:pt>
                <c:pt idx="338">
                  <c:v>74.27131</c:v>
                </c:pt>
                <c:pt idx="339">
                  <c:v>74.269</c:v>
                </c:pt>
                <c:pt idx="340">
                  <c:v>74.2667</c:v>
                </c:pt>
                <c:pt idx="341">
                  <c:v>74.26442</c:v>
                </c:pt>
                <c:pt idx="342">
                  <c:v>74.26215</c:v>
                </c:pt>
                <c:pt idx="343">
                  <c:v>74.25991</c:v>
                </c:pt>
                <c:pt idx="344">
                  <c:v>74.25769</c:v>
                </c:pt>
                <c:pt idx="345">
                  <c:v>74.25548599999999</c:v>
                </c:pt>
                <c:pt idx="346">
                  <c:v>74.253296</c:v>
                </c:pt>
                <c:pt idx="347">
                  <c:v>74.25112</c:v>
                </c:pt>
                <c:pt idx="348">
                  <c:v>74.24897</c:v>
                </c:pt>
                <c:pt idx="349">
                  <c:v>74.24683</c:v>
                </c:pt>
                <c:pt idx="350">
                  <c:v>74.24471</c:v>
                </c:pt>
                <c:pt idx="351">
                  <c:v>74.24261</c:v>
                </c:pt>
                <c:pt idx="352">
                  <c:v>74.24052</c:v>
                </c:pt>
                <c:pt idx="353">
                  <c:v>74.23843999999998</c:v>
                </c:pt>
                <c:pt idx="354">
                  <c:v>74.23637999999998</c:v>
                </c:pt>
                <c:pt idx="355">
                  <c:v>74.23434</c:v>
                </c:pt>
                <c:pt idx="356">
                  <c:v>74.23231</c:v>
                </c:pt>
                <c:pt idx="357">
                  <c:v>74.23029</c:v>
                </c:pt>
                <c:pt idx="358">
                  <c:v>74.228294</c:v>
                </c:pt>
                <c:pt idx="359">
                  <c:v>74.22631</c:v>
                </c:pt>
                <c:pt idx="360">
                  <c:v>74.22433499999998</c:v>
                </c:pt>
                <c:pt idx="361">
                  <c:v>74.22237399999999</c:v>
                </c:pt>
                <c:pt idx="362">
                  <c:v>74.22043</c:v>
                </c:pt>
                <c:pt idx="363">
                  <c:v>74.2185</c:v>
                </c:pt>
                <c:pt idx="364">
                  <c:v>74.216576</c:v>
                </c:pt>
                <c:pt idx="365">
                  <c:v>74.21467000000002</c:v>
                </c:pt>
                <c:pt idx="366">
                  <c:v>74.22513999999998</c:v>
                </c:pt>
                <c:pt idx="367">
                  <c:v>74.23563</c:v>
                </c:pt>
                <c:pt idx="368">
                  <c:v>74.2461</c:v>
                </c:pt>
                <c:pt idx="369">
                  <c:v>74.25657</c:v>
                </c:pt>
                <c:pt idx="370">
                  <c:v>74.26701</c:v>
                </c:pt>
                <c:pt idx="371">
                  <c:v>74.27743499999998</c:v>
                </c:pt>
                <c:pt idx="372">
                  <c:v>74.27543999999999</c:v>
                </c:pt>
                <c:pt idx="373">
                  <c:v>74.27338399999998</c:v>
                </c:pt>
                <c:pt idx="374">
                  <c:v>74.271286</c:v>
                </c:pt>
                <c:pt idx="375">
                  <c:v>74.26913</c:v>
                </c:pt>
                <c:pt idx="376">
                  <c:v>74.26693</c:v>
                </c:pt>
                <c:pt idx="377">
                  <c:v>74.26468</c:v>
                </c:pt>
                <c:pt idx="378">
                  <c:v>74.26238999999998</c:v>
                </c:pt>
                <c:pt idx="379">
                  <c:v>74.26007000000001</c:v>
                </c:pt>
                <c:pt idx="380">
                  <c:v>74.25772</c:v>
                </c:pt>
                <c:pt idx="381">
                  <c:v>74.25534999999999</c:v>
                </c:pt>
                <c:pt idx="382">
                  <c:v>74.25295</c:v>
                </c:pt>
                <c:pt idx="383">
                  <c:v>74.25054</c:v>
                </c:pt>
                <c:pt idx="384">
                  <c:v>74.24812</c:v>
                </c:pt>
                <c:pt idx="385">
                  <c:v>74.24570000000001</c:v>
                </c:pt>
                <c:pt idx="386">
                  <c:v>74.24327</c:v>
                </c:pt>
                <c:pt idx="387">
                  <c:v>74.240845</c:v>
                </c:pt>
                <c:pt idx="388">
                  <c:v>74.23842</c:v>
                </c:pt>
                <c:pt idx="389">
                  <c:v>74.236</c:v>
                </c:pt>
                <c:pt idx="390">
                  <c:v>74.23359</c:v>
                </c:pt>
                <c:pt idx="391">
                  <c:v>74.231186</c:v>
                </c:pt>
                <c:pt idx="392">
                  <c:v>74.22879999999999</c:v>
                </c:pt>
                <c:pt idx="393">
                  <c:v>74.22642</c:v>
                </c:pt>
                <c:pt idx="394">
                  <c:v>74.22405</c:v>
                </c:pt>
                <c:pt idx="395">
                  <c:v>74.22170000000001</c:v>
                </c:pt>
                <c:pt idx="396">
                  <c:v>74.21937000000001</c:v>
                </c:pt>
                <c:pt idx="397">
                  <c:v>74.21705</c:v>
                </c:pt>
                <c:pt idx="398">
                  <c:v>74.21475</c:v>
                </c:pt>
                <c:pt idx="399">
                  <c:v>74.21248</c:v>
                </c:pt>
                <c:pt idx="400">
                  <c:v>74.21021</c:v>
                </c:pt>
                <c:pt idx="401">
                  <c:v>74.20797</c:v>
                </c:pt>
                <c:pt idx="402">
                  <c:v>74.20573999999999</c:v>
                </c:pt>
                <c:pt idx="403">
                  <c:v>74.20354</c:v>
                </c:pt>
                <c:pt idx="404">
                  <c:v>74.20135</c:v>
                </c:pt>
                <c:pt idx="405">
                  <c:v>74.19917</c:v>
                </c:pt>
                <c:pt idx="406">
                  <c:v>74.19702</c:v>
                </c:pt>
                <c:pt idx="407">
                  <c:v>74.194885</c:v>
                </c:pt>
                <c:pt idx="408">
                  <c:v>74.19276999999998</c:v>
                </c:pt>
                <c:pt idx="409">
                  <c:v>74.190674</c:v>
                </c:pt>
                <c:pt idx="410">
                  <c:v>74.18858999999999</c:v>
                </c:pt>
                <c:pt idx="411">
                  <c:v>74.18653</c:v>
                </c:pt>
                <c:pt idx="412">
                  <c:v>74.18448999999998</c:v>
                </c:pt>
                <c:pt idx="413">
                  <c:v>74.18246499999998</c:v>
                </c:pt>
                <c:pt idx="414">
                  <c:v>74.18044999999998</c:v>
                </c:pt>
                <c:pt idx="415">
                  <c:v>74.17845999999999</c:v>
                </c:pt>
                <c:pt idx="416">
                  <c:v>74.17647999999998</c:v>
                </c:pt>
                <c:pt idx="417">
                  <c:v>74.17452</c:v>
                </c:pt>
                <c:pt idx="418">
                  <c:v>74.17257999999997</c:v>
                </c:pt>
                <c:pt idx="419">
                  <c:v>74.170654</c:v>
                </c:pt>
                <c:pt idx="420">
                  <c:v>74.16873999999999</c:v>
                </c:pt>
                <c:pt idx="421">
                  <c:v>74.16683999999998</c:v>
                </c:pt>
                <c:pt idx="422">
                  <c:v>74.164955</c:v>
                </c:pt>
                <c:pt idx="423">
                  <c:v>74.16308999999998</c:v>
                </c:pt>
                <c:pt idx="424">
                  <c:v>74.16124</c:v>
                </c:pt>
                <c:pt idx="425">
                  <c:v>74.15939999999999</c:v>
                </c:pt>
                <c:pt idx="426">
                  <c:v>74.15757999999998</c:v>
                </c:pt>
                <c:pt idx="427">
                  <c:v>74.15576999999998</c:v>
                </c:pt>
                <c:pt idx="428">
                  <c:v>74.15397999999999</c:v>
                </c:pt>
                <c:pt idx="429">
                  <c:v>74.15218999999999</c:v>
                </c:pt>
                <c:pt idx="430">
                  <c:v>74.15041999999998</c:v>
                </c:pt>
                <c:pt idx="431">
                  <c:v>74.14867</c:v>
                </c:pt>
                <c:pt idx="432">
                  <c:v>74.14692</c:v>
                </c:pt>
                <c:pt idx="433">
                  <c:v>74.14519</c:v>
                </c:pt>
                <c:pt idx="434">
                  <c:v>74.14346</c:v>
                </c:pt>
                <c:pt idx="435">
                  <c:v>74.14176</c:v>
                </c:pt>
                <c:pt idx="436">
                  <c:v>74.14007</c:v>
                </c:pt>
                <c:pt idx="437">
                  <c:v>74.13837999999998</c:v>
                </c:pt>
                <c:pt idx="438">
                  <c:v>74.13670999999998</c:v>
                </c:pt>
                <c:pt idx="439">
                  <c:v>74.1474</c:v>
                </c:pt>
                <c:pt idx="440">
                  <c:v>74.15809999999999</c:v>
                </c:pt>
                <c:pt idx="441">
                  <c:v>74.16878999999999</c:v>
                </c:pt>
                <c:pt idx="442">
                  <c:v>74.17947999999998</c:v>
                </c:pt>
                <c:pt idx="443">
                  <c:v>74.19015</c:v>
                </c:pt>
                <c:pt idx="444">
                  <c:v>74.20077999999998</c:v>
                </c:pt>
                <c:pt idx="445">
                  <c:v>74.19901</c:v>
                </c:pt>
                <c:pt idx="446">
                  <c:v>74.19719</c:v>
                </c:pt>
                <c:pt idx="447">
                  <c:v>74.19530999999999</c:v>
                </c:pt>
                <c:pt idx="448">
                  <c:v>74.19338999999998</c:v>
                </c:pt>
                <c:pt idx="449">
                  <c:v>74.191414</c:v>
                </c:pt>
                <c:pt idx="450">
                  <c:v>74.18938999999999</c:v>
                </c:pt>
                <c:pt idx="451">
                  <c:v>74.187325</c:v>
                </c:pt>
                <c:pt idx="452">
                  <c:v>74.18522999999998</c:v>
                </c:pt>
                <c:pt idx="453">
                  <c:v>74.18308999999999</c:v>
                </c:pt>
                <c:pt idx="454">
                  <c:v>74.18092999999998</c:v>
                </c:pt>
                <c:pt idx="455">
                  <c:v>74.17875999999997</c:v>
                </c:pt>
                <c:pt idx="456">
                  <c:v>74.17657</c:v>
                </c:pt>
                <c:pt idx="457">
                  <c:v>74.17435999999998</c:v>
                </c:pt>
                <c:pt idx="458">
                  <c:v>74.17214999999999</c:v>
                </c:pt>
                <c:pt idx="459">
                  <c:v>74.16993999999998</c:v>
                </c:pt>
                <c:pt idx="460">
                  <c:v>74.167725</c:v>
                </c:pt>
                <c:pt idx="461">
                  <c:v>74.16551</c:v>
                </c:pt>
                <c:pt idx="462">
                  <c:v>74.1633</c:v>
                </c:pt>
                <c:pt idx="463">
                  <c:v>74.161095</c:v>
                </c:pt>
                <c:pt idx="464">
                  <c:v>74.15890499999999</c:v>
                </c:pt>
                <c:pt idx="465">
                  <c:v>74.15671999999999</c:v>
                </c:pt>
                <c:pt idx="466">
                  <c:v>74.15455</c:v>
                </c:pt>
                <c:pt idx="467">
                  <c:v>74.15238999999997</c:v>
                </c:pt>
                <c:pt idx="468">
                  <c:v>74.15024599999998</c:v>
                </c:pt>
                <c:pt idx="469">
                  <c:v>74.14812</c:v>
                </c:pt>
                <c:pt idx="470">
                  <c:v>74.146</c:v>
                </c:pt>
                <c:pt idx="471">
                  <c:v>74.143906</c:v>
                </c:pt>
                <c:pt idx="472">
                  <c:v>74.14183000000001</c:v>
                </c:pt>
                <c:pt idx="473">
                  <c:v>74.13975999999998</c:v>
                </c:pt>
                <c:pt idx="474">
                  <c:v>74.13772</c:v>
                </c:pt>
                <c:pt idx="475">
                  <c:v>74.13568999999998</c:v>
                </c:pt>
                <c:pt idx="476">
                  <c:v>74.13368</c:v>
                </c:pt>
                <c:pt idx="477">
                  <c:v>74.13168</c:v>
                </c:pt>
                <c:pt idx="478">
                  <c:v>74.12970999999999</c:v>
                </c:pt>
                <c:pt idx="479">
                  <c:v>74.12774999999999</c:v>
                </c:pt>
                <c:pt idx="480">
                  <c:v>74.12580999999999</c:v>
                </c:pt>
                <c:pt idx="481">
                  <c:v>74.12388599999998</c:v>
                </c:pt>
                <c:pt idx="482">
                  <c:v>74.12197</c:v>
                </c:pt>
                <c:pt idx="483">
                  <c:v>74.12007999999999</c:v>
                </c:pt>
                <c:pt idx="484">
                  <c:v>74.11821</c:v>
                </c:pt>
                <c:pt idx="485">
                  <c:v>74.11635599999998</c:v>
                </c:pt>
                <c:pt idx="486">
                  <c:v>74.11452</c:v>
                </c:pt>
                <c:pt idx="487">
                  <c:v>74.11269</c:v>
                </c:pt>
                <c:pt idx="488">
                  <c:v>74.11087999999998</c:v>
                </c:pt>
                <c:pt idx="489">
                  <c:v>74.10908499999998</c:v>
                </c:pt>
                <c:pt idx="490">
                  <c:v>74.10731</c:v>
                </c:pt>
                <c:pt idx="491">
                  <c:v>74.10554499999999</c:v>
                </c:pt>
                <c:pt idx="492">
                  <c:v>74.10379999999999</c:v>
                </c:pt>
                <c:pt idx="493">
                  <c:v>74.10206599999998</c:v>
                </c:pt>
                <c:pt idx="494">
                  <c:v>74.10034999999999</c:v>
                </c:pt>
                <c:pt idx="495">
                  <c:v>74.09864</c:v>
                </c:pt>
                <c:pt idx="496">
                  <c:v>74.096954</c:v>
                </c:pt>
                <c:pt idx="497">
                  <c:v>74.095276</c:v>
                </c:pt>
                <c:pt idx="498">
                  <c:v>74.09361</c:v>
                </c:pt>
                <c:pt idx="499">
                  <c:v>74.091965</c:v>
                </c:pt>
                <c:pt idx="500">
                  <c:v>74.09033</c:v>
                </c:pt>
                <c:pt idx="501">
                  <c:v>74.08870999999999</c:v>
                </c:pt>
                <c:pt idx="502">
                  <c:v>74.0871</c:v>
                </c:pt>
                <c:pt idx="503">
                  <c:v>74.08549999999998</c:v>
                </c:pt>
                <c:pt idx="504">
                  <c:v>74.08392</c:v>
                </c:pt>
                <c:pt idx="505">
                  <c:v>74.08234999999999</c:v>
                </c:pt>
                <c:pt idx="506">
                  <c:v>74.08078999999998</c:v>
                </c:pt>
                <c:pt idx="507">
                  <c:v>74.07924</c:v>
                </c:pt>
                <c:pt idx="508">
                  <c:v>74.07770499999998</c:v>
                </c:pt>
                <c:pt idx="509">
                  <c:v>74.07617999999998</c:v>
                </c:pt>
                <c:pt idx="510">
                  <c:v>74.07466</c:v>
                </c:pt>
                <c:pt idx="511">
                  <c:v>74.07316</c:v>
                </c:pt>
                <c:pt idx="512">
                  <c:v>74.08401</c:v>
                </c:pt>
                <c:pt idx="513">
                  <c:v>74.09486</c:v>
                </c:pt>
                <c:pt idx="514">
                  <c:v>74.10570999999999</c:v>
                </c:pt>
                <c:pt idx="515">
                  <c:v>74.116554</c:v>
                </c:pt>
                <c:pt idx="516">
                  <c:v>74.12737</c:v>
                </c:pt>
                <c:pt idx="517">
                  <c:v>74.13814999999998</c:v>
                </c:pt>
                <c:pt idx="518">
                  <c:v>74.13653999999998</c:v>
                </c:pt>
                <c:pt idx="519">
                  <c:v>74.13487999999998</c:v>
                </c:pt>
                <c:pt idx="520">
                  <c:v>74.13316</c:v>
                </c:pt>
                <c:pt idx="521">
                  <c:v>74.1314</c:v>
                </c:pt>
                <c:pt idx="522">
                  <c:v>74.12958499999999</c:v>
                </c:pt>
                <c:pt idx="523">
                  <c:v>74.12771599999999</c:v>
                </c:pt>
                <c:pt idx="524">
                  <c:v>74.12580999999999</c:v>
                </c:pt>
                <c:pt idx="525">
                  <c:v>74.12386999999998</c:v>
                </c:pt>
                <c:pt idx="526">
                  <c:v>74.12189499999998</c:v>
                </c:pt>
                <c:pt idx="527">
                  <c:v>74.11989599999998</c:v>
                </c:pt>
                <c:pt idx="528">
                  <c:v>74.117874</c:v>
                </c:pt>
                <c:pt idx="529">
                  <c:v>74.11583999999999</c:v>
                </c:pt>
                <c:pt idx="530">
                  <c:v>74.11378499999998</c:v>
                </c:pt>
                <c:pt idx="531">
                  <c:v>74.11173</c:v>
                </c:pt>
                <c:pt idx="532">
                  <c:v>74.10967</c:v>
                </c:pt>
                <c:pt idx="533">
                  <c:v>74.107605</c:v>
                </c:pt>
                <c:pt idx="534">
                  <c:v>74.10554499999999</c:v>
                </c:pt>
                <c:pt idx="535">
                  <c:v>74.10348499999999</c:v>
                </c:pt>
                <c:pt idx="536">
                  <c:v>74.10143</c:v>
                </c:pt>
                <c:pt idx="537">
                  <c:v>74.099396</c:v>
                </c:pt>
                <c:pt idx="538">
                  <c:v>74.09737000000001</c:v>
                </c:pt>
                <c:pt idx="539">
                  <c:v>74.09534499999998</c:v>
                </c:pt>
                <c:pt idx="540">
                  <c:v>74.09333</c:v>
                </c:pt>
                <c:pt idx="541">
                  <c:v>74.09133000000001</c:v>
                </c:pt>
                <c:pt idx="542">
                  <c:v>74.08934999999998</c:v>
                </c:pt>
                <c:pt idx="543">
                  <c:v>74.08737999999998</c:v>
                </c:pt>
                <c:pt idx="544">
                  <c:v>74.08542999999998</c:v>
                </c:pt>
                <c:pt idx="545">
                  <c:v>74.08349</c:v>
                </c:pt>
                <c:pt idx="546">
                  <c:v>74.08157000000001</c:v>
                </c:pt>
                <c:pt idx="547">
                  <c:v>74.079666</c:v>
                </c:pt>
                <c:pt idx="548">
                  <c:v>74.07777999999999</c:v>
                </c:pt>
                <c:pt idx="549">
                  <c:v>74.07590999999998</c:v>
                </c:pt>
                <c:pt idx="550">
                  <c:v>74.07406</c:v>
                </c:pt>
                <c:pt idx="551">
                  <c:v>74.07222</c:v>
                </c:pt>
                <c:pt idx="552">
                  <c:v>74.07039999999999</c:v>
                </c:pt>
                <c:pt idx="553">
                  <c:v>74.068596</c:v>
                </c:pt>
                <c:pt idx="554">
                  <c:v>74.06681</c:v>
                </c:pt>
                <c:pt idx="555">
                  <c:v>74.06503999999998</c:v>
                </c:pt>
                <c:pt idx="556">
                  <c:v>74.063286</c:v>
                </c:pt>
                <c:pt idx="557">
                  <c:v>74.06155</c:v>
                </c:pt>
                <c:pt idx="558">
                  <c:v>74.05983</c:v>
                </c:pt>
                <c:pt idx="559">
                  <c:v>74.05813</c:v>
                </c:pt>
                <c:pt idx="560">
                  <c:v>74.05643499999998</c:v>
                </c:pt>
                <c:pt idx="561">
                  <c:v>74.05476</c:v>
                </c:pt>
                <c:pt idx="562">
                  <c:v>74.0531</c:v>
                </c:pt>
                <c:pt idx="563">
                  <c:v>74.05146</c:v>
                </c:pt>
                <c:pt idx="564">
                  <c:v>74.049835</c:v>
                </c:pt>
                <c:pt idx="565">
                  <c:v>74.04822</c:v>
                </c:pt>
                <c:pt idx="566">
                  <c:v>74.046616</c:v>
                </c:pt>
                <c:pt idx="567">
                  <c:v>74.04503</c:v>
                </c:pt>
                <c:pt idx="568">
                  <c:v>74.04346</c:v>
                </c:pt>
                <c:pt idx="569">
                  <c:v>74.0419</c:v>
                </c:pt>
                <c:pt idx="570">
                  <c:v>74.04036</c:v>
                </c:pt>
                <c:pt idx="571">
                  <c:v>74.038826</c:v>
                </c:pt>
                <c:pt idx="572">
                  <c:v>74.03731</c:v>
                </c:pt>
                <c:pt idx="573">
                  <c:v>74.03579999999998</c:v>
                </c:pt>
                <c:pt idx="574">
                  <c:v>74.0343</c:v>
                </c:pt>
                <c:pt idx="575">
                  <c:v>74.03282</c:v>
                </c:pt>
                <c:pt idx="576">
                  <c:v>74.03135</c:v>
                </c:pt>
                <c:pt idx="577">
                  <c:v>74.02988999999998</c:v>
                </c:pt>
                <c:pt idx="578">
                  <c:v>74.02843999999999</c:v>
                </c:pt>
                <c:pt idx="579">
                  <c:v>74.02701</c:v>
                </c:pt>
                <c:pt idx="580">
                  <c:v>74.02557999999999</c:v>
                </c:pt>
                <c:pt idx="581">
                  <c:v>74.02417000000001</c:v>
                </c:pt>
                <c:pt idx="582">
                  <c:v>74.02276599999999</c:v>
                </c:pt>
                <c:pt idx="583">
                  <c:v>74.02137</c:v>
                </c:pt>
                <c:pt idx="584">
                  <c:v>74.01999</c:v>
                </c:pt>
                <c:pt idx="585">
                  <c:v>74.03095</c:v>
                </c:pt>
                <c:pt idx="586">
                  <c:v>74.04192</c:v>
                </c:pt>
                <c:pt idx="587">
                  <c:v>74.05288999999999</c:v>
                </c:pt>
                <c:pt idx="588">
                  <c:v>74.06384</c:v>
                </c:pt>
                <c:pt idx="589">
                  <c:v>74.07477599999999</c:v>
                </c:pt>
                <c:pt idx="590">
                  <c:v>74.08567</c:v>
                </c:pt>
                <c:pt idx="591">
                  <c:v>74.084175</c:v>
                </c:pt>
                <c:pt idx="592">
                  <c:v>74.082634</c:v>
                </c:pt>
                <c:pt idx="593">
                  <c:v>74.08104</c:v>
                </c:pt>
                <c:pt idx="594">
                  <c:v>74.07938999999999</c:v>
                </c:pt>
                <c:pt idx="595">
                  <c:v>74.07769</c:v>
                </c:pt>
                <c:pt idx="596">
                  <c:v>74.07593999999999</c:v>
                </c:pt>
                <c:pt idx="597">
                  <c:v>74.07416</c:v>
                </c:pt>
                <c:pt idx="598">
                  <c:v>74.07233399999998</c:v>
                </c:pt>
                <c:pt idx="599">
                  <c:v>74.07047999999999</c:v>
                </c:pt>
                <c:pt idx="600">
                  <c:v>74.0686</c:v>
                </c:pt>
                <c:pt idx="601">
                  <c:v>74.066696</c:v>
                </c:pt>
                <c:pt idx="602">
                  <c:v>74.06477</c:v>
                </c:pt>
                <c:pt idx="603">
                  <c:v>74.06283599999999</c:v>
                </c:pt>
                <c:pt idx="604">
                  <c:v>74.06089</c:v>
                </c:pt>
                <c:pt idx="605">
                  <c:v>74.05894499999998</c:v>
                </c:pt>
                <c:pt idx="606">
                  <c:v>74.057</c:v>
                </c:pt>
                <c:pt idx="607">
                  <c:v>74.05504999999998</c:v>
                </c:pt>
                <c:pt idx="608">
                  <c:v>74.05311</c:v>
                </c:pt>
                <c:pt idx="609">
                  <c:v>74.05117000000001</c:v>
                </c:pt>
                <c:pt idx="610">
                  <c:v>74.04924</c:v>
                </c:pt>
                <c:pt idx="611">
                  <c:v>74.04732</c:v>
                </c:pt>
                <c:pt idx="612">
                  <c:v>74.04541</c:v>
                </c:pt>
                <c:pt idx="613">
                  <c:v>74.04351</c:v>
                </c:pt>
                <c:pt idx="614">
                  <c:v>74.041626</c:v>
                </c:pt>
                <c:pt idx="615">
                  <c:v>74.03975</c:v>
                </c:pt>
                <c:pt idx="616">
                  <c:v>74.03789</c:v>
                </c:pt>
                <c:pt idx="617">
                  <c:v>74.03604</c:v>
                </c:pt>
                <c:pt idx="618">
                  <c:v>74.03422</c:v>
                </c:pt>
                <c:pt idx="619">
                  <c:v>74.03241</c:v>
                </c:pt>
                <c:pt idx="620">
                  <c:v>74.03062</c:v>
                </c:pt>
                <c:pt idx="621">
                  <c:v>74.02883</c:v>
                </c:pt>
                <c:pt idx="622">
                  <c:v>74.02707</c:v>
                </c:pt>
                <c:pt idx="623">
                  <c:v>74.02531999999998</c:v>
                </c:pt>
                <c:pt idx="624">
                  <c:v>74.02359</c:v>
                </c:pt>
                <c:pt idx="625">
                  <c:v>74.02187999999998</c:v>
                </c:pt>
                <c:pt idx="626">
                  <c:v>74.02017999999998</c:v>
                </c:pt>
                <c:pt idx="627">
                  <c:v>74.0185</c:v>
                </c:pt>
                <c:pt idx="628">
                  <c:v>74.01684</c:v>
                </c:pt>
                <c:pt idx="629">
                  <c:v>74.01519</c:v>
                </c:pt>
                <c:pt idx="630">
                  <c:v>74.01356</c:v>
                </c:pt>
                <c:pt idx="631">
                  <c:v>74.01194</c:v>
                </c:pt>
                <c:pt idx="632">
                  <c:v>74.01034</c:v>
                </c:pt>
                <c:pt idx="633">
                  <c:v>74.00874999999999</c:v>
                </c:pt>
                <c:pt idx="634">
                  <c:v>74.00718</c:v>
                </c:pt>
                <c:pt idx="635">
                  <c:v>74.00562</c:v>
                </c:pt>
                <c:pt idx="636">
                  <c:v>74.00408</c:v>
                </c:pt>
                <c:pt idx="637">
                  <c:v>74.002556</c:v>
                </c:pt>
                <c:pt idx="638">
                  <c:v>74.001045</c:v>
                </c:pt>
                <c:pt idx="639">
                  <c:v>73.99954</c:v>
                </c:pt>
                <c:pt idx="640">
                  <c:v>73.998055</c:v>
                </c:pt>
                <c:pt idx="641">
                  <c:v>73.99658</c:v>
                </c:pt>
                <c:pt idx="642">
                  <c:v>73.99512</c:v>
                </c:pt>
                <c:pt idx="643">
                  <c:v>73.993675</c:v>
                </c:pt>
                <c:pt idx="644">
                  <c:v>73.99224</c:v>
                </c:pt>
                <c:pt idx="645">
                  <c:v>73.99082</c:v>
                </c:pt>
                <c:pt idx="646">
                  <c:v>73.98941</c:v>
                </c:pt>
                <c:pt idx="647">
                  <c:v>73.988014</c:v>
                </c:pt>
                <c:pt idx="648">
                  <c:v>73.986626</c:v>
                </c:pt>
                <c:pt idx="649">
                  <c:v>73.98525</c:v>
                </c:pt>
                <c:pt idx="650">
                  <c:v>73.98389</c:v>
                </c:pt>
                <c:pt idx="651">
                  <c:v>73.98254</c:v>
                </c:pt>
                <c:pt idx="652">
                  <c:v>73.9812</c:v>
                </c:pt>
                <c:pt idx="653">
                  <c:v>73.97987</c:v>
                </c:pt>
                <c:pt idx="654">
                  <c:v>73.97855</c:v>
                </c:pt>
                <c:pt idx="655">
                  <c:v>73.97725</c:v>
                </c:pt>
                <c:pt idx="656">
                  <c:v>73.97594999999998</c:v>
                </c:pt>
                <c:pt idx="657">
                  <c:v>73.97466</c:v>
                </c:pt>
                <c:pt idx="658">
                  <c:v>73.98570999999998</c:v>
                </c:pt>
                <c:pt idx="659">
                  <c:v>73.996765</c:v>
                </c:pt>
                <c:pt idx="660">
                  <c:v>74.00782</c:v>
                </c:pt>
                <c:pt idx="661">
                  <c:v>74.01886</c:v>
                </c:pt>
                <c:pt idx="662">
                  <c:v>74.02986999999998</c:v>
                </c:pt>
                <c:pt idx="663">
                  <c:v>74.040855</c:v>
                </c:pt>
                <c:pt idx="664">
                  <c:v>74.03945</c:v>
                </c:pt>
                <c:pt idx="665">
                  <c:v>74.038</c:v>
                </c:pt>
                <c:pt idx="666">
                  <c:v>74.0365</c:v>
                </c:pt>
                <c:pt idx="667">
                  <c:v>74.03494</c:v>
                </c:pt>
                <c:pt idx="668">
                  <c:v>74.03333999999998</c:v>
                </c:pt>
                <c:pt idx="669">
                  <c:v>74.031685</c:v>
                </c:pt>
                <c:pt idx="670">
                  <c:v>74.02997999999998</c:v>
                </c:pt>
                <c:pt idx="671">
                  <c:v>74.02825</c:v>
                </c:pt>
                <c:pt idx="672">
                  <c:v>74.02648999999998</c:v>
                </c:pt>
                <c:pt idx="673">
                  <c:v>74.0247</c:v>
                </c:pt>
                <c:pt idx="674">
                  <c:v>74.02287999999999</c:v>
                </c:pt>
                <c:pt idx="675">
                  <c:v>74.02105</c:v>
                </c:pt>
                <c:pt idx="676">
                  <c:v>74.0192</c:v>
                </c:pt>
                <c:pt idx="677">
                  <c:v>74.01735</c:v>
                </c:pt>
                <c:pt idx="678">
                  <c:v>74.01549</c:v>
                </c:pt>
                <c:pt idx="679">
                  <c:v>74.013626</c:v>
                </c:pt>
                <c:pt idx="680">
                  <c:v>74.011765</c:v>
                </c:pt>
                <c:pt idx="681">
                  <c:v>74.00991</c:v>
                </c:pt>
                <c:pt idx="682">
                  <c:v>74.008064</c:v>
                </c:pt>
                <c:pt idx="683">
                  <c:v>74.00622</c:v>
                </c:pt>
                <c:pt idx="684">
                  <c:v>74.00439</c:v>
                </c:pt>
                <c:pt idx="685">
                  <c:v>74.00256</c:v>
                </c:pt>
                <c:pt idx="686">
                  <c:v>74.00074999999998</c:v>
                </c:pt>
                <c:pt idx="687">
                  <c:v>73.99895</c:v>
                </c:pt>
                <c:pt idx="688">
                  <c:v>73.99716</c:v>
                </c:pt>
                <c:pt idx="689">
                  <c:v>73.99539</c:v>
                </c:pt>
                <c:pt idx="690">
                  <c:v>73.99363</c:v>
                </c:pt>
                <c:pt idx="691">
                  <c:v>73.99189</c:v>
                </c:pt>
                <c:pt idx="692">
                  <c:v>73.990166</c:v>
                </c:pt>
                <c:pt idx="693">
                  <c:v>73.98846</c:v>
                </c:pt>
                <c:pt idx="694">
                  <c:v>73.986755</c:v>
                </c:pt>
                <c:pt idx="695">
                  <c:v>73.98507999999998</c:v>
                </c:pt>
                <c:pt idx="696">
                  <c:v>73.98341</c:v>
                </c:pt>
                <c:pt idx="697">
                  <c:v>73.981766</c:v>
                </c:pt>
                <c:pt idx="698">
                  <c:v>73.98013</c:v>
                </c:pt>
                <c:pt idx="699">
                  <c:v>73.978516</c:v>
                </c:pt>
                <c:pt idx="700">
                  <c:v>73.97692</c:v>
                </c:pt>
                <c:pt idx="701">
                  <c:v>73.97533999999999</c:v>
                </c:pt>
                <c:pt idx="702">
                  <c:v>73.97376999999998</c:v>
                </c:pt>
                <c:pt idx="703">
                  <c:v>73.97222</c:v>
                </c:pt>
                <c:pt idx="704">
                  <c:v>73.97069</c:v>
                </c:pt>
                <c:pt idx="705">
                  <c:v>73.96916</c:v>
                </c:pt>
                <c:pt idx="706">
                  <c:v>73.96766</c:v>
                </c:pt>
                <c:pt idx="707">
                  <c:v>73.96616</c:v>
                </c:pt>
                <c:pt idx="708">
                  <c:v>73.96468</c:v>
                </c:pt>
                <c:pt idx="709">
                  <c:v>73.96323</c:v>
                </c:pt>
                <c:pt idx="710">
                  <c:v>73.96178</c:v>
                </c:pt>
                <c:pt idx="711">
                  <c:v>73.96034</c:v>
                </c:pt>
                <c:pt idx="712">
                  <c:v>73.95892</c:v>
                </c:pt>
                <c:pt idx="713">
                  <c:v>73.95752</c:v>
                </c:pt>
                <c:pt idx="714">
                  <c:v>73.95612</c:v>
                </c:pt>
                <c:pt idx="715">
                  <c:v>73.95474</c:v>
                </c:pt>
                <c:pt idx="716">
                  <c:v>73.95337999999998</c:v>
                </c:pt>
                <c:pt idx="717">
                  <c:v>73.95202</c:v>
                </c:pt>
                <c:pt idx="718">
                  <c:v>73.950676</c:v>
                </c:pt>
                <c:pt idx="719">
                  <c:v>73.94935</c:v>
                </c:pt>
                <c:pt idx="720">
                  <c:v>73.94803</c:v>
                </c:pt>
                <c:pt idx="721">
                  <c:v>73.94672</c:v>
                </c:pt>
                <c:pt idx="722">
                  <c:v>73.94542</c:v>
                </c:pt>
                <c:pt idx="723">
                  <c:v>73.94413</c:v>
                </c:pt>
                <c:pt idx="724">
                  <c:v>73.942856</c:v>
                </c:pt>
                <c:pt idx="725">
                  <c:v>73.94159</c:v>
                </c:pt>
                <c:pt idx="726">
                  <c:v>73.94034</c:v>
                </c:pt>
                <c:pt idx="727">
                  <c:v>73.939095</c:v>
                </c:pt>
                <c:pt idx="728">
                  <c:v>73.93786</c:v>
                </c:pt>
                <c:pt idx="729">
                  <c:v>73.93664</c:v>
                </c:pt>
                <c:pt idx="730">
                  <c:v>73.935425</c:v>
                </c:pt>
                <c:pt idx="731">
                  <c:v>73.94654</c:v>
                </c:pt>
                <c:pt idx="732">
                  <c:v>73.95766</c:v>
                </c:pt>
                <c:pt idx="733">
                  <c:v>73.96877999999998</c:v>
                </c:pt>
                <c:pt idx="734">
                  <c:v>73.97987999999998</c:v>
                </c:pt>
                <c:pt idx="735">
                  <c:v>73.99097</c:v>
                </c:pt>
                <c:pt idx="736">
                  <c:v>74.002014</c:v>
                </c:pt>
                <c:pt idx="737">
                  <c:v>74.00069</c:v>
                </c:pt>
                <c:pt idx="738">
                  <c:v>73.99931</c:v>
                </c:pt>
                <c:pt idx="739">
                  <c:v>73.99789</c:v>
                </c:pt>
                <c:pt idx="740">
                  <c:v>73.9964</c:v>
                </c:pt>
                <c:pt idx="741">
                  <c:v>73.994865</c:v>
                </c:pt>
                <c:pt idx="742">
                  <c:v>73.993286</c:v>
                </c:pt>
                <c:pt idx="743">
                  <c:v>73.99166</c:v>
                </c:pt>
                <c:pt idx="744">
                  <c:v>73.99</c:v>
                </c:pt>
                <c:pt idx="745">
                  <c:v>73.988304</c:v>
                </c:pt>
                <c:pt idx="746">
                  <c:v>73.98658</c:v>
                </c:pt>
                <c:pt idx="747">
                  <c:v>73.98484</c:v>
                </c:pt>
                <c:pt idx="748">
                  <c:v>73.98308</c:v>
                </c:pt>
                <c:pt idx="749">
                  <c:v>73.98131</c:v>
                </c:pt>
                <c:pt idx="750">
                  <c:v>73.97952</c:v>
                </c:pt>
                <c:pt idx="751">
                  <c:v>73.97773999999998</c:v>
                </c:pt>
                <c:pt idx="752">
                  <c:v>73.97594499999998</c:v>
                </c:pt>
                <c:pt idx="753">
                  <c:v>73.97416</c:v>
                </c:pt>
                <c:pt idx="754">
                  <c:v>73.97237</c:v>
                </c:pt>
                <c:pt idx="755">
                  <c:v>73.97059</c:v>
                </c:pt>
                <c:pt idx="756">
                  <c:v>73.96881</c:v>
                </c:pt>
                <c:pt idx="757">
                  <c:v>73.96705</c:v>
                </c:pt>
                <c:pt idx="758">
                  <c:v>73.965294</c:v>
                </c:pt>
                <c:pt idx="759">
                  <c:v>73.96355</c:v>
                </c:pt>
                <c:pt idx="760">
                  <c:v>73.961815</c:v>
                </c:pt>
                <c:pt idx="761">
                  <c:v>73.9601</c:v>
                </c:pt>
                <c:pt idx="762">
                  <c:v>73.95839999999998</c:v>
                </c:pt>
                <c:pt idx="763">
                  <c:v>73.95670000000001</c:v>
                </c:pt>
                <c:pt idx="764">
                  <c:v>73.955025</c:v>
                </c:pt>
                <c:pt idx="765">
                  <c:v>73.95337</c:v>
                </c:pt>
                <c:pt idx="766">
                  <c:v>73.95172</c:v>
                </c:pt>
                <c:pt idx="767">
                  <c:v>73.950096</c:v>
                </c:pt>
                <c:pt idx="768">
                  <c:v>73.94848</c:v>
                </c:pt>
                <c:pt idx="769">
                  <c:v>73.946884</c:v>
                </c:pt>
                <c:pt idx="770">
                  <c:v>73.945305</c:v>
                </c:pt>
                <c:pt idx="771">
                  <c:v>73.94374</c:v>
                </c:pt>
                <c:pt idx="772">
                  <c:v>73.94219</c:v>
                </c:pt>
                <c:pt idx="773">
                  <c:v>73.94066</c:v>
                </c:pt>
                <c:pt idx="774">
                  <c:v>73.93914</c:v>
                </c:pt>
                <c:pt idx="775">
                  <c:v>73.93764</c:v>
                </c:pt>
                <c:pt idx="776">
                  <c:v>73.93615</c:v>
                </c:pt>
                <c:pt idx="777">
                  <c:v>73.93468</c:v>
                </c:pt>
                <c:pt idx="778">
                  <c:v>73.93322</c:v>
                </c:pt>
                <c:pt idx="779">
                  <c:v>73.93178</c:v>
                </c:pt>
                <c:pt idx="780">
                  <c:v>73.93035</c:v>
                </c:pt>
                <c:pt idx="781">
                  <c:v>73.92893999999998</c:v>
                </c:pt>
                <c:pt idx="782">
                  <c:v>73.92754</c:v>
                </c:pt>
                <c:pt idx="783">
                  <c:v>73.926155</c:v>
                </c:pt>
                <c:pt idx="784">
                  <c:v>73.92479</c:v>
                </c:pt>
                <c:pt idx="785">
                  <c:v>73.92343</c:v>
                </c:pt>
                <c:pt idx="786">
                  <c:v>73.92208999999998</c:v>
                </c:pt>
                <c:pt idx="787">
                  <c:v>73.92075</c:v>
                </c:pt>
                <c:pt idx="788">
                  <c:v>73.91943</c:v>
                </c:pt>
                <c:pt idx="789">
                  <c:v>73.91813</c:v>
                </c:pt>
                <c:pt idx="790">
                  <c:v>73.91683</c:v>
                </c:pt>
                <c:pt idx="791">
                  <c:v>73.91555</c:v>
                </c:pt>
                <c:pt idx="792">
                  <c:v>73.91428</c:v>
                </c:pt>
                <c:pt idx="793">
                  <c:v>73.91303</c:v>
                </c:pt>
                <c:pt idx="794">
                  <c:v>73.91179</c:v>
                </c:pt>
                <c:pt idx="795">
                  <c:v>73.91055</c:v>
                </c:pt>
                <c:pt idx="796">
                  <c:v>73.909325</c:v>
                </c:pt>
                <c:pt idx="797">
                  <c:v>73.90811</c:v>
                </c:pt>
                <c:pt idx="798">
                  <c:v>73.90691</c:v>
                </c:pt>
                <c:pt idx="799">
                  <c:v>73.90572</c:v>
                </c:pt>
                <c:pt idx="800">
                  <c:v>73.90454</c:v>
                </c:pt>
                <c:pt idx="801">
                  <c:v>73.903366</c:v>
                </c:pt>
                <c:pt idx="802">
                  <c:v>73.9022</c:v>
                </c:pt>
                <c:pt idx="803">
                  <c:v>73.90105</c:v>
                </c:pt>
                <c:pt idx="804">
                  <c:v>73.91222</c:v>
                </c:pt>
                <c:pt idx="805">
                  <c:v>73.92339</c:v>
                </c:pt>
                <c:pt idx="806">
                  <c:v>73.93456</c:v>
                </c:pt>
                <c:pt idx="807">
                  <c:v>73.94572</c:v>
                </c:pt>
                <c:pt idx="808">
                  <c:v>73.956856</c:v>
                </c:pt>
                <c:pt idx="809">
                  <c:v>73.967964</c:v>
                </c:pt>
                <c:pt idx="810">
                  <c:v>73.9667</c:v>
                </c:pt>
                <c:pt idx="811">
                  <c:v>73.96537999999998</c:v>
                </c:pt>
                <c:pt idx="812">
                  <c:v>73.964005</c:v>
                </c:pt>
                <c:pt idx="813">
                  <c:v>73.96258</c:v>
                </c:pt>
                <c:pt idx="814">
                  <c:v>73.961105</c:v>
                </c:pt>
                <c:pt idx="815">
                  <c:v>73.95958</c:v>
                </c:pt>
                <c:pt idx="816">
                  <c:v>73.958015</c:v>
                </c:pt>
                <c:pt idx="817">
                  <c:v>73.95641</c:v>
                </c:pt>
                <c:pt idx="818">
                  <c:v>73.95478</c:v>
                </c:pt>
                <c:pt idx="819">
                  <c:v>73.95312</c:v>
                </c:pt>
                <c:pt idx="820">
                  <c:v>73.95143</c:v>
                </c:pt>
                <c:pt idx="821">
                  <c:v>73.94973</c:v>
                </c:pt>
                <c:pt idx="822">
                  <c:v>73.94801</c:v>
                </c:pt>
                <c:pt idx="823">
                  <c:v>73.94629</c:v>
                </c:pt>
                <c:pt idx="824">
                  <c:v>73.944565</c:v>
                </c:pt>
                <c:pt idx="825">
                  <c:v>73.94283</c:v>
                </c:pt>
                <c:pt idx="826">
                  <c:v>73.9411</c:v>
                </c:pt>
                <c:pt idx="827">
                  <c:v>73.93937</c:v>
                </c:pt>
                <c:pt idx="828">
                  <c:v>73.937645</c:v>
                </c:pt>
                <c:pt idx="829">
                  <c:v>73.93593000000001</c:v>
                </c:pt>
                <c:pt idx="830">
                  <c:v>73.93422</c:v>
                </c:pt>
                <c:pt idx="831">
                  <c:v>73.93252</c:v>
                </c:pt>
                <c:pt idx="832">
                  <c:v>73.930824</c:v>
                </c:pt>
                <c:pt idx="833">
                  <c:v>73.929146</c:v>
                </c:pt>
                <c:pt idx="834">
                  <c:v>73.92748</c:v>
                </c:pt>
                <c:pt idx="835">
                  <c:v>73.92583499999999</c:v>
                </c:pt>
                <c:pt idx="836">
                  <c:v>73.9242</c:v>
                </c:pt>
                <c:pt idx="837">
                  <c:v>73.922585</c:v>
                </c:pt>
                <c:pt idx="838">
                  <c:v>73.920975</c:v>
                </c:pt>
                <c:pt idx="839">
                  <c:v>73.91939</c:v>
                </c:pt>
                <c:pt idx="840">
                  <c:v>73.917816</c:v>
                </c:pt>
                <c:pt idx="841">
                  <c:v>73.91626</c:v>
                </c:pt>
                <c:pt idx="842">
                  <c:v>73.91472</c:v>
                </c:pt>
                <c:pt idx="843">
                  <c:v>73.913185</c:v>
                </c:pt>
                <c:pt idx="844">
                  <c:v>73.911674</c:v>
                </c:pt>
                <c:pt idx="845">
                  <c:v>73.91018</c:v>
                </c:pt>
                <c:pt idx="846">
                  <c:v>73.9087</c:v>
                </c:pt>
                <c:pt idx="847">
                  <c:v>73.907234</c:v>
                </c:pt>
                <c:pt idx="848">
                  <c:v>73.90578499999998</c:v>
                </c:pt>
                <c:pt idx="849">
                  <c:v>73.90435</c:v>
                </c:pt>
                <c:pt idx="850">
                  <c:v>73.90294</c:v>
                </c:pt>
                <c:pt idx="851">
                  <c:v>73.901535</c:v>
                </c:pt>
                <c:pt idx="852">
                  <c:v>73.90015</c:v>
                </c:pt>
                <c:pt idx="853">
                  <c:v>73.89877</c:v>
                </c:pt>
                <c:pt idx="854">
                  <c:v>73.897415</c:v>
                </c:pt>
                <c:pt idx="855">
                  <c:v>73.896065</c:v>
                </c:pt>
                <c:pt idx="856">
                  <c:v>73.89474</c:v>
                </c:pt>
                <c:pt idx="857">
                  <c:v>73.89342</c:v>
                </c:pt>
                <c:pt idx="858">
                  <c:v>73.89211</c:v>
                </c:pt>
                <c:pt idx="859">
                  <c:v>73.89082</c:v>
                </c:pt>
                <c:pt idx="860">
                  <c:v>73.88953999999998</c:v>
                </c:pt>
                <c:pt idx="861">
                  <c:v>73.88827499999998</c:v>
                </c:pt>
                <c:pt idx="862">
                  <c:v>73.887024</c:v>
                </c:pt>
                <c:pt idx="863">
                  <c:v>73.88577999999997</c:v>
                </c:pt>
                <c:pt idx="864">
                  <c:v>73.88455</c:v>
                </c:pt>
                <c:pt idx="865">
                  <c:v>73.88332999999998</c:v>
                </c:pt>
                <c:pt idx="866">
                  <c:v>73.88212</c:v>
                </c:pt>
                <c:pt idx="867">
                  <c:v>73.88092</c:v>
                </c:pt>
                <c:pt idx="868">
                  <c:v>73.87973999999998</c:v>
                </c:pt>
                <c:pt idx="869">
                  <c:v>73.87855999999998</c:v>
                </c:pt>
                <c:pt idx="870">
                  <c:v>73.87739999999998</c:v>
                </c:pt>
                <c:pt idx="871">
                  <c:v>73.87625</c:v>
                </c:pt>
                <c:pt idx="872">
                  <c:v>73.87510999999999</c:v>
                </c:pt>
                <c:pt idx="873">
                  <c:v>73.87396999999998</c:v>
                </c:pt>
                <c:pt idx="874">
                  <c:v>73.87284999999999</c:v>
                </c:pt>
                <c:pt idx="875">
                  <c:v>73.87173499999999</c:v>
                </c:pt>
                <c:pt idx="876">
                  <c:v>73.87063</c:v>
                </c:pt>
                <c:pt idx="877">
                  <c:v>73.88183999999998</c:v>
                </c:pt>
                <c:pt idx="878">
                  <c:v>73.89307</c:v>
                </c:pt>
                <c:pt idx="879">
                  <c:v>73.90428</c:v>
                </c:pt>
                <c:pt idx="880">
                  <c:v>73.91548</c:v>
                </c:pt>
                <c:pt idx="881">
                  <c:v>73.92667</c:v>
                </c:pt>
                <c:pt idx="882">
                  <c:v>73.93781</c:v>
                </c:pt>
                <c:pt idx="883">
                  <c:v>73.9366</c:v>
                </c:pt>
                <c:pt idx="884">
                  <c:v>73.935326</c:v>
                </c:pt>
                <c:pt idx="885">
                  <c:v>73.934006</c:v>
                </c:pt>
                <c:pt idx="886">
                  <c:v>73.93263</c:v>
                </c:pt>
                <c:pt idx="887">
                  <c:v>73.931206</c:v>
                </c:pt>
                <c:pt idx="888">
                  <c:v>73.92973</c:v>
                </c:pt>
                <c:pt idx="889">
                  <c:v>73.928215</c:v>
                </c:pt>
                <c:pt idx="890">
                  <c:v>73.92667</c:v>
                </c:pt>
                <c:pt idx="891">
                  <c:v>73.92507999999998</c:v>
                </c:pt>
                <c:pt idx="892">
                  <c:v>73.92346</c:v>
                </c:pt>
                <c:pt idx="893">
                  <c:v>73.92182</c:v>
                </c:pt>
                <c:pt idx="894">
                  <c:v>73.92017000000001</c:v>
                </c:pt>
                <c:pt idx="895">
                  <c:v>73.9185</c:v>
                </c:pt>
                <c:pt idx="896">
                  <c:v>73.916824</c:v>
                </c:pt>
                <c:pt idx="897">
                  <c:v>73.91514</c:v>
                </c:pt>
                <c:pt idx="898">
                  <c:v>73.91345</c:v>
                </c:pt>
                <c:pt idx="899">
                  <c:v>73.911766</c:v>
                </c:pt>
                <c:pt idx="900">
                  <c:v>73.91009</c:v>
                </c:pt>
                <c:pt idx="901">
                  <c:v>73.90841</c:v>
                </c:pt>
                <c:pt idx="902">
                  <c:v>73.90674</c:v>
                </c:pt>
                <c:pt idx="903">
                  <c:v>73.90507499999998</c:v>
                </c:pt>
                <c:pt idx="904">
                  <c:v>73.90342</c:v>
                </c:pt>
                <c:pt idx="905">
                  <c:v>73.90178</c:v>
                </c:pt>
                <c:pt idx="906">
                  <c:v>73.90015</c:v>
                </c:pt>
                <c:pt idx="907">
                  <c:v>73.89853</c:v>
                </c:pt>
                <c:pt idx="908">
                  <c:v>73.89693000000001</c:v>
                </c:pt>
                <c:pt idx="909">
                  <c:v>73.89533999999999</c:v>
                </c:pt>
                <c:pt idx="910">
                  <c:v>73.89376999999998</c:v>
                </c:pt>
                <c:pt idx="911">
                  <c:v>73.892204</c:v>
                </c:pt>
                <c:pt idx="912">
                  <c:v>73.89066</c:v>
                </c:pt>
                <c:pt idx="913">
                  <c:v>73.88914</c:v>
                </c:pt>
                <c:pt idx="914">
                  <c:v>73.88762</c:v>
                </c:pt>
                <c:pt idx="915">
                  <c:v>73.88612</c:v>
                </c:pt>
                <c:pt idx="916">
                  <c:v>73.88464</c:v>
                </c:pt>
                <c:pt idx="917">
                  <c:v>73.88317999999998</c:v>
                </c:pt>
                <c:pt idx="918">
                  <c:v>73.88173</c:v>
                </c:pt>
                <c:pt idx="919">
                  <c:v>73.880295</c:v>
                </c:pt>
                <c:pt idx="920">
                  <c:v>73.87887599999998</c:v>
                </c:pt>
                <c:pt idx="921">
                  <c:v>73.87746999999998</c:v>
                </c:pt>
                <c:pt idx="922">
                  <c:v>73.87607999999999</c:v>
                </c:pt>
                <c:pt idx="923">
                  <c:v>73.87470999999998</c:v>
                </c:pt>
                <c:pt idx="924">
                  <c:v>73.87334999999999</c:v>
                </c:pt>
                <c:pt idx="925">
                  <c:v>73.87199999999998</c:v>
                </c:pt>
                <c:pt idx="926">
                  <c:v>73.87067399999998</c:v>
                </c:pt>
                <c:pt idx="927">
                  <c:v>73.869354</c:v>
                </c:pt>
                <c:pt idx="928">
                  <c:v>73.86804999999998</c:v>
                </c:pt>
                <c:pt idx="929">
                  <c:v>73.86676</c:v>
                </c:pt>
                <c:pt idx="930">
                  <c:v>73.86548599999999</c:v>
                </c:pt>
                <c:pt idx="931">
                  <c:v>73.86422</c:v>
                </c:pt>
                <c:pt idx="932">
                  <c:v>73.86297599999999</c:v>
                </c:pt>
                <c:pt idx="933">
                  <c:v>73.86174</c:v>
                </c:pt>
                <c:pt idx="934">
                  <c:v>73.86052</c:v>
                </c:pt>
                <c:pt idx="935">
                  <c:v>73.85930999999998</c:v>
                </c:pt>
                <c:pt idx="936">
                  <c:v>73.85810999999998</c:v>
                </c:pt>
                <c:pt idx="937">
                  <c:v>73.85692</c:v>
                </c:pt>
                <c:pt idx="938">
                  <c:v>73.85573599999996</c:v>
                </c:pt>
                <c:pt idx="939">
                  <c:v>73.85457</c:v>
                </c:pt>
                <c:pt idx="940">
                  <c:v>73.85342</c:v>
                </c:pt>
                <c:pt idx="941">
                  <c:v>73.85227</c:v>
                </c:pt>
                <c:pt idx="942">
                  <c:v>73.851135</c:v>
                </c:pt>
                <c:pt idx="943">
                  <c:v>73.85000999999998</c:v>
                </c:pt>
                <c:pt idx="944">
                  <c:v>73.84891</c:v>
                </c:pt>
                <c:pt idx="945">
                  <c:v>73.84781</c:v>
                </c:pt>
                <c:pt idx="946">
                  <c:v>73.84672</c:v>
                </c:pt>
                <c:pt idx="947">
                  <c:v>73.845634</c:v>
                </c:pt>
                <c:pt idx="948">
                  <c:v>73.84456</c:v>
                </c:pt>
                <c:pt idx="949">
                  <c:v>73.8435</c:v>
                </c:pt>
                <c:pt idx="950">
                  <c:v>73.85474999999998</c:v>
                </c:pt>
                <c:pt idx="951">
                  <c:v>73.86601</c:v>
                </c:pt>
                <c:pt idx="952">
                  <c:v>73.877266</c:v>
                </c:pt>
                <c:pt idx="953">
                  <c:v>73.888504</c:v>
                </c:pt>
                <c:pt idx="954">
                  <c:v>73.89972</c:v>
                </c:pt>
                <c:pt idx="955">
                  <c:v>73.910904</c:v>
                </c:pt>
                <c:pt idx="956">
                  <c:v>73.90972</c:v>
                </c:pt>
                <c:pt idx="957">
                  <c:v>73.90849</c:v>
                </c:pt>
                <c:pt idx="958">
                  <c:v>73.90721</c:v>
                </c:pt>
                <c:pt idx="959">
                  <c:v>73.90587599999999</c:v>
                </c:pt>
                <c:pt idx="960">
                  <c:v>73.90449</c:v>
                </c:pt>
                <c:pt idx="961">
                  <c:v>73.90305</c:v>
                </c:pt>
                <c:pt idx="962">
                  <c:v>73.90158</c:v>
                </c:pt>
                <c:pt idx="963">
                  <c:v>73.90006</c:v>
                </c:pt>
                <c:pt idx="964">
                  <c:v>73.89852</c:v>
                </c:pt>
                <c:pt idx="965">
                  <c:v>73.89695</c:v>
                </c:pt>
                <c:pt idx="966">
                  <c:v>73.89535499999998</c:v>
                </c:pt>
                <c:pt idx="967">
                  <c:v>73.89373999999998</c:v>
                </c:pt>
                <c:pt idx="968">
                  <c:v>73.89211</c:v>
                </c:pt>
                <c:pt idx="969">
                  <c:v>73.89047</c:v>
                </c:pt>
                <c:pt idx="970">
                  <c:v>73.88883</c:v>
                </c:pt>
                <c:pt idx="971">
                  <c:v>73.887184</c:v>
                </c:pt>
                <c:pt idx="972">
                  <c:v>73.88553999999999</c:v>
                </c:pt>
                <c:pt idx="973">
                  <c:v>73.88389599999998</c:v>
                </c:pt>
                <c:pt idx="974">
                  <c:v>73.882256</c:v>
                </c:pt>
                <c:pt idx="975">
                  <c:v>73.88062</c:v>
                </c:pt>
                <c:pt idx="976">
                  <c:v>73.87899999999999</c:v>
                </c:pt>
                <c:pt idx="977">
                  <c:v>73.87738999999999</c:v>
                </c:pt>
                <c:pt idx="978">
                  <c:v>73.87578599999998</c:v>
                </c:pt>
                <c:pt idx="979">
                  <c:v>73.87419</c:v>
                </c:pt>
                <c:pt idx="980">
                  <c:v>73.87260999999998</c:v>
                </c:pt>
                <c:pt idx="981">
                  <c:v>73.87104999999998</c:v>
                </c:pt>
                <c:pt idx="982">
                  <c:v>73.8695</c:v>
                </c:pt>
                <c:pt idx="983">
                  <c:v>73.867966</c:v>
                </c:pt>
                <c:pt idx="984">
                  <c:v>73.86645</c:v>
                </c:pt>
                <c:pt idx="985">
                  <c:v>73.86494</c:v>
                </c:pt>
                <c:pt idx="986">
                  <c:v>73.86345</c:v>
                </c:pt>
                <c:pt idx="987">
                  <c:v>73.86197000000001</c:v>
                </c:pt>
                <c:pt idx="988">
                  <c:v>73.86051</c:v>
                </c:pt>
                <c:pt idx="989">
                  <c:v>73.85906999999998</c:v>
                </c:pt>
                <c:pt idx="990">
                  <c:v>73.85764</c:v>
                </c:pt>
                <c:pt idx="991">
                  <c:v>73.85623</c:v>
                </c:pt>
                <c:pt idx="992">
                  <c:v>73.85483599999999</c:v>
                </c:pt>
                <c:pt idx="993">
                  <c:v>73.85345499999998</c:v>
                </c:pt>
                <c:pt idx="994">
                  <c:v>73.85208999999999</c:v>
                </c:pt>
                <c:pt idx="995">
                  <c:v>73.85073</c:v>
                </c:pt>
                <c:pt idx="996">
                  <c:v>73.849396</c:v>
                </c:pt>
                <c:pt idx="997">
                  <c:v>73.84807599999999</c:v>
                </c:pt>
                <c:pt idx="998">
                  <c:v>73.84676</c:v>
                </c:pt>
                <c:pt idx="999">
                  <c:v>73.84547</c:v>
                </c:pt>
                <c:pt idx="1000">
                  <c:v>73.844185</c:v>
                </c:pt>
                <c:pt idx="1001">
                  <c:v>73.84292</c:v>
                </c:pt>
                <c:pt idx="1002">
                  <c:v>73.84167</c:v>
                </c:pt>
                <c:pt idx="1003">
                  <c:v>73.84043000000001</c:v>
                </c:pt>
                <c:pt idx="1004">
                  <c:v>73.83921</c:v>
                </c:pt>
                <c:pt idx="1005">
                  <c:v>73.838</c:v>
                </c:pt>
                <c:pt idx="1006">
                  <c:v>73.83679999999998</c:v>
                </c:pt>
                <c:pt idx="1007">
                  <c:v>73.83561</c:v>
                </c:pt>
                <c:pt idx="1008">
                  <c:v>73.834435</c:v>
                </c:pt>
                <c:pt idx="1009">
                  <c:v>73.833275</c:v>
                </c:pt>
                <c:pt idx="1010">
                  <c:v>73.83212</c:v>
                </c:pt>
                <c:pt idx="1011">
                  <c:v>73.83098599999998</c:v>
                </c:pt>
                <c:pt idx="1012">
                  <c:v>73.82985999999998</c:v>
                </c:pt>
                <c:pt idx="1013">
                  <c:v>73.82873499999997</c:v>
                </c:pt>
                <c:pt idx="1014">
                  <c:v>73.82763000000001</c:v>
                </c:pt>
                <c:pt idx="1015">
                  <c:v>73.82653</c:v>
                </c:pt>
                <c:pt idx="1016">
                  <c:v>73.82544999999999</c:v>
                </c:pt>
                <c:pt idx="1017">
                  <c:v>73.82436999999998</c:v>
                </c:pt>
                <c:pt idx="1018">
                  <c:v>73.82329999999998</c:v>
                </c:pt>
                <c:pt idx="1019">
                  <c:v>73.82224999999998</c:v>
                </c:pt>
                <c:pt idx="1020">
                  <c:v>73.8212</c:v>
                </c:pt>
                <c:pt idx="1021">
                  <c:v>73.82016</c:v>
                </c:pt>
                <c:pt idx="1022">
                  <c:v>73.81913</c:v>
                </c:pt>
                <c:pt idx="1023">
                  <c:v>73.830414</c:v>
                </c:pt>
                <c:pt idx="1024">
                  <c:v>73.8417</c:v>
                </c:pt>
                <c:pt idx="1025">
                  <c:v>73.85297999999999</c:v>
                </c:pt>
                <c:pt idx="1026">
                  <c:v>73.86426</c:v>
                </c:pt>
                <c:pt idx="1027">
                  <c:v>73.87549999999999</c:v>
                </c:pt>
                <c:pt idx="1028">
                  <c:v>73.88671999999998</c:v>
                </c:pt>
                <c:pt idx="1029">
                  <c:v>73.88557399999999</c:v>
                </c:pt>
                <c:pt idx="1030">
                  <c:v>73.88438399999998</c:v>
                </c:pt>
                <c:pt idx="1031">
                  <c:v>73.88313</c:v>
                </c:pt>
                <c:pt idx="1032">
                  <c:v>73.88183599999999</c:v>
                </c:pt>
                <c:pt idx="1033">
                  <c:v>73.88048599999999</c:v>
                </c:pt>
                <c:pt idx="1034">
                  <c:v>73.87907999999999</c:v>
                </c:pt>
                <c:pt idx="1035">
                  <c:v>73.87764</c:v>
                </c:pt>
                <c:pt idx="1036">
                  <c:v>73.87616</c:v>
                </c:pt>
                <c:pt idx="1037">
                  <c:v>73.87465</c:v>
                </c:pt>
                <c:pt idx="1038">
                  <c:v>73.87310999999998</c:v>
                </c:pt>
                <c:pt idx="1039">
                  <c:v>73.871544</c:v>
                </c:pt>
                <c:pt idx="1040">
                  <c:v>73.869965</c:v>
                </c:pt>
                <c:pt idx="1041">
                  <c:v>73.86837</c:v>
                </c:pt>
                <c:pt idx="1042">
                  <c:v>73.86676999999998</c:v>
                </c:pt>
                <c:pt idx="1043">
                  <c:v>73.86516</c:v>
                </c:pt>
                <c:pt idx="1044">
                  <c:v>73.86355</c:v>
                </c:pt>
                <c:pt idx="1045">
                  <c:v>73.86193</c:v>
                </c:pt>
                <c:pt idx="1046">
                  <c:v>73.86032</c:v>
                </c:pt>
                <c:pt idx="1047">
                  <c:v>73.85871999999999</c:v>
                </c:pt>
                <c:pt idx="1048">
                  <c:v>73.857124</c:v>
                </c:pt>
                <c:pt idx="1049">
                  <c:v>73.85552999999998</c:v>
                </c:pt>
                <c:pt idx="1050">
                  <c:v>73.85395</c:v>
                </c:pt>
                <c:pt idx="1051">
                  <c:v>73.85237999999997</c:v>
                </c:pt>
                <c:pt idx="1052">
                  <c:v>73.85082</c:v>
                </c:pt>
                <c:pt idx="1053">
                  <c:v>73.84928</c:v>
                </c:pt>
                <c:pt idx="1054">
                  <c:v>73.84775</c:v>
                </c:pt>
                <c:pt idx="1055">
                  <c:v>73.84623</c:v>
                </c:pt>
                <c:pt idx="1056">
                  <c:v>73.84473000000001</c:v>
                </c:pt>
                <c:pt idx="1057">
                  <c:v>73.84324</c:v>
                </c:pt>
                <c:pt idx="1058">
                  <c:v>73.84177</c:v>
                </c:pt>
                <c:pt idx="1059">
                  <c:v>73.84031</c:v>
                </c:pt>
                <c:pt idx="1060">
                  <c:v>73.83886999999998</c:v>
                </c:pt>
                <c:pt idx="1061">
                  <c:v>73.83744</c:v>
                </c:pt>
                <c:pt idx="1062">
                  <c:v>73.83603</c:v>
                </c:pt>
                <c:pt idx="1063">
                  <c:v>73.83463</c:v>
                </c:pt>
                <c:pt idx="1064">
                  <c:v>73.83325</c:v>
                </c:pt>
                <c:pt idx="1065">
                  <c:v>73.83189</c:v>
                </c:pt>
                <c:pt idx="1066">
                  <c:v>73.83053599999998</c:v>
                </c:pt>
                <c:pt idx="1067">
                  <c:v>73.8292</c:v>
                </c:pt>
                <c:pt idx="1068">
                  <c:v>73.82787999999998</c:v>
                </c:pt>
                <c:pt idx="1069">
                  <c:v>73.82657999999999</c:v>
                </c:pt>
                <c:pt idx="1070">
                  <c:v>73.82528999999998</c:v>
                </c:pt>
                <c:pt idx="1071">
                  <c:v>73.82401</c:v>
                </c:pt>
                <c:pt idx="1072">
                  <c:v>73.82274999999998</c:v>
                </c:pt>
                <c:pt idx="1073">
                  <c:v>73.8215</c:v>
                </c:pt>
                <c:pt idx="1074">
                  <c:v>73.82027</c:v>
                </c:pt>
                <c:pt idx="1075">
                  <c:v>73.81904</c:v>
                </c:pt>
                <c:pt idx="1076">
                  <c:v>73.81783</c:v>
                </c:pt>
                <c:pt idx="1077">
                  <c:v>73.81664</c:v>
                </c:pt>
                <c:pt idx="1078">
                  <c:v>73.81546</c:v>
                </c:pt>
                <c:pt idx="1079">
                  <c:v>73.81429</c:v>
                </c:pt>
                <c:pt idx="1080">
                  <c:v>73.81313</c:v>
                </c:pt>
                <c:pt idx="1081">
                  <c:v>73.81199</c:v>
                </c:pt>
                <c:pt idx="1082">
                  <c:v>73.81085</c:v>
                </c:pt>
                <c:pt idx="1083">
                  <c:v>73.80972999999998</c:v>
                </c:pt>
                <c:pt idx="1084">
                  <c:v>73.80862</c:v>
                </c:pt>
                <c:pt idx="1085">
                  <c:v>73.80752</c:v>
                </c:pt>
                <c:pt idx="1086">
                  <c:v>73.80643</c:v>
                </c:pt>
                <c:pt idx="1087">
                  <c:v>73.80534999999999</c:v>
                </c:pt>
                <c:pt idx="1088">
                  <c:v>73.80429</c:v>
                </c:pt>
                <c:pt idx="1089">
                  <c:v>73.80324</c:v>
                </c:pt>
                <c:pt idx="1090">
                  <c:v>73.80218999999998</c:v>
                </c:pt>
                <c:pt idx="1091">
                  <c:v>73.801155</c:v>
                </c:pt>
                <c:pt idx="1092">
                  <c:v>73.800125</c:v>
                </c:pt>
                <c:pt idx="1093">
                  <c:v>73.79911</c:v>
                </c:pt>
                <c:pt idx="1094">
                  <c:v>73.7981</c:v>
                </c:pt>
                <c:pt idx="1095">
                  <c:v>73.797104</c:v>
                </c:pt>
                <c:pt idx="1096">
                  <c:v>73.80840999999998</c:v>
                </c:pt>
                <c:pt idx="1097">
                  <c:v>73.819725</c:v>
                </c:pt>
                <c:pt idx="1098">
                  <c:v>73.83103000000001</c:v>
                </c:pt>
                <c:pt idx="1099">
                  <c:v>73.84232999999998</c:v>
                </c:pt>
                <c:pt idx="1100">
                  <c:v>73.85361</c:v>
                </c:pt>
                <c:pt idx="1101">
                  <c:v>73.864845</c:v>
                </c:pt>
                <c:pt idx="1102">
                  <c:v>73.86372999999998</c:v>
                </c:pt>
                <c:pt idx="1103">
                  <c:v>73.86257</c:v>
                </c:pt>
                <c:pt idx="1104">
                  <c:v>73.86135</c:v>
                </c:pt>
                <c:pt idx="1105">
                  <c:v>73.86007999999998</c:v>
                </c:pt>
                <c:pt idx="1106">
                  <c:v>73.85875999999999</c:v>
                </c:pt>
                <c:pt idx="1107">
                  <c:v>73.85738999999998</c:v>
                </c:pt>
                <c:pt idx="1108">
                  <c:v>73.85597999999999</c:v>
                </c:pt>
                <c:pt idx="1109">
                  <c:v>73.85453</c:v>
                </c:pt>
                <c:pt idx="1110">
                  <c:v>73.85304999999998</c:v>
                </c:pt>
                <c:pt idx="1111">
                  <c:v>73.85154</c:v>
                </c:pt>
                <c:pt idx="1112">
                  <c:v>73.85000599999998</c:v>
                </c:pt>
                <c:pt idx="1113">
                  <c:v>73.84845</c:v>
                </c:pt>
                <c:pt idx="1114">
                  <c:v>73.846886</c:v>
                </c:pt>
                <c:pt idx="1115">
                  <c:v>73.845314</c:v>
                </c:pt>
                <c:pt idx="1116">
                  <c:v>73.84373499999998</c:v>
                </c:pt>
                <c:pt idx="1117">
                  <c:v>73.84215</c:v>
                </c:pt>
                <c:pt idx="1118">
                  <c:v>73.84057</c:v>
                </c:pt>
                <c:pt idx="1119">
                  <c:v>73.83898999999998</c:v>
                </c:pt>
                <c:pt idx="1120">
                  <c:v>73.83741</c:v>
                </c:pt>
                <c:pt idx="1121">
                  <c:v>73.83583999999999</c:v>
                </c:pt>
                <c:pt idx="1122">
                  <c:v>73.834274</c:v>
                </c:pt>
                <c:pt idx="1123">
                  <c:v>73.83272599999998</c:v>
                </c:pt>
                <c:pt idx="1124">
                  <c:v>73.831184</c:v>
                </c:pt>
                <c:pt idx="1125">
                  <c:v>73.82966</c:v>
                </c:pt>
                <c:pt idx="1126">
                  <c:v>73.82813999999999</c:v>
                </c:pt>
                <c:pt idx="1127">
                  <c:v>73.82664</c:v>
                </c:pt>
                <c:pt idx="1128">
                  <c:v>73.82513999999999</c:v>
                </c:pt>
                <c:pt idx="1129">
                  <c:v>73.82367</c:v>
                </c:pt>
                <c:pt idx="1130">
                  <c:v>73.82220499999998</c:v>
                </c:pt>
                <c:pt idx="1131">
                  <c:v>73.82075999999999</c:v>
                </c:pt>
                <c:pt idx="1132">
                  <c:v>73.81933599999999</c:v>
                </c:pt>
                <c:pt idx="1133">
                  <c:v>73.817924</c:v>
                </c:pt>
                <c:pt idx="1134">
                  <c:v>73.81652</c:v>
                </c:pt>
                <c:pt idx="1135">
                  <c:v>73.81513</c:v>
                </c:pt>
                <c:pt idx="1136">
                  <c:v>73.81377</c:v>
                </c:pt>
                <c:pt idx="1137">
                  <c:v>73.812416</c:v>
                </c:pt>
                <c:pt idx="1138">
                  <c:v>73.81108</c:v>
                </c:pt>
                <c:pt idx="1139">
                  <c:v>73.80975999999998</c:v>
                </c:pt>
                <c:pt idx="1140">
                  <c:v>73.80844999999998</c:v>
                </c:pt>
                <c:pt idx="1141">
                  <c:v>73.80715</c:v>
                </c:pt>
                <c:pt idx="1142">
                  <c:v>73.80587</c:v>
                </c:pt>
                <c:pt idx="1143">
                  <c:v>73.8046</c:v>
                </c:pt>
                <c:pt idx="1144">
                  <c:v>73.80336</c:v>
                </c:pt>
                <c:pt idx="1145">
                  <c:v>73.802124</c:v>
                </c:pt>
                <c:pt idx="1146">
                  <c:v>73.8009</c:v>
                </c:pt>
                <c:pt idx="1147">
                  <c:v>73.7997</c:v>
                </c:pt>
                <c:pt idx="1148">
                  <c:v>73.7985</c:v>
                </c:pt>
                <c:pt idx="1149">
                  <c:v>73.79732</c:v>
                </c:pt>
                <c:pt idx="1150">
                  <c:v>73.79616</c:v>
                </c:pt>
                <c:pt idx="1151">
                  <c:v>73.795006</c:v>
                </c:pt>
                <c:pt idx="1152">
                  <c:v>73.79386</c:v>
                </c:pt>
                <c:pt idx="1153">
                  <c:v>73.79273</c:v>
                </c:pt>
                <c:pt idx="1154">
                  <c:v>73.79161</c:v>
                </c:pt>
                <c:pt idx="1155">
                  <c:v>73.790504</c:v>
                </c:pt>
                <c:pt idx="1156">
                  <c:v>73.78941</c:v>
                </c:pt>
                <c:pt idx="1157">
                  <c:v>73.78832999999998</c:v>
                </c:pt>
                <c:pt idx="1158">
                  <c:v>73.787254</c:v>
                </c:pt>
                <c:pt idx="1159">
                  <c:v>73.786194</c:v>
                </c:pt>
                <c:pt idx="1160">
                  <c:v>73.78514</c:v>
                </c:pt>
                <c:pt idx="1161">
                  <c:v>73.784096</c:v>
                </c:pt>
                <c:pt idx="1162">
                  <c:v>73.783066</c:v>
                </c:pt>
                <c:pt idx="1163">
                  <c:v>73.78203999999998</c:v>
                </c:pt>
                <c:pt idx="1164">
                  <c:v>73.78104</c:v>
                </c:pt>
                <c:pt idx="1165">
                  <c:v>73.78004</c:v>
                </c:pt>
                <c:pt idx="1166">
                  <c:v>73.77904499999998</c:v>
                </c:pt>
                <c:pt idx="1167">
                  <c:v>73.77805999999998</c:v>
                </c:pt>
                <c:pt idx="1168">
                  <c:v>73.77709</c:v>
                </c:pt>
                <c:pt idx="1169">
                  <c:v>73.78842</c:v>
                </c:pt>
                <c:pt idx="1170">
                  <c:v>73.79976</c:v>
                </c:pt>
                <c:pt idx="1171">
                  <c:v>73.81109</c:v>
                </c:pt>
                <c:pt idx="1172">
                  <c:v>73.82240999999999</c:v>
                </c:pt>
                <c:pt idx="1173">
                  <c:v>73.83370999999998</c:v>
                </c:pt>
                <c:pt idx="1174">
                  <c:v>73.84497</c:v>
                </c:pt>
                <c:pt idx="1175">
                  <c:v>73.84388</c:v>
                </c:pt>
                <c:pt idx="1176">
                  <c:v>73.84273999999999</c:v>
                </c:pt>
                <c:pt idx="1177">
                  <c:v>73.84155</c:v>
                </c:pt>
                <c:pt idx="1178">
                  <c:v>73.84031</c:v>
                </c:pt>
                <c:pt idx="1179">
                  <c:v>73.83901</c:v>
                </c:pt>
                <c:pt idx="1180">
                  <c:v>73.83767</c:v>
                </c:pt>
                <c:pt idx="1181">
                  <c:v>73.83628</c:v>
                </c:pt>
                <c:pt idx="1182">
                  <c:v>73.834854</c:v>
                </c:pt>
                <c:pt idx="1183">
                  <c:v>73.83339999999998</c:v>
                </c:pt>
                <c:pt idx="1184">
                  <c:v>73.83191</c:v>
                </c:pt>
                <c:pt idx="1185">
                  <c:v>73.83041</c:v>
                </c:pt>
                <c:pt idx="1186">
                  <c:v>73.82887999999998</c:v>
                </c:pt>
                <c:pt idx="1187">
                  <c:v>73.82734999999998</c:v>
                </c:pt>
                <c:pt idx="1188">
                  <c:v>73.82579999999999</c:v>
                </c:pt>
                <c:pt idx="1189">
                  <c:v>73.82424</c:v>
                </c:pt>
                <c:pt idx="1190">
                  <c:v>73.82267999999999</c:v>
                </c:pt>
                <c:pt idx="1191">
                  <c:v>73.82112</c:v>
                </c:pt>
                <c:pt idx="1192">
                  <c:v>73.819565</c:v>
                </c:pt>
                <c:pt idx="1193">
                  <c:v>73.818016</c:v>
                </c:pt>
                <c:pt idx="1194">
                  <c:v>73.81647499999998</c:v>
                </c:pt>
                <c:pt idx="1195">
                  <c:v>73.81493</c:v>
                </c:pt>
                <c:pt idx="1196">
                  <c:v>73.81341</c:v>
                </c:pt>
                <c:pt idx="1197">
                  <c:v>73.81189</c:v>
                </c:pt>
                <c:pt idx="1198">
                  <c:v>73.81039</c:v>
                </c:pt>
                <c:pt idx="1199">
                  <c:v>73.80888999999999</c:v>
                </c:pt>
                <c:pt idx="1200">
                  <c:v>73.80741</c:v>
                </c:pt>
                <c:pt idx="1201">
                  <c:v>73.80594999999998</c:v>
                </c:pt>
                <c:pt idx="1202">
                  <c:v>73.8045</c:v>
                </c:pt>
                <c:pt idx="1203">
                  <c:v>73.80306</c:v>
                </c:pt>
                <c:pt idx="1204">
                  <c:v>73.80164</c:v>
                </c:pt>
                <c:pt idx="1205">
                  <c:v>73.80024</c:v>
                </c:pt>
                <c:pt idx="1206">
                  <c:v>73.79884</c:v>
                </c:pt>
                <c:pt idx="1207">
                  <c:v>73.79747</c:v>
                </c:pt>
                <c:pt idx="1208">
                  <c:v>73.79611</c:v>
                </c:pt>
                <c:pt idx="1209">
                  <c:v>73.79476</c:v>
                </c:pt>
                <c:pt idx="1210">
                  <c:v>73.793434</c:v>
                </c:pt>
                <c:pt idx="1211">
                  <c:v>73.79212</c:v>
                </c:pt>
                <c:pt idx="1212">
                  <c:v>73.790825</c:v>
                </c:pt>
                <c:pt idx="1213">
                  <c:v>73.789536</c:v>
                </c:pt>
                <c:pt idx="1214">
                  <c:v>73.78827</c:v>
                </c:pt>
                <c:pt idx="1215">
                  <c:v>73.78702</c:v>
                </c:pt>
                <c:pt idx="1216">
                  <c:v>73.78577999999999</c:v>
                </c:pt>
                <c:pt idx="1217">
                  <c:v>73.78455</c:v>
                </c:pt>
                <c:pt idx="1218">
                  <c:v>73.78333999999998</c:v>
                </c:pt>
                <c:pt idx="1219">
                  <c:v>73.78214</c:v>
                </c:pt>
                <c:pt idx="1220">
                  <c:v>73.78096</c:v>
                </c:pt>
                <c:pt idx="1221">
                  <c:v>73.77978499999999</c:v>
                </c:pt>
                <c:pt idx="1222">
                  <c:v>73.778625</c:v>
                </c:pt>
                <c:pt idx="1223">
                  <c:v>73.77747999999998</c:v>
                </c:pt>
                <c:pt idx="1224">
                  <c:v>73.77634999999998</c:v>
                </c:pt>
                <c:pt idx="1225">
                  <c:v>73.77523</c:v>
                </c:pt>
                <c:pt idx="1226">
                  <c:v>73.774124</c:v>
                </c:pt>
                <c:pt idx="1227">
                  <c:v>73.773026</c:v>
                </c:pt>
                <c:pt idx="1228">
                  <c:v>73.77194</c:v>
                </c:pt>
                <c:pt idx="1229">
                  <c:v>73.77087399999999</c:v>
                </c:pt>
                <c:pt idx="1230">
                  <c:v>73.76981</c:v>
                </c:pt>
                <c:pt idx="1231">
                  <c:v>73.76876</c:v>
                </c:pt>
                <c:pt idx="1232">
                  <c:v>73.76772</c:v>
                </c:pt>
                <c:pt idx="1233">
                  <c:v>73.76669</c:v>
                </c:pt>
                <c:pt idx="1234">
                  <c:v>73.76568</c:v>
                </c:pt>
                <c:pt idx="1235">
                  <c:v>73.76467</c:v>
                </c:pt>
                <c:pt idx="1236">
                  <c:v>73.76367</c:v>
                </c:pt>
                <c:pt idx="1237">
                  <c:v>73.76269</c:v>
                </c:pt>
                <c:pt idx="1238">
                  <c:v>73.7617</c:v>
                </c:pt>
                <c:pt idx="1239">
                  <c:v>73.76073499999998</c:v>
                </c:pt>
                <c:pt idx="1240">
                  <c:v>73.75976999999998</c:v>
                </c:pt>
                <c:pt idx="1241">
                  <c:v>73.75882999999998</c:v>
                </c:pt>
                <c:pt idx="1242">
                  <c:v>73.77017999999998</c:v>
                </c:pt>
                <c:pt idx="1243">
                  <c:v>73.78153</c:v>
                </c:pt>
                <c:pt idx="1244">
                  <c:v>73.792885</c:v>
                </c:pt>
                <c:pt idx="1245">
                  <c:v>73.80422</c:v>
                </c:pt>
                <c:pt idx="1246">
                  <c:v>73.81554</c:v>
                </c:pt>
                <c:pt idx="1247">
                  <c:v>73.82682</c:v>
                </c:pt>
                <c:pt idx="1248">
                  <c:v>73.82574999999999</c:v>
                </c:pt>
                <c:pt idx="1249">
                  <c:v>73.82464</c:v>
                </c:pt>
                <c:pt idx="1250">
                  <c:v>73.82346999999998</c:v>
                </c:pt>
                <c:pt idx="1251">
                  <c:v>73.82224999999998</c:v>
                </c:pt>
                <c:pt idx="1252">
                  <c:v>73.82097999999999</c:v>
                </c:pt>
                <c:pt idx="1253">
                  <c:v>73.81966</c:v>
                </c:pt>
                <c:pt idx="1254">
                  <c:v>73.81829</c:v>
                </c:pt>
                <c:pt idx="1255">
                  <c:v>73.81689</c:v>
                </c:pt>
                <c:pt idx="1256">
                  <c:v>73.81545</c:v>
                </c:pt>
                <c:pt idx="1257">
                  <c:v>73.81399</c:v>
                </c:pt>
                <c:pt idx="1258">
                  <c:v>73.8125</c:v>
                </c:pt>
                <c:pt idx="1259">
                  <c:v>73.811</c:v>
                </c:pt>
                <c:pt idx="1260">
                  <c:v>73.80947999999998</c:v>
                </c:pt>
                <c:pt idx="1261">
                  <c:v>73.80795</c:v>
                </c:pt>
                <c:pt idx="1262">
                  <c:v>73.80642</c:v>
                </c:pt>
                <c:pt idx="1263">
                  <c:v>73.80488599999998</c:v>
                </c:pt>
                <c:pt idx="1264">
                  <c:v>73.80334499999998</c:v>
                </c:pt>
                <c:pt idx="1265">
                  <c:v>73.80181</c:v>
                </c:pt>
                <c:pt idx="1266">
                  <c:v>73.800285</c:v>
                </c:pt>
                <c:pt idx="1267">
                  <c:v>73.79876</c:v>
                </c:pt>
                <c:pt idx="1268">
                  <c:v>73.79724</c:v>
                </c:pt>
                <c:pt idx="1269">
                  <c:v>73.79573999999998</c:v>
                </c:pt>
                <c:pt idx="1270">
                  <c:v>73.79424</c:v>
                </c:pt>
                <c:pt idx="1271">
                  <c:v>73.792755</c:v>
                </c:pt>
                <c:pt idx="1272">
                  <c:v>73.79128</c:v>
                </c:pt>
                <c:pt idx="1273">
                  <c:v>73.789825</c:v>
                </c:pt>
                <c:pt idx="1274">
                  <c:v>73.78837999999999</c:v>
                </c:pt>
                <c:pt idx="1275">
                  <c:v>73.78695</c:v>
                </c:pt>
                <c:pt idx="1276">
                  <c:v>73.78553999999998</c:v>
                </c:pt>
                <c:pt idx="1277">
                  <c:v>73.78414</c:v>
                </c:pt>
                <c:pt idx="1278">
                  <c:v>73.78275999999998</c:v>
                </c:pt>
                <c:pt idx="1279">
                  <c:v>73.781395</c:v>
                </c:pt>
                <c:pt idx="1280">
                  <c:v>73.78004</c:v>
                </c:pt>
                <c:pt idx="1281">
                  <c:v>73.778694</c:v>
                </c:pt>
                <c:pt idx="1282">
                  <c:v>73.77737399999998</c:v>
                </c:pt>
                <c:pt idx="1283">
                  <c:v>73.77606</c:v>
                </c:pt>
                <c:pt idx="1284">
                  <c:v>73.77476999999998</c:v>
                </c:pt>
                <c:pt idx="1285">
                  <c:v>73.7735</c:v>
                </c:pt>
                <c:pt idx="1286">
                  <c:v>73.77223</c:v>
                </c:pt>
                <c:pt idx="1287">
                  <c:v>73.77097999999998</c:v>
                </c:pt>
                <c:pt idx="1288">
                  <c:v>73.769745</c:v>
                </c:pt>
                <c:pt idx="1289">
                  <c:v>73.768524</c:v>
                </c:pt>
                <c:pt idx="1290">
                  <c:v>73.76732</c:v>
                </c:pt>
                <c:pt idx="1291">
                  <c:v>73.76613</c:v>
                </c:pt>
                <c:pt idx="1292">
                  <c:v>73.76495</c:v>
                </c:pt>
                <c:pt idx="1293">
                  <c:v>73.76379</c:v>
                </c:pt>
                <c:pt idx="1294">
                  <c:v>73.762634</c:v>
                </c:pt>
                <c:pt idx="1295">
                  <c:v>73.7615</c:v>
                </c:pt>
                <c:pt idx="1296">
                  <c:v>73.76037599999998</c:v>
                </c:pt>
                <c:pt idx="1297">
                  <c:v>73.75926</c:v>
                </c:pt>
                <c:pt idx="1298">
                  <c:v>73.75816</c:v>
                </c:pt>
                <c:pt idx="1299">
                  <c:v>73.75708</c:v>
                </c:pt>
                <c:pt idx="1300">
                  <c:v>73.756004</c:v>
                </c:pt>
                <c:pt idx="1301">
                  <c:v>73.754944</c:v>
                </c:pt>
                <c:pt idx="1302">
                  <c:v>73.75389</c:v>
                </c:pt>
                <c:pt idx="1303">
                  <c:v>73.75284599999999</c:v>
                </c:pt>
                <c:pt idx="1304">
                  <c:v>73.751816</c:v>
                </c:pt>
                <c:pt idx="1305">
                  <c:v>73.75078999999998</c:v>
                </c:pt>
                <c:pt idx="1306">
                  <c:v>73.74979</c:v>
                </c:pt>
                <c:pt idx="1307">
                  <c:v>73.74879</c:v>
                </c:pt>
                <c:pt idx="1308">
                  <c:v>73.7478</c:v>
                </c:pt>
                <c:pt idx="1309">
                  <c:v>73.746826</c:v>
                </c:pt>
                <c:pt idx="1310">
                  <c:v>73.74586</c:v>
                </c:pt>
                <c:pt idx="1311">
                  <c:v>73.744896</c:v>
                </c:pt>
                <c:pt idx="1312">
                  <c:v>73.74395</c:v>
                </c:pt>
                <c:pt idx="1313">
                  <c:v>73.74301</c:v>
                </c:pt>
                <c:pt idx="1314">
                  <c:v>73.74208</c:v>
                </c:pt>
                <c:pt idx="1315">
                  <c:v>73.75345</c:v>
                </c:pt>
                <c:pt idx="1316">
                  <c:v>73.76482</c:v>
                </c:pt>
                <c:pt idx="1317">
                  <c:v>73.776184</c:v>
                </c:pt>
                <c:pt idx="1318">
                  <c:v>73.787544</c:v>
                </c:pt>
                <c:pt idx="1319">
                  <c:v>73.798874</c:v>
                </c:pt>
                <c:pt idx="1320">
                  <c:v>73.81017000000001</c:v>
                </c:pt>
                <c:pt idx="1321">
                  <c:v>73.80913</c:v>
                </c:pt>
                <c:pt idx="1322">
                  <c:v>73.80802999999998</c:v>
                </c:pt>
                <c:pt idx="1323">
                  <c:v>73.80687999999999</c:v>
                </c:pt>
                <c:pt idx="1324">
                  <c:v>73.80567</c:v>
                </c:pt>
                <c:pt idx="1325">
                  <c:v>73.80442</c:v>
                </c:pt>
                <c:pt idx="1326">
                  <c:v>73.803116</c:v>
                </c:pt>
                <c:pt idx="1327">
                  <c:v>73.80177</c:v>
                </c:pt>
                <c:pt idx="1328">
                  <c:v>73.80038999999998</c:v>
                </c:pt>
                <c:pt idx="1329">
                  <c:v>73.79898</c:v>
                </c:pt>
                <c:pt idx="1330">
                  <c:v>73.79754</c:v>
                </c:pt>
                <c:pt idx="1331">
                  <c:v>73.796074</c:v>
                </c:pt>
                <c:pt idx="1332">
                  <c:v>73.794586</c:v>
                </c:pt>
                <c:pt idx="1333">
                  <c:v>73.79309</c:v>
                </c:pt>
                <c:pt idx="1334">
                  <c:v>73.79158</c:v>
                </c:pt>
                <c:pt idx="1335">
                  <c:v>73.79006</c:v>
                </c:pt>
                <c:pt idx="1336">
                  <c:v>73.78854</c:v>
                </c:pt>
                <c:pt idx="1337">
                  <c:v>73.787025</c:v>
                </c:pt>
                <c:pt idx="1338">
                  <c:v>73.785515</c:v>
                </c:pt>
                <c:pt idx="1339">
                  <c:v>73.784004</c:v>
                </c:pt>
                <c:pt idx="1340">
                  <c:v>73.7825</c:v>
                </c:pt>
                <c:pt idx="1341">
                  <c:v>73.781006</c:v>
                </c:pt>
                <c:pt idx="1342">
                  <c:v>73.77952</c:v>
                </c:pt>
                <c:pt idx="1343">
                  <c:v>73.77804599999999</c:v>
                </c:pt>
                <c:pt idx="1344">
                  <c:v>73.77657999999998</c:v>
                </c:pt>
                <c:pt idx="1345">
                  <c:v>73.77512</c:v>
                </c:pt>
                <c:pt idx="1346">
                  <c:v>73.77368</c:v>
                </c:pt>
                <c:pt idx="1347">
                  <c:v>73.772255</c:v>
                </c:pt>
                <c:pt idx="1348">
                  <c:v>73.77083999999999</c:v>
                </c:pt>
                <c:pt idx="1349">
                  <c:v>73.76945</c:v>
                </c:pt>
                <c:pt idx="1350">
                  <c:v>73.76807</c:v>
                </c:pt>
                <c:pt idx="1351">
                  <c:v>73.7667</c:v>
                </c:pt>
                <c:pt idx="1352">
                  <c:v>73.76535</c:v>
                </c:pt>
                <c:pt idx="1353">
                  <c:v>73.764015</c:v>
                </c:pt>
                <c:pt idx="1354">
                  <c:v>73.762695</c:v>
                </c:pt>
                <c:pt idx="1355">
                  <c:v>73.76139</c:v>
                </c:pt>
                <c:pt idx="1356">
                  <c:v>73.7601</c:v>
                </c:pt>
                <c:pt idx="1357">
                  <c:v>73.75882999999998</c:v>
                </c:pt>
                <c:pt idx="1358">
                  <c:v>73.75757</c:v>
                </c:pt>
                <c:pt idx="1359">
                  <c:v>73.756325</c:v>
                </c:pt>
                <c:pt idx="1360">
                  <c:v>73.7551</c:v>
                </c:pt>
                <c:pt idx="1361">
                  <c:v>73.75387599999999</c:v>
                </c:pt>
                <c:pt idx="1362">
                  <c:v>73.75268</c:v>
                </c:pt>
                <c:pt idx="1363">
                  <c:v>73.75149</c:v>
                </c:pt>
                <c:pt idx="1364">
                  <c:v>73.75031</c:v>
                </c:pt>
                <c:pt idx="1365">
                  <c:v>73.74915</c:v>
                </c:pt>
                <c:pt idx="1366">
                  <c:v>73.74801</c:v>
                </c:pt>
                <c:pt idx="1367">
                  <c:v>73.74688</c:v>
                </c:pt>
                <c:pt idx="1368">
                  <c:v>73.74576</c:v>
                </c:pt>
                <c:pt idx="1369">
                  <c:v>73.74465</c:v>
                </c:pt>
                <c:pt idx="1370">
                  <c:v>73.74356</c:v>
                </c:pt>
                <c:pt idx="1371">
                  <c:v>73.74248</c:v>
                </c:pt>
                <c:pt idx="1372">
                  <c:v>73.74141</c:v>
                </c:pt>
                <c:pt idx="1373">
                  <c:v>73.74035</c:v>
                </c:pt>
                <c:pt idx="1374">
                  <c:v>73.7393</c:v>
                </c:pt>
                <c:pt idx="1375">
                  <c:v>73.738266</c:v>
                </c:pt>
                <c:pt idx="1376">
                  <c:v>73.73724</c:v>
                </c:pt>
                <c:pt idx="1377">
                  <c:v>73.73623</c:v>
                </c:pt>
                <c:pt idx="1378">
                  <c:v>73.73523</c:v>
                </c:pt>
                <c:pt idx="1379">
                  <c:v>73.734245</c:v>
                </c:pt>
                <c:pt idx="1380">
                  <c:v>73.73327</c:v>
                </c:pt>
                <c:pt idx="1381">
                  <c:v>73.7323</c:v>
                </c:pt>
                <c:pt idx="1382">
                  <c:v>73.73134</c:v>
                </c:pt>
                <c:pt idx="1383">
                  <c:v>73.730385</c:v>
                </c:pt>
                <c:pt idx="1384">
                  <c:v>73.72945</c:v>
                </c:pt>
                <c:pt idx="1385">
                  <c:v>73.72851</c:v>
                </c:pt>
                <c:pt idx="1386">
                  <c:v>73.727585</c:v>
                </c:pt>
                <c:pt idx="1387">
                  <c:v>73.72667000000001</c:v>
                </c:pt>
                <c:pt idx="1388">
                  <c:v>73.73805</c:v>
                </c:pt>
                <c:pt idx="1389">
                  <c:v>73.749435</c:v>
                </c:pt>
                <c:pt idx="1390">
                  <c:v>73.76082</c:v>
                </c:pt>
                <c:pt idx="1391">
                  <c:v>73.77218999999998</c:v>
                </c:pt>
                <c:pt idx="1392">
                  <c:v>73.78354</c:v>
                </c:pt>
                <c:pt idx="1393">
                  <c:v>73.79485</c:v>
                </c:pt>
                <c:pt idx="1394">
                  <c:v>73.79382</c:v>
                </c:pt>
                <c:pt idx="1395">
                  <c:v>73.79275</c:v>
                </c:pt>
                <c:pt idx="1396">
                  <c:v>73.79162</c:v>
                </c:pt>
                <c:pt idx="1397">
                  <c:v>73.79043</c:v>
                </c:pt>
                <c:pt idx="1398">
                  <c:v>73.78919</c:v>
                </c:pt>
                <c:pt idx="1399">
                  <c:v>73.78791</c:v>
                </c:pt>
                <c:pt idx="1400">
                  <c:v>73.78658</c:v>
                </c:pt>
                <c:pt idx="1401">
                  <c:v>73.78522</c:v>
                </c:pt>
                <c:pt idx="1402">
                  <c:v>73.78382</c:v>
                </c:pt>
                <c:pt idx="1403">
                  <c:v>73.78238999999999</c:v>
                </c:pt>
                <c:pt idx="1404">
                  <c:v>73.78094</c:v>
                </c:pt>
                <c:pt idx="1405">
                  <c:v>73.77946999999998</c:v>
                </c:pt>
                <c:pt idx="1406">
                  <c:v>73.77799</c:v>
                </c:pt>
                <c:pt idx="1407">
                  <c:v>73.7765</c:v>
                </c:pt>
                <c:pt idx="1408">
                  <c:v>73.775</c:v>
                </c:pt>
                <c:pt idx="1409">
                  <c:v>73.7735</c:v>
                </c:pt>
                <c:pt idx="1410">
                  <c:v>73.771996</c:v>
                </c:pt>
                <c:pt idx="1411">
                  <c:v>73.7705</c:v>
                </c:pt>
                <c:pt idx="1412">
                  <c:v>73.769005</c:v>
                </c:pt>
                <c:pt idx="1413">
                  <c:v>73.76752</c:v>
                </c:pt>
                <c:pt idx="1414">
                  <c:v>73.76604</c:v>
                </c:pt>
                <c:pt idx="1415">
                  <c:v>73.76457</c:v>
                </c:pt>
                <c:pt idx="1416">
                  <c:v>73.763115</c:v>
                </c:pt>
                <c:pt idx="1417">
                  <c:v>73.761665</c:v>
                </c:pt>
                <c:pt idx="1418">
                  <c:v>73.76023</c:v>
                </c:pt>
                <c:pt idx="1419">
                  <c:v>73.758804</c:v>
                </c:pt>
                <c:pt idx="1420">
                  <c:v>73.75739</c:v>
                </c:pt>
                <c:pt idx="1421">
                  <c:v>73.756</c:v>
                </c:pt>
                <c:pt idx="1422">
                  <c:v>73.75462</c:v>
                </c:pt>
                <c:pt idx="1423">
                  <c:v>73.75326</c:v>
                </c:pt>
                <c:pt idx="1424">
                  <c:v>73.75191</c:v>
                </c:pt>
                <c:pt idx="1425">
                  <c:v>73.75057</c:v>
                </c:pt>
                <c:pt idx="1426">
                  <c:v>73.74925</c:v>
                </c:pt>
                <c:pt idx="1427">
                  <c:v>73.74795</c:v>
                </c:pt>
                <c:pt idx="1428">
                  <c:v>73.74666</c:v>
                </c:pt>
                <c:pt idx="1429">
                  <c:v>73.745384</c:v>
                </c:pt>
                <c:pt idx="1430">
                  <c:v>73.744125</c:v>
                </c:pt>
                <c:pt idx="1431">
                  <c:v>73.74288</c:v>
                </c:pt>
                <c:pt idx="1432">
                  <c:v>73.74165</c:v>
                </c:pt>
                <c:pt idx="1433">
                  <c:v>73.74044</c:v>
                </c:pt>
                <c:pt idx="1434">
                  <c:v>73.73924</c:v>
                </c:pt>
                <c:pt idx="1435">
                  <c:v>73.73805</c:v>
                </c:pt>
                <c:pt idx="1436">
                  <c:v>73.73688</c:v>
                </c:pt>
                <c:pt idx="1437">
                  <c:v>73.735725</c:v>
                </c:pt>
                <c:pt idx="1438">
                  <c:v>73.73458</c:v>
                </c:pt>
                <c:pt idx="1439">
                  <c:v>73.73345</c:v>
                </c:pt>
                <c:pt idx="1440">
                  <c:v>73.73233999999998</c:v>
                </c:pt>
                <c:pt idx="1441">
                  <c:v>73.73123</c:v>
                </c:pt>
                <c:pt idx="1442">
                  <c:v>73.73014</c:v>
                </c:pt>
                <c:pt idx="1443">
                  <c:v>73.729065</c:v>
                </c:pt>
                <c:pt idx="1444">
                  <c:v>73.728</c:v>
                </c:pt>
                <c:pt idx="1445">
                  <c:v>73.726944</c:v>
                </c:pt>
                <c:pt idx="1446">
                  <c:v>73.72589999999998</c:v>
                </c:pt>
                <c:pt idx="1447">
                  <c:v>73.72487</c:v>
                </c:pt>
                <c:pt idx="1448">
                  <c:v>73.723854</c:v>
                </c:pt>
                <c:pt idx="1449">
                  <c:v>73.72284999999998</c:v>
                </c:pt>
                <c:pt idx="1450">
                  <c:v>73.72185</c:v>
                </c:pt>
                <c:pt idx="1451">
                  <c:v>73.72086</c:v>
                </c:pt>
                <c:pt idx="1452">
                  <c:v>73.71989</c:v>
                </c:pt>
                <c:pt idx="1453">
                  <c:v>73.718925</c:v>
                </c:pt>
                <c:pt idx="1454">
                  <c:v>73.71797</c:v>
                </c:pt>
                <c:pt idx="1455">
                  <c:v>73.717026</c:v>
                </c:pt>
                <c:pt idx="1456">
                  <c:v>73.716095</c:v>
                </c:pt>
                <c:pt idx="1457">
                  <c:v>73.71517</c:v>
                </c:pt>
                <c:pt idx="1458">
                  <c:v>73.71426</c:v>
                </c:pt>
                <c:pt idx="1459">
                  <c:v>73.71335</c:v>
                </c:pt>
                <c:pt idx="1460">
                  <c:v>73.71245</c:v>
                </c:pt>
                <c:pt idx="1461">
                  <c:v>73.72385</c:v>
                </c:pt>
                <c:pt idx="1462">
                  <c:v>73.73524</c:v>
                </c:pt>
                <c:pt idx="1463">
                  <c:v>73.74663</c:v>
                </c:pt>
                <c:pt idx="1464">
                  <c:v>73.75801</c:v>
                </c:pt>
                <c:pt idx="1465">
                  <c:v>73.76937</c:v>
                </c:pt>
                <c:pt idx="1466">
                  <c:v>73.78069</c:v>
                </c:pt>
                <c:pt idx="1467">
                  <c:v>73.77968</c:v>
                </c:pt>
                <c:pt idx="1468">
                  <c:v>73.77862</c:v>
                </c:pt>
                <c:pt idx="1469">
                  <c:v>73.7775</c:v>
                </c:pt>
                <c:pt idx="1470">
                  <c:v>73.77632999999998</c:v>
                </c:pt>
                <c:pt idx="1471">
                  <c:v>73.77511</c:v>
                </c:pt>
                <c:pt idx="1472">
                  <c:v>73.77383399999998</c:v>
                </c:pt>
                <c:pt idx="1473">
                  <c:v>73.77252</c:v>
                </c:pt>
                <c:pt idx="1474">
                  <c:v>73.77117000000001</c:v>
                </c:pt>
                <c:pt idx="1475">
                  <c:v>73.76979</c:v>
                </c:pt>
                <c:pt idx="1476">
                  <c:v>73.76838999999998</c:v>
                </c:pt>
                <c:pt idx="1477">
                  <c:v>73.76695</c:v>
                </c:pt>
                <c:pt idx="1478">
                  <c:v>73.7655</c:v>
                </c:pt>
                <c:pt idx="1479">
                  <c:v>73.76404</c:v>
                </c:pt>
                <c:pt idx="1480">
                  <c:v>73.76256</c:v>
                </c:pt>
                <c:pt idx="1481">
                  <c:v>73.76108</c:v>
                </c:pt>
                <c:pt idx="1482">
                  <c:v>73.75959</c:v>
                </c:pt>
                <c:pt idx="1483">
                  <c:v>73.7581</c:v>
                </c:pt>
                <c:pt idx="1484">
                  <c:v>73.75662</c:v>
                </c:pt>
                <c:pt idx="1485">
                  <c:v>73.75513999999998</c:v>
                </c:pt>
                <c:pt idx="1486">
                  <c:v>73.75367</c:v>
                </c:pt>
                <c:pt idx="1487">
                  <c:v>73.752205</c:v>
                </c:pt>
                <c:pt idx="1488">
                  <c:v>73.75074999999998</c:v>
                </c:pt>
                <c:pt idx="1489">
                  <c:v>73.7493</c:v>
                </c:pt>
                <c:pt idx="1490">
                  <c:v>73.74787</c:v>
                </c:pt>
                <c:pt idx="1491">
                  <c:v>73.74645</c:v>
                </c:pt>
                <c:pt idx="1492">
                  <c:v>73.74505</c:v>
                </c:pt>
                <c:pt idx="1493">
                  <c:v>73.74365</c:v>
                </c:pt>
                <c:pt idx="1494">
                  <c:v>73.74227</c:v>
                </c:pt>
                <c:pt idx="1495">
                  <c:v>73.740906</c:v>
                </c:pt>
                <c:pt idx="1496">
                  <c:v>73.739555</c:v>
                </c:pt>
                <c:pt idx="1497">
                  <c:v>73.73822</c:v>
                </c:pt>
                <c:pt idx="1498">
                  <c:v>73.7369</c:v>
                </c:pt>
                <c:pt idx="1499">
                  <c:v>73.735596</c:v>
                </c:pt>
                <c:pt idx="1500">
                  <c:v>73.73431</c:v>
                </c:pt>
                <c:pt idx="1501">
                  <c:v>73.73303000000001</c:v>
                </c:pt>
                <c:pt idx="1502">
                  <c:v>73.73177</c:v>
                </c:pt>
                <c:pt idx="1503">
                  <c:v>73.73053</c:v>
                </c:pt>
                <c:pt idx="1504">
                  <c:v>73.7293</c:v>
                </c:pt>
                <c:pt idx="1505">
                  <c:v>73.72807999999999</c:v>
                </c:pt>
                <c:pt idx="1506">
                  <c:v>73.72687999999998</c:v>
                </c:pt>
                <c:pt idx="1507">
                  <c:v>73.72569999999998</c:v>
                </c:pt>
                <c:pt idx="1508">
                  <c:v>73.724525</c:v>
                </c:pt>
                <c:pt idx="1509">
                  <c:v>73.72336999999998</c:v>
                </c:pt>
                <c:pt idx="1510">
                  <c:v>73.72223</c:v>
                </c:pt>
                <c:pt idx="1511">
                  <c:v>73.7211</c:v>
                </c:pt>
                <c:pt idx="1512">
                  <c:v>73.71998</c:v>
                </c:pt>
                <c:pt idx="1513">
                  <c:v>73.71887</c:v>
                </c:pt>
                <c:pt idx="1514">
                  <c:v>73.71778</c:v>
                </c:pt>
                <c:pt idx="1515">
                  <c:v>73.716705</c:v>
                </c:pt>
                <c:pt idx="1516">
                  <c:v>73.715645</c:v>
                </c:pt>
                <c:pt idx="1517">
                  <c:v>73.7146</c:v>
                </c:pt>
                <c:pt idx="1518">
                  <c:v>73.71356</c:v>
                </c:pt>
                <c:pt idx="1519">
                  <c:v>73.71253</c:v>
                </c:pt>
                <c:pt idx="1520">
                  <c:v>73.71151</c:v>
                </c:pt>
                <c:pt idx="1521">
                  <c:v>73.71051</c:v>
                </c:pt>
                <c:pt idx="1522">
                  <c:v>73.70952</c:v>
                </c:pt>
                <c:pt idx="1523">
                  <c:v>73.708534</c:v>
                </c:pt>
                <c:pt idx="1524">
                  <c:v>73.70756</c:v>
                </c:pt>
                <c:pt idx="1525">
                  <c:v>73.7066</c:v>
                </c:pt>
                <c:pt idx="1526">
                  <c:v>73.70565</c:v>
                </c:pt>
                <c:pt idx="1527">
                  <c:v>73.70471</c:v>
                </c:pt>
                <c:pt idx="1528">
                  <c:v>73.70377999999998</c:v>
                </c:pt>
                <c:pt idx="1529">
                  <c:v>73.70286</c:v>
                </c:pt>
                <c:pt idx="1530">
                  <c:v>73.70194</c:v>
                </c:pt>
                <c:pt idx="1531">
                  <c:v>73.70104</c:v>
                </c:pt>
                <c:pt idx="1532">
                  <c:v>73.70015</c:v>
                </c:pt>
                <c:pt idx="1533">
                  <c:v>73.699265</c:v>
                </c:pt>
                <c:pt idx="1534">
                  <c:v>73.71067</c:v>
                </c:pt>
                <c:pt idx="1535">
                  <c:v>73.72207999999999</c:v>
                </c:pt>
                <c:pt idx="1536">
                  <c:v>73.73348</c:v>
                </c:pt>
                <c:pt idx="1537">
                  <c:v>73.74487</c:v>
                </c:pt>
                <c:pt idx="1538">
                  <c:v>73.75625</c:v>
                </c:pt>
                <c:pt idx="1539">
                  <c:v>73.767586</c:v>
                </c:pt>
                <c:pt idx="1540">
                  <c:v>73.76659</c:v>
                </c:pt>
                <c:pt idx="1541">
                  <c:v>73.76553000000001</c:v>
                </c:pt>
                <c:pt idx="1542">
                  <c:v>73.764435</c:v>
                </c:pt>
                <c:pt idx="1543">
                  <c:v>73.763275</c:v>
                </c:pt>
                <c:pt idx="1544">
                  <c:v>73.76207</c:v>
                </c:pt>
                <c:pt idx="1545">
                  <c:v>73.76081</c:v>
                </c:pt>
                <c:pt idx="1546">
                  <c:v>73.759514</c:v>
                </c:pt>
                <c:pt idx="1547">
                  <c:v>73.75817999999998</c:v>
                </c:pt>
                <c:pt idx="1548">
                  <c:v>73.756805</c:v>
                </c:pt>
                <c:pt idx="1549">
                  <c:v>73.75541</c:v>
                </c:pt>
                <c:pt idx="1550">
                  <c:v>73.75399</c:v>
                </c:pt>
                <c:pt idx="1551">
                  <c:v>73.75255</c:v>
                </c:pt>
                <c:pt idx="1552">
                  <c:v>73.7511</c:v>
                </c:pt>
                <c:pt idx="1553">
                  <c:v>73.74963</c:v>
                </c:pt>
                <c:pt idx="1554">
                  <c:v>73.74816</c:v>
                </c:pt>
                <c:pt idx="1555">
                  <c:v>73.74669</c:v>
                </c:pt>
                <c:pt idx="1556">
                  <c:v>73.74522</c:v>
                </c:pt>
                <c:pt idx="1557">
                  <c:v>73.74375</c:v>
                </c:pt>
                <c:pt idx="1558">
                  <c:v>73.74229</c:v>
                </c:pt>
                <c:pt idx="1559">
                  <c:v>73.74083</c:v>
                </c:pt>
                <c:pt idx="1560">
                  <c:v>73.73937999999998</c:v>
                </c:pt>
                <c:pt idx="1561">
                  <c:v>73.73794</c:v>
                </c:pt>
                <c:pt idx="1562">
                  <c:v>73.7365</c:v>
                </c:pt>
                <c:pt idx="1563">
                  <c:v>73.735085</c:v>
                </c:pt>
                <c:pt idx="1564">
                  <c:v>73.73367</c:v>
                </c:pt>
                <c:pt idx="1565">
                  <c:v>73.732285</c:v>
                </c:pt>
                <c:pt idx="1566">
                  <c:v>73.7309</c:v>
                </c:pt>
                <c:pt idx="1567">
                  <c:v>73.72953</c:v>
                </c:pt>
                <c:pt idx="1568">
                  <c:v>73.72817999999998</c:v>
                </c:pt>
                <c:pt idx="1569">
                  <c:v>73.72684499999998</c:v>
                </c:pt>
                <c:pt idx="1570">
                  <c:v>73.725525</c:v>
                </c:pt>
                <c:pt idx="1571">
                  <c:v>73.72421</c:v>
                </c:pt>
                <c:pt idx="1572">
                  <c:v>73.72292</c:v>
                </c:pt>
                <c:pt idx="1573">
                  <c:v>73.72164</c:v>
                </c:pt>
                <c:pt idx="1574">
                  <c:v>73.72037999999999</c:v>
                </c:pt>
                <c:pt idx="1575">
                  <c:v>73.71913</c:v>
                </c:pt>
                <c:pt idx="1576">
                  <c:v>73.7179</c:v>
                </c:pt>
                <c:pt idx="1577">
                  <c:v>73.71669</c:v>
                </c:pt>
                <c:pt idx="1578">
                  <c:v>73.715485</c:v>
                </c:pt>
                <c:pt idx="1579">
                  <c:v>73.714294</c:v>
                </c:pt>
                <c:pt idx="1580">
                  <c:v>73.71312</c:v>
                </c:pt>
                <c:pt idx="1581">
                  <c:v>73.71197</c:v>
                </c:pt>
                <c:pt idx="1582">
                  <c:v>73.71082</c:v>
                </c:pt>
                <c:pt idx="1583">
                  <c:v>73.709694</c:v>
                </c:pt>
                <c:pt idx="1584">
                  <c:v>73.70857</c:v>
                </c:pt>
                <c:pt idx="1585">
                  <c:v>73.707466</c:v>
                </c:pt>
                <c:pt idx="1586">
                  <c:v>73.70637499999998</c:v>
                </c:pt>
                <c:pt idx="1587">
                  <c:v>73.7053</c:v>
                </c:pt>
                <c:pt idx="1588">
                  <c:v>73.70424</c:v>
                </c:pt>
                <c:pt idx="1589">
                  <c:v>73.70319</c:v>
                </c:pt>
                <c:pt idx="1590">
                  <c:v>73.702156</c:v>
                </c:pt>
                <c:pt idx="1591">
                  <c:v>73.701126</c:v>
                </c:pt>
                <c:pt idx="1592">
                  <c:v>73.70011</c:v>
                </c:pt>
                <c:pt idx="1593">
                  <c:v>73.69911</c:v>
                </c:pt>
                <c:pt idx="1594">
                  <c:v>73.69812</c:v>
                </c:pt>
                <c:pt idx="1595">
                  <c:v>73.697136</c:v>
                </c:pt>
                <c:pt idx="1596">
                  <c:v>73.69617</c:v>
                </c:pt>
                <c:pt idx="1597">
                  <c:v>73.695206</c:v>
                </c:pt>
                <c:pt idx="1598">
                  <c:v>73.69425</c:v>
                </c:pt>
                <c:pt idx="1599">
                  <c:v>73.69330999999998</c:v>
                </c:pt>
                <c:pt idx="1600">
                  <c:v>73.69237999999999</c:v>
                </c:pt>
                <c:pt idx="1601">
                  <c:v>73.69147</c:v>
                </c:pt>
                <c:pt idx="1602">
                  <c:v>73.69056</c:v>
                </c:pt>
                <c:pt idx="1603">
                  <c:v>73.68966</c:v>
                </c:pt>
                <c:pt idx="1604">
                  <c:v>73.68876999999998</c:v>
                </c:pt>
                <c:pt idx="1605">
                  <c:v>73.68788999999998</c:v>
                </c:pt>
                <c:pt idx="1606">
                  <c:v>73.68701</c:v>
                </c:pt>
                <c:pt idx="1607">
                  <c:v>73.698425</c:v>
                </c:pt>
                <c:pt idx="1608">
                  <c:v>73.70985</c:v>
                </c:pt>
                <c:pt idx="1609">
                  <c:v>73.72127</c:v>
                </c:pt>
                <c:pt idx="1610">
                  <c:v>73.73267000000001</c:v>
                </c:pt>
                <c:pt idx="1611">
                  <c:v>73.74405</c:v>
                </c:pt>
                <c:pt idx="1612">
                  <c:v>73.75539999999998</c:v>
                </c:pt>
                <c:pt idx="1613">
                  <c:v>73.75441</c:v>
                </c:pt>
                <c:pt idx="1614">
                  <c:v>73.75336999999998</c:v>
                </c:pt>
                <c:pt idx="1615">
                  <c:v>73.75228</c:v>
                </c:pt>
                <c:pt idx="1616">
                  <c:v>73.75114</c:v>
                </c:pt>
                <c:pt idx="1617">
                  <c:v>73.74994</c:v>
                </c:pt>
                <c:pt idx="1618">
                  <c:v>73.748695</c:v>
                </c:pt>
                <c:pt idx="1619">
                  <c:v>73.747406</c:v>
                </c:pt>
                <c:pt idx="1620">
                  <c:v>73.74608</c:v>
                </c:pt>
                <c:pt idx="1621">
                  <c:v>73.74472</c:v>
                </c:pt>
                <c:pt idx="1622">
                  <c:v>73.74334</c:v>
                </c:pt>
                <c:pt idx="1623">
                  <c:v>73.74193</c:v>
                </c:pt>
                <c:pt idx="1624">
                  <c:v>73.7405</c:v>
                </c:pt>
                <c:pt idx="1625">
                  <c:v>73.73906</c:v>
                </c:pt>
                <c:pt idx="1626">
                  <c:v>73.73761</c:v>
                </c:pt>
                <c:pt idx="1627">
                  <c:v>73.73615</c:v>
                </c:pt>
                <c:pt idx="1628">
                  <c:v>73.734695</c:v>
                </c:pt>
                <c:pt idx="1629">
                  <c:v>73.73324</c:v>
                </c:pt>
                <c:pt idx="1630">
                  <c:v>73.73178</c:v>
                </c:pt>
                <c:pt idx="1631">
                  <c:v>73.73032</c:v>
                </c:pt>
                <c:pt idx="1632">
                  <c:v>73.72887399999999</c:v>
                </c:pt>
                <c:pt idx="1633">
                  <c:v>73.72743000000001</c:v>
                </c:pt>
                <c:pt idx="1634">
                  <c:v>73.726</c:v>
                </c:pt>
                <c:pt idx="1635">
                  <c:v>73.72458</c:v>
                </c:pt>
                <c:pt idx="1636">
                  <c:v>73.723175</c:v>
                </c:pt>
                <c:pt idx="1637">
                  <c:v>73.72177999999998</c:v>
                </c:pt>
                <c:pt idx="1638">
                  <c:v>73.7204</c:v>
                </c:pt>
                <c:pt idx="1639">
                  <c:v>73.71903</c:v>
                </c:pt>
                <c:pt idx="1640">
                  <c:v>73.717674</c:v>
                </c:pt>
                <c:pt idx="1641">
                  <c:v>73.71633000000001</c:v>
                </c:pt>
                <c:pt idx="1642">
                  <c:v>73.715004</c:v>
                </c:pt>
                <c:pt idx="1643">
                  <c:v>73.71369</c:v>
                </c:pt>
                <c:pt idx="1644">
                  <c:v>73.712395</c:v>
                </c:pt>
                <c:pt idx="1645">
                  <c:v>73.71112</c:v>
                </c:pt>
                <c:pt idx="1646">
                  <c:v>73.709854</c:v>
                </c:pt>
                <c:pt idx="1647">
                  <c:v>73.7086</c:v>
                </c:pt>
                <c:pt idx="1648">
                  <c:v>73.70737</c:v>
                </c:pt>
                <c:pt idx="1649">
                  <c:v>73.70615</c:v>
                </c:pt>
                <c:pt idx="1650">
                  <c:v>73.70494</c:v>
                </c:pt>
                <c:pt idx="1651">
                  <c:v>73.70375</c:v>
                </c:pt>
                <c:pt idx="1652">
                  <c:v>73.70257599999998</c:v>
                </c:pt>
                <c:pt idx="1653">
                  <c:v>73.701416</c:v>
                </c:pt>
                <c:pt idx="1654">
                  <c:v>73.70027</c:v>
                </c:pt>
                <c:pt idx="1655">
                  <c:v>73.699135</c:v>
                </c:pt>
                <c:pt idx="1656">
                  <c:v>73.69802</c:v>
                </c:pt>
                <c:pt idx="1657">
                  <c:v>73.696915</c:v>
                </c:pt>
                <c:pt idx="1658">
                  <c:v>73.69582</c:v>
                </c:pt>
                <c:pt idx="1659">
                  <c:v>73.69473999999998</c:v>
                </c:pt>
                <c:pt idx="1660">
                  <c:v>73.69368</c:v>
                </c:pt>
                <c:pt idx="1661">
                  <c:v>73.69263</c:v>
                </c:pt>
                <c:pt idx="1662">
                  <c:v>73.69158</c:v>
                </c:pt>
                <c:pt idx="1663">
                  <c:v>73.69055</c:v>
                </c:pt>
                <c:pt idx="1664">
                  <c:v>73.68953999999998</c:v>
                </c:pt>
                <c:pt idx="1665">
                  <c:v>73.68852999999998</c:v>
                </c:pt>
                <c:pt idx="1666">
                  <c:v>73.68754</c:v>
                </c:pt>
                <c:pt idx="1667">
                  <c:v>73.68656</c:v>
                </c:pt>
                <c:pt idx="1668">
                  <c:v>73.68558999999999</c:v>
                </c:pt>
                <c:pt idx="1669">
                  <c:v>73.68463000000001</c:v>
                </c:pt>
                <c:pt idx="1670">
                  <c:v>73.68368499999998</c:v>
                </c:pt>
                <c:pt idx="1671">
                  <c:v>73.68274999999998</c:v>
                </c:pt>
                <c:pt idx="1672">
                  <c:v>73.681816</c:v>
                </c:pt>
                <c:pt idx="1673">
                  <c:v>73.68088999999999</c:v>
                </c:pt>
                <c:pt idx="1674">
                  <c:v>73.67998499999999</c:v>
                </c:pt>
                <c:pt idx="1675">
                  <c:v>73.67908499999999</c:v>
                </c:pt>
                <c:pt idx="1676">
                  <c:v>73.67819999999999</c:v>
                </c:pt>
                <c:pt idx="1677">
                  <c:v>73.67731999999998</c:v>
                </c:pt>
                <c:pt idx="1678">
                  <c:v>73.67644999999999</c:v>
                </c:pt>
                <c:pt idx="1679">
                  <c:v>73.67558999999999</c:v>
                </c:pt>
                <c:pt idx="1680">
                  <c:v>73.68701</c:v>
                </c:pt>
                <c:pt idx="1681">
                  <c:v>73.69843999999999</c:v>
                </c:pt>
                <c:pt idx="1682">
                  <c:v>73.70987</c:v>
                </c:pt>
                <c:pt idx="1683">
                  <c:v>73.72128</c:v>
                </c:pt>
                <c:pt idx="1684">
                  <c:v>73.73267000000001</c:v>
                </c:pt>
                <c:pt idx="1685">
                  <c:v>73.744026</c:v>
                </c:pt>
                <c:pt idx="1686">
                  <c:v>73.74305</c:v>
                </c:pt>
                <c:pt idx="1687">
                  <c:v>73.74202</c:v>
                </c:pt>
                <c:pt idx="1688">
                  <c:v>73.740944</c:v>
                </c:pt>
                <c:pt idx="1689">
                  <c:v>73.73981</c:v>
                </c:pt>
                <c:pt idx="1690">
                  <c:v>73.738625</c:v>
                </c:pt>
                <c:pt idx="1691">
                  <c:v>73.73739</c:v>
                </c:pt>
                <c:pt idx="1692">
                  <c:v>73.736115</c:v>
                </c:pt>
                <c:pt idx="1693">
                  <c:v>73.7348</c:v>
                </c:pt>
                <c:pt idx="1694">
                  <c:v>73.73345</c:v>
                </c:pt>
                <c:pt idx="1695">
                  <c:v>73.73207999999998</c:v>
                </c:pt>
                <c:pt idx="1696">
                  <c:v>73.73068</c:v>
                </c:pt>
                <c:pt idx="1697">
                  <c:v>73.72926</c:v>
                </c:pt>
                <c:pt idx="1698">
                  <c:v>73.72783</c:v>
                </c:pt>
                <c:pt idx="1699">
                  <c:v>73.72638999999998</c:v>
                </c:pt>
                <c:pt idx="1700">
                  <c:v>73.724945</c:v>
                </c:pt>
                <c:pt idx="1701">
                  <c:v>73.723495</c:v>
                </c:pt>
                <c:pt idx="1702">
                  <c:v>73.72204599999999</c:v>
                </c:pt>
                <c:pt idx="1703">
                  <c:v>73.720604</c:v>
                </c:pt>
                <c:pt idx="1704">
                  <c:v>73.71916</c:v>
                </c:pt>
                <c:pt idx="1705">
                  <c:v>73.71773</c:v>
                </c:pt>
                <c:pt idx="1706">
                  <c:v>73.71629</c:v>
                </c:pt>
                <c:pt idx="1707">
                  <c:v>73.714874</c:v>
                </c:pt>
                <c:pt idx="1708">
                  <c:v>73.71346</c:v>
                </c:pt>
                <c:pt idx="1709">
                  <c:v>73.71207</c:v>
                </c:pt>
                <c:pt idx="1710">
                  <c:v>73.71068</c:v>
                </c:pt>
                <c:pt idx="1711">
                  <c:v>73.709305</c:v>
                </c:pt>
                <c:pt idx="1712">
                  <c:v>73.70795</c:v>
                </c:pt>
                <c:pt idx="1713">
                  <c:v>73.706604</c:v>
                </c:pt>
                <c:pt idx="1714">
                  <c:v>73.70528</c:v>
                </c:pt>
                <c:pt idx="1715">
                  <c:v>73.70396</c:v>
                </c:pt>
                <c:pt idx="1716">
                  <c:v>73.70265</c:v>
                </c:pt>
                <c:pt idx="1717">
                  <c:v>73.70137</c:v>
                </c:pt>
                <c:pt idx="1718">
                  <c:v>73.7001</c:v>
                </c:pt>
                <c:pt idx="1719">
                  <c:v>73.69884999999998</c:v>
                </c:pt>
                <c:pt idx="1720">
                  <c:v>73.69761</c:v>
                </c:pt>
                <c:pt idx="1721">
                  <c:v>73.69637999999999</c:v>
                </c:pt>
                <c:pt idx="1722">
                  <c:v>73.69517499999999</c:v>
                </c:pt>
                <c:pt idx="1723">
                  <c:v>73.69397999999998</c:v>
                </c:pt>
                <c:pt idx="1724">
                  <c:v>73.69279499999999</c:v>
                </c:pt>
                <c:pt idx="1725">
                  <c:v>73.69163</c:v>
                </c:pt>
                <c:pt idx="1726">
                  <c:v>73.69047999999998</c:v>
                </c:pt>
                <c:pt idx="1727">
                  <c:v>73.68934999999999</c:v>
                </c:pt>
                <c:pt idx="1728">
                  <c:v>73.688225</c:v>
                </c:pt>
                <c:pt idx="1729">
                  <c:v>73.68712</c:v>
                </c:pt>
                <c:pt idx="1730">
                  <c:v>73.68602</c:v>
                </c:pt>
                <c:pt idx="1731">
                  <c:v>73.68493999999998</c:v>
                </c:pt>
                <c:pt idx="1732">
                  <c:v>73.68387</c:v>
                </c:pt>
                <c:pt idx="1733">
                  <c:v>73.68281599999999</c:v>
                </c:pt>
                <c:pt idx="1734">
                  <c:v>73.68176999999998</c:v>
                </c:pt>
                <c:pt idx="1735">
                  <c:v>73.68073999999999</c:v>
                </c:pt>
                <c:pt idx="1736">
                  <c:v>73.67971999999999</c:v>
                </c:pt>
                <c:pt idx="1737">
                  <c:v>73.67870999999997</c:v>
                </c:pt>
                <c:pt idx="1738">
                  <c:v>73.67771999999998</c:v>
                </c:pt>
                <c:pt idx="1739">
                  <c:v>73.67673499999997</c:v>
                </c:pt>
                <c:pt idx="1740">
                  <c:v>73.67576599999997</c:v>
                </c:pt>
                <c:pt idx="1741">
                  <c:v>73.67480499999999</c:v>
                </c:pt>
                <c:pt idx="1742">
                  <c:v>73.67385999999999</c:v>
                </c:pt>
                <c:pt idx="1743">
                  <c:v>73.67291999999999</c:v>
                </c:pt>
                <c:pt idx="1744">
                  <c:v>73.67198999999998</c:v>
                </c:pt>
                <c:pt idx="1745">
                  <c:v>73.67107399999999</c:v>
                </c:pt>
                <c:pt idx="1746">
                  <c:v>73.67016599999998</c:v>
                </c:pt>
                <c:pt idx="1747">
                  <c:v>73.669266</c:v>
                </c:pt>
                <c:pt idx="1748">
                  <c:v>73.66837999999998</c:v>
                </c:pt>
                <c:pt idx="1749">
                  <c:v>73.6675</c:v>
                </c:pt>
                <c:pt idx="1750">
                  <c:v>73.66663000000001</c:v>
                </c:pt>
                <c:pt idx="1751">
                  <c:v>73.66576999999998</c:v>
                </c:pt>
                <c:pt idx="1752">
                  <c:v>73.66492</c:v>
                </c:pt>
                <c:pt idx="1753">
                  <c:v>73.67634599999997</c:v>
                </c:pt>
                <c:pt idx="1754">
                  <c:v>73.68777999999999</c:v>
                </c:pt>
                <c:pt idx="1755">
                  <c:v>73.69922</c:v>
                </c:pt>
                <c:pt idx="1756">
                  <c:v>73.71064</c:v>
                </c:pt>
                <c:pt idx="1757">
                  <c:v>73.72203999999999</c:v>
                </c:pt>
                <c:pt idx="1758">
                  <c:v>73.733406</c:v>
                </c:pt>
                <c:pt idx="1759">
                  <c:v>73.73243999999998</c:v>
                </c:pt>
                <c:pt idx="1760">
                  <c:v>73.73142</c:v>
                </c:pt>
                <c:pt idx="1761">
                  <c:v>73.73035</c:v>
                </c:pt>
                <c:pt idx="1762">
                  <c:v>73.729225</c:v>
                </c:pt>
                <c:pt idx="1763">
                  <c:v>73.72803999999998</c:v>
                </c:pt>
                <c:pt idx="1764">
                  <c:v>73.72682</c:v>
                </c:pt>
                <c:pt idx="1765">
                  <c:v>73.725555</c:v>
                </c:pt>
                <c:pt idx="1766">
                  <c:v>73.72425</c:v>
                </c:pt>
                <c:pt idx="1767">
                  <c:v>73.72291</c:v>
                </c:pt>
                <c:pt idx="1768">
                  <c:v>73.72154</c:v>
                </c:pt>
                <c:pt idx="1769">
                  <c:v>73.72015</c:v>
                </c:pt>
                <c:pt idx="1770">
                  <c:v>73.71875</c:v>
                </c:pt>
                <c:pt idx="1771">
                  <c:v>73.71733</c:v>
                </c:pt>
                <c:pt idx="1772">
                  <c:v>73.715904</c:v>
                </c:pt>
                <c:pt idx="1773">
                  <c:v>73.71446</c:v>
                </c:pt>
                <c:pt idx="1774">
                  <c:v>73.71303</c:v>
                </c:pt>
                <c:pt idx="1775">
                  <c:v>73.71159</c:v>
                </c:pt>
                <c:pt idx="1776">
                  <c:v>73.71015</c:v>
                </c:pt>
                <c:pt idx="1777">
                  <c:v>73.70872</c:v>
                </c:pt>
                <c:pt idx="1778">
                  <c:v>73.70729</c:v>
                </c:pt>
                <c:pt idx="1779">
                  <c:v>73.70587</c:v>
                </c:pt>
                <c:pt idx="1780">
                  <c:v>73.70446</c:v>
                </c:pt>
                <c:pt idx="1781">
                  <c:v>73.703064</c:v>
                </c:pt>
                <c:pt idx="1782">
                  <c:v>73.701675</c:v>
                </c:pt>
                <c:pt idx="1783">
                  <c:v>73.700294</c:v>
                </c:pt>
                <c:pt idx="1784">
                  <c:v>73.69892999999998</c:v>
                </c:pt>
                <c:pt idx="1785">
                  <c:v>73.69758</c:v>
                </c:pt>
                <c:pt idx="1786">
                  <c:v>73.69624</c:v>
                </c:pt>
                <c:pt idx="1787">
                  <c:v>73.69492</c:v>
                </c:pt>
                <c:pt idx="1788">
                  <c:v>73.69362</c:v>
                </c:pt>
                <c:pt idx="1789">
                  <c:v>73.69233</c:v>
                </c:pt>
                <c:pt idx="1790">
                  <c:v>73.691055</c:v>
                </c:pt>
                <c:pt idx="1791">
                  <c:v>73.68979999999999</c:v>
                </c:pt>
                <c:pt idx="1792">
                  <c:v>73.68854499999999</c:v>
                </c:pt>
                <c:pt idx="1793">
                  <c:v>73.68732</c:v>
                </c:pt>
                <c:pt idx="1794">
                  <c:v>73.686104</c:v>
                </c:pt>
                <c:pt idx="1795">
                  <c:v>73.6849</c:v>
                </c:pt>
                <c:pt idx="1796">
                  <c:v>73.68371599999999</c:v>
                </c:pt>
                <c:pt idx="1797">
                  <c:v>73.68253999999999</c:v>
                </c:pt>
                <c:pt idx="1798">
                  <c:v>73.68138999999998</c:v>
                </c:pt>
                <c:pt idx="1799">
                  <c:v>73.680244</c:v>
                </c:pt>
                <c:pt idx="1800">
                  <c:v>73.67911499999998</c:v>
                </c:pt>
                <c:pt idx="1801">
                  <c:v>73.67799999999998</c:v>
                </c:pt>
                <c:pt idx="1802">
                  <c:v>73.67689999999999</c:v>
                </c:pt>
                <c:pt idx="1803">
                  <c:v>73.67581999999999</c:v>
                </c:pt>
                <c:pt idx="1804">
                  <c:v>73.67474999999999</c:v>
                </c:pt>
                <c:pt idx="1805">
                  <c:v>73.67368999999998</c:v>
                </c:pt>
                <c:pt idx="1806">
                  <c:v>73.67263999999999</c:v>
                </c:pt>
                <c:pt idx="1807">
                  <c:v>73.67161</c:v>
                </c:pt>
                <c:pt idx="1808">
                  <c:v>73.67058599999999</c:v>
                </c:pt>
                <c:pt idx="1809">
                  <c:v>73.66957999999998</c:v>
                </c:pt>
                <c:pt idx="1810">
                  <c:v>73.66857999999999</c:v>
                </c:pt>
                <c:pt idx="1811">
                  <c:v>73.667595</c:v>
                </c:pt>
                <c:pt idx="1812">
                  <c:v>73.66662</c:v>
                </c:pt>
                <c:pt idx="1813">
                  <c:v>73.66566</c:v>
                </c:pt>
                <c:pt idx="1814">
                  <c:v>73.6647</c:v>
                </c:pt>
                <c:pt idx="1815">
                  <c:v>73.663765</c:v>
                </c:pt>
                <c:pt idx="1816">
                  <c:v>73.66283399999999</c:v>
                </c:pt>
                <c:pt idx="1817">
                  <c:v>73.66192</c:v>
                </c:pt>
                <c:pt idx="1818">
                  <c:v>73.66101</c:v>
                </c:pt>
                <c:pt idx="1819">
                  <c:v>73.66011</c:v>
                </c:pt>
                <c:pt idx="1820">
                  <c:v>73.65922</c:v>
                </c:pt>
                <c:pt idx="1821">
                  <c:v>73.65833999999997</c:v>
                </c:pt>
                <c:pt idx="1822">
                  <c:v>73.65746999999998</c:v>
                </c:pt>
                <c:pt idx="1823">
                  <c:v>73.65661</c:v>
                </c:pt>
                <c:pt idx="1824">
                  <c:v>73.65575999999999</c:v>
                </c:pt>
                <c:pt idx="1825">
                  <c:v>73.654915</c:v>
                </c:pt>
                <c:pt idx="1826">
                  <c:v>73.66634999999998</c:v>
                </c:pt>
                <c:pt idx="1827">
                  <c:v>73.67779499999999</c:v>
                </c:pt>
                <c:pt idx="1828">
                  <c:v>73.68924</c:v>
                </c:pt>
                <c:pt idx="1829">
                  <c:v>73.70067</c:v>
                </c:pt>
                <c:pt idx="1830">
                  <c:v>73.712074</c:v>
                </c:pt>
                <c:pt idx="1831">
                  <c:v>73.72343999999998</c:v>
                </c:pt>
                <c:pt idx="1832">
                  <c:v>73.72247999999999</c:v>
                </c:pt>
                <c:pt idx="1833">
                  <c:v>73.72147</c:v>
                </c:pt>
                <c:pt idx="1834">
                  <c:v>73.72041</c:v>
                </c:pt>
                <c:pt idx="1835">
                  <c:v>73.7193</c:v>
                </c:pt>
                <c:pt idx="1836">
                  <c:v>73.71813</c:v>
                </c:pt>
                <c:pt idx="1837">
                  <c:v>73.71692</c:v>
                </c:pt>
                <c:pt idx="1838">
                  <c:v>73.71566</c:v>
                </c:pt>
                <c:pt idx="1839">
                  <c:v>73.71436</c:v>
                </c:pt>
                <c:pt idx="1840">
                  <c:v>73.713036</c:v>
                </c:pt>
                <c:pt idx="1841">
                  <c:v>73.711685</c:v>
                </c:pt>
                <c:pt idx="1842">
                  <c:v>73.710304</c:v>
                </c:pt>
                <c:pt idx="1843">
                  <c:v>73.70891</c:v>
                </c:pt>
                <c:pt idx="1844">
                  <c:v>73.7075</c:v>
                </c:pt>
                <c:pt idx="1845">
                  <c:v>73.70608</c:v>
                </c:pt>
                <c:pt idx="1846">
                  <c:v>73.70465</c:v>
                </c:pt>
                <c:pt idx="1847">
                  <c:v>73.70322</c:v>
                </c:pt>
                <c:pt idx="1848">
                  <c:v>73.70179</c:v>
                </c:pt>
                <c:pt idx="1849">
                  <c:v>73.700356</c:v>
                </c:pt>
                <c:pt idx="1850">
                  <c:v>73.69892999999998</c:v>
                </c:pt>
                <c:pt idx="1851">
                  <c:v>73.69751</c:v>
                </c:pt>
                <c:pt idx="1852">
                  <c:v>73.6961</c:v>
                </c:pt>
                <c:pt idx="1853">
                  <c:v>73.694695</c:v>
                </c:pt>
                <c:pt idx="1854">
                  <c:v>73.69330599999999</c:v>
                </c:pt>
                <c:pt idx="1855">
                  <c:v>73.69193000000001</c:v>
                </c:pt>
                <c:pt idx="1856">
                  <c:v>73.69056</c:v>
                </c:pt>
                <c:pt idx="1857">
                  <c:v>73.68921</c:v>
                </c:pt>
                <c:pt idx="1858">
                  <c:v>73.68786999999998</c:v>
                </c:pt>
                <c:pt idx="1859">
                  <c:v>73.68653999999998</c:v>
                </c:pt>
                <c:pt idx="1860">
                  <c:v>73.68522999999998</c:v>
                </c:pt>
                <c:pt idx="1861">
                  <c:v>73.68392999999998</c:v>
                </c:pt>
                <c:pt idx="1862">
                  <c:v>73.68264999999998</c:v>
                </c:pt>
                <c:pt idx="1863">
                  <c:v>73.68137999999999</c:v>
                </c:pt>
                <c:pt idx="1864">
                  <c:v>73.68013</c:v>
                </c:pt>
                <c:pt idx="1865">
                  <c:v>73.67889399999999</c:v>
                </c:pt>
                <c:pt idx="1866">
                  <c:v>73.67767</c:v>
                </c:pt>
                <c:pt idx="1867">
                  <c:v>73.67645999999999</c:v>
                </c:pt>
                <c:pt idx="1868">
                  <c:v>73.67527</c:v>
                </c:pt>
                <c:pt idx="1869">
                  <c:v>73.67409499999998</c:v>
                </c:pt>
                <c:pt idx="1870">
                  <c:v>73.67292999999998</c:v>
                </c:pt>
                <c:pt idx="1871">
                  <c:v>73.67177599999997</c:v>
                </c:pt>
                <c:pt idx="1872">
                  <c:v>73.67063999999999</c:v>
                </c:pt>
                <c:pt idx="1873">
                  <c:v>73.669525</c:v>
                </c:pt>
                <c:pt idx="1874">
                  <c:v>73.66842</c:v>
                </c:pt>
                <c:pt idx="1875">
                  <c:v>73.66733</c:v>
                </c:pt>
                <c:pt idx="1876">
                  <c:v>73.66625</c:v>
                </c:pt>
                <c:pt idx="1877">
                  <c:v>73.66518999999998</c:v>
                </c:pt>
                <c:pt idx="1878">
                  <c:v>73.66414</c:v>
                </c:pt>
                <c:pt idx="1879">
                  <c:v>73.6631</c:v>
                </c:pt>
                <c:pt idx="1880">
                  <c:v>73.66207999999999</c:v>
                </c:pt>
                <c:pt idx="1881">
                  <c:v>73.661064</c:v>
                </c:pt>
                <c:pt idx="1882">
                  <c:v>73.660065</c:v>
                </c:pt>
                <c:pt idx="1883">
                  <c:v>73.65907999999999</c:v>
                </c:pt>
                <c:pt idx="1884">
                  <c:v>73.65809999999999</c:v>
                </c:pt>
                <c:pt idx="1885">
                  <c:v>73.65713</c:v>
                </c:pt>
                <c:pt idx="1886">
                  <c:v>73.65616999999998</c:v>
                </c:pt>
                <c:pt idx="1887">
                  <c:v>73.65523499999999</c:v>
                </c:pt>
                <c:pt idx="1888">
                  <c:v>73.65430499999998</c:v>
                </c:pt>
                <c:pt idx="1889">
                  <c:v>73.65337999999998</c:v>
                </c:pt>
                <c:pt idx="1890">
                  <c:v>73.65246599999999</c:v>
                </c:pt>
                <c:pt idx="1891">
                  <c:v>73.651566</c:v>
                </c:pt>
                <c:pt idx="1892">
                  <c:v>73.65067</c:v>
                </c:pt>
                <c:pt idx="1893">
                  <c:v>73.64979599999998</c:v>
                </c:pt>
                <c:pt idx="1894">
                  <c:v>73.648926</c:v>
                </c:pt>
                <c:pt idx="1895">
                  <c:v>73.64805599999998</c:v>
                </c:pt>
                <c:pt idx="1896">
                  <c:v>73.6472</c:v>
                </c:pt>
                <c:pt idx="1897">
                  <c:v>73.64636</c:v>
                </c:pt>
                <c:pt idx="1898">
                  <c:v>73.64553</c:v>
                </c:pt>
                <c:pt idx="1899">
                  <c:v>73.65697499999999</c:v>
                </c:pt>
                <c:pt idx="1900">
                  <c:v>73.66842999999998</c:v>
                </c:pt>
                <c:pt idx="1901">
                  <c:v>73.67986999999998</c:v>
                </c:pt>
                <c:pt idx="1902">
                  <c:v>73.69131</c:v>
                </c:pt>
                <c:pt idx="1903">
                  <c:v>73.70270999999998</c:v>
                </c:pt>
                <c:pt idx="1904">
                  <c:v>73.71409</c:v>
                </c:pt>
                <c:pt idx="1905">
                  <c:v>73.71314</c:v>
                </c:pt>
                <c:pt idx="1906">
                  <c:v>73.71214</c:v>
                </c:pt>
                <c:pt idx="1907">
                  <c:v>73.71109</c:v>
                </c:pt>
                <c:pt idx="1908">
                  <c:v>73.709984</c:v>
                </c:pt>
                <c:pt idx="1909">
                  <c:v>73.708824</c:v>
                </c:pt>
                <c:pt idx="1910">
                  <c:v>73.70762</c:v>
                </c:pt>
                <c:pt idx="1911">
                  <c:v>73.70637</c:v>
                </c:pt>
                <c:pt idx="1912">
                  <c:v>73.70507999999998</c:v>
                </c:pt>
                <c:pt idx="1913">
                  <c:v>73.70376</c:v>
                </c:pt>
                <c:pt idx="1914">
                  <c:v>73.70241</c:v>
                </c:pt>
                <c:pt idx="1915">
                  <c:v>73.70104</c:v>
                </c:pt>
                <c:pt idx="1916">
                  <c:v>73.69965</c:v>
                </c:pt>
                <c:pt idx="1917">
                  <c:v>73.69825</c:v>
                </c:pt>
                <c:pt idx="1918">
                  <c:v>73.69683999999998</c:v>
                </c:pt>
                <c:pt idx="1919">
                  <c:v>73.69542</c:v>
                </c:pt>
                <c:pt idx="1920">
                  <c:v>73.69399</c:v>
                </c:pt>
                <c:pt idx="1921">
                  <c:v>73.692566</c:v>
                </c:pt>
                <c:pt idx="1922">
                  <c:v>73.69115</c:v>
                </c:pt>
                <c:pt idx="1923">
                  <c:v>73.68972999999998</c:v>
                </c:pt>
                <c:pt idx="1924">
                  <c:v>73.68831999999999</c:v>
                </c:pt>
                <c:pt idx="1925">
                  <c:v>73.68690999999998</c:v>
                </c:pt>
                <c:pt idx="1926">
                  <c:v>73.68551999999998</c:v>
                </c:pt>
                <c:pt idx="1927">
                  <c:v>73.684135</c:v>
                </c:pt>
                <c:pt idx="1928">
                  <c:v>73.68275999999999</c:v>
                </c:pt>
                <c:pt idx="1929">
                  <c:v>73.681404</c:v>
                </c:pt>
                <c:pt idx="1930">
                  <c:v>73.68004999999998</c:v>
                </c:pt>
                <c:pt idx="1931">
                  <c:v>73.67872999999997</c:v>
                </c:pt>
                <c:pt idx="1932">
                  <c:v>73.67740999999998</c:v>
                </c:pt>
                <c:pt idx="1933">
                  <c:v>73.67609999999999</c:v>
                </c:pt>
                <c:pt idx="1934">
                  <c:v>73.67480999999998</c:v>
                </c:pt>
                <c:pt idx="1935">
                  <c:v>73.67353999999999</c:v>
                </c:pt>
                <c:pt idx="1936">
                  <c:v>73.67227999999999</c:v>
                </c:pt>
                <c:pt idx="1937">
                  <c:v>73.67103599999999</c:v>
                </c:pt>
                <c:pt idx="1938">
                  <c:v>73.66981</c:v>
                </c:pt>
                <c:pt idx="1939">
                  <c:v>73.668594</c:v>
                </c:pt>
                <c:pt idx="1940">
                  <c:v>73.6674</c:v>
                </c:pt>
                <c:pt idx="1941">
                  <c:v>73.666214</c:v>
                </c:pt>
                <c:pt idx="1942">
                  <c:v>73.66503999999999</c:v>
                </c:pt>
                <c:pt idx="1943">
                  <c:v>73.66388999999998</c:v>
                </c:pt>
                <c:pt idx="1944">
                  <c:v>73.66274999999999</c:v>
                </c:pt>
                <c:pt idx="1945">
                  <c:v>73.66162</c:v>
                </c:pt>
                <c:pt idx="1946">
                  <c:v>73.66051</c:v>
                </c:pt>
                <c:pt idx="1947">
                  <c:v>73.65940999999998</c:v>
                </c:pt>
                <c:pt idx="1948">
                  <c:v>73.65832499999999</c:v>
                </c:pt>
                <c:pt idx="1949">
                  <c:v>73.65725</c:v>
                </c:pt>
                <c:pt idx="1950">
                  <c:v>73.6562</c:v>
                </c:pt>
                <c:pt idx="1951">
                  <c:v>73.65514999999999</c:v>
                </c:pt>
                <c:pt idx="1952">
                  <c:v>73.65412</c:v>
                </c:pt>
                <c:pt idx="1953">
                  <c:v>73.65311</c:v>
                </c:pt>
                <c:pt idx="1954">
                  <c:v>73.65209999999999</c:v>
                </c:pt>
                <c:pt idx="1955">
                  <c:v>73.65111</c:v>
                </c:pt>
                <c:pt idx="1956">
                  <c:v>73.65012</c:v>
                </c:pt>
                <c:pt idx="1957">
                  <c:v>73.649155</c:v>
                </c:pt>
                <c:pt idx="1958">
                  <c:v>73.64819</c:v>
                </c:pt>
                <c:pt idx="1959">
                  <c:v>73.64725</c:v>
                </c:pt>
                <c:pt idx="1960">
                  <c:v>73.64631</c:v>
                </c:pt>
                <c:pt idx="1961">
                  <c:v>73.64538599999999</c:v>
                </c:pt>
                <c:pt idx="1962">
                  <c:v>73.64447000000001</c:v>
                </c:pt>
                <c:pt idx="1963">
                  <c:v>73.64356</c:v>
                </c:pt>
                <c:pt idx="1964">
                  <c:v>73.64267</c:v>
                </c:pt>
                <c:pt idx="1965">
                  <c:v>73.641785</c:v>
                </c:pt>
                <c:pt idx="1966">
                  <c:v>73.640915</c:v>
                </c:pt>
                <c:pt idx="1967">
                  <c:v>73.64005</c:v>
                </c:pt>
                <c:pt idx="1968">
                  <c:v>73.6392</c:v>
                </c:pt>
                <c:pt idx="1969">
                  <c:v>73.63834999999999</c:v>
                </c:pt>
                <c:pt idx="1970">
                  <c:v>73.63751</c:v>
                </c:pt>
                <c:pt idx="1971">
                  <c:v>73.63669</c:v>
                </c:pt>
                <c:pt idx="1972">
                  <c:v>73.64814</c:v>
                </c:pt>
                <c:pt idx="1973">
                  <c:v>73.65958999999998</c:v>
                </c:pt>
                <c:pt idx="1974">
                  <c:v>73.67103999999999</c:v>
                </c:pt>
                <c:pt idx="1975">
                  <c:v>73.68248999999999</c:v>
                </c:pt>
                <c:pt idx="1976">
                  <c:v>73.69391</c:v>
                </c:pt>
                <c:pt idx="1977">
                  <c:v>73.70529</c:v>
                </c:pt>
                <c:pt idx="1978">
                  <c:v>73.704346</c:v>
                </c:pt>
                <c:pt idx="1979">
                  <c:v>73.70335</c:v>
                </c:pt>
                <c:pt idx="1980">
                  <c:v>73.7023</c:v>
                </c:pt>
                <c:pt idx="1981">
                  <c:v>73.7012</c:v>
                </c:pt>
                <c:pt idx="1982">
                  <c:v>73.70005</c:v>
                </c:pt>
                <c:pt idx="1983">
                  <c:v>73.69884999999998</c:v>
                </c:pt>
                <c:pt idx="1984">
                  <c:v>73.69761</c:v>
                </c:pt>
                <c:pt idx="1985">
                  <c:v>73.69632999999998</c:v>
                </c:pt>
                <c:pt idx="1986">
                  <c:v>73.695015</c:v>
                </c:pt>
                <c:pt idx="1987">
                  <c:v>73.69367</c:v>
                </c:pt>
                <c:pt idx="1988">
                  <c:v>73.69231399999998</c:v>
                </c:pt>
                <c:pt idx="1989">
                  <c:v>73.69093</c:v>
                </c:pt>
                <c:pt idx="1990">
                  <c:v>73.68953999999998</c:v>
                </c:pt>
                <c:pt idx="1991">
                  <c:v>73.68812599999998</c:v>
                </c:pt>
                <c:pt idx="1992">
                  <c:v>73.68671399999998</c:v>
                </c:pt>
                <c:pt idx="1993">
                  <c:v>73.6853</c:v>
                </c:pt>
                <c:pt idx="1994">
                  <c:v>73.68387999999999</c:v>
                </c:pt>
                <c:pt idx="1995">
                  <c:v>73.68246999999998</c:v>
                </c:pt>
                <c:pt idx="1996">
                  <c:v>73.68106</c:v>
                </c:pt>
                <c:pt idx="1997">
                  <c:v>73.67966</c:v>
                </c:pt>
                <c:pt idx="1998">
                  <c:v>73.67825999999998</c:v>
                </c:pt>
                <c:pt idx="1999">
                  <c:v>73.67686999999998</c:v>
                </c:pt>
                <c:pt idx="2000">
                  <c:v>73.67549999999999</c:v>
                </c:pt>
                <c:pt idx="2001">
                  <c:v>73.67413</c:v>
                </c:pt>
                <c:pt idx="2002">
                  <c:v>73.67277499999997</c:v>
                </c:pt>
                <c:pt idx="2003">
                  <c:v>73.67143999999999</c:v>
                </c:pt>
                <c:pt idx="2004">
                  <c:v>73.67010999999998</c:v>
                </c:pt>
                <c:pt idx="2005">
                  <c:v>73.66879999999999</c:v>
                </c:pt>
                <c:pt idx="2006">
                  <c:v>73.6675</c:v>
                </c:pt>
                <c:pt idx="2007">
                  <c:v>73.66622</c:v>
                </c:pt>
                <c:pt idx="2008">
                  <c:v>73.664955</c:v>
                </c:pt>
                <c:pt idx="2009">
                  <c:v>73.66370399999998</c:v>
                </c:pt>
                <c:pt idx="2010">
                  <c:v>73.66245999999998</c:v>
                </c:pt>
                <c:pt idx="2011">
                  <c:v>73.66124</c:v>
                </c:pt>
                <c:pt idx="2012">
                  <c:v>73.66003399999998</c:v>
                </c:pt>
                <c:pt idx="2013">
                  <c:v>73.65884399999999</c:v>
                </c:pt>
                <c:pt idx="2014">
                  <c:v>73.65767</c:v>
                </c:pt>
                <c:pt idx="2015">
                  <c:v>73.65650999999998</c:v>
                </c:pt>
                <c:pt idx="2016">
                  <c:v>73.65535999999999</c:v>
                </c:pt>
                <c:pt idx="2017">
                  <c:v>73.65422</c:v>
                </c:pt>
                <c:pt idx="2018">
                  <c:v>73.65309999999998</c:v>
                </c:pt>
                <c:pt idx="2019">
                  <c:v>73.65199</c:v>
                </c:pt>
                <c:pt idx="2020">
                  <c:v>73.65089999999998</c:v>
                </c:pt>
                <c:pt idx="2021">
                  <c:v>73.649826</c:v>
                </c:pt>
                <c:pt idx="2022">
                  <c:v>73.64876599999998</c:v>
                </c:pt>
                <c:pt idx="2023">
                  <c:v>73.64771</c:v>
                </c:pt>
                <c:pt idx="2024">
                  <c:v>73.646675</c:v>
                </c:pt>
                <c:pt idx="2025">
                  <c:v>73.64565</c:v>
                </c:pt>
                <c:pt idx="2026">
                  <c:v>73.64464</c:v>
                </c:pt>
                <c:pt idx="2027">
                  <c:v>73.64364</c:v>
                </c:pt>
                <c:pt idx="2028">
                  <c:v>73.64265</c:v>
                </c:pt>
                <c:pt idx="2029">
                  <c:v>73.64167</c:v>
                </c:pt>
                <c:pt idx="2030">
                  <c:v>73.64071</c:v>
                </c:pt>
                <c:pt idx="2031">
                  <c:v>73.63975499999998</c:v>
                </c:pt>
                <c:pt idx="2032">
                  <c:v>73.63881999999998</c:v>
                </c:pt>
                <c:pt idx="2033">
                  <c:v>73.63788599999998</c:v>
                </c:pt>
                <c:pt idx="2034">
                  <c:v>73.63697</c:v>
                </c:pt>
                <c:pt idx="2035">
                  <c:v>73.63606</c:v>
                </c:pt>
                <c:pt idx="2036">
                  <c:v>73.63516</c:v>
                </c:pt>
                <c:pt idx="2037">
                  <c:v>73.63428</c:v>
                </c:pt>
                <c:pt idx="2038">
                  <c:v>73.63339999999998</c:v>
                </c:pt>
                <c:pt idx="2039">
                  <c:v>73.63252999999998</c:v>
                </c:pt>
                <c:pt idx="2040">
                  <c:v>73.631676</c:v>
                </c:pt>
                <c:pt idx="2041">
                  <c:v>73.63082999999998</c:v>
                </c:pt>
                <c:pt idx="2042">
                  <c:v>73.62998999999999</c:v>
                </c:pt>
                <c:pt idx="2043">
                  <c:v>73.62916</c:v>
                </c:pt>
                <c:pt idx="2044">
                  <c:v>73.62833399999997</c:v>
                </c:pt>
                <c:pt idx="2045">
                  <c:v>73.63978999999999</c:v>
                </c:pt>
                <c:pt idx="2046">
                  <c:v>73.65125</c:v>
                </c:pt>
                <c:pt idx="2047">
                  <c:v>73.66270999999999</c:v>
                </c:pt>
                <c:pt idx="2048">
                  <c:v>73.67416</c:v>
                </c:pt>
                <c:pt idx="2049">
                  <c:v>73.68557999999999</c:v>
                </c:pt>
                <c:pt idx="2050">
                  <c:v>73.69697</c:v>
                </c:pt>
                <c:pt idx="2051">
                  <c:v>73.69603</c:v>
                </c:pt>
                <c:pt idx="2052">
                  <c:v>73.69504499999998</c:v>
                </c:pt>
                <c:pt idx="2053">
                  <c:v>73.694</c:v>
                </c:pt>
                <c:pt idx="2054">
                  <c:v>73.69291</c:v>
                </c:pt>
                <c:pt idx="2055">
                  <c:v>73.691765</c:v>
                </c:pt>
                <c:pt idx="2056">
                  <c:v>73.69057499999998</c:v>
                </c:pt>
                <c:pt idx="2057">
                  <c:v>73.68933999999999</c:v>
                </c:pt>
                <c:pt idx="2058">
                  <c:v>73.68806499999998</c:v>
                </c:pt>
                <c:pt idx="2059">
                  <c:v>73.68675999999999</c:v>
                </c:pt>
                <c:pt idx="2060">
                  <c:v>73.68542499999998</c:v>
                </c:pt>
                <c:pt idx="2061">
                  <c:v>73.68407</c:v>
                </c:pt>
                <c:pt idx="2062">
                  <c:v>73.68268999999998</c:v>
                </c:pt>
                <c:pt idx="2063">
                  <c:v>73.68130499999998</c:v>
                </c:pt>
                <c:pt idx="2064">
                  <c:v>73.67990999999999</c:v>
                </c:pt>
                <c:pt idx="2065">
                  <c:v>73.67850499999999</c:v>
                </c:pt>
                <c:pt idx="2066">
                  <c:v>73.67708999999999</c:v>
                </c:pt>
                <c:pt idx="2067">
                  <c:v>73.67567999999999</c:v>
                </c:pt>
                <c:pt idx="2068">
                  <c:v>73.67427</c:v>
                </c:pt>
                <c:pt idx="2069">
                  <c:v>73.67286999999997</c:v>
                </c:pt>
                <c:pt idx="2070">
                  <c:v>73.67147</c:v>
                </c:pt>
                <c:pt idx="2071">
                  <c:v>73.67007999999998</c:v>
                </c:pt>
                <c:pt idx="2072">
                  <c:v>73.66869999999998</c:v>
                </c:pt>
                <c:pt idx="2073">
                  <c:v>73.66733</c:v>
                </c:pt>
                <c:pt idx="2074">
                  <c:v>73.66596999999998</c:v>
                </c:pt>
                <c:pt idx="2075">
                  <c:v>73.66462</c:v>
                </c:pt>
                <c:pt idx="2076">
                  <c:v>73.66329</c:v>
                </c:pt>
                <c:pt idx="2077">
                  <c:v>73.66197</c:v>
                </c:pt>
                <c:pt idx="2078">
                  <c:v>73.66067</c:v>
                </c:pt>
                <c:pt idx="2079">
                  <c:v>73.65937999999998</c:v>
                </c:pt>
                <c:pt idx="2080">
                  <c:v>73.65810399999998</c:v>
                </c:pt>
                <c:pt idx="2081">
                  <c:v>73.65683999999999</c:v>
                </c:pt>
                <c:pt idx="2082">
                  <c:v>73.65559399999998</c:v>
                </c:pt>
                <c:pt idx="2083">
                  <c:v>73.65436599999998</c:v>
                </c:pt>
                <c:pt idx="2084">
                  <c:v>73.65314499999998</c:v>
                </c:pt>
                <c:pt idx="2085">
                  <c:v>73.65195</c:v>
                </c:pt>
                <c:pt idx="2086">
                  <c:v>73.65075999999999</c:v>
                </c:pt>
                <c:pt idx="2087">
                  <c:v>73.64959</c:v>
                </c:pt>
                <c:pt idx="2088">
                  <c:v>73.64843</c:v>
                </c:pt>
                <c:pt idx="2089">
                  <c:v>73.647285</c:v>
                </c:pt>
                <c:pt idx="2090">
                  <c:v>73.646164</c:v>
                </c:pt>
                <c:pt idx="2091">
                  <c:v>73.64505</c:v>
                </c:pt>
                <c:pt idx="2092">
                  <c:v>73.64395</c:v>
                </c:pt>
                <c:pt idx="2093">
                  <c:v>73.64286</c:v>
                </c:pt>
                <c:pt idx="2094">
                  <c:v>73.64179</c:v>
                </c:pt>
                <c:pt idx="2095">
                  <c:v>73.64073</c:v>
                </c:pt>
                <c:pt idx="2096">
                  <c:v>73.63969</c:v>
                </c:pt>
                <c:pt idx="2097">
                  <c:v>73.63866</c:v>
                </c:pt>
                <c:pt idx="2098">
                  <c:v>73.637634</c:v>
                </c:pt>
                <c:pt idx="2099">
                  <c:v>73.63663</c:v>
                </c:pt>
                <c:pt idx="2100">
                  <c:v>73.63563499999998</c:v>
                </c:pt>
                <c:pt idx="2101">
                  <c:v>73.63466</c:v>
                </c:pt>
                <c:pt idx="2102">
                  <c:v>73.63369</c:v>
                </c:pt>
                <c:pt idx="2103">
                  <c:v>73.63273999999998</c:v>
                </c:pt>
                <c:pt idx="2104">
                  <c:v>73.63178999999998</c:v>
                </c:pt>
                <c:pt idx="2105">
                  <c:v>73.63084999999998</c:v>
                </c:pt>
                <c:pt idx="2106">
                  <c:v>73.62992999999998</c:v>
                </c:pt>
                <c:pt idx="2107">
                  <c:v>73.62900999999998</c:v>
                </c:pt>
                <c:pt idx="2108">
                  <c:v>73.62810999999999</c:v>
                </c:pt>
                <c:pt idx="2109">
                  <c:v>73.62723</c:v>
                </c:pt>
                <c:pt idx="2110">
                  <c:v>73.62634999999999</c:v>
                </c:pt>
                <c:pt idx="2111">
                  <c:v>73.62547999999997</c:v>
                </c:pt>
                <c:pt idx="2112">
                  <c:v>73.62462</c:v>
                </c:pt>
                <c:pt idx="2113">
                  <c:v>73.62376399999998</c:v>
                </c:pt>
                <c:pt idx="2114">
                  <c:v>73.62292499999998</c:v>
                </c:pt>
                <c:pt idx="2115">
                  <c:v>73.62208999999999</c:v>
                </c:pt>
                <c:pt idx="2116">
                  <c:v>73.62127</c:v>
                </c:pt>
                <c:pt idx="2117">
                  <c:v>73.62044999999999</c:v>
                </c:pt>
                <c:pt idx="2118">
                  <c:v>73.63191</c:v>
                </c:pt>
                <c:pt idx="2119">
                  <c:v>73.64337999999998</c:v>
                </c:pt>
                <c:pt idx="2120">
                  <c:v>73.65484999999998</c:v>
                </c:pt>
                <c:pt idx="2121">
                  <c:v>73.6663</c:v>
                </c:pt>
                <c:pt idx="2122">
                  <c:v>73.67772999999998</c:v>
                </c:pt>
                <c:pt idx="2123">
                  <c:v>73.68912</c:v>
                </c:pt>
                <c:pt idx="2124">
                  <c:v>73.68818999999999</c:v>
                </c:pt>
                <c:pt idx="2125">
                  <c:v>73.6872</c:v>
                </c:pt>
                <c:pt idx="2126">
                  <c:v>73.686165</c:v>
                </c:pt>
                <c:pt idx="2127">
                  <c:v>73.68507399999999</c:v>
                </c:pt>
                <c:pt idx="2128">
                  <c:v>73.68393999999999</c:v>
                </c:pt>
                <c:pt idx="2129">
                  <c:v>73.68274999999998</c:v>
                </c:pt>
                <c:pt idx="2130">
                  <c:v>73.68152</c:v>
                </c:pt>
                <c:pt idx="2131">
                  <c:v>73.68025</c:v>
                </c:pt>
                <c:pt idx="2132">
                  <c:v>73.67894999999999</c:v>
                </c:pt>
                <c:pt idx="2133">
                  <c:v>73.67762</c:v>
                </c:pt>
                <c:pt idx="2134">
                  <c:v>73.67626999999998</c:v>
                </c:pt>
                <c:pt idx="2135">
                  <c:v>73.67489999999998</c:v>
                </c:pt>
                <c:pt idx="2136">
                  <c:v>73.67351499999998</c:v>
                </c:pt>
                <c:pt idx="2137">
                  <c:v>73.67212999999998</c:v>
                </c:pt>
                <c:pt idx="2138">
                  <c:v>73.67071999999999</c:v>
                </c:pt>
                <c:pt idx="2139">
                  <c:v>73.66932999999998</c:v>
                </c:pt>
                <c:pt idx="2140">
                  <c:v>73.66792</c:v>
                </c:pt>
                <c:pt idx="2141">
                  <c:v>73.66652</c:v>
                </c:pt>
                <c:pt idx="2142">
                  <c:v>73.66512</c:v>
                </c:pt>
                <c:pt idx="2143">
                  <c:v>73.66372999999998</c:v>
                </c:pt>
                <c:pt idx="2144">
                  <c:v>73.66234599999999</c:v>
                </c:pt>
                <c:pt idx="2145">
                  <c:v>73.66097</c:v>
                </c:pt>
                <c:pt idx="2146">
                  <c:v>73.65961</c:v>
                </c:pt>
                <c:pt idx="2147">
                  <c:v>73.65826</c:v>
                </c:pt>
                <c:pt idx="2148">
                  <c:v>73.65692</c:v>
                </c:pt>
                <c:pt idx="2149">
                  <c:v>73.65559399999998</c:v>
                </c:pt>
                <c:pt idx="2150">
                  <c:v>73.65428</c:v>
                </c:pt>
                <c:pt idx="2151">
                  <c:v>73.65297999999999</c:v>
                </c:pt>
                <c:pt idx="2152">
                  <c:v>73.651695</c:v>
                </c:pt>
                <c:pt idx="2153">
                  <c:v>73.65041999999998</c:v>
                </c:pt>
                <c:pt idx="2154">
                  <c:v>73.64916</c:v>
                </c:pt>
                <c:pt idx="2155">
                  <c:v>73.64792</c:v>
                </c:pt>
                <c:pt idx="2156">
                  <c:v>73.64669</c:v>
                </c:pt>
                <c:pt idx="2157">
                  <c:v>73.64547999999999</c:v>
                </c:pt>
                <c:pt idx="2158">
                  <c:v>73.64429</c:v>
                </c:pt>
                <c:pt idx="2159">
                  <c:v>73.643105</c:v>
                </c:pt>
                <c:pt idx="2160">
                  <c:v>73.64194</c:v>
                </c:pt>
                <c:pt idx="2161">
                  <c:v>73.64078499999998</c:v>
                </c:pt>
                <c:pt idx="2162">
                  <c:v>73.63965</c:v>
                </c:pt>
                <c:pt idx="2163">
                  <c:v>73.63853499999999</c:v>
                </c:pt>
                <c:pt idx="2164">
                  <c:v>73.63743</c:v>
                </c:pt>
                <c:pt idx="2165">
                  <c:v>73.63632999999998</c:v>
                </c:pt>
                <c:pt idx="2166">
                  <c:v>73.635254</c:v>
                </c:pt>
                <c:pt idx="2167">
                  <c:v>73.634186</c:v>
                </c:pt>
                <c:pt idx="2168">
                  <c:v>73.63313</c:v>
                </c:pt>
                <c:pt idx="2169">
                  <c:v>73.63209499999999</c:v>
                </c:pt>
                <c:pt idx="2170">
                  <c:v>73.63107</c:v>
                </c:pt>
                <c:pt idx="2171">
                  <c:v>73.63006</c:v>
                </c:pt>
                <c:pt idx="2172">
                  <c:v>73.62905999999998</c:v>
                </c:pt>
                <c:pt idx="2173">
                  <c:v>73.62807499999997</c:v>
                </c:pt>
                <c:pt idx="2174">
                  <c:v>73.6271</c:v>
                </c:pt>
                <c:pt idx="2175">
                  <c:v>73.62613999999999</c:v>
                </c:pt>
                <c:pt idx="2176">
                  <c:v>73.62517999999999</c:v>
                </c:pt>
                <c:pt idx="2177">
                  <c:v>73.624245</c:v>
                </c:pt>
                <c:pt idx="2178">
                  <c:v>73.62331399999998</c:v>
                </c:pt>
                <c:pt idx="2179">
                  <c:v>73.62238999999997</c:v>
                </c:pt>
                <c:pt idx="2180">
                  <c:v>73.62148999999998</c:v>
                </c:pt>
                <c:pt idx="2181">
                  <c:v>73.62058999999999</c:v>
                </c:pt>
                <c:pt idx="2182">
                  <c:v>73.61970499999998</c:v>
                </c:pt>
                <c:pt idx="2183">
                  <c:v>73.61882999999998</c:v>
                </c:pt>
                <c:pt idx="2184">
                  <c:v>73.617966</c:v>
                </c:pt>
                <c:pt idx="2185">
                  <c:v>73.61711</c:v>
                </c:pt>
                <c:pt idx="2186">
                  <c:v>73.616264</c:v>
                </c:pt>
                <c:pt idx="2187">
                  <c:v>73.615425</c:v>
                </c:pt>
                <c:pt idx="2188">
                  <c:v>73.6146</c:v>
                </c:pt>
                <c:pt idx="2189">
                  <c:v>73.61377999999999</c:v>
                </c:pt>
                <c:pt idx="2190">
                  <c:v>73.61296999999998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AE32-45B8-8CA0-CDECDF3140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7340440"/>
        <c:axId val="-2127323288"/>
      </c:scatterChart>
      <c:valAx>
        <c:axId val="-21273404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t</a:t>
                </a:r>
                <a:r>
                  <a:rPr lang="en-US" sz="1100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 (day</a:t>
                </a:r>
                <a:r>
                  <a:rPr lang="en-US" baseline="0"/>
                  <a:t>)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7323288"/>
        <c:crosses val="autoZero"/>
        <c:crossBetween val="midCat"/>
      </c:valAx>
      <c:valAx>
        <c:axId val="-212732328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>
                    <a:latin typeface="Aparajita" panose="02020603050405020304" pitchFamily="18" charset="0"/>
                    <a:cs typeface="Aparajita" panose="02020603050405020304" pitchFamily="18" charset="0"/>
                  </a:rPr>
                  <a:t>h</a:t>
                </a:r>
                <a:r>
                  <a:rPr lang="en-US" sz="1100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 (m)</a:t>
                </a:r>
                <a:endParaRPr lang="en-US" sz="1100">
                  <a:latin typeface="Aparajita" panose="02020603050405020304" pitchFamily="18" charset="0"/>
                  <a:cs typeface="Aparajita" panose="02020603050405020304" pitchFamily="18" charset="0"/>
                </a:endParaRPr>
              </a:p>
            </c:rich>
          </c:tx>
          <c:layout>
            <c:manualLayout>
              <c:xMode val="edge"/>
              <c:yMode val="edge"/>
              <c:x val="0.0277777777777778"/>
              <c:y val="0.395455307669875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7340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1832895888014"/>
          <c:y val="0.190392971711869"/>
          <c:w val="0.200389326334208"/>
          <c:h val="0.15202809108320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latin typeface="Aparajita" panose="02020603050405020304" pitchFamily="18" charset="0"/>
                <a:cs typeface="Aparajita" panose="02020603050405020304" pitchFamily="18" charset="0"/>
              </a:rPr>
              <a:t>Transient</a:t>
            </a:r>
            <a:r>
              <a:rPr lang="en-US" baseline="0">
                <a:latin typeface="Aparajita" panose="02020603050405020304" pitchFamily="18" charset="0"/>
                <a:cs typeface="Aparajita" panose="02020603050405020304" pitchFamily="18" charset="0"/>
              </a:rPr>
              <a:t> scenario 2</a:t>
            </a:r>
          </a:p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>
                <a:latin typeface="Aparajita" panose="02020603050405020304" pitchFamily="18" charset="0"/>
                <a:cs typeface="Aparajita" panose="02020603050405020304" pitchFamily="18" charset="0"/>
              </a:rPr>
              <a:t>ss_ET 2 = 0, @ center of ET zone</a:t>
            </a:r>
            <a:endParaRPr lang="en-US">
              <a:latin typeface="Aparajita" panose="02020603050405020304" pitchFamily="18" charset="0"/>
              <a:cs typeface="Aparajita" panose="02020603050405020304" pitchFamily="18" charset="0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56497594050744"/>
          <c:y val="0.0509259259259259"/>
          <c:w val="0.755890857392826"/>
          <c:h val="0.778989501312336"/>
        </c:manualLayout>
      </c:layout>
      <c:scatterChart>
        <c:scatterStyle val="lineMarker"/>
        <c:varyColors val="0"/>
        <c:ser>
          <c:idx val="0"/>
          <c:order val="0"/>
          <c:tx>
            <c:v>sim_yr = 16</c:v>
          </c:tx>
          <c:spPr>
            <a:ln w="127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xVal>
            <c:numRef>
              <c:f>'Q2'!$E$4:$E$5844</c:f>
              <c:numCache>
                <c:formatCode>General</c:formatCode>
                <c:ptCount val="5841"/>
                <c:pt idx="0">
                  <c:v>10.0</c:v>
                </c:pt>
                <c:pt idx="1">
                  <c:v>11.0</c:v>
                </c:pt>
                <c:pt idx="2">
                  <c:v>12.0</c:v>
                </c:pt>
                <c:pt idx="3">
                  <c:v>13.0</c:v>
                </c:pt>
                <c:pt idx="4">
                  <c:v>14.0</c:v>
                </c:pt>
                <c:pt idx="5">
                  <c:v>15.0</c:v>
                </c:pt>
                <c:pt idx="6">
                  <c:v>16.0</c:v>
                </c:pt>
                <c:pt idx="7">
                  <c:v>17.0</c:v>
                </c:pt>
                <c:pt idx="8">
                  <c:v>18.0</c:v>
                </c:pt>
                <c:pt idx="9">
                  <c:v>19.0</c:v>
                </c:pt>
                <c:pt idx="10">
                  <c:v>20.0</c:v>
                </c:pt>
                <c:pt idx="11">
                  <c:v>21.0</c:v>
                </c:pt>
                <c:pt idx="12">
                  <c:v>22.0</c:v>
                </c:pt>
                <c:pt idx="13">
                  <c:v>23.0</c:v>
                </c:pt>
                <c:pt idx="14">
                  <c:v>24.0</c:v>
                </c:pt>
                <c:pt idx="15">
                  <c:v>25.0</c:v>
                </c:pt>
                <c:pt idx="16">
                  <c:v>26.0</c:v>
                </c:pt>
                <c:pt idx="17">
                  <c:v>27.0</c:v>
                </c:pt>
                <c:pt idx="18">
                  <c:v>28.0</c:v>
                </c:pt>
                <c:pt idx="19">
                  <c:v>29.0</c:v>
                </c:pt>
                <c:pt idx="20">
                  <c:v>30.0</c:v>
                </c:pt>
                <c:pt idx="21">
                  <c:v>31.0</c:v>
                </c:pt>
                <c:pt idx="22">
                  <c:v>32.0</c:v>
                </c:pt>
                <c:pt idx="23">
                  <c:v>33.0</c:v>
                </c:pt>
                <c:pt idx="24">
                  <c:v>34.0</c:v>
                </c:pt>
                <c:pt idx="25">
                  <c:v>35.0</c:v>
                </c:pt>
                <c:pt idx="26">
                  <c:v>36.0</c:v>
                </c:pt>
                <c:pt idx="27">
                  <c:v>37.0</c:v>
                </c:pt>
                <c:pt idx="28">
                  <c:v>38.0</c:v>
                </c:pt>
                <c:pt idx="29">
                  <c:v>39.0</c:v>
                </c:pt>
                <c:pt idx="30">
                  <c:v>40.0</c:v>
                </c:pt>
                <c:pt idx="31">
                  <c:v>41.0</c:v>
                </c:pt>
                <c:pt idx="32">
                  <c:v>42.0</c:v>
                </c:pt>
                <c:pt idx="33">
                  <c:v>43.0</c:v>
                </c:pt>
                <c:pt idx="34">
                  <c:v>44.0</c:v>
                </c:pt>
                <c:pt idx="35">
                  <c:v>45.0</c:v>
                </c:pt>
                <c:pt idx="36">
                  <c:v>46.0</c:v>
                </c:pt>
                <c:pt idx="37">
                  <c:v>47.0</c:v>
                </c:pt>
                <c:pt idx="38">
                  <c:v>48.0</c:v>
                </c:pt>
                <c:pt idx="39">
                  <c:v>49.0</c:v>
                </c:pt>
                <c:pt idx="40">
                  <c:v>50.0</c:v>
                </c:pt>
                <c:pt idx="41">
                  <c:v>51.0</c:v>
                </c:pt>
                <c:pt idx="42">
                  <c:v>52.0</c:v>
                </c:pt>
                <c:pt idx="43">
                  <c:v>53.0</c:v>
                </c:pt>
                <c:pt idx="44">
                  <c:v>54.0</c:v>
                </c:pt>
                <c:pt idx="45">
                  <c:v>55.0</c:v>
                </c:pt>
                <c:pt idx="46">
                  <c:v>56.0</c:v>
                </c:pt>
                <c:pt idx="47">
                  <c:v>57.0</c:v>
                </c:pt>
                <c:pt idx="48">
                  <c:v>58.0</c:v>
                </c:pt>
                <c:pt idx="49">
                  <c:v>59.0</c:v>
                </c:pt>
                <c:pt idx="50">
                  <c:v>60.0</c:v>
                </c:pt>
                <c:pt idx="51">
                  <c:v>61.0</c:v>
                </c:pt>
                <c:pt idx="52">
                  <c:v>62.0</c:v>
                </c:pt>
                <c:pt idx="53">
                  <c:v>63.0</c:v>
                </c:pt>
                <c:pt idx="54">
                  <c:v>64.0</c:v>
                </c:pt>
                <c:pt idx="55">
                  <c:v>65.0</c:v>
                </c:pt>
                <c:pt idx="56">
                  <c:v>66.0</c:v>
                </c:pt>
                <c:pt idx="57">
                  <c:v>67.0</c:v>
                </c:pt>
                <c:pt idx="58">
                  <c:v>68.0</c:v>
                </c:pt>
                <c:pt idx="59">
                  <c:v>69.0</c:v>
                </c:pt>
                <c:pt idx="60">
                  <c:v>70.0</c:v>
                </c:pt>
                <c:pt idx="61">
                  <c:v>71.0</c:v>
                </c:pt>
                <c:pt idx="62">
                  <c:v>72.0</c:v>
                </c:pt>
                <c:pt idx="63">
                  <c:v>73.0</c:v>
                </c:pt>
                <c:pt idx="64">
                  <c:v>74.0</c:v>
                </c:pt>
                <c:pt idx="65">
                  <c:v>75.0</c:v>
                </c:pt>
                <c:pt idx="66">
                  <c:v>76.0</c:v>
                </c:pt>
                <c:pt idx="67">
                  <c:v>77.0</c:v>
                </c:pt>
                <c:pt idx="68">
                  <c:v>78.0</c:v>
                </c:pt>
                <c:pt idx="69">
                  <c:v>79.0</c:v>
                </c:pt>
                <c:pt idx="70">
                  <c:v>80.0</c:v>
                </c:pt>
                <c:pt idx="71">
                  <c:v>81.0</c:v>
                </c:pt>
                <c:pt idx="72">
                  <c:v>82.0</c:v>
                </c:pt>
                <c:pt idx="73">
                  <c:v>83.0</c:v>
                </c:pt>
                <c:pt idx="74">
                  <c:v>84.0</c:v>
                </c:pt>
                <c:pt idx="75">
                  <c:v>85.0</c:v>
                </c:pt>
                <c:pt idx="76">
                  <c:v>86.0</c:v>
                </c:pt>
                <c:pt idx="77">
                  <c:v>87.0</c:v>
                </c:pt>
                <c:pt idx="78">
                  <c:v>88.0</c:v>
                </c:pt>
                <c:pt idx="79">
                  <c:v>89.0</c:v>
                </c:pt>
                <c:pt idx="80">
                  <c:v>90.0</c:v>
                </c:pt>
                <c:pt idx="81">
                  <c:v>91.0</c:v>
                </c:pt>
                <c:pt idx="82">
                  <c:v>92.0</c:v>
                </c:pt>
                <c:pt idx="83">
                  <c:v>93.0</c:v>
                </c:pt>
                <c:pt idx="84">
                  <c:v>94.0</c:v>
                </c:pt>
                <c:pt idx="85">
                  <c:v>95.0</c:v>
                </c:pt>
                <c:pt idx="86">
                  <c:v>96.0</c:v>
                </c:pt>
                <c:pt idx="87">
                  <c:v>97.0</c:v>
                </c:pt>
                <c:pt idx="88">
                  <c:v>98.0</c:v>
                </c:pt>
                <c:pt idx="89">
                  <c:v>99.0</c:v>
                </c:pt>
                <c:pt idx="90">
                  <c:v>100.0</c:v>
                </c:pt>
                <c:pt idx="91">
                  <c:v>101.0</c:v>
                </c:pt>
                <c:pt idx="92">
                  <c:v>102.0</c:v>
                </c:pt>
                <c:pt idx="93">
                  <c:v>103.0</c:v>
                </c:pt>
                <c:pt idx="94">
                  <c:v>104.0</c:v>
                </c:pt>
                <c:pt idx="95">
                  <c:v>105.0</c:v>
                </c:pt>
                <c:pt idx="96">
                  <c:v>106.0</c:v>
                </c:pt>
                <c:pt idx="97">
                  <c:v>107.0</c:v>
                </c:pt>
                <c:pt idx="98">
                  <c:v>108.0</c:v>
                </c:pt>
                <c:pt idx="99">
                  <c:v>109.0</c:v>
                </c:pt>
                <c:pt idx="100">
                  <c:v>110.0</c:v>
                </c:pt>
                <c:pt idx="101">
                  <c:v>111.0</c:v>
                </c:pt>
                <c:pt idx="102">
                  <c:v>112.0</c:v>
                </c:pt>
                <c:pt idx="103">
                  <c:v>113.0</c:v>
                </c:pt>
                <c:pt idx="104">
                  <c:v>114.0</c:v>
                </c:pt>
                <c:pt idx="105">
                  <c:v>115.0</c:v>
                </c:pt>
                <c:pt idx="106">
                  <c:v>116.0</c:v>
                </c:pt>
                <c:pt idx="107">
                  <c:v>117.0</c:v>
                </c:pt>
                <c:pt idx="108">
                  <c:v>118.0</c:v>
                </c:pt>
                <c:pt idx="109">
                  <c:v>119.0</c:v>
                </c:pt>
                <c:pt idx="110">
                  <c:v>120.0</c:v>
                </c:pt>
                <c:pt idx="111">
                  <c:v>121.0</c:v>
                </c:pt>
                <c:pt idx="112">
                  <c:v>122.0</c:v>
                </c:pt>
                <c:pt idx="113">
                  <c:v>123.0</c:v>
                </c:pt>
                <c:pt idx="114">
                  <c:v>124.0</c:v>
                </c:pt>
                <c:pt idx="115">
                  <c:v>125.0</c:v>
                </c:pt>
                <c:pt idx="116">
                  <c:v>126.0</c:v>
                </c:pt>
                <c:pt idx="117">
                  <c:v>127.0</c:v>
                </c:pt>
                <c:pt idx="118">
                  <c:v>128.0</c:v>
                </c:pt>
                <c:pt idx="119">
                  <c:v>129.0</c:v>
                </c:pt>
                <c:pt idx="120">
                  <c:v>130.0</c:v>
                </c:pt>
                <c:pt idx="121">
                  <c:v>131.0</c:v>
                </c:pt>
                <c:pt idx="122">
                  <c:v>132.0</c:v>
                </c:pt>
                <c:pt idx="123">
                  <c:v>133.0</c:v>
                </c:pt>
                <c:pt idx="124">
                  <c:v>134.0</c:v>
                </c:pt>
                <c:pt idx="125">
                  <c:v>135.0</c:v>
                </c:pt>
                <c:pt idx="126">
                  <c:v>136.0</c:v>
                </c:pt>
                <c:pt idx="127">
                  <c:v>137.0</c:v>
                </c:pt>
                <c:pt idx="128">
                  <c:v>138.0</c:v>
                </c:pt>
                <c:pt idx="129">
                  <c:v>139.0</c:v>
                </c:pt>
                <c:pt idx="130">
                  <c:v>140.0</c:v>
                </c:pt>
                <c:pt idx="131">
                  <c:v>141.0</c:v>
                </c:pt>
                <c:pt idx="132">
                  <c:v>142.0</c:v>
                </c:pt>
                <c:pt idx="133">
                  <c:v>143.0</c:v>
                </c:pt>
                <c:pt idx="134">
                  <c:v>144.0</c:v>
                </c:pt>
                <c:pt idx="135">
                  <c:v>145.0</c:v>
                </c:pt>
                <c:pt idx="136">
                  <c:v>146.0</c:v>
                </c:pt>
                <c:pt idx="137">
                  <c:v>147.0</c:v>
                </c:pt>
                <c:pt idx="138">
                  <c:v>148.0</c:v>
                </c:pt>
                <c:pt idx="139">
                  <c:v>149.0</c:v>
                </c:pt>
                <c:pt idx="140">
                  <c:v>150.0</c:v>
                </c:pt>
                <c:pt idx="141">
                  <c:v>151.0</c:v>
                </c:pt>
                <c:pt idx="142">
                  <c:v>152.0</c:v>
                </c:pt>
                <c:pt idx="143">
                  <c:v>153.0</c:v>
                </c:pt>
                <c:pt idx="144">
                  <c:v>154.0</c:v>
                </c:pt>
                <c:pt idx="145">
                  <c:v>155.0</c:v>
                </c:pt>
                <c:pt idx="146">
                  <c:v>156.0</c:v>
                </c:pt>
                <c:pt idx="147">
                  <c:v>157.0</c:v>
                </c:pt>
                <c:pt idx="148">
                  <c:v>158.0</c:v>
                </c:pt>
                <c:pt idx="149">
                  <c:v>159.0</c:v>
                </c:pt>
                <c:pt idx="150">
                  <c:v>160.0</c:v>
                </c:pt>
                <c:pt idx="151">
                  <c:v>161.0</c:v>
                </c:pt>
                <c:pt idx="152">
                  <c:v>162.0</c:v>
                </c:pt>
                <c:pt idx="153">
                  <c:v>163.0</c:v>
                </c:pt>
                <c:pt idx="154">
                  <c:v>164.0</c:v>
                </c:pt>
                <c:pt idx="155">
                  <c:v>165.0</c:v>
                </c:pt>
                <c:pt idx="156">
                  <c:v>166.0</c:v>
                </c:pt>
                <c:pt idx="157">
                  <c:v>167.0</c:v>
                </c:pt>
                <c:pt idx="158">
                  <c:v>168.0</c:v>
                </c:pt>
                <c:pt idx="159">
                  <c:v>169.0</c:v>
                </c:pt>
                <c:pt idx="160">
                  <c:v>170.0</c:v>
                </c:pt>
                <c:pt idx="161">
                  <c:v>171.0</c:v>
                </c:pt>
                <c:pt idx="162">
                  <c:v>172.0</c:v>
                </c:pt>
                <c:pt idx="163">
                  <c:v>173.0</c:v>
                </c:pt>
                <c:pt idx="164">
                  <c:v>174.0</c:v>
                </c:pt>
                <c:pt idx="165">
                  <c:v>175.0</c:v>
                </c:pt>
                <c:pt idx="166">
                  <c:v>176.0</c:v>
                </c:pt>
                <c:pt idx="167">
                  <c:v>177.0</c:v>
                </c:pt>
                <c:pt idx="168">
                  <c:v>178.0</c:v>
                </c:pt>
                <c:pt idx="169">
                  <c:v>179.0</c:v>
                </c:pt>
                <c:pt idx="170">
                  <c:v>180.0</c:v>
                </c:pt>
                <c:pt idx="171">
                  <c:v>181.0</c:v>
                </c:pt>
                <c:pt idx="172">
                  <c:v>182.0</c:v>
                </c:pt>
                <c:pt idx="173">
                  <c:v>183.0</c:v>
                </c:pt>
                <c:pt idx="174">
                  <c:v>184.0</c:v>
                </c:pt>
                <c:pt idx="175">
                  <c:v>185.0</c:v>
                </c:pt>
                <c:pt idx="176">
                  <c:v>186.0</c:v>
                </c:pt>
                <c:pt idx="177">
                  <c:v>187.0</c:v>
                </c:pt>
                <c:pt idx="178">
                  <c:v>188.0</c:v>
                </c:pt>
                <c:pt idx="179">
                  <c:v>189.0</c:v>
                </c:pt>
                <c:pt idx="180">
                  <c:v>190.0</c:v>
                </c:pt>
                <c:pt idx="181">
                  <c:v>191.0</c:v>
                </c:pt>
                <c:pt idx="182">
                  <c:v>192.0</c:v>
                </c:pt>
                <c:pt idx="183">
                  <c:v>193.0</c:v>
                </c:pt>
                <c:pt idx="184">
                  <c:v>194.0</c:v>
                </c:pt>
                <c:pt idx="185">
                  <c:v>195.0</c:v>
                </c:pt>
                <c:pt idx="186">
                  <c:v>196.0</c:v>
                </c:pt>
                <c:pt idx="187">
                  <c:v>197.0</c:v>
                </c:pt>
                <c:pt idx="188">
                  <c:v>198.0</c:v>
                </c:pt>
                <c:pt idx="189">
                  <c:v>199.0</c:v>
                </c:pt>
                <c:pt idx="190">
                  <c:v>200.0</c:v>
                </c:pt>
                <c:pt idx="191">
                  <c:v>201.0</c:v>
                </c:pt>
                <c:pt idx="192">
                  <c:v>202.0</c:v>
                </c:pt>
                <c:pt idx="193">
                  <c:v>203.0</c:v>
                </c:pt>
                <c:pt idx="194">
                  <c:v>204.0</c:v>
                </c:pt>
                <c:pt idx="195">
                  <c:v>205.0</c:v>
                </c:pt>
                <c:pt idx="196">
                  <c:v>206.0</c:v>
                </c:pt>
                <c:pt idx="197">
                  <c:v>207.0</c:v>
                </c:pt>
                <c:pt idx="198">
                  <c:v>208.0</c:v>
                </c:pt>
                <c:pt idx="199">
                  <c:v>209.0</c:v>
                </c:pt>
                <c:pt idx="200">
                  <c:v>210.0</c:v>
                </c:pt>
                <c:pt idx="201">
                  <c:v>211.0</c:v>
                </c:pt>
                <c:pt idx="202">
                  <c:v>212.0</c:v>
                </c:pt>
                <c:pt idx="203">
                  <c:v>213.0</c:v>
                </c:pt>
                <c:pt idx="204">
                  <c:v>214.0</c:v>
                </c:pt>
                <c:pt idx="205">
                  <c:v>215.0</c:v>
                </c:pt>
                <c:pt idx="206">
                  <c:v>216.0</c:v>
                </c:pt>
                <c:pt idx="207">
                  <c:v>217.0</c:v>
                </c:pt>
                <c:pt idx="208">
                  <c:v>218.0</c:v>
                </c:pt>
                <c:pt idx="209">
                  <c:v>219.0</c:v>
                </c:pt>
                <c:pt idx="210">
                  <c:v>220.0</c:v>
                </c:pt>
                <c:pt idx="211">
                  <c:v>221.0</c:v>
                </c:pt>
                <c:pt idx="212">
                  <c:v>222.0</c:v>
                </c:pt>
                <c:pt idx="213">
                  <c:v>223.0</c:v>
                </c:pt>
                <c:pt idx="214">
                  <c:v>224.0</c:v>
                </c:pt>
                <c:pt idx="215">
                  <c:v>225.0</c:v>
                </c:pt>
                <c:pt idx="216">
                  <c:v>226.0</c:v>
                </c:pt>
                <c:pt idx="217">
                  <c:v>227.0</c:v>
                </c:pt>
                <c:pt idx="218">
                  <c:v>228.0</c:v>
                </c:pt>
                <c:pt idx="219">
                  <c:v>229.0</c:v>
                </c:pt>
                <c:pt idx="220">
                  <c:v>230.0</c:v>
                </c:pt>
                <c:pt idx="221">
                  <c:v>231.0</c:v>
                </c:pt>
                <c:pt idx="222">
                  <c:v>232.0</c:v>
                </c:pt>
                <c:pt idx="223">
                  <c:v>233.0</c:v>
                </c:pt>
                <c:pt idx="224">
                  <c:v>234.0</c:v>
                </c:pt>
                <c:pt idx="225">
                  <c:v>235.0</c:v>
                </c:pt>
                <c:pt idx="226">
                  <c:v>236.0</c:v>
                </c:pt>
                <c:pt idx="227">
                  <c:v>237.0</c:v>
                </c:pt>
                <c:pt idx="228">
                  <c:v>238.0</c:v>
                </c:pt>
                <c:pt idx="229">
                  <c:v>239.0</c:v>
                </c:pt>
                <c:pt idx="230">
                  <c:v>240.0</c:v>
                </c:pt>
                <c:pt idx="231">
                  <c:v>241.0</c:v>
                </c:pt>
                <c:pt idx="232">
                  <c:v>242.0</c:v>
                </c:pt>
                <c:pt idx="233">
                  <c:v>243.0</c:v>
                </c:pt>
                <c:pt idx="234">
                  <c:v>244.0</c:v>
                </c:pt>
                <c:pt idx="235">
                  <c:v>245.0</c:v>
                </c:pt>
                <c:pt idx="236">
                  <c:v>246.0</c:v>
                </c:pt>
                <c:pt idx="237">
                  <c:v>247.0</c:v>
                </c:pt>
                <c:pt idx="238">
                  <c:v>248.0</c:v>
                </c:pt>
                <c:pt idx="239">
                  <c:v>249.0</c:v>
                </c:pt>
                <c:pt idx="240">
                  <c:v>250.0</c:v>
                </c:pt>
                <c:pt idx="241">
                  <c:v>251.0</c:v>
                </c:pt>
                <c:pt idx="242">
                  <c:v>252.0</c:v>
                </c:pt>
                <c:pt idx="243">
                  <c:v>253.0</c:v>
                </c:pt>
                <c:pt idx="244">
                  <c:v>254.0</c:v>
                </c:pt>
                <c:pt idx="245">
                  <c:v>255.0</c:v>
                </c:pt>
                <c:pt idx="246">
                  <c:v>256.0</c:v>
                </c:pt>
                <c:pt idx="247">
                  <c:v>257.0</c:v>
                </c:pt>
                <c:pt idx="248">
                  <c:v>258.0</c:v>
                </c:pt>
                <c:pt idx="249">
                  <c:v>259.0</c:v>
                </c:pt>
                <c:pt idx="250">
                  <c:v>260.0</c:v>
                </c:pt>
                <c:pt idx="251">
                  <c:v>261.0</c:v>
                </c:pt>
                <c:pt idx="252">
                  <c:v>262.0</c:v>
                </c:pt>
                <c:pt idx="253">
                  <c:v>263.0</c:v>
                </c:pt>
                <c:pt idx="254">
                  <c:v>264.0</c:v>
                </c:pt>
                <c:pt idx="255">
                  <c:v>265.0</c:v>
                </c:pt>
                <c:pt idx="256">
                  <c:v>266.0</c:v>
                </c:pt>
                <c:pt idx="257">
                  <c:v>267.0</c:v>
                </c:pt>
                <c:pt idx="258">
                  <c:v>268.0</c:v>
                </c:pt>
                <c:pt idx="259">
                  <c:v>269.0</c:v>
                </c:pt>
                <c:pt idx="260">
                  <c:v>270.0</c:v>
                </c:pt>
                <c:pt idx="261">
                  <c:v>271.0</c:v>
                </c:pt>
                <c:pt idx="262">
                  <c:v>272.0</c:v>
                </c:pt>
                <c:pt idx="263">
                  <c:v>273.0</c:v>
                </c:pt>
                <c:pt idx="264">
                  <c:v>274.0</c:v>
                </c:pt>
                <c:pt idx="265">
                  <c:v>275.0</c:v>
                </c:pt>
                <c:pt idx="266">
                  <c:v>276.0</c:v>
                </c:pt>
                <c:pt idx="267">
                  <c:v>277.0</c:v>
                </c:pt>
                <c:pt idx="268">
                  <c:v>278.0</c:v>
                </c:pt>
                <c:pt idx="269">
                  <c:v>279.0</c:v>
                </c:pt>
                <c:pt idx="270">
                  <c:v>280.0</c:v>
                </c:pt>
                <c:pt idx="271">
                  <c:v>281.0</c:v>
                </c:pt>
                <c:pt idx="272">
                  <c:v>282.0</c:v>
                </c:pt>
                <c:pt idx="273">
                  <c:v>283.0</c:v>
                </c:pt>
                <c:pt idx="274">
                  <c:v>284.0</c:v>
                </c:pt>
                <c:pt idx="275">
                  <c:v>285.0</c:v>
                </c:pt>
                <c:pt idx="276">
                  <c:v>286.0</c:v>
                </c:pt>
                <c:pt idx="277">
                  <c:v>287.0</c:v>
                </c:pt>
                <c:pt idx="278">
                  <c:v>288.0</c:v>
                </c:pt>
                <c:pt idx="279">
                  <c:v>289.0</c:v>
                </c:pt>
                <c:pt idx="280">
                  <c:v>290.0</c:v>
                </c:pt>
                <c:pt idx="281">
                  <c:v>291.0</c:v>
                </c:pt>
                <c:pt idx="282">
                  <c:v>292.0</c:v>
                </c:pt>
                <c:pt idx="283">
                  <c:v>293.0</c:v>
                </c:pt>
                <c:pt idx="284">
                  <c:v>294.0</c:v>
                </c:pt>
                <c:pt idx="285">
                  <c:v>295.0</c:v>
                </c:pt>
                <c:pt idx="286">
                  <c:v>296.0</c:v>
                </c:pt>
                <c:pt idx="287">
                  <c:v>297.0</c:v>
                </c:pt>
                <c:pt idx="288">
                  <c:v>298.0</c:v>
                </c:pt>
                <c:pt idx="289">
                  <c:v>299.0</c:v>
                </c:pt>
                <c:pt idx="290">
                  <c:v>300.0</c:v>
                </c:pt>
                <c:pt idx="291">
                  <c:v>301.0</c:v>
                </c:pt>
                <c:pt idx="292">
                  <c:v>302.0</c:v>
                </c:pt>
                <c:pt idx="293">
                  <c:v>303.0</c:v>
                </c:pt>
                <c:pt idx="294">
                  <c:v>304.0</c:v>
                </c:pt>
                <c:pt idx="295">
                  <c:v>305.0</c:v>
                </c:pt>
                <c:pt idx="296">
                  <c:v>306.0</c:v>
                </c:pt>
                <c:pt idx="297">
                  <c:v>307.0</c:v>
                </c:pt>
                <c:pt idx="298">
                  <c:v>308.0</c:v>
                </c:pt>
                <c:pt idx="299">
                  <c:v>309.0</c:v>
                </c:pt>
                <c:pt idx="300">
                  <c:v>310.0</c:v>
                </c:pt>
                <c:pt idx="301">
                  <c:v>311.0</c:v>
                </c:pt>
                <c:pt idx="302">
                  <c:v>312.0</c:v>
                </c:pt>
                <c:pt idx="303">
                  <c:v>313.0</c:v>
                </c:pt>
                <c:pt idx="304">
                  <c:v>314.0</c:v>
                </c:pt>
                <c:pt idx="305">
                  <c:v>315.0</c:v>
                </c:pt>
                <c:pt idx="306">
                  <c:v>316.0</c:v>
                </c:pt>
                <c:pt idx="307">
                  <c:v>317.0</c:v>
                </c:pt>
                <c:pt idx="308">
                  <c:v>318.0</c:v>
                </c:pt>
                <c:pt idx="309">
                  <c:v>319.0</c:v>
                </c:pt>
                <c:pt idx="310">
                  <c:v>320.0</c:v>
                </c:pt>
                <c:pt idx="311">
                  <c:v>321.0</c:v>
                </c:pt>
                <c:pt idx="312">
                  <c:v>322.0</c:v>
                </c:pt>
                <c:pt idx="313">
                  <c:v>323.0</c:v>
                </c:pt>
                <c:pt idx="314">
                  <c:v>324.0</c:v>
                </c:pt>
                <c:pt idx="315">
                  <c:v>325.0</c:v>
                </c:pt>
                <c:pt idx="316">
                  <c:v>326.0</c:v>
                </c:pt>
                <c:pt idx="317">
                  <c:v>327.0</c:v>
                </c:pt>
                <c:pt idx="318">
                  <c:v>328.0</c:v>
                </c:pt>
                <c:pt idx="319">
                  <c:v>329.0</c:v>
                </c:pt>
                <c:pt idx="320">
                  <c:v>330.0</c:v>
                </c:pt>
                <c:pt idx="321">
                  <c:v>331.0</c:v>
                </c:pt>
                <c:pt idx="322">
                  <c:v>332.0</c:v>
                </c:pt>
                <c:pt idx="323">
                  <c:v>333.0</c:v>
                </c:pt>
                <c:pt idx="324">
                  <c:v>334.0</c:v>
                </c:pt>
                <c:pt idx="325">
                  <c:v>335.0</c:v>
                </c:pt>
                <c:pt idx="326">
                  <c:v>336.0</c:v>
                </c:pt>
                <c:pt idx="327">
                  <c:v>337.0</c:v>
                </c:pt>
                <c:pt idx="328">
                  <c:v>338.0</c:v>
                </c:pt>
                <c:pt idx="329">
                  <c:v>339.0</c:v>
                </c:pt>
                <c:pt idx="330">
                  <c:v>340.0</c:v>
                </c:pt>
                <c:pt idx="331">
                  <c:v>341.0</c:v>
                </c:pt>
                <c:pt idx="332">
                  <c:v>342.0</c:v>
                </c:pt>
                <c:pt idx="333">
                  <c:v>343.0</c:v>
                </c:pt>
                <c:pt idx="334">
                  <c:v>344.0</c:v>
                </c:pt>
                <c:pt idx="335">
                  <c:v>345.0</c:v>
                </c:pt>
                <c:pt idx="336">
                  <c:v>346.0</c:v>
                </c:pt>
                <c:pt idx="337">
                  <c:v>347.0</c:v>
                </c:pt>
                <c:pt idx="338">
                  <c:v>348.0</c:v>
                </c:pt>
                <c:pt idx="339">
                  <c:v>349.0</c:v>
                </c:pt>
                <c:pt idx="340">
                  <c:v>350.0</c:v>
                </c:pt>
                <c:pt idx="341">
                  <c:v>351.0</c:v>
                </c:pt>
                <c:pt idx="342">
                  <c:v>352.0</c:v>
                </c:pt>
                <c:pt idx="343">
                  <c:v>353.0</c:v>
                </c:pt>
                <c:pt idx="344">
                  <c:v>354.0</c:v>
                </c:pt>
                <c:pt idx="345">
                  <c:v>355.0</c:v>
                </c:pt>
                <c:pt idx="346">
                  <c:v>356.0</c:v>
                </c:pt>
                <c:pt idx="347">
                  <c:v>357.0</c:v>
                </c:pt>
                <c:pt idx="348">
                  <c:v>358.0</c:v>
                </c:pt>
                <c:pt idx="349">
                  <c:v>359.0</c:v>
                </c:pt>
                <c:pt idx="350">
                  <c:v>360.0</c:v>
                </c:pt>
                <c:pt idx="351">
                  <c:v>361.0</c:v>
                </c:pt>
                <c:pt idx="352">
                  <c:v>362.0</c:v>
                </c:pt>
                <c:pt idx="353">
                  <c:v>363.0</c:v>
                </c:pt>
                <c:pt idx="354">
                  <c:v>364.0</c:v>
                </c:pt>
                <c:pt idx="355">
                  <c:v>365.0</c:v>
                </c:pt>
                <c:pt idx="356">
                  <c:v>366.0</c:v>
                </c:pt>
                <c:pt idx="357">
                  <c:v>367.0</c:v>
                </c:pt>
                <c:pt idx="358">
                  <c:v>368.0</c:v>
                </c:pt>
                <c:pt idx="359">
                  <c:v>369.0</c:v>
                </c:pt>
                <c:pt idx="360">
                  <c:v>370.0</c:v>
                </c:pt>
                <c:pt idx="361">
                  <c:v>371.0</c:v>
                </c:pt>
                <c:pt idx="362">
                  <c:v>372.0</c:v>
                </c:pt>
                <c:pt idx="363">
                  <c:v>373.0</c:v>
                </c:pt>
                <c:pt idx="364">
                  <c:v>374.0</c:v>
                </c:pt>
                <c:pt idx="365">
                  <c:v>375.0</c:v>
                </c:pt>
                <c:pt idx="366">
                  <c:v>376.0</c:v>
                </c:pt>
                <c:pt idx="367">
                  <c:v>377.0</c:v>
                </c:pt>
                <c:pt idx="368">
                  <c:v>378.0</c:v>
                </c:pt>
                <c:pt idx="369">
                  <c:v>379.0</c:v>
                </c:pt>
                <c:pt idx="370">
                  <c:v>380.0</c:v>
                </c:pt>
                <c:pt idx="371">
                  <c:v>381.0</c:v>
                </c:pt>
                <c:pt idx="372">
                  <c:v>382.0</c:v>
                </c:pt>
                <c:pt idx="373">
                  <c:v>383.0</c:v>
                </c:pt>
                <c:pt idx="374">
                  <c:v>384.0</c:v>
                </c:pt>
                <c:pt idx="375">
                  <c:v>385.0</c:v>
                </c:pt>
                <c:pt idx="376">
                  <c:v>386.0</c:v>
                </c:pt>
                <c:pt idx="377">
                  <c:v>387.0</c:v>
                </c:pt>
                <c:pt idx="378">
                  <c:v>388.0</c:v>
                </c:pt>
                <c:pt idx="379">
                  <c:v>389.0</c:v>
                </c:pt>
                <c:pt idx="380">
                  <c:v>390.0</c:v>
                </c:pt>
                <c:pt idx="381">
                  <c:v>391.0</c:v>
                </c:pt>
                <c:pt idx="382">
                  <c:v>392.0</c:v>
                </c:pt>
                <c:pt idx="383">
                  <c:v>393.0</c:v>
                </c:pt>
                <c:pt idx="384">
                  <c:v>394.0</c:v>
                </c:pt>
                <c:pt idx="385">
                  <c:v>395.0</c:v>
                </c:pt>
                <c:pt idx="386">
                  <c:v>396.0</c:v>
                </c:pt>
                <c:pt idx="387">
                  <c:v>397.0</c:v>
                </c:pt>
                <c:pt idx="388">
                  <c:v>398.0</c:v>
                </c:pt>
                <c:pt idx="389">
                  <c:v>399.0</c:v>
                </c:pt>
                <c:pt idx="390">
                  <c:v>400.0</c:v>
                </c:pt>
                <c:pt idx="391">
                  <c:v>401.0</c:v>
                </c:pt>
                <c:pt idx="392">
                  <c:v>402.0</c:v>
                </c:pt>
                <c:pt idx="393">
                  <c:v>403.0</c:v>
                </c:pt>
                <c:pt idx="394">
                  <c:v>404.0</c:v>
                </c:pt>
                <c:pt idx="395">
                  <c:v>405.0</c:v>
                </c:pt>
                <c:pt idx="396">
                  <c:v>406.0</c:v>
                </c:pt>
                <c:pt idx="397">
                  <c:v>407.0</c:v>
                </c:pt>
                <c:pt idx="398">
                  <c:v>408.0</c:v>
                </c:pt>
                <c:pt idx="399">
                  <c:v>409.0</c:v>
                </c:pt>
                <c:pt idx="400">
                  <c:v>410.0</c:v>
                </c:pt>
                <c:pt idx="401">
                  <c:v>411.0</c:v>
                </c:pt>
                <c:pt idx="402">
                  <c:v>412.0</c:v>
                </c:pt>
                <c:pt idx="403">
                  <c:v>413.0</c:v>
                </c:pt>
                <c:pt idx="404">
                  <c:v>414.0</c:v>
                </c:pt>
                <c:pt idx="405">
                  <c:v>415.0</c:v>
                </c:pt>
                <c:pt idx="406">
                  <c:v>416.0</c:v>
                </c:pt>
                <c:pt idx="407">
                  <c:v>417.0</c:v>
                </c:pt>
                <c:pt idx="408">
                  <c:v>418.0</c:v>
                </c:pt>
                <c:pt idx="409">
                  <c:v>419.0</c:v>
                </c:pt>
                <c:pt idx="410">
                  <c:v>420.0</c:v>
                </c:pt>
                <c:pt idx="411">
                  <c:v>421.0</c:v>
                </c:pt>
                <c:pt idx="412">
                  <c:v>422.0</c:v>
                </c:pt>
                <c:pt idx="413">
                  <c:v>423.0</c:v>
                </c:pt>
                <c:pt idx="414">
                  <c:v>424.0</c:v>
                </c:pt>
                <c:pt idx="415">
                  <c:v>425.0</c:v>
                </c:pt>
                <c:pt idx="416">
                  <c:v>426.0</c:v>
                </c:pt>
                <c:pt idx="417">
                  <c:v>427.0</c:v>
                </c:pt>
                <c:pt idx="418">
                  <c:v>428.0</c:v>
                </c:pt>
                <c:pt idx="419">
                  <c:v>429.0</c:v>
                </c:pt>
                <c:pt idx="420">
                  <c:v>430.0</c:v>
                </c:pt>
                <c:pt idx="421">
                  <c:v>431.0</c:v>
                </c:pt>
                <c:pt idx="422">
                  <c:v>432.0</c:v>
                </c:pt>
                <c:pt idx="423">
                  <c:v>433.0</c:v>
                </c:pt>
                <c:pt idx="424">
                  <c:v>434.0</c:v>
                </c:pt>
                <c:pt idx="425">
                  <c:v>435.0</c:v>
                </c:pt>
                <c:pt idx="426">
                  <c:v>436.0</c:v>
                </c:pt>
                <c:pt idx="427">
                  <c:v>437.0</c:v>
                </c:pt>
                <c:pt idx="428">
                  <c:v>438.0</c:v>
                </c:pt>
                <c:pt idx="429">
                  <c:v>439.0</c:v>
                </c:pt>
                <c:pt idx="430">
                  <c:v>440.0</c:v>
                </c:pt>
                <c:pt idx="431">
                  <c:v>441.0</c:v>
                </c:pt>
                <c:pt idx="432">
                  <c:v>442.0</c:v>
                </c:pt>
                <c:pt idx="433">
                  <c:v>443.0</c:v>
                </c:pt>
                <c:pt idx="434">
                  <c:v>444.0</c:v>
                </c:pt>
                <c:pt idx="435">
                  <c:v>445.0</c:v>
                </c:pt>
                <c:pt idx="436">
                  <c:v>446.0</c:v>
                </c:pt>
                <c:pt idx="437">
                  <c:v>447.0</c:v>
                </c:pt>
                <c:pt idx="438">
                  <c:v>448.0</c:v>
                </c:pt>
                <c:pt idx="439">
                  <c:v>449.0</c:v>
                </c:pt>
                <c:pt idx="440">
                  <c:v>450.0</c:v>
                </c:pt>
                <c:pt idx="441">
                  <c:v>451.0</c:v>
                </c:pt>
                <c:pt idx="442">
                  <c:v>452.0</c:v>
                </c:pt>
                <c:pt idx="443">
                  <c:v>453.0</c:v>
                </c:pt>
                <c:pt idx="444">
                  <c:v>454.0</c:v>
                </c:pt>
                <c:pt idx="445">
                  <c:v>455.0</c:v>
                </c:pt>
                <c:pt idx="446">
                  <c:v>456.0</c:v>
                </c:pt>
                <c:pt idx="447">
                  <c:v>457.0</c:v>
                </c:pt>
                <c:pt idx="448">
                  <c:v>458.0</c:v>
                </c:pt>
                <c:pt idx="449">
                  <c:v>459.0</c:v>
                </c:pt>
                <c:pt idx="450">
                  <c:v>460.0</c:v>
                </c:pt>
                <c:pt idx="451">
                  <c:v>461.0</c:v>
                </c:pt>
                <c:pt idx="452">
                  <c:v>462.0</c:v>
                </c:pt>
                <c:pt idx="453">
                  <c:v>463.0</c:v>
                </c:pt>
                <c:pt idx="454">
                  <c:v>464.0</c:v>
                </c:pt>
                <c:pt idx="455">
                  <c:v>465.0</c:v>
                </c:pt>
                <c:pt idx="456">
                  <c:v>466.0</c:v>
                </c:pt>
                <c:pt idx="457">
                  <c:v>467.0</c:v>
                </c:pt>
                <c:pt idx="458">
                  <c:v>468.0</c:v>
                </c:pt>
                <c:pt idx="459">
                  <c:v>469.0</c:v>
                </c:pt>
                <c:pt idx="460">
                  <c:v>470.0</c:v>
                </c:pt>
                <c:pt idx="461">
                  <c:v>471.0</c:v>
                </c:pt>
                <c:pt idx="462">
                  <c:v>472.0</c:v>
                </c:pt>
                <c:pt idx="463">
                  <c:v>473.0</c:v>
                </c:pt>
                <c:pt idx="464">
                  <c:v>474.0</c:v>
                </c:pt>
                <c:pt idx="465">
                  <c:v>475.0</c:v>
                </c:pt>
                <c:pt idx="466">
                  <c:v>476.0</c:v>
                </c:pt>
                <c:pt idx="467">
                  <c:v>477.0</c:v>
                </c:pt>
                <c:pt idx="468">
                  <c:v>478.0</c:v>
                </c:pt>
                <c:pt idx="469">
                  <c:v>479.0</c:v>
                </c:pt>
                <c:pt idx="470">
                  <c:v>480.0</c:v>
                </c:pt>
                <c:pt idx="471">
                  <c:v>481.0</c:v>
                </c:pt>
                <c:pt idx="472">
                  <c:v>482.0</c:v>
                </c:pt>
                <c:pt idx="473">
                  <c:v>483.0</c:v>
                </c:pt>
                <c:pt idx="474">
                  <c:v>484.0</c:v>
                </c:pt>
                <c:pt idx="475">
                  <c:v>485.0</c:v>
                </c:pt>
                <c:pt idx="476">
                  <c:v>486.0</c:v>
                </c:pt>
                <c:pt idx="477">
                  <c:v>487.0</c:v>
                </c:pt>
                <c:pt idx="478">
                  <c:v>488.0</c:v>
                </c:pt>
                <c:pt idx="479">
                  <c:v>489.0</c:v>
                </c:pt>
                <c:pt idx="480">
                  <c:v>490.0</c:v>
                </c:pt>
                <c:pt idx="481">
                  <c:v>491.0</c:v>
                </c:pt>
                <c:pt idx="482">
                  <c:v>492.0</c:v>
                </c:pt>
                <c:pt idx="483">
                  <c:v>493.0</c:v>
                </c:pt>
                <c:pt idx="484">
                  <c:v>494.0</c:v>
                </c:pt>
                <c:pt idx="485">
                  <c:v>495.0</c:v>
                </c:pt>
                <c:pt idx="486">
                  <c:v>496.0</c:v>
                </c:pt>
                <c:pt idx="487">
                  <c:v>497.0</c:v>
                </c:pt>
                <c:pt idx="488">
                  <c:v>498.0</c:v>
                </c:pt>
                <c:pt idx="489">
                  <c:v>499.0</c:v>
                </c:pt>
                <c:pt idx="490">
                  <c:v>500.0</c:v>
                </c:pt>
                <c:pt idx="491">
                  <c:v>501.0</c:v>
                </c:pt>
                <c:pt idx="492">
                  <c:v>502.0</c:v>
                </c:pt>
                <c:pt idx="493">
                  <c:v>503.0</c:v>
                </c:pt>
                <c:pt idx="494">
                  <c:v>504.0</c:v>
                </c:pt>
                <c:pt idx="495">
                  <c:v>505.0</c:v>
                </c:pt>
                <c:pt idx="496">
                  <c:v>506.0</c:v>
                </c:pt>
                <c:pt idx="497">
                  <c:v>507.0</c:v>
                </c:pt>
                <c:pt idx="498">
                  <c:v>508.0</c:v>
                </c:pt>
                <c:pt idx="499">
                  <c:v>509.0</c:v>
                </c:pt>
                <c:pt idx="500">
                  <c:v>510.0</c:v>
                </c:pt>
                <c:pt idx="501">
                  <c:v>511.0</c:v>
                </c:pt>
                <c:pt idx="502">
                  <c:v>512.0</c:v>
                </c:pt>
                <c:pt idx="503">
                  <c:v>513.0</c:v>
                </c:pt>
                <c:pt idx="504">
                  <c:v>514.0</c:v>
                </c:pt>
                <c:pt idx="505">
                  <c:v>515.0</c:v>
                </c:pt>
                <c:pt idx="506">
                  <c:v>516.0</c:v>
                </c:pt>
                <c:pt idx="507">
                  <c:v>517.0</c:v>
                </c:pt>
                <c:pt idx="508">
                  <c:v>518.0</c:v>
                </c:pt>
                <c:pt idx="509">
                  <c:v>519.0</c:v>
                </c:pt>
                <c:pt idx="510">
                  <c:v>520.0</c:v>
                </c:pt>
                <c:pt idx="511">
                  <c:v>521.0</c:v>
                </c:pt>
                <c:pt idx="512">
                  <c:v>522.0</c:v>
                </c:pt>
                <c:pt idx="513">
                  <c:v>523.0</c:v>
                </c:pt>
                <c:pt idx="514">
                  <c:v>524.0</c:v>
                </c:pt>
                <c:pt idx="515">
                  <c:v>525.0</c:v>
                </c:pt>
                <c:pt idx="516">
                  <c:v>526.0</c:v>
                </c:pt>
                <c:pt idx="517">
                  <c:v>527.0</c:v>
                </c:pt>
                <c:pt idx="518">
                  <c:v>528.0</c:v>
                </c:pt>
                <c:pt idx="519">
                  <c:v>529.0</c:v>
                </c:pt>
                <c:pt idx="520">
                  <c:v>530.0</c:v>
                </c:pt>
                <c:pt idx="521">
                  <c:v>531.0</c:v>
                </c:pt>
                <c:pt idx="522">
                  <c:v>532.0</c:v>
                </c:pt>
                <c:pt idx="523">
                  <c:v>533.0</c:v>
                </c:pt>
                <c:pt idx="524">
                  <c:v>534.0</c:v>
                </c:pt>
                <c:pt idx="525">
                  <c:v>535.0</c:v>
                </c:pt>
                <c:pt idx="526">
                  <c:v>536.0</c:v>
                </c:pt>
                <c:pt idx="527">
                  <c:v>537.0</c:v>
                </c:pt>
                <c:pt idx="528">
                  <c:v>538.0</c:v>
                </c:pt>
                <c:pt idx="529">
                  <c:v>539.0</c:v>
                </c:pt>
                <c:pt idx="530">
                  <c:v>540.0</c:v>
                </c:pt>
                <c:pt idx="531">
                  <c:v>541.0</c:v>
                </c:pt>
                <c:pt idx="532">
                  <c:v>542.0</c:v>
                </c:pt>
                <c:pt idx="533">
                  <c:v>543.0</c:v>
                </c:pt>
                <c:pt idx="534">
                  <c:v>544.0</c:v>
                </c:pt>
                <c:pt idx="535">
                  <c:v>545.0</c:v>
                </c:pt>
                <c:pt idx="536">
                  <c:v>546.0</c:v>
                </c:pt>
                <c:pt idx="537">
                  <c:v>547.0</c:v>
                </c:pt>
                <c:pt idx="538">
                  <c:v>548.0</c:v>
                </c:pt>
                <c:pt idx="539">
                  <c:v>549.0</c:v>
                </c:pt>
                <c:pt idx="540">
                  <c:v>550.0</c:v>
                </c:pt>
                <c:pt idx="541">
                  <c:v>551.0</c:v>
                </c:pt>
                <c:pt idx="542">
                  <c:v>552.0</c:v>
                </c:pt>
                <c:pt idx="543">
                  <c:v>553.0</c:v>
                </c:pt>
                <c:pt idx="544">
                  <c:v>554.0</c:v>
                </c:pt>
                <c:pt idx="545">
                  <c:v>555.0</c:v>
                </c:pt>
                <c:pt idx="546">
                  <c:v>556.0</c:v>
                </c:pt>
                <c:pt idx="547">
                  <c:v>557.0</c:v>
                </c:pt>
                <c:pt idx="548">
                  <c:v>558.0</c:v>
                </c:pt>
                <c:pt idx="549">
                  <c:v>559.0</c:v>
                </c:pt>
                <c:pt idx="550">
                  <c:v>560.0</c:v>
                </c:pt>
                <c:pt idx="551">
                  <c:v>561.0</c:v>
                </c:pt>
                <c:pt idx="552">
                  <c:v>562.0</c:v>
                </c:pt>
                <c:pt idx="553">
                  <c:v>563.0</c:v>
                </c:pt>
                <c:pt idx="554">
                  <c:v>564.0</c:v>
                </c:pt>
                <c:pt idx="555">
                  <c:v>565.0</c:v>
                </c:pt>
                <c:pt idx="556">
                  <c:v>566.0</c:v>
                </c:pt>
                <c:pt idx="557">
                  <c:v>567.0</c:v>
                </c:pt>
                <c:pt idx="558">
                  <c:v>568.0</c:v>
                </c:pt>
                <c:pt idx="559">
                  <c:v>569.0</c:v>
                </c:pt>
                <c:pt idx="560">
                  <c:v>570.0</c:v>
                </c:pt>
                <c:pt idx="561">
                  <c:v>571.0</c:v>
                </c:pt>
                <c:pt idx="562">
                  <c:v>572.0</c:v>
                </c:pt>
                <c:pt idx="563">
                  <c:v>573.0</c:v>
                </c:pt>
                <c:pt idx="564">
                  <c:v>574.0</c:v>
                </c:pt>
                <c:pt idx="565">
                  <c:v>575.0</c:v>
                </c:pt>
                <c:pt idx="566">
                  <c:v>576.0</c:v>
                </c:pt>
                <c:pt idx="567">
                  <c:v>577.0</c:v>
                </c:pt>
                <c:pt idx="568">
                  <c:v>578.0</c:v>
                </c:pt>
                <c:pt idx="569">
                  <c:v>579.0</c:v>
                </c:pt>
                <c:pt idx="570">
                  <c:v>580.0</c:v>
                </c:pt>
                <c:pt idx="571">
                  <c:v>581.0</c:v>
                </c:pt>
                <c:pt idx="572">
                  <c:v>582.0</c:v>
                </c:pt>
                <c:pt idx="573">
                  <c:v>583.0</c:v>
                </c:pt>
                <c:pt idx="574">
                  <c:v>584.0</c:v>
                </c:pt>
                <c:pt idx="575">
                  <c:v>585.0</c:v>
                </c:pt>
                <c:pt idx="576">
                  <c:v>586.0</c:v>
                </c:pt>
                <c:pt idx="577">
                  <c:v>587.0</c:v>
                </c:pt>
                <c:pt idx="578">
                  <c:v>588.0</c:v>
                </c:pt>
                <c:pt idx="579">
                  <c:v>589.0</c:v>
                </c:pt>
                <c:pt idx="580">
                  <c:v>590.0</c:v>
                </c:pt>
                <c:pt idx="581">
                  <c:v>591.0</c:v>
                </c:pt>
                <c:pt idx="582">
                  <c:v>592.0</c:v>
                </c:pt>
                <c:pt idx="583">
                  <c:v>593.0</c:v>
                </c:pt>
                <c:pt idx="584">
                  <c:v>594.0</c:v>
                </c:pt>
                <c:pt idx="585">
                  <c:v>595.0</c:v>
                </c:pt>
                <c:pt idx="586">
                  <c:v>596.0</c:v>
                </c:pt>
                <c:pt idx="587">
                  <c:v>597.0</c:v>
                </c:pt>
                <c:pt idx="588">
                  <c:v>598.0</c:v>
                </c:pt>
                <c:pt idx="589">
                  <c:v>599.0</c:v>
                </c:pt>
                <c:pt idx="590">
                  <c:v>600.0</c:v>
                </c:pt>
                <c:pt idx="591">
                  <c:v>601.0</c:v>
                </c:pt>
                <c:pt idx="592">
                  <c:v>602.0</c:v>
                </c:pt>
                <c:pt idx="593">
                  <c:v>603.0</c:v>
                </c:pt>
                <c:pt idx="594">
                  <c:v>604.0</c:v>
                </c:pt>
                <c:pt idx="595">
                  <c:v>605.0</c:v>
                </c:pt>
                <c:pt idx="596">
                  <c:v>606.0</c:v>
                </c:pt>
                <c:pt idx="597">
                  <c:v>607.0</c:v>
                </c:pt>
                <c:pt idx="598">
                  <c:v>608.0</c:v>
                </c:pt>
                <c:pt idx="599">
                  <c:v>609.0</c:v>
                </c:pt>
                <c:pt idx="600">
                  <c:v>610.0</c:v>
                </c:pt>
                <c:pt idx="601">
                  <c:v>611.0</c:v>
                </c:pt>
                <c:pt idx="602">
                  <c:v>612.0</c:v>
                </c:pt>
                <c:pt idx="603">
                  <c:v>613.0</c:v>
                </c:pt>
                <c:pt idx="604">
                  <c:v>614.0</c:v>
                </c:pt>
                <c:pt idx="605">
                  <c:v>615.0</c:v>
                </c:pt>
                <c:pt idx="606">
                  <c:v>616.0</c:v>
                </c:pt>
                <c:pt idx="607">
                  <c:v>617.0</c:v>
                </c:pt>
                <c:pt idx="608">
                  <c:v>618.0</c:v>
                </c:pt>
                <c:pt idx="609">
                  <c:v>619.0</c:v>
                </c:pt>
                <c:pt idx="610">
                  <c:v>620.0</c:v>
                </c:pt>
                <c:pt idx="611">
                  <c:v>621.0</c:v>
                </c:pt>
                <c:pt idx="612">
                  <c:v>622.0</c:v>
                </c:pt>
                <c:pt idx="613">
                  <c:v>623.0</c:v>
                </c:pt>
                <c:pt idx="614">
                  <c:v>624.0</c:v>
                </c:pt>
                <c:pt idx="615">
                  <c:v>625.0</c:v>
                </c:pt>
                <c:pt idx="616">
                  <c:v>626.0</c:v>
                </c:pt>
                <c:pt idx="617">
                  <c:v>627.0</c:v>
                </c:pt>
                <c:pt idx="618">
                  <c:v>628.0</c:v>
                </c:pt>
                <c:pt idx="619">
                  <c:v>629.0</c:v>
                </c:pt>
                <c:pt idx="620">
                  <c:v>630.0</c:v>
                </c:pt>
                <c:pt idx="621">
                  <c:v>631.0</c:v>
                </c:pt>
                <c:pt idx="622">
                  <c:v>632.0</c:v>
                </c:pt>
                <c:pt idx="623">
                  <c:v>633.0</c:v>
                </c:pt>
                <c:pt idx="624">
                  <c:v>634.0</c:v>
                </c:pt>
                <c:pt idx="625">
                  <c:v>635.0</c:v>
                </c:pt>
                <c:pt idx="626">
                  <c:v>636.0</c:v>
                </c:pt>
                <c:pt idx="627">
                  <c:v>637.0</c:v>
                </c:pt>
                <c:pt idx="628">
                  <c:v>638.0</c:v>
                </c:pt>
                <c:pt idx="629">
                  <c:v>639.0</c:v>
                </c:pt>
                <c:pt idx="630">
                  <c:v>640.0</c:v>
                </c:pt>
                <c:pt idx="631">
                  <c:v>641.0</c:v>
                </c:pt>
                <c:pt idx="632">
                  <c:v>642.0</c:v>
                </c:pt>
                <c:pt idx="633">
                  <c:v>643.0</c:v>
                </c:pt>
                <c:pt idx="634">
                  <c:v>644.0</c:v>
                </c:pt>
                <c:pt idx="635">
                  <c:v>645.0</c:v>
                </c:pt>
                <c:pt idx="636">
                  <c:v>646.0</c:v>
                </c:pt>
                <c:pt idx="637">
                  <c:v>647.0</c:v>
                </c:pt>
                <c:pt idx="638">
                  <c:v>648.0</c:v>
                </c:pt>
                <c:pt idx="639">
                  <c:v>649.0</c:v>
                </c:pt>
                <c:pt idx="640">
                  <c:v>650.0</c:v>
                </c:pt>
                <c:pt idx="641">
                  <c:v>651.0</c:v>
                </c:pt>
                <c:pt idx="642">
                  <c:v>652.0</c:v>
                </c:pt>
                <c:pt idx="643">
                  <c:v>653.0</c:v>
                </c:pt>
                <c:pt idx="644">
                  <c:v>654.0</c:v>
                </c:pt>
                <c:pt idx="645">
                  <c:v>655.0</c:v>
                </c:pt>
                <c:pt idx="646">
                  <c:v>656.0</c:v>
                </c:pt>
                <c:pt idx="647">
                  <c:v>657.0</c:v>
                </c:pt>
                <c:pt idx="648">
                  <c:v>658.0</c:v>
                </c:pt>
                <c:pt idx="649">
                  <c:v>659.0</c:v>
                </c:pt>
                <c:pt idx="650">
                  <c:v>660.0</c:v>
                </c:pt>
                <c:pt idx="651">
                  <c:v>661.0</c:v>
                </c:pt>
                <c:pt idx="652">
                  <c:v>662.0</c:v>
                </c:pt>
                <c:pt idx="653">
                  <c:v>663.0</c:v>
                </c:pt>
                <c:pt idx="654">
                  <c:v>664.0</c:v>
                </c:pt>
                <c:pt idx="655">
                  <c:v>665.0</c:v>
                </c:pt>
                <c:pt idx="656">
                  <c:v>666.0</c:v>
                </c:pt>
                <c:pt idx="657">
                  <c:v>667.0</c:v>
                </c:pt>
                <c:pt idx="658">
                  <c:v>668.0</c:v>
                </c:pt>
                <c:pt idx="659">
                  <c:v>669.0</c:v>
                </c:pt>
                <c:pt idx="660">
                  <c:v>670.0</c:v>
                </c:pt>
                <c:pt idx="661">
                  <c:v>671.0</c:v>
                </c:pt>
                <c:pt idx="662">
                  <c:v>672.0</c:v>
                </c:pt>
                <c:pt idx="663">
                  <c:v>673.0</c:v>
                </c:pt>
                <c:pt idx="664">
                  <c:v>674.0</c:v>
                </c:pt>
                <c:pt idx="665">
                  <c:v>675.0</c:v>
                </c:pt>
                <c:pt idx="666">
                  <c:v>676.0</c:v>
                </c:pt>
                <c:pt idx="667">
                  <c:v>677.0</c:v>
                </c:pt>
                <c:pt idx="668">
                  <c:v>678.0</c:v>
                </c:pt>
                <c:pt idx="669">
                  <c:v>679.0</c:v>
                </c:pt>
                <c:pt idx="670">
                  <c:v>680.0</c:v>
                </c:pt>
                <c:pt idx="671">
                  <c:v>681.0</c:v>
                </c:pt>
                <c:pt idx="672">
                  <c:v>682.0</c:v>
                </c:pt>
                <c:pt idx="673">
                  <c:v>683.0</c:v>
                </c:pt>
                <c:pt idx="674">
                  <c:v>684.0</c:v>
                </c:pt>
                <c:pt idx="675">
                  <c:v>685.0</c:v>
                </c:pt>
                <c:pt idx="676">
                  <c:v>686.0</c:v>
                </c:pt>
                <c:pt idx="677">
                  <c:v>687.0</c:v>
                </c:pt>
                <c:pt idx="678">
                  <c:v>688.0</c:v>
                </c:pt>
                <c:pt idx="679">
                  <c:v>689.0</c:v>
                </c:pt>
                <c:pt idx="680">
                  <c:v>690.0</c:v>
                </c:pt>
                <c:pt idx="681">
                  <c:v>691.0</c:v>
                </c:pt>
                <c:pt idx="682">
                  <c:v>692.0</c:v>
                </c:pt>
                <c:pt idx="683">
                  <c:v>693.0</c:v>
                </c:pt>
                <c:pt idx="684">
                  <c:v>694.0</c:v>
                </c:pt>
                <c:pt idx="685">
                  <c:v>695.0</c:v>
                </c:pt>
                <c:pt idx="686">
                  <c:v>696.0</c:v>
                </c:pt>
                <c:pt idx="687">
                  <c:v>697.0</c:v>
                </c:pt>
                <c:pt idx="688">
                  <c:v>698.0</c:v>
                </c:pt>
                <c:pt idx="689">
                  <c:v>699.0</c:v>
                </c:pt>
                <c:pt idx="690">
                  <c:v>700.0</c:v>
                </c:pt>
                <c:pt idx="691">
                  <c:v>701.0</c:v>
                </c:pt>
                <c:pt idx="692">
                  <c:v>702.0</c:v>
                </c:pt>
                <c:pt idx="693">
                  <c:v>703.0</c:v>
                </c:pt>
                <c:pt idx="694">
                  <c:v>704.0</c:v>
                </c:pt>
                <c:pt idx="695">
                  <c:v>705.0</c:v>
                </c:pt>
                <c:pt idx="696">
                  <c:v>706.0</c:v>
                </c:pt>
                <c:pt idx="697">
                  <c:v>707.0</c:v>
                </c:pt>
                <c:pt idx="698">
                  <c:v>708.0</c:v>
                </c:pt>
                <c:pt idx="699">
                  <c:v>709.0</c:v>
                </c:pt>
                <c:pt idx="700">
                  <c:v>710.0</c:v>
                </c:pt>
                <c:pt idx="701">
                  <c:v>711.0</c:v>
                </c:pt>
                <c:pt idx="702">
                  <c:v>712.0</c:v>
                </c:pt>
                <c:pt idx="703">
                  <c:v>713.0</c:v>
                </c:pt>
                <c:pt idx="704">
                  <c:v>714.0</c:v>
                </c:pt>
                <c:pt idx="705">
                  <c:v>715.0</c:v>
                </c:pt>
                <c:pt idx="706">
                  <c:v>716.0</c:v>
                </c:pt>
                <c:pt idx="707">
                  <c:v>717.0</c:v>
                </c:pt>
                <c:pt idx="708">
                  <c:v>718.0</c:v>
                </c:pt>
                <c:pt idx="709">
                  <c:v>719.0</c:v>
                </c:pt>
                <c:pt idx="710">
                  <c:v>720.0</c:v>
                </c:pt>
                <c:pt idx="711">
                  <c:v>721.0</c:v>
                </c:pt>
                <c:pt idx="712">
                  <c:v>722.0</c:v>
                </c:pt>
                <c:pt idx="713">
                  <c:v>723.0</c:v>
                </c:pt>
                <c:pt idx="714">
                  <c:v>724.0</c:v>
                </c:pt>
                <c:pt idx="715">
                  <c:v>725.0</c:v>
                </c:pt>
                <c:pt idx="716">
                  <c:v>726.0</c:v>
                </c:pt>
                <c:pt idx="717">
                  <c:v>727.0</c:v>
                </c:pt>
                <c:pt idx="718">
                  <c:v>728.0</c:v>
                </c:pt>
                <c:pt idx="719">
                  <c:v>729.0</c:v>
                </c:pt>
                <c:pt idx="720">
                  <c:v>730.0</c:v>
                </c:pt>
                <c:pt idx="721">
                  <c:v>731.0</c:v>
                </c:pt>
                <c:pt idx="722">
                  <c:v>732.0</c:v>
                </c:pt>
                <c:pt idx="723">
                  <c:v>733.0</c:v>
                </c:pt>
                <c:pt idx="724">
                  <c:v>734.0</c:v>
                </c:pt>
                <c:pt idx="725">
                  <c:v>735.0</c:v>
                </c:pt>
                <c:pt idx="726">
                  <c:v>736.0</c:v>
                </c:pt>
                <c:pt idx="727">
                  <c:v>737.0</c:v>
                </c:pt>
                <c:pt idx="728">
                  <c:v>738.0</c:v>
                </c:pt>
                <c:pt idx="729">
                  <c:v>739.0</c:v>
                </c:pt>
                <c:pt idx="730">
                  <c:v>740.0</c:v>
                </c:pt>
                <c:pt idx="731">
                  <c:v>741.0</c:v>
                </c:pt>
                <c:pt idx="732">
                  <c:v>742.0</c:v>
                </c:pt>
                <c:pt idx="733">
                  <c:v>743.0</c:v>
                </c:pt>
                <c:pt idx="734">
                  <c:v>744.0</c:v>
                </c:pt>
                <c:pt idx="735">
                  <c:v>745.0</c:v>
                </c:pt>
                <c:pt idx="736">
                  <c:v>746.0</c:v>
                </c:pt>
                <c:pt idx="737">
                  <c:v>747.0</c:v>
                </c:pt>
                <c:pt idx="738">
                  <c:v>748.0</c:v>
                </c:pt>
                <c:pt idx="739">
                  <c:v>749.0</c:v>
                </c:pt>
                <c:pt idx="740">
                  <c:v>750.0</c:v>
                </c:pt>
                <c:pt idx="741">
                  <c:v>751.0</c:v>
                </c:pt>
                <c:pt idx="742">
                  <c:v>752.0</c:v>
                </c:pt>
                <c:pt idx="743">
                  <c:v>753.0</c:v>
                </c:pt>
                <c:pt idx="744">
                  <c:v>754.0</c:v>
                </c:pt>
                <c:pt idx="745">
                  <c:v>755.0</c:v>
                </c:pt>
                <c:pt idx="746">
                  <c:v>756.0</c:v>
                </c:pt>
                <c:pt idx="747">
                  <c:v>757.0</c:v>
                </c:pt>
                <c:pt idx="748">
                  <c:v>758.0</c:v>
                </c:pt>
                <c:pt idx="749">
                  <c:v>759.0</c:v>
                </c:pt>
                <c:pt idx="750">
                  <c:v>760.0</c:v>
                </c:pt>
                <c:pt idx="751">
                  <c:v>761.0</c:v>
                </c:pt>
                <c:pt idx="752">
                  <c:v>762.0</c:v>
                </c:pt>
                <c:pt idx="753">
                  <c:v>763.0</c:v>
                </c:pt>
                <c:pt idx="754">
                  <c:v>764.0</c:v>
                </c:pt>
                <c:pt idx="755">
                  <c:v>765.0</c:v>
                </c:pt>
                <c:pt idx="756">
                  <c:v>766.0</c:v>
                </c:pt>
                <c:pt idx="757">
                  <c:v>767.0</c:v>
                </c:pt>
                <c:pt idx="758">
                  <c:v>768.0</c:v>
                </c:pt>
                <c:pt idx="759">
                  <c:v>769.0</c:v>
                </c:pt>
                <c:pt idx="760">
                  <c:v>770.0</c:v>
                </c:pt>
                <c:pt idx="761">
                  <c:v>771.0</c:v>
                </c:pt>
                <c:pt idx="762">
                  <c:v>772.0</c:v>
                </c:pt>
                <c:pt idx="763">
                  <c:v>773.0</c:v>
                </c:pt>
                <c:pt idx="764">
                  <c:v>774.0</c:v>
                </c:pt>
                <c:pt idx="765">
                  <c:v>775.0</c:v>
                </c:pt>
                <c:pt idx="766">
                  <c:v>776.0</c:v>
                </c:pt>
                <c:pt idx="767">
                  <c:v>777.0</c:v>
                </c:pt>
                <c:pt idx="768">
                  <c:v>778.0</c:v>
                </c:pt>
                <c:pt idx="769">
                  <c:v>779.0</c:v>
                </c:pt>
                <c:pt idx="770">
                  <c:v>780.0</c:v>
                </c:pt>
                <c:pt idx="771">
                  <c:v>781.0</c:v>
                </c:pt>
                <c:pt idx="772">
                  <c:v>782.0</c:v>
                </c:pt>
                <c:pt idx="773">
                  <c:v>783.0</c:v>
                </c:pt>
                <c:pt idx="774">
                  <c:v>784.0</c:v>
                </c:pt>
                <c:pt idx="775">
                  <c:v>785.0</c:v>
                </c:pt>
                <c:pt idx="776">
                  <c:v>786.0</c:v>
                </c:pt>
                <c:pt idx="777">
                  <c:v>787.0</c:v>
                </c:pt>
                <c:pt idx="778">
                  <c:v>788.0</c:v>
                </c:pt>
                <c:pt idx="779">
                  <c:v>789.0</c:v>
                </c:pt>
                <c:pt idx="780">
                  <c:v>790.0</c:v>
                </c:pt>
                <c:pt idx="781">
                  <c:v>791.0</c:v>
                </c:pt>
                <c:pt idx="782">
                  <c:v>792.0</c:v>
                </c:pt>
                <c:pt idx="783">
                  <c:v>793.0</c:v>
                </c:pt>
                <c:pt idx="784">
                  <c:v>794.0</c:v>
                </c:pt>
                <c:pt idx="785">
                  <c:v>795.0</c:v>
                </c:pt>
                <c:pt idx="786">
                  <c:v>796.0</c:v>
                </c:pt>
                <c:pt idx="787">
                  <c:v>797.0</c:v>
                </c:pt>
                <c:pt idx="788">
                  <c:v>798.0</c:v>
                </c:pt>
                <c:pt idx="789">
                  <c:v>799.0</c:v>
                </c:pt>
                <c:pt idx="790">
                  <c:v>800.0</c:v>
                </c:pt>
                <c:pt idx="791">
                  <c:v>801.0</c:v>
                </c:pt>
                <c:pt idx="792">
                  <c:v>802.0</c:v>
                </c:pt>
                <c:pt idx="793">
                  <c:v>803.0</c:v>
                </c:pt>
                <c:pt idx="794">
                  <c:v>804.0</c:v>
                </c:pt>
                <c:pt idx="795">
                  <c:v>805.0</c:v>
                </c:pt>
                <c:pt idx="796">
                  <c:v>806.0</c:v>
                </c:pt>
                <c:pt idx="797">
                  <c:v>807.0</c:v>
                </c:pt>
                <c:pt idx="798">
                  <c:v>808.0</c:v>
                </c:pt>
                <c:pt idx="799">
                  <c:v>809.0</c:v>
                </c:pt>
                <c:pt idx="800">
                  <c:v>810.0</c:v>
                </c:pt>
                <c:pt idx="801">
                  <c:v>811.0</c:v>
                </c:pt>
                <c:pt idx="802">
                  <c:v>812.0</c:v>
                </c:pt>
                <c:pt idx="803">
                  <c:v>813.0</c:v>
                </c:pt>
                <c:pt idx="804">
                  <c:v>814.0</c:v>
                </c:pt>
                <c:pt idx="805">
                  <c:v>815.0</c:v>
                </c:pt>
                <c:pt idx="806">
                  <c:v>816.0</c:v>
                </c:pt>
                <c:pt idx="807">
                  <c:v>817.0</c:v>
                </c:pt>
                <c:pt idx="808">
                  <c:v>818.0</c:v>
                </c:pt>
                <c:pt idx="809">
                  <c:v>819.0</c:v>
                </c:pt>
                <c:pt idx="810">
                  <c:v>820.0</c:v>
                </c:pt>
                <c:pt idx="811">
                  <c:v>821.0</c:v>
                </c:pt>
                <c:pt idx="812">
                  <c:v>822.0</c:v>
                </c:pt>
                <c:pt idx="813">
                  <c:v>823.0</c:v>
                </c:pt>
                <c:pt idx="814">
                  <c:v>824.0</c:v>
                </c:pt>
                <c:pt idx="815">
                  <c:v>825.0</c:v>
                </c:pt>
                <c:pt idx="816">
                  <c:v>826.0</c:v>
                </c:pt>
                <c:pt idx="817">
                  <c:v>827.0</c:v>
                </c:pt>
                <c:pt idx="818">
                  <c:v>828.0</c:v>
                </c:pt>
                <c:pt idx="819">
                  <c:v>829.0</c:v>
                </c:pt>
                <c:pt idx="820">
                  <c:v>830.0</c:v>
                </c:pt>
                <c:pt idx="821">
                  <c:v>831.0</c:v>
                </c:pt>
                <c:pt idx="822">
                  <c:v>832.0</c:v>
                </c:pt>
                <c:pt idx="823">
                  <c:v>833.0</c:v>
                </c:pt>
                <c:pt idx="824">
                  <c:v>834.0</c:v>
                </c:pt>
                <c:pt idx="825">
                  <c:v>835.0</c:v>
                </c:pt>
                <c:pt idx="826">
                  <c:v>836.0</c:v>
                </c:pt>
                <c:pt idx="827">
                  <c:v>837.0</c:v>
                </c:pt>
                <c:pt idx="828">
                  <c:v>838.0</c:v>
                </c:pt>
                <c:pt idx="829">
                  <c:v>839.0</c:v>
                </c:pt>
                <c:pt idx="830">
                  <c:v>840.0</c:v>
                </c:pt>
                <c:pt idx="831">
                  <c:v>841.0</c:v>
                </c:pt>
                <c:pt idx="832">
                  <c:v>842.0</c:v>
                </c:pt>
                <c:pt idx="833">
                  <c:v>843.0</c:v>
                </c:pt>
                <c:pt idx="834">
                  <c:v>844.0</c:v>
                </c:pt>
                <c:pt idx="835">
                  <c:v>845.0</c:v>
                </c:pt>
                <c:pt idx="836">
                  <c:v>846.0</c:v>
                </c:pt>
                <c:pt idx="837">
                  <c:v>847.0</c:v>
                </c:pt>
                <c:pt idx="838">
                  <c:v>848.0</c:v>
                </c:pt>
                <c:pt idx="839">
                  <c:v>849.0</c:v>
                </c:pt>
                <c:pt idx="840">
                  <c:v>850.0</c:v>
                </c:pt>
                <c:pt idx="841">
                  <c:v>851.0</c:v>
                </c:pt>
                <c:pt idx="842">
                  <c:v>852.0</c:v>
                </c:pt>
                <c:pt idx="843">
                  <c:v>853.0</c:v>
                </c:pt>
                <c:pt idx="844">
                  <c:v>854.0</c:v>
                </c:pt>
                <c:pt idx="845">
                  <c:v>855.0</c:v>
                </c:pt>
                <c:pt idx="846">
                  <c:v>856.0</c:v>
                </c:pt>
                <c:pt idx="847">
                  <c:v>857.0</c:v>
                </c:pt>
                <c:pt idx="848">
                  <c:v>858.0</c:v>
                </c:pt>
                <c:pt idx="849">
                  <c:v>859.0</c:v>
                </c:pt>
                <c:pt idx="850">
                  <c:v>860.0</c:v>
                </c:pt>
                <c:pt idx="851">
                  <c:v>861.0</c:v>
                </c:pt>
                <c:pt idx="852">
                  <c:v>862.0</c:v>
                </c:pt>
                <c:pt idx="853">
                  <c:v>863.0</c:v>
                </c:pt>
                <c:pt idx="854">
                  <c:v>864.0</c:v>
                </c:pt>
                <c:pt idx="855">
                  <c:v>865.0</c:v>
                </c:pt>
                <c:pt idx="856">
                  <c:v>866.0</c:v>
                </c:pt>
                <c:pt idx="857">
                  <c:v>867.0</c:v>
                </c:pt>
                <c:pt idx="858">
                  <c:v>868.0</c:v>
                </c:pt>
                <c:pt idx="859">
                  <c:v>869.0</c:v>
                </c:pt>
                <c:pt idx="860">
                  <c:v>870.0</c:v>
                </c:pt>
                <c:pt idx="861">
                  <c:v>871.0</c:v>
                </c:pt>
                <c:pt idx="862">
                  <c:v>872.0</c:v>
                </c:pt>
                <c:pt idx="863">
                  <c:v>873.0</c:v>
                </c:pt>
                <c:pt idx="864">
                  <c:v>874.0</c:v>
                </c:pt>
                <c:pt idx="865">
                  <c:v>875.0</c:v>
                </c:pt>
                <c:pt idx="866">
                  <c:v>876.0</c:v>
                </c:pt>
                <c:pt idx="867">
                  <c:v>877.0</c:v>
                </c:pt>
                <c:pt idx="868">
                  <c:v>878.0</c:v>
                </c:pt>
                <c:pt idx="869">
                  <c:v>879.0</c:v>
                </c:pt>
                <c:pt idx="870">
                  <c:v>880.0</c:v>
                </c:pt>
                <c:pt idx="871">
                  <c:v>881.0</c:v>
                </c:pt>
                <c:pt idx="872">
                  <c:v>882.0</c:v>
                </c:pt>
                <c:pt idx="873">
                  <c:v>883.0</c:v>
                </c:pt>
                <c:pt idx="874">
                  <c:v>884.0</c:v>
                </c:pt>
                <c:pt idx="875">
                  <c:v>885.0</c:v>
                </c:pt>
                <c:pt idx="876">
                  <c:v>886.0</c:v>
                </c:pt>
                <c:pt idx="877">
                  <c:v>887.0</c:v>
                </c:pt>
                <c:pt idx="878">
                  <c:v>888.0</c:v>
                </c:pt>
                <c:pt idx="879">
                  <c:v>889.0</c:v>
                </c:pt>
                <c:pt idx="880">
                  <c:v>890.0</c:v>
                </c:pt>
                <c:pt idx="881">
                  <c:v>891.0</c:v>
                </c:pt>
                <c:pt idx="882">
                  <c:v>892.0</c:v>
                </c:pt>
                <c:pt idx="883">
                  <c:v>893.0</c:v>
                </c:pt>
                <c:pt idx="884">
                  <c:v>894.0</c:v>
                </c:pt>
                <c:pt idx="885">
                  <c:v>895.0</c:v>
                </c:pt>
                <c:pt idx="886">
                  <c:v>896.0</c:v>
                </c:pt>
                <c:pt idx="887">
                  <c:v>897.0</c:v>
                </c:pt>
                <c:pt idx="888">
                  <c:v>898.0</c:v>
                </c:pt>
                <c:pt idx="889">
                  <c:v>899.0</c:v>
                </c:pt>
                <c:pt idx="890">
                  <c:v>900.0</c:v>
                </c:pt>
                <c:pt idx="891">
                  <c:v>901.0</c:v>
                </c:pt>
                <c:pt idx="892">
                  <c:v>902.0</c:v>
                </c:pt>
                <c:pt idx="893">
                  <c:v>903.0</c:v>
                </c:pt>
                <c:pt idx="894">
                  <c:v>904.0</c:v>
                </c:pt>
                <c:pt idx="895">
                  <c:v>905.0</c:v>
                </c:pt>
                <c:pt idx="896">
                  <c:v>906.0</c:v>
                </c:pt>
                <c:pt idx="897">
                  <c:v>907.0</c:v>
                </c:pt>
                <c:pt idx="898">
                  <c:v>908.0</c:v>
                </c:pt>
                <c:pt idx="899">
                  <c:v>909.0</c:v>
                </c:pt>
                <c:pt idx="900">
                  <c:v>910.0</c:v>
                </c:pt>
                <c:pt idx="901">
                  <c:v>911.0</c:v>
                </c:pt>
                <c:pt idx="902">
                  <c:v>912.0</c:v>
                </c:pt>
                <c:pt idx="903">
                  <c:v>913.0</c:v>
                </c:pt>
                <c:pt idx="904">
                  <c:v>914.0</c:v>
                </c:pt>
                <c:pt idx="905">
                  <c:v>915.0</c:v>
                </c:pt>
                <c:pt idx="906">
                  <c:v>916.0</c:v>
                </c:pt>
                <c:pt idx="907">
                  <c:v>917.0</c:v>
                </c:pt>
                <c:pt idx="908">
                  <c:v>918.0</c:v>
                </c:pt>
                <c:pt idx="909">
                  <c:v>919.0</c:v>
                </c:pt>
                <c:pt idx="910">
                  <c:v>920.0</c:v>
                </c:pt>
                <c:pt idx="911">
                  <c:v>921.0</c:v>
                </c:pt>
                <c:pt idx="912">
                  <c:v>922.0</c:v>
                </c:pt>
                <c:pt idx="913">
                  <c:v>923.0</c:v>
                </c:pt>
                <c:pt idx="914">
                  <c:v>924.0</c:v>
                </c:pt>
                <c:pt idx="915">
                  <c:v>925.0</c:v>
                </c:pt>
                <c:pt idx="916">
                  <c:v>926.0</c:v>
                </c:pt>
                <c:pt idx="917">
                  <c:v>927.0</c:v>
                </c:pt>
                <c:pt idx="918">
                  <c:v>928.0</c:v>
                </c:pt>
                <c:pt idx="919">
                  <c:v>929.0</c:v>
                </c:pt>
                <c:pt idx="920">
                  <c:v>930.0</c:v>
                </c:pt>
                <c:pt idx="921">
                  <c:v>931.0</c:v>
                </c:pt>
                <c:pt idx="922">
                  <c:v>932.0</c:v>
                </c:pt>
                <c:pt idx="923">
                  <c:v>933.0</c:v>
                </c:pt>
                <c:pt idx="924">
                  <c:v>934.0</c:v>
                </c:pt>
                <c:pt idx="925">
                  <c:v>935.0</c:v>
                </c:pt>
                <c:pt idx="926">
                  <c:v>936.0</c:v>
                </c:pt>
                <c:pt idx="927">
                  <c:v>937.0</c:v>
                </c:pt>
                <c:pt idx="928">
                  <c:v>938.0</c:v>
                </c:pt>
                <c:pt idx="929">
                  <c:v>939.0</c:v>
                </c:pt>
                <c:pt idx="930">
                  <c:v>940.0</c:v>
                </c:pt>
                <c:pt idx="931">
                  <c:v>941.0</c:v>
                </c:pt>
                <c:pt idx="932">
                  <c:v>942.0</c:v>
                </c:pt>
                <c:pt idx="933">
                  <c:v>943.0</c:v>
                </c:pt>
                <c:pt idx="934">
                  <c:v>944.0</c:v>
                </c:pt>
                <c:pt idx="935">
                  <c:v>945.0</c:v>
                </c:pt>
                <c:pt idx="936">
                  <c:v>946.0</c:v>
                </c:pt>
                <c:pt idx="937">
                  <c:v>947.0</c:v>
                </c:pt>
                <c:pt idx="938">
                  <c:v>948.0</c:v>
                </c:pt>
                <c:pt idx="939">
                  <c:v>949.0</c:v>
                </c:pt>
                <c:pt idx="940">
                  <c:v>950.0</c:v>
                </c:pt>
                <c:pt idx="941">
                  <c:v>951.0</c:v>
                </c:pt>
                <c:pt idx="942">
                  <c:v>952.0</c:v>
                </c:pt>
                <c:pt idx="943">
                  <c:v>953.0</c:v>
                </c:pt>
                <c:pt idx="944">
                  <c:v>954.0</c:v>
                </c:pt>
                <c:pt idx="945">
                  <c:v>955.0</c:v>
                </c:pt>
                <c:pt idx="946">
                  <c:v>956.0</c:v>
                </c:pt>
                <c:pt idx="947">
                  <c:v>957.0</c:v>
                </c:pt>
                <c:pt idx="948">
                  <c:v>958.0</c:v>
                </c:pt>
                <c:pt idx="949">
                  <c:v>959.0</c:v>
                </c:pt>
                <c:pt idx="950">
                  <c:v>960.0</c:v>
                </c:pt>
                <c:pt idx="951">
                  <c:v>961.0</c:v>
                </c:pt>
                <c:pt idx="952">
                  <c:v>962.0</c:v>
                </c:pt>
                <c:pt idx="953">
                  <c:v>963.0</c:v>
                </c:pt>
                <c:pt idx="954">
                  <c:v>964.0</c:v>
                </c:pt>
                <c:pt idx="955">
                  <c:v>965.0</c:v>
                </c:pt>
                <c:pt idx="956">
                  <c:v>966.0</c:v>
                </c:pt>
                <c:pt idx="957">
                  <c:v>967.0</c:v>
                </c:pt>
                <c:pt idx="958">
                  <c:v>968.0</c:v>
                </c:pt>
                <c:pt idx="959">
                  <c:v>969.0</c:v>
                </c:pt>
                <c:pt idx="960">
                  <c:v>970.0</c:v>
                </c:pt>
                <c:pt idx="961">
                  <c:v>971.0</c:v>
                </c:pt>
                <c:pt idx="962">
                  <c:v>972.0</c:v>
                </c:pt>
                <c:pt idx="963">
                  <c:v>973.0</c:v>
                </c:pt>
                <c:pt idx="964">
                  <c:v>974.0</c:v>
                </c:pt>
                <c:pt idx="965">
                  <c:v>975.0</c:v>
                </c:pt>
                <c:pt idx="966">
                  <c:v>976.0</c:v>
                </c:pt>
                <c:pt idx="967">
                  <c:v>977.0</c:v>
                </c:pt>
                <c:pt idx="968">
                  <c:v>978.0</c:v>
                </c:pt>
                <c:pt idx="969">
                  <c:v>979.0</c:v>
                </c:pt>
                <c:pt idx="970">
                  <c:v>980.0</c:v>
                </c:pt>
                <c:pt idx="971">
                  <c:v>981.0</c:v>
                </c:pt>
                <c:pt idx="972">
                  <c:v>982.0</c:v>
                </c:pt>
                <c:pt idx="973">
                  <c:v>983.0</c:v>
                </c:pt>
                <c:pt idx="974">
                  <c:v>984.0</c:v>
                </c:pt>
                <c:pt idx="975">
                  <c:v>985.0</c:v>
                </c:pt>
                <c:pt idx="976">
                  <c:v>986.0</c:v>
                </c:pt>
                <c:pt idx="977">
                  <c:v>987.0</c:v>
                </c:pt>
                <c:pt idx="978">
                  <c:v>988.0</c:v>
                </c:pt>
                <c:pt idx="979">
                  <c:v>989.0</c:v>
                </c:pt>
                <c:pt idx="980">
                  <c:v>990.0</c:v>
                </c:pt>
                <c:pt idx="981">
                  <c:v>991.0</c:v>
                </c:pt>
                <c:pt idx="982">
                  <c:v>992.0</c:v>
                </c:pt>
                <c:pt idx="983">
                  <c:v>993.0</c:v>
                </c:pt>
                <c:pt idx="984">
                  <c:v>994.0</c:v>
                </c:pt>
                <c:pt idx="985">
                  <c:v>995.0</c:v>
                </c:pt>
                <c:pt idx="986">
                  <c:v>996.0</c:v>
                </c:pt>
                <c:pt idx="987">
                  <c:v>997.0</c:v>
                </c:pt>
                <c:pt idx="988">
                  <c:v>998.0</c:v>
                </c:pt>
                <c:pt idx="989">
                  <c:v>999.0</c:v>
                </c:pt>
                <c:pt idx="990">
                  <c:v>1000.0</c:v>
                </c:pt>
                <c:pt idx="991">
                  <c:v>1001.0</c:v>
                </c:pt>
                <c:pt idx="992">
                  <c:v>1002.0</c:v>
                </c:pt>
                <c:pt idx="993">
                  <c:v>1003.0</c:v>
                </c:pt>
                <c:pt idx="994">
                  <c:v>1004.0</c:v>
                </c:pt>
                <c:pt idx="995">
                  <c:v>1005.0</c:v>
                </c:pt>
                <c:pt idx="996">
                  <c:v>1006.0</c:v>
                </c:pt>
                <c:pt idx="997">
                  <c:v>1007.0</c:v>
                </c:pt>
                <c:pt idx="998">
                  <c:v>1008.0</c:v>
                </c:pt>
                <c:pt idx="999">
                  <c:v>1009.0</c:v>
                </c:pt>
                <c:pt idx="1000">
                  <c:v>1010.0</c:v>
                </c:pt>
                <c:pt idx="1001">
                  <c:v>1011.0</c:v>
                </c:pt>
                <c:pt idx="1002">
                  <c:v>1012.0</c:v>
                </c:pt>
                <c:pt idx="1003">
                  <c:v>1013.0</c:v>
                </c:pt>
                <c:pt idx="1004">
                  <c:v>1014.0</c:v>
                </c:pt>
                <c:pt idx="1005">
                  <c:v>1015.0</c:v>
                </c:pt>
                <c:pt idx="1006">
                  <c:v>1016.0</c:v>
                </c:pt>
                <c:pt idx="1007">
                  <c:v>1017.0</c:v>
                </c:pt>
                <c:pt idx="1008">
                  <c:v>1018.0</c:v>
                </c:pt>
                <c:pt idx="1009">
                  <c:v>1019.0</c:v>
                </c:pt>
                <c:pt idx="1010">
                  <c:v>1020.0</c:v>
                </c:pt>
                <c:pt idx="1011">
                  <c:v>1021.0</c:v>
                </c:pt>
                <c:pt idx="1012">
                  <c:v>1022.0</c:v>
                </c:pt>
                <c:pt idx="1013">
                  <c:v>1023.0</c:v>
                </c:pt>
                <c:pt idx="1014">
                  <c:v>1024.0</c:v>
                </c:pt>
                <c:pt idx="1015">
                  <c:v>1025.0</c:v>
                </c:pt>
                <c:pt idx="1016">
                  <c:v>1026.0</c:v>
                </c:pt>
                <c:pt idx="1017">
                  <c:v>1027.0</c:v>
                </c:pt>
                <c:pt idx="1018">
                  <c:v>1028.0</c:v>
                </c:pt>
                <c:pt idx="1019">
                  <c:v>1029.0</c:v>
                </c:pt>
                <c:pt idx="1020">
                  <c:v>1030.0</c:v>
                </c:pt>
                <c:pt idx="1021">
                  <c:v>1031.0</c:v>
                </c:pt>
                <c:pt idx="1022">
                  <c:v>1032.0</c:v>
                </c:pt>
                <c:pt idx="1023">
                  <c:v>1033.0</c:v>
                </c:pt>
                <c:pt idx="1024">
                  <c:v>1034.0</c:v>
                </c:pt>
                <c:pt idx="1025">
                  <c:v>1035.0</c:v>
                </c:pt>
                <c:pt idx="1026">
                  <c:v>1036.0</c:v>
                </c:pt>
                <c:pt idx="1027">
                  <c:v>1037.0</c:v>
                </c:pt>
                <c:pt idx="1028">
                  <c:v>1038.0</c:v>
                </c:pt>
                <c:pt idx="1029">
                  <c:v>1039.0</c:v>
                </c:pt>
                <c:pt idx="1030">
                  <c:v>1040.0</c:v>
                </c:pt>
                <c:pt idx="1031">
                  <c:v>1041.0</c:v>
                </c:pt>
                <c:pt idx="1032">
                  <c:v>1042.0</c:v>
                </c:pt>
                <c:pt idx="1033">
                  <c:v>1043.0</c:v>
                </c:pt>
                <c:pt idx="1034">
                  <c:v>1044.0</c:v>
                </c:pt>
                <c:pt idx="1035">
                  <c:v>1045.0</c:v>
                </c:pt>
                <c:pt idx="1036">
                  <c:v>1046.0</c:v>
                </c:pt>
                <c:pt idx="1037">
                  <c:v>1047.0</c:v>
                </c:pt>
                <c:pt idx="1038">
                  <c:v>1048.0</c:v>
                </c:pt>
                <c:pt idx="1039">
                  <c:v>1049.0</c:v>
                </c:pt>
                <c:pt idx="1040">
                  <c:v>1050.0</c:v>
                </c:pt>
                <c:pt idx="1041">
                  <c:v>1051.0</c:v>
                </c:pt>
                <c:pt idx="1042">
                  <c:v>1052.0</c:v>
                </c:pt>
                <c:pt idx="1043">
                  <c:v>1053.0</c:v>
                </c:pt>
                <c:pt idx="1044">
                  <c:v>1054.0</c:v>
                </c:pt>
                <c:pt idx="1045">
                  <c:v>1055.0</c:v>
                </c:pt>
                <c:pt idx="1046">
                  <c:v>1056.0</c:v>
                </c:pt>
                <c:pt idx="1047">
                  <c:v>1057.0</c:v>
                </c:pt>
                <c:pt idx="1048">
                  <c:v>1058.0</c:v>
                </c:pt>
                <c:pt idx="1049">
                  <c:v>1059.0</c:v>
                </c:pt>
                <c:pt idx="1050">
                  <c:v>1060.0</c:v>
                </c:pt>
                <c:pt idx="1051">
                  <c:v>1061.0</c:v>
                </c:pt>
                <c:pt idx="1052">
                  <c:v>1062.0</c:v>
                </c:pt>
                <c:pt idx="1053">
                  <c:v>1063.0</c:v>
                </c:pt>
                <c:pt idx="1054">
                  <c:v>1064.0</c:v>
                </c:pt>
                <c:pt idx="1055">
                  <c:v>1065.0</c:v>
                </c:pt>
                <c:pt idx="1056">
                  <c:v>1066.0</c:v>
                </c:pt>
                <c:pt idx="1057">
                  <c:v>1067.0</c:v>
                </c:pt>
                <c:pt idx="1058">
                  <c:v>1068.0</c:v>
                </c:pt>
                <c:pt idx="1059">
                  <c:v>1069.0</c:v>
                </c:pt>
                <c:pt idx="1060">
                  <c:v>1070.0</c:v>
                </c:pt>
                <c:pt idx="1061">
                  <c:v>1071.0</c:v>
                </c:pt>
                <c:pt idx="1062">
                  <c:v>1072.0</c:v>
                </c:pt>
                <c:pt idx="1063">
                  <c:v>1073.0</c:v>
                </c:pt>
                <c:pt idx="1064">
                  <c:v>1074.0</c:v>
                </c:pt>
                <c:pt idx="1065">
                  <c:v>1075.0</c:v>
                </c:pt>
                <c:pt idx="1066">
                  <c:v>1076.0</c:v>
                </c:pt>
                <c:pt idx="1067">
                  <c:v>1077.0</c:v>
                </c:pt>
                <c:pt idx="1068">
                  <c:v>1078.0</c:v>
                </c:pt>
                <c:pt idx="1069">
                  <c:v>1079.0</c:v>
                </c:pt>
                <c:pt idx="1070">
                  <c:v>1080.0</c:v>
                </c:pt>
                <c:pt idx="1071">
                  <c:v>1081.0</c:v>
                </c:pt>
                <c:pt idx="1072">
                  <c:v>1082.0</c:v>
                </c:pt>
                <c:pt idx="1073">
                  <c:v>1083.0</c:v>
                </c:pt>
                <c:pt idx="1074">
                  <c:v>1084.0</c:v>
                </c:pt>
                <c:pt idx="1075">
                  <c:v>1085.0</c:v>
                </c:pt>
                <c:pt idx="1076">
                  <c:v>1086.0</c:v>
                </c:pt>
                <c:pt idx="1077">
                  <c:v>1087.0</c:v>
                </c:pt>
                <c:pt idx="1078">
                  <c:v>1088.0</c:v>
                </c:pt>
                <c:pt idx="1079">
                  <c:v>1089.0</c:v>
                </c:pt>
                <c:pt idx="1080">
                  <c:v>1090.0</c:v>
                </c:pt>
                <c:pt idx="1081">
                  <c:v>1091.0</c:v>
                </c:pt>
                <c:pt idx="1082">
                  <c:v>1092.0</c:v>
                </c:pt>
                <c:pt idx="1083">
                  <c:v>1093.0</c:v>
                </c:pt>
                <c:pt idx="1084">
                  <c:v>1094.0</c:v>
                </c:pt>
                <c:pt idx="1085">
                  <c:v>1095.0</c:v>
                </c:pt>
                <c:pt idx="1086">
                  <c:v>1096.0</c:v>
                </c:pt>
                <c:pt idx="1087">
                  <c:v>1097.0</c:v>
                </c:pt>
                <c:pt idx="1088">
                  <c:v>1098.0</c:v>
                </c:pt>
                <c:pt idx="1089">
                  <c:v>1099.0</c:v>
                </c:pt>
                <c:pt idx="1090">
                  <c:v>1100.0</c:v>
                </c:pt>
                <c:pt idx="1091">
                  <c:v>1101.0</c:v>
                </c:pt>
                <c:pt idx="1092">
                  <c:v>1102.0</c:v>
                </c:pt>
                <c:pt idx="1093">
                  <c:v>1103.0</c:v>
                </c:pt>
                <c:pt idx="1094">
                  <c:v>1104.0</c:v>
                </c:pt>
                <c:pt idx="1095">
                  <c:v>1105.0</c:v>
                </c:pt>
                <c:pt idx="1096">
                  <c:v>1106.0</c:v>
                </c:pt>
                <c:pt idx="1097">
                  <c:v>1107.0</c:v>
                </c:pt>
                <c:pt idx="1098">
                  <c:v>1108.0</c:v>
                </c:pt>
                <c:pt idx="1099">
                  <c:v>1109.0</c:v>
                </c:pt>
                <c:pt idx="1100">
                  <c:v>1110.0</c:v>
                </c:pt>
                <c:pt idx="1101">
                  <c:v>1111.0</c:v>
                </c:pt>
                <c:pt idx="1102">
                  <c:v>1112.0</c:v>
                </c:pt>
                <c:pt idx="1103">
                  <c:v>1113.0</c:v>
                </c:pt>
                <c:pt idx="1104">
                  <c:v>1114.0</c:v>
                </c:pt>
                <c:pt idx="1105">
                  <c:v>1115.0</c:v>
                </c:pt>
                <c:pt idx="1106">
                  <c:v>1116.0</c:v>
                </c:pt>
                <c:pt idx="1107">
                  <c:v>1117.0</c:v>
                </c:pt>
                <c:pt idx="1108">
                  <c:v>1118.0</c:v>
                </c:pt>
                <c:pt idx="1109">
                  <c:v>1119.0</c:v>
                </c:pt>
                <c:pt idx="1110">
                  <c:v>1120.0</c:v>
                </c:pt>
                <c:pt idx="1111">
                  <c:v>1121.0</c:v>
                </c:pt>
                <c:pt idx="1112">
                  <c:v>1122.0</c:v>
                </c:pt>
                <c:pt idx="1113">
                  <c:v>1123.0</c:v>
                </c:pt>
                <c:pt idx="1114">
                  <c:v>1124.0</c:v>
                </c:pt>
                <c:pt idx="1115">
                  <c:v>1125.0</c:v>
                </c:pt>
                <c:pt idx="1116">
                  <c:v>1126.0</c:v>
                </c:pt>
                <c:pt idx="1117">
                  <c:v>1127.0</c:v>
                </c:pt>
                <c:pt idx="1118">
                  <c:v>1128.0</c:v>
                </c:pt>
                <c:pt idx="1119">
                  <c:v>1129.0</c:v>
                </c:pt>
                <c:pt idx="1120">
                  <c:v>1130.0</c:v>
                </c:pt>
                <c:pt idx="1121">
                  <c:v>1131.0</c:v>
                </c:pt>
                <c:pt idx="1122">
                  <c:v>1132.0</c:v>
                </c:pt>
                <c:pt idx="1123">
                  <c:v>1133.0</c:v>
                </c:pt>
                <c:pt idx="1124">
                  <c:v>1134.0</c:v>
                </c:pt>
                <c:pt idx="1125">
                  <c:v>1135.0</c:v>
                </c:pt>
                <c:pt idx="1126">
                  <c:v>1136.0</c:v>
                </c:pt>
                <c:pt idx="1127">
                  <c:v>1137.0</c:v>
                </c:pt>
                <c:pt idx="1128">
                  <c:v>1138.0</c:v>
                </c:pt>
                <c:pt idx="1129">
                  <c:v>1139.0</c:v>
                </c:pt>
                <c:pt idx="1130">
                  <c:v>1140.0</c:v>
                </c:pt>
                <c:pt idx="1131">
                  <c:v>1141.0</c:v>
                </c:pt>
                <c:pt idx="1132">
                  <c:v>1142.0</c:v>
                </c:pt>
                <c:pt idx="1133">
                  <c:v>1143.0</c:v>
                </c:pt>
                <c:pt idx="1134">
                  <c:v>1144.0</c:v>
                </c:pt>
                <c:pt idx="1135">
                  <c:v>1145.0</c:v>
                </c:pt>
                <c:pt idx="1136">
                  <c:v>1146.0</c:v>
                </c:pt>
                <c:pt idx="1137">
                  <c:v>1147.0</c:v>
                </c:pt>
                <c:pt idx="1138">
                  <c:v>1148.0</c:v>
                </c:pt>
                <c:pt idx="1139">
                  <c:v>1149.0</c:v>
                </c:pt>
                <c:pt idx="1140">
                  <c:v>1150.0</c:v>
                </c:pt>
                <c:pt idx="1141">
                  <c:v>1151.0</c:v>
                </c:pt>
                <c:pt idx="1142">
                  <c:v>1152.0</c:v>
                </c:pt>
                <c:pt idx="1143">
                  <c:v>1153.0</c:v>
                </c:pt>
                <c:pt idx="1144">
                  <c:v>1154.0</c:v>
                </c:pt>
                <c:pt idx="1145">
                  <c:v>1155.0</c:v>
                </c:pt>
                <c:pt idx="1146">
                  <c:v>1156.0</c:v>
                </c:pt>
                <c:pt idx="1147">
                  <c:v>1157.0</c:v>
                </c:pt>
                <c:pt idx="1148">
                  <c:v>1158.0</c:v>
                </c:pt>
                <c:pt idx="1149">
                  <c:v>1159.0</c:v>
                </c:pt>
                <c:pt idx="1150">
                  <c:v>1160.0</c:v>
                </c:pt>
                <c:pt idx="1151">
                  <c:v>1161.0</c:v>
                </c:pt>
                <c:pt idx="1152">
                  <c:v>1162.0</c:v>
                </c:pt>
                <c:pt idx="1153">
                  <c:v>1163.0</c:v>
                </c:pt>
                <c:pt idx="1154">
                  <c:v>1164.0</c:v>
                </c:pt>
                <c:pt idx="1155">
                  <c:v>1165.0</c:v>
                </c:pt>
                <c:pt idx="1156">
                  <c:v>1166.0</c:v>
                </c:pt>
                <c:pt idx="1157">
                  <c:v>1167.0</c:v>
                </c:pt>
                <c:pt idx="1158">
                  <c:v>1168.0</c:v>
                </c:pt>
                <c:pt idx="1159">
                  <c:v>1169.0</c:v>
                </c:pt>
                <c:pt idx="1160">
                  <c:v>1170.0</c:v>
                </c:pt>
                <c:pt idx="1161">
                  <c:v>1171.0</c:v>
                </c:pt>
                <c:pt idx="1162">
                  <c:v>1172.0</c:v>
                </c:pt>
                <c:pt idx="1163">
                  <c:v>1173.0</c:v>
                </c:pt>
                <c:pt idx="1164">
                  <c:v>1174.0</c:v>
                </c:pt>
                <c:pt idx="1165">
                  <c:v>1175.0</c:v>
                </c:pt>
                <c:pt idx="1166">
                  <c:v>1176.0</c:v>
                </c:pt>
                <c:pt idx="1167">
                  <c:v>1177.0</c:v>
                </c:pt>
                <c:pt idx="1168">
                  <c:v>1178.0</c:v>
                </c:pt>
                <c:pt idx="1169">
                  <c:v>1179.0</c:v>
                </c:pt>
                <c:pt idx="1170">
                  <c:v>1180.0</c:v>
                </c:pt>
                <c:pt idx="1171">
                  <c:v>1181.0</c:v>
                </c:pt>
                <c:pt idx="1172">
                  <c:v>1182.0</c:v>
                </c:pt>
                <c:pt idx="1173">
                  <c:v>1183.0</c:v>
                </c:pt>
                <c:pt idx="1174">
                  <c:v>1184.0</c:v>
                </c:pt>
                <c:pt idx="1175">
                  <c:v>1185.0</c:v>
                </c:pt>
                <c:pt idx="1176">
                  <c:v>1186.0</c:v>
                </c:pt>
                <c:pt idx="1177">
                  <c:v>1187.0</c:v>
                </c:pt>
                <c:pt idx="1178">
                  <c:v>1188.0</c:v>
                </c:pt>
                <c:pt idx="1179">
                  <c:v>1189.0</c:v>
                </c:pt>
                <c:pt idx="1180">
                  <c:v>1190.0</c:v>
                </c:pt>
                <c:pt idx="1181">
                  <c:v>1191.0</c:v>
                </c:pt>
                <c:pt idx="1182">
                  <c:v>1192.0</c:v>
                </c:pt>
                <c:pt idx="1183">
                  <c:v>1193.0</c:v>
                </c:pt>
                <c:pt idx="1184">
                  <c:v>1194.0</c:v>
                </c:pt>
                <c:pt idx="1185">
                  <c:v>1195.0</c:v>
                </c:pt>
                <c:pt idx="1186">
                  <c:v>1196.0</c:v>
                </c:pt>
                <c:pt idx="1187">
                  <c:v>1197.0</c:v>
                </c:pt>
                <c:pt idx="1188">
                  <c:v>1198.0</c:v>
                </c:pt>
                <c:pt idx="1189">
                  <c:v>1199.0</c:v>
                </c:pt>
                <c:pt idx="1190">
                  <c:v>1200.0</c:v>
                </c:pt>
                <c:pt idx="1191">
                  <c:v>1201.0</c:v>
                </c:pt>
                <c:pt idx="1192">
                  <c:v>1202.0</c:v>
                </c:pt>
                <c:pt idx="1193">
                  <c:v>1203.0</c:v>
                </c:pt>
                <c:pt idx="1194">
                  <c:v>1204.0</c:v>
                </c:pt>
                <c:pt idx="1195">
                  <c:v>1205.0</c:v>
                </c:pt>
                <c:pt idx="1196">
                  <c:v>1206.0</c:v>
                </c:pt>
                <c:pt idx="1197">
                  <c:v>1207.0</c:v>
                </c:pt>
                <c:pt idx="1198">
                  <c:v>1208.0</c:v>
                </c:pt>
                <c:pt idx="1199">
                  <c:v>1209.0</c:v>
                </c:pt>
                <c:pt idx="1200">
                  <c:v>1210.0</c:v>
                </c:pt>
                <c:pt idx="1201">
                  <c:v>1211.0</c:v>
                </c:pt>
                <c:pt idx="1202">
                  <c:v>1212.0</c:v>
                </c:pt>
                <c:pt idx="1203">
                  <c:v>1213.0</c:v>
                </c:pt>
                <c:pt idx="1204">
                  <c:v>1214.0</c:v>
                </c:pt>
                <c:pt idx="1205">
                  <c:v>1215.0</c:v>
                </c:pt>
                <c:pt idx="1206">
                  <c:v>1216.0</c:v>
                </c:pt>
                <c:pt idx="1207">
                  <c:v>1217.0</c:v>
                </c:pt>
                <c:pt idx="1208">
                  <c:v>1218.0</c:v>
                </c:pt>
                <c:pt idx="1209">
                  <c:v>1219.0</c:v>
                </c:pt>
                <c:pt idx="1210">
                  <c:v>1220.0</c:v>
                </c:pt>
                <c:pt idx="1211">
                  <c:v>1221.0</c:v>
                </c:pt>
                <c:pt idx="1212">
                  <c:v>1222.0</c:v>
                </c:pt>
                <c:pt idx="1213">
                  <c:v>1223.0</c:v>
                </c:pt>
                <c:pt idx="1214">
                  <c:v>1224.0</c:v>
                </c:pt>
                <c:pt idx="1215">
                  <c:v>1225.0</c:v>
                </c:pt>
                <c:pt idx="1216">
                  <c:v>1226.0</c:v>
                </c:pt>
                <c:pt idx="1217">
                  <c:v>1227.0</c:v>
                </c:pt>
                <c:pt idx="1218">
                  <c:v>1228.0</c:v>
                </c:pt>
                <c:pt idx="1219">
                  <c:v>1229.0</c:v>
                </c:pt>
                <c:pt idx="1220">
                  <c:v>1230.0</c:v>
                </c:pt>
                <c:pt idx="1221">
                  <c:v>1231.0</c:v>
                </c:pt>
                <c:pt idx="1222">
                  <c:v>1232.0</c:v>
                </c:pt>
                <c:pt idx="1223">
                  <c:v>1233.0</c:v>
                </c:pt>
                <c:pt idx="1224">
                  <c:v>1234.0</c:v>
                </c:pt>
                <c:pt idx="1225">
                  <c:v>1235.0</c:v>
                </c:pt>
                <c:pt idx="1226">
                  <c:v>1236.0</c:v>
                </c:pt>
                <c:pt idx="1227">
                  <c:v>1237.0</c:v>
                </c:pt>
                <c:pt idx="1228">
                  <c:v>1238.0</c:v>
                </c:pt>
                <c:pt idx="1229">
                  <c:v>1239.0</c:v>
                </c:pt>
                <c:pt idx="1230">
                  <c:v>1240.0</c:v>
                </c:pt>
                <c:pt idx="1231">
                  <c:v>1241.0</c:v>
                </c:pt>
                <c:pt idx="1232">
                  <c:v>1242.0</c:v>
                </c:pt>
                <c:pt idx="1233">
                  <c:v>1243.0</c:v>
                </c:pt>
                <c:pt idx="1234">
                  <c:v>1244.0</c:v>
                </c:pt>
                <c:pt idx="1235">
                  <c:v>1245.0</c:v>
                </c:pt>
                <c:pt idx="1236">
                  <c:v>1246.0</c:v>
                </c:pt>
                <c:pt idx="1237">
                  <c:v>1247.0</c:v>
                </c:pt>
                <c:pt idx="1238">
                  <c:v>1248.0</c:v>
                </c:pt>
                <c:pt idx="1239">
                  <c:v>1249.0</c:v>
                </c:pt>
                <c:pt idx="1240">
                  <c:v>1250.0</c:v>
                </c:pt>
                <c:pt idx="1241">
                  <c:v>1251.0</c:v>
                </c:pt>
                <c:pt idx="1242">
                  <c:v>1252.0</c:v>
                </c:pt>
                <c:pt idx="1243">
                  <c:v>1253.0</c:v>
                </c:pt>
                <c:pt idx="1244">
                  <c:v>1254.0</c:v>
                </c:pt>
                <c:pt idx="1245">
                  <c:v>1255.0</c:v>
                </c:pt>
                <c:pt idx="1246">
                  <c:v>1256.0</c:v>
                </c:pt>
                <c:pt idx="1247">
                  <c:v>1257.0</c:v>
                </c:pt>
                <c:pt idx="1248">
                  <c:v>1258.0</c:v>
                </c:pt>
                <c:pt idx="1249">
                  <c:v>1259.0</c:v>
                </c:pt>
                <c:pt idx="1250">
                  <c:v>1260.0</c:v>
                </c:pt>
                <c:pt idx="1251">
                  <c:v>1261.0</c:v>
                </c:pt>
                <c:pt idx="1252">
                  <c:v>1262.0</c:v>
                </c:pt>
                <c:pt idx="1253">
                  <c:v>1263.0</c:v>
                </c:pt>
                <c:pt idx="1254">
                  <c:v>1264.0</c:v>
                </c:pt>
                <c:pt idx="1255">
                  <c:v>1265.0</c:v>
                </c:pt>
                <c:pt idx="1256">
                  <c:v>1266.0</c:v>
                </c:pt>
                <c:pt idx="1257">
                  <c:v>1267.0</c:v>
                </c:pt>
                <c:pt idx="1258">
                  <c:v>1268.0</c:v>
                </c:pt>
                <c:pt idx="1259">
                  <c:v>1269.0</c:v>
                </c:pt>
                <c:pt idx="1260">
                  <c:v>1270.0</c:v>
                </c:pt>
                <c:pt idx="1261">
                  <c:v>1271.0</c:v>
                </c:pt>
                <c:pt idx="1262">
                  <c:v>1272.0</c:v>
                </c:pt>
                <c:pt idx="1263">
                  <c:v>1273.0</c:v>
                </c:pt>
                <c:pt idx="1264">
                  <c:v>1274.0</c:v>
                </c:pt>
                <c:pt idx="1265">
                  <c:v>1275.0</c:v>
                </c:pt>
                <c:pt idx="1266">
                  <c:v>1276.0</c:v>
                </c:pt>
                <c:pt idx="1267">
                  <c:v>1277.0</c:v>
                </c:pt>
                <c:pt idx="1268">
                  <c:v>1278.0</c:v>
                </c:pt>
                <c:pt idx="1269">
                  <c:v>1279.0</c:v>
                </c:pt>
                <c:pt idx="1270">
                  <c:v>1280.0</c:v>
                </c:pt>
                <c:pt idx="1271">
                  <c:v>1281.0</c:v>
                </c:pt>
                <c:pt idx="1272">
                  <c:v>1282.0</c:v>
                </c:pt>
                <c:pt idx="1273">
                  <c:v>1283.0</c:v>
                </c:pt>
                <c:pt idx="1274">
                  <c:v>1284.0</c:v>
                </c:pt>
                <c:pt idx="1275">
                  <c:v>1285.0</c:v>
                </c:pt>
                <c:pt idx="1276">
                  <c:v>1286.0</c:v>
                </c:pt>
                <c:pt idx="1277">
                  <c:v>1287.0</c:v>
                </c:pt>
                <c:pt idx="1278">
                  <c:v>1288.0</c:v>
                </c:pt>
                <c:pt idx="1279">
                  <c:v>1289.0</c:v>
                </c:pt>
                <c:pt idx="1280">
                  <c:v>1290.0</c:v>
                </c:pt>
                <c:pt idx="1281">
                  <c:v>1291.0</c:v>
                </c:pt>
                <c:pt idx="1282">
                  <c:v>1292.0</c:v>
                </c:pt>
                <c:pt idx="1283">
                  <c:v>1293.0</c:v>
                </c:pt>
                <c:pt idx="1284">
                  <c:v>1294.0</c:v>
                </c:pt>
                <c:pt idx="1285">
                  <c:v>1295.0</c:v>
                </c:pt>
                <c:pt idx="1286">
                  <c:v>1296.0</c:v>
                </c:pt>
                <c:pt idx="1287">
                  <c:v>1297.0</c:v>
                </c:pt>
                <c:pt idx="1288">
                  <c:v>1298.0</c:v>
                </c:pt>
                <c:pt idx="1289">
                  <c:v>1299.0</c:v>
                </c:pt>
                <c:pt idx="1290">
                  <c:v>1300.0</c:v>
                </c:pt>
                <c:pt idx="1291">
                  <c:v>1301.0</c:v>
                </c:pt>
                <c:pt idx="1292">
                  <c:v>1302.0</c:v>
                </c:pt>
                <c:pt idx="1293">
                  <c:v>1303.0</c:v>
                </c:pt>
                <c:pt idx="1294">
                  <c:v>1304.0</c:v>
                </c:pt>
                <c:pt idx="1295">
                  <c:v>1305.0</c:v>
                </c:pt>
                <c:pt idx="1296">
                  <c:v>1306.0</c:v>
                </c:pt>
                <c:pt idx="1297">
                  <c:v>1307.0</c:v>
                </c:pt>
                <c:pt idx="1298">
                  <c:v>1308.0</c:v>
                </c:pt>
                <c:pt idx="1299">
                  <c:v>1309.0</c:v>
                </c:pt>
                <c:pt idx="1300">
                  <c:v>1310.0</c:v>
                </c:pt>
                <c:pt idx="1301">
                  <c:v>1311.0</c:v>
                </c:pt>
                <c:pt idx="1302">
                  <c:v>1312.0</c:v>
                </c:pt>
                <c:pt idx="1303">
                  <c:v>1313.0</c:v>
                </c:pt>
                <c:pt idx="1304">
                  <c:v>1314.0</c:v>
                </c:pt>
                <c:pt idx="1305">
                  <c:v>1315.0</c:v>
                </c:pt>
                <c:pt idx="1306">
                  <c:v>1316.0</c:v>
                </c:pt>
                <c:pt idx="1307">
                  <c:v>1317.0</c:v>
                </c:pt>
                <c:pt idx="1308">
                  <c:v>1318.0</c:v>
                </c:pt>
                <c:pt idx="1309">
                  <c:v>1319.0</c:v>
                </c:pt>
                <c:pt idx="1310">
                  <c:v>1320.0</c:v>
                </c:pt>
                <c:pt idx="1311">
                  <c:v>1321.0</c:v>
                </c:pt>
                <c:pt idx="1312">
                  <c:v>1322.0</c:v>
                </c:pt>
                <c:pt idx="1313">
                  <c:v>1323.0</c:v>
                </c:pt>
                <c:pt idx="1314">
                  <c:v>1324.0</c:v>
                </c:pt>
                <c:pt idx="1315">
                  <c:v>1325.0</c:v>
                </c:pt>
                <c:pt idx="1316">
                  <c:v>1326.0</c:v>
                </c:pt>
                <c:pt idx="1317">
                  <c:v>1327.0</c:v>
                </c:pt>
                <c:pt idx="1318">
                  <c:v>1328.0</c:v>
                </c:pt>
                <c:pt idx="1319">
                  <c:v>1329.0</c:v>
                </c:pt>
                <c:pt idx="1320">
                  <c:v>1330.0</c:v>
                </c:pt>
                <c:pt idx="1321">
                  <c:v>1331.0</c:v>
                </c:pt>
                <c:pt idx="1322">
                  <c:v>1332.0</c:v>
                </c:pt>
                <c:pt idx="1323">
                  <c:v>1333.0</c:v>
                </c:pt>
                <c:pt idx="1324">
                  <c:v>1334.0</c:v>
                </c:pt>
                <c:pt idx="1325">
                  <c:v>1335.0</c:v>
                </c:pt>
                <c:pt idx="1326">
                  <c:v>1336.0</c:v>
                </c:pt>
                <c:pt idx="1327">
                  <c:v>1337.0</c:v>
                </c:pt>
                <c:pt idx="1328">
                  <c:v>1338.0</c:v>
                </c:pt>
                <c:pt idx="1329">
                  <c:v>1339.0</c:v>
                </c:pt>
                <c:pt idx="1330">
                  <c:v>1340.0</c:v>
                </c:pt>
                <c:pt idx="1331">
                  <c:v>1341.0</c:v>
                </c:pt>
                <c:pt idx="1332">
                  <c:v>1342.0</c:v>
                </c:pt>
                <c:pt idx="1333">
                  <c:v>1343.0</c:v>
                </c:pt>
                <c:pt idx="1334">
                  <c:v>1344.0</c:v>
                </c:pt>
                <c:pt idx="1335">
                  <c:v>1345.0</c:v>
                </c:pt>
                <c:pt idx="1336">
                  <c:v>1346.0</c:v>
                </c:pt>
                <c:pt idx="1337">
                  <c:v>1347.0</c:v>
                </c:pt>
                <c:pt idx="1338">
                  <c:v>1348.0</c:v>
                </c:pt>
                <c:pt idx="1339">
                  <c:v>1349.0</c:v>
                </c:pt>
                <c:pt idx="1340">
                  <c:v>1350.0</c:v>
                </c:pt>
                <c:pt idx="1341">
                  <c:v>1351.0</c:v>
                </c:pt>
                <c:pt idx="1342">
                  <c:v>1352.0</c:v>
                </c:pt>
                <c:pt idx="1343">
                  <c:v>1353.0</c:v>
                </c:pt>
                <c:pt idx="1344">
                  <c:v>1354.0</c:v>
                </c:pt>
                <c:pt idx="1345">
                  <c:v>1355.0</c:v>
                </c:pt>
                <c:pt idx="1346">
                  <c:v>1356.0</c:v>
                </c:pt>
                <c:pt idx="1347">
                  <c:v>1357.0</c:v>
                </c:pt>
                <c:pt idx="1348">
                  <c:v>1358.0</c:v>
                </c:pt>
                <c:pt idx="1349">
                  <c:v>1359.0</c:v>
                </c:pt>
                <c:pt idx="1350">
                  <c:v>1360.0</c:v>
                </c:pt>
                <c:pt idx="1351">
                  <c:v>1361.0</c:v>
                </c:pt>
                <c:pt idx="1352">
                  <c:v>1362.0</c:v>
                </c:pt>
                <c:pt idx="1353">
                  <c:v>1363.0</c:v>
                </c:pt>
                <c:pt idx="1354">
                  <c:v>1364.0</c:v>
                </c:pt>
                <c:pt idx="1355">
                  <c:v>1365.0</c:v>
                </c:pt>
                <c:pt idx="1356">
                  <c:v>1366.0</c:v>
                </c:pt>
                <c:pt idx="1357">
                  <c:v>1367.0</c:v>
                </c:pt>
                <c:pt idx="1358">
                  <c:v>1368.0</c:v>
                </c:pt>
                <c:pt idx="1359">
                  <c:v>1369.0</c:v>
                </c:pt>
                <c:pt idx="1360">
                  <c:v>1370.0</c:v>
                </c:pt>
                <c:pt idx="1361">
                  <c:v>1371.0</c:v>
                </c:pt>
                <c:pt idx="1362">
                  <c:v>1372.0</c:v>
                </c:pt>
                <c:pt idx="1363">
                  <c:v>1373.0</c:v>
                </c:pt>
                <c:pt idx="1364">
                  <c:v>1374.0</c:v>
                </c:pt>
                <c:pt idx="1365">
                  <c:v>1375.0</c:v>
                </c:pt>
                <c:pt idx="1366">
                  <c:v>1376.0</c:v>
                </c:pt>
                <c:pt idx="1367">
                  <c:v>1377.0</c:v>
                </c:pt>
                <c:pt idx="1368">
                  <c:v>1378.0</c:v>
                </c:pt>
                <c:pt idx="1369">
                  <c:v>1379.0</c:v>
                </c:pt>
                <c:pt idx="1370">
                  <c:v>1380.0</c:v>
                </c:pt>
                <c:pt idx="1371">
                  <c:v>1381.0</c:v>
                </c:pt>
                <c:pt idx="1372">
                  <c:v>1382.0</c:v>
                </c:pt>
                <c:pt idx="1373">
                  <c:v>1383.0</c:v>
                </c:pt>
                <c:pt idx="1374">
                  <c:v>1384.0</c:v>
                </c:pt>
                <c:pt idx="1375">
                  <c:v>1385.0</c:v>
                </c:pt>
                <c:pt idx="1376">
                  <c:v>1386.0</c:v>
                </c:pt>
                <c:pt idx="1377">
                  <c:v>1387.0</c:v>
                </c:pt>
                <c:pt idx="1378">
                  <c:v>1388.0</c:v>
                </c:pt>
                <c:pt idx="1379">
                  <c:v>1389.0</c:v>
                </c:pt>
                <c:pt idx="1380">
                  <c:v>1390.0</c:v>
                </c:pt>
                <c:pt idx="1381">
                  <c:v>1391.0</c:v>
                </c:pt>
                <c:pt idx="1382">
                  <c:v>1392.0</c:v>
                </c:pt>
                <c:pt idx="1383">
                  <c:v>1393.0</c:v>
                </c:pt>
                <c:pt idx="1384">
                  <c:v>1394.0</c:v>
                </c:pt>
                <c:pt idx="1385">
                  <c:v>1395.0</c:v>
                </c:pt>
                <c:pt idx="1386">
                  <c:v>1396.0</c:v>
                </c:pt>
                <c:pt idx="1387">
                  <c:v>1397.0</c:v>
                </c:pt>
                <c:pt idx="1388">
                  <c:v>1398.0</c:v>
                </c:pt>
                <c:pt idx="1389">
                  <c:v>1399.0</c:v>
                </c:pt>
                <c:pt idx="1390">
                  <c:v>1400.0</c:v>
                </c:pt>
                <c:pt idx="1391">
                  <c:v>1401.0</c:v>
                </c:pt>
                <c:pt idx="1392">
                  <c:v>1402.0</c:v>
                </c:pt>
                <c:pt idx="1393">
                  <c:v>1403.0</c:v>
                </c:pt>
                <c:pt idx="1394">
                  <c:v>1404.0</c:v>
                </c:pt>
                <c:pt idx="1395">
                  <c:v>1405.0</c:v>
                </c:pt>
                <c:pt idx="1396">
                  <c:v>1406.0</c:v>
                </c:pt>
                <c:pt idx="1397">
                  <c:v>1407.0</c:v>
                </c:pt>
                <c:pt idx="1398">
                  <c:v>1408.0</c:v>
                </c:pt>
                <c:pt idx="1399">
                  <c:v>1409.0</c:v>
                </c:pt>
                <c:pt idx="1400">
                  <c:v>1410.0</c:v>
                </c:pt>
                <c:pt idx="1401">
                  <c:v>1411.0</c:v>
                </c:pt>
                <c:pt idx="1402">
                  <c:v>1412.0</c:v>
                </c:pt>
                <c:pt idx="1403">
                  <c:v>1413.0</c:v>
                </c:pt>
                <c:pt idx="1404">
                  <c:v>1414.0</c:v>
                </c:pt>
                <c:pt idx="1405">
                  <c:v>1415.0</c:v>
                </c:pt>
                <c:pt idx="1406">
                  <c:v>1416.0</c:v>
                </c:pt>
                <c:pt idx="1407">
                  <c:v>1417.0</c:v>
                </c:pt>
                <c:pt idx="1408">
                  <c:v>1418.0</c:v>
                </c:pt>
                <c:pt idx="1409">
                  <c:v>1419.0</c:v>
                </c:pt>
                <c:pt idx="1410">
                  <c:v>1420.0</c:v>
                </c:pt>
                <c:pt idx="1411">
                  <c:v>1421.0</c:v>
                </c:pt>
                <c:pt idx="1412">
                  <c:v>1422.0</c:v>
                </c:pt>
                <c:pt idx="1413">
                  <c:v>1423.0</c:v>
                </c:pt>
                <c:pt idx="1414">
                  <c:v>1424.0</c:v>
                </c:pt>
                <c:pt idx="1415">
                  <c:v>1425.0</c:v>
                </c:pt>
                <c:pt idx="1416">
                  <c:v>1426.0</c:v>
                </c:pt>
                <c:pt idx="1417">
                  <c:v>1427.0</c:v>
                </c:pt>
                <c:pt idx="1418">
                  <c:v>1428.0</c:v>
                </c:pt>
                <c:pt idx="1419">
                  <c:v>1429.0</c:v>
                </c:pt>
                <c:pt idx="1420">
                  <c:v>1430.0</c:v>
                </c:pt>
                <c:pt idx="1421">
                  <c:v>1431.0</c:v>
                </c:pt>
                <c:pt idx="1422">
                  <c:v>1432.0</c:v>
                </c:pt>
                <c:pt idx="1423">
                  <c:v>1433.0</c:v>
                </c:pt>
                <c:pt idx="1424">
                  <c:v>1434.0</c:v>
                </c:pt>
                <c:pt idx="1425">
                  <c:v>1435.0</c:v>
                </c:pt>
                <c:pt idx="1426">
                  <c:v>1436.0</c:v>
                </c:pt>
                <c:pt idx="1427">
                  <c:v>1437.0</c:v>
                </c:pt>
                <c:pt idx="1428">
                  <c:v>1438.0</c:v>
                </c:pt>
                <c:pt idx="1429">
                  <c:v>1439.0</c:v>
                </c:pt>
                <c:pt idx="1430">
                  <c:v>1440.0</c:v>
                </c:pt>
                <c:pt idx="1431">
                  <c:v>1441.0</c:v>
                </c:pt>
                <c:pt idx="1432">
                  <c:v>1442.0</c:v>
                </c:pt>
                <c:pt idx="1433">
                  <c:v>1443.0</c:v>
                </c:pt>
                <c:pt idx="1434">
                  <c:v>1444.0</c:v>
                </c:pt>
                <c:pt idx="1435">
                  <c:v>1445.0</c:v>
                </c:pt>
                <c:pt idx="1436">
                  <c:v>1446.0</c:v>
                </c:pt>
                <c:pt idx="1437">
                  <c:v>1447.0</c:v>
                </c:pt>
                <c:pt idx="1438">
                  <c:v>1448.0</c:v>
                </c:pt>
                <c:pt idx="1439">
                  <c:v>1449.0</c:v>
                </c:pt>
                <c:pt idx="1440">
                  <c:v>1450.0</c:v>
                </c:pt>
                <c:pt idx="1441">
                  <c:v>1451.0</c:v>
                </c:pt>
                <c:pt idx="1442">
                  <c:v>1452.0</c:v>
                </c:pt>
                <c:pt idx="1443">
                  <c:v>1453.0</c:v>
                </c:pt>
                <c:pt idx="1444">
                  <c:v>1454.0</c:v>
                </c:pt>
                <c:pt idx="1445">
                  <c:v>1455.0</c:v>
                </c:pt>
                <c:pt idx="1446">
                  <c:v>1456.0</c:v>
                </c:pt>
                <c:pt idx="1447">
                  <c:v>1457.0</c:v>
                </c:pt>
                <c:pt idx="1448">
                  <c:v>1458.0</c:v>
                </c:pt>
                <c:pt idx="1449">
                  <c:v>1459.0</c:v>
                </c:pt>
                <c:pt idx="1450">
                  <c:v>1460.0</c:v>
                </c:pt>
                <c:pt idx="1451">
                  <c:v>1461.0</c:v>
                </c:pt>
                <c:pt idx="1452">
                  <c:v>1462.0</c:v>
                </c:pt>
                <c:pt idx="1453">
                  <c:v>1463.0</c:v>
                </c:pt>
                <c:pt idx="1454">
                  <c:v>1464.0</c:v>
                </c:pt>
                <c:pt idx="1455">
                  <c:v>1465.0</c:v>
                </c:pt>
                <c:pt idx="1456">
                  <c:v>1466.0</c:v>
                </c:pt>
                <c:pt idx="1457">
                  <c:v>1467.0</c:v>
                </c:pt>
                <c:pt idx="1458">
                  <c:v>1468.0</c:v>
                </c:pt>
                <c:pt idx="1459">
                  <c:v>1469.0</c:v>
                </c:pt>
                <c:pt idx="1460">
                  <c:v>1470.0</c:v>
                </c:pt>
                <c:pt idx="1461">
                  <c:v>1471.0</c:v>
                </c:pt>
                <c:pt idx="1462">
                  <c:v>1472.0</c:v>
                </c:pt>
                <c:pt idx="1463">
                  <c:v>1473.0</c:v>
                </c:pt>
                <c:pt idx="1464">
                  <c:v>1474.0</c:v>
                </c:pt>
                <c:pt idx="1465">
                  <c:v>1475.0</c:v>
                </c:pt>
                <c:pt idx="1466">
                  <c:v>1476.0</c:v>
                </c:pt>
                <c:pt idx="1467">
                  <c:v>1477.0</c:v>
                </c:pt>
                <c:pt idx="1468">
                  <c:v>1478.0</c:v>
                </c:pt>
                <c:pt idx="1469">
                  <c:v>1479.0</c:v>
                </c:pt>
                <c:pt idx="1470">
                  <c:v>1480.0</c:v>
                </c:pt>
                <c:pt idx="1471">
                  <c:v>1481.0</c:v>
                </c:pt>
                <c:pt idx="1472">
                  <c:v>1482.0</c:v>
                </c:pt>
                <c:pt idx="1473">
                  <c:v>1483.0</c:v>
                </c:pt>
                <c:pt idx="1474">
                  <c:v>1484.0</c:v>
                </c:pt>
                <c:pt idx="1475">
                  <c:v>1485.0</c:v>
                </c:pt>
                <c:pt idx="1476">
                  <c:v>1486.0</c:v>
                </c:pt>
                <c:pt idx="1477">
                  <c:v>1487.0</c:v>
                </c:pt>
                <c:pt idx="1478">
                  <c:v>1488.0</c:v>
                </c:pt>
                <c:pt idx="1479">
                  <c:v>1489.0</c:v>
                </c:pt>
                <c:pt idx="1480">
                  <c:v>1490.0</c:v>
                </c:pt>
                <c:pt idx="1481">
                  <c:v>1491.0</c:v>
                </c:pt>
                <c:pt idx="1482">
                  <c:v>1492.0</c:v>
                </c:pt>
                <c:pt idx="1483">
                  <c:v>1493.0</c:v>
                </c:pt>
                <c:pt idx="1484">
                  <c:v>1494.0</c:v>
                </c:pt>
                <c:pt idx="1485">
                  <c:v>1495.0</c:v>
                </c:pt>
                <c:pt idx="1486">
                  <c:v>1496.0</c:v>
                </c:pt>
                <c:pt idx="1487">
                  <c:v>1497.0</c:v>
                </c:pt>
                <c:pt idx="1488">
                  <c:v>1498.0</c:v>
                </c:pt>
                <c:pt idx="1489">
                  <c:v>1499.0</c:v>
                </c:pt>
                <c:pt idx="1490">
                  <c:v>1500.0</c:v>
                </c:pt>
                <c:pt idx="1491">
                  <c:v>1501.0</c:v>
                </c:pt>
                <c:pt idx="1492">
                  <c:v>1502.0</c:v>
                </c:pt>
                <c:pt idx="1493">
                  <c:v>1503.0</c:v>
                </c:pt>
                <c:pt idx="1494">
                  <c:v>1504.0</c:v>
                </c:pt>
                <c:pt idx="1495">
                  <c:v>1505.0</c:v>
                </c:pt>
                <c:pt idx="1496">
                  <c:v>1506.0</c:v>
                </c:pt>
                <c:pt idx="1497">
                  <c:v>1507.0</c:v>
                </c:pt>
                <c:pt idx="1498">
                  <c:v>1508.0</c:v>
                </c:pt>
                <c:pt idx="1499">
                  <c:v>1509.0</c:v>
                </c:pt>
                <c:pt idx="1500">
                  <c:v>1510.0</c:v>
                </c:pt>
                <c:pt idx="1501">
                  <c:v>1511.0</c:v>
                </c:pt>
                <c:pt idx="1502">
                  <c:v>1512.0</c:v>
                </c:pt>
                <c:pt idx="1503">
                  <c:v>1513.0</c:v>
                </c:pt>
                <c:pt idx="1504">
                  <c:v>1514.0</c:v>
                </c:pt>
                <c:pt idx="1505">
                  <c:v>1515.0</c:v>
                </c:pt>
                <c:pt idx="1506">
                  <c:v>1516.0</c:v>
                </c:pt>
                <c:pt idx="1507">
                  <c:v>1517.0</c:v>
                </c:pt>
                <c:pt idx="1508">
                  <c:v>1518.0</c:v>
                </c:pt>
                <c:pt idx="1509">
                  <c:v>1519.0</c:v>
                </c:pt>
                <c:pt idx="1510">
                  <c:v>1520.0</c:v>
                </c:pt>
                <c:pt idx="1511">
                  <c:v>1521.0</c:v>
                </c:pt>
                <c:pt idx="1512">
                  <c:v>1522.0</c:v>
                </c:pt>
                <c:pt idx="1513">
                  <c:v>1523.0</c:v>
                </c:pt>
                <c:pt idx="1514">
                  <c:v>1524.0</c:v>
                </c:pt>
                <c:pt idx="1515">
                  <c:v>1525.0</c:v>
                </c:pt>
                <c:pt idx="1516">
                  <c:v>1526.0</c:v>
                </c:pt>
                <c:pt idx="1517">
                  <c:v>1527.0</c:v>
                </c:pt>
                <c:pt idx="1518">
                  <c:v>1528.0</c:v>
                </c:pt>
                <c:pt idx="1519">
                  <c:v>1529.0</c:v>
                </c:pt>
                <c:pt idx="1520">
                  <c:v>1530.0</c:v>
                </c:pt>
                <c:pt idx="1521">
                  <c:v>1531.0</c:v>
                </c:pt>
                <c:pt idx="1522">
                  <c:v>1532.0</c:v>
                </c:pt>
                <c:pt idx="1523">
                  <c:v>1533.0</c:v>
                </c:pt>
                <c:pt idx="1524">
                  <c:v>1534.0</c:v>
                </c:pt>
                <c:pt idx="1525">
                  <c:v>1535.0</c:v>
                </c:pt>
                <c:pt idx="1526">
                  <c:v>1536.0</c:v>
                </c:pt>
                <c:pt idx="1527">
                  <c:v>1537.0</c:v>
                </c:pt>
                <c:pt idx="1528">
                  <c:v>1538.0</c:v>
                </c:pt>
                <c:pt idx="1529">
                  <c:v>1539.0</c:v>
                </c:pt>
                <c:pt idx="1530">
                  <c:v>1540.0</c:v>
                </c:pt>
                <c:pt idx="1531">
                  <c:v>1541.0</c:v>
                </c:pt>
                <c:pt idx="1532">
                  <c:v>1542.0</c:v>
                </c:pt>
                <c:pt idx="1533">
                  <c:v>1543.0</c:v>
                </c:pt>
                <c:pt idx="1534">
                  <c:v>1544.0</c:v>
                </c:pt>
                <c:pt idx="1535">
                  <c:v>1545.0</c:v>
                </c:pt>
                <c:pt idx="1536">
                  <c:v>1546.0</c:v>
                </c:pt>
                <c:pt idx="1537">
                  <c:v>1547.0</c:v>
                </c:pt>
                <c:pt idx="1538">
                  <c:v>1548.0</c:v>
                </c:pt>
                <c:pt idx="1539">
                  <c:v>1549.0</c:v>
                </c:pt>
                <c:pt idx="1540">
                  <c:v>1550.0</c:v>
                </c:pt>
                <c:pt idx="1541">
                  <c:v>1551.0</c:v>
                </c:pt>
                <c:pt idx="1542">
                  <c:v>1552.0</c:v>
                </c:pt>
                <c:pt idx="1543">
                  <c:v>1553.0</c:v>
                </c:pt>
                <c:pt idx="1544">
                  <c:v>1554.0</c:v>
                </c:pt>
                <c:pt idx="1545">
                  <c:v>1555.0</c:v>
                </c:pt>
                <c:pt idx="1546">
                  <c:v>1556.0</c:v>
                </c:pt>
                <c:pt idx="1547">
                  <c:v>1557.0</c:v>
                </c:pt>
                <c:pt idx="1548">
                  <c:v>1558.0</c:v>
                </c:pt>
                <c:pt idx="1549">
                  <c:v>1559.0</c:v>
                </c:pt>
                <c:pt idx="1550">
                  <c:v>1560.0</c:v>
                </c:pt>
                <c:pt idx="1551">
                  <c:v>1561.0</c:v>
                </c:pt>
                <c:pt idx="1552">
                  <c:v>1562.0</c:v>
                </c:pt>
                <c:pt idx="1553">
                  <c:v>1563.0</c:v>
                </c:pt>
                <c:pt idx="1554">
                  <c:v>1564.0</c:v>
                </c:pt>
                <c:pt idx="1555">
                  <c:v>1565.0</c:v>
                </c:pt>
                <c:pt idx="1556">
                  <c:v>1566.0</c:v>
                </c:pt>
                <c:pt idx="1557">
                  <c:v>1567.0</c:v>
                </c:pt>
                <c:pt idx="1558">
                  <c:v>1568.0</c:v>
                </c:pt>
                <c:pt idx="1559">
                  <c:v>1569.0</c:v>
                </c:pt>
                <c:pt idx="1560">
                  <c:v>1570.0</c:v>
                </c:pt>
                <c:pt idx="1561">
                  <c:v>1571.0</c:v>
                </c:pt>
                <c:pt idx="1562">
                  <c:v>1572.0</c:v>
                </c:pt>
                <c:pt idx="1563">
                  <c:v>1573.0</c:v>
                </c:pt>
                <c:pt idx="1564">
                  <c:v>1574.0</c:v>
                </c:pt>
                <c:pt idx="1565">
                  <c:v>1575.0</c:v>
                </c:pt>
                <c:pt idx="1566">
                  <c:v>1576.0</c:v>
                </c:pt>
                <c:pt idx="1567">
                  <c:v>1577.0</c:v>
                </c:pt>
                <c:pt idx="1568">
                  <c:v>1578.0</c:v>
                </c:pt>
                <c:pt idx="1569">
                  <c:v>1579.0</c:v>
                </c:pt>
                <c:pt idx="1570">
                  <c:v>1580.0</c:v>
                </c:pt>
                <c:pt idx="1571">
                  <c:v>1581.0</c:v>
                </c:pt>
                <c:pt idx="1572">
                  <c:v>1582.0</c:v>
                </c:pt>
                <c:pt idx="1573">
                  <c:v>1583.0</c:v>
                </c:pt>
                <c:pt idx="1574">
                  <c:v>1584.0</c:v>
                </c:pt>
                <c:pt idx="1575">
                  <c:v>1585.0</c:v>
                </c:pt>
                <c:pt idx="1576">
                  <c:v>1586.0</c:v>
                </c:pt>
                <c:pt idx="1577">
                  <c:v>1587.0</c:v>
                </c:pt>
                <c:pt idx="1578">
                  <c:v>1588.0</c:v>
                </c:pt>
                <c:pt idx="1579">
                  <c:v>1589.0</c:v>
                </c:pt>
                <c:pt idx="1580">
                  <c:v>1590.0</c:v>
                </c:pt>
                <c:pt idx="1581">
                  <c:v>1591.0</c:v>
                </c:pt>
                <c:pt idx="1582">
                  <c:v>1592.0</c:v>
                </c:pt>
                <c:pt idx="1583">
                  <c:v>1593.0</c:v>
                </c:pt>
                <c:pt idx="1584">
                  <c:v>1594.0</c:v>
                </c:pt>
                <c:pt idx="1585">
                  <c:v>1595.0</c:v>
                </c:pt>
                <c:pt idx="1586">
                  <c:v>1596.0</c:v>
                </c:pt>
                <c:pt idx="1587">
                  <c:v>1597.0</c:v>
                </c:pt>
                <c:pt idx="1588">
                  <c:v>1598.0</c:v>
                </c:pt>
                <c:pt idx="1589">
                  <c:v>1599.0</c:v>
                </c:pt>
                <c:pt idx="1590">
                  <c:v>1600.0</c:v>
                </c:pt>
                <c:pt idx="1591">
                  <c:v>1601.0</c:v>
                </c:pt>
                <c:pt idx="1592">
                  <c:v>1602.0</c:v>
                </c:pt>
                <c:pt idx="1593">
                  <c:v>1603.0</c:v>
                </c:pt>
                <c:pt idx="1594">
                  <c:v>1604.0</c:v>
                </c:pt>
                <c:pt idx="1595">
                  <c:v>1605.0</c:v>
                </c:pt>
                <c:pt idx="1596">
                  <c:v>1606.0</c:v>
                </c:pt>
                <c:pt idx="1597">
                  <c:v>1607.0</c:v>
                </c:pt>
                <c:pt idx="1598">
                  <c:v>1608.0</c:v>
                </c:pt>
                <c:pt idx="1599">
                  <c:v>1609.0</c:v>
                </c:pt>
                <c:pt idx="1600">
                  <c:v>1610.0</c:v>
                </c:pt>
                <c:pt idx="1601">
                  <c:v>1611.0</c:v>
                </c:pt>
                <c:pt idx="1602">
                  <c:v>1612.0</c:v>
                </c:pt>
                <c:pt idx="1603">
                  <c:v>1613.0</c:v>
                </c:pt>
                <c:pt idx="1604">
                  <c:v>1614.0</c:v>
                </c:pt>
                <c:pt idx="1605">
                  <c:v>1615.0</c:v>
                </c:pt>
                <c:pt idx="1606">
                  <c:v>1616.0</c:v>
                </c:pt>
                <c:pt idx="1607">
                  <c:v>1617.0</c:v>
                </c:pt>
                <c:pt idx="1608">
                  <c:v>1618.0</c:v>
                </c:pt>
                <c:pt idx="1609">
                  <c:v>1619.0</c:v>
                </c:pt>
                <c:pt idx="1610">
                  <c:v>1620.0</c:v>
                </c:pt>
                <c:pt idx="1611">
                  <c:v>1621.0</c:v>
                </c:pt>
                <c:pt idx="1612">
                  <c:v>1622.0</c:v>
                </c:pt>
                <c:pt idx="1613">
                  <c:v>1623.0</c:v>
                </c:pt>
                <c:pt idx="1614">
                  <c:v>1624.0</c:v>
                </c:pt>
                <c:pt idx="1615">
                  <c:v>1625.0</c:v>
                </c:pt>
                <c:pt idx="1616">
                  <c:v>1626.0</c:v>
                </c:pt>
                <c:pt idx="1617">
                  <c:v>1627.0</c:v>
                </c:pt>
                <c:pt idx="1618">
                  <c:v>1628.0</c:v>
                </c:pt>
                <c:pt idx="1619">
                  <c:v>1629.0</c:v>
                </c:pt>
                <c:pt idx="1620">
                  <c:v>1630.0</c:v>
                </c:pt>
                <c:pt idx="1621">
                  <c:v>1631.0</c:v>
                </c:pt>
                <c:pt idx="1622">
                  <c:v>1632.0</c:v>
                </c:pt>
                <c:pt idx="1623">
                  <c:v>1633.0</c:v>
                </c:pt>
                <c:pt idx="1624">
                  <c:v>1634.0</c:v>
                </c:pt>
                <c:pt idx="1625">
                  <c:v>1635.0</c:v>
                </c:pt>
                <c:pt idx="1626">
                  <c:v>1636.0</c:v>
                </c:pt>
                <c:pt idx="1627">
                  <c:v>1637.0</c:v>
                </c:pt>
                <c:pt idx="1628">
                  <c:v>1638.0</c:v>
                </c:pt>
                <c:pt idx="1629">
                  <c:v>1639.0</c:v>
                </c:pt>
                <c:pt idx="1630">
                  <c:v>1640.0</c:v>
                </c:pt>
                <c:pt idx="1631">
                  <c:v>1641.0</c:v>
                </c:pt>
                <c:pt idx="1632">
                  <c:v>1642.0</c:v>
                </c:pt>
                <c:pt idx="1633">
                  <c:v>1643.0</c:v>
                </c:pt>
                <c:pt idx="1634">
                  <c:v>1644.0</c:v>
                </c:pt>
                <c:pt idx="1635">
                  <c:v>1645.0</c:v>
                </c:pt>
                <c:pt idx="1636">
                  <c:v>1646.0</c:v>
                </c:pt>
                <c:pt idx="1637">
                  <c:v>1647.0</c:v>
                </c:pt>
                <c:pt idx="1638">
                  <c:v>1648.0</c:v>
                </c:pt>
                <c:pt idx="1639">
                  <c:v>1649.0</c:v>
                </c:pt>
                <c:pt idx="1640">
                  <c:v>1650.0</c:v>
                </c:pt>
                <c:pt idx="1641">
                  <c:v>1651.0</c:v>
                </c:pt>
                <c:pt idx="1642">
                  <c:v>1652.0</c:v>
                </c:pt>
                <c:pt idx="1643">
                  <c:v>1653.0</c:v>
                </c:pt>
                <c:pt idx="1644">
                  <c:v>1654.0</c:v>
                </c:pt>
                <c:pt idx="1645">
                  <c:v>1655.0</c:v>
                </c:pt>
                <c:pt idx="1646">
                  <c:v>1656.0</c:v>
                </c:pt>
                <c:pt idx="1647">
                  <c:v>1657.0</c:v>
                </c:pt>
                <c:pt idx="1648">
                  <c:v>1658.0</c:v>
                </c:pt>
                <c:pt idx="1649">
                  <c:v>1659.0</c:v>
                </c:pt>
                <c:pt idx="1650">
                  <c:v>1660.0</c:v>
                </c:pt>
                <c:pt idx="1651">
                  <c:v>1661.0</c:v>
                </c:pt>
                <c:pt idx="1652">
                  <c:v>1662.0</c:v>
                </c:pt>
                <c:pt idx="1653">
                  <c:v>1663.0</c:v>
                </c:pt>
                <c:pt idx="1654">
                  <c:v>1664.0</c:v>
                </c:pt>
                <c:pt idx="1655">
                  <c:v>1665.0</c:v>
                </c:pt>
                <c:pt idx="1656">
                  <c:v>1666.0</c:v>
                </c:pt>
                <c:pt idx="1657">
                  <c:v>1667.0</c:v>
                </c:pt>
                <c:pt idx="1658">
                  <c:v>1668.0</c:v>
                </c:pt>
                <c:pt idx="1659">
                  <c:v>1669.0</c:v>
                </c:pt>
                <c:pt idx="1660">
                  <c:v>1670.0</c:v>
                </c:pt>
                <c:pt idx="1661">
                  <c:v>1671.0</c:v>
                </c:pt>
                <c:pt idx="1662">
                  <c:v>1672.0</c:v>
                </c:pt>
                <c:pt idx="1663">
                  <c:v>1673.0</c:v>
                </c:pt>
                <c:pt idx="1664">
                  <c:v>1674.0</c:v>
                </c:pt>
                <c:pt idx="1665">
                  <c:v>1675.0</c:v>
                </c:pt>
                <c:pt idx="1666">
                  <c:v>1676.0</c:v>
                </c:pt>
                <c:pt idx="1667">
                  <c:v>1677.0</c:v>
                </c:pt>
                <c:pt idx="1668">
                  <c:v>1678.0</c:v>
                </c:pt>
                <c:pt idx="1669">
                  <c:v>1679.0</c:v>
                </c:pt>
                <c:pt idx="1670">
                  <c:v>1680.0</c:v>
                </c:pt>
                <c:pt idx="1671">
                  <c:v>1681.0</c:v>
                </c:pt>
                <c:pt idx="1672">
                  <c:v>1682.0</c:v>
                </c:pt>
                <c:pt idx="1673">
                  <c:v>1683.0</c:v>
                </c:pt>
                <c:pt idx="1674">
                  <c:v>1684.0</c:v>
                </c:pt>
                <c:pt idx="1675">
                  <c:v>1685.0</c:v>
                </c:pt>
                <c:pt idx="1676">
                  <c:v>1686.0</c:v>
                </c:pt>
                <c:pt idx="1677">
                  <c:v>1687.0</c:v>
                </c:pt>
                <c:pt idx="1678">
                  <c:v>1688.0</c:v>
                </c:pt>
                <c:pt idx="1679">
                  <c:v>1689.0</c:v>
                </c:pt>
                <c:pt idx="1680">
                  <c:v>1690.0</c:v>
                </c:pt>
                <c:pt idx="1681">
                  <c:v>1691.0</c:v>
                </c:pt>
                <c:pt idx="1682">
                  <c:v>1692.0</c:v>
                </c:pt>
                <c:pt idx="1683">
                  <c:v>1693.0</c:v>
                </c:pt>
                <c:pt idx="1684">
                  <c:v>1694.0</c:v>
                </c:pt>
                <c:pt idx="1685">
                  <c:v>1695.0</c:v>
                </c:pt>
                <c:pt idx="1686">
                  <c:v>1696.0</c:v>
                </c:pt>
                <c:pt idx="1687">
                  <c:v>1697.0</c:v>
                </c:pt>
                <c:pt idx="1688">
                  <c:v>1698.0</c:v>
                </c:pt>
                <c:pt idx="1689">
                  <c:v>1699.0</c:v>
                </c:pt>
                <c:pt idx="1690">
                  <c:v>1700.0</c:v>
                </c:pt>
                <c:pt idx="1691">
                  <c:v>1701.0</c:v>
                </c:pt>
                <c:pt idx="1692">
                  <c:v>1702.0</c:v>
                </c:pt>
                <c:pt idx="1693">
                  <c:v>1703.0</c:v>
                </c:pt>
                <c:pt idx="1694">
                  <c:v>1704.0</c:v>
                </c:pt>
                <c:pt idx="1695">
                  <c:v>1705.0</c:v>
                </c:pt>
                <c:pt idx="1696">
                  <c:v>1706.0</c:v>
                </c:pt>
                <c:pt idx="1697">
                  <c:v>1707.0</c:v>
                </c:pt>
                <c:pt idx="1698">
                  <c:v>1708.0</c:v>
                </c:pt>
                <c:pt idx="1699">
                  <c:v>1709.0</c:v>
                </c:pt>
                <c:pt idx="1700">
                  <c:v>1710.0</c:v>
                </c:pt>
                <c:pt idx="1701">
                  <c:v>1711.0</c:v>
                </c:pt>
                <c:pt idx="1702">
                  <c:v>1712.0</c:v>
                </c:pt>
                <c:pt idx="1703">
                  <c:v>1713.0</c:v>
                </c:pt>
                <c:pt idx="1704">
                  <c:v>1714.0</c:v>
                </c:pt>
                <c:pt idx="1705">
                  <c:v>1715.0</c:v>
                </c:pt>
                <c:pt idx="1706">
                  <c:v>1716.0</c:v>
                </c:pt>
                <c:pt idx="1707">
                  <c:v>1717.0</c:v>
                </c:pt>
                <c:pt idx="1708">
                  <c:v>1718.0</c:v>
                </c:pt>
                <c:pt idx="1709">
                  <c:v>1719.0</c:v>
                </c:pt>
                <c:pt idx="1710">
                  <c:v>1720.0</c:v>
                </c:pt>
                <c:pt idx="1711">
                  <c:v>1721.0</c:v>
                </c:pt>
                <c:pt idx="1712">
                  <c:v>1722.0</c:v>
                </c:pt>
                <c:pt idx="1713">
                  <c:v>1723.0</c:v>
                </c:pt>
                <c:pt idx="1714">
                  <c:v>1724.0</c:v>
                </c:pt>
                <c:pt idx="1715">
                  <c:v>1725.0</c:v>
                </c:pt>
                <c:pt idx="1716">
                  <c:v>1726.0</c:v>
                </c:pt>
                <c:pt idx="1717">
                  <c:v>1727.0</c:v>
                </c:pt>
                <c:pt idx="1718">
                  <c:v>1728.0</c:v>
                </c:pt>
                <c:pt idx="1719">
                  <c:v>1729.0</c:v>
                </c:pt>
                <c:pt idx="1720">
                  <c:v>1730.0</c:v>
                </c:pt>
                <c:pt idx="1721">
                  <c:v>1731.0</c:v>
                </c:pt>
                <c:pt idx="1722">
                  <c:v>1732.0</c:v>
                </c:pt>
                <c:pt idx="1723">
                  <c:v>1733.0</c:v>
                </c:pt>
                <c:pt idx="1724">
                  <c:v>1734.0</c:v>
                </c:pt>
                <c:pt idx="1725">
                  <c:v>1735.0</c:v>
                </c:pt>
                <c:pt idx="1726">
                  <c:v>1736.0</c:v>
                </c:pt>
                <c:pt idx="1727">
                  <c:v>1737.0</c:v>
                </c:pt>
                <c:pt idx="1728">
                  <c:v>1738.0</c:v>
                </c:pt>
                <c:pt idx="1729">
                  <c:v>1739.0</c:v>
                </c:pt>
                <c:pt idx="1730">
                  <c:v>1740.0</c:v>
                </c:pt>
                <c:pt idx="1731">
                  <c:v>1741.0</c:v>
                </c:pt>
                <c:pt idx="1732">
                  <c:v>1742.0</c:v>
                </c:pt>
                <c:pt idx="1733">
                  <c:v>1743.0</c:v>
                </c:pt>
                <c:pt idx="1734">
                  <c:v>1744.0</c:v>
                </c:pt>
                <c:pt idx="1735">
                  <c:v>1745.0</c:v>
                </c:pt>
                <c:pt idx="1736">
                  <c:v>1746.0</c:v>
                </c:pt>
                <c:pt idx="1737">
                  <c:v>1747.0</c:v>
                </c:pt>
                <c:pt idx="1738">
                  <c:v>1748.0</c:v>
                </c:pt>
                <c:pt idx="1739">
                  <c:v>1749.0</c:v>
                </c:pt>
                <c:pt idx="1740">
                  <c:v>1750.0</c:v>
                </c:pt>
                <c:pt idx="1741">
                  <c:v>1751.0</c:v>
                </c:pt>
                <c:pt idx="1742">
                  <c:v>1752.0</c:v>
                </c:pt>
                <c:pt idx="1743">
                  <c:v>1753.0</c:v>
                </c:pt>
                <c:pt idx="1744">
                  <c:v>1754.0</c:v>
                </c:pt>
                <c:pt idx="1745">
                  <c:v>1755.0</c:v>
                </c:pt>
                <c:pt idx="1746">
                  <c:v>1756.0</c:v>
                </c:pt>
                <c:pt idx="1747">
                  <c:v>1757.0</c:v>
                </c:pt>
                <c:pt idx="1748">
                  <c:v>1758.0</c:v>
                </c:pt>
                <c:pt idx="1749">
                  <c:v>1759.0</c:v>
                </c:pt>
                <c:pt idx="1750">
                  <c:v>1760.0</c:v>
                </c:pt>
                <c:pt idx="1751">
                  <c:v>1761.0</c:v>
                </c:pt>
                <c:pt idx="1752">
                  <c:v>1762.0</c:v>
                </c:pt>
                <c:pt idx="1753">
                  <c:v>1763.0</c:v>
                </c:pt>
                <c:pt idx="1754">
                  <c:v>1764.0</c:v>
                </c:pt>
                <c:pt idx="1755">
                  <c:v>1765.0</c:v>
                </c:pt>
                <c:pt idx="1756">
                  <c:v>1766.0</c:v>
                </c:pt>
                <c:pt idx="1757">
                  <c:v>1767.0</c:v>
                </c:pt>
                <c:pt idx="1758">
                  <c:v>1768.0</c:v>
                </c:pt>
                <c:pt idx="1759">
                  <c:v>1769.0</c:v>
                </c:pt>
                <c:pt idx="1760">
                  <c:v>1770.0</c:v>
                </c:pt>
                <c:pt idx="1761">
                  <c:v>1771.0</c:v>
                </c:pt>
                <c:pt idx="1762">
                  <c:v>1772.0</c:v>
                </c:pt>
                <c:pt idx="1763">
                  <c:v>1773.0</c:v>
                </c:pt>
                <c:pt idx="1764">
                  <c:v>1774.0</c:v>
                </c:pt>
                <c:pt idx="1765">
                  <c:v>1775.0</c:v>
                </c:pt>
                <c:pt idx="1766">
                  <c:v>1776.0</c:v>
                </c:pt>
                <c:pt idx="1767">
                  <c:v>1777.0</c:v>
                </c:pt>
                <c:pt idx="1768">
                  <c:v>1778.0</c:v>
                </c:pt>
                <c:pt idx="1769">
                  <c:v>1779.0</c:v>
                </c:pt>
                <c:pt idx="1770">
                  <c:v>1780.0</c:v>
                </c:pt>
                <c:pt idx="1771">
                  <c:v>1781.0</c:v>
                </c:pt>
                <c:pt idx="1772">
                  <c:v>1782.0</c:v>
                </c:pt>
                <c:pt idx="1773">
                  <c:v>1783.0</c:v>
                </c:pt>
                <c:pt idx="1774">
                  <c:v>1784.0</c:v>
                </c:pt>
                <c:pt idx="1775">
                  <c:v>1785.0</c:v>
                </c:pt>
                <c:pt idx="1776">
                  <c:v>1786.0</c:v>
                </c:pt>
                <c:pt idx="1777">
                  <c:v>1787.0</c:v>
                </c:pt>
                <c:pt idx="1778">
                  <c:v>1788.0</c:v>
                </c:pt>
                <c:pt idx="1779">
                  <c:v>1789.0</c:v>
                </c:pt>
                <c:pt idx="1780">
                  <c:v>1790.0</c:v>
                </c:pt>
                <c:pt idx="1781">
                  <c:v>1791.0</c:v>
                </c:pt>
                <c:pt idx="1782">
                  <c:v>1792.0</c:v>
                </c:pt>
                <c:pt idx="1783">
                  <c:v>1793.0</c:v>
                </c:pt>
                <c:pt idx="1784">
                  <c:v>1794.0</c:v>
                </c:pt>
                <c:pt idx="1785">
                  <c:v>1795.0</c:v>
                </c:pt>
                <c:pt idx="1786">
                  <c:v>1796.0</c:v>
                </c:pt>
                <c:pt idx="1787">
                  <c:v>1797.0</c:v>
                </c:pt>
                <c:pt idx="1788">
                  <c:v>1798.0</c:v>
                </c:pt>
                <c:pt idx="1789">
                  <c:v>1799.0</c:v>
                </c:pt>
                <c:pt idx="1790">
                  <c:v>1800.0</c:v>
                </c:pt>
                <c:pt idx="1791">
                  <c:v>1801.0</c:v>
                </c:pt>
                <c:pt idx="1792">
                  <c:v>1802.0</c:v>
                </c:pt>
                <c:pt idx="1793">
                  <c:v>1803.0</c:v>
                </c:pt>
                <c:pt idx="1794">
                  <c:v>1804.0</c:v>
                </c:pt>
                <c:pt idx="1795">
                  <c:v>1805.0</c:v>
                </c:pt>
                <c:pt idx="1796">
                  <c:v>1806.0</c:v>
                </c:pt>
                <c:pt idx="1797">
                  <c:v>1807.0</c:v>
                </c:pt>
                <c:pt idx="1798">
                  <c:v>1808.0</c:v>
                </c:pt>
                <c:pt idx="1799">
                  <c:v>1809.0</c:v>
                </c:pt>
                <c:pt idx="1800">
                  <c:v>1810.0</c:v>
                </c:pt>
                <c:pt idx="1801">
                  <c:v>1811.0</c:v>
                </c:pt>
                <c:pt idx="1802">
                  <c:v>1812.0</c:v>
                </c:pt>
                <c:pt idx="1803">
                  <c:v>1813.0</c:v>
                </c:pt>
                <c:pt idx="1804">
                  <c:v>1814.0</c:v>
                </c:pt>
                <c:pt idx="1805">
                  <c:v>1815.0</c:v>
                </c:pt>
                <c:pt idx="1806">
                  <c:v>1816.0</c:v>
                </c:pt>
                <c:pt idx="1807">
                  <c:v>1817.0</c:v>
                </c:pt>
                <c:pt idx="1808">
                  <c:v>1818.0</c:v>
                </c:pt>
                <c:pt idx="1809">
                  <c:v>1819.0</c:v>
                </c:pt>
                <c:pt idx="1810">
                  <c:v>1820.0</c:v>
                </c:pt>
                <c:pt idx="1811">
                  <c:v>1821.0</c:v>
                </c:pt>
                <c:pt idx="1812">
                  <c:v>1822.0</c:v>
                </c:pt>
                <c:pt idx="1813">
                  <c:v>1823.0</c:v>
                </c:pt>
                <c:pt idx="1814">
                  <c:v>1824.0</c:v>
                </c:pt>
                <c:pt idx="1815">
                  <c:v>1825.0</c:v>
                </c:pt>
                <c:pt idx="1816">
                  <c:v>1826.0</c:v>
                </c:pt>
                <c:pt idx="1817">
                  <c:v>1827.0</c:v>
                </c:pt>
                <c:pt idx="1818">
                  <c:v>1828.0</c:v>
                </c:pt>
                <c:pt idx="1819">
                  <c:v>1829.0</c:v>
                </c:pt>
                <c:pt idx="1820">
                  <c:v>1830.0</c:v>
                </c:pt>
                <c:pt idx="1821">
                  <c:v>1831.0</c:v>
                </c:pt>
                <c:pt idx="1822">
                  <c:v>1832.0</c:v>
                </c:pt>
                <c:pt idx="1823">
                  <c:v>1833.0</c:v>
                </c:pt>
                <c:pt idx="1824">
                  <c:v>1834.0</c:v>
                </c:pt>
                <c:pt idx="1825">
                  <c:v>1835.0</c:v>
                </c:pt>
                <c:pt idx="1826">
                  <c:v>1836.0</c:v>
                </c:pt>
                <c:pt idx="1827">
                  <c:v>1837.0</c:v>
                </c:pt>
                <c:pt idx="1828">
                  <c:v>1838.0</c:v>
                </c:pt>
                <c:pt idx="1829">
                  <c:v>1839.0</c:v>
                </c:pt>
                <c:pt idx="1830">
                  <c:v>1840.0</c:v>
                </c:pt>
                <c:pt idx="1831">
                  <c:v>1841.0</c:v>
                </c:pt>
                <c:pt idx="1832">
                  <c:v>1842.0</c:v>
                </c:pt>
                <c:pt idx="1833">
                  <c:v>1843.0</c:v>
                </c:pt>
                <c:pt idx="1834">
                  <c:v>1844.0</c:v>
                </c:pt>
                <c:pt idx="1835">
                  <c:v>1845.0</c:v>
                </c:pt>
                <c:pt idx="1836">
                  <c:v>1846.0</c:v>
                </c:pt>
                <c:pt idx="1837">
                  <c:v>1847.0</c:v>
                </c:pt>
                <c:pt idx="1838">
                  <c:v>1848.0</c:v>
                </c:pt>
                <c:pt idx="1839">
                  <c:v>1849.0</c:v>
                </c:pt>
                <c:pt idx="1840">
                  <c:v>1850.0</c:v>
                </c:pt>
                <c:pt idx="1841">
                  <c:v>1851.0</c:v>
                </c:pt>
                <c:pt idx="1842">
                  <c:v>1852.0</c:v>
                </c:pt>
                <c:pt idx="1843">
                  <c:v>1853.0</c:v>
                </c:pt>
                <c:pt idx="1844">
                  <c:v>1854.0</c:v>
                </c:pt>
                <c:pt idx="1845">
                  <c:v>1855.0</c:v>
                </c:pt>
                <c:pt idx="1846">
                  <c:v>1856.0</c:v>
                </c:pt>
                <c:pt idx="1847">
                  <c:v>1857.0</c:v>
                </c:pt>
                <c:pt idx="1848">
                  <c:v>1858.0</c:v>
                </c:pt>
                <c:pt idx="1849">
                  <c:v>1859.0</c:v>
                </c:pt>
                <c:pt idx="1850">
                  <c:v>1860.0</c:v>
                </c:pt>
                <c:pt idx="1851">
                  <c:v>1861.0</c:v>
                </c:pt>
                <c:pt idx="1852">
                  <c:v>1862.0</c:v>
                </c:pt>
                <c:pt idx="1853">
                  <c:v>1863.0</c:v>
                </c:pt>
                <c:pt idx="1854">
                  <c:v>1864.0</c:v>
                </c:pt>
                <c:pt idx="1855">
                  <c:v>1865.0</c:v>
                </c:pt>
                <c:pt idx="1856">
                  <c:v>1866.0</c:v>
                </c:pt>
                <c:pt idx="1857">
                  <c:v>1867.0</c:v>
                </c:pt>
                <c:pt idx="1858">
                  <c:v>1868.0</c:v>
                </c:pt>
                <c:pt idx="1859">
                  <c:v>1869.0</c:v>
                </c:pt>
                <c:pt idx="1860">
                  <c:v>1870.0</c:v>
                </c:pt>
                <c:pt idx="1861">
                  <c:v>1871.0</c:v>
                </c:pt>
                <c:pt idx="1862">
                  <c:v>1872.0</c:v>
                </c:pt>
                <c:pt idx="1863">
                  <c:v>1873.0</c:v>
                </c:pt>
                <c:pt idx="1864">
                  <c:v>1874.0</c:v>
                </c:pt>
                <c:pt idx="1865">
                  <c:v>1875.0</c:v>
                </c:pt>
                <c:pt idx="1866">
                  <c:v>1876.0</c:v>
                </c:pt>
                <c:pt idx="1867">
                  <c:v>1877.0</c:v>
                </c:pt>
                <c:pt idx="1868">
                  <c:v>1878.0</c:v>
                </c:pt>
                <c:pt idx="1869">
                  <c:v>1879.0</c:v>
                </c:pt>
                <c:pt idx="1870">
                  <c:v>1880.0</c:v>
                </c:pt>
                <c:pt idx="1871">
                  <c:v>1881.0</c:v>
                </c:pt>
                <c:pt idx="1872">
                  <c:v>1882.0</c:v>
                </c:pt>
                <c:pt idx="1873">
                  <c:v>1883.0</c:v>
                </c:pt>
                <c:pt idx="1874">
                  <c:v>1884.0</c:v>
                </c:pt>
                <c:pt idx="1875">
                  <c:v>1885.0</c:v>
                </c:pt>
                <c:pt idx="1876">
                  <c:v>1886.0</c:v>
                </c:pt>
                <c:pt idx="1877">
                  <c:v>1887.0</c:v>
                </c:pt>
                <c:pt idx="1878">
                  <c:v>1888.0</c:v>
                </c:pt>
                <c:pt idx="1879">
                  <c:v>1889.0</c:v>
                </c:pt>
                <c:pt idx="1880">
                  <c:v>1890.0</c:v>
                </c:pt>
                <c:pt idx="1881">
                  <c:v>1891.0</c:v>
                </c:pt>
                <c:pt idx="1882">
                  <c:v>1892.0</c:v>
                </c:pt>
                <c:pt idx="1883">
                  <c:v>1893.0</c:v>
                </c:pt>
                <c:pt idx="1884">
                  <c:v>1894.0</c:v>
                </c:pt>
                <c:pt idx="1885">
                  <c:v>1895.0</c:v>
                </c:pt>
                <c:pt idx="1886">
                  <c:v>1896.0</c:v>
                </c:pt>
                <c:pt idx="1887">
                  <c:v>1897.0</c:v>
                </c:pt>
                <c:pt idx="1888">
                  <c:v>1898.0</c:v>
                </c:pt>
                <c:pt idx="1889">
                  <c:v>1899.0</c:v>
                </c:pt>
                <c:pt idx="1890">
                  <c:v>1900.0</c:v>
                </c:pt>
                <c:pt idx="1891">
                  <c:v>1901.0</c:v>
                </c:pt>
                <c:pt idx="1892">
                  <c:v>1902.0</c:v>
                </c:pt>
                <c:pt idx="1893">
                  <c:v>1903.0</c:v>
                </c:pt>
                <c:pt idx="1894">
                  <c:v>1904.0</c:v>
                </c:pt>
                <c:pt idx="1895">
                  <c:v>1905.0</c:v>
                </c:pt>
                <c:pt idx="1896">
                  <c:v>1906.0</c:v>
                </c:pt>
                <c:pt idx="1897">
                  <c:v>1907.0</c:v>
                </c:pt>
                <c:pt idx="1898">
                  <c:v>1908.0</c:v>
                </c:pt>
                <c:pt idx="1899">
                  <c:v>1909.0</c:v>
                </c:pt>
                <c:pt idx="1900">
                  <c:v>1910.0</c:v>
                </c:pt>
                <c:pt idx="1901">
                  <c:v>1911.0</c:v>
                </c:pt>
                <c:pt idx="1902">
                  <c:v>1912.0</c:v>
                </c:pt>
                <c:pt idx="1903">
                  <c:v>1913.0</c:v>
                </c:pt>
                <c:pt idx="1904">
                  <c:v>1914.0</c:v>
                </c:pt>
                <c:pt idx="1905">
                  <c:v>1915.0</c:v>
                </c:pt>
                <c:pt idx="1906">
                  <c:v>1916.0</c:v>
                </c:pt>
                <c:pt idx="1907">
                  <c:v>1917.0</c:v>
                </c:pt>
                <c:pt idx="1908">
                  <c:v>1918.0</c:v>
                </c:pt>
                <c:pt idx="1909">
                  <c:v>1919.0</c:v>
                </c:pt>
                <c:pt idx="1910">
                  <c:v>1920.0</c:v>
                </c:pt>
                <c:pt idx="1911">
                  <c:v>1921.0</c:v>
                </c:pt>
                <c:pt idx="1912">
                  <c:v>1922.0</c:v>
                </c:pt>
                <c:pt idx="1913">
                  <c:v>1923.0</c:v>
                </c:pt>
                <c:pt idx="1914">
                  <c:v>1924.0</c:v>
                </c:pt>
                <c:pt idx="1915">
                  <c:v>1925.0</c:v>
                </c:pt>
                <c:pt idx="1916">
                  <c:v>1926.0</c:v>
                </c:pt>
                <c:pt idx="1917">
                  <c:v>1927.0</c:v>
                </c:pt>
                <c:pt idx="1918">
                  <c:v>1928.0</c:v>
                </c:pt>
                <c:pt idx="1919">
                  <c:v>1929.0</c:v>
                </c:pt>
                <c:pt idx="1920">
                  <c:v>1930.0</c:v>
                </c:pt>
                <c:pt idx="1921">
                  <c:v>1931.0</c:v>
                </c:pt>
                <c:pt idx="1922">
                  <c:v>1932.0</c:v>
                </c:pt>
                <c:pt idx="1923">
                  <c:v>1933.0</c:v>
                </c:pt>
                <c:pt idx="1924">
                  <c:v>1934.0</c:v>
                </c:pt>
                <c:pt idx="1925">
                  <c:v>1935.0</c:v>
                </c:pt>
                <c:pt idx="1926">
                  <c:v>1936.0</c:v>
                </c:pt>
                <c:pt idx="1927">
                  <c:v>1937.0</c:v>
                </c:pt>
                <c:pt idx="1928">
                  <c:v>1938.0</c:v>
                </c:pt>
                <c:pt idx="1929">
                  <c:v>1939.0</c:v>
                </c:pt>
                <c:pt idx="1930">
                  <c:v>1940.0</c:v>
                </c:pt>
                <c:pt idx="1931">
                  <c:v>1941.0</c:v>
                </c:pt>
                <c:pt idx="1932">
                  <c:v>1942.0</c:v>
                </c:pt>
                <c:pt idx="1933">
                  <c:v>1943.0</c:v>
                </c:pt>
                <c:pt idx="1934">
                  <c:v>1944.0</c:v>
                </c:pt>
                <c:pt idx="1935">
                  <c:v>1945.0</c:v>
                </c:pt>
                <c:pt idx="1936">
                  <c:v>1946.0</c:v>
                </c:pt>
                <c:pt idx="1937">
                  <c:v>1947.0</c:v>
                </c:pt>
                <c:pt idx="1938">
                  <c:v>1948.0</c:v>
                </c:pt>
                <c:pt idx="1939">
                  <c:v>1949.0</c:v>
                </c:pt>
                <c:pt idx="1940">
                  <c:v>1950.0</c:v>
                </c:pt>
                <c:pt idx="1941">
                  <c:v>1951.0</c:v>
                </c:pt>
                <c:pt idx="1942">
                  <c:v>1952.0</c:v>
                </c:pt>
                <c:pt idx="1943">
                  <c:v>1953.0</c:v>
                </c:pt>
                <c:pt idx="1944">
                  <c:v>1954.0</c:v>
                </c:pt>
                <c:pt idx="1945">
                  <c:v>1955.0</c:v>
                </c:pt>
                <c:pt idx="1946">
                  <c:v>1956.0</c:v>
                </c:pt>
                <c:pt idx="1947">
                  <c:v>1957.0</c:v>
                </c:pt>
                <c:pt idx="1948">
                  <c:v>1958.0</c:v>
                </c:pt>
                <c:pt idx="1949">
                  <c:v>1959.0</c:v>
                </c:pt>
                <c:pt idx="1950">
                  <c:v>1960.0</c:v>
                </c:pt>
                <c:pt idx="1951">
                  <c:v>1961.0</c:v>
                </c:pt>
                <c:pt idx="1952">
                  <c:v>1962.0</c:v>
                </c:pt>
                <c:pt idx="1953">
                  <c:v>1963.0</c:v>
                </c:pt>
                <c:pt idx="1954">
                  <c:v>1964.0</c:v>
                </c:pt>
                <c:pt idx="1955">
                  <c:v>1965.0</c:v>
                </c:pt>
                <c:pt idx="1956">
                  <c:v>1966.0</c:v>
                </c:pt>
                <c:pt idx="1957">
                  <c:v>1967.0</c:v>
                </c:pt>
                <c:pt idx="1958">
                  <c:v>1968.0</c:v>
                </c:pt>
                <c:pt idx="1959">
                  <c:v>1969.0</c:v>
                </c:pt>
                <c:pt idx="1960">
                  <c:v>1970.0</c:v>
                </c:pt>
                <c:pt idx="1961">
                  <c:v>1971.0</c:v>
                </c:pt>
                <c:pt idx="1962">
                  <c:v>1972.0</c:v>
                </c:pt>
                <c:pt idx="1963">
                  <c:v>1973.0</c:v>
                </c:pt>
                <c:pt idx="1964">
                  <c:v>1974.0</c:v>
                </c:pt>
                <c:pt idx="1965">
                  <c:v>1975.0</c:v>
                </c:pt>
                <c:pt idx="1966">
                  <c:v>1976.0</c:v>
                </c:pt>
                <c:pt idx="1967">
                  <c:v>1977.0</c:v>
                </c:pt>
                <c:pt idx="1968">
                  <c:v>1978.0</c:v>
                </c:pt>
                <c:pt idx="1969">
                  <c:v>1979.0</c:v>
                </c:pt>
                <c:pt idx="1970">
                  <c:v>1980.0</c:v>
                </c:pt>
                <c:pt idx="1971">
                  <c:v>1981.0</c:v>
                </c:pt>
                <c:pt idx="1972">
                  <c:v>1982.0</c:v>
                </c:pt>
                <c:pt idx="1973">
                  <c:v>1983.0</c:v>
                </c:pt>
                <c:pt idx="1974">
                  <c:v>1984.0</c:v>
                </c:pt>
                <c:pt idx="1975">
                  <c:v>1985.0</c:v>
                </c:pt>
                <c:pt idx="1976">
                  <c:v>1986.0</c:v>
                </c:pt>
                <c:pt idx="1977">
                  <c:v>1987.0</c:v>
                </c:pt>
                <c:pt idx="1978">
                  <c:v>1988.0</c:v>
                </c:pt>
                <c:pt idx="1979">
                  <c:v>1989.0</c:v>
                </c:pt>
                <c:pt idx="1980">
                  <c:v>1990.0</c:v>
                </c:pt>
                <c:pt idx="1981">
                  <c:v>1991.0</c:v>
                </c:pt>
                <c:pt idx="1982">
                  <c:v>1992.0</c:v>
                </c:pt>
                <c:pt idx="1983">
                  <c:v>1993.0</c:v>
                </c:pt>
                <c:pt idx="1984">
                  <c:v>1994.0</c:v>
                </c:pt>
                <c:pt idx="1985">
                  <c:v>1995.0</c:v>
                </c:pt>
                <c:pt idx="1986">
                  <c:v>1996.0</c:v>
                </c:pt>
                <c:pt idx="1987">
                  <c:v>1997.0</c:v>
                </c:pt>
                <c:pt idx="1988">
                  <c:v>1998.0</c:v>
                </c:pt>
                <c:pt idx="1989">
                  <c:v>1999.0</c:v>
                </c:pt>
                <c:pt idx="1990">
                  <c:v>2000.0</c:v>
                </c:pt>
                <c:pt idx="1991">
                  <c:v>2001.0</c:v>
                </c:pt>
                <c:pt idx="1992">
                  <c:v>2002.0</c:v>
                </c:pt>
                <c:pt idx="1993">
                  <c:v>2003.0</c:v>
                </c:pt>
                <c:pt idx="1994">
                  <c:v>2004.0</c:v>
                </c:pt>
                <c:pt idx="1995">
                  <c:v>2005.0</c:v>
                </c:pt>
                <c:pt idx="1996">
                  <c:v>2006.0</c:v>
                </c:pt>
                <c:pt idx="1997">
                  <c:v>2007.0</c:v>
                </c:pt>
                <c:pt idx="1998">
                  <c:v>2008.0</c:v>
                </c:pt>
                <c:pt idx="1999">
                  <c:v>2009.0</c:v>
                </c:pt>
                <c:pt idx="2000">
                  <c:v>2010.0</c:v>
                </c:pt>
                <c:pt idx="2001">
                  <c:v>2011.0</c:v>
                </c:pt>
                <c:pt idx="2002">
                  <c:v>2012.0</c:v>
                </c:pt>
                <c:pt idx="2003">
                  <c:v>2013.0</c:v>
                </c:pt>
                <c:pt idx="2004">
                  <c:v>2014.0</c:v>
                </c:pt>
                <c:pt idx="2005">
                  <c:v>2015.0</c:v>
                </c:pt>
                <c:pt idx="2006">
                  <c:v>2016.0</c:v>
                </c:pt>
                <c:pt idx="2007">
                  <c:v>2017.0</c:v>
                </c:pt>
                <c:pt idx="2008">
                  <c:v>2018.0</c:v>
                </c:pt>
                <c:pt idx="2009">
                  <c:v>2019.0</c:v>
                </c:pt>
                <c:pt idx="2010">
                  <c:v>2020.0</c:v>
                </c:pt>
                <c:pt idx="2011">
                  <c:v>2021.0</c:v>
                </c:pt>
                <c:pt idx="2012">
                  <c:v>2022.0</c:v>
                </c:pt>
                <c:pt idx="2013">
                  <c:v>2023.0</c:v>
                </c:pt>
                <c:pt idx="2014">
                  <c:v>2024.0</c:v>
                </c:pt>
                <c:pt idx="2015">
                  <c:v>2025.0</c:v>
                </c:pt>
                <c:pt idx="2016">
                  <c:v>2026.0</c:v>
                </c:pt>
                <c:pt idx="2017">
                  <c:v>2027.0</c:v>
                </c:pt>
                <c:pt idx="2018">
                  <c:v>2028.0</c:v>
                </c:pt>
                <c:pt idx="2019">
                  <c:v>2029.0</c:v>
                </c:pt>
                <c:pt idx="2020">
                  <c:v>2030.0</c:v>
                </c:pt>
                <c:pt idx="2021">
                  <c:v>2031.0</c:v>
                </c:pt>
                <c:pt idx="2022">
                  <c:v>2032.0</c:v>
                </c:pt>
                <c:pt idx="2023">
                  <c:v>2033.0</c:v>
                </c:pt>
                <c:pt idx="2024">
                  <c:v>2034.0</c:v>
                </c:pt>
                <c:pt idx="2025">
                  <c:v>2035.0</c:v>
                </c:pt>
                <c:pt idx="2026">
                  <c:v>2036.0</c:v>
                </c:pt>
                <c:pt idx="2027">
                  <c:v>2037.0</c:v>
                </c:pt>
                <c:pt idx="2028">
                  <c:v>2038.0</c:v>
                </c:pt>
                <c:pt idx="2029">
                  <c:v>2039.0</c:v>
                </c:pt>
                <c:pt idx="2030">
                  <c:v>2040.0</c:v>
                </c:pt>
                <c:pt idx="2031">
                  <c:v>2041.0</c:v>
                </c:pt>
                <c:pt idx="2032">
                  <c:v>2042.0</c:v>
                </c:pt>
                <c:pt idx="2033">
                  <c:v>2043.0</c:v>
                </c:pt>
                <c:pt idx="2034">
                  <c:v>2044.0</c:v>
                </c:pt>
                <c:pt idx="2035">
                  <c:v>2045.0</c:v>
                </c:pt>
                <c:pt idx="2036">
                  <c:v>2046.0</c:v>
                </c:pt>
                <c:pt idx="2037">
                  <c:v>2047.0</c:v>
                </c:pt>
                <c:pt idx="2038">
                  <c:v>2048.0</c:v>
                </c:pt>
                <c:pt idx="2039">
                  <c:v>2049.0</c:v>
                </c:pt>
                <c:pt idx="2040">
                  <c:v>2050.0</c:v>
                </c:pt>
                <c:pt idx="2041">
                  <c:v>2051.0</c:v>
                </c:pt>
                <c:pt idx="2042">
                  <c:v>2052.0</c:v>
                </c:pt>
                <c:pt idx="2043">
                  <c:v>2053.0</c:v>
                </c:pt>
                <c:pt idx="2044">
                  <c:v>2054.0</c:v>
                </c:pt>
                <c:pt idx="2045">
                  <c:v>2055.0</c:v>
                </c:pt>
                <c:pt idx="2046">
                  <c:v>2056.0</c:v>
                </c:pt>
                <c:pt idx="2047">
                  <c:v>2057.0</c:v>
                </c:pt>
                <c:pt idx="2048">
                  <c:v>2058.0</c:v>
                </c:pt>
                <c:pt idx="2049">
                  <c:v>2059.0</c:v>
                </c:pt>
                <c:pt idx="2050">
                  <c:v>2060.0</c:v>
                </c:pt>
                <c:pt idx="2051">
                  <c:v>2061.0</c:v>
                </c:pt>
                <c:pt idx="2052">
                  <c:v>2062.0</c:v>
                </c:pt>
                <c:pt idx="2053">
                  <c:v>2063.0</c:v>
                </c:pt>
                <c:pt idx="2054">
                  <c:v>2064.0</c:v>
                </c:pt>
                <c:pt idx="2055">
                  <c:v>2065.0</c:v>
                </c:pt>
                <c:pt idx="2056">
                  <c:v>2066.0</c:v>
                </c:pt>
                <c:pt idx="2057">
                  <c:v>2067.0</c:v>
                </c:pt>
                <c:pt idx="2058">
                  <c:v>2068.0</c:v>
                </c:pt>
                <c:pt idx="2059">
                  <c:v>2069.0</c:v>
                </c:pt>
                <c:pt idx="2060">
                  <c:v>2070.0</c:v>
                </c:pt>
                <c:pt idx="2061">
                  <c:v>2071.0</c:v>
                </c:pt>
                <c:pt idx="2062">
                  <c:v>2072.0</c:v>
                </c:pt>
                <c:pt idx="2063">
                  <c:v>2073.0</c:v>
                </c:pt>
                <c:pt idx="2064">
                  <c:v>2074.0</c:v>
                </c:pt>
                <c:pt idx="2065">
                  <c:v>2075.0</c:v>
                </c:pt>
                <c:pt idx="2066">
                  <c:v>2076.0</c:v>
                </c:pt>
                <c:pt idx="2067">
                  <c:v>2077.0</c:v>
                </c:pt>
                <c:pt idx="2068">
                  <c:v>2078.0</c:v>
                </c:pt>
                <c:pt idx="2069">
                  <c:v>2079.0</c:v>
                </c:pt>
                <c:pt idx="2070">
                  <c:v>2080.0</c:v>
                </c:pt>
                <c:pt idx="2071">
                  <c:v>2081.0</c:v>
                </c:pt>
                <c:pt idx="2072">
                  <c:v>2082.0</c:v>
                </c:pt>
                <c:pt idx="2073">
                  <c:v>2083.0</c:v>
                </c:pt>
                <c:pt idx="2074">
                  <c:v>2084.0</c:v>
                </c:pt>
                <c:pt idx="2075">
                  <c:v>2085.0</c:v>
                </c:pt>
                <c:pt idx="2076">
                  <c:v>2086.0</c:v>
                </c:pt>
                <c:pt idx="2077">
                  <c:v>2087.0</c:v>
                </c:pt>
                <c:pt idx="2078">
                  <c:v>2088.0</c:v>
                </c:pt>
                <c:pt idx="2079">
                  <c:v>2089.0</c:v>
                </c:pt>
                <c:pt idx="2080">
                  <c:v>2090.0</c:v>
                </c:pt>
                <c:pt idx="2081">
                  <c:v>2091.0</c:v>
                </c:pt>
                <c:pt idx="2082">
                  <c:v>2092.0</c:v>
                </c:pt>
                <c:pt idx="2083">
                  <c:v>2093.0</c:v>
                </c:pt>
                <c:pt idx="2084">
                  <c:v>2094.0</c:v>
                </c:pt>
                <c:pt idx="2085">
                  <c:v>2095.0</c:v>
                </c:pt>
                <c:pt idx="2086">
                  <c:v>2096.0</c:v>
                </c:pt>
                <c:pt idx="2087">
                  <c:v>2097.0</c:v>
                </c:pt>
                <c:pt idx="2088">
                  <c:v>2098.0</c:v>
                </c:pt>
                <c:pt idx="2089">
                  <c:v>2099.0</c:v>
                </c:pt>
                <c:pt idx="2090">
                  <c:v>2100.0</c:v>
                </c:pt>
                <c:pt idx="2091">
                  <c:v>2101.0</c:v>
                </c:pt>
                <c:pt idx="2092">
                  <c:v>2102.0</c:v>
                </c:pt>
                <c:pt idx="2093">
                  <c:v>2103.0</c:v>
                </c:pt>
                <c:pt idx="2094">
                  <c:v>2104.0</c:v>
                </c:pt>
                <c:pt idx="2095">
                  <c:v>2105.0</c:v>
                </c:pt>
                <c:pt idx="2096">
                  <c:v>2106.0</c:v>
                </c:pt>
                <c:pt idx="2097">
                  <c:v>2107.0</c:v>
                </c:pt>
                <c:pt idx="2098">
                  <c:v>2108.0</c:v>
                </c:pt>
                <c:pt idx="2099">
                  <c:v>2109.0</c:v>
                </c:pt>
                <c:pt idx="2100">
                  <c:v>2110.0</c:v>
                </c:pt>
                <c:pt idx="2101">
                  <c:v>2111.0</c:v>
                </c:pt>
                <c:pt idx="2102">
                  <c:v>2112.0</c:v>
                </c:pt>
                <c:pt idx="2103">
                  <c:v>2113.0</c:v>
                </c:pt>
                <c:pt idx="2104">
                  <c:v>2114.0</c:v>
                </c:pt>
                <c:pt idx="2105">
                  <c:v>2115.0</c:v>
                </c:pt>
                <c:pt idx="2106">
                  <c:v>2116.0</c:v>
                </c:pt>
                <c:pt idx="2107">
                  <c:v>2117.0</c:v>
                </c:pt>
                <c:pt idx="2108">
                  <c:v>2118.0</c:v>
                </c:pt>
                <c:pt idx="2109">
                  <c:v>2119.0</c:v>
                </c:pt>
                <c:pt idx="2110">
                  <c:v>2120.0</c:v>
                </c:pt>
                <c:pt idx="2111">
                  <c:v>2121.0</c:v>
                </c:pt>
                <c:pt idx="2112">
                  <c:v>2122.0</c:v>
                </c:pt>
                <c:pt idx="2113">
                  <c:v>2123.0</c:v>
                </c:pt>
                <c:pt idx="2114">
                  <c:v>2124.0</c:v>
                </c:pt>
                <c:pt idx="2115">
                  <c:v>2125.0</c:v>
                </c:pt>
                <c:pt idx="2116">
                  <c:v>2126.0</c:v>
                </c:pt>
                <c:pt idx="2117">
                  <c:v>2127.0</c:v>
                </c:pt>
                <c:pt idx="2118">
                  <c:v>2128.0</c:v>
                </c:pt>
                <c:pt idx="2119">
                  <c:v>2129.0</c:v>
                </c:pt>
                <c:pt idx="2120">
                  <c:v>2130.0</c:v>
                </c:pt>
                <c:pt idx="2121">
                  <c:v>2131.0</c:v>
                </c:pt>
                <c:pt idx="2122">
                  <c:v>2132.0</c:v>
                </c:pt>
                <c:pt idx="2123">
                  <c:v>2133.0</c:v>
                </c:pt>
                <c:pt idx="2124">
                  <c:v>2134.0</c:v>
                </c:pt>
                <c:pt idx="2125">
                  <c:v>2135.0</c:v>
                </c:pt>
                <c:pt idx="2126">
                  <c:v>2136.0</c:v>
                </c:pt>
                <c:pt idx="2127">
                  <c:v>2137.0</c:v>
                </c:pt>
                <c:pt idx="2128">
                  <c:v>2138.0</c:v>
                </c:pt>
                <c:pt idx="2129">
                  <c:v>2139.0</c:v>
                </c:pt>
                <c:pt idx="2130">
                  <c:v>2140.0</c:v>
                </c:pt>
                <c:pt idx="2131">
                  <c:v>2141.0</c:v>
                </c:pt>
                <c:pt idx="2132">
                  <c:v>2142.0</c:v>
                </c:pt>
                <c:pt idx="2133">
                  <c:v>2143.0</c:v>
                </c:pt>
                <c:pt idx="2134">
                  <c:v>2144.0</c:v>
                </c:pt>
                <c:pt idx="2135">
                  <c:v>2145.0</c:v>
                </c:pt>
                <c:pt idx="2136">
                  <c:v>2146.0</c:v>
                </c:pt>
                <c:pt idx="2137">
                  <c:v>2147.0</c:v>
                </c:pt>
                <c:pt idx="2138">
                  <c:v>2148.0</c:v>
                </c:pt>
                <c:pt idx="2139">
                  <c:v>2149.0</c:v>
                </c:pt>
                <c:pt idx="2140">
                  <c:v>2150.0</c:v>
                </c:pt>
                <c:pt idx="2141">
                  <c:v>2151.0</c:v>
                </c:pt>
                <c:pt idx="2142">
                  <c:v>2152.0</c:v>
                </c:pt>
                <c:pt idx="2143">
                  <c:v>2153.0</c:v>
                </c:pt>
                <c:pt idx="2144">
                  <c:v>2154.0</c:v>
                </c:pt>
                <c:pt idx="2145">
                  <c:v>2155.0</c:v>
                </c:pt>
                <c:pt idx="2146">
                  <c:v>2156.0</c:v>
                </c:pt>
                <c:pt idx="2147">
                  <c:v>2157.0</c:v>
                </c:pt>
                <c:pt idx="2148">
                  <c:v>2158.0</c:v>
                </c:pt>
                <c:pt idx="2149">
                  <c:v>2159.0</c:v>
                </c:pt>
                <c:pt idx="2150">
                  <c:v>2160.0</c:v>
                </c:pt>
                <c:pt idx="2151">
                  <c:v>2161.0</c:v>
                </c:pt>
                <c:pt idx="2152">
                  <c:v>2162.0</c:v>
                </c:pt>
                <c:pt idx="2153">
                  <c:v>2163.0</c:v>
                </c:pt>
                <c:pt idx="2154">
                  <c:v>2164.0</c:v>
                </c:pt>
                <c:pt idx="2155">
                  <c:v>2165.0</c:v>
                </c:pt>
                <c:pt idx="2156">
                  <c:v>2166.0</c:v>
                </c:pt>
                <c:pt idx="2157">
                  <c:v>2167.0</c:v>
                </c:pt>
                <c:pt idx="2158">
                  <c:v>2168.0</c:v>
                </c:pt>
                <c:pt idx="2159">
                  <c:v>2169.0</c:v>
                </c:pt>
                <c:pt idx="2160">
                  <c:v>2170.0</c:v>
                </c:pt>
                <c:pt idx="2161">
                  <c:v>2171.0</c:v>
                </c:pt>
                <c:pt idx="2162">
                  <c:v>2172.0</c:v>
                </c:pt>
                <c:pt idx="2163">
                  <c:v>2173.0</c:v>
                </c:pt>
                <c:pt idx="2164">
                  <c:v>2174.0</c:v>
                </c:pt>
                <c:pt idx="2165">
                  <c:v>2175.0</c:v>
                </c:pt>
                <c:pt idx="2166">
                  <c:v>2176.0</c:v>
                </c:pt>
                <c:pt idx="2167">
                  <c:v>2177.0</c:v>
                </c:pt>
                <c:pt idx="2168">
                  <c:v>2178.0</c:v>
                </c:pt>
                <c:pt idx="2169">
                  <c:v>2179.0</c:v>
                </c:pt>
                <c:pt idx="2170">
                  <c:v>2180.0</c:v>
                </c:pt>
                <c:pt idx="2171">
                  <c:v>2181.0</c:v>
                </c:pt>
                <c:pt idx="2172">
                  <c:v>2182.0</c:v>
                </c:pt>
                <c:pt idx="2173">
                  <c:v>2183.0</c:v>
                </c:pt>
                <c:pt idx="2174">
                  <c:v>2184.0</c:v>
                </c:pt>
                <c:pt idx="2175">
                  <c:v>2185.0</c:v>
                </c:pt>
                <c:pt idx="2176">
                  <c:v>2186.0</c:v>
                </c:pt>
                <c:pt idx="2177">
                  <c:v>2187.0</c:v>
                </c:pt>
                <c:pt idx="2178">
                  <c:v>2188.0</c:v>
                </c:pt>
                <c:pt idx="2179">
                  <c:v>2189.0</c:v>
                </c:pt>
                <c:pt idx="2180">
                  <c:v>2190.0</c:v>
                </c:pt>
                <c:pt idx="2181">
                  <c:v>2191.0</c:v>
                </c:pt>
                <c:pt idx="2182">
                  <c:v>2192.0</c:v>
                </c:pt>
                <c:pt idx="2183">
                  <c:v>2193.0</c:v>
                </c:pt>
                <c:pt idx="2184">
                  <c:v>2194.0</c:v>
                </c:pt>
                <c:pt idx="2185">
                  <c:v>2195.0</c:v>
                </c:pt>
                <c:pt idx="2186">
                  <c:v>2196.0</c:v>
                </c:pt>
                <c:pt idx="2187">
                  <c:v>2197.0</c:v>
                </c:pt>
                <c:pt idx="2188">
                  <c:v>2198.0</c:v>
                </c:pt>
                <c:pt idx="2189">
                  <c:v>2199.0</c:v>
                </c:pt>
                <c:pt idx="2190">
                  <c:v>2200.0</c:v>
                </c:pt>
                <c:pt idx="2191">
                  <c:v>2201.0</c:v>
                </c:pt>
                <c:pt idx="2192">
                  <c:v>2202.0</c:v>
                </c:pt>
                <c:pt idx="2193">
                  <c:v>2203.0</c:v>
                </c:pt>
                <c:pt idx="2194">
                  <c:v>2204.0</c:v>
                </c:pt>
                <c:pt idx="2195">
                  <c:v>2205.0</c:v>
                </c:pt>
                <c:pt idx="2196">
                  <c:v>2206.0</c:v>
                </c:pt>
                <c:pt idx="2197">
                  <c:v>2207.0</c:v>
                </c:pt>
                <c:pt idx="2198">
                  <c:v>2208.0</c:v>
                </c:pt>
                <c:pt idx="2199">
                  <c:v>2209.0</c:v>
                </c:pt>
                <c:pt idx="2200">
                  <c:v>2210.0</c:v>
                </c:pt>
                <c:pt idx="2201">
                  <c:v>2211.0</c:v>
                </c:pt>
                <c:pt idx="2202">
                  <c:v>2212.0</c:v>
                </c:pt>
                <c:pt idx="2203">
                  <c:v>2213.0</c:v>
                </c:pt>
                <c:pt idx="2204">
                  <c:v>2214.0</c:v>
                </c:pt>
                <c:pt idx="2205">
                  <c:v>2215.0</c:v>
                </c:pt>
                <c:pt idx="2206">
                  <c:v>2216.0</c:v>
                </c:pt>
                <c:pt idx="2207">
                  <c:v>2217.0</c:v>
                </c:pt>
                <c:pt idx="2208">
                  <c:v>2218.0</c:v>
                </c:pt>
                <c:pt idx="2209">
                  <c:v>2219.0</c:v>
                </c:pt>
                <c:pt idx="2210">
                  <c:v>2220.0</c:v>
                </c:pt>
                <c:pt idx="2211">
                  <c:v>2221.0</c:v>
                </c:pt>
                <c:pt idx="2212">
                  <c:v>2222.0</c:v>
                </c:pt>
                <c:pt idx="2213">
                  <c:v>2223.0</c:v>
                </c:pt>
                <c:pt idx="2214">
                  <c:v>2224.0</c:v>
                </c:pt>
                <c:pt idx="2215">
                  <c:v>2225.0</c:v>
                </c:pt>
                <c:pt idx="2216">
                  <c:v>2226.0</c:v>
                </c:pt>
                <c:pt idx="2217">
                  <c:v>2227.0</c:v>
                </c:pt>
                <c:pt idx="2218">
                  <c:v>2228.0</c:v>
                </c:pt>
                <c:pt idx="2219">
                  <c:v>2229.0</c:v>
                </c:pt>
                <c:pt idx="2220">
                  <c:v>2230.0</c:v>
                </c:pt>
                <c:pt idx="2221">
                  <c:v>2231.0</c:v>
                </c:pt>
                <c:pt idx="2222">
                  <c:v>2232.0</c:v>
                </c:pt>
                <c:pt idx="2223">
                  <c:v>2233.0</c:v>
                </c:pt>
                <c:pt idx="2224">
                  <c:v>2234.0</c:v>
                </c:pt>
                <c:pt idx="2225">
                  <c:v>2235.0</c:v>
                </c:pt>
                <c:pt idx="2226">
                  <c:v>2236.0</c:v>
                </c:pt>
                <c:pt idx="2227">
                  <c:v>2237.0</c:v>
                </c:pt>
                <c:pt idx="2228">
                  <c:v>2238.0</c:v>
                </c:pt>
                <c:pt idx="2229">
                  <c:v>2239.0</c:v>
                </c:pt>
                <c:pt idx="2230">
                  <c:v>2240.0</c:v>
                </c:pt>
                <c:pt idx="2231">
                  <c:v>2241.0</c:v>
                </c:pt>
                <c:pt idx="2232">
                  <c:v>2242.0</c:v>
                </c:pt>
                <c:pt idx="2233">
                  <c:v>2243.0</c:v>
                </c:pt>
                <c:pt idx="2234">
                  <c:v>2244.0</c:v>
                </c:pt>
                <c:pt idx="2235">
                  <c:v>2245.0</c:v>
                </c:pt>
                <c:pt idx="2236">
                  <c:v>2246.0</c:v>
                </c:pt>
                <c:pt idx="2237">
                  <c:v>2247.0</c:v>
                </c:pt>
                <c:pt idx="2238">
                  <c:v>2248.0</c:v>
                </c:pt>
                <c:pt idx="2239">
                  <c:v>2249.0</c:v>
                </c:pt>
                <c:pt idx="2240">
                  <c:v>2250.0</c:v>
                </c:pt>
                <c:pt idx="2241">
                  <c:v>2251.0</c:v>
                </c:pt>
                <c:pt idx="2242">
                  <c:v>2252.0</c:v>
                </c:pt>
                <c:pt idx="2243">
                  <c:v>2253.0</c:v>
                </c:pt>
                <c:pt idx="2244">
                  <c:v>2254.0</c:v>
                </c:pt>
                <c:pt idx="2245">
                  <c:v>2255.0</c:v>
                </c:pt>
                <c:pt idx="2246">
                  <c:v>2256.0</c:v>
                </c:pt>
                <c:pt idx="2247">
                  <c:v>2257.0</c:v>
                </c:pt>
                <c:pt idx="2248">
                  <c:v>2258.0</c:v>
                </c:pt>
                <c:pt idx="2249">
                  <c:v>2259.0</c:v>
                </c:pt>
                <c:pt idx="2250">
                  <c:v>2260.0</c:v>
                </c:pt>
                <c:pt idx="2251">
                  <c:v>2261.0</c:v>
                </c:pt>
                <c:pt idx="2252">
                  <c:v>2262.0</c:v>
                </c:pt>
                <c:pt idx="2253">
                  <c:v>2263.0</c:v>
                </c:pt>
                <c:pt idx="2254">
                  <c:v>2264.0</c:v>
                </c:pt>
                <c:pt idx="2255">
                  <c:v>2265.0</c:v>
                </c:pt>
                <c:pt idx="2256">
                  <c:v>2266.0</c:v>
                </c:pt>
                <c:pt idx="2257">
                  <c:v>2267.0</c:v>
                </c:pt>
                <c:pt idx="2258">
                  <c:v>2268.0</c:v>
                </c:pt>
                <c:pt idx="2259">
                  <c:v>2269.0</c:v>
                </c:pt>
                <c:pt idx="2260">
                  <c:v>2270.0</c:v>
                </c:pt>
                <c:pt idx="2261">
                  <c:v>2271.0</c:v>
                </c:pt>
                <c:pt idx="2262">
                  <c:v>2272.0</c:v>
                </c:pt>
                <c:pt idx="2263">
                  <c:v>2273.0</c:v>
                </c:pt>
                <c:pt idx="2264">
                  <c:v>2274.0</c:v>
                </c:pt>
                <c:pt idx="2265">
                  <c:v>2275.0</c:v>
                </c:pt>
                <c:pt idx="2266">
                  <c:v>2276.0</c:v>
                </c:pt>
                <c:pt idx="2267">
                  <c:v>2277.0</c:v>
                </c:pt>
                <c:pt idx="2268">
                  <c:v>2278.0</c:v>
                </c:pt>
                <c:pt idx="2269">
                  <c:v>2279.0</c:v>
                </c:pt>
                <c:pt idx="2270">
                  <c:v>2280.0</c:v>
                </c:pt>
                <c:pt idx="2271">
                  <c:v>2281.0</c:v>
                </c:pt>
                <c:pt idx="2272">
                  <c:v>2282.0</c:v>
                </c:pt>
                <c:pt idx="2273">
                  <c:v>2283.0</c:v>
                </c:pt>
                <c:pt idx="2274">
                  <c:v>2284.0</c:v>
                </c:pt>
                <c:pt idx="2275">
                  <c:v>2285.0</c:v>
                </c:pt>
                <c:pt idx="2276">
                  <c:v>2286.0</c:v>
                </c:pt>
                <c:pt idx="2277">
                  <c:v>2287.0</c:v>
                </c:pt>
                <c:pt idx="2278">
                  <c:v>2288.0</c:v>
                </c:pt>
                <c:pt idx="2279">
                  <c:v>2289.0</c:v>
                </c:pt>
                <c:pt idx="2280">
                  <c:v>2290.0</c:v>
                </c:pt>
                <c:pt idx="2281">
                  <c:v>2291.0</c:v>
                </c:pt>
                <c:pt idx="2282">
                  <c:v>2292.0</c:v>
                </c:pt>
                <c:pt idx="2283">
                  <c:v>2293.0</c:v>
                </c:pt>
                <c:pt idx="2284">
                  <c:v>2294.0</c:v>
                </c:pt>
                <c:pt idx="2285">
                  <c:v>2295.0</c:v>
                </c:pt>
                <c:pt idx="2286">
                  <c:v>2296.0</c:v>
                </c:pt>
                <c:pt idx="2287">
                  <c:v>2297.0</c:v>
                </c:pt>
                <c:pt idx="2288">
                  <c:v>2298.0</c:v>
                </c:pt>
                <c:pt idx="2289">
                  <c:v>2299.0</c:v>
                </c:pt>
                <c:pt idx="2290">
                  <c:v>2300.0</c:v>
                </c:pt>
                <c:pt idx="2291">
                  <c:v>2301.0</c:v>
                </c:pt>
                <c:pt idx="2292">
                  <c:v>2302.0</c:v>
                </c:pt>
                <c:pt idx="2293">
                  <c:v>2303.0</c:v>
                </c:pt>
                <c:pt idx="2294">
                  <c:v>2304.0</c:v>
                </c:pt>
                <c:pt idx="2295">
                  <c:v>2305.0</c:v>
                </c:pt>
                <c:pt idx="2296">
                  <c:v>2306.0</c:v>
                </c:pt>
                <c:pt idx="2297">
                  <c:v>2307.0</c:v>
                </c:pt>
                <c:pt idx="2298">
                  <c:v>2308.0</c:v>
                </c:pt>
                <c:pt idx="2299">
                  <c:v>2309.0</c:v>
                </c:pt>
                <c:pt idx="2300">
                  <c:v>2310.0</c:v>
                </c:pt>
                <c:pt idx="2301">
                  <c:v>2311.0</c:v>
                </c:pt>
                <c:pt idx="2302">
                  <c:v>2312.0</c:v>
                </c:pt>
                <c:pt idx="2303">
                  <c:v>2313.0</c:v>
                </c:pt>
                <c:pt idx="2304">
                  <c:v>2314.0</c:v>
                </c:pt>
                <c:pt idx="2305">
                  <c:v>2315.0</c:v>
                </c:pt>
                <c:pt idx="2306">
                  <c:v>2316.0</c:v>
                </c:pt>
                <c:pt idx="2307">
                  <c:v>2317.0</c:v>
                </c:pt>
                <c:pt idx="2308">
                  <c:v>2318.0</c:v>
                </c:pt>
                <c:pt idx="2309">
                  <c:v>2319.0</c:v>
                </c:pt>
                <c:pt idx="2310">
                  <c:v>2320.0</c:v>
                </c:pt>
                <c:pt idx="2311">
                  <c:v>2321.0</c:v>
                </c:pt>
                <c:pt idx="2312">
                  <c:v>2322.0</c:v>
                </c:pt>
                <c:pt idx="2313">
                  <c:v>2323.0</c:v>
                </c:pt>
                <c:pt idx="2314">
                  <c:v>2324.0</c:v>
                </c:pt>
                <c:pt idx="2315">
                  <c:v>2325.0</c:v>
                </c:pt>
                <c:pt idx="2316">
                  <c:v>2326.0</c:v>
                </c:pt>
                <c:pt idx="2317">
                  <c:v>2327.0</c:v>
                </c:pt>
                <c:pt idx="2318">
                  <c:v>2328.0</c:v>
                </c:pt>
                <c:pt idx="2319">
                  <c:v>2329.0</c:v>
                </c:pt>
                <c:pt idx="2320">
                  <c:v>2330.0</c:v>
                </c:pt>
                <c:pt idx="2321">
                  <c:v>2331.0</c:v>
                </c:pt>
                <c:pt idx="2322">
                  <c:v>2332.0</c:v>
                </c:pt>
                <c:pt idx="2323">
                  <c:v>2333.0</c:v>
                </c:pt>
                <c:pt idx="2324">
                  <c:v>2334.0</c:v>
                </c:pt>
                <c:pt idx="2325">
                  <c:v>2335.0</c:v>
                </c:pt>
                <c:pt idx="2326">
                  <c:v>2336.0</c:v>
                </c:pt>
                <c:pt idx="2327">
                  <c:v>2337.0</c:v>
                </c:pt>
                <c:pt idx="2328">
                  <c:v>2338.0</c:v>
                </c:pt>
                <c:pt idx="2329">
                  <c:v>2339.0</c:v>
                </c:pt>
                <c:pt idx="2330">
                  <c:v>2340.0</c:v>
                </c:pt>
                <c:pt idx="2331">
                  <c:v>2341.0</c:v>
                </c:pt>
                <c:pt idx="2332">
                  <c:v>2342.0</c:v>
                </c:pt>
                <c:pt idx="2333">
                  <c:v>2343.0</c:v>
                </c:pt>
                <c:pt idx="2334">
                  <c:v>2344.0</c:v>
                </c:pt>
                <c:pt idx="2335">
                  <c:v>2345.0</c:v>
                </c:pt>
                <c:pt idx="2336">
                  <c:v>2346.0</c:v>
                </c:pt>
                <c:pt idx="2337">
                  <c:v>2347.0</c:v>
                </c:pt>
                <c:pt idx="2338">
                  <c:v>2348.0</c:v>
                </c:pt>
                <c:pt idx="2339">
                  <c:v>2349.0</c:v>
                </c:pt>
                <c:pt idx="2340">
                  <c:v>2350.0</c:v>
                </c:pt>
                <c:pt idx="2341">
                  <c:v>2351.0</c:v>
                </c:pt>
                <c:pt idx="2342">
                  <c:v>2352.0</c:v>
                </c:pt>
                <c:pt idx="2343">
                  <c:v>2353.0</c:v>
                </c:pt>
                <c:pt idx="2344">
                  <c:v>2354.0</c:v>
                </c:pt>
                <c:pt idx="2345">
                  <c:v>2355.0</c:v>
                </c:pt>
                <c:pt idx="2346">
                  <c:v>2356.0</c:v>
                </c:pt>
                <c:pt idx="2347">
                  <c:v>2357.0</c:v>
                </c:pt>
                <c:pt idx="2348">
                  <c:v>2358.0</c:v>
                </c:pt>
                <c:pt idx="2349">
                  <c:v>2359.0</c:v>
                </c:pt>
                <c:pt idx="2350">
                  <c:v>2360.0</c:v>
                </c:pt>
                <c:pt idx="2351">
                  <c:v>2361.0</c:v>
                </c:pt>
                <c:pt idx="2352">
                  <c:v>2362.0</c:v>
                </c:pt>
                <c:pt idx="2353">
                  <c:v>2363.0</c:v>
                </c:pt>
                <c:pt idx="2354">
                  <c:v>2364.0</c:v>
                </c:pt>
                <c:pt idx="2355">
                  <c:v>2365.0</c:v>
                </c:pt>
                <c:pt idx="2356">
                  <c:v>2366.0</c:v>
                </c:pt>
                <c:pt idx="2357">
                  <c:v>2367.0</c:v>
                </c:pt>
                <c:pt idx="2358">
                  <c:v>2368.0</c:v>
                </c:pt>
                <c:pt idx="2359">
                  <c:v>2369.0</c:v>
                </c:pt>
                <c:pt idx="2360">
                  <c:v>2370.0</c:v>
                </c:pt>
                <c:pt idx="2361">
                  <c:v>2371.0</c:v>
                </c:pt>
                <c:pt idx="2362">
                  <c:v>2372.0</c:v>
                </c:pt>
                <c:pt idx="2363">
                  <c:v>2373.0</c:v>
                </c:pt>
                <c:pt idx="2364">
                  <c:v>2374.0</c:v>
                </c:pt>
                <c:pt idx="2365">
                  <c:v>2375.0</c:v>
                </c:pt>
                <c:pt idx="2366">
                  <c:v>2376.0</c:v>
                </c:pt>
                <c:pt idx="2367">
                  <c:v>2377.0</c:v>
                </c:pt>
                <c:pt idx="2368">
                  <c:v>2378.0</c:v>
                </c:pt>
                <c:pt idx="2369">
                  <c:v>2379.0</c:v>
                </c:pt>
                <c:pt idx="2370">
                  <c:v>2380.0</c:v>
                </c:pt>
                <c:pt idx="2371">
                  <c:v>2381.0</c:v>
                </c:pt>
                <c:pt idx="2372">
                  <c:v>2382.0</c:v>
                </c:pt>
                <c:pt idx="2373">
                  <c:v>2383.0</c:v>
                </c:pt>
                <c:pt idx="2374">
                  <c:v>2384.0</c:v>
                </c:pt>
                <c:pt idx="2375">
                  <c:v>2385.0</c:v>
                </c:pt>
                <c:pt idx="2376">
                  <c:v>2386.0</c:v>
                </c:pt>
                <c:pt idx="2377">
                  <c:v>2387.0</c:v>
                </c:pt>
                <c:pt idx="2378">
                  <c:v>2388.0</c:v>
                </c:pt>
                <c:pt idx="2379">
                  <c:v>2389.0</c:v>
                </c:pt>
                <c:pt idx="2380">
                  <c:v>2390.0</c:v>
                </c:pt>
                <c:pt idx="2381">
                  <c:v>2391.0</c:v>
                </c:pt>
                <c:pt idx="2382">
                  <c:v>2392.0</c:v>
                </c:pt>
                <c:pt idx="2383">
                  <c:v>2393.0</c:v>
                </c:pt>
                <c:pt idx="2384">
                  <c:v>2394.0</c:v>
                </c:pt>
                <c:pt idx="2385">
                  <c:v>2395.0</c:v>
                </c:pt>
                <c:pt idx="2386">
                  <c:v>2396.0</c:v>
                </c:pt>
                <c:pt idx="2387">
                  <c:v>2397.0</c:v>
                </c:pt>
                <c:pt idx="2388">
                  <c:v>2398.0</c:v>
                </c:pt>
                <c:pt idx="2389">
                  <c:v>2399.0</c:v>
                </c:pt>
                <c:pt idx="2390">
                  <c:v>2400.0</c:v>
                </c:pt>
                <c:pt idx="2391">
                  <c:v>2401.0</c:v>
                </c:pt>
                <c:pt idx="2392">
                  <c:v>2402.0</c:v>
                </c:pt>
                <c:pt idx="2393">
                  <c:v>2403.0</c:v>
                </c:pt>
                <c:pt idx="2394">
                  <c:v>2404.0</c:v>
                </c:pt>
                <c:pt idx="2395">
                  <c:v>2405.0</c:v>
                </c:pt>
                <c:pt idx="2396">
                  <c:v>2406.0</c:v>
                </c:pt>
                <c:pt idx="2397">
                  <c:v>2407.0</c:v>
                </c:pt>
                <c:pt idx="2398">
                  <c:v>2408.0</c:v>
                </c:pt>
                <c:pt idx="2399">
                  <c:v>2409.0</c:v>
                </c:pt>
                <c:pt idx="2400">
                  <c:v>2410.0</c:v>
                </c:pt>
                <c:pt idx="2401">
                  <c:v>2411.0</c:v>
                </c:pt>
                <c:pt idx="2402">
                  <c:v>2412.0</c:v>
                </c:pt>
                <c:pt idx="2403">
                  <c:v>2413.0</c:v>
                </c:pt>
                <c:pt idx="2404">
                  <c:v>2414.0</c:v>
                </c:pt>
                <c:pt idx="2405">
                  <c:v>2415.0</c:v>
                </c:pt>
                <c:pt idx="2406">
                  <c:v>2416.0</c:v>
                </c:pt>
                <c:pt idx="2407">
                  <c:v>2417.0</c:v>
                </c:pt>
                <c:pt idx="2408">
                  <c:v>2418.0</c:v>
                </c:pt>
                <c:pt idx="2409">
                  <c:v>2419.0</c:v>
                </c:pt>
                <c:pt idx="2410">
                  <c:v>2420.0</c:v>
                </c:pt>
                <c:pt idx="2411">
                  <c:v>2421.0</c:v>
                </c:pt>
                <c:pt idx="2412">
                  <c:v>2422.0</c:v>
                </c:pt>
                <c:pt idx="2413">
                  <c:v>2423.0</c:v>
                </c:pt>
                <c:pt idx="2414">
                  <c:v>2424.0</c:v>
                </c:pt>
                <c:pt idx="2415">
                  <c:v>2425.0</c:v>
                </c:pt>
                <c:pt idx="2416">
                  <c:v>2426.0</c:v>
                </c:pt>
                <c:pt idx="2417">
                  <c:v>2427.0</c:v>
                </c:pt>
                <c:pt idx="2418">
                  <c:v>2428.0</c:v>
                </c:pt>
                <c:pt idx="2419">
                  <c:v>2429.0</c:v>
                </c:pt>
                <c:pt idx="2420">
                  <c:v>2430.0</c:v>
                </c:pt>
                <c:pt idx="2421">
                  <c:v>2431.0</c:v>
                </c:pt>
                <c:pt idx="2422">
                  <c:v>2432.0</c:v>
                </c:pt>
                <c:pt idx="2423">
                  <c:v>2433.0</c:v>
                </c:pt>
                <c:pt idx="2424">
                  <c:v>2434.0</c:v>
                </c:pt>
                <c:pt idx="2425">
                  <c:v>2435.0</c:v>
                </c:pt>
                <c:pt idx="2426">
                  <c:v>2436.0</c:v>
                </c:pt>
                <c:pt idx="2427">
                  <c:v>2437.0</c:v>
                </c:pt>
                <c:pt idx="2428">
                  <c:v>2438.0</c:v>
                </c:pt>
                <c:pt idx="2429">
                  <c:v>2439.0</c:v>
                </c:pt>
                <c:pt idx="2430">
                  <c:v>2440.0</c:v>
                </c:pt>
                <c:pt idx="2431">
                  <c:v>2441.0</c:v>
                </c:pt>
                <c:pt idx="2432">
                  <c:v>2442.0</c:v>
                </c:pt>
                <c:pt idx="2433">
                  <c:v>2443.0</c:v>
                </c:pt>
                <c:pt idx="2434">
                  <c:v>2444.0</c:v>
                </c:pt>
                <c:pt idx="2435">
                  <c:v>2445.0</c:v>
                </c:pt>
                <c:pt idx="2436">
                  <c:v>2446.0</c:v>
                </c:pt>
                <c:pt idx="2437">
                  <c:v>2447.0</c:v>
                </c:pt>
                <c:pt idx="2438">
                  <c:v>2448.0</c:v>
                </c:pt>
                <c:pt idx="2439">
                  <c:v>2449.0</c:v>
                </c:pt>
                <c:pt idx="2440">
                  <c:v>2450.0</c:v>
                </c:pt>
                <c:pt idx="2441">
                  <c:v>2451.0</c:v>
                </c:pt>
                <c:pt idx="2442">
                  <c:v>2452.0</c:v>
                </c:pt>
                <c:pt idx="2443">
                  <c:v>2453.0</c:v>
                </c:pt>
                <c:pt idx="2444">
                  <c:v>2454.0</c:v>
                </c:pt>
                <c:pt idx="2445">
                  <c:v>2455.0</c:v>
                </c:pt>
                <c:pt idx="2446">
                  <c:v>2456.0</c:v>
                </c:pt>
                <c:pt idx="2447">
                  <c:v>2457.0</c:v>
                </c:pt>
                <c:pt idx="2448">
                  <c:v>2458.0</c:v>
                </c:pt>
                <c:pt idx="2449">
                  <c:v>2459.0</c:v>
                </c:pt>
                <c:pt idx="2450">
                  <c:v>2460.0</c:v>
                </c:pt>
                <c:pt idx="2451">
                  <c:v>2461.0</c:v>
                </c:pt>
                <c:pt idx="2452">
                  <c:v>2462.0</c:v>
                </c:pt>
                <c:pt idx="2453">
                  <c:v>2463.0</c:v>
                </c:pt>
                <c:pt idx="2454">
                  <c:v>2464.0</c:v>
                </c:pt>
                <c:pt idx="2455">
                  <c:v>2465.0</c:v>
                </c:pt>
                <c:pt idx="2456">
                  <c:v>2466.0</c:v>
                </c:pt>
                <c:pt idx="2457">
                  <c:v>2467.0</c:v>
                </c:pt>
                <c:pt idx="2458">
                  <c:v>2468.0</c:v>
                </c:pt>
                <c:pt idx="2459">
                  <c:v>2469.0</c:v>
                </c:pt>
                <c:pt idx="2460">
                  <c:v>2470.0</c:v>
                </c:pt>
                <c:pt idx="2461">
                  <c:v>2471.0</c:v>
                </c:pt>
                <c:pt idx="2462">
                  <c:v>2472.0</c:v>
                </c:pt>
                <c:pt idx="2463">
                  <c:v>2473.0</c:v>
                </c:pt>
                <c:pt idx="2464">
                  <c:v>2474.0</c:v>
                </c:pt>
                <c:pt idx="2465">
                  <c:v>2475.0</c:v>
                </c:pt>
                <c:pt idx="2466">
                  <c:v>2476.0</c:v>
                </c:pt>
                <c:pt idx="2467">
                  <c:v>2477.0</c:v>
                </c:pt>
                <c:pt idx="2468">
                  <c:v>2478.0</c:v>
                </c:pt>
                <c:pt idx="2469">
                  <c:v>2479.0</c:v>
                </c:pt>
                <c:pt idx="2470">
                  <c:v>2480.0</c:v>
                </c:pt>
                <c:pt idx="2471">
                  <c:v>2481.0</c:v>
                </c:pt>
                <c:pt idx="2472">
                  <c:v>2482.0</c:v>
                </c:pt>
                <c:pt idx="2473">
                  <c:v>2483.0</c:v>
                </c:pt>
                <c:pt idx="2474">
                  <c:v>2484.0</c:v>
                </c:pt>
                <c:pt idx="2475">
                  <c:v>2485.0</c:v>
                </c:pt>
                <c:pt idx="2476">
                  <c:v>2486.0</c:v>
                </c:pt>
                <c:pt idx="2477">
                  <c:v>2487.0</c:v>
                </c:pt>
                <c:pt idx="2478">
                  <c:v>2488.0</c:v>
                </c:pt>
                <c:pt idx="2479">
                  <c:v>2489.0</c:v>
                </c:pt>
                <c:pt idx="2480">
                  <c:v>2490.0</c:v>
                </c:pt>
                <c:pt idx="2481">
                  <c:v>2491.0</c:v>
                </c:pt>
                <c:pt idx="2482">
                  <c:v>2492.0</c:v>
                </c:pt>
                <c:pt idx="2483">
                  <c:v>2493.0</c:v>
                </c:pt>
                <c:pt idx="2484">
                  <c:v>2494.0</c:v>
                </c:pt>
                <c:pt idx="2485">
                  <c:v>2495.0</c:v>
                </c:pt>
                <c:pt idx="2486">
                  <c:v>2496.0</c:v>
                </c:pt>
                <c:pt idx="2487">
                  <c:v>2497.0</c:v>
                </c:pt>
                <c:pt idx="2488">
                  <c:v>2498.0</c:v>
                </c:pt>
                <c:pt idx="2489">
                  <c:v>2499.0</c:v>
                </c:pt>
                <c:pt idx="2490">
                  <c:v>2500.0</c:v>
                </c:pt>
                <c:pt idx="2491">
                  <c:v>2501.0</c:v>
                </c:pt>
                <c:pt idx="2492">
                  <c:v>2502.0</c:v>
                </c:pt>
                <c:pt idx="2493">
                  <c:v>2503.0</c:v>
                </c:pt>
                <c:pt idx="2494">
                  <c:v>2504.0</c:v>
                </c:pt>
                <c:pt idx="2495">
                  <c:v>2505.0</c:v>
                </c:pt>
                <c:pt idx="2496">
                  <c:v>2506.0</c:v>
                </c:pt>
                <c:pt idx="2497">
                  <c:v>2507.0</c:v>
                </c:pt>
                <c:pt idx="2498">
                  <c:v>2508.0</c:v>
                </c:pt>
                <c:pt idx="2499">
                  <c:v>2509.0</c:v>
                </c:pt>
                <c:pt idx="2500">
                  <c:v>2510.0</c:v>
                </c:pt>
                <c:pt idx="2501">
                  <c:v>2511.0</c:v>
                </c:pt>
                <c:pt idx="2502">
                  <c:v>2512.0</c:v>
                </c:pt>
                <c:pt idx="2503">
                  <c:v>2513.0</c:v>
                </c:pt>
                <c:pt idx="2504">
                  <c:v>2514.0</c:v>
                </c:pt>
                <c:pt idx="2505">
                  <c:v>2515.0</c:v>
                </c:pt>
                <c:pt idx="2506">
                  <c:v>2516.0</c:v>
                </c:pt>
                <c:pt idx="2507">
                  <c:v>2517.0</c:v>
                </c:pt>
                <c:pt idx="2508">
                  <c:v>2518.0</c:v>
                </c:pt>
                <c:pt idx="2509">
                  <c:v>2519.0</c:v>
                </c:pt>
                <c:pt idx="2510">
                  <c:v>2520.0</c:v>
                </c:pt>
                <c:pt idx="2511">
                  <c:v>2521.0</c:v>
                </c:pt>
                <c:pt idx="2512">
                  <c:v>2522.0</c:v>
                </c:pt>
                <c:pt idx="2513">
                  <c:v>2523.0</c:v>
                </c:pt>
                <c:pt idx="2514">
                  <c:v>2524.0</c:v>
                </c:pt>
                <c:pt idx="2515">
                  <c:v>2525.0</c:v>
                </c:pt>
                <c:pt idx="2516">
                  <c:v>2526.0</c:v>
                </c:pt>
                <c:pt idx="2517">
                  <c:v>2527.0</c:v>
                </c:pt>
                <c:pt idx="2518">
                  <c:v>2528.0</c:v>
                </c:pt>
                <c:pt idx="2519">
                  <c:v>2529.0</c:v>
                </c:pt>
                <c:pt idx="2520">
                  <c:v>2530.0</c:v>
                </c:pt>
                <c:pt idx="2521">
                  <c:v>2531.0</c:v>
                </c:pt>
                <c:pt idx="2522">
                  <c:v>2532.0</c:v>
                </c:pt>
                <c:pt idx="2523">
                  <c:v>2533.0</c:v>
                </c:pt>
                <c:pt idx="2524">
                  <c:v>2534.0</c:v>
                </c:pt>
                <c:pt idx="2525">
                  <c:v>2535.0</c:v>
                </c:pt>
                <c:pt idx="2526">
                  <c:v>2536.0</c:v>
                </c:pt>
                <c:pt idx="2527">
                  <c:v>2537.0</c:v>
                </c:pt>
                <c:pt idx="2528">
                  <c:v>2538.0</c:v>
                </c:pt>
                <c:pt idx="2529">
                  <c:v>2539.0</c:v>
                </c:pt>
                <c:pt idx="2530">
                  <c:v>2540.0</c:v>
                </c:pt>
                <c:pt idx="2531">
                  <c:v>2541.0</c:v>
                </c:pt>
                <c:pt idx="2532">
                  <c:v>2542.0</c:v>
                </c:pt>
                <c:pt idx="2533">
                  <c:v>2543.0</c:v>
                </c:pt>
                <c:pt idx="2534">
                  <c:v>2544.0</c:v>
                </c:pt>
                <c:pt idx="2535">
                  <c:v>2545.0</c:v>
                </c:pt>
                <c:pt idx="2536">
                  <c:v>2546.0</c:v>
                </c:pt>
                <c:pt idx="2537">
                  <c:v>2547.0</c:v>
                </c:pt>
                <c:pt idx="2538">
                  <c:v>2548.0</c:v>
                </c:pt>
                <c:pt idx="2539">
                  <c:v>2549.0</c:v>
                </c:pt>
                <c:pt idx="2540">
                  <c:v>2550.0</c:v>
                </c:pt>
                <c:pt idx="2541">
                  <c:v>2551.0</c:v>
                </c:pt>
                <c:pt idx="2542">
                  <c:v>2552.0</c:v>
                </c:pt>
                <c:pt idx="2543">
                  <c:v>2553.0</c:v>
                </c:pt>
                <c:pt idx="2544">
                  <c:v>2554.0</c:v>
                </c:pt>
                <c:pt idx="2545">
                  <c:v>2555.0</c:v>
                </c:pt>
                <c:pt idx="2546">
                  <c:v>2556.0</c:v>
                </c:pt>
                <c:pt idx="2547">
                  <c:v>2557.0</c:v>
                </c:pt>
                <c:pt idx="2548">
                  <c:v>2558.0</c:v>
                </c:pt>
                <c:pt idx="2549">
                  <c:v>2559.0</c:v>
                </c:pt>
                <c:pt idx="2550">
                  <c:v>2560.0</c:v>
                </c:pt>
                <c:pt idx="2551">
                  <c:v>2561.0</c:v>
                </c:pt>
                <c:pt idx="2552">
                  <c:v>2562.0</c:v>
                </c:pt>
                <c:pt idx="2553">
                  <c:v>2563.0</c:v>
                </c:pt>
                <c:pt idx="2554">
                  <c:v>2564.0</c:v>
                </c:pt>
                <c:pt idx="2555">
                  <c:v>2565.0</c:v>
                </c:pt>
                <c:pt idx="2556">
                  <c:v>2566.0</c:v>
                </c:pt>
                <c:pt idx="2557">
                  <c:v>2567.0</c:v>
                </c:pt>
                <c:pt idx="2558">
                  <c:v>2568.0</c:v>
                </c:pt>
                <c:pt idx="2559">
                  <c:v>2569.0</c:v>
                </c:pt>
                <c:pt idx="2560">
                  <c:v>2570.0</c:v>
                </c:pt>
                <c:pt idx="2561">
                  <c:v>2571.0</c:v>
                </c:pt>
                <c:pt idx="2562">
                  <c:v>2572.0</c:v>
                </c:pt>
                <c:pt idx="2563">
                  <c:v>2573.0</c:v>
                </c:pt>
                <c:pt idx="2564">
                  <c:v>2574.0</c:v>
                </c:pt>
                <c:pt idx="2565">
                  <c:v>2575.0</c:v>
                </c:pt>
                <c:pt idx="2566">
                  <c:v>2576.0</c:v>
                </c:pt>
                <c:pt idx="2567">
                  <c:v>2577.0</c:v>
                </c:pt>
                <c:pt idx="2568">
                  <c:v>2578.0</c:v>
                </c:pt>
                <c:pt idx="2569">
                  <c:v>2579.0</c:v>
                </c:pt>
                <c:pt idx="2570">
                  <c:v>2580.0</c:v>
                </c:pt>
                <c:pt idx="2571">
                  <c:v>2581.0</c:v>
                </c:pt>
                <c:pt idx="2572">
                  <c:v>2582.0</c:v>
                </c:pt>
                <c:pt idx="2573">
                  <c:v>2583.0</c:v>
                </c:pt>
                <c:pt idx="2574">
                  <c:v>2584.0</c:v>
                </c:pt>
                <c:pt idx="2575">
                  <c:v>2585.0</c:v>
                </c:pt>
                <c:pt idx="2576">
                  <c:v>2586.0</c:v>
                </c:pt>
                <c:pt idx="2577">
                  <c:v>2587.0</c:v>
                </c:pt>
                <c:pt idx="2578">
                  <c:v>2588.0</c:v>
                </c:pt>
                <c:pt idx="2579">
                  <c:v>2589.0</c:v>
                </c:pt>
                <c:pt idx="2580">
                  <c:v>2590.0</c:v>
                </c:pt>
                <c:pt idx="2581">
                  <c:v>2591.0</c:v>
                </c:pt>
                <c:pt idx="2582">
                  <c:v>2592.0</c:v>
                </c:pt>
                <c:pt idx="2583">
                  <c:v>2593.0</c:v>
                </c:pt>
                <c:pt idx="2584">
                  <c:v>2594.0</c:v>
                </c:pt>
                <c:pt idx="2585">
                  <c:v>2595.0</c:v>
                </c:pt>
                <c:pt idx="2586">
                  <c:v>2596.0</c:v>
                </c:pt>
                <c:pt idx="2587">
                  <c:v>2597.0</c:v>
                </c:pt>
                <c:pt idx="2588">
                  <c:v>2598.0</c:v>
                </c:pt>
                <c:pt idx="2589">
                  <c:v>2599.0</c:v>
                </c:pt>
                <c:pt idx="2590">
                  <c:v>2600.0</c:v>
                </c:pt>
                <c:pt idx="2591">
                  <c:v>2601.0</c:v>
                </c:pt>
                <c:pt idx="2592">
                  <c:v>2602.0</c:v>
                </c:pt>
                <c:pt idx="2593">
                  <c:v>2603.0</c:v>
                </c:pt>
                <c:pt idx="2594">
                  <c:v>2604.0</c:v>
                </c:pt>
                <c:pt idx="2595">
                  <c:v>2605.0</c:v>
                </c:pt>
                <c:pt idx="2596">
                  <c:v>2606.0</c:v>
                </c:pt>
                <c:pt idx="2597">
                  <c:v>2607.0</c:v>
                </c:pt>
                <c:pt idx="2598">
                  <c:v>2608.0</c:v>
                </c:pt>
                <c:pt idx="2599">
                  <c:v>2609.0</c:v>
                </c:pt>
                <c:pt idx="2600">
                  <c:v>2610.0</c:v>
                </c:pt>
                <c:pt idx="2601">
                  <c:v>2611.0</c:v>
                </c:pt>
                <c:pt idx="2602">
                  <c:v>2612.0</c:v>
                </c:pt>
                <c:pt idx="2603">
                  <c:v>2613.0</c:v>
                </c:pt>
                <c:pt idx="2604">
                  <c:v>2614.0</c:v>
                </c:pt>
                <c:pt idx="2605">
                  <c:v>2615.0</c:v>
                </c:pt>
                <c:pt idx="2606">
                  <c:v>2616.0</c:v>
                </c:pt>
                <c:pt idx="2607">
                  <c:v>2617.0</c:v>
                </c:pt>
                <c:pt idx="2608">
                  <c:v>2618.0</c:v>
                </c:pt>
                <c:pt idx="2609">
                  <c:v>2619.0</c:v>
                </c:pt>
                <c:pt idx="2610">
                  <c:v>2620.0</c:v>
                </c:pt>
                <c:pt idx="2611">
                  <c:v>2621.0</c:v>
                </c:pt>
                <c:pt idx="2612">
                  <c:v>2622.0</c:v>
                </c:pt>
                <c:pt idx="2613">
                  <c:v>2623.0</c:v>
                </c:pt>
                <c:pt idx="2614">
                  <c:v>2624.0</c:v>
                </c:pt>
                <c:pt idx="2615">
                  <c:v>2625.0</c:v>
                </c:pt>
                <c:pt idx="2616">
                  <c:v>2626.0</c:v>
                </c:pt>
                <c:pt idx="2617">
                  <c:v>2627.0</c:v>
                </c:pt>
                <c:pt idx="2618">
                  <c:v>2628.0</c:v>
                </c:pt>
                <c:pt idx="2619">
                  <c:v>2629.0</c:v>
                </c:pt>
                <c:pt idx="2620">
                  <c:v>2630.0</c:v>
                </c:pt>
                <c:pt idx="2621">
                  <c:v>2631.0</c:v>
                </c:pt>
                <c:pt idx="2622">
                  <c:v>2632.0</c:v>
                </c:pt>
                <c:pt idx="2623">
                  <c:v>2633.0</c:v>
                </c:pt>
                <c:pt idx="2624">
                  <c:v>2634.0</c:v>
                </c:pt>
                <c:pt idx="2625">
                  <c:v>2635.0</c:v>
                </c:pt>
                <c:pt idx="2626">
                  <c:v>2636.0</c:v>
                </c:pt>
                <c:pt idx="2627">
                  <c:v>2637.0</c:v>
                </c:pt>
                <c:pt idx="2628">
                  <c:v>2638.0</c:v>
                </c:pt>
                <c:pt idx="2629">
                  <c:v>2639.0</c:v>
                </c:pt>
                <c:pt idx="2630">
                  <c:v>2640.0</c:v>
                </c:pt>
                <c:pt idx="2631">
                  <c:v>2641.0</c:v>
                </c:pt>
                <c:pt idx="2632">
                  <c:v>2642.0</c:v>
                </c:pt>
                <c:pt idx="2633">
                  <c:v>2643.0</c:v>
                </c:pt>
                <c:pt idx="2634">
                  <c:v>2644.0</c:v>
                </c:pt>
                <c:pt idx="2635">
                  <c:v>2645.0</c:v>
                </c:pt>
                <c:pt idx="2636">
                  <c:v>2646.0</c:v>
                </c:pt>
                <c:pt idx="2637">
                  <c:v>2647.0</c:v>
                </c:pt>
                <c:pt idx="2638">
                  <c:v>2648.0</c:v>
                </c:pt>
                <c:pt idx="2639">
                  <c:v>2649.0</c:v>
                </c:pt>
                <c:pt idx="2640">
                  <c:v>2650.0</c:v>
                </c:pt>
                <c:pt idx="2641">
                  <c:v>2651.0</c:v>
                </c:pt>
                <c:pt idx="2642">
                  <c:v>2652.0</c:v>
                </c:pt>
                <c:pt idx="2643">
                  <c:v>2653.0</c:v>
                </c:pt>
                <c:pt idx="2644">
                  <c:v>2654.0</c:v>
                </c:pt>
                <c:pt idx="2645">
                  <c:v>2655.0</c:v>
                </c:pt>
                <c:pt idx="2646">
                  <c:v>2656.0</c:v>
                </c:pt>
                <c:pt idx="2647">
                  <c:v>2657.0</c:v>
                </c:pt>
                <c:pt idx="2648">
                  <c:v>2658.0</c:v>
                </c:pt>
                <c:pt idx="2649">
                  <c:v>2659.0</c:v>
                </c:pt>
                <c:pt idx="2650">
                  <c:v>2660.0</c:v>
                </c:pt>
                <c:pt idx="2651">
                  <c:v>2661.0</c:v>
                </c:pt>
                <c:pt idx="2652">
                  <c:v>2662.0</c:v>
                </c:pt>
                <c:pt idx="2653">
                  <c:v>2663.0</c:v>
                </c:pt>
                <c:pt idx="2654">
                  <c:v>2664.0</c:v>
                </c:pt>
                <c:pt idx="2655">
                  <c:v>2665.0</c:v>
                </c:pt>
                <c:pt idx="2656">
                  <c:v>2666.0</c:v>
                </c:pt>
                <c:pt idx="2657">
                  <c:v>2667.0</c:v>
                </c:pt>
                <c:pt idx="2658">
                  <c:v>2668.0</c:v>
                </c:pt>
                <c:pt idx="2659">
                  <c:v>2669.0</c:v>
                </c:pt>
                <c:pt idx="2660">
                  <c:v>2670.0</c:v>
                </c:pt>
                <c:pt idx="2661">
                  <c:v>2671.0</c:v>
                </c:pt>
                <c:pt idx="2662">
                  <c:v>2672.0</c:v>
                </c:pt>
                <c:pt idx="2663">
                  <c:v>2673.0</c:v>
                </c:pt>
                <c:pt idx="2664">
                  <c:v>2674.0</c:v>
                </c:pt>
                <c:pt idx="2665">
                  <c:v>2675.0</c:v>
                </c:pt>
                <c:pt idx="2666">
                  <c:v>2676.0</c:v>
                </c:pt>
                <c:pt idx="2667">
                  <c:v>2677.0</c:v>
                </c:pt>
                <c:pt idx="2668">
                  <c:v>2678.0</c:v>
                </c:pt>
                <c:pt idx="2669">
                  <c:v>2679.0</c:v>
                </c:pt>
                <c:pt idx="2670">
                  <c:v>2680.0</c:v>
                </c:pt>
                <c:pt idx="2671">
                  <c:v>2681.0</c:v>
                </c:pt>
                <c:pt idx="2672">
                  <c:v>2682.0</c:v>
                </c:pt>
                <c:pt idx="2673">
                  <c:v>2683.0</c:v>
                </c:pt>
                <c:pt idx="2674">
                  <c:v>2684.0</c:v>
                </c:pt>
                <c:pt idx="2675">
                  <c:v>2685.0</c:v>
                </c:pt>
                <c:pt idx="2676">
                  <c:v>2686.0</c:v>
                </c:pt>
                <c:pt idx="2677">
                  <c:v>2687.0</c:v>
                </c:pt>
                <c:pt idx="2678">
                  <c:v>2688.0</c:v>
                </c:pt>
                <c:pt idx="2679">
                  <c:v>2689.0</c:v>
                </c:pt>
                <c:pt idx="2680">
                  <c:v>2690.0</c:v>
                </c:pt>
                <c:pt idx="2681">
                  <c:v>2691.0</c:v>
                </c:pt>
                <c:pt idx="2682">
                  <c:v>2692.0</c:v>
                </c:pt>
                <c:pt idx="2683">
                  <c:v>2693.0</c:v>
                </c:pt>
                <c:pt idx="2684">
                  <c:v>2694.0</c:v>
                </c:pt>
                <c:pt idx="2685">
                  <c:v>2695.0</c:v>
                </c:pt>
                <c:pt idx="2686">
                  <c:v>2696.0</c:v>
                </c:pt>
                <c:pt idx="2687">
                  <c:v>2697.0</c:v>
                </c:pt>
                <c:pt idx="2688">
                  <c:v>2698.0</c:v>
                </c:pt>
                <c:pt idx="2689">
                  <c:v>2699.0</c:v>
                </c:pt>
                <c:pt idx="2690">
                  <c:v>2700.0</c:v>
                </c:pt>
                <c:pt idx="2691">
                  <c:v>2701.0</c:v>
                </c:pt>
                <c:pt idx="2692">
                  <c:v>2702.0</c:v>
                </c:pt>
                <c:pt idx="2693">
                  <c:v>2703.0</c:v>
                </c:pt>
                <c:pt idx="2694">
                  <c:v>2704.0</c:v>
                </c:pt>
                <c:pt idx="2695">
                  <c:v>2705.0</c:v>
                </c:pt>
                <c:pt idx="2696">
                  <c:v>2706.0</c:v>
                </c:pt>
                <c:pt idx="2697">
                  <c:v>2707.0</c:v>
                </c:pt>
                <c:pt idx="2698">
                  <c:v>2708.0</c:v>
                </c:pt>
                <c:pt idx="2699">
                  <c:v>2709.0</c:v>
                </c:pt>
                <c:pt idx="2700">
                  <c:v>2710.0</c:v>
                </c:pt>
                <c:pt idx="2701">
                  <c:v>2711.0</c:v>
                </c:pt>
                <c:pt idx="2702">
                  <c:v>2712.0</c:v>
                </c:pt>
                <c:pt idx="2703">
                  <c:v>2713.0</c:v>
                </c:pt>
                <c:pt idx="2704">
                  <c:v>2714.0</c:v>
                </c:pt>
                <c:pt idx="2705">
                  <c:v>2715.0</c:v>
                </c:pt>
                <c:pt idx="2706">
                  <c:v>2716.0</c:v>
                </c:pt>
                <c:pt idx="2707">
                  <c:v>2717.0</c:v>
                </c:pt>
                <c:pt idx="2708">
                  <c:v>2718.0</c:v>
                </c:pt>
                <c:pt idx="2709">
                  <c:v>2719.0</c:v>
                </c:pt>
                <c:pt idx="2710">
                  <c:v>2720.0</c:v>
                </c:pt>
                <c:pt idx="2711">
                  <c:v>2721.0</c:v>
                </c:pt>
                <c:pt idx="2712">
                  <c:v>2722.0</c:v>
                </c:pt>
                <c:pt idx="2713">
                  <c:v>2723.0</c:v>
                </c:pt>
                <c:pt idx="2714">
                  <c:v>2724.0</c:v>
                </c:pt>
                <c:pt idx="2715">
                  <c:v>2725.0</c:v>
                </c:pt>
                <c:pt idx="2716">
                  <c:v>2726.0</c:v>
                </c:pt>
                <c:pt idx="2717">
                  <c:v>2727.0</c:v>
                </c:pt>
                <c:pt idx="2718">
                  <c:v>2728.0</c:v>
                </c:pt>
                <c:pt idx="2719">
                  <c:v>2729.0</c:v>
                </c:pt>
                <c:pt idx="2720">
                  <c:v>2730.0</c:v>
                </c:pt>
                <c:pt idx="2721">
                  <c:v>2731.0</c:v>
                </c:pt>
                <c:pt idx="2722">
                  <c:v>2732.0</c:v>
                </c:pt>
                <c:pt idx="2723">
                  <c:v>2733.0</c:v>
                </c:pt>
                <c:pt idx="2724">
                  <c:v>2734.0</c:v>
                </c:pt>
                <c:pt idx="2725">
                  <c:v>2735.0</c:v>
                </c:pt>
                <c:pt idx="2726">
                  <c:v>2736.0</c:v>
                </c:pt>
                <c:pt idx="2727">
                  <c:v>2737.0</c:v>
                </c:pt>
                <c:pt idx="2728">
                  <c:v>2738.0</c:v>
                </c:pt>
                <c:pt idx="2729">
                  <c:v>2739.0</c:v>
                </c:pt>
                <c:pt idx="2730">
                  <c:v>2740.0</c:v>
                </c:pt>
                <c:pt idx="2731">
                  <c:v>2741.0</c:v>
                </c:pt>
                <c:pt idx="2732">
                  <c:v>2742.0</c:v>
                </c:pt>
                <c:pt idx="2733">
                  <c:v>2743.0</c:v>
                </c:pt>
                <c:pt idx="2734">
                  <c:v>2744.0</c:v>
                </c:pt>
                <c:pt idx="2735">
                  <c:v>2745.0</c:v>
                </c:pt>
                <c:pt idx="2736">
                  <c:v>2746.0</c:v>
                </c:pt>
                <c:pt idx="2737">
                  <c:v>2747.0</c:v>
                </c:pt>
                <c:pt idx="2738">
                  <c:v>2748.0</c:v>
                </c:pt>
                <c:pt idx="2739">
                  <c:v>2749.0</c:v>
                </c:pt>
                <c:pt idx="2740">
                  <c:v>2750.0</c:v>
                </c:pt>
                <c:pt idx="2741">
                  <c:v>2751.0</c:v>
                </c:pt>
                <c:pt idx="2742">
                  <c:v>2752.0</c:v>
                </c:pt>
                <c:pt idx="2743">
                  <c:v>2753.0</c:v>
                </c:pt>
                <c:pt idx="2744">
                  <c:v>2754.0</c:v>
                </c:pt>
                <c:pt idx="2745">
                  <c:v>2755.0</c:v>
                </c:pt>
                <c:pt idx="2746">
                  <c:v>2756.0</c:v>
                </c:pt>
                <c:pt idx="2747">
                  <c:v>2757.0</c:v>
                </c:pt>
                <c:pt idx="2748">
                  <c:v>2758.0</c:v>
                </c:pt>
                <c:pt idx="2749">
                  <c:v>2759.0</c:v>
                </c:pt>
                <c:pt idx="2750">
                  <c:v>2760.0</c:v>
                </c:pt>
                <c:pt idx="2751">
                  <c:v>2761.0</c:v>
                </c:pt>
                <c:pt idx="2752">
                  <c:v>2762.0</c:v>
                </c:pt>
                <c:pt idx="2753">
                  <c:v>2763.0</c:v>
                </c:pt>
                <c:pt idx="2754">
                  <c:v>2764.0</c:v>
                </c:pt>
                <c:pt idx="2755">
                  <c:v>2765.0</c:v>
                </c:pt>
                <c:pt idx="2756">
                  <c:v>2766.0</c:v>
                </c:pt>
                <c:pt idx="2757">
                  <c:v>2767.0</c:v>
                </c:pt>
                <c:pt idx="2758">
                  <c:v>2768.0</c:v>
                </c:pt>
                <c:pt idx="2759">
                  <c:v>2769.0</c:v>
                </c:pt>
                <c:pt idx="2760">
                  <c:v>2770.0</c:v>
                </c:pt>
                <c:pt idx="2761">
                  <c:v>2771.0</c:v>
                </c:pt>
                <c:pt idx="2762">
                  <c:v>2772.0</c:v>
                </c:pt>
                <c:pt idx="2763">
                  <c:v>2773.0</c:v>
                </c:pt>
                <c:pt idx="2764">
                  <c:v>2774.0</c:v>
                </c:pt>
                <c:pt idx="2765">
                  <c:v>2775.0</c:v>
                </c:pt>
                <c:pt idx="2766">
                  <c:v>2776.0</c:v>
                </c:pt>
                <c:pt idx="2767">
                  <c:v>2777.0</c:v>
                </c:pt>
                <c:pt idx="2768">
                  <c:v>2778.0</c:v>
                </c:pt>
                <c:pt idx="2769">
                  <c:v>2779.0</c:v>
                </c:pt>
                <c:pt idx="2770">
                  <c:v>2780.0</c:v>
                </c:pt>
                <c:pt idx="2771">
                  <c:v>2781.0</c:v>
                </c:pt>
                <c:pt idx="2772">
                  <c:v>2782.0</c:v>
                </c:pt>
                <c:pt idx="2773">
                  <c:v>2783.0</c:v>
                </c:pt>
                <c:pt idx="2774">
                  <c:v>2784.0</c:v>
                </c:pt>
                <c:pt idx="2775">
                  <c:v>2785.0</c:v>
                </c:pt>
                <c:pt idx="2776">
                  <c:v>2786.0</c:v>
                </c:pt>
                <c:pt idx="2777">
                  <c:v>2787.0</c:v>
                </c:pt>
                <c:pt idx="2778">
                  <c:v>2788.0</c:v>
                </c:pt>
                <c:pt idx="2779">
                  <c:v>2789.0</c:v>
                </c:pt>
                <c:pt idx="2780">
                  <c:v>2790.0</c:v>
                </c:pt>
                <c:pt idx="2781">
                  <c:v>2791.0</c:v>
                </c:pt>
                <c:pt idx="2782">
                  <c:v>2792.0</c:v>
                </c:pt>
                <c:pt idx="2783">
                  <c:v>2793.0</c:v>
                </c:pt>
                <c:pt idx="2784">
                  <c:v>2794.0</c:v>
                </c:pt>
                <c:pt idx="2785">
                  <c:v>2795.0</c:v>
                </c:pt>
                <c:pt idx="2786">
                  <c:v>2796.0</c:v>
                </c:pt>
                <c:pt idx="2787">
                  <c:v>2797.0</c:v>
                </c:pt>
                <c:pt idx="2788">
                  <c:v>2798.0</c:v>
                </c:pt>
                <c:pt idx="2789">
                  <c:v>2799.0</c:v>
                </c:pt>
                <c:pt idx="2790">
                  <c:v>2800.0</c:v>
                </c:pt>
                <c:pt idx="2791">
                  <c:v>2801.0</c:v>
                </c:pt>
                <c:pt idx="2792">
                  <c:v>2802.0</c:v>
                </c:pt>
                <c:pt idx="2793">
                  <c:v>2803.0</c:v>
                </c:pt>
                <c:pt idx="2794">
                  <c:v>2804.0</c:v>
                </c:pt>
                <c:pt idx="2795">
                  <c:v>2805.0</c:v>
                </c:pt>
                <c:pt idx="2796">
                  <c:v>2806.0</c:v>
                </c:pt>
                <c:pt idx="2797">
                  <c:v>2807.0</c:v>
                </c:pt>
                <c:pt idx="2798">
                  <c:v>2808.0</c:v>
                </c:pt>
                <c:pt idx="2799">
                  <c:v>2809.0</c:v>
                </c:pt>
                <c:pt idx="2800">
                  <c:v>2810.0</c:v>
                </c:pt>
                <c:pt idx="2801">
                  <c:v>2811.0</c:v>
                </c:pt>
                <c:pt idx="2802">
                  <c:v>2812.0</c:v>
                </c:pt>
                <c:pt idx="2803">
                  <c:v>2813.0</c:v>
                </c:pt>
                <c:pt idx="2804">
                  <c:v>2814.0</c:v>
                </c:pt>
                <c:pt idx="2805">
                  <c:v>2815.0</c:v>
                </c:pt>
                <c:pt idx="2806">
                  <c:v>2816.0</c:v>
                </c:pt>
                <c:pt idx="2807">
                  <c:v>2817.0</c:v>
                </c:pt>
                <c:pt idx="2808">
                  <c:v>2818.0</c:v>
                </c:pt>
                <c:pt idx="2809">
                  <c:v>2819.0</c:v>
                </c:pt>
                <c:pt idx="2810">
                  <c:v>2820.0</c:v>
                </c:pt>
                <c:pt idx="2811">
                  <c:v>2821.0</c:v>
                </c:pt>
                <c:pt idx="2812">
                  <c:v>2822.0</c:v>
                </c:pt>
                <c:pt idx="2813">
                  <c:v>2823.0</c:v>
                </c:pt>
                <c:pt idx="2814">
                  <c:v>2824.0</c:v>
                </c:pt>
                <c:pt idx="2815">
                  <c:v>2825.0</c:v>
                </c:pt>
                <c:pt idx="2816">
                  <c:v>2826.0</c:v>
                </c:pt>
                <c:pt idx="2817">
                  <c:v>2827.0</c:v>
                </c:pt>
                <c:pt idx="2818">
                  <c:v>2828.0</c:v>
                </c:pt>
                <c:pt idx="2819">
                  <c:v>2829.0</c:v>
                </c:pt>
                <c:pt idx="2820">
                  <c:v>2830.0</c:v>
                </c:pt>
                <c:pt idx="2821">
                  <c:v>2831.0</c:v>
                </c:pt>
                <c:pt idx="2822">
                  <c:v>2832.0</c:v>
                </c:pt>
                <c:pt idx="2823">
                  <c:v>2833.0</c:v>
                </c:pt>
                <c:pt idx="2824">
                  <c:v>2834.0</c:v>
                </c:pt>
                <c:pt idx="2825">
                  <c:v>2835.0</c:v>
                </c:pt>
                <c:pt idx="2826">
                  <c:v>2836.0</c:v>
                </c:pt>
                <c:pt idx="2827">
                  <c:v>2837.0</c:v>
                </c:pt>
                <c:pt idx="2828">
                  <c:v>2838.0</c:v>
                </c:pt>
                <c:pt idx="2829">
                  <c:v>2839.0</c:v>
                </c:pt>
                <c:pt idx="2830">
                  <c:v>2840.0</c:v>
                </c:pt>
                <c:pt idx="2831">
                  <c:v>2841.0</c:v>
                </c:pt>
                <c:pt idx="2832">
                  <c:v>2842.0</c:v>
                </c:pt>
                <c:pt idx="2833">
                  <c:v>2843.0</c:v>
                </c:pt>
                <c:pt idx="2834">
                  <c:v>2844.0</c:v>
                </c:pt>
                <c:pt idx="2835">
                  <c:v>2845.0</c:v>
                </c:pt>
                <c:pt idx="2836">
                  <c:v>2846.0</c:v>
                </c:pt>
                <c:pt idx="2837">
                  <c:v>2847.0</c:v>
                </c:pt>
                <c:pt idx="2838">
                  <c:v>2848.0</c:v>
                </c:pt>
                <c:pt idx="2839">
                  <c:v>2849.0</c:v>
                </c:pt>
                <c:pt idx="2840">
                  <c:v>2850.0</c:v>
                </c:pt>
                <c:pt idx="2841">
                  <c:v>2851.0</c:v>
                </c:pt>
                <c:pt idx="2842">
                  <c:v>2852.0</c:v>
                </c:pt>
                <c:pt idx="2843">
                  <c:v>2853.0</c:v>
                </c:pt>
                <c:pt idx="2844">
                  <c:v>2854.0</c:v>
                </c:pt>
                <c:pt idx="2845">
                  <c:v>2855.0</c:v>
                </c:pt>
                <c:pt idx="2846">
                  <c:v>2856.0</c:v>
                </c:pt>
                <c:pt idx="2847">
                  <c:v>2857.0</c:v>
                </c:pt>
                <c:pt idx="2848">
                  <c:v>2858.0</c:v>
                </c:pt>
                <c:pt idx="2849">
                  <c:v>2859.0</c:v>
                </c:pt>
                <c:pt idx="2850">
                  <c:v>2860.0</c:v>
                </c:pt>
                <c:pt idx="2851">
                  <c:v>2861.0</c:v>
                </c:pt>
                <c:pt idx="2852">
                  <c:v>2862.0</c:v>
                </c:pt>
                <c:pt idx="2853">
                  <c:v>2863.0</c:v>
                </c:pt>
                <c:pt idx="2854">
                  <c:v>2864.0</c:v>
                </c:pt>
                <c:pt idx="2855">
                  <c:v>2865.0</c:v>
                </c:pt>
                <c:pt idx="2856">
                  <c:v>2866.0</c:v>
                </c:pt>
                <c:pt idx="2857">
                  <c:v>2867.0</c:v>
                </c:pt>
                <c:pt idx="2858">
                  <c:v>2868.0</c:v>
                </c:pt>
                <c:pt idx="2859">
                  <c:v>2869.0</c:v>
                </c:pt>
                <c:pt idx="2860">
                  <c:v>2870.0</c:v>
                </c:pt>
                <c:pt idx="2861">
                  <c:v>2871.0</c:v>
                </c:pt>
                <c:pt idx="2862">
                  <c:v>2872.0</c:v>
                </c:pt>
                <c:pt idx="2863">
                  <c:v>2873.0</c:v>
                </c:pt>
                <c:pt idx="2864">
                  <c:v>2874.0</c:v>
                </c:pt>
                <c:pt idx="2865">
                  <c:v>2875.0</c:v>
                </c:pt>
                <c:pt idx="2866">
                  <c:v>2876.0</c:v>
                </c:pt>
                <c:pt idx="2867">
                  <c:v>2877.0</c:v>
                </c:pt>
                <c:pt idx="2868">
                  <c:v>2878.0</c:v>
                </c:pt>
                <c:pt idx="2869">
                  <c:v>2879.0</c:v>
                </c:pt>
                <c:pt idx="2870">
                  <c:v>2880.0</c:v>
                </c:pt>
                <c:pt idx="2871">
                  <c:v>2881.0</c:v>
                </c:pt>
                <c:pt idx="2872">
                  <c:v>2882.0</c:v>
                </c:pt>
                <c:pt idx="2873">
                  <c:v>2883.0</c:v>
                </c:pt>
                <c:pt idx="2874">
                  <c:v>2884.0</c:v>
                </c:pt>
                <c:pt idx="2875">
                  <c:v>2885.0</c:v>
                </c:pt>
                <c:pt idx="2876">
                  <c:v>2886.0</c:v>
                </c:pt>
                <c:pt idx="2877">
                  <c:v>2887.0</c:v>
                </c:pt>
                <c:pt idx="2878">
                  <c:v>2888.0</c:v>
                </c:pt>
                <c:pt idx="2879">
                  <c:v>2889.0</c:v>
                </c:pt>
                <c:pt idx="2880">
                  <c:v>2890.0</c:v>
                </c:pt>
                <c:pt idx="2881">
                  <c:v>2891.0</c:v>
                </c:pt>
                <c:pt idx="2882">
                  <c:v>2892.0</c:v>
                </c:pt>
                <c:pt idx="2883">
                  <c:v>2893.0</c:v>
                </c:pt>
                <c:pt idx="2884">
                  <c:v>2894.0</c:v>
                </c:pt>
                <c:pt idx="2885">
                  <c:v>2895.0</c:v>
                </c:pt>
                <c:pt idx="2886">
                  <c:v>2896.0</c:v>
                </c:pt>
                <c:pt idx="2887">
                  <c:v>2897.0</c:v>
                </c:pt>
                <c:pt idx="2888">
                  <c:v>2898.0</c:v>
                </c:pt>
                <c:pt idx="2889">
                  <c:v>2899.0</c:v>
                </c:pt>
                <c:pt idx="2890">
                  <c:v>2900.0</c:v>
                </c:pt>
                <c:pt idx="2891">
                  <c:v>2901.0</c:v>
                </c:pt>
                <c:pt idx="2892">
                  <c:v>2902.0</c:v>
                </c:pt>
                <c:pt idx="2893">
                  <c:v>2903.0</c:v>
                </c:pt>
                <c:pt idx="2894">
                  <c:v>2904.0</c:v>
                </c:pt>
                <c:pt idx="2895">
                  <c:v>2905.0</c:v>
                </c:pt>
                <c:pt idx="2896">
                  <c:v>2906.0</c:v>
                </c:pt>
                <c:pt idx="2897">
                  <c:v>2907.0</c:v>
                </c:pt>
                <c:pt idx="2898">
                  <c:v>2908.0</c:v>
                </c:pt>
                <c:pt idx="2899">
                  <c:v>2909.0</c:v>
                </c:pt>
                <c:pt idx="2900">
                  <c:v>2910.0</c:v>
                </c:pt>
                <c:pt idx="2901">
                  <c:v>2911.0</c:v>
                </c:pt>
                <c:pt idx="2902">
                  <c:v>2912.0</c:v>
                </c:pt>
                <c:pt idx="2903">
                  <c:v>2913.0</c:v>
                </c:pt>
                <c:pt idx="2904">
                  <c:v>2914.0</c:v>
                </c:pt>
                <c:pt idx="2905">
                  <c:v>2915.0</c:v>
                </c:pt>
                <c:pt idx="2906">
                  <c:v>2916.0</c:v>
                </c:pt>
                <c:pt idx="2907">
                  <c:v>2917.0</c:v>
                </c:pt>
                <c:pt idx="2908">
                  <c:v>2918.0</c:v>
                </c:pt>
                <c:pt idx="2909">
                  <c:v>2919.0</c:v>
                </c:pt>
                <c:pt idx="2910">
                  <c:v>2920.0</c:v>
                </c:pt>
                <c:pt idx="2911">
                  <c:v>2921.0</c:v>
                </c:pt>
                <c:pt idx="2912">
                  <c:v>2922.0</c:v>
                </c:pt>
                <c:pt idx="2913">
                  <c:v>2923.0</c:v>
                </c:pt>
                <c:pt idx="2914">
                  <c:v>2924.0</c:v>
                </c:pt>
                <c:pt idx="2915">
                  <c:v>2925.0</c:v>
                </c:pt>
                <c:pt idx="2916">
                  <c:v>2926.0</c:v>
                </c:pt>
                <c:pt idx="2917">
                  <c:v>2927.0</c:v>
                </c:pt>
                <c:pt idx="2918">
                  <c:v>2928.0</c:v>
                </c:pt>
                <c:pt idx="2919">
                  <c:v>2929.0</c:v>
                </c:pt>
                <c:pt idx="2920">
                  <c:v>2930.0</c:v>
                </c:pt>
                <c:pt idx="2921">
                  <c:v>2931.0</c:v>
                </c:pt>
                <c:pt idx="2922">
                  <c:v>2932.0</c:v>
                </c:pt>
                <c:pt idx="2923">
                  <c:v>2933.0</c:v>
                </c:pt>
                <c:pt idx="2924">
                  <c:v>2934.0</c:v>
                </c:pt>
                <c:pt idx="2925">
                  <c:v>2935.0</c:v>
                </c:pt>
                <c:pt idx="2926">
                  <c:v>2936.0</c:v>
                </c:pt>
                <c:pt idx="2927">
                  <c:v>2937.0</c:v>
                </c:pt>
                <c:pt idx="2928">
                  <c:v>2938.0</c:v>
                </c:pt>
                <c:pt idx="2929">
                  <c:v>2939.0</c:v>
                </c:pt>
                <c:pt idx="2930">
                  <c:v>2940.0</c:v>
                </c:pt>
                <c:pt idx="2931">
                  <c:v>2941.0</c:v>
                </c:pt>
                <c:pt idx="2932">
                  <c:v>2942.0</c:v>
                </c:pt>
                <c:pt idx="2933">
                  <c:v>2943.0</c:v>
                </c:pt>
                <c:pt idx="2934">
                  <c:v>2944.0</c:v>
                </c:pt>
                <c:pt idx="2935">
                  <c:v>2945.0</c:v>
                </c:pt>
                <c:pt idx="2936">
                  <c:v>2946.0</c:v>
                </c:pt>
                <c:pt idx="2937">
                  <c:v>2947.0</c:v>
                </c:pt>
                <c:pt idx="2938">
                  <c:v>2948.0</c:v>
                </c:pt>
                <c:pt idx="2939">
                  <c:v>2949.0</c:v>
                </c:pt>
                <c:pt idx="2940">
                  <c:v>2950.0</c:v>
                </c:pt>
                <c:pt idx="2941">
                  <c:v>2951.0</c:v>
                </c:pt>
                <c:pt idx="2942">
                  <c:v>2952.0</c:v>
                </c:pt>
                <c:pt idx="2943">
                  <c:v>2953.0</c:v>
                </c:pt>
                <c:pt idx="2944">
                  <c:v>2954.0</c:v>
                </c:pt>
                <c:pt idx="2945">
                  <c:v>2955.0</c:v>
                </c:pt>
                <c:pt idx="2946">
                  <c:v>2956.0</c:v>
                </c:pt>
                <c:pt idx="2947">
                  <c:v>2957.0</c:v>
                </c:pt>
                <c:pt idx="2948">
                  <c:v>2958.0</c:v>
                </c:pt>
                <c:pt idx="2949">
                  <c:v>2959.0</c:v>
                </c:pt>
                <c:pt idx="2950">
                  <c:v>2960.0</c:v>
                </c:pt>
                <c:pt idx="2951">
                  <c:v>2961.0</c:v>
                </c:pt>
                <c:pt idx="2952">
                  <c:v>2962.0</c:v>
                </c:pt>
                <c:pt idx="2953">
                  <c:v>2963.0</c:v>
                </c:pt>
                <c:pt idx="2954">
                  <c:v>2964.0</c:v>
                </c:pt>
                <c:pt idx="2955">
                  <c:v>2965.0</c:v>
                </c:pt>
                <c:pt idx="2956">
                  <c:v>2966.0</c:v>
                </c:pt>
                <c:pt idx="2957">
                  <c:v>2967.0</c:v>
                </c:pt>
                <c:pt idx="2958">
                  <c:v>2968.0</c:v>
                </c:pt>
                <c:pt idx="2959">
                  <c:v>2969.0</c:v>
                </c:pt>
                <c:pt idx="2960">
                  <c:v>2970.0</c:v>
                </c:pt>
                <c:pt idx="2961">
                  <c:v>2971.0</c:v>
                </c:pt>
                <c:pt idx="2962">
                  <c:v>2972.0</c:v>
                </c:pt>
                <c:pt idx="2963">
                  <c:v>2973.0</c:v>
                </c:pt>
                <c:pt idx="2964">
                  <c:v>2974.0</c:v>
                </c:pt>
                <c:pt idx="2965">
                  <c:v>2975.0</c:v>
                </c:pt>
                <c:pt idx="2966">
                  <c:v>2976.0</c:v>
                </c:pt>
                <c:pt idx="2967">
                  <c:v>2977.0</c:v>
                </c:pt>
                <c:pt idx="2968">
                  <c:v>2978.0</c:v>
                </c:pt>
                <c:pt idx="2969">
                  <c:v>2979.0</c:v>
                </c:pt>
                <c:pt idx="2970">
                  <c:v>2980.0</c:v>
                </c:pt>
                <c:pt idx="2971">
                  <c:v>2981.0</c:v>
                </c:pt>
                <c:pt idx="2972">
                  <c:v>2982.0</c:v>
                </c:pt>
                <c:pt idx="2973">
                  <c:v>2983.0</c:v>
                </c:pt>
                <c:pt idx="2974">
                  <c:v>2984.0</c:v>
                </c:pt>
                <c:pt idx="2975">
                  <c:v>2985.0</c:v>
                </c:pt>
                <c:pt idx="2976">
                  <c:v>2986.0</c:v>
                </c:pt>
                <c:pt idx="2977">
                  <c:v>2987.0</c:v>
                </c:pt>
                <c:pt idx="2978">
                  <c:v>2988.0</c:v>
                </c:pt>
                <c:pt idx="2979">
                  <c:v>2989.0</c:v>
                </c:pt>
                <c:pt idx="2980">
                  <c:v>2990.0</c:v>
                </c:pt>
                <c:pt idx="2981">
                  <c:v>2991.0</c:v>
                </c:pt>
                <c:pt idx="2982">
                  <c:v>2992.0</c:v>
                </c:pt>
                <c:pt idx="2983">
                  <c:v>2993.0</c:v>
                </c:pt>
                <c:pt idx="2984">
                  <c:v>2994.0</c:v>
                </c:pt>
                <c:pt idx="2985">
                  <c:v>2995.0</c:v>
                </c:pt>
                <c:pt idx="2986">
                  <c:v>2996.0</c:v>
                </c:pt>
                <c:pt idx="2987">
                  <c:v>2997.0</c:v>
                </c:pt>
                <c:pt idx="2988">
                  <c:v>2998.0</c:v>
                </c:pt>
                <c:pt idx="2989">
                  <c:v>2999.0</c:v>
                </c:pt>
                <c:pt idx="2990">
                  <c:v>3000.0</c:v>
                </c:pt>
                <c:pt idx="2991">
                  <c:v>3001.0</c:v>
                </c:pt>
                <c:pt idx="2992">
                  <c:v>3002.0</c:v>
                </c:pt>
                <c:pt idx="2993">
                  <c:v>3003.0</c:v>
                </c:pt>
                <c:pt idx="2994">
                  <c:v>3004.0</c:v>
                </c:pt>
                <c:pt idx="2995">
                  <c:v>3005.0</c:v>
                </c:pt>
                <c:pt idx="2996">
                  <c:v>3006.0</c:v>
                </c:pt>
                <c:pt idx="2997">
                  <c:v>3007.0</c:v>
                </c:pt>
                <c:pt idx="2998">
                  <c:v>3008.0</c:v>
                </c:pt>
                <c:pt idx="2999">
                  <c:v>3009.0</c:v>
                </c:pt>
                <c:pt idx="3000">
                  <c:v>3010.0</c:v>
                </c:pt>
                <c:pt idx="3001">
                  <c:v>3011.0</c:v>
                </c:pt>
                <c:pt idx="3002">
                  <c:v>3012.0</c:v>
                </c:pt>
                <c:pt idx="3003">
                  <c:v>3013.0</c:v>
                </c:pt>
                <c:pt idx="3004">
                  <c:v>3014.0</c:v>
                </c:pt>
                <c:pt idx="3005">
                  <c:v>3015.0</c:v>
                </c:pt>
                <c:pt idx="3006">
                  <c:v>3016.0</c:v>
                </c:pt>
                <c:pt idx="3007">
                  <c:v>3017.0</c:v>
                </c:pt>
                <c:pt idx="3008">
                  <c:v>3018.0</c:v>
                </c:pt>
                <c:pt idx="3009">
                  <c:v>3019.0</c:v>
                </c:pt>
                <c:pt idx="3010">
                  <c:v>3020.0</c:v>
                </c:pt>
                <c:pt idx="3011">
                  <c:v>3021.0</c:v>
                </c:pt>
                <c:pt idx="3012">
                  <c:v>3022.0</c:v>
                </c:pt>
                <c:pt idx="3013">
                  <c:v>3023.0</c:v>
                </c:pt>
                <c:pt idx="3014">
                  <c:v>3024.0</c:v>
                </c:pt>
                <c:pt idx="3015">
                  <c:v>3025.0</c:v>
                </c:pt>
                <c:pt idx="3016">
                  <c:v>3026.0</c:v>
                </c:pt>
                <c:pt idx="3017">
                  <c:v>3027.0</c:v>
                </c:pt>
                <c:pt idx="3018">
                  <c:v>3028.0</c:v>
                </c:pt>
                <c:pt idx="3019">
                  <c:v>3029.0</c:v>
                </c:pt>
                <c:pt idx="3020">
                  <c:v>3030.0</c:v>
                </c:pt>
                <c:pt idx="3021">
                  <c:v>3031.0</c:v>
                </c:pt>
                <c:pt idx="3022">
                  <c:v>3032.0</c:v>
                </c:pt>
                <c:pt idx="3023">
                  <c:v>3033.0</c:v>
                </c:pt>
                <c:pt idx="3024">
                  <c:v>3034.0</c:v>
                </c:pt>
                <c:pt idx="3025">
                  <c:v>3035.0</c:v>
                </c:pt>
                <c:pt idx="3026">
                  <c:v>3036.0</c:v>
                </c:pt>
                <c:pt idx="3027">
                  <c:v>3037.0</c:v>
                </c:pt>
                <c:pt idx="3028">
                  <c:v>3038.0</c:v>
                </c:pt>
                <c:pt idx="3029">
                  <c:v>3039.0</c:v>
                </c:pt>
                <c:pt idx="3030">
                  <c:v>3040.0</c:v>
                </c:pt>
                <c:pt idx="3031">
                  <c:v>3041.0</c:v>
                </c:pt>
                <c:pt idx="3032">
                  <c:v>3042.0</c:v>
                </c:pt>
                <c:pt idx="3033">
                  <c:v>3043.0</c:v>
                </c:pt>
                <c:pt idx="3034">
                  <c:v>3044.0</c:v>
                </c:pt>
                <c:pt idx="3035">
                  <c:v>3045.0</c:v>
                </c:pt>
                <c:pt idx="3036">
                  <c:v>3046.0</c:v>
                </c:pt>
                <c:pt idx="3037">
                  <c:v>3047.0</c:v>
                </c:pt>
                <c:pt idx="3038">
                  <c:v>3048.0</c:v>
                </c:pt>
                <c:pt idx="3039">
                  <c:v>3049.0</c:v>
                </c:pt>
                <c:pt idx="3040">
                  <c:v>3050.0</c:v>
                </c:pt>
                <c:pt idx="3041">
                  <c:v>3051.0</c:v>
                </c:pt>
                <c:pt idx="3042">
                  <c:v>3052.0</c:v>
                </c:pt>
                <c:pt idx="3043">
                  <c:v>3053.0</c:v>
                </c:pt>
                <c:pt idx="3044">
                  <c:v>3054.0</c:v>
                </c:pt>
                <c:pt idx="3045">
                  <c:v>3055.0</c:v>
                </c:pt>
                <c:pt idx="3046">
                  <c:v>3056.0</c:v>
                </c:pt>
                <c:pt idx="3047">
                  <c:v>3057.0</c:v>
                </c:pt>
                <c:pt idx="3048">
                  <c:v>3058.0</c:v>
                </c:pt>
                <c:pt idx="3049">
                  <c:v>3059.0</c:v>
                </c:pt>
                <c:pt idx="3050">
                  <c:v>3060.0</c:v>
                </c:pt>
                <c:pt idx="3051">
                  <c:v>3061.0</c:v>
                </c:pt>
                <c:pt idx="3052">
                  <c:v>3062.0</c:v>
                </c:pt>
                <c:pt idx="3053">
                  <c:v>3063.0</c:v>
                </c:pt>
                <c:pt idx="3054">
                  <c:v>3064.0</c:v>
                </c:pt>
                <c:pt idx="3055">
                  <c:v>3065.0</c:v>
                </c:pt>
                <c:pt idx="3056">
                  <c:v>3066.0</c:v>
                </c:pt>
                <c:pt idx="3057">
                  <c:v>3067.0</c:v>
                </c:pt>
                <c:pt idx="3058">
                  <c:v>3068.0</c:v>
                </c:pt>
                <c:pt idx="3059">
                  <c:v>3069.0</c:v>
                </c:pt>
                <c:pt idx="3060">
                  <c:v>3070.0</c:v>
                </c:pt>
                <c:pt idx="3061">
                  <c:v>3071.0</c:v>
                </c:pt>
                <c:pt idx="3062">
                  <c:v>3072.0</c:v>
                </c:pt>
                <c:pt idx="3063">
                  <c:v>3073.0</c:v>
                </c:pt>
                <c:pt idx="3064">
                  <c:v>3074.0</c:v>
                </c:pt>
                <c:pt idx="3065">
                  <c:v>3075.0</c:v>
                </c:pt>
                <c:pt idx="3066">
                  <c:v>3076.0</c:v>
                </c:pt>
                <c:pt idx="3067">
                  <c:v>3077.0</c:v>
                </c:pt>
                <c:pt idx="3068">
                  <c:v>3078.0</c:v>
                </c:pt>
                <c:pt idx="3069">
                  <c:v>3079.0</c:v>
                </c:pt>
                <c:pt idx="3070">
                  <c:v>3080.0</c:v>
                </c:pt>
                <c:pt idx="3071">
                  <c:v>3081.0</c:v>
                </c:pt>
                <c:pt idx="3072">
                  <c:v>3082.0</c:v>
                </c:pt>
                <c:pt idx="3073">
                  <c:v>3083.0</c:v>
                </c:pt>
                <c:pt idx="3074">
                  <c:v>3084.0</c:v>
                </c:pt>
                <c:pt idx="3075">
                  <c:v>3085.0</c:v>
                </c:pt>
                <c:pt idx="3076">
                  <c:v>3086.0</c:v>
                </c:pt>
                <c:pt idx="3077">
                  <c:v>3087.0</c:v>
                </c:pt>
                <c:pt idx="3078">
                  <c:v>3088.0</c:v>
                </c:pt>
                <c:pt idx="3079">
                  <c:v>3089.0</c:v>
                </c:pt>
                <c:pt idx="3080">
                  <c:v>3090.0</c:v>
                </c:pt>
                <c:pt idx="3081">
                  <c:v>3091.0</c:v>
                </c:pt>
                <c:pt idx="3082">
                  <c:v>3092.0</c:v>
                </c:pt>
                <c:pt idx="3083">
                  <c:v>3093.0</c:v>
                </c:pt>
                <c:pt idx="3084">
                  <c:v>3094.0</c:v>
                </c:pt>
                <c:pt idx="3085">
                  <c:v>3095.0</c:v>
                </c:pt>
                <c:pt idx="3086">
                  <c:v>3096.0</c:v>
                </c:pt>
                <c:pt idx="3087">
                  <c:v>3097.0</c:v>
                </c:pt>
                <c:pt idx="3088">
                  <c:v>3098.0</c:v>
                </c:pt>
                <c:pt idx="3089">
                  <c:v>3099.0</c:v>
                </c:pt>
                <c:pt idx="3090">
                  <c:v>3100.0</c:v>
                </c:pt>
                <c:pt idx="3091">
                  <c:v>3101.0</c:v>
                </c:pt>
                <c:pt idx="3092">
                  <c:v>3102.0</c:v>
                </c:pt>
                <c:pt idx="3093">
                  <c:v>3103.0</c:v>
                </c:pt>
                <c:pt idx="3094">
                  <c:v>3104.0</c:v>
                </c:pt>
                <c:pt idx="3095">
                  <c:v>3105.0</c:v>
                </c:pt>
                <c:pt idx="3096">
                  <c:v>3106.0</c:v>
                </c:pt>
                <c:pt idx="3097">
                  <c:v>3107.0</c:v>
                </c:pt>
                <c:pt idx="3098">
                  <c:v>3108.0</c:v>
                </c:pt>
                <c:pt idx="3099">
                  <c:v>3109.0</c:v>
                </c:pt>
                <c:pt idx="3100">
                  <c:v>3110.0</c:v>
                </c:pt>
                <c:pt idx="3101">
                  <c:v>3111.0</c:v>
                </c:pt>
                <c:pt idx="3102">
                  <c:v>3112.0</c:v>
                </c:pt>
                <c:pt idx="3103">
                  <c:v>3113.0</c:v>
                </c:pt>
                <c:pt idx="3104">
                  <c:v>3114.0</c:v>
                </c:pt>
                <c:pt idx="3105">
                  <c:v>3115.0</c:v>
                </c:pt>
                <c:pt idx="3106">
                  <c:v>3116.0</c:v>
                </c:pt>
                <c:pt idx="3107">
                  <c:v>3117.0</c:v>
                </c:pt>
                <c:pt idx="3108">
                  <c:v>3118.0</c:v>
                </c:pt>
                <c:pt idx="3109">
                  <c:v>3119.0</c:v>
                </c:pt>
                <c:pt idx="3110">
                  <c:v>3120.0</c:v>
                </c:pt>
                <c:pt idx="3111">
                  <c:v>3121.0</c:v>
                </c:pt>
                <c:pt idx="3112">
                  <c:v>3122.0</c:v>
                </c:pt>
                <c:pt idx="3113">
                  <c:v>3123.0</c:v>
                </c:pt>
                <c:pt idx="3114">
                  <c:v>3124.0</c:v>
                </c:pt>
                <c:pt idx="3115">
                  <c:v>3125.0</c:v>
                </c:pt>
                <c:pt idx="3116">
                  <c:v>3126.0</c:v>
                </c:pt>
                <c:pt idx="3117">
                  <c:v>3127.0</c:v>
                </c:pt>
                <c:pt idx="3118">
                  <c:v>3128.0</c:v>
                </c:pt>
                <c:pt idx="3119">
                  <c:v>3129.0</c:v>
                </c:pt>
                <c:pt idx="3120">
                  <c:v>3130.0</c:v>
                </c:pt>
                <c:pt idx="3121">
                  <c:v>3131.0</c:v>
                </c:pt>
                <c:pt idx="3122">
                  <c:v>3132.0</c:v>
                </c:pt>
                <c:pt idx="3123">
                  <c:v>3133.0</c:v>
                </c:pt>
                <c:pt idx="3124">
                  <c:v>3134.0</c:v>
                </c:pt>
                <c:pt idx="3125">
                  <c:v>3135.0</c:v>
                </c:pt>
                <c:pt idx="3126">
                  <c:v>3136.0</c:v>
                </c:pt>
                <c:pt idx="3127">
                  <c:v>3137.0</c:v>
                </c:pt>
                <c:pt idx="3128">
                  <c:v>3138.0</c:v>
                </c:pt>
                <c:pt idx="3129">
                  <c:v>3139.0</c:v>
                </c:pt>
                <c:pt idx="3130">
                  <c:v>3140.0</c:v>
                </c:pt>
                <c:pt idx="3131">
                  <c:v>3141.0</c:v>
                </c:pt>
                <c:pt idx="3132">
                  <c:v>3142.0</c:v>
                </c:pt>
                <c:pt idx="3133">
                  <c:v>3143.0</c:v>
                </c:pt>
                <c:pt idx="3134">
                  <c:v>3144.0</c:v>
                </c:pt>
                <c:pt idx="3135">
                  <c:v>3145.0</c:v>
                </c:pt>
                <c:pt idx="3136">
                  <c:v>3146.0</c:v>
                </c:pt>
                <c:pt idx="3137">
                  <c:v>3147.0</c:v>
                </c:pt>
                <c:pt idx="3138">
                  <c:v>3148.0</c:v>
                </c:pt>
                <c:pt idx="3139">
                  <c:v>3149.0</c:v>
                </c:pt>
                <c:pt idx="3140">
                  <c:v>3150.0</c:v>
                </c:pt>
                <c:pt idx="3141">
                  <c:v>3151.0</c:v>
                </c:pt>
                <c:pt idx="3142">
                  <c:v>3152.0</c:v>
                </c:pt>
                <c:pt idx="3143">
                  <c:v>3153.0</c:v>
                </c:pt>
                <c:pt idx="3144">
                  <c:v>3154.0</c:v>
                </c:pt>
                <c:pt idx="3145">
                  <c:v>3155.0</c:v>
                </c:pt>
                <c:pt idx="3146">
                  <c:v>3156.0</c:v>
                </c:pt>
                <c:pt idx="3147">
                  <c:v>3157.0</c:v>
                </c:pt>
                <c:pt idx="3148">
                  <c:v>3158.0</c:v>
                </c:pt>
                <c:pt idx="3149">
                  <c:v>3159.0</c:v>
                </c:pt>
                <c:pt idx="3150">
                  <c:v>3160.0</c:v>
                </c:pt>
                <c:pt idx="3151">
                  <c:v>3161.0</c:v>
                </c:pt>
                <c:pt idx="3152">
                  <c:v>3162.0</c:v>
                </c:pt>
                <c:pt idx="3153">
                  <c:v>3163.0</c:v>
                </c:pt>
                <c:pt idx="3154">
                  <c:v>3164.0</c:v>
                </c:pt>
                <c:pt idx="3155">
                  <c:v>3165.0</c:v>
                </c:pt>
                <c:pt idx="3156">
                  <c:v>3166.0</c:v>
                </c:pt>
                <c:pt idx="3157">
                  <c:v>3167.0</c:v>
                </c:pt>
                <c:pt idx="3158">
                  <c:v>3168.0</c:v>
                </c:pt>
                <c:pt idx="3159">
                  <c:v>3169.0</c:v>
                </c:pt>
                <c:pt idx="3160">
                  <c:v>3170.0</c:v>
                </c:pt>
                <c:pt idx="3161">
                  <c:v>3171.0</c:v>
                </c:pt>
                <c:pt idx="3162">
                  <c:v>3172.0</c:v>
                </c:pt>
                <c:pt idx="3163">
                  <c:v>3173.0</c:v>
                </c:pt>
                <c:pt idx="3164">
                  <c:v>3174.0</c:v>
                </c:pt>
                <c:pt idx="3165">
                  <c:v>3175.0</c:v>
                </c:pt>
                <c:pt idx="3166">
                  <c:v>3176.0</c:v>
                </c:pt>
                <c:pt idx="3167">
                  <c:v>3177.0</c:v>
                </c:pt>
                <c:pt idx="3168">
                  <c:v>3178.0</c:v>
                </c:pt>
                <c:pt idx="3169">
                  <c:v>3179.0</c:v>
                </c:pt>
                <c:pt idx="3170">
                  <c:v>3180.0</c:v>
                </c:pt>
                <c:pt idx="3171">
                  <c:v>3181.0</c:v>
                </c:pt>
                <c:pt idx="3172">
                  <c:v>3182.0</c:v>
                </c:pt>
                <c:pt idx="3173">
                  <c:v>3183.0</c:v>
                </c:pt>
                <c:pt idx="3174">
                  <c:v>3184.0</c:v>
                </c:pt>
                <c:pt idx="3175">
                  <c:v>3185.0</c:v>
                </c:pt>
                <c:pt idx="3176">
                  <c:v>3186.0</c:v>
                </c:pt>
                <c:pt idx="3177">
                  <c:v>3187.0</c:v>
                </c:pt>
                <c:pt idx="3178">
                  <c:v>3188.0</c:v>
                </c:pt>
                <c:pt idx="3179">
                  <c:v>3189.0</c:v>
                </c:pt>
                <c:pt idx="3180">
                  <c:v>3190.0</c:v>
                </c:pt>
                <c:pt idx="3181">
                  <c:v>3191.0</c:v>
                </c:pt>
                <c:pt idx="3182">
                  <c:v>3192.0</c:v>
                </c:pt>
                <c:pt idx="3183">
                  <c:v>3193.0</c:v>
                </c:pt>
                <c:pt idx="3184">
                  <c:v>3194.0</c:v>
                </c:pt>
                <c:pt idx="3185">
                  <c:v>3195.0</c:v>
                </c:pt>
                <c:pt idx="3186">
                  <c:v>3196.0</c:v>
                </c:pt>
                <c:pt idx="3187">
                  <c:v>3197.0</c:v>
                </c:pt>
                <c:pt idx="3188">
                  <c:v>3198.0</c:v>
                </c:pt>
                <c:pt idx="3189">
                  <c:v>3199.0</c:v>
                </c:pt>
                <c:pt idx="3190">
                  <c:v>3200.0</c:v>
                </c:pt>
                <c:pt idx="3191">
                  <c:v>3201.0</c:v>
                </c:pt>
                <c:pt idx="3192">
                  <c:v>3202.0</c:v>
                </c:pt>
                <c:pt idx="3193">
                  <c:v>3203.0</c:v>
                </c:pt>
                <c:pt idx="3194">
                  <c:v>3204.0</c:v>
                </c:pt>
                <c:pt idx="3195">
                  <c:v>3205.0</c:v>
                </c:pt>
                <c:pt idx="3196">
                  <c:v>3206.0</c:v>
                </c:pt>
                <c:pt idx="3197">
                  <c:v>3207.0</c:v>
                </c:pt>
                <c:pt idx="3198">
                  <c:v>3208.0</c:v>
                </c:pt>
                <c:pt idx="3199">
                  <c:v>3209.0</c:v>
                </c:pt>
                <c:pt idx="3200">
                  <c:v>3210.0</c:v>
                </c:pt>
                <c:pt idx="3201">
                  <c:v>3211.0</c:v>
                </c:pt>
                <c:pt idx="3202">
                  <c:v>3212.0</c:v>
                </c:pt>
                <c:pt idx="3203">
                  <c:v>3213.0</c:v>
                </c:pt>
                <c:pt idx="3204">
                  <c:v>3214.0</c:v>
                </c:pt>
                <c:pt idx="3205">
                  <c:v>3215.0</c:v>
                </c:pt>
                <c:pt idx="3206">
                  <c:v>3216.0</c:v>
                </c:pt>
                <c:pt idx="3207">
                  <c:v>3217.0</c:v>
                </c:pt>
                <c:pt idx="3208">
                  <c:v>3218.0</c:v>
                </c:pt>
                <c:pt idx="3209">
                  <c:v>3219.0</c:v>
                </c:pt>
                <c:pt idx="3210">
                  <c:v>3220.0</c:v>
                </c:pt>
                <c:pt idx="3211">
                  <c:v>3221.0</c:v>
                </c:pt>
                <c:pt idx="3212">
                  <c:v>3222.0</c:v>
                </c:pt>
                <c:pt idx="3213">
                  <c:v>3223.0</c:v>
                </c:pt>
                <c:pt idx="3214">
                  <c:v>3224.0</c:v>
                </c:pt>
                <c:pt idx="3215">
                  <c:v>3225.0</c:v>
                </c:pt>
                <c:pt idx="3216">
                  <c:v>3226.0</c:v>
                </c:pt>
                <c:pt idx="3217">
                  <c:v>3227.0</c:v>
                </c:pt>
                <c:pt idx="3218">
                  <c:v>3228.0</c:v>
                </c:pt>
                <c:pt idx="3219">
                  <c:v>3229.0</c:v>
                </c:pt>
                <c:pt idx="3220">
                  <c:v>3230.0</c:v>
                </c:pt>
                <c:pt idx="3221">
                  <c:v>3231.0</c:v>
                </c:pt>
                <c:pt idx="3222">
                  <c:v>3232.0</c:v>
                </c:pt>
                <c:pt idx="3223">
                  <c:v>3233.0</c:v>
                </c:pt>
                <c:pt idx="3224">
                  <c:v>3234.0</c:v>
                </c:pt>
                <c:pt idx="3225">
                  <c:v>3235.0</c:v>
                </c:pt>
                <c:pt idx="3226">
                  <c:v>3236.0</c:v>
                </c:pt>
                <c:pt idx="3227">
                  <c:v>3237.0</c:v>
                </c:pt>
                <c:pt idx="3228">
                  <c:v>3238.0</c:v>
                </c:pt>
                <c:pt idx="3229">
                  <c:v>3239.0</c:v>
                </c:pt>
                <c:pt idx="3230">
                  <c:v>3240.0</c:v>
                </c:pt>
                <c:pt idx="3231">
                  <c:v>3241.0</c:v>
                </c:pt>
                <c:pt idx="3232">
                  <c:v>3242.0</c:v>
                </c:pt>
                <c:pt idx="3233">
                  <c:v>3243.0</c:v>
                </c:pt>
                <c:pt idx="3234">
                  <c:v>3244.0</c:v>
                </c:pt>
                <c:pt idx="3235">
                  <c:v>3245.0</c:v>
                </c:pt>
                <c:pt idx="3236">
                  <c:v>3246.0</c:v>
                </c:pt>
                <c:pt idx="3237">
                  <c:v>3247.0</c:v>
                </c:pt>
                <c:pt idx="3238">
                  <c:v>3248.0</c:v>
                </c:pt>
                <c:pt idx="3239">
                  <c:v>3249.0</c:v>
                </c:pt>
                <c:pt idx="3240">
                  <c:v>3250.0</c:v>
                </c:pt>
                <c:pt idx="3241">
                  <c:v>3251.0</c:v>
                </c:pt>
                <c:pt idx="3242">
                  <c:v>3252.0</c:v>
                </c:pt>
                <c:pt idx="3243">
                  <c:v>3253.0</c:v>
                </c:pt>
                <c:pt idx="3244">
                  <c:v>3254.0</c:v>
                </c:pt>
                <c:pt idx="3245">
                  <c:v>3255.0</c:v>
                </c:pt>
                <c:pt idx="3246">
                  <c:v>3256.0</c:v>
                </c:pt>
                <c:pt idx="3247">
                  <c:v>3257.0</c:v>
                </c:pt>
                <c:pt idx="3248">
                  <c:v>3258.0</c:v>
                </c:pt>
                <c:pt idx="3249">
                  <c:v>3259.0</c:v>
                </c:pt>
                <c:pt idx="3250">
                  <c:v>3260.0</c:v>
                </c:pt>
                <c:pt idx="3251">
                  <c:v>3261.0</c:v>
                </c:pt>
                <c:pt idx="3252">
                  <c:v>3262.0</c:v>
                </c:pt>
                <c:pt idx="3253">
                  <c:v>3263.0</c:v>
                </c:pt>
                <c:pt idx="3254">
                  <c:v>3264.0</c:v>
                </c:pt>
                <c:pt idx="3255">
                  <c:v>3265.0</c:v>
                </c:pt>
                <c:pt idx="3256">
                  <c:v>3266.0</c:v>
                </c:pt>
                <c:pt idx="3257">
                  <c:v>3267.0</c:v>
                </c:pt>
                <c:pt idx="3258">
                  <c:v>3268.0</c:v>
                </c:pt>
                <c:pt idx="3259">
                  <c:v>3269.0</c:v>
                </c:pt>
                <c:pt idx="3260">
                  <c:v>3270.0</c:v>
                </c:pt>
                <c:pt idx="3261">
                  <c:v>3271.0</c:v>
                </c:pt>
                <c:pt idx="3262">
                  <c:v>3272.0</c:v>
                </c:pt>
                <c:pt idx="3263">
                  <c:v>3273.0</c:v>
                </c:pt>
                <c:pt idx="3264">
                  <c:v>3274.0</c:v>
                </c:pt>
                <c:pt idx="3265">
                  <c:v>3275.0</c:v>
                </c:pt>
                <c:pt idx="3266">
                  <c:v>3276.0</c:v>
                </c:pt>
                <c:pt idx="3267">
                  <c:v>3277.0</c:v>
                </c:pt>
                <c:pt idx="3268">
                  <c:v>3278.0</c:v>
                </c:pt>
                <c:pt idx="3269">
                  <c:v>3279.0</c:v>
                </c:pt>
                <c:pt idx="3270">
                  <c:v>3280.0</c:v>
                </c:pt>
                <c:pt idx="3271">
                  <c:v>3281.0</c:v>
                </c:pt>
                <c:pt idx="3272">
                  <c:v>3282.0</c:v>
                </c:pt>
                <c:pt idx="3273">
                  <c:v>3283.0</c:v>
                </c:pt>
                <c:pt idx="3274">
                  <c:v>3284.0</c:v>
                </c:pt>
                <c:pt idx="3275">
                  <c:v>3285.0</c:v>
                </c:pt>
                <c:pt idx="3276">
                  <c:v>3286.0</c:v>
                </c:pt>
                <c:pt idx="3277">
                  <c:v>3287.0</c:v>
                </c:pt>
                <c:pt idx="3278">
                  <c:v>3288.0</c:v>
                </c:pt>
                <c:pt idx="3279">
                  <c:v>3289.0</c:v>
                </c:pt>
                <c:pt idx="3280">
                  <c:v>3290.0</c:v>
                </c:pt>
                <c:pt idx="3281">
                  <c:v>3291.0</c:v>
                </c:pt>
                <c:pt idx="3282">
                  <c:v>3292.0</c:v>
                </c:pt>
                <c:pt idx="3283">
                  <c:v>3293.0</c:v>
                </c:pt>
                <c:pt idx="3284">
                  <c:v>3294.0</c:v>
                </c:pt>
                <c:pt idx="3285">
                  <c:v>3295.0</c:v>
                </c:pt>
                <c:pt idx="3286">
                  <c:v>3296.0</c:v>
                </c:pt>
                <c:pt idx="3287">
                  <c:v>3297.0</c:v>
                </c:pt>
                <c:pt idx="3288">
                  <c:v>3298.0</c:v>
                </c:pt>
                <c:pt idx="3289">
                  <c:v>3299.0</c:v>
                </c:pt>
                <c:pt idx="3290">
                  <c:v>3300.0</c:v>
                </c:pt>
                <c:pt idx="3291">
                  <c:v>3301.0</c:v>
                </c:pt>
                <c:pt idx="3292">
                  <c:v>3302.0</c:v>
                </c:pt>
                <c:pt idx="3293">
                  <c:v>3303.0</c:v>
                </c:pt>
                <c:pt idx="3294">
                  <c:v>3304.0</c:v>
                </c:pt>
                <c:pt idx="3295">
                  <c:v>3305.0</c:v>
                </c:pt>
                <c:pt idx="3296">
                  <c:v>3306.0</c:v>
                </c:pt>
                <c:pt idx="3297">
                  <c:v>3307.0</c:v>
                </c:pt>
                <c:pt idx="3298">
                  <c:v>3308.0</c:v>
                </c:pt>
                <c:pt idx="3299">
                  <c:v>3309.0</c:v>
                </c:pt>
                <c:pt idx="3300">
                  <c:v>3310.0</c:v>
                </c:pt>
                <c:pt idx="3301">
                  <c:v>3311.0</c:v>
                </c:pt>
                <c:pt idx="3302">
                  <c:v>3312.0</c:v>
                </c:pt>
                <c:pt idx="3303">
                  <c:v>3313.0</c:v>
                </c:pt>
                <c:pt idx="3304">
                  <c:v>3314.0</c:v>
                </c:pt>
                <c:pt idx="3305">
                  <c:v>3315.0</c:v>
                </c:pt>
                <c:pt idx="3306">
                  <c:v>3316.0</c:v>
                </c:pt>
                <c:pt idx="3307">
                  <c:v>3317.0</c:v>
                </c:pt>
                <c:pt idx="3308">
                  <c:v>3318.0</c:v>
                </c:pt>
                <c:pt idx="3309">
                  <c:v>3319.0</c:v>
                </c:pt>
                <c:pt idx="3310">
                  <c:v>3320.0</c:v>
                </c:pt>
                <c:pt idx="3311">
                  <c:v>3321.0</c:v>
                </c:pt>
                <c:pt idx="3312">
                  <c:v>3322.0</c:v>
                </c:pt>
                <c:pt idx="3313">
                  <c:v>3323.0</c:v>
                </c:pt>
                <c:pt idx="3314">
                  <c:v>3324.0</c:v>
                </c:pt>
                <c:pt idx="3315">
                  <c:v>3325.0</c:v>
                </c:pt>
                <c:pt idx="3316">
                  <c:v>3326.0</c:v>
                </c:pt>
                <c:pt idx="3317">
                  <c:v>3327.0</c:v>
                </c:pt>
                <c:pt idx="3318">
                  <c:v>3328.0</c:v>
                </c:pt>
                <c:pt idx="3319">
                  <c:v>3329.0</c:v>
                </c:pt>
                <c:pt idx="3320">
                  <c:v>3330.0</c:v>
                </c:pt>
                <c:pt idx="3321">
                  <c:v>3331.0</c:v>
                </c:pt>
                <c:pt idx="3322">
                  <c:v>3332.0</c:v>
                </c:pt>
                <c:pt idx="3323">
                  <c:v>3333.0</c:v>
                </c:pt>
                <c:pt idx="3324">
                  <c:v>3334.0</c:v>
                </c:pt>
                <c:pt idx="3325">
                  <c:v>3335.0</c:v>
                </c:pt>
                <c:pt idx="3326">
                  <c:v>3336.0</c:v>
                </c:pt>
                <c:pt idx="3327">
                  <c:v>3337.0</c:v>
                </c:pt>
                <c:pt idx="3328">
                  <c:v>3338.0</c:v>
                </c:pt>
                <c:pt idx="3329">
                  <c:v>3339.0</c:v>
                </c:pt>
                <c:pt idx="3330">
                  <c:v>3340.0</c:v>
                </c:pt>
                <c:pt idx="3331">
                  <c:v>3341.0</c:v>
                </c:pt>
                <c:pt idx="3332">
                  <c:v>3342.0</c:v>
                </c:pt>
                <c:pt idx="3333">
                  <c:v>3343.0</c:v>
                </c:pt>
                <c:pt idx="3334">
                  <c:v>3344.0</c:v>
                </c:pt>
                <c:pt idx="3335">
                  <c:v>3345.0</c:v>
                </c:pt>
                <c:pt idx="3336">
                  <c:v>3346.0</c:v>
                </c:pt>
                <c:pt idx="3337">
                  <c:v>3347.0</c:v>
                </c:pt>
                <c:pt idx="3338">
                  <c:v>3348.0</c:v>
                </c:pt>
                <c:pt idx="3339">
                  <c:v>3349.0</c:v>
                </c:pt>
                <c:pt idx="3340">
                  <c:v>3350.0</c:v>
                </c:pt>
                <c:pt idx="3341">
                  <c:v>3351.0</c:v>
                </c:pt>
                <c:pt idx="3342">
                  <c:v>3352.0</c:v>
                </c:pt>
                <c:pt idx="3343">
                  <c:v>3353.0</c:v>
                </c:pt>
                <c:pt idx="3344">
                  <c:v>3354.0</c:v>
                </c:pt>
                <c:pt idx="3345">
                  <c:v>3355.0</c:v>
                </c:pt>
                <c:pt idx="3346">
                  <c:v>3356.0</c:v>
                </c:pt>
                <c:pt idx="3347">
                  <c:v>3357.0</c:v>
                </c:pt>
                <c:pt idx="3348">
                  <c:v>3358.0</c:v>
                </c:pt>
                <c:pt idx="3349">
                  <c:v>3359.0</c:v>
                </c:pt>
                <c:pt idx="3350">
                  <c:v>3360.0</c:v>
                </c:pt>
                <c:pt idx="3351">
                  <c:v>3361.0</c:v>
                </c:pt>
                <c:pt idx="3352">
                  <c:v>3362.0</c:v>
                </c:pt>
                <c:pt idx="3353">
                  <c:v>3363.0</c:v>
                </c:pt>
                <c:pt idx="3354">
                  <c:v>3364.0</c:v>
                </c:pt>
                <c:pt idx="3355">
                  <c:v>3365.0</c:v>
                </c:pt>
                <c:pt idx="3356">
                  <c:v>3366.0</c:v>
                </c:pt>
                <c:pt idx="3357">
                  <c:v>3367.0</c:v>
                </c:pt>
                <c:pt idx="3358">
                  <c:v>3368.0</c:v>
                </c:pt>
                <c:pt idx="3359">
                  <c:v>3369.0</c:v>
                </c:pt>
                <c:pt idx="3360">
                  <c:v>3370.0</c:v>
                </c:pt>
                <c:pt idx="3361">
                  <c:v>3371.0</c:v>
                </c:pt>
                <c:pt idx="3362">
                  <c:v>3372.0</c:v>
                </c:pt>
                <c:pt idx="3363">
                  <c:v>3373.0</c:v>
                </c:pt>
                <c:pt idx="3364">
                  <c:v>3374.0</c:v>
                </c:pt>
                <c:pt idx="3365">
                  <c:v>3375.0</c:v>
                </c:pt>
                <c:pt idx="3366">
                  <c:v>3376.0</c:v>
                </c:pt>
                <c:pt idx="3367">
                  <c:v>3377.0</c:v>
                </c:pt>
                <c:pt idx="3368">
                  <c:v>3378.0</c:v>
                </c:pt>
                <c:pt idx="3369">
                  <c:v>3379.0</c:v>
                </c:pt>
                <c:pt idx="3370">
                  <c:v>3380.0</c:v>
                </c:pt>
                <c:pt idx="3371">
                  <c:v>3381.0</c:v>
                </c:pt>
                <c:pt idx="3372">
                  <c:v>3382.0</c:v>
                </c:pt>
                <c:pt idx="3373">
                  <c:v>3383.0</c:v>
                </c:pt>
                <c:pt idx="3374">
                  <c:v>3384.0</c:v>
                </c:pt>
                <c:pt idx="3375">
                  <c:v>3385.0</c:v>
                </c:pt>
                <c:pt idx="3376">
                  <c:v>3386.0</c:v>
                </c:pt>
                <c:pt idx="3377">
                  <c:v>3387.0</c:v>
                </c:pt>
                <c:pt idx="3378">
                  <c:v>3388.0</c:v>
                </c:pt>
                <c:pt idx="3379">
                  <c:v>3389.0</c:v>
                </c:pt>
                <c:pt idx="3380">
                  <c:v>3390.0</c:v>
                </c:pt>
                <c:pt idx="3381">
                  <c:v>3391.0</c:v>
                </c:pt>
                <c:pt idx="3382">
                  <c:v>3392.0</c:v>
                </c:pt>
                <c:pt idx="3383">
                  <c:v>3393.0</c:v>
                </c:pt>
                <c:pt idx="3384">
                  <c:v>3394.0</c:v>
                </c:pt>
                <c:pt idx="3385">
                  <c:v>3395.0</c:v>
                </c:pt>
                <c:pt idx="3386">
                  <c:v>3396.0</c:v>
                </c:pt>
                <c:pt idx="3387">
                  <c:v>3397.0</c:v>
                </c:pt>
                <c:pt idx="3388">
                  <c:v>3398.0</c:v>
                </c:pt>
                <c:pt idx="3389">
                  <c:v>3399.0</c:v>
                </c:pt>
                <c:pt idx="3390">
                  <c:v>3400.0</c:v>
                </c:pt>
                <c:pt idx="3391">
                  <c:v>3401.0</c:v>
                </c:pt>
                <c:pt idx="3392">
                  <c:v>3402.0</c:v>
                </c:pt>
                <c:pt idx="3393">
                  <c:v>3403.0</c:v>
                </c:pt>
                <c:pt idx="3394">
                  <c:v>3404.0</c:v>
                </c:pt>
                <c:pt idx="3395">
                  <c:v>3405.0</c:v>
                </c:pt>
                <c:pt idx="3396">
                  <c:v>3406.0</c:v>
                </c:pt>
                <c:pt idx="3397">
                  <c:v>3407.0</c:v>
                </c:pt>
                <c:pt idx="3398">
                  <c:v>3408.0</c:v>
                </c:pt>
                <c:pt idx="3399">
                  <c:v>3409.0</c:v>
                </c:pt>
                <c:pt idx="3400">
                  <c:v>3410.0</c:v>
                </c:pt>
                <c:pt idx="3401">
                  <c:v>3411.0</c:v>
                </c:pt>
                <c:pt idx="3402">
                  <c:v>3412.0</c:v>
                </c:pt>
                <c:pt idx="3403">
                  <c:v>3413.0</c:v>
                </c:pt>
                <c:pt idx="3404">
                  <c:v>3414.0</c:v>
                </c:pt>
                <c:pt idx="3405">
                  <c:v>3415.0</c:v>
                </c:pt>
                <c:pt idx="3406">
                  <c:v>3416.0</c:v>
                </c:pt>
                <c:pt idx="3407">
                  <c:v>3417.0</c:v>
                </c:pt>
                <c:pt idx="3408">
                  <c:v>3418.0</c:v>
                </c:pt>
                <c:pt idx="3409">
                  <c:v>3419.0</c:v>
                </c:pt>
                <c:pt idx="3410">
                  <c:v>3420.0</c:v>
                </c:pt>
                <c:pt idx="3411">
                  <c:v>3421.0</c:v>
                </c:pt>
                <c:pt idx="3412">
                  <c:v>3422.0</c:v>
                </c:pt>
                <c:pt idx="3413">
                  <c:v>3423.0</c:v>
                </c:pt>
                <c:pt idx="3414">
                  <c:v>3424.0</c:v>
                </c:pt>
                <c:pt idx="3415">
                  <c:v>3425.0</c:v>
                </c:pt>
                <c:pt idx="3416">
                  <c:v>3426.0</c:v>
                </c:pt>
                <c:pt idx="3417">
                  <c:v>3427.0</c:v>
                </c:pt>
                <c:pt idx="3418">
                  <c:v>3428.0</c:v>
                </c:pt>
                <c:pt idx="3419">
                  <c:v>3429.0</c:v>
                </c:pt>
                <c:pt idx="3420">
                  <c:v>3430.0</c:v>
                </c:pt>
                <c:pt idx="3421">
                  <c:v>3431.0</c:v>
                </c:pt>
                <c:pt idx="3422">
                  <c:v>3432.0</c:v>
                </c:pt>
                <c:pt idx="3423">
                  <c:v>3433.0</c:v>
                </c:pt>
                <c:pt idx="3424">
                  <c:v>3434.0</c:v>
                </c:pt>
                <c:pt idx="3425">
                  <c:v>3435.0</c:v>
                </c:pt>
                <c:pt idx="3426">
                  <c:v>3436.0</c:v>
                </c:pt>
                <c:pt idx="3427">
                  <c:v>3437.0</c:v>
                </c:pt>
                <c:pt idx="3428">
                  <c:v>3438.0</c:v>
                </c:pt>
                <c:pt idx="3429">
                  <c:v>3439.0</c:v>
                </c:pt>
                <c:pt idx="3430">
                  <c:v>3440.0</c:v>
                </c:pt>
                <c:pt idx="3431">
                  <c:v>3441.0</c:v>
                </c:pt>
                <c:pt idx="3432">
                  <c:v>3442.0</c:v>
                </c:pt>
                <c:pt idx="3433">
                  <c:v>3443.0</c:v>
                </c:pt>
                <c:pt idx="3434">
                  <c:v>3444.0</c:v>
                </c:pt>
                <c:pt idx="3435">
                  <c:v>3445.0</c:v>
                </c:pt>
                <c:pt idx="3436">
                  <c:v>3446.0</c:v>
                </c:pt>
                <c:pt idx="3437">
                  <c:v>3447.0</c:v>
                </c:pt>
                <c:pt idx="3438">
                  <c:v>3448.0</c:v>
                </c:pt>
                <c:pt idx="3439">
                  <c:v>3449.0</c:v>
                </c:pt>
                <c:pt idx="3440">
                  <c:v>3450.0</c:v>
                </c:pt>
                <c:pt idx="3441">
                  <c:v>3451.0</c:v>
                </c:pt>
                <c:pt idx="3442">
                  <c:v>3452.0</c:v>
                </c:pt>
                <c:pt idx="3443">
                  <c:v>3453.0</c:v>
                </c:pt>
                <c:pt idx="3444">
                  <c:v>3454.0</c:v>
                </c:pt>
                <c:pt idx="3445">
                  <c:v>3455.0</c:v>
                </c:pt>
                <c:pt idx="3446">
                  <c:v>3456.0</c:v>
                </c:pt>
                <c:pt idx="3447">
                  <c:v>3457.0</c:v>
                </c:pt>
                <c:pt idx="3448">
                  <c:v>3458.0</c:v>
                </c:pt>
                <c:pt idx="3449">
                  <c:v>3459.0</c:v>
                </c:pt>
                <c:pt idx="3450">
                  <c:v>3460.0</c:v>
                </c:pt>
                <c:pt idx="3451">
                  <c:v>3461.0</c:v>
                </c:pt>
                <c:pt idx="3452">
                  <c:v>3462.0</c:v>
                </c:pt>
                <c:pt idx="3453">
                  <c:v>3463.0</c:v>
                </c:pt>
                <c:pt idx="3454">
                  <c:v>3464.0</c:v>
                </c:pt>
                <c:pt idx="3455">
                  <c:v>3465.0</c:v>
                </c:pt>
                <c:pt idx="3456">
                  <c:v>3466.0</c:v>
                </c:pt>
                <c:pt idx="3457">
                  <c:v>3467.0</c:v>
                </c:pt>
                <c:pt idx="3458">
                  <c:v>3468.0</c:v>
                </c:pt>
                <c:pt idx="3459">
                  <c:v>3469.0</c:v>
                </c:pt>
                <c:pt idx="3460">
                  <c:v>3470.0</c:v>
                </c:pt>
                <c:pt idx="3461">
                  <c:v>3471.0</c:v>
                </c:pt>
                <c:pt idx="3462">
                  <c:v>3472.0</c:v>
                </c:pt>
                <c:pt idx="3463">
                  <c:v>3473.0</c:v>
                </c:pt>
                <c:pt idx="3464">
                  <c:v>3474.0</c:v>
                </c:pt>
                <c:pt idx="3465">
                  <c:v>3475.0</c:v>
                </c:pt>
                <c:pt idx="3466">
                  <c:v>3476.0</c:v>
                </c:pt>
                <c:pt idx="3467">
                  <c:v>3477.0</c:v>
                </c:pt>
                <c:pt idx="3468">
                  <c:v>3478.0</c:v>
                </c:pt>
                <c:pt idx="3469">
                  <c:v>3479.0</c:v>
                </c:pt>
                <c:pt idx="3470">
                  <c:v>3480.0</c:v>
                </c:pt>
                <c:pt idx="3471">
                  <c:v>3481.0</c:v>
                </c:pt>
                <c:pt idx="3472">
                  <c:v>3482.0</c:v>
                </c:pt>
                <c:pt idx="3473">
                  <c:v>3483.0</c:v>
                </c:pt>
                <c:pt idx="3474">
                  <c:v>3484.0</c:v>
                </c:pt>
                <c:pt idx="3475">
                  <c:v>3485.0</c:v>
                </c:pt>
                <c:pt idx="3476">
                  <c:v>3486.0</c:v>
                </c:pt>
                <c:pt idx="3477">
                  <c:v>3487.0</c:v>
                </c:pt>
                <c:pt idx="3478">
                  <c:v>3488.0</c:v>
                </c:pt>
                <c:pt idx="3479">
                  <c:v>3489.0</c:v>
                </c:pt>
                <c:pt idx="3480">
                  <c:v>3490.0</c:v>
                </c:pt>
                <c:pt idx="3481">
                  <c:v>3491.0</c:v>
                </c:pt>
                <c:pt idx="3482">
                  <c:v>3492.0</c:v>
                </c:pt>
                <c:pt idx="3483">
                  <c:v>3493.0</c:v>
                </c:pt>
                <c:pt idx="3484">
                  <c:v>3494.0</c:v>
                </c:pt>
                <c:pt idx="3485">
                  <c:v>3495.0</c:v>
                </c:pt>
                <c:pt idx="3486">
                  <c:v>3496.0</c:v>
                </c:pt>
                <c:pt idx="3487">
                  <c:v>3497.0</c:v>
                </c:pt>
                <c:pt idx="3488">
                  <c:v>3498.0</c:v>
                </c:pt>
                <c:pt idx="3489">
                  <c:v>3499.0</c:v>
                </c:pt>
                <c:pt idx="3490">
                  <c:v>3500.0</c:v>
                </c:pt>
                <c:pt idx="3491">
                  <c:v>3501.0</c:v>
                </c:pt>
                <c:pt idx="3492">
                  <c:v>3502.0</c:v>
                </c:pt>
                <c:pt idx="3493">
                  <c:v>3503.0</c:v>
                </c:pt>
                <c:pt idx="3494">
                  <c:v>3504.0</c:v>
                </c:pt>
                <c:pt idx="3495">
                  <c:v>3505.0</c:v>
                </c:pt>
                <c:pt idx="3496">
                  <c:v>3506.0</c:v>
                </c:pt>
                <c:pt idx="3497">
                  <c:v>3507.0</c:v>
                </c:pt>
                <c:pt idx="3498">
                  <c:v>3508.0</c:v>
                </c:pt>
                <c:pt idx="3499">
                  <c:v>3509.0</c:v>
                </c:pt>
                <c:pt idx="3500">
                  <c:v>3510.0</c:v>
                </c:pt>
                <c:pt idx="3501">
                  <c:v>3511.0</c:v>
                </c:pt>
                <c:pt idx="3502">
                  <c:v>3512.0</c:v>
                </c:pt>
                <c:pt idx="3503">
                  <c:v>3513.0</c:v>
                </c:pt>
                <c:pt idx="3504">
                  <c:v>3514.0</c:v>
                </c:pt>
                <c:pt idx="3505">
                  <c:v>3515.0</c:v>
                </c:pt>
                <c:pt idx="3506">
                  <c:v>3516.0</c:v>
                </c:pt>
                <c:pt idx="3507">
                  <c:v>3517.0</c:v>
                </c:pt>
                <c:pt idx="3508">
                  <c:v>3518.0</c:v>
                </c:pt>
                <c:pt idx="3509">
                  <c:v>3519.0</c:v>
                </c:pt>
                <c:pt idx="3510">
                  <c:v>3520.0</c:v>
                </c:pt>
                <c:pt idx="3511">
                  <c:v>3521.0</c:v>
                </c:pt>
                <c:pt idx="3512">
                  <c:v>3522.0</c:v>
                </c:pt>
                <c:pt idx="3513">
                  <c:v>3523.0</c:v>
                </c:pt>
                <c:pt idx="3514">
                  <c:v>3524.0</c:v>
                </c:pt>
                <c:pt idx="3515">
                  <c:v>3525.0</c:v>
                </c:pt>
                <c:pt idx="3516">
                  <c:v>3526.0</c:v>
                </c:pt>
                <c:pt idx="3517">
                  <c:v>3527.0</c:v>
                </c:pt>
                <c:pt idx="3518">
                  <c:v>3528.0</c:v>
                </c:pt>
                <c:pt idx="3519">
                  <c:v>3529.0</c:v>
                </c:pt>
                <c:pt idx="3520">
                  <c:v>3530.0</c:v>
                </c:pt>
                <c:pt idx="3521">
                  <c:v>3531.0</c:v>
                </c:pt>
                <c:pt idx="3522">
                  <c:v>3532.0</c:v>
                </c:pt>
                <c:pt idx="3523">
                  <c:v>3533.0</c:v>
                </c:pt>
                <c:pt idx="3524">
                  <c:v>3534.0</c:v>
                </c:pt>
                <c:pt idx="3525">
                  <c:v>3535.0</c:v>
                </c:pt>
                <c:pt idx="3526">
                  <c:v>3536.0</c:v>
                </c:pt>
                <c:pt idx="3527">
                  <c:v>3537.0</c:v>
                </c:pt>
                <c:pt idx="3528">
                  <c:v>3538.0</c:v>
                </c:pt>
                <c:pt idx="3529">
                  <c:v>3539.0</c:v>
                </c:pt>
                <c:pt idx="3530">
                  <c:v>3540.0</c:v>
                </c:pt>
                <c:pt idx="3531">
                  <c:v>3541.0</c:v>
                </c:pt>
                <c:pt idx="3532">
                  <c:v>3542.0</c:v>
                </c:pt>
                <c:pt idx="3533">
                  <c:v>3543.0</c:v>
                </c:pt>
                <c:pt idx="3534">
                  <c:v>3544.0</c:v>
                </c:pt>
                <c:pt idx="3535">
                  <c:v>3545.0</c:v>
                </c:pt>
                <c:pt idx="3536">
                  <c:v>3546.0</c:v>
                </c:pt>
                <c:pt idx="3537">
                  <c:v>3547.0</c:v>
                </c:pt>
                <c:pt idx="3538">
                  <c:v>3548.0</c:v>
                </c:pt>
                <c:pt idx="3539">
                  <c:v>3549.0</c:v>
                </c:pt>
                <c:pt idx="3540">
                  <c:v>3550.0</c:v>
                </c:pt>
                <c:pt idx="3541">
                  <c:v>3551.0</c:v>
                </c:pt>
                <c:pt idx="3542">
                  <c:v>3552.0</c:v>
                </c:pt>
                <c:pt idx="3543">
                  <c:v>3553.0</c:v>
                </c:pt>
                <c:pt idx="3544">
                  <c:v>3554.0</c:v>
                </c:pt>
                <c:pt idx="3545">
                  <c:v>3555.0</c:v>
                </c:pt>
                <c:pt idx="3546">
                  <c:v>3556.0</c:v>
                </c:pt>
                <c:pt idx="3547">
                  <c:v>3557.0</c:v>
                </c:pt>
                <c:pt idx="3548">
                  <c:v>3558.0</c:v>
                </c:pt>
                <c:pt idx="3549">
                  <c:v>3559.0</c:v>
                </c:pt>
                <c:pt idx="3550">
                  <c:v>3560.0</c:v>
                </c:pt>
                <c:pt idx="3551">
                  <c:v>3561.0</c:v>
                </c:pt>
                <c:pt idx="3552">
                  <c:v>3562.0</c:v>
                </c:pt>
                <c:pt idx="3553">
                  <c:v>3563.0</c:v>
                </c:pt>
                <c:pt idx="3554">
                  <c:v>3564.0</c:v>
                </c:pt>
                <c:pt idx="3555">
                  <c:v>3565.0</c:v>
                </c:pt>
                <c:pt idx="3556">
                  <c:v>3566.0</c:v>
                </c:pt>
                <c:pt idx="3557">
                  <c:v>3567.0</c:v>
                </c:pt>
                <c:pt idx="3558">
                  <c:v>3568.0</c:v>
                </c:pt>
                <c:pt idx="3559">
                  <c:v>3569.0</c:v>
                </c:pt>
                <c:pt idx="3560">
                  <c:v>3570.0</c:v>
                </c:pt>
                <c:pt idx="3561">
                  <c:v>3571.0</c:v>
                </c:pt>
                <c:pt idx="3562">
                  <c:v>3572.0</c:v>
                </c:pt>
                <c:pt idx="3563">
                  <c:v>3573.0</c:v>
                </c:pt>
                <c:pt idx="3564">
                  <c:v>3574.0</c:v>
                </c:pt>
                <c:pt idx="3565">
                  <c:v>3575.0</c:v>
                </c:pt>
                <c:pt idx="3566">
                  <c:v>3576.0</c:v>
                </c:pt>
                <c:pt idx="3567">
                  <c:v>3577.0</c:v>
                </c:pt>
                <c:pt idx="3568">
                  <c:v>3578.0</c:v>
                </c:pt>
                <c:pt idx="3569">
                  <c:v>3579.0</c:v>
                </c:pt>
                <c:pt idx="3570">
                  <c:v>3580.0</c:v>
                </c:pt>
                <c:pt idx="3571">
                  <c:v>3581.0</c:v>
                </c:pt>
                <c:pt idx="3572">
                  <c:v>3582.0</c:v>
                </c:pt>
                <c:pt idx="3573">
                  <c:v>3583.0</c:v>
                </c:pt>
                <c:pt idx="3574">
                  <c:v>3584.0</c:v>
                </c:pt>
                <c:pt idx="3575">
                  <c:v>3585.0</c:v>
                </c:pt>
                <c:pt idx="3576">
                  <c:v>3586.0</c:v>
                </c:pt>
                <c:pt idx="3577">
                  <c:v>3587.0</c:v>
                </c:pt>
                <c:pt idx="3578">
                  <c:v>3588.0</c:v>
                </c:pt>
                <c:pt idx="3579">
                  <c:v>3589.0</c:v>
                </c:pt>
                <c:pt idx="3580">
                  <c:v>3590.0</c:v>
                </c:pt>
                <c:pt idx="3581">
                  <c:v>3591.0</c:v>
                </c:pt>
                <c:pt idx="3582">
                  <c:v>3592.0</c:v>
                </c:pt>
                <c:pt idx="3583">
                  <c:v>3593.0</c:v>
                </c:pt>
                <c:pt idx="3584">
                  <c:v>3594.0</c:v>
                </c:pt>
                <c:pt idx="3585">
                  <c:v>3595.0</c:v>
                </c:pt>
                <c:pt idx="3586">
                  <c:v>3596.0</c:v>
                </c:pt>
                <c:pt idx="3587">
                  <c:v>3597.0</c:v>
                </c:pt>
                <c:pt idx="3588">
                  <c:v>3598.0</c:v>
                </c:pt>
                <c:pt idx="3589">
                  <c:v>3599.0</c:v>
                </c:pt>
                <c:pt idx="3590">
                  <c:v>3600.0</c:v>
                </c:pt>
                <c:pt idx="3591">
                  <c:v>3601.0</c:v>
                </c:pt>
                <c:pt idx="3592">
                  <c:v>3602.0</c:v>
                </c:pt>
                <c:pt idx="3593">
                  <c:v>3603.0</c:v>
                </c:pt>
                <c:pt idx="3594">
                  <c:v>3604.0</c:v>
                </c:pt>
                <c:pt idx="3595">
                  <c:v>3605.0</c:v>
                </c:pt>
                <c:pt idx="3596">
                  <c:v>3606.0</c:v>
                </c:pt>
                <c:pt idx="3597">
                  <c:v>3607.0</c:v>
                </c:pt>
                <c:pt idx="3598">
                  <c:v>3608.0</c:v>
                </c:pt>
                <c:pt idx="3599">
                  <c:v>3609.0</c:v>
                </c:pt>
                <c:pt idx="3600">
                  <c:v>3610.0</c:v>
                </c:pt>
                <c:pt idx="3601">
                  <c:v>3611.0</c:v>
                </c:pt>
                <c:pt idx="3602">
                  <c:v>3612.0</c:v>
                </c:pt>
                <c:pt idx="3603">
                  <c:v>3613.0</c:v>
                </c:pt>
                <c:pt idx="3604">
                  <c:v>3614.0</c:v>
                </c:pt>
                <c:pt idx="3605">
                  <c:v>3615.0</c:v>
                </c:pt>
                <c:pt idx="3606">
                  <c:v>3616.0</c:v>
                </c:pt>
                <c:pt idx="3607">
                  <c:v>3617.0</c:v>
                </c:pt>
                <c:pt idx="3608">
                  <c:v>3618.0</c:v>
                </c:pt>
                <c:pt idx="3609">
                  <c:v>3619.0</c:v>
                </c:pt>
                <c:pt idx="3610">
                  <c:v>3620.0</c:v>
                </c:pt>
                <c:pt idx="3611">
                  <c:v>3621.0</c:v>
                </c:pt>
                <c:pt idx="3612">
                  <c:v>3622.0</c:v>
                </c:pt>
                <c:pt idx="3613">
                  <c:v>3623.0</c:v>
                </c:pt>
                <c:pt idx="3614">
                  <c:v>3624.0</c:v>
                </c:pt>
                <c:pt idx="3615">
                  <c:v>3625.0</c:v>
                </c:pt>
                <c:pt idx="3616">
                  <c:v>3626.0</c:v>
                </c:pt>
                <c:pt idx="3617">
                  <c:v>3627.0</c:v>
                </c:pt>
                <c:pt idx="3618">
                  <c:v>3628.0</c:v>
                </c:pt>
                <c:pt idx="3619">
                  <c:v>3629.0</c:v>
                </c:pt>
                <c:pt idx="3620">
                  <c:v>3630.0</c:v>
                </c:pt>
                <c:pt idx="3621">
                  <c:v>3631.0</c:v>
                </c:pt>
                <c:pt idx="3622">
                  <c:v>3632.0</c:v>
                </c:pt>
                <c:pt idx="3623">
                  <c:v>3633.0</c:v>
                </c:pt>
                <c:pt idx="3624">
                  <c:v>3634.0</c:v>
                </c:pt>
                <c:pt idx="3625">
                  <c:v>3635.0</c:v>
                </c:pt>
                <c:pt idx="3626">
                  <c:v>3636.0</c:v>
                </c:pt>
                <c:pt idx="3627">
                  <c:v>3637.0</c:v>
                </c:pt>
                <c:pt idx="3628">
                  <c:v>3638.0</c:v>
                </c:pt>
                <c:pt idx="3629">
                  <c:v>3639.0</c:v>
                </c:pt>
                <c:pt idx="3630">
                  <c:v>3640.0</c:v>
                </c:pt>
                <c:pt idx="3631">
                  <c:v>3641.0</c:v>
                </c:pt>
                <c:pt idx="3632">
                  <c:v>3642.0</c:v>
                </c:pt>
                <c:pt idx="3633">
                  <c:v>3643.0</c:v>
                </c:pt>
                <c:pt idx="3634">
                  <c:v>3644.0</c:v>
                </c:pt>
                <c:pt idx="3635">
                  <c:v>3645.0</c:v>
                </c:pt>
                <c:pt idx="3636">
                  <c:v>3646.0</c:v>
                </c:pt>
                <c:pt idx="3637">
                  <c:v>3647.0</c:v>
                </c:pt>
                <c:pt idx="3638">
                  <c:v>3648.0</c:v>
                </c:pt>
                <c:pt idx="3639">
                  <c:v>3649.0</c:v>
                </c:pt>
                <c:pt idx="3640">
                  <c:v>3650.0</c:v>
                </c:pt>
                <c:pt idx="3641">
                  <c:v>3651.0</c:v>
                </c:pt>
                <c:pt idx="3642">
                  <c:v>3652.0</c:v>
                </c:pt>
                <c:pt idx="3643">
                  <c:v>3653.0</c:v>
                </c:pt>
                <c:pt idx="3644">
                  <c:v>3654.0</c:v>
                </c:pt>
                <c:pt idx="3645">
                  <c:v>3655.0</c:v>
                </c:pt>
                <c:pt idx="3646">
                  <c:v>3656.0</c:v>
                </c:pt>
                <c:pt idx="3647">
                  <c:v>3657.0</c:v>
                </c:pt>
                <c:pt idx="3648">
                  <c:v>3658.0</c:v>
                </c:pt>
                <c:pt idx="3649">
                  <c:v>3659.0</c:v>
                </c:pt>
                <c:pt idx="3650">
                  <c:v>3660.0</c:v>
                </c:pt>
                <c:pt idx="3651">
                  <c:v>3661.0</c:v>
                </c:pt>
                <c:pt idx="3652">
                  <c:v>3662.0</c:v>
                </c:pt>
                <c:pt idx="3653">
                  <c:v>3663.0</c:v>
                </c:pt>
                <c:pt idx="3654">
                  <c:v>3664.0</c:v>
                </c:pt>
                <c:pt idx="3655">
                  <c:v>3665.0</c:v>
                </c:pt>
                <c:pt idx="3656">
                  <c:v>3666.0</c:v>
                </c:pt>
                <c:pt idx="3657">
                  <c:v>3667.0</c:v>
                </c:pt>
                <c:pt idx="3658">
                  <c:v>3668.0</c:v>
                </c:pt>
                <c:pt idx="3659">
                  <c:v>3669.0</c:v>
                </c:pt>
                <c:pt idx="3660">
                  <c:v>3670.0</c:v>
                </c:pt>
                <c:pt idx="3661">
                  <c:v>3671.0</c:v>
                </c:pt>
                <c:pt idx="3662">
                  <c:v>3672.0</c:v>
                </c:pt>
                <c:pt idx="3663">
                  <c:v>3673.0</c:v>
                </c:pt>
                <c:pt idx="3664">
                  <c:v>3674.0</c:v>
                </c:pt>
                <c:pt idx="3665">
                  <c:v>3675.0</c:v>
                </c:pt>
                <c:pt idx="3666">
                  <c:v>3676.0</c:v>
                </c:pt>
                <c:pt idx="3667">
                  <c:v>3677.0</c:v>
                </c:pt>
                <c:pt idx="3668">
                  <c:v>3678.0</c:v>
                </c:pt>
                <c:pt idx="3669">
                  <c:v>3679.0</c:v>
                </c:pt>
                <c:pt idx="3670">
                  <c:v>3680.0</c:v>
                </c:pt>
                <c:pt idx="3671">
                  <c:v>3681.0</c:v>
                </c:pt>
                <c:pt idx="3672">
                  <c:v>3682.0</c:v>
                </c:pt>
                <c:pt idx="3673">
                  <c:v>3683.0</c:v>
                </c:pt>
                <c:pt idx="3674">
                  <c:v>3684.0</c:v>
                </c:pt>
                <c:pt idx="3675">
                  <c:v>3685.0</c:v>
                </c:pt>
                <c:pt idx="3676">
                  <c:v>3686.0</c:v>
                </c:pt>
                <c:pt idx="3677">
                  <c:v>3687.0</c:v>
                </c:pt>
                <c:pt idx="3678">
                  <c:v>3688.0</c:v>
                </c:pt>
                <c:pt idx="3679">
                  <c:v>3689.0</c:v>
                </c:pt>
                <c:pt idx="3680">
                  <c:v>3690.0</c:v>
                </c:pt>
                <c:pt idx="3681">
                  <c:v>3691.0</c:v>
                </c:pt>
                <c:pt idx="3682">
                  <c:v>3692.0</c:v>
                </c:pt>
                <c:pt idx="3683">
                  <c:v>3693.0</c:v>
                </c:pt>
                <c:pt idx="3684">
                  <c:v>3694.0</c:v>
                </c:pt>
                <c:pt idx="3685">
                  <c:v>3695.0</c:v>
                </c:pt>
                <c:pt idx="3686">
                  <c:v>3696.0</c:v>
                </c:pt>
                <c:pt idx="3687">
                  <c:v>3697.0</c:v>
                </c:pt>
                <c:pt idx="3688">
                  <c:v>3698.0</c:v>
                </c:pt>
                <c:pt idx="3689">
                  <c:v>3699.0</c:v>
                </c:pt>
                <c:pt idx="3690">
                  <c:v>3700.0</c:v>
                </c:pt>
                <c:pt idx="3691">
                  <c:v>3701.0</c:v>
                </c:pt>
                <c:pt idx="3692">
                  <c:v>3702.0</c:v>
                </c:pt>
                <c:pt idx="3693">
                  <c:v>3703.0</c:v>
                </c:pt>
                <c:pt idx="3694">
                  <c:v>3704.0</c:v>
                </c:pt>
                <c:pt idx="3695">
                  <c:v>3705.0</c:v>
                </c:pt>
                <c:pt idx="3696">
                  <c:v>3706.0</c:v>
                </c:pt>
                <c:pt idx="3697">
                  <c:v>3707.0</c:v>
                </c:pt>
                <c:pt idx="3698">
                  <c:v>3708.0</c:v>
                </c:pt>
                <c:pt idx="3699">
                  <c:v>3709.0</c:v>
                </c:pt>
                <c:pt idx="3700">
                  <c:v>3710.0</c:v>
                </c:pt>
                <c:pt idx="3701">
                  <c:v>3711.0</c:v>
                </c:pt>
                <c:pt idx="3702">
                  <c:v>3712.0</c:v>
                </c:pt>
                <c:pt idx="3703">
                  <c:v>3713.0</c:v>
                </c:pt>
                <c:pt idx="3704">
                  <c:v>3714.0</c:v>
                </c:pt>
                <c:pt idx="3705">
                  <c:v>3715.0</c:v>
                </c:pt>
                <c:pt idx="3706">
                  <c:v>3716.0</c:v>
                </c:pt>
                <c:pt idx="3707">
                  <c:v>3717.0</c:v>
                </c:pt>
                <c:pt idx="3708">
                  <c:v>3718.0</c:v>
                </c:pt>
                <c:pt idx="3709">
                  <c:v>3719.0</c:v>
                </c:pt>
                <c:pt idx="3710">
                  <c:v>3720.0</c:v>
                </c:pt>
                <c:pt idx="3711">
                  <c:v>3721.0</c:v>
                </c:pt>
                <c:pt idx="3712">
                  <c:v>3722.0</c:v>
                </c:pt>
                <c:pt idx="3713">
                  <c:v>3723.0</c:v>
                </c:pt>
                <c:pt idx="3714">
                  <c:v>3724.0</c:v>
                </c:pt>
                <c:pt idx="3715">
                  <c:v>3725.0</c:v>
                </c:pt>
                <c:pt idx="3716">
                  <c:v>3726.0</c:v>
                </c:pt>
                <c:pt idx="3717">
                  <c:v>3727.0</c:v>
                </c:pt>
                <c:pt idx="3718">
                  <c:v>3728.0</c:v>
                </c:pt>
                <c:pt idx="3719">
                  <c:v>3729.0</c:v>
                </c:pt>
                <c:pt idx="3720">
                  <c:v>3730.0</c:v>
                </c:pt>
                <c:pt idx="3721">
                  <c:v>3731.0</c:v>
                </c:pt>
                <c:pt idx="3722">
                  <c:v>3732.0</c:v>
                </c:pt>
                <c:pt idx="3723">
                  <c:v>3733.0</c:v>
                </c:pt>
                <c:pt idx="3724">
                  <c:v>3734.0</c:v>
                </c:pt>
                <c:pt idx="3725">
                  <c:v>3735.0</c:v>
                </c:pt>
                <c:pt idx="3726">
                  <c:v>3736.0</c:v>
                </c:pt>
                <c:pt idx="3727">
                  <c:v>3737.0</c:v>
                </c:pt>
                <c:pt idx="3728">
                  <c:v>3738.0</c:v>
                </c:pt>
                <c:pt idx="3729">
                  <c:v>3739.0</c:v>
                </c:pt>
                <c:pt idx="3730">
                  <c:v>3740.0</c:v>
                </c:pt>
                <c:pt idx="3731">
                  <c:v>3741.0</c:v>
                </c:pt>
                <c:pt idx="3732">
                  <c:v>3742.0</c:v>
                </c:pt>
                <c:pt idx="3733">
                  <c:v>3743.0</c:v>
                </c:pt>
                <c:pt idx="3734">
                  <c:v>3744.0</c:v>
                </c:pt>
                <c:pt idx="3735">
                  <c:v>3745.0</c:v>
                </c:pt>
                <c:pt idx="3736">
                  <c:v>3746.0</c:v>
                </c:pt>
                <c:pt idx="3737">
                  <c:v>3747.0</c:v>
                </c:pt>
                <c:pt idx="3738">
                  <c:v>3748.0</c:v>
                </c:pt>
                <c:pt idx="3739">
                  <c:v>3749.0</c:v>
                </c:pt>
                <c:pt idx="3740">
                  <c:v>3750.0</c:v>
                </c:pt>
                <c:pt idx="3741">
                  <c:v>3751.0</c:v>
                </c:pt>
                <c:pt idx="3742">
                  <c:v>3752.0</c:v>
                </c:pt>
                <c:pt idx="3743">
                  <c:v>3753.0</c:v>
                </c:pt>
                <c:pt idx="3744">
                  <c:v>3754.0</c:v>
                </c:pt>
                <c:pt idx="3745">
                  <c:v>3755.0</c:v>
                </c:pt>
                <c:pt idx="3746">
                  <c:v>3756.0</c:v>
                </c:pt>
                <c:pt idx="3747">
                  <c:v>3757.0</c:v>
                </c:pt>
                <c:pt idx="3748">
                  <c:v>3758.0</c:v>
                </c:pt>
                <c:pt idx="3749">
                  <c:v>3759.0</c:v>
                </c:pt>
                <c:pt idx="3750">
                  <c:v>3760.0</c:v>
                </c:pt>
                <c:pt idx="3751">
                  <c:v>3761.0</c:v>
                </c:pt>
                <c:pt idx="3752">
                  <c:v>3762.0</c:v>
                </c:pt>
                <c:pt idx="3753">
                  <c:v>3763.0</c:v>
                </c:pt>
                <c:pt idx="3754">
                  <c:v>3764.0</c:v>
                </c:pt>
                <c:pt idx="3755">
                  <c:v>3765.0</c:v>
                </c:pt>
                <c:pt idx="3756">
                  <c:v>3766.0</c:v>
                </c:pt>
                <c:pt idx="3757">
                  <c:v>3767.0</c:v>
                </c:pt>
                <c:pt idx="3758">
                  <c:v>3768.0</c:v>
                </c:pt>
                <c:pt idx="3759">
                  <c:v>3769.0</c:v>
                </c:pt>
                <c:pt idx="3760">
                  <c:v>3770.0</c:v>
                </c:pt>
                <c:pt idx="3761">
                  <c:v>3771.0</c:v>
                </c:pt>
                <c:pt idx="3762">
                  <c:v>3772.0</c:v>
                </c:pt>
                <c:pt idx="3763">
                  <c:v>3773.0</c:v>
                </c:pt>
                <c:pt idx="3764">
                  <c:v>3774.0</c:v>
                </c:pt>
                <c:pt idx="3765">
                  <c:v>3775.0</c:v>
                </c:pt>
                <c:pt idx="3766">
                  <c:v>3776.0</c:v>
                </c:pt>
                <c:pt idx="3767">
                  <c:v>3777.0</c:v>
                </c:pt>
                <c:pt idx="3768">
                  <c:v>3778.0</c:v>
                </c:pt>
                <c:pt idx="3769">
                  <c:v>3779.0</c:v>
                </c:pt>
                <c:pt idx="3770">
                  <c:v>3780.0</c:v>
                </c:pt>
                <c:pt idx="3771">
                  <c:v>3781.0</c:v>
                </c:pt>
                <c:pt idx="3772">
                  <c:v>3782.0</c:v>
                </c:pt>
                <c:pt idx="3773">
                  <c:v>3783.0</c:v>
                </c:pt>
                <c:pt idx="3774">
                  <c:v>3784.0</c:v>
                </c:pt>
                <c:pt idx="3775">
                  <c:v>3785.0</c:v>
                </c:pt>
                <c:pt idx="3776">
                  <c:v>3786.0</c:v>
                </c:pt>
                <c:pt idx="3777">
                  <c:v>3787.0</c:v>
                </c:pt>
                <c:pt idx="3778">
                  <c:v>3788.0</c:v>
                </c:pt>
                <c:pt idx="3779">
                  <c:v>3789.0</c:v>
                </c:pt>
                <c:pt idx="3780">
                  <c:v>3790.0</c:v>
                </c:pt>
                <c:pt idx="3781">
                  <c:v>3791.0</c:v>
                </c:pt>
                <c:pt idx="3782">
                  <c:v>3792.0</c:v>
                </c:pt>
                <c:pt idx="3783">
                  <c:v>3793.0</c:v>
                </c:pt>
                <c:pt idx="3784">
                  <c:v>3794.0</c:v>
                </c:pt>
                <c:pt idx="3785">
                  <c:v>3795.0</c:v>
                </c:pt>
                <c:pt idx="3786">
                  <c:v>3796.0</c:v>
                </c:pt>
                <c:pt idx="3787">
                  <c:v>3797.0</c:v>
                </c:pt>
                <c:pt idx="3788">
                  <c:v>3798.0</c:v>
                </c:pt>
                <c:pt idx="3789">
                  <c:v>3799.0</c:v>
                </c:pt>
                <c:pt idx="3790">
                  <c:v>3800.0</c:v>
                </c:pt>
                <c:pt idx="3791">
                  <c:v>3801.0</c:v>
                </c:pt>
                <c:pt idx="3792">
                  <c:v>3802.0</c:v>
                </c:pt>
                <c:pt idx="3793">
                  <c:v>3803.0</c:v>
                </c:pt>
                <c:pt idx="3794">
                  <c:v>3804.0</c:v>
                </c:pt>
                <c:pt idx="3795">
                  <c:v>3805.0</c:v>
                </c:pt>
                <c:pt idx="3796">
                  <c:v>3806.0</c:v>
                </c:pt>
                <c:pt idx="3797">
                  <c:v>3807.0</c:v>
                </c:pt>
                <c:pt idx="3798">
                  <c:v>3808.0</c:v>
                </c:pt>
                <c:pt idx="3799">
                  <c:v>3809.0</c:v>
                </c:pt>
                <c:pt idx="3800">
                  <c:v>3810.0</c:v>
                </c:pt>
                <c:pt idx="3801">
                  <c:v>3811.0</c:v>
                </c:pt>
                <c:pt idx="3802">
                  <c:v>3812.0</c:v>
                </c:pt>
                <c:pt idx="3803">
                  <c:v>3813.0</c:v>
                </c:pt>
                <c:pt idx="3804">
                  <c:v>3814.0</c:v>
                </c:pt>
                <c:pt idx="3805">
                  <c:v>3815.0</c:v>
                </c:pt>
                <c:pt idx="3806">
                  <c:v>3816.0</c:v>
                </c:pt>
                <c:pt idx="3807">
                  <c:v>3817.0</c:v>
                </c:pt>
                <c:pt idx="3808">
                  <c:v>3818.0</c:v>
                </c:pt>
                <c:pt idx="3809">
                  <c:v>3819.0</c:v>
                </c:pt>
                <c:pt idx="3810">
                  <c:v>3820.0</c:v>
                </c:pt>
                <c:pt idx="3811">
                  <c:v>3821.0</c:v>
                </c:pt>
                <c:pt idx="3812">
                  <c:v>3822.0</c:v>
                </c:pt>
                <c:pt idx="3813">
                  <c:v>3823.0</c:v>
                </c:pt>
                <c:pt idx="3814">
                  <c:v>3824.0</c:v>
                </c:pt>
                <c:pt idx="3815">
                  <c:v>3825.0</c:v>
                </c:pt>
                <c:pt idx="3816">
                  <c:v>3826.0</c:v>
                </c:pt>
                <c:pt idx="3817">
                  <c:v>3827.0</c:v>
                </c:pt>
                <c:pt idx="3818">
                  <c:v>3828.0</c:v>
                </c:pt>
                <c:pt idx="3819">
                  <c:v>3829.0</c:v>
                </c:pt>
                <c:pt idx="3820">
                  <c:v>3830.0</c:v>
                </c:pt>
                <c:pt idx="3821">
                  <c:v>3831.0</c:v>
                </c:pt>
                <c:pt idx="3822">
                  <c:v>3832.0</c:v>
                </c:pt>
                <c:pt idx="3823">
                  <c:v>3833.0</c:v>
                </c:pt>
                <c:pt idx="3824">
                  <c:v>3834.0</c:v>
                </c:pt>
                <c:pt idx="3825">
                  <c:v>3835.0</c:v>
                </c:pt>
                <c:pt idx="3826">
                  <c:v>3836.0</c:v>
                </c:pt>
                <c:pt idx="3827">
                  <c:v>3837.0</c:v>
                </c:pt>
                <c:pt idx="3828">
                  <c:v>3838.0</c:v>
                </c:pt>
                <c:pt idx="3829">
                  <c:v>3839.0</c:v>
                </c:pt>
                <c:pt idx="3830">
                  <c:v>3840.0</c:v>
                </c:pt>
                <c:pt idx="3831">
                  <c:v>3841.0</c:v>
                </c:pt>
                <c:pt idx="3832">
                  <c:v>3842.0</c:v>
                </c:pt>
                <c:pt idx="3833">
                  <c:v>3843.0</c:v>
                </c:pt>
                <c:pt idx="3834">
                  <c:v>3844.0</c:v>
                </c:pt>
                <c:pt idx="3835">
                  <c:v>3845.0</c:v>
                </c:pt>
                <c:pt idx="3836">
                  <c:v>3846.0</c:v>
                </c:pt>
                <c:pt idx="3837">
                  <c:v>3847.0</c:v>
                </c:pt>
                <c:pt idx="3838">
                  <c:v>3848.0</c:v>
                </c:pt>
                <c:pt idx="3839">
                  <c:v>3849.0</c:v>
                </c:pt>
                <c:pt idx="3840">
                  <c:v>3850.0</c:v>
                </c:pt>
                <c:pt idx="3841">
                  <c:v>3851.0</c:v>
                </c:pt>
                <c:pt idx="3842">
                  <c:v>3852.0</c:v>
                </c:pt>
                <c:pt idx="3843">
                  <c:v>3853.0</c:v>
                </c:pt>
                <c:pt idx="3844">
                  <c:v>3854.0</c:v>
                </c:pt>
                <c:pt idx="3845">
                  <c:v>3855.0</c:v>
                </c:pt>
                <c:pt idx="3846">
                  <c:v>3856.0</c:v>
                </c:pt>
                <c:pt idx="3847">
                  <c:v>3857.0</c:v>
                </c:pt>
                <c:pt idx="3848">
                  <c:v>3858.0</c:v>
                </c:pt>
                <c:pt idx="3849">
                  <c:v>3859.0</c:v>
                </c:pt>
                <c:pt idx="3850">
                  <c:v>3860.0</c:v>
                </c:pt>
                <c:pt idx="3851">
                  <c:v>3861.0</c:v>
                </c:pt>
                <c:pt idx="3852">
                  <c:v>3862.0</c:v>
                </c:pt>
                <c:pt idx="3853">
                  <c:v>3863.0</c:v>
                </c:pt>
                <c:pt idx="3854">
                  <c:v>3864.0</c:v>
                </c:pt>
                <c:pt idx="3855">
                  <c:v>3865.0</c:v>
                </c:pt>
                <c:pt idx="3856">
                  <c:v>3866.0</c:v>
                </c:pt>
                <c:pt idx="3857">
                  <c:v>3867.0</c:v>
                </c:pt>
                <c:pt idx="3858">
                  <c:v>3868.0</c:v>
                </c:pt>
                <c:pt idx="3859">
                  <c:v>3869.0</c:v>
                </c:pt>
                <c:pt idx="3860">
                  <c:v>3870.0</c:v>
                </c:pt>
                <c:pt idx="3861">
                  <c:v>3871.0</c:v>
                </c:pt>
                <c:pt idx="3862">
                  <c:v>3872.0</c:v>
                </c:pt>
                <c:pt idx="3863">
                  <c:v>3873.0</c:v>
                </c:pt>
                <c:pt idx="3864">
                  <c:v>3874.0</c:v>
                </c:pt>
                <c:pt idx="3865">
                  <c:v>3875.0</c:v>
                </c:pt>
                <c:pt idx="3866">
                  <c:v>3876.0</c:v>
                </c:pt>
                <c:pt idx="3867">
                  <c:v>3877.0</c:v>
                </c:pt>
                <c:pt idx="3868">
                  <c:v>3878.0</c:v>
                </c:pt>
                <c:pt idx="3869">
                  <c:v>3879.0</c:v>
                </c:pt>
                <c:pt idx="3870">
                  <c:v>3880.0</c:v>
                </c:pt>
                <c:pt idx="3871">
                  <c:v>3881.0</c:v>
                </c:pt>
                <c:pt idx="3872">
                  <c:v>3882.0</c:v>
                </c:pt>
                <c:pt idx="3873">
                  <c:v>3883.0</c:v>
                </c:pt>
                <c:pt idx="3874">
                  <c:v>3884.0</c:v>
                </c:pt>
                <c:pt idx="3875">
                  <c:v>3885.0</c:v>
                </c:pt>
                <c:pt idx="3876">
                  <c:v>3886.0</c:v>
                </c:pt>
                <c:pt idx="3877">
                  <c:v>3887.0</c:v>
                </c:pt>
                <c:pt idx="3878">
                  <c:v>3888.0</c:v>
                </c:pt>
                <c:pt idx="3879">
                  <c:v>3889.0</c:v>
                </c:pt>
                <c:pt idx="3880">
                  <c:v>3890.0</c:v>
                </c:pt>
                <c:pt idx="3881">
                  <c:v>3891.0</c:v>
                </c:pt>
                <c:pt idx="3882">
                  <c:v>3892.0</c:v>
                </c:pt>
                <c:pt idx="3883">
                  <c:v>3893.0</c:v>
                </c:pt>
                <c:pt idx="3884">
                  <c:v>3894.0</c:v>
                </c:pt>
                <c:pt idx="3885">
                  <c:v>3895.0</c:v>
                </c:pt>
                <c:pt idx="3886">
                  <c:v>3896.0</c:v>
                </c:pt>
                <c:pt idx="3887">
                  <c:v>3897.0</c:v>
                </c:pt>
                <c:pt idx="3888">
                  <c:v>3898.0</c:v>
                </c:pt>
                <c:pt idx="3889">
                  <c:v>3899.0</c:v>
                </c:pt>
                <c:pt idx="3890">
                  <c:v>3900.0</c:v>
                </c:pt>
                <c:pt idx="3891">
                  <c:v>3901.0</c:v>
                </c:pt>
                <c:pt idx="3892">
                  <c:v>3902.0</c:v>
                </c:pt>
                <c:pt idx="3893">
                  <c:v>3903.0</c:v>
                </c:pt>
                <c:pt idx="3894">
                  <c:v>3904.0</c:v>
                </c:pt>
                <c:pt idx="3895">
                  <c:v>3905.0</c:v>
                </c:pt>
                <c:pt idx="3896">
                  <c:v>3906.0</c:v>
                </c:pt>
                <c:pt idx="3897">
                  <c:v>3907.0</c:v>
                </c:pt>
                <c:pt idx="3898">
                  <c:v>3908.0</c:v>
                </c:pt>
                <c:pt idx="3899">
                  <c:v>3909.0</c:v>
                </c:pt>
                <c:pt idx="3900">
                  <c:v>3910.0</c:v>
                </c:pt>
                <c:pt idx="3901">
                  <c:v>3911.0</c:v>
                </c:pt>
                <c:pt idx="3902">
                  <c:v>3912.0</c:v>
                </c:pt>
                <c:pt idx="3903">
                  <c:v>3913.0</c:v>
                </c:pt>
                <c:pt idx="3904">
                  <c:v>3914.0</c:v>
                </c:pt>
                <c:pt idx="3905">
                  <c:v>3915.0</c:v>
                </c:pt>
                <c:pt idx="3906">
                  <c:v>3916.0</c:v>
                </c:pt>
                <c:pt idx="3907">
                  <c:v>3917.0</c:v>
                </c:pt>
                <c:pt idx="3908">
                  <c:v>3918.0</c:v>
                </c:pt>
                <c:pt idx="3909">
                  <c:v>3919.0</c:v>
                </c:pt>
                <c:pt idx="3910">
                  <c:v>3920.0</c:v>
                </c:pt>
                <c:pt idx="3911">
                  <c:v>3921.0</c:v>
                </c:pt>
                <c:pt idx="3912">
                  <c:v>3922.0</c:v>
                </c:pt>
                <c:pt idx="3913">
                  <c:v>3923.0</c:v>
                </c:pt>
                <c:pt idx="3914">
                  <c:v>3924.0</c:v>
                </c:pt>
                <c:pt idx="3915">
                  <c:v>3925.0</c:v>
                </c:pt>
                <c:pt idx="3916">
                  <c:v>3926.0</c:v>
                </c:pt>
                <c:pt idx="3917">
                  <c:v>3927.0</c:v>
                </c:pt>
                <c:pt idx="3918">
                  <c:v>3928.0</c:v>
                </c:pt>
                <c:pt idx="3919">
                  <c:v>3929.0</c:v>
                </c:pt>
                <c:pt idx="3920">
                  <c:v>3930.0</c:v>
                </c:pt>
                <c:pt idx="3921">
                  <c:v>3931.0</c:v>
                </c:pt>
                <c:pt idx="3922">
                  <c:v>3932.0</c:v>
                </c:pt>
                <c:pt idx="3923">
                  <c:v>3933.0</c:v>
                </c:pt>
                <c:pt idx="3924">
                  <c:v>3934.0</c:v>
                </c:pt>
                <c:pt idx="3925">
                  <c:v>3935.0</c:v>
                </c:pt>
                <c:pt idx="3926">
                  <c:v>3936.0</c:v>
                </c:pt>
                <c:pt idx="3927">
                  <c:v>3937.0</c:v>
                </c:pt>
                <c:pt idx="3928">
                  <c:v>3938.0</c:v>
                </c:pt>
                <c:pt idx="3929">
                  <c:v>3939.0</c:v>
                </c:pt>
                <c:pt idx="3930">
                  <c:v>3940.0</c:v>
                </c:pt>
                <c:pt idx="3931">
                  <c:v>3941.0</c:v>
                </c:pt>
                <c:pt idx="3932">
                  <c:v>3942.0</c:v>
                </c:pt>
                <c:pt idx="3933">
                  <c:v>3943.0</c:v>
                </c:pt>
                <c:pt idx="3934">
                  <c:v>3944.0</c:v>
                </c:pt>
                <c:pt idx="3935">
                  <c:v>3945.0</c:v>
                </c:pt>
                <c:pt idx="3936">
                  <c:v>3946.0</c:v>
                </c:pt>
                <c:pt idx="3937">
                  <c:v>3947.0</c:v>
                </c:pt>
                <c:pt idx="3938">
                  <c:v>3948.0</c:v>
                </c:pt>
                <c:pt idx="3939">
                  <c:v>3949.0</c:v>
                </c:pt>
                <c:pt idx="3940">
                  <c:v>3950.0</c:v>
                </c:pt>
                <c:pt idx="3941">
                  <c:v>3951.0</c:v>
                </c:pt>
                <c:pt idx="3942">
                  <c:v>3952.0</c:v>
                </c:pt>
                <c:pt idx="3943">
                  <c:v>3953.0</c:v>
                </c:pt>
                <c:pt idx="3944">
                  <c:v>3954.0</c:v>
                </c:pt>
                <c:pt idx="3945">
                  <c:v>3955.0</c:v>
                </c:pt>
                <c:pt idx="3946">
                  <c:v>3956.0</c:v>
                </c:pt>
                <c:pt idx="3947">
                  <c:v>3957.0</c:v>
                </c:pt>
                <c:pt idx="3948">
                  <c:v>3958.0</c:v>
                </c:pt>
                <c:pt idx="3949">
                  <c:v>3959.0</c:v>
                </c:pt>
                <c:pt idx="3950">
                  <c:v>3960.0</c:v>
                </c:pt>
                <c:pt idx="3951">
                  <c:v>3961.0</c:v>
                </c:pt>
                <c:pt idx="3952">
                  <c:v>3962.0</c:v>
                </c:pt>
                <c:pt idx="3953">
                  <c:v>3963.0</c:v>
                </c:pt>
                <c:pt idx="3954">
                  <c:v>3964.0</c:v>
                </c:pt>
                <c:pt idx="3955">
                  <c:v>3965.0</c:v>
                </c:pt>
                <c:pt idx="3956">
                  <c:v>3966.0</c:v>
                </c:pt>
                <c:pt idx="3957">
                  <c:v>3967.0</c:v>
                </c:pt>
                <c:pt idx="3958">
                  <c:v>3968.0</c:v>
                </c:pt>
                <c:pt idx="3959">
                  <c:v>3969.0</c:v>
                </c:pt>
                <c:pt idx="3960">
                  <c:v>3970.0</c:v>
                </c:pt>
                <c:pt idx="3961">
                  <c:v>3971.0</c:v>
                </c:pt>
                <c:pt idx="3962">
                  <c:v>3972.0</c:v>
                </c:pt>
                <c:pt idx="3963">
                  <c:v>3973.0</c:v>
                </c:pt>
                <c:pt idx="3964">
                  <c:v>3974.0</c:v>
                </c:pt>
                <c:pt idx="3965">
                  <c:v>3975.0</c:v>
                </c:pt>
                <c:pt idx="3966">
                  <c:v>3976.0</c:v>
                </c:pt>
                <c:pt idx="3967">
                  <c:v>3977.0</c:v>
                </c:pt>
                <c:pt idx="3968">
                  <c:v>3978.0</c:v>
                </c:pt>
                <c:pt idx="3969">
                  <c:v>3979.0</c:v>
                </c:pt>
                <c:pt idx="3970">
                  <c:v>3980.0</c:v>
                </c:pt>
                <c:pt idx="3971">
                  <c:v>3981.0</c:v>
                </c:pt>
                <c:pt idx="3972">
                  <c:v>3982.0</c:v>
                </c:pt>
                <c:pt idx="3973">
                  <c:v>3983.0</c:v>
                </c:pt>
                <c:pt idx="3974">
                  <c:v>3984.0</c:v>
                </c:pt>
                <c:pt idx="3975">
                  <c:v>3985.0</c:v>
                </c:pt>
                <c:pt idx="3976">
                  <c:v>3986.0</c:v>
                </c:pt>
                <c:pt idx="3977">
                  <c:v>3987.0</c:v>
                </c:pt>
                <c:pt idx="3978">
                  <c:v>3988.0</c:v>
                </c:pt>
                <c:pt idx="3979">
                  <c:v>3989.0</c:v>
                </c:pt>
                <c:pt idx="3980">
                  <c:v>3990.0</c:v>
                </c:pt>
                <c:pt idx="3981">
                  <c:v>3991.0</c:v>
                </c:pt>
                <c:pt idx="3982">
                  <c:v>3992.0</c:v>
                </c:pt>
                <c:pt idx="3983">
                  <c:v>3993.0</c:v>
                </c:pt>
                <c:pt idx="3984">
                  <c:v>3994.0</c:v>
                </c:pt>
                <c:pt idx="3985">
                  <c:v>3995.0</c:v>
                </c:pt>
                <c:pt idx="3986">
                  <c:v>3996.0</c:v>
                </c:pt>
                <c:pt idx="3987">
                  <c:v>3997.0</c:v>
                </c:pt>
                <c:pt idx="3988">
                  <c:v>3998.0</c:v>
                </c:pt>
                <c:pt idx="3989">
                  <c:v>3999.0</c:v>
                </c:pt>
                <c:pt idx="3990">
                  <c:v>4000.0</c:v>
                </c:pt>
                <c:pt idx="3991">
                  <c:v>4001.0</c:v>
                </c:pt>
                <c:pt idx="3992">
                  <c:v>4002.0</c:v>
                </c:pt>
                <c:pt idx="3993">
                  <c:v>4003.0</c:v>
                </c:pt>
                <c:pt idx="3994">
                  <c:v>4004.0</c:v>
                </c:pt>
                <c:pt idx="3995">
                  <c:v>4005.0</c:v>
                </c:pt>
                <c:pt idx="3996">
                  <c:v>4006.0</c:v>
                </c:pt>
                <c:pt idx="3997">
                  <c:v>4007.0</c:v>
                </c:pt>
                <c:pt idx="3998">
                  <c:v>4008.0</c:v>
                </c:pt>
                <c:pt idx="3999">
                  <c:v>4009.0</c:v>
                </c:pt>
                <c:pt idx="4000">
                  <c:v>4010.0</c:v>
                </c:pt>
                <c:pt idx="4001">
                  <c:v>4011.0</c:v>
                </c:pt>
                <c:pt idx="4002">
                  <c:v>4012.0</c:v>
                </c:pt>
                <c:pt idx="4003">
                  <c:v>4013.0</c:v>
                </c:pt>
                <c:pt idx="4004">
                  <c:v>4014.0</c:v>
                </c:pt>
                <c:pt idx="4005">
                  <c:v>4015.0</c:v>
                </c:pt>
                <c:pt idx="4006">
                  <c:v>4016.0</c:v>
                </c:pt>
                <c:pt idx="4007">
                  <c:v>4017.0</c:v>
                </c:pt>
                <c:pt idx="4008">
                  <c:v>4018.0</c:v>
                </c:pt>
                <c:pt idx="4009">
                  <c:v>4019.0</c:v>
                </c:pt>
                <c:pt idx="4010">
                  <c:v>4020.0</c:v>
                </c:pt>
                <c:pt idx="4011">
                  <c:v>4021.0</c:v>
                </c:pt>
                <c:pt idx="4012">
                  <c:v>4022.0</c:v>
                </c:pt>
                <c:pt idx="4013">
                  <c:v>4023.0</c:v>
                </c:pt>
                <c:pt idx="4014">
                  <c:v>4024.0</c:v>
                </c:pt>
                <c:pt idx="4015">
                  <c:v>4025.0</c:v>
                </c:pt>
                <c:pt idx="4016">
                  <c:v>4026.0</c:v>
                </c:pt>
                <c:pt idx="4017">
                  <c:v>4027.0</c:v>
                </c:pt>
                <c:pt idx="4018">
                  <c:v>4028.0</c:v>
                </c:pt>
                <c:pt idx="4019">
                  <c:v>4029.0</c:v>
                </c:pt>
                <c:pt idx="4020">
                  <c:v>4030.0</c:v>
                </c:pt>
                <c:pt idx="4021">
                  <c:v>4031.0</c:v>
                </c:pt>
                <c:pt idx="4022">
                  <c:v>4032.0</c:v>
                </c:pt>
                <c:pt idx="4023">
                  <c:v>4033.0</c:v>
                </c:pt>
                <c:pt idx="4024">
                  <c:v>4034.0</c:v>
                </c:pt>
                <c:pt idx="4025">
                  <c:v>4035.0</c:v>
                </c:pt>
                <c:pt idx="4026">
                  <c:v>4036.0</c:v>
                </c:pt>
                <c:pt idx="4027">
                  <c:v>4037.0</c:v>
                </c:pt>
                <c:pt idx="4028">
                  <c:v>4038.0</c:v>
                </c:pt>
                <c:pt idx="4029">
                  <c:v>4039.0</c:v>
                </c:pt>
                <c:pt idx="4030">
                  <c:v>4040.0</c:v>
                </c:pt>
                <c:pt idx="4031">
                  <c:v>4041.0</c:v>
                </c:pt>
                <c:pt idx="4032">
                  <c:v>4042.0</c:v>
                </c:pt>
                <c:pt idx="4033">
                  <c:v>4043.0</c:v>
                </c:pt>
                <c:pt idx="4034">
                  <c:v>4044.0</c:v>
                </c:pt>
                <c:pt idx="4035">
                  <c:v>4045.0</c:v>
                </c:pt>
                <c:pt idx="4036">
                  <c:v>4046.0</c:v>
                </c:pt>
                <c:pt idx="4037">
                  <c:v>4047.0</c:v>
                </c:pt>
                <c:pt idx="4038">
                  <c:v>4048.0</c:v>
                </c:pt>
                <c:pt idx="4039">
                  <c:v>4049.0</c:v>
                </c:pt>
                <c:pt idx="4040">
                  <c:v>4050.0</c:v>
                </c:pt>
                <c:pt idx="4041">
                  <c:v>4051.0</c:v>
                </c:pt>
                <c:pt idx="4042">
                  <c:v>4052.0</c:v>
                </c:pt>
                <c:pt idx="4043">
                  <c:v>4053.0</c:v>
                </c:pt>
                <c:pt idx="4044">
                  <c:v>4054.0</c:v>
                </c:pt>
                <c:pt idx="4045">
                  <c:v>4055.0</c:v>
                </c:pt>
                <c:pt idx="4046">
                  <c:v>4056.0</c:v>
                </c:pt>
                <c:pt idx="4047">
                  <c:v>4057.0</c:v>
                </c:pt>
                <c:pt idx="4048">
                  <c:v>4058.0</c:v>
                </c:pt>
                <c:pt idx="4049">
                  <c:v>4059.0</c:v>
                </c:pt>
                <c:pt idx="4050">
                  <c:v>4060.0</c:v>
                </c:pt>
                <c:pt idx="4051">
                  <c:v>4061.0</c:v>
                </c:pt>
                <c:pt idx="4052">
                  <c:v>4062.0</c:v>
                </c:pt>
                <c:pt idx="4053">
                  <c:v>4063.0</c:v>
                </c:pt>
                <c:pt idx="4054">
                  <c:v>4064.0</c:v>
                </c:pt>
                <c:pt idx="4055">
                  <c:v>4065.0</c:v>
                </c:pt>
                <c:pt idx="4056">
                  <c:v>4066.0</c:v>
                </c:pt>
                <c:pt idx="4057">
                  <c:v>4067.0</c:v>
                </c:pt>
                <c:pt idx="4058">
                  <c:v>4068.0</c:v>
                </c:pt>
                <c:pt idx="4059">
                  <c:v>4069.0</c:v>
                </c:pt>
                <c:pt idx="4060">
                  <c:v>4070.0</c:v>
                </c:pt>
                <c:pt idx="4061">
                  <c:v>4071.0</c:v>
                </c:pt>
                <c:pt idx="4062">
                  <c:v>4072.0</c:v>
                </c:pt>
                <c:pt idx="4063">
                  <c:v>4073.0</c:v>
                </c:pt>
                <c:pt idx="4064">
                  <c:v>4074.0</c:v>
                </c:pt>
                <c:pt idx="4065">
                  <c:v>4075.0</c:v>
                </c:pt>
                <c:pt idx="4066">
                  <c:v>4076.0</c:v>
                </c:pt>
                <c:pt idx="4067">
                  <c:v>4077.0</c:v>
                </c:pt>
                <c:pt idx="4068">
                  <c:v>4078.0</c:v>
                </c:pt>
                <c:pt idx="4069">
                  <c:v>4079.0</c:v>
                </c:pt>
                <c:pt idx="4070">
                  <c:v>4080.0</c:v>
                </c:pt>
                <c:pt idx="4071">
                  <c:v>4081.0</c:v>
                </c:pt>
                <c:pt idx="4072">
                  <c:v>4082.0</c:v>
                </c:pt>
                <c:pt idx="4073">
                  <c:v>4083.0</c:v>
                </c:pt>
                <c:pt idx="4074">
                  <c:v>4084.0</c:v>
                </c:pt>
                <c:pt idx="4075">
                  <c:v>4085.0</c:v>
                </c:pt>
                <c:pt idx="4076">
                  <c:v>4086.0</c:v>
                </c:pt>
                <c:pt idx="4077">
                  <c:v>4087.0</c:v>
                </c:pt>
                <c:pt idx="4078">
                  <c:v>4088.0</c:v>
                </c:pt>
                <c:pt idx="4079">
                  <c:v>4089.0</c:v>
                </c:pt>
                <c:pt idx="4080">
                  <c:v>4090.0</c:v>
                </c:pt>
                <c:pt idx="4081">
                  <c:v>4091.0</c:v>
                </c:pt>
                <c:pt idx="4082">
                  <c:v>4092.0</c:v>
                </c:pt>
                <c:pt idx="4083">
                  <c:v>4093.0</c:v>
                </c:pt>
                <c:pt idx="4084">
                  <c:v>4094.0</c:v>
                </c:pt>
                <c:pt idx="4085">
                  <c:v>4095.0</c:v>
                </c:pt>
                <c:pt idx="4086">
                  <c:v>4096.0</c:v>
                </c:pt>
                <c:pt idx="4087">
                  <c:v>4097.0</c:v>
                </c:pt>
                <c:pt idx="4088">
                  <c:v>4098.0</c:v>
                </c:pt>
                <c:pt idx="4089">
                  <c:v>4099.0</c:v>
                </c:pt>
                <c:pt idx="4090">
                  <c:v>4100.0</c:v>
                </c:pt>
                <c:pt idx="4091">
                  <c:v>4101.0</c:v>
                </c:pt>
                <c:pt idx="4092">
                  <c:v>4102.0</c:v>
                </c:pt>
                <c:pt idx="4093">
                  <c:v>4103.0</c:v>
                </c:pt>
                <c:pt idx="4094">
                  <c:v>4104.0</c:v>
                </c:pt>
                <c:pt idx="4095">
                  <c:v>4105.0</c:v>
                </c:pt>
                <c:pt idx="4096">
                  <c:v>4106.0</c:v>
                </c:pt>
                <c:pt idx="4097">
                  <c:v>4107.0</c:v>
                </c:pt>
                <c:pt idx="4098">
                  <c:v>4108.0</c:v>
                </c:pt>
                <c:pt idx="4099">
                  <c:v>4109.0</c:v>
                </c:pt>
                <c:pt idx="4100">
                  <c:v>4110.0</c:v>
                </c:pt>
                <c:pt idx="4101">
                  <c:v>4111.0</c:v>
                </c:pt>
                <c:pt idx="4102">
                  <c:v>4112.0</c:v>
                </c:pt>
                <c:pt idx="4103">
                  <c:v>4113.0</c:v>
                </c:pt>
                <c:pt idx="4104">
                  <c:v>4114.0</c:v>
                </c:pt>
                <c:pt idx="4105">
                  <c:v>4115.0</c:v>
                </c:pt>
                <c:pt idx="4106">
                  <c:v>4116.0</c:v>
                </c:pt>
                <c:pt idx="4107">
                  <c:v>4117.0</c:v>
                </c:pt>
                <c:pt idx="4108">
                  <c:v>4118.0</c:v>
                </c:pt>
                <c:pt idx="4109">
                  <c:v>4119.0</c:v>
                </c:pt>
                <c:pt idx="4110">
                  <c:v>4120.0</c:v>
                </c:pt>
                <c:pt idx="4111">
                  <c:v>4121.0</c:v>
                </c:pt>
                <c:pt idx="4112">
                  <c:v>4122.0</c:v>
                </c:pt>
                <c:pt idx="4113">
                  <c:v>4123.0</c:v>
                </c:pt>
                <c:pt idx="4114">
                  <c:v>4124.0</c:v>
                </c:pt>
                <c:pt idx="4115">
                  <c:v>4125.0</c:v>
                </c:pt>
                <c:pt idx="4116">
                  <c:v>4126.0</c:v>
                </c:pt>
                <c:pt idx="4117">
                  <c:v>4127.0</c:v>
                </c:pt>
                <c:pt idx="4118">
                  <c:v>4128.0</c:v>
                </c:pt>
                <c:pt idx="4119">
                  <c:v>4129.0</c:v>
                </c:pt>
                <c:pt idx="4120">
                  <c:v>4130.0</c:v>
                </c:pt>
                <c:pt idx="4121">
                  <c:v>4131.0</c:v>
                </c:pt>
                <c:pt idx="4122">
                  <c:v>4132.0</c:v>
                </c:pt>
                <c:pt idx="4123">
                  <c:v>4133.0</c:v>
                </c:pt>
                <c:pt idx="4124">
                  <c:v>4134.0</c:v>
                </c:pt>
                <c:pt idx="4125">
                  <c:v>4135.0</c:v>
                </c:pt>
                <c:pt idx="4126">
                  <c:v>4136.0</c:v>
                </c:pt>
                <c:pt idx="4127">
                  <c:v>4137.0</c:v>
                </c:pt>
                <c:pt idx="4128">
                  <c:v>4138.0</c:v>
                </c:pt>
                <c:pt idx="4129">
                  <c:v>4139.0</c:v>
                </c:pt>
                <c:pt idx="4130">
                  <c:v>4140.0</c:v>
                </c:pt>
                <c:pt idx="4131">
                  <c:v>4141.0</c:v>
                </c:pt>
                <c:pt idx="4132">
                  <c:v>4142.0</c:v>
                </c:pt>
                <c:pt idx="4133">
                  <c:v>4143.0</c:v>
                </c:pt>
                <c:pt idx="4134">
                  <c:v>4144.0</c:v>
                </c:pt>
                <c:pt idx="4135">
                  <c:v>4145.0</c:v>
                </c:pt>
                <c:pt idx="4136">
                  <c:v>4146.0</c:v>
                </c:pt>
                <c:pt idx="4137">
                  <c:v>4147.0</c:v>
                </c:pt>
                <c:pt idx="4138">
                  <c:v>4148.0</c:v>
                </c:pt>
                <c:pt idx="4139">
                  <c:v>4149.0</c:v>
                </c:pt>
                <c:pt idx="4140">
                  <c:v>4150.0</c:v>
                </c:pt>
                <c:pt idx="4141">
                  <c:v>4151.0</c:v>
                </c:pt>
                <c:pt idx="4142">
                  <c:v>4152.0</c:v>
                </c:pt>
                <c:pt idx="4143">
                  <c:v>4153.0</c:v>
                </c:pt>
                <c:pt idx="4144">
                  <c:v>4154.0</c:v>
                </c:pt>
                <c:pt idx="4145">
                  <c:v>4155.0</c:v>
                </c:pt>
                <c:pt idx="4146">
                  <c:v>4156.0</c:v>
                </c:pt>
                <c:pt idx="4147">
                  <c:v>4157.0</c:v>
                </c:pt>
                <c:pt idx="4148">
                  <c:v>4158.0</c:v>
                </c:pt>
                <c:pt idx="4149">
                  <c:v>4159.0</c:v>
                </c:pt>
                <c:pt idx="4150">
                  <c:v>4160.0</c:v>
                </c:pt>
                <c:pt idx="4151">
                  <c:v>4161.0</c:v>
                </c:pt>
                <c:pt idx="4152">
                  <c:v>4162.0</c:v>
                </c:pt>
                <c:pt idx="4153">
                  <c:v>4163.0</c:v>
                </c:pt>
                <c:pt idx="4154">
                  <c:v>4164.0</c:v>
                </c:pt>
                <c:pt idx="4155">
                  <c:v>4165.0</c:v>
                </c:pt>
                <c:pt idx="4156">
                  <c:v>4166.0</c:v>
                </c:pt>
                <c:pt idx="4157">
                  <c:v>4167.0</c:v>
                </c:pt>
                <c:pt idx="4158">
                  <c:v>4168.0</c:v>
                </c:pt>
                <c:pt idx="4159">
                  <c:v>4169.0</c:v>
                </c:pt>
                <c:pt idx="4160">
                  <c:v>4170.0</c:v>
                </c:pt>
                <c:pt idx="4161">
                  <c:v>4171.0</c:v>
                </c:pt>
                <c:pt idx="4162">
                  <c:v>4172.0</c:v>
                </c:pt>
                <c:pt idx="4163">
                  <c:v>4173.0</c:v>
                </c:pt>
                <c:pt idx="4164">
                  <c:v>4174.0</c:v>
                </c:pt>
                <c:pt idx="4165">
                  <c:v>4175.0</c:v>
                </c:pt>
                <c:pt idx="4166">
                  <c:v>4176.0</c:v>
                </c:pt>
                <c:pt idx="4167">
                  <c:v>4177.0</c:v>
                </c:pt>
                <c:pt idx="4168">
                  <c:v>4178.0</c:v>
                </c:pt>
                <c:pt idx="4169">
                  <c:v>4179.0</c:v>
                </c:pt>
                <c:pt idx="4170">
                  <c:v>4180.0</c:v>
                </c:pt>
                <c:pt idx="4171">
                  <c:v>4181.0</c:v>
                </c:pt>
                <c:pt idx="4172">
                  <c:v>4182.0</c:v>
                </c:pt>
                <c:pt idx="4173">
                  <c:v>4183.0</c:v>
                </c:pt>
                <c:pt idx="4174">
                  <c:v>4184.0</c:v>
                </c:pt>
                <c:pt idx="4175">
                  <c:v>4185.0</c:v>
                </c:pt>
                <c:pt idx="4176">
                  <c:v>4186.0</c:v>
                </c:pt>
                <c:pt idx="4177">
                  <c:v>4187.0</c:v>
                </c:pt>
                <c:pt idx="4178">
                  <c:v>4188.0</c:v>
                </c:pt>
                <c:pt idx="4179">
                  <c:v>4189.0</c:v>
                </c:pt>
                <c:pt idx="4180">
                  <c:v>4190.0</c:v>
                </c:pt>
                <c:pt idx="4181">
                  <c:v>4191.0</c:v>
                </c:pt>
                <c:pt idx="4182">
                  <c:v>4192.0</c:v>
                </c:pt>
                <c:pt idx="4183">
                  <c:v>4193.0</c:v>
                </c:pt>
                <c:pt idx="4184">
                  <c:v>4194.0</c:v>
                </c:pt>
                <c:pt idx="4185">
                  <c:v>4195.0</c:v>
                </c:pt>
                <c:pt idx="4186">
                  <c:v>4196.0</c:v>
                </c:pt>
                <c:pt idx="4187">
                  <c:v>4197.0</c:v>
                </c:pt>
                <c:pt idx="4188">
                  <c:v>4198.0</c:v>
                </c:pt>
                <c:pt idx="4189">
                  <c:v>4199.0</c:v>
                </c:pt>
                <c:pt idx="4190">
                  <c:v>4200.0</c:v>
                </c:pt>
                <c:pt idx="4191">
                  <c:v>4201.0</c:v>
                </c:pt>
                <c:pt idx="4192">
                  <c:v>4202.0</c:v>
                </c:pt>
                <c:pt idx="4193">
                  <c:v>4203.0</c:v>
                </c:pt>
                <c:pt idx="4194">
                  <c:v>4204.0</c:v>
                </c:pt>
                <c:pt idx="4195">
                  <c:v>4205.0</c:v>
                </c:pt>
                <c:pt idx="4196">
                  <c:v>4206.0</c:v>
                </c:pt>
                <c:pt idx="4197">
                  <c:v>4207.0</c:v>
                </c:pt>
                <c:pt idx="4198">
                  <c:v>4208.0</c:v>
                </c:pt>
                <c:pt idx="4199">
                  <c:v>4209.0</c:v>
                </c:pt>
                <c:pt idx="4200">
                  <c:v>4210.0</c:v>
                </c:pt>
                <c:pt idx="4201">
                  <c:v>4211.0</c:v>
                </c:pt>
                <c:pt idx="4202">
                  <c:v>4212.0</c:v>
                </c:pt>
                <c:pt idx="4203">
                  <c:v>4213.0</c:v>
                </c:pt>
                <c:pt idx="4204">
                  <c:v>4214.0</c:v>
                </c:pt>
                <c:pt idx="4205">
                  <c:v>4215.0</c:v>
                </c:pt>
                <c:pt idx="4206">
                  <c:v>4216.0</c:v>
                </c:pt>
                <c:pt idx="4207">
                  <c:v>4217.0</c:v>
                </c:pt>
                <c:pt idx="4208">
                  <c:v>4218.0</c:v>
                </c:pt>
                <c:pt idx="4209">
                  <c:v>4219.0</c:v>
                </c:pt>
                <c:pt idx="4210">
                  <c:v>4220.0</c:v>
                </c:pt>
                <c:pt idx="4211">
                  <c:v>4221.0</c:v>
                </c:pt>
                <c:pt idx="4212">
                  <c:v>4222.0</c:v>
                </c:pt>
                <c:pt idx="4213">
                  <c:v>4223.0</c:v>
                </c:pt>
                <c:pt idx="4214">
                  <c:v>4224.0</c:v>
                </c:pt>
                <c:pt idx="4215">
                  <c:v>4225.0</c:v>
                </c:pt>
                <c:pt idx="4216">
                  <c:v>4226.0</c:v>
                </c:pt>
                <c:pt idx="4217">
                  <c:v>4227.0</c:v>
                </c:pt>
                <c:pt idx="4218">
                  <c:v>4228.0</c:v>
                </c:pt>
                <c:pt idx="4219">
                  <c:v>4229.0</c:v>
                </c:pt>
                <c:pt idx="4220">
                  <c:v>4230.0</c:v>
                </c:pt>
                <c:pt idx="4221">
                  <c:v>4231.0</c:v>
                </c:pt>
                <c:pt idx="4222">
                  <c:v>4232.0</c:v>
                </c:pt>
                <c:pt idx="4223">
                  <c:v>4233.0</c:v>
                </c:pt>
                <c:pt idx="4224">
                  <c:v>4234.0</c:v>
                </c:pt>
                <c:pt idx="4225">
                  <c:v>4235.0</c:v>
                </c:pt>
                <c:pt idx="4226">
                  <c:v>4236.0</c:v>
                </c:pt>
                <c:pt idx="4227">
                  <c:v>4237.0</c:v>
                </c:pt>
                <c:pt idx="4228">
                  <c:v>4238.0</c:v>
                </c:pt>
                <c:pt idx="4229">
                  <c:v>4239.0</c:v>
                </c:pt>
                <c:pt idx="4230">
                  <c:v>4240.0</c:v>
                </c:pt>
                <c:pt idx="4231">
                  <c:v>4241.0</c:v>
                </c:pt>
                <c:pt idx="4232">
                  <c:v>4242.0</c:v>
                </c:pt>
                <c:pt idx="4233">
                  <c:v>4243.0</c:v>
                </c:pt>
                <c:pt idx="4234">
                  <c:v>4244.0</c:v>
                </c:pt>
                <c:pt idx="4235">
                  <c:v>4245.0</c:v>
                </c:pt>
                <c:pt idx="4236">
                  <c:v>4246.0</c:v>
                </c:pt>
                <c:pt idx="4237">
                  <c:v>4247.0</c:v>
                </c:pt>
                <c:pt idx="4238">
                  <c:v>4248.0</c:v>
                </c:pt>
                <c:pt idx="4239">
                  <c:v>4249.0</c:v>
                </c:pt>
                <c:pt idx="4240">
                  <c:v>4250.0</c:v>
                </c:pt>
                <c:pt idx="4241">
                  <c:v>4251.0</c:v>
                </c:pt>
                <c:pt idx="4242">
                  <c:v>4252.0</c:v>
                </c:pt>
                <c:pt idx="4243">
                  <c:v>4253.0</c:v>
                </c:pt>
                <c:pt idx="4244">
                  <c:v>4254.0</c:v>
                </c:pt>
                <c:pt idx="4245">
                  <c:v>4255.0</c:v>
                </c:pt>
                <c:pt idx="4246">
                  <c:v>4256.0</c:v>
                </c:pt>
                <c:pt idx="4247">
                  <c:v>4257.0</c:v>
                </c:pt>
                <c:pt idx="4248">
                  <c:v>4258.0</c:v>
                </c:pt>
                <c:pt idx="4249">
                  <c:v>4259.0</c:v>
                </c:pt>
                <c:pt idx="4250">
                  <c:v>4260.0</c:v>
                </c:pt>
                <c:pt idx="4251">
                  <c:v>4261.0</c:v>
                </c:pt>
                <c:pt idx="4252">
                  <c:v>4262.0</c:v>
                </c:pt>
                <c:pt idx="4253">
                  <c:v>4263.0</c:v>
                </c:pt>
                <c:pt idx="4254">
                  <c:v>4264.0</c:v>
                </c:pt>
                <c:pt idx="4255">
                  <c:v>4265.0</c:v>
                </c:pt>
                <c:pt idx="4256">
                  <c:v>4266.0</c:v>
                </c:pt>
                <c:pt idx="4257">
                  <c:v>4267.0</c:v>
                </c:pt>
                <c:pt idx="4258">
                  <c:v>4268.0</c:v>
                </c:pt>
                <c:pt idx="4259">
                  <c:v>4269.0</c:v>
                </c:pt>
                <c:pt idx="4260">
                  <c:v>4270.0</c:v>
                </c:pt>
                <c:pt idx="4261">
                  <c:v>4271.0</c:v>
                </c:pt>
                <c:pt idx="4262">
                  <c:v>4272.0</c:v>
                </c:pt>
                <c:pt idx="4263">
                  <c:v>4273.0</c:v>
                </c:pt>
                <c:pt idx="4264">
                  <c:v>4274.0</c:v>
                </c:pt>
                <c:pt idx="4265">
                  <c:v>4275.0</c:v>
                </c:pt>
                <c:pt idx="4266">
                  <c:v>4276.0</c:v>
                </c:pt>
                <c:pt idx="4267">
                  <c:v>4277.0</c:v>
                </c:pt>
                <c:pt idx="4268">
                  <c:v>4278.0</c:v>
                </c:pt>
                <c:pt idx="4269">
                  <c:v>4279.0</c:v>
                </c:pt>
                <c:pt idx="4270">
                  <c:v>4280.0</c:v>
                </c:pt>
                <c:pt idx="4271">
                  <c:v>4281.0</c:v>
                </c:pt>
                <c:pt idx="4272">
                  <c:v>4282.0</c:v>
                </c:pt>
                <c:pt idx="4273">
                  <c:v>4283.0</c:v>
                </c:pt>
                <c:pt idx="4274">
                  <c:v>4284.0</c:v>
                </c:pt>
                <c:pt idx="4275">
                  <c:v>4285.0</c:v>
                </c:pt>
                <c:pt idx="4276">
                  <c:v>4286.0</c:v>
                </c:pt>
                <c:pt idx="4277">
                  <c:v>4287.0</c:v>
                </c:pt>
                <c:pt idx="4278">
                  <c:v>4288.0</c:v>
                </c:pt>
                <c:pt idx="4279">
                  <c:v>4289.0</c:v>
                </c:pt>
                <c:pt idx="4280">
                  <c:v>4290.0</c:v>
                </c:pt>
                <c:pt idx="4281">
                  <c:v>4291.0</c:v>
                </c:pt>
                <c:pt idx="4282">
                  <c:v>4292.0</c:v>
                </c:pt>
                <c:pt idx="4283">
                  <c:v>4293.0</c:v>
                </c:pt>
                <c:pt idx="4284">
                  <c:v>4294.0</c:v>
                </c:pt>
                <c:pt idx="4285">
                  <c:v>4295.0</c:v>
                </c:pt>
                <c:pt idx="4286">
                  <c:v>4296.0</c:v>
                </c:pt>
                <c:pt idx="4287">
                  <c:v>4297.0</c:v>
                </c:pt>
                <c:pt idx="4288">
                  <c:v>4298.0</c:v>
                </c:pt>
                <c:pt idx="4289">
                  <c:v>4299.0</c:v>
                </c:pt>
                <c:pt idx="4290">
                  <c:v>4300.0</c:v>
                </c:pt>
                <c:pt idx="4291">
                  <c:v>4301.0</c:v>
                </c:pt>
                <c:pt idx="4292">
                  <c:v>4302.0</c:v>
                </c:pt>
                <c:pt idx="4293">
                  <c:v>4303.0</c:v>
                </c:pt>
                <c:pt idx="4294">
                  <c:v>4304.0</c:v>
                </c:pt>
                <c:pt idx="4295">
                  <c:v>4305.0</c:v>
                </c:pt>
                <c:pt idx="4296">
                  <c:v>4306.0</c:v>
                </c:pt>
                <c:pt idx="4297">
                  <c:v>4307.0</c:v>
                </c:pt>
                <c:pt idx="4298">
                  <c:v>4308.0</c:v>
                </c:pt>
                <c:pt idx="4299">
                  <c:v>4309.0</c:v>
                </c:pt>
                <c:pt idx="4300">
                  <c:v>4310.0</c:v>
                </c:pt>
                <c:pt idx="4301">
                  <c:v>4311.0</c:v>
                </c:pt>
                <c:pt idx="4302">
                  <c:v>4312.0</c:v>
                </c:pt>
                <c:pt idx="4303">
                  <c:v>4313.0</c:v>
                </c:pt>
                <c:pt idx="4304">
                  <c:v>4314.0</c:v>
                </c:pt>
                <c:pt idx="4305">
                  <c:v>4315.0</c:v>
                </c:pt>
                <c:pt idx="4306">
                  <c:v>4316.0</c:v>
                </c:pt>
                <c:pt idx="4307">
                  <c:v>4317.0</c:v>
                </c:pt>
                <c:pt idx="4308">
                  <c:v>4318.0</c:v>
                </c:pt>
                <c:pt idx="4309">
                  <c:v>4319.0</c:v>
                </c:pt>
                <c:pt idx="4310">
                  <c:v>4320.0</c:v>
                </c:pt>
                <c:pt idx="4311">
                  <c:v>4321.0</c:v>
                </c:pt>
                <c:pt idx="4312">
                  <c:v>4322.0</c:v>
                </c:pt>
                <c:pt idx="4313">
                  <c:v>4323.0</c:v>
                </c:pt>
                <c:pt idx="4314">
                  <c:v>4324.0</c:v>
                </c:pt>
                <c:pt idx="4315">
                  <c:v>4325.0</c:v>
                </c:pt>
                <c:pt idx="4316">
                  <c:v>4326.0</c:v>
                </c:pt>
                <c:pt idx="4317">
                  <c:v>4327.0</c:v>
                </c:pt>
                <c:pt idx="4318">
                  <c:v>4328.0</c:v>
                </c:pt>
                <c:pt idx="4319">
                  <c:v>4329.0</c:v>
                </c:pt>
                <c:pt idx="4320">
                  <c:v>4330.0</c:v>
                </c:pt>
                <c:pt idx="4321">
                  <c:v>4331.0</c:v>
                </c:pt>
                <c:pt idx="4322">
                  <c:v>4332.0</c:v>
                </c:pt>
                <c:pt idx="4323">
                  <c:v>4333.0</c:v>
                </c:pt>
                <c:pt idx="4324">
                  <c:v>4334.0</c:v>
                </c:pt>
                <c:pt idx="4325">
                  <c:v>4335.0</c:v>
                </c:pt>
                <c:pt idx="4326">
                  <c:v>4336.0</c:v>
                </c:pt>
                <c:pt idx="4327">
                  <c:v>4337.0</c:v>
                </c:pt>
                <c:pt idx="4328">
                  <c:v>4338.0</c:v>
                </c:pt>
                <c:pt idx="4329">
                  <c:v>4339.0</c:v>
                </c:pt>
                <c:pt idx="4330">
                  <c:v>4340.0</c:v>
                </c:pt>
                <c:pt idx="4331">
                  <c:v>4341.0</c:v>
                </c:pt>
                <c:pt idx="4332">
                  <c:v>4342.0</c:v>
                </c:pt>
                <c:pt idx="4333">
                  <c:v>4343.0</c:v>
                </c:pt>
                <c:pt idx="4334">
                  <c:v>4344.0</c:v>
                </c:pt>
                <c:pt idx="4335">
                  <c:v>4345.0</c:v>
                </c:pt>
                <c:pt idx="4336">
                  <c:v>4346.0</c:v>
                </c:pt>
                <c:pt idx="4337">
                  <c:v>4347.0</c:v>
                </c:pt>
                <c:pt idx="4338">
                  <c:v>4348.0</c:v>
                </c:pt>
                <c:pt idx="4339">
                  <c:v>4349.0</c:v>
                </c:pt>
                <c:pt idx="4340">
                  <c:v>4350.0</c:v>
                </c:pt>
                <c:pt idx="4341">
                  <c:v>4351.0</c:v>
                </c:pt>
                <c:pt idx="4342">
                  <c:v>4352.0</c:v>
                </c:pt>
                <c:pt idx="4343">
                  <c:v>4353.0</c:v>
                </c:pt>
                <c:pt idx="4344">
                  <c:v>4354.0</c:v>
                </c:pt>
                <c:pt idx="4345">
                  <c:v>4355.0</c:v>
                </c:pt>
                <c:pt idx="4346">
                  <c:v>4356.0</c:v>
                </c:pt>
                <c:pt idx="4347">
                  <c:v>4357.0</c:v>
                </c:pt>
                <c:pt idx="4348">
                  <c:v>4358.0</c:v>
                </c:pt>
                <c:pt idx="4349">
                  <c:v>4359.0</c:v>
                </c:pt>
                <c:pt idx="4350">
                  <c:v>4360.0</c:v>
                </c:pt>
                <c:pt idx="4351">
                  <c:v>4361.0</c:v>
                </c:pt>
                <c:pt idx="4352">
                  <c:v>4362.0</c:v>
                </c:pt>
                <c:pt idx="4353">
                  <c:v>4363.0</c:v>
                </c:pt>
                <c:pt idx="4354">
                  <c:v>4364.0</c:v>
                </c:pt>
                <c:pt idx="4355">
                  <c:v>4365.0</c:v>
                </c:pt>
                <c:pt idx="4356">
                  <c:v>4366.0</c:v>
                </c:pt>
                <c:pt idx="4357">
                  <c:v>4367.0</c:v>
                </c:pt>
                <c:pt idx="4358">
                  <c:v>4368.0</c:v>
                </c:pt>
                <c:pt idx="4359">
                  <c:v>4369.0</c:v>
                </c:pt>
                <c:pt idx="4360">
                  <c:v>4370.0</c:v>
                </c:pt>
                <c:pt idx="4361">
                  <c:v>4371.0</c:v>
                </c:pt>
                <c:pt idx="4362">
                  <c:v>4372.0</c:v>
                </c:pt>
                <c:pt idx="4363">
                  <c:v>4373.0</c:v>
                </c:pt>
                <c:pt idx="4364">
                  <c:v>4374.0</c:v>
                </c:pt>
                <c:pt idx="4365">
                  <c:v>4375.0</c:v>
                </c:pt>
                <c:pt idx="4366">
                  <c:v>4376.0</c:v>
                </c:pt>
                <c:pt idx="4367">
                  <c:v>4377.0</c:v>
                </c:pt>
                <c:pt idx="4368">
                  <c:v>4378.0</c:v>
                </c:pt>
                <c:pt idx="4369">
                  <c:v>4379.0</c:v>
                </c:pt>
                <c:pt idx="4370">
                  <c:v>4380.0</c:v>
                </c:pt>
                <c:pt idx="4371">
                  <c:v>4381.0</c:v>
                </c:pt>
                <c:pt idx="4372">
                  <c:v>4382.0</c:v>
                </c:pt>
                <c:pt idx="4373">
                  <c:v>4383.0</c:v>
                </c:pt>
                <c:pt idx="4374">
                  <c:v>4384.0</c:v>
                </c:pt>
                <c:pt idx="4375">
                  <c:v>4385.0</c:v>
                </c:pt>
                <c:pt idx="4376">
                  <c:v>4386.0</c:v>
                </c:pt>
                <c:pt idx="4377">
                  <c:v>4387.0</c:v>
                </c:pt>
                <c:pt idx="4378">
                  <c:v>4388.0</c:v>
                </c:pt>
                <c:pt idx="4379">
                  <c:v>4389.0</c:v>
                </c:pt>
                <c:pt idx="4380">
                  <c:v>4390.0</c:v>
                </c:pt>
                <c:pt idx="4381">
                  <c:v>4391.0</c:v>
                </c:pt>
                <c:pt idx="4382">
                  <c:v>4392.0</c:v>
                </c:pt>
                <c:pt idx="4383">
                  <c:v>4393.0</c:v>
                </c:pt>
                <c:pt idx="4384">
                  <c:v>4394.0</c:v>
                </c:pt>
                <c:pt idx="4385">
                  <c:v>4395.0</c:v>
                </c:pt>
                <c:pt idx="4386">
                  <c:v>4396.0</c:v>
                </c:pt>
                <c:pt idx="4387">
                  <c:v>4397.0</c:v>
                </c:pt>
                <c:pt idx="4388">
                  <c:v>4398.0</c:v>
                </c:pt>
                <c:pt idx="4389">
                  <c:v>4399.0</c:v>
                </c:pt>
                <c:pt idx="4390">
                  <c:v>4400.0</c:v>
                </c:pt>
                <c:pt idx="4391">
                  <c:v>4401.0</c:v>
                </c:pt>
                <c:pt idx="4392">
                  <c:v>4402.0</c:v>
                </c:pt>
                <c:pt idx="4393">
                  <c:v>4403.0</c:v>
                </c:pt>
                <c:pt idx="4394">
                  <c:v>4404.0</c:v>
                </c:pt>
                <c:pt idx="4395">
                  <c:v>4405.0</c:v>
                </c:pt>
                <c:pt idx="4396">
                  <c:v>4406.0</c:v>
                </c:pt>
                <c:pt idx="4397">
                  <c:v>4407.0</c:v>
                </c:pt>
                <c:pt idx="4398">
                  <c:v>4408.0</c:v>
                </c:pt>
                <c:pt idx="4399">
                  <c:v>4409.0</c:v>
                </c:pt>
                <c:pt idx="4400">
                  <c:v>4410.0</c:v>
                </c:pt>
                <c:pt idx="4401">
                  <c:v>4411.0</c:v>
                </c:pt>
                <c:pt idx="4402">
                  <c:v>4412.0</c:v>
                </c:pt>
                <c:pt idx="4403">
                  <c:v>4413.0</c:v>
                </c:pt>
                <c:pt idx="4404">
                  <c:v>4414.0</c:v>
                </c:pt>
                <c:pt idx="4405">
                  <c:v>4415.0</c:v>
                </c:pt>
                <c:pt idx="4406">
                  <c:v>4416.0</c:v>
                </c:pt>
                <c:pt idx="4407">
                  <c:v>4417.0</c:v>
                </c:pt>
                <c:pt idx="4408">
                  <c:v>4418.0</c:v>
                </c:pt>
                <c:pt idx="4409">
                  <c:v>4419.0</c:v>
                </c:pt>
                <c:pt idx="4410">
                  <c:v>4420.0</c:v>
                </c:pt>
                <c:pt idx="4411">
                  <c:v>4421.0</c:v>
                </c:pt>
                <c:pt idx="4412">
                  <c:v>4422.0</c:v>
                </c:pt>
                <c:pt idx="4413">
                  <c:v>4423.0</c:v>
                </c:pt>
                <c:pt idx="4414">
                  <c:v>4424.0</c:v>
                </c:pt>
                <c:pt idx="4415">
                  <c:v>4425.0</c:v>
                </c:pt>
                <c:pt idx="4416">
                  <c:v>4426.0</c:v>
                </c:pt>
                <c:pt idx="4417">
                  <c:v>4427.0</c:v>
                </c:pt>
                <c:pt idx="4418">
                  <c:v>4428.0</c:v>
                </c:pt>
                <c:pt idx="4419">
                  <c:v>4429.0</c:v>
                </c:pt>
                <c:pt idx="4420">
                  <c:v>4430.0</c:v>
                </c:pt>
                <c:pt idx="4421">
                  <c:v>4431.0</c:v>
                </c:pt>
                <c:pt idx="4422">
                  <c:v>4432.0</c:v>
                </c:pt>
                <c:pt idx="4423">
                  <c:v>4433.0</c:v>
                </c:pt>
                <c:pt idx="4424">
                  <c:v>4434.0</c:v>
                </c:pt>
                <c:pt idx="4425">
                  <c:v>4435.0</c:v>
                </c:pt>
                <c:pt idx="4426">
                  <c:v>4436.0</c:v>
                </c:pt>
                <c:pt idx="4427">
                  <c:v>4437.0</c:v>
                </c:pt>
                <c:pt idx="4428">
                  <c:v>4438.0</c:v>
                </c:pt>
                <c:pt idx="4429">
                  <c:v>4439.0</c:v>
                </c:pt>
                <c:pt idx="4430">
                  <c:v>4440.0</c:v>
                </c:pt>
                <c:pt idx="4431">
                  <c:v>4441.0</c:v>
                </c:pt>
                <c:pt idx="4432">
                  <c:v>4442.0</c:v>
                </c:pt>
                <c:pt idx="4433">
                  <c:v>4443.0</c:v>
                </c:pt>
                <c:pt idx="4434">
                  <c:v>4444.0</c:v>
                </c:pt>
                <c:pt idx="4435">
                  <c:v>4445.0</c:v>
                </c:pt>
                <c:pt idx="4436">
                  <c:v>4446.0</c:v>
                </c:pt>
                <c:pt idx="4437">
                  <c:v>4447.0</c:v>
                </c:pt>
                <c:pt idx="4438">
                  <c:v>4448.0</c:v>
                </c:pt>
                <c:pt idx="4439">
                  <c:v>4449.0</c:v>
                </c:pt>
                <c:pt idx="4440">
                  <c:v>4450.0</c:v>
                </c:pt>
                <c:pt idx="4441">
                  <c:v>4451.0</c:v>
                </c:pt>
                <c:pt idx="4442">
                  <c:v>4452.0</c:v>
                </c:pt>
                <c:pt idx="4443">
                  <c:v>4453.0</c:v>
                </c:pt>
                <c:pt idx="4444">
                  <c:v>4454.0</c:v>
                </c:pt>
                <c:pt idx="4445">
                  <c:v>4455.0</c:v>
                </c:pt>
                <c:pt idx="4446">
                  <c:v>4456.0</c:v>
                </c:pt>
                <c:pt idx="4447">
                  <c:v>4457.0</c:v>
                </c:pt>
                <c:pt idx="4448">
                  <c:v>4458.0</c:v>
                </c:pt>
                <c:pt idx="4449">
                  <c:v>4459.0</c:v>
                </c:pt>
                <c:pt idx="4450">
                  <c:v>4460.0</c:v>
                </c:pt>
                <c:pt idx="4451">
                  <c:v>4461.0</c:v>
                </c:pt>
                <c:pt idx="4452">
                  <c:v>4462.0</c:v>
                </c:pt>
                <c:pt idx="4453">
                  <c:v>4463.0</c:v>
                </c:pt>
                <c:pt idx="4454">
                  <c:v>4464.0</c:v>
                </c:pt>
                <c:pt idx="4455">
                  <c:v>4465.0</c:v>
                </c:pt>
                <c:pt idx="4456">
                  <c:v>4466.0</c:v>
                </c:pt>
                <c:pt idx="4457">
                  <c:v>4467.0</c:v>
                </c:pt>
                <c:pt idx="4458">
                  <c:v>4468.0</c:v>
                </c:pt>
                <c:pt idx="4459">
                  <c:v>4469.0</c:v>
                </c:pt>
                <c:pt idx="4460">
                  <c:v>4470.0</c:v>
                </c:pt>
                <c:pt idx="4461">
                  <c:v>4471.0</c:v>
                </c:pt>
                <c:pt idx="4462">
                  <c:v>4472.0</c:v>
                </c:pt>
                <c:pt idx="4463">
                  <c:v>4473.0</c:v>
                </c:pt>
                <c:pt idx="4464">
                  <c:v>4474.0</c:v>
                </c:pt>
                <c:pt idx="4465">
                  <c:v>4475.0</c:v>
                </c:pt>
                <c:pt idx="4466">
                  <c:v>4476.0</c:v>
                </c:pt>
                <c:pt idx="4467">
                  <c:v>4477.0</c:v>
                </c:pt>
                <c:pt idx="4468">
                  <c:v>4478.0</c:v>
                </c:pt>
                <c:pt idx="4469">
                  <c:v>4479.0</c:v>
                </c:pt>
                <c:pt idx="4470">
                  <c:v>4480.0</c:v>
                </c:pt>
                <c:pt idx="4471">
                  <c:v>4481.0</c:v>
                </c:pt>
                <c:pt idx="4472">
                  <c:v>4482.0</c:v>
                </c:pt>
                <c:pt idx="4473">
                  <c:v>4483.0</c:v>
                </c:pt>
                <c:pt idx="4474">
                  <c:v>4484.0</c:v>
                </c:pt>
                <c:pt idx="4475">
                  <c:v>4485.0</c:v>
                </c:pt>
                <c:pt idx="4476">
                  <c:v>4486.0</c:v>
                </c:pt>
                <c:pt idx="4477">
                  <c:v>4487.0</c:v>
                </c:pt>
                <c:pt idx="4478">
                  <c:v>4488.0</c:v>
                </c:pt>
                <c:pt idx="4479">
                  <c:v>4489.0</c:v>
                </c:pt>
                <c:pt idx="4480">
                  <c:v>4490.0</c:v>
                </c:pt>
                <c:pt idx="4481">
                  <c:v>4491.0</c:v>
                </c:pt>
                <c:pt idx="4482">
                  <c:v>4492.0</c:v>
                </c:pt>
                <c:pt idx="4483">
                  <c:v>4493.0</c:v>
                </c:pt>
                <c:pt idx="4484">
                  <c:v>4494.0</c:v>
                </c:pt>
                <c:pt idx="4485">
                  <c:v>4495.0</c:v>
                </c:pt>
                <c:pt idx="4486">
                  <c:v>4496.0</c:v>
                </c:pt>
                <c:pt idx="4487">
                  <c:v>4497.0</c:v>
                </c:pt>
                <c:pt idx="4488">
                  <c:v>4498.0</c:v>
                </c:pt>
                <c:pt idx="4489">
                  <c:v>4499.0</c:v>
                </c:pt>
                <c:pt idx="4490">
                  <c:v>4500.0</c:v>
                </c:pt>
                <c:pt idx="4491">
                  <c:v>4501.0</c:v>
                </c:pt>
                <c:pt idx="4492">
                  <c:v>4502.0</c:v>
                </c:pt>
                <c:pt idx="4493">
                  <c:v>4503.0</c:v>
                </c:pt>
                <c:pt idx="4494">
                  <c:v>4504.0</c:v>
                </c:pt>
                <c:pt idx="4495">
                  <c:v>4505.0</c:v>
                </c:pt>
                <c:pt idx="4496">
                  <c:v>4506.0</c:v>
                </c:pt>
                <c:pt idx="4497">
                  <c:v>4507.0</c:v>
                </c:pt>
                <c:pt idx="4498">
                  <c:v>4508.0</c:v>
                </c:pt>
                <c:pt idx="4499">
                  <c:v>4509.0</c:v>
                </c:pt>
                <c:pt idx="4500">
                  <c:v>4510.0</c:v>
                </c:pt>
                <c:pt idx="4501">
                  <c:v>4511.0</c:v>
                </c:pt>
                <c:pt idx="4502">
                  <c:v>4512.0</c:v>
                </c:pt>
                <c:pt idx="4503">
                  <c:v>4513.0</c:v>
                </c:pt>
                <c:pt idx="4504">
                  <c:v>4514.0</c:v>
                </c:pt>
                <c:pt idx="4505">
                  <c:v>4515.0</c:v>
                </c:pt>
                <c:pt idx="4506">
                  <c:v>4516.0</c:v>
                </c:pt>
                <c:pt idx="4507">
                  <c:v>4517.0</c:v>
                </c:pt>
                <c:pt idx="4508">
                  <c:v>4518.0</c:v>
                </c:pt>
                <c:pt idx="4509">
                  <c:v>4519.0</c:v>
                </c:pt>
                <c:pt idx="4510">
                  <c:v>4520.0</c:v>
                </c:pt>
                <c:pt idx="4511">
                  <c:v>4521.0</c:v>
                </c:pt>
                <c:pt idx="4512">
                  <c:v>4522.0</c:v>
                </c:pt>
                <c:pt idx="4513">
                  <c:v>4523.0</c:v>
                </c:pt>
                <c:pt idx="4514">
                  <c:v>4524.0</c:v>
                </c:pt>
                <c:pt idx="4515">
                  <c:v>4525.0</c:v>
                </c:pt>
                <c:pt idx="4516">
                  <c:v>4526.0</c:v>
                </c:pt>
                <c:pt idx="4517">
                  <c:v>4527.0</c:v>
                </c:pt>
                <c:pt idx="4518">
                  <c:v>4528.0</c:v>
                </c:pt>
                <c:pt idx="4519">
                  <c:v>4529.0</c:v>
                </c:pt>
                <c:pt idx="4520">
                  <c:v>4530.0</c:v>
                </c:pt>
                <c:pt idx="4521">
                  <c:v>4531.0</c:v>
                </c:pt>
                <c:pt idx="4522">
                  <c:v>4532.0</c:v>
                </c:pt>
                <c:pt idx="4523">
                  <c:v>4533.0</c:v>
                </c:pt>
                <c:pt idx="4524">
                  <c:v>4534.0</c:v>
                </c:pt>
                <c:pt idx="4525">
                  <c:v>4535.0</c:v>
                </c:pt>
                <c:pt idx="4526">
                  <c:v>4536.0</c:v>
                </c:pt>
                <c:pt idx="4527">
                  <c:v>4537.0</c:v>
                </c:pt>
                <c:pt idx="4528">
                  <c:v>4538.0</c:v>
                </c:pt>
                <c:pt idx="4529">
                  <c:v>4539.0</c:v>
                </c:pt>
                <c:pt idx="4530">
                  <c:v>4540.0</c:v>
                </c:pt>
                <c:pt idx="4531">
                  <c:v>4541.0</c:v>
                </c:pt>
                <c:pt idx="4532">
                  <c:v>4542.0</c:v>
                </c:pt>
                <c:pt idx="4533">
                  <c:v>4543.0</c:v>
                </c:pt>
                <c:pt idx="4534">
                  <c:v>4544.0</c:v>
                </c:pt>
                <c:pt idx="4535">
                  <c:v>4545.0</c:v>
                </c:pt>
                <c:pt idx="4536">
                  <c:v>4546.0</c:v>
                </c:pt>
                <c:pt idx="4537">
                  <c:v>4547.0</c:v>
                </c:pt>
                <c:pt idx="4538">
                  <c:v>4548.0</c:v>
                </c:pt>
                <c:pt idx="4539">
                  <c:v>4549.0</c:v>
                </c:pt>
                <c:pt idx="4540">
                  <c:v>4550.0</c:v>
                </c:pt>
                <c:pt idx="4541">
                  <c:v>4551.0</c:v>
                </c:pt>
                <c:pt idx="4542">
                  <c:v>4552.0</c:v>
                </c:pt>
                <c:pt idx="4543">
                  <c:v>4553.0</c:v>
                </c:pt>
                <c:pt idx="4544">
                  <c:v>4554.0</c:v>
                </c:pt>
                <c:pt idx="4545">
                  <c:v>4555.0</c:v>
                </c:pt>
                <c:pt idx="4546">
                  <c:v>4556.0</c:v>
                </c:pt>
                <c:pt idx="4547">
                  <c:v>4557.0</c:v>
                </c:pt>
                <c:pt idx="4548">
                  <c:v>4558.0</c:v>
                </c:pt>
                <c:pt idx="4549">
                  <c:v>4559.0</c:v>
                </c:pt>
                <c:pt idx="4550">
                  <c:v>4560.0</c:v>
                </c:pt>
                <c:pt idx="4551">
                  <c:v>4561.0</c:v>
                </c:pt>
                <c:pt idx="4552">
                  <c:v>4562.0</c:v>
                </c:pt>
                <c:pt idx="4553">
                  <c:v>4563.0</c:v>
                </c:pt>
                <c:pt idx="4554">
                  <c:v>4564.0</c:v>
                </c:pt>
                <c:pt idx="4555">
                  <c:v>4565.0</c:v>
                </c:pt>
                <c:pt idx="4556">
                  <c:v>4566.0</c:v>
                </c:pt>
                <c:pt idx="4557">
                  <c:v>4567.0</c:v>
                </c:pt>
                <c:pt idx="4558">
                  <c:v>4568.0</c:v>
                </c:pt>
                <c:pt idx="4559">
                  <c:v>4569.0</c:v>
                </c:pt>
                <c:pt idx="4560">
                  <c:v>4570.0</c:v>
                </c:pt>
                <c:pt idx="4561">
                  <c:v>4571.0</c:v>
                </c:pt>
                <c:pt idx="4562">
                  <c:v>4572.0</c:v>
                </c:pt>
                <c:pt idx="4563">
                  <c:v>4573.0</c:v>
                </c:pt>
                <c:pt idx="4564">
                  <c:v>4574.0</c:v>
                </c:pt>
                <c:pt idx="4565">
                  <c:v>4575.0</c:v>
                </c:pt>
                <c:pt idx="4566">
                  <c:v>4576.0</c:v>
                </c:pt>
                <c:pt idx="4567">
                  <c:v>4577.0</c:v>
                </c:pt>
                <c:pt idx="4568">
                  <c:v>4578.0</c:v>
                </c:pt>
                <c:pt idx="4569">
                  <c:v>4579.0</c:v>
                </c:pt>
                <c:pt idx="4570">
                  <c:v>4580.0</c:v>
                </c:pt>
                <c:pt idx="4571">
                  <c:v>4581.0</c:v>
                </c:pt>
                <c:pt idx="4572">
                  <c:v>4582.0</c:v>
                </c:pt>
                <c:pt idx="4573">
                  <c:v>4583.0</c:v>
                </c:pt>
                <c:pt idx="4574">
                  <c:v>4584.0</c:v>
                </c:pt>
                <c:pt idx="4575">
                  <c:v>4585.0</c:v>
                </c:pt>
                <c:pt idx="4576">
                  <c:v>4586.0</c:v>
                </c:pt>
                <c:pt idx="4577">
                  <c:v>4587.0</c:v>
                </c:pt>
                <c:pt idx="4578">
                  <c:v>4588.0</c:v>
                </c:pt>
                <c:pt idx="4579">
                  <c:v>4589.0</c:v>
                </c:pt>
                <c:pt idx="4580">
                  <c:v>4590.0</c:v>
                </c:pt>
                <c:pt idx="4581">
                  <c:v>4591.0</c:v>
                </c:pt>
                <c:pt idx="4582">
                  <c:v>4592.0</c:v>
                </c:pt>
                <c:pt idx="4583">
                  <c:v>4593.0</c:v>
                </c:pt>
                <c:pt idx="4584">
                  <c:v>4594.0</c:v>
                </c:pt>
                <c:pt idx="4585">
                  <c:v>4595.0</c:v>
                </c:pt>
                <c:pt idx="4586">
                  <c:v>4596.0</c:v>
                </c:pt>
                <c:pt idx="4587">
                  <c:v>4597.0</c:v>
                </c:pt>
                <c:pt idx="4588">
                  <c:v>4598.0</c:v>
                </c:pt>
                <c:pt idx="4589">
                  <c:v>4599.0</c:v>
                </c:pt>
                <c:pt idx="4590">
                  <c:v>4600.0</c:v>
                </c:pt>
                <c:pt idx="4591">
                  <c:v>4601.0</c:v>
                </c:pt>
                <c:pt idx="4592">
                  <c:v>4602.0</c:v>
                </c:pt>
                <c:pt idx="4593">
                  <c:v>4603.0</c:v>
                </c:pt>
                <c:pt idx="4594">
                  <c:v>4604.0</c:v>
                </c:pt>
                <c:pt idx="4595">
                  <c:v>4605.0</c:v>
                </c:pt>
                <c:pt idx="4596">
                  <c:v>4606.0</c:v>
                </c:pt>
                <c:pt idx="4597">
                  <c:v>4607.0</c:v>
                </c:pt>
                <c:pt idx="4598">
                  <c:v>4608.0</c:v>
                </c:pt>
                <c:pt idx="4599">
                  <c:v>4609.0</c:v>
                </c:pt>
                <c:pt idx="4600">
                  <c:v>4610.0</c:v>
                </c:pt>
                <c:pt idx="4601">
                  <c:v>4611.0</c:v>
                </c:pt>
                <c:pt idx="4602">
                  <c:v>4612.0</c:v>
                </c:pt>
                <c:pt idx="4603">
                  <c:v>4613.0</c:v>
                </c:pt>
                <c:pt idx="4604">
                  <c:v>4614.0</c:v>
                </c:pt>
                <c:pt idx="4605">
                  <c:v>4615.0</c:v>
                </c:pt>
                <c:pt idx="4606">
                  <c:v>4616.0</c:v>
                </c:pt>
                <c:pt idx="4607">
                  <c:v>4617.0</c:v>
                </c:pt>
                <c:pt idx="4608">
                  <c:v>4618.0</c:v>
                </c:pt>
                <c:pt idx="4609">
                  <c:v>4619.0</c:v>
                </c:pt>
                <c:pt idx="4610">
                  <c:v>4620.0</c:v>
                </c:pt>
                <c:pt idx="4611">
                  <c:v>4621.0</c:v>
                </c:pt>
                <c:pt idx="4612">
                  <c:v>4622.0</c:v>
                </c:pt>
                <c:pt idx="4613">
                  <c:v>4623.0</c:v>
                </c:pt>
                <c:pt idx="4614">
                  <c:v>4624.0</c:v>
                </c:pt>
                <c:pt idx="4615">
                  <c:v>4625.0</c:v>
                </c:pt>
                <c:pt idx="4616">
                  <c:v>4626.0</c:v>
                </c:pt>
                <c:pt idx="4617">
                  <c:v>4627.0</c:v>
                </c:pt>
                <c:pt idx="4618">
                  <c:v>4628.0</c:v>
                </c:pt>
                <c:pt idx="4619">
                  <c:v>4629.0</c:v>
                </c:pt>
                <c:pt idx="4620">
                  <c:v>4630.0</c:v>
                </c:pt>
                <c:pt idx="4621">
                  <c:v>4631.0</c:v>
                </c:pt>
                <c:pt idx="4622">
                  <c:v>4632.0</c:v>
                </c:pt>
                <c:pt idx="4623">
                  <c:v>4633.0</c:v>
                </c:pt>
                <c:pt idx="4624">
                  <c:v>4634.0</c:v>
                </c:pt>
                <c:pt idx="4625">
                  <c:v>4635.0</c:v>
                </c:pt>
                <c:pt idx="4626">
                  <c:v>4636.0</c:v>
                </c:pt>
                <c:pt idx="4627">
                  <c:v>4637.0</c:v>
                </c:pt>
                <c:pt idx="4628">
                  <c:v>4638.0</c:v>
                </c:pt>
                <c:pt idx="4629">
                  <c:v>4639.0</c:v>
                </c:pt>
                <c:pt idx="4630">
                  <c:v>4640.0</c:v>
                </c:pt>
                <c:pt idx="4631">
                  <c:v>4641.0</c:v>
                </c:pt>
                <c:pt idx="4632">
                  <c:v>4642.0</c:v>
                </c:pt>
                <c:pt idx="4633">
                  <c:v>4643.0</c:v>
                </c:pt>
                <c:pt idx="4634">
                  <c:v>4644.0</c:v>
                </c:pt>
                <c:pt idx="4635">
                  <c:v>4645.0</c:v>
                </c:pt>
                <c:pt idx="4636">
                  <c:v>4646.0</c:v>
                </c:pt>
                <c:pt idx="4637">
                  <c:v>4647.0</c:v>
                </c:pt>
                <c:pt idx="4638">
                  <c:v>4648.0</c:v>
                </c:pt>
                <c:pt idx="4639">
                  <c:v>4649.0</c:v>
                </c:pt>
                <c:pt idx="4640">
                  <c:v>4650.0</c:v>
                </c:pt>
                <c:pt idx="4641">
                  <c:v>4651.0</c:v>
                </c:pt>
                <c:pt idx="4642">
                  <c:v>4652.0</c:v>
                </c:pt>
                <c:pt idx="4643">
                  <c:v>4653.0</c:v>
                </c:pt>
                <c:pt idx="4644">
                  <c:v>4654.0</c:v>
                </c:pt>
                <c:pt idx="4645">
                  <c:v>4655.0</c:v>
                </c:pt>
                <c:pt idx="4646">
                  <c:v>4656.0</c:v>
                </c:pt>
                <c:pt idx="4647">
                  <c:v>4657.0</c:v>
                </c:pt>
                <c:pt idx="4648">
                  <c:v>4658.0</c:v>
                </c:pt>
                <c:pt idx="4649">
                  <c:v>4659.0</c:v>
                </c:pt>
                <c:pt idx="4650">
                  <c:v>4660.0</c:v>
                </c:pt>
                <c:pt idx="4651">
                  <c:v>4661.0</c:v>
                </c:pt>
                <c:pt idx="4652">
                  <c:v>4662.0</c:v>
                </c:pt>
                <c:pt idx="4653">
                  <c:v>4663.0</c:v>
                </c:pt>
                <c:pt idx="4654">
                  <c:v>4664.0</c:v>
                </c:pt>
                <c:pt idx="4655">
                  <c:v>4665.0</c:v>
                </c:pt>
                <c:pt idx="4656">
                  <c:v>4666.0</c:v>
                </c:pt>
                <c:pt idx="4657">
                  <c:v>4667.0</c:v>
                </c:pt>
                <c:pt idx="4658">
                  <c:v>4668.0</c:v>
                </c:pt>
                <c:pt idx="4659">
                  <c:v>4669.0</c:v>
                </c:pt>
                <c:pt idx="4660">
                  <c:v>4670.0</c:v>
                </c:pt>
                <c:pt idx="4661">
                  <c:v>4671.0</c:v>
                </c:pt>
                <c:pt idx="4662">
                  <c:v>4672.0</c:v>
                </c:pt>
                <c:pt idx="4663">
                  <c:v>4673.0</c:v>
                </c:pt>
                <c:pt idx="4664">
                  <c:v>4674.0</c:v>
                </c:pt>
                <c:pt idx="4665">
                  <c:v>4675.0</c:v>
                </c:pt>
                <c:pt idx="4666">
                  <c:v>4676.0</c:v>
                </c:pt>
                <c:pt idx="4667">
                  <c:v>4677.0</c:v>
                </c:pt>
                <c:pt idx="4668">
                  <c:v>4678.0</c:v>
                </c:pt>
                <c:pt idx="4669">
                  <c:v>4679.0</c:v>
                </c:pt>
                <c:pt idx="4670">
                  <c:v>4680.0</c:v>
                </c:pt>
                <c:pt idx="4671">
                  <c:v>4681.0</c:v>
                </c:pt>
                <c:pt idx="4672">
                  <c:v>4682.0</c:v>
                </c:pt>
                <c:pt idx="4673">
                  <c:v>4683.0</c:v>
                </c:pt>
                <c:pt idx="4674">
                  <c:v>4684.0</c:v>
                </c:pt>
                <c:pt idx="4675">
                  <c:v>4685.0</c:v>
                </c:pt>
                <c:pt idx="4676">
                  <c:v>4686.0</c:v>
                </c:pt>
                <c:pt idx="4677">
                  <c:v>4687.0</c:v>
                </c:pt>
                <c:pt idx="4678">
                  <c:v>4688.0</c:v>
                </c:pt>
                <c:pt idx="4679">
                  <c:v>4689.0</c:v>
                </c:pt>
                <c:pt idx="4680">
                  <c:v>4690.0</c:v>
                </c:pt>
                <c:pt idx="4681">
                  <c:v>4691.0</c:v>
                </c:pt>
                <c:pt idx="4682">
                  <c:v>4692.0</c:v>
                </c:pt>
                <c:pt idx="4683">
                  <c:v>4693.0</c:v>
                </c:pt>
                <c:pt idx="4684">
                  <c:v>4694.0</c:v>
                </c:pt>
                <c:pt idx="4685">
                  <c:v>4695.0</c:v>
                </c:pt>
                <c:pt idx="4686">
                  <c:v>4696.0</c:v>
                </c:pt>
                <c:pt idx="4687">
                  <c:v>4697.0</c:v>
                </c:pt>
                <c:pt idx="4688">
                  <c:v>4698.0</c:v>
                </c:pt>
                <c:pt idx="4689">
                  <c:v>4699.0</c:v>
                </c:pt>
                <c:pt idx="4690">
                  <c:v>4700.0</c:v>
                </c:pt>
                <c:pt idx="4691">
                  <c:v>4701.0</c:v>
                </c:pt>
                <c:pt idx="4692">
                  <c:v>4702.0</c:v>
                </c:pt>
                <c:pt idx="4693">
                  <c:v>4703.0</c:v>
                </c:pt>
                <c:pt idx="4694">
                  <c:v>4704.0</c:v>
                </c:pt>
                <c:pt idx="4695">
                  <c:v>4705.0</c:v>
                </c:pt>
                <c:pt idx="4696">
                  <c:v>4706.0</c:v>
                </c:pt>
                <c:pt idx="4697">
                  <c:v>4707.0</c:v>
                </c:pt>
                <c:pt idx="4698">
                  <c:v>4708.0</c:v>
                </c:pt>
                <c:pt idx="4699">
                  <c:v>4709.0</c:v>
                </c:pt>
                <c:pt idx="4700">
                  <c:v>4710.0</c:v>
                </c:pt>
                <c:pt idx="4701">
                  <c:v>4711.0</c:v>
                </c:pt>
                <c:pt idx="4702">
                  <c:v>4712.0</c:v>
                </c:pt>
                <c:pt idx="4703">
                  <c:v>4713.0</c:v>
                </c:pt>
                <c:pt idx="4704">
                  <c:v>4714.0</c:v>
                </c:pt>
                <c:pt idx="4705">
                  <c:v>4715.0</c:v>
                </c:pt>
                <c:pt idx="4706">
                  <c:v>4716.0</c:v>
                </c:pt>
                <c:pt idx="4707">
                  <c:v>4717.0</c:v>
                </c:pt>
                <c:pt idx="4708">
                  <c:v>4718.0</c:v>
                </c:pt>
                <c:pt idx="4709">
                  <c:v>4719.0</c:v>
                </c:pt>
                <c:pt idx="4710">
                  <c:v>4720.0</c:v>
                </c:pt>
                <c:pt idx="4711">
                  <c:v>4721.0</c:v>
                </c:pt>
                <c:pt idx="4712">
                  <c:v>4722.0</c:v>
                </c:pt>
                <c:pt idx="4713">
                  <c:v>4723.0</c:v>
                </c:pt>
                <c:pt idx="4714">
                  <c:v>4724.0</c:v>
                </c:pt>
                <c:pt idx="4715">
                  <c:v>4725.0</c:v>
                </c:pt>
                <c:pt idx="4716">
                  <c:v>4726.0</c:v>
                </c:pt>
                <c:pt idx="4717">
                  <c:v>4727.0</c:v>
                </c:pt>
                <c:pt idx="4718">
                  <c:v>4728.0</c:v>
                </c:pt>
                <c:pt idx="4719">
                  <c:v>4729.0</c:v>
                </c:pt>
                <c:pt idx="4720">
                  <c:v>4730.0</c:v>
                </c:pt>
                <c:pt idx="4721">
                  <c:v>4731.0</c:v>
                </c:pt>
                <c:pt idx="4722">
                  <c:v>4732.0</c:v>
                </c:pt>
                <c:pt idx="4723">
                  <c:v>4733.0</c:v>
                </c:pt>
                <c:pt idx="4724">
                  <c:v>4734.0</c:v>
                </c:pt>
                <c:pt idx="4725">
                  <c:v>4735.0</c:v>
                </c:pt>
                <c:pt idx="4726">
                  <c:v>4736.0</c:v>
                </c:pt>
                <c:pt idx="4727">
                  <c:v>4737.0</c:v>
                </c:pt>
                <c:pt idx="4728">
                  <c:v>4738.0</c:v>
                </c:pt>
                <c:pt idx="4729">
                  <c:v>4739.0</c:v>
                </c:pt>
                <c:pt idx="4730">
                  <c:v>4740.0</c:v>
                </c:pt>
                <c:pt idx="4731">
                  <c:v>4741.0</c:v>
                </c:pt>
                <c:pt idx="4732">
                  <c:v>4742.0</c:v>
                </c:pt>
                <c:pt idx="4733">
                  <c:v>4743.0</c:v>
                </c:pt>
                <c:pt idx="4734">
                  <c:v>4744.0</c:v>
                </c:pt>
                <c:pt idx="4735">
                  <c:v>4745.0</c:v>
                </c:pt>
                <c:pt idx="4736">
                  <c:v>4746.0</c:v>
                </c:pt>
                <c:pt idx="4737">
                  <c:v>4747.0</c:v>
                </c:pt>
                <c:pt idx="4738">
                  <c:v>4748.0</c:v>
                </c:pt>
                <c:pt idx="4739">
                  <c:v>4749.0</c:v>
                </c:pt>
                <c:pt idx="4740">
                  <c:v>4750.0</c:v>
                </c:pt>
                <c:pt idx="4741">
                  <c:v>4751.0</c:v>
                </c:pt>
                <c:pt idx="4742">
                  <c:v>4752.0</c:v>
                </c:pt>
                <c:pt idx="4743">
                  <c:v>4753.0</c:v>
                </c:pt>
                <c:pt idx="4744">
                  <c:v>4754.0</c:v>
                </c:pt>
                <c:pt idx="4745">
                  <c:v>4755.0</c:v>
                </c:pt>
                <c:pt idx="4746">
                  <c:v>4756.0</c:v>
                </c:pt>
                <c:pt idx="4747">
                  <c:v>4757.0</c:v>
                </c:pt>
                <c:pt idx="4748">
                  <c:v>4758.0</c:v>
                </c:pt>
                <c:pt idx="4749">
                  <c:v>4759.0</c:v>
                </c:pt>
                <c:pt idx="4750">
                  <c:v>4760.0</c:v>
                </c:pt>
                <c:pt idx="4751">
                  <c:v>4761.0</c:v>
                </c:pt>
                <c:pt idx="4752">
                  <c:v>4762.0</c:v>
                </c:pt>
                <c:pt idx="4753">
                  <c:v>4763.0</c:v>
                </c:pt>
                <c:pt idx="4754">
                  <c:v>4764.0</c:v>
                </c:pt>
                <c:pt idx="4755">
                  <c:v>4765.0</c:v>
                </c:pt>
                <c:pt idx="4756">
                  <c:v>4766.0</c:v>
                </c:pt>
                <c:pt idx="4757">
                  <c:v>4767.0</c:v>
                </c:pt>
                <c:pt idx="4758">
                  <c:v>4768.0</c:v>
                </c:pt>
                <c:pt idx="4759">
                  <c:v>4769.0</c:v>
                </c:pt>
                <c:pt idx="4760">
                  <c:v>4770.0</c:v>
                </c:pt>
                <c:pt idx="4761">
                  <c:v>4771.0</c:v>
                </c:pt>
                <c:pt idx="4762">
                  <c:v>4772.0</c:v>
                </c:pt>
                <c:pt idx="4763">
                  <c:v>4773.0</c:v>
                </c:pt>
                <c:pt idx="4764">
                  <c:v>4774.0</c:v>
                </c:pt>
                <c:pt idx="4765">
                  <c:v>4775.0</c:v>
                </c:pt>
                <c:pt idx="4766">
                  <c:v>4776.0</c:v>
                </c:pt>
                <c:pt idx="4767">
                  <c:v>4777.0</c:v>
                </c:pt>
                <c:pt idx="4768">
                  <c:v>4778.0</c:v>
                </c:pt>
                <c:pt idx="4769">
                  <c:v>4779.0</c:v>
                </c:pt>
                <c:pt idx="4770">
                  <c:v>4780.0</c:v>
                </c:pt>
                <c:pt idx="4771">
                  <c:v>4781.0</c:v>
                </c:pt>
                <c:pt idx="4772">
                  <c:v>4782.0</c:v>
                </c:pt>
                <c:pt idx="4773">
                  <c:v>4783.0</c:v>
                </c:pt>
                <c:pt idx="4774">
                  <c:v>4784.0</c:v>
                </c:pt>
                <c:pt idx="4775">
                  <c:v>4785.0</c:v>
                </c:pt>
                <c:pt idx="4776">
                  <c:v>4786.0</c:v>
                </c:pt>
                <c:pt idx="4777">
                  <c:v>4787.0</c:v>
                </c:pt>
                <c:pt idx="4778">
                  <c:v>4788.0</c:v>
                </c:pt>
                <c:pt idx="4779">
                  <c:v>4789.0</c:v>
                </c:pt>
                <c:pt idx="4780">
                  <c:v>4790.0</c:v>
                </c:pt>
                <c:pt idx="4781">
                  <c:v>4791.0</c:v>
                </c:pt>
                <c:pt idx="4782">
                  <c:v>4792.0</c:v>
                </c:pt>
                <c:pt idx="4783">
                  <c:v>4793.0</c:v>
                </c:pt>
                <c:pt idx="4784">
                  <c:v>4794.0</c:v>
                </c:pt>
                <c:pt idx="4785">
                  <c:v>4795.0</c:v>
                </c:pt>
                <c:pt idx="4786">
                  <c:v>4796.0</c:v>
                </c:pt>
                <c:pt idx="4787">
                  <c:v>4797.0</c:v>
                </c:pt>
                <c:pt idx="4788">
                  <c:v>4798.0</c:v>
                </c:pt>
                <c:pt idx="4789">
                  <c:v>4799.0</c:v>
                </c:pt>
                <c:pt idx="4790">
                  <c:v>4800.0</c:v>
                </c:pt>
                <c:pt idx="4791">
                  <c:v>4801.0</c:v>
                </c:pt>
                <c:pt idx="4792">
                  <c:v>4802.0</c:v>
                </c:pt>
                <c:pt idx="4793">
                  <c:v>4803.0</c:v>
                </c:pt>
                <c:pt idx="4794">
                  <c:v>4804.0</c:v>
                </c:pt>
                <c:pt idx="4795">
                  <c:v>4805.0</c:v>
                </c:pt>
                <c:pt idx="4796">
                  <c:v>4806.0</c:v>
                </c:pt>
                <c:pt idx="4797">
                  <c:v>4807.0</c:v>
                </c:pt>
                <c:pt idx="4798">
                  <c:v>4808.0</c:v>
                </c:pt>
                <c:pt idx="4799">
                  <c:v>4809.0</c:v>
                </c:pt>
                <c:pt idx="4800">
                  <c:v>4810.0</c:v>
                </c:pt>
                <c:pt idx="4801">
                  <c:v>4811.0</c:v>
                </c:pt>
                <c:pt idx="4802">
                  <c:v>4812.0</c:v>
                </c:pt>
                <c:pt idx="4803">
                  <c:v>4813.0</c:v>
                </c:pt>
                <c:pt idx="4804">
                  <c:v>4814.0</c:v>
                </c:pt>
                <c:pt idx="4805">
                  <c:v>4815.0</c:v>
                </c:pt>
                <c:pt idx="4806">
                  <c:v>4816.0</c:v>
                </c:pt>
                <c:pt idx="4807">
                  <c:v>4817.0</c:v>
                </c:pt>
                <c:pt idx="4808">
                  <c:v>4818.0</c:v>
                </c:pt>
                <c:pt idx="4809">
                  <c:v>4819.0</c:v>
                </c:pt>
                <c:pt idx="4810">
                  <c:v>4820.0</c:v>
                </c:pt>
                <c:pt idx="4811">
                  <c:v>4821.0</c:v>
                </c:pt>
                <c:pt idx="4812">
                  <c:v>4822.0</c:v>
                </c:pt>
                <c:pt idx="4813">
                  <c:v>4823.0</c:v>
                </c:pt>
                <c:pt idx="4814">
                  <c:v>4824.0</c:v>
                </c:pt>
                <c:pt idx="4815">
                  <c:v>4825.0</c:v>
                </c:pt>
                <c:pt idx="4816">
                  <c:v>4826.0</c:v>
                </c:pt>
                <c:pt idx="4817">
                  <c:v>4827.0</c:v>
                </c:pt>
                <c:pt idx="4818">
                  <c:v>4828.0</c:v>
                </c:pt>
                <c:pt idx="4819">
                  <c:v>4829.0</c:v>
                </c:pt>
                <c:pt idx="4820">
                  <c:v>4830.0</c:v>
                </c:pt>
                <c:pt idx="4821">
                  <c:v>4831.0</c:v>
                </c:pt>
                <c:pt idx="4822">
                  <c:v>4832.0</c:v>
                </c:pt>
                <c:pt idx="4823">
                  <c:v>4833.0</c:v>
                </c:pt>
                <c:pt idx="4824">
                  <c:v>4834.0</c:v>
                </c:pt>
                <c:pt idx="4825">
                  <c:v>4835.0</c:v>
                </c:pt>
                <c:pt idx="4826">
                  <c:v>4836.0</c:v>
                </c:pt>
                <c:pt idx="4827">
                  <c:v>4837.0</c:v>
                </c:pt>
                <c:pt idx="4828">
                  <c:v>4838.0</c:v>
                </c:pt>
                <c:pt idx="4829">
                  <c:v>4839.0</c:v>
                </c:pt>
                <c:pt idx="4830">
                  <c:v>4840.0</c:v>
                </c:pt>
                <c:pt idx="4831">
                  <c:v>4841.0</c:v>
                </c:pt>
                <c:pt idx="4832">
                  <c:v>4842.0</c:v>
                </c:pt>
                <c:pt idx="4833">
                  <c:v>4843.0</c:v>
                </c:pt>
                <c:pt idx="4834">
                  <c:v>4844.0</c:v>
                </c:pt>
                <c:pt idx="4835">
                  <c:v>4845.0</c:v>
                </c:pt>
                <c:pt idx="4836">
                  <c:v>4846.0</c:v>
                </c:pt>
                <c:pt idx="4837">
                  <c:v>4847.0</c:v>
                </c:pt>
                <c:pt idx="4838">
                  <c:v>4848.0</c:v>
                </c:pt>
                <c:pt idx="4839">
                  <c:v>4849.0</c:v>
                </c:pt>
                <c:pt idx="4840">
                  <c:v>4850.0</c:v>
                </c:pt>
                <c:pt idx="4841">
                  <c:v>4851.0</c:v>
                </c:pt>
                <c:pt idx="4842">
                  <c:v>4852.0</c:v>
                </c:pt>
                <c:pt idx="4843">
                  <c:v>4853.0</c:v>
                </c:pt>
                <c:pt idx="4844">
                  <c:v>4854.0</c:v>
                </c:pt>
                <c:pt idx="4845">
                  <c:v>4855.0</c:v>
                </c:pt>
                <c:pt idx="4846">
                  <c:v>4856.0</c:v>
                </c:pt>
                <c:pt idx="4847">
                  <c:v>4857.0</c:v>
                </c:pt>
                <c:pt idx="4848">
                  <c:v>4858.0</c:v>
                </c:pt>
                <c:pt idx="4849">
                  <c:v>4859.0</c:v>
                </c:pt>
                <c:pt idx="4850">
                  <c:v>4860.0</c:v>
                </c:pt>
                <c:pt idx="4851">
                  <c:v>4861.0</c:v>
                </c:pt>
                <c:pt idx="4852">
                  <c:v>4862.0</c:v>
                </c:pt>
                <c:pt idx="4853">
                  <c:v>4863.0</c:v>
                </c:pt>
                <c:pt idx="4854">
                  <c:v>4864.0</c:v>
                </c:pt>
                <c:pt idx="4855">
                  <c:v>4865.0</c:v>
                </c:pt>
                <c:pt idx="4856">
                  <c:v>4866.0</c:v>
                </c:pt>
                <c:pt idx="4857">
                  <c:v>4867.0</c:v>
                </c:pt>
                <c:pt idx="4858">
                  <c:v>4868.0</c:v>
                </c:pt>
                <c:pt idx="4859">
                  <c:v>4869.0</c:v>
                </c:pt>
                <c:pt idx="4860">
                  <c:v>4870.0</c:v>
                </c:pt>
                <c:pt idx="4861">
                  <c:v>4871.0</c:v>
                </c:pt>
                <c:pt idx="4862">
                  <c:v>4872.0</c:v>
                </c:pt>
                <c:pt idx="4863">
                  <c:v>4873.0</c:v>
                </c:pt>
                <c:pt idx="4864">
                  <c:v>4874.0</c:v>
                </c:pt>
                <c:pt idx="4865">
                  <c:v>4875.0</c:v>
                </c:pt>
                <c:pt idx="4866">
                  <c:v>4876.0</c:v>
                </c:pt>
                <c:pt idx="4867">
                  <c:v>4877.0</c:v>
                </c:pt>
                <c:pt idx="4868">
                  <c:v>4878.0</c:v>
                </c:pt>
                <c:pt idx="4869">
                  <c:v>4879.0</c:v>
                </c:pt>
                <c:pt idx="4870">
                  <c:v>4880.0</c:v>
                </c:pt>
                <c:pt idx="4871">
                  <c:v>4881.0</c:v>
                </c:pt>
                <c:pt idx="4872">
                  <c:v>4882.0</c:v>
                </c:pt>
                <c:pt idx="4873">
                  <c:v>4883.0</c:v>
                </c:pt>
                <c:pt idx="4874">
                  <c:v>4884.0</c:v>
                </c:pt>
                <c:pt idx="4875">
                  <c:v>4885.0</c:v>
                </c:pt>
                <c:pt idx="4876">
                  <c:v>4886.0</c:v>
                </c:pt>
                <c:pt idx="4877">
                  <c:v>4887.0</c:v>
                </c:pt>
                <c:pt idx="4878">
                  <c:v>4888.0</c:v>
                </c:pt>
                <c:pt idx="4879">
                  <c:v>4889.0</c:v>
                </c:pt>
                <c:pt idx="4880">
                  <c:v>4890.0</c:v>
                </c:pt>
                <c:pt idx="4881">
                  <c:v>4891.0</c:v>
                </c:pt>
                <c:pt idx="4882">
                  <c:v>4892.0</c:v>
                </c:pt>
                <c:pt idx="4883">
                  <c:v>4893.0</c:v>
                </c:pt>
                <c:pt idx="4884">
                  <c:v>4894.0</c:v>
                </c:pt>
                <c:pt idx="4885">
                  <c:v>4895.0</c:v>
                </c:pt>
                <c:pt idx="4886">
                  <c:v>4896.0</c:v>
                </c:pt>
                <c:pt idx="4887">
                  <c:v>4897.0</c:v>
                </c:pt>
                <c:pt idx="4888">
                  <c:v>4898.0</c:v>
                </c:pt>
                <c:pt idx="4889">
                  <c:v>4899.0</c:v>
                </c:pt>
                <c:pt idx="4890">
                  <c:v>4900.0</c:v>
                </c:pt>
                <c:pt idx="4891">
                  <c:v>4901.0</c:v>
                </c:pt>
                <c:pt idx="4892">
                  <c:v>4902.0</c:v>
                </c:pt>
                <c:pt idx="4893">
                  <c:v>4903.0</c:v>
                </c:pt>
                <c:pt idx="4894">
                  <c:v>4904.0</c:v>
                </c:pt>
                <c:pt idx="4895">
                  <c:v>4905.0</c:v>
                </c:pt>
                <c:pt idx="4896">
                  <c:v>4906.0</c:v>
                </c:pt>
                <c:pt idx="4897">
                  <c:v>4907.0</c:v>
                </c:pt>
                <c:pt idx="4898">
                  <c:v>4908.0</c:v>
                </c:pt>
                <c:pt idx="4899">
                  <c:v>4909.0</c:v>
                </c:pt>
                <c:pt idx="4900">
                  <c:v>4910.0</c:v>
                </c:pt>
                <c:pt idx="4901">
                  <c:v>4911.0</c:v>
                </c:pt>
                <c:pt idx="4902">
                  <c:v>4912.0</c:v>
                </c:pt>
                <c:pt idx="4903">
                  <c:v>4913.0</c:v>
                </c:pt>
                <c:pt idx="4904">
                  <c:v>4914.0</c:v>
                </c:pt>
                <c:pt idx="4905">
                  <c:v>4915.0</c:v>
                </c:pt>
                <c:pt idx="4906">
                  <c:v>4916.0</c:v>
                </c:pt>
                <c:pt idx="4907">
                  <c:v>4917.0</c:v>
                </c:pt>
                <c:pt idx="4908">
                  <c:v>4918.0</c:v>
                </c:pt>
                <c:pt idx="4909">
                  <c:v>4919.0</c:v>
                </c:pt>
                <c:pt idx="4910">
                  <c:v>4920.0</c:v>
                </c:pt>
                <c:pt idx="4911">
                  <c:v>4921.0</c:v>
                </c:pt>
                <c:pt idx="4912">
                  <c:v>4922.0</c:v>
                </c:pt>
                <c:pt idx="4913">
                  <c:v>4923.0</c:v>
                </c:pt>
                <c:pt idx="4914">
                  <c:v>4924.0</c:v>
                </c:pt>
                <c:pt idx="4915">
                  <c:v>4925.0</c:v>
                </c:pt>
                <c:pt idx="4916">
                  <c:v>4926.0</c:v>
                </c:pt>
                <c:pt idx="4917">
                  <c:v>4927.0</c:v>
                </c:pt>
                <c:pt idx="4918">
                  <c:v>4928.0</c:v>
                </c:pt>
                <c:pt idx="4919">
                  <c:v>4929.0</c:v>
                </c:pt>
                <c:pt idx="4920">
                  <c:v>4930.0</c:v>
                </c:pt>
                <c:pt idx="4921">
                  <c:v>4931.0</c:v>
                </c:pt>
                <c:pt idx="4922">
                  <c:v>4932.0</c:v>
                </c:pt>
                <c:pt idx="4923">
                  <c:v>4933.0</c:v>
                </c:pt>
                <c:pt idx="4924">
                  <c:v>4934.0</c:v>
                </c:pt>
                <c:pt idx="4925">
                  <c:v>4935.0</c:v>
                </c:pt>
                <c:pt idx="4926">
                  <c:v>4936.0</c:v>
                </c:pt>
                <c:pt idx="4927">
                  <c:v>4937.0</c:v>
                </c:pt>
                <c:pt idx="4928">
                  <c:v>4938.0</c:v>
                </c:pt>
                <c:pt idx="4929">
                  <c:v>4939.0</c:v>
                </c:pt>
                <c:pt idx="4930">
                  <c:v>4940.0</c:v>
                </c:pt>
                <c:pt idx="4931">
                  <c:v>4941.0</c:v>
                </c:pt>
                <c:pt idx="4932">
                  <c:v>4942.0</c:v>
                </c:pt>
                <c:pt idx="4933">
                  <c:v>4943.0</c:v>
                </c:pt>
                <c:pt idx="4934">
                  <c:v>4944.0</c:v>
                </c:pt>
                <c:pt idx="4935">
                  <c:v>4945.0</c:v>
                </c:pt>
                <c:pt idx="4936">
                  <c:v>4946.0</c:v>
                </c:pt>
                <c:pt idx="4937">
                  <c:v>4947.0</c:v>
                </c:pt>
                <c:pt idx="4938">
                  <c:v>4948.0</c:v>
                </c:pt>
                <c:pt idx="4939">
                  <c:v>4949.0</c:v>
                </c:pt>
                <c:pt idx="4940">
                  <c:v>4950.0</c:v>
                </c:pt>
                <c:pt idx="4941">
                  <c:v>4951.0</c:v>
                </c:pt>
                <c:pt idx="4942">
                  <c:v>4952.0</c:v>
                </c:pt>
                <c:pt idx="4943">
                  <c:v>4953.0</c:v>
                </c:pt>
                <c:pt idx="4944">
                  <c:v>4954.0</c:v>
                </c:pt>
                <c:pt idx="4945">
                  <c:v>4955.0</c:v>
                </c:pt>
                <c:pt idx="4946">
                  <c:v>4956.0</c:v>
                </c:pt>
                <c:pt idx="4947">
                  <c:v>4957.0</c:v>
                </c:pt>
                <c:pt idx="4948">
                  <c:v>4958.0</c:v>
                </c:pt>
                <c:pt idx="4949">
                  <c:v>4959.0</c:v>
                </c:pt>
                <c:pt idx="4950">
                  <c:v>4960.0</c:v>
                </c:pt>
                <c:pt idx="4951">
                  <c:v>4961.0</c:v>
                </c:pt>
                <c:pt idx="4952">
                  <c:v>4962.0</c:v>
                </c:pt>
                <c:pt idx="4953">
                  <c:v>4963.0</c:v>
                </c:pt>
                <c:pt idx="4954">
                  <c:v>4964.0</c:v>
                </c:pt>
                <c:pt idx="4955">
                  <c:v>4965.0</c:v>
                </c:pt>
                <c:pt idx="4956">
                  <c:v>4966.0</c:v>
                </c:pt>
                <c:pt idx="4957">
                  <c:v>4967.0</c:v>
                </c:pt>
                <c:pt idx="4958">
                  <c:v>4968.0</c:v>
                </c:pt>
                <c:pt idx="4959">
                  <c:v>4969.0</c:v>
                </c:pt>
                <c:pt idx="4960">
                  <c:v>4970.0</c:v>
                </c:pt>
                <c:pt idx="4961">
                  <c:v>4971.0</c:v>
                </c:pt>
                <c:pt idx="4962">
                  <c:v>4972.0</c:v>
                </c:pt>
                <c:pt idx="4963">
                  <c:v>4973.0</c:v>
                </c:pt>
                <c:pt idx="4964">
                  <c:v>4974.0</c:v>
                </c:pt>
                <c:pt idx="4965">
                  <c:v>4975.0</c:v>
                </c:pt>
                <c:pt idx="4966">
                  <c:v>4976.0</c:v>
                </c:pt>
                <c:pt idx="4967">
                  <c:v>4977.0</c:v>
                </c:pt>
                <c:pt idx="4968">
                  <c:v>4978.0</c:v>
                </c:pt>
                <c:pt idx="4969">
                  <c:v>4979.0</c:v>
                </c:pt>
                <c:pt idx="4970">
                  <c:v>4980.0</c:v>
                </c:pt>
                <c:pt idx="4971">
                  <c:v>4981.0</c:v>
                </c:pt>
                <c:pt idx="4972">
                  <c:v>4982.0</c:v>
                </c:pt>
                <c:pt idx="4973">
                  <c:v>4983.0</c:v>
                </c:pt>
                <c:pt idx="4974">
                  <c:v>4984.0</c:v>
                </c:pt>
                <c:pt idx="4975">
                  <c:v>4985.0</c:v>
                </c:pt>
                <c:pt idx="4976">
                  <c:v>4986.0</c:v>
                </c:pt>
                <c:pt idx="4977">
                  <c:v>4987.0</c:v>
                </c:pt>
                <c:pt idx="4978">
                  <c:v>4988.0</c:v>
                </c:pt>
                <c:pt idx="4979">
                  <c:v>4989.0</c:v>
                </c:pt>
                <c:pt idx="4980">
                  <c:v>4990.0</c:v>
                </c:pt>
                <c:pt idx="4981">
                  <c:v>4991.0</c:v>
                </c:pt>
                <c:pt idx="4982">
                  <c:v>4992.0</c:v>
                </c:pt>
                <c:pt idx="4983">
                  <c:v>4993.0</c:v>
                </c:pt>
                <c:pt idx="4984">
                  <c:v>4994.0</c:v>
                </c:pt>
                <c:pt idx="4985">
                  <c:v>4995.0</c:v>
                </c:pt>
                <c:pt idx="4986">
                  <c:v>4996.0</c:v>
                </c:pt>
                <c:pt idx="4987">
                  <c:v>4997.0</c:v>
                </c:pt>
                <c:pt idx="4988">
                  <c:v>4998.0</c:v>
                </c:pt>
                <c:pt idx="4989">
                  <c:v>4999.0</c:v>
                </c:pt>
                <c:pt idx="4990">
                  <c:v>5000.0</c:v>
                </c:pt>
                <c:pt idx="4991">
                  <c:v>5001.0</c:v>
                </c:pt>
                <c:pt idx="4992">
                  <c:v>5002.0</c:v>
                </c:pt>
                <c:pt idx="4993">
                  <c:v>5003.0</c:v>
                </c:pt>
                <c:pt idx="4994">
                  <c:v>5004.0</c:v>
                </c:pt>
                <c:pt idx="4995">
                  <c:v>5005.0</c:v>
                </c:pt>
                <c:pt idx="4996">
                  <c:v>5006.0</c:v>
                </c:pt>
                <c:pt idx="4997">
                  <c:v>5007.0</c:v>
                </c:pt>
                <c:pt idx="4998">
                  <c:v>5008.0</c:v>
                </c:pt>
                <c:pt idx="4999">
                  <c:v>5009.0</c:v>
                </c:pt>
                <c:pt idx="5000">
                  <c:v>5010.0</c:v>
                </c:pt>
                <c:pt idx="5001">
                  <c:v>5011.0</c:v>
                </c:pt>
                <c:pt idx="5002">
                  <c:v>5012.0</c:v>
                </c:pt>
                <c:pt idx="5003">
                  <c:v>5013.0</c:v>
                </c:pt>
                <c:pt idx="5004">
                  <c:v>5014.0</c:v>
                </c:pt>
                <c:pt idx="5005">
                  <c:v>5015.0</c:v>
                </c:pt>
                <c:pt idx="5006">
                  <c:v>5016.0</c:v>
                </c:pt>
                <c:pt idx="5007">
                  <c:v>5017.0</c:v>
                </c:pt>
                <c:pt idx="5008">
                  <c:v>5018.0</c:v>
                </c:pt>
                <c:pt idx="5009">
                  <c:v>5019.0</c:v>
                </c:pt>
                <c:pt idx="5010">
                  <c:v>5020.0</c:v>
                </c:pt>
                <c:pt idx="5011">
                  <c:v>5021.0</c:v>
                </c:pt>
                <c:pt idx="5012">
                  <c:v>5022.0</c:v>
                </c:pt>
                <c:pt idx="5013">
                  <c:v>5023.0</c:v>
                </c:pt>
                <c:pt idx="5014">
                  <c:v>5024.0</c:v>
                </c:pt>
                <c:pt idx="5015">
                  <c:v>5025.0</c:v>
                </c:pt>
                <c:pt idx="5016">
                  <c:v>5026.0</c:v>
                </c:pt>
                <c:pt idx="5017">
                  <c:v>5027.0</c:v>
                </c:pt>
                <c:pt idx="5018">
                  <c:v>5028.0</c:v>
                </c:pt>
                <c:pt idx="5019">
                  <c:v>5029.0</c:v>
                </c:pt>
                <c:pt idx="5020">
                  <c:v>5030.0</c:v>
                </c:pt>
                <c:pt idx="5021">
                  <c:v>5031.0</c:v>
                </c:pt>
                <c:pt idx="5022">
                  <c:v>5032.0</c:v>
                </c:pt>
                <c:pt idx="5023">
                  <c:v>5033.0</c:v>
                </c:pt>
                <c:pt idx="5024">
                  <c:v>5034.0</c:v>
                </c:pt>
                <c:pt idx="5025">
                  <c:v>5035.0</c:v>
                </c:pt>
                <c:pt idx="5026">
                  <c:v>5036.0</c:v>
                </c:pt>
                <c:pt idx="5027">
                  <c:v>5037.0</c:v>
                </c:pt>
                <c:pt idx="5028">
                  <c:v>5038.0</c:v>
                </c:pt>
                <c:pt idx="5029">
                  <c:v>5039.0</c:v>
                </c:pt>
                <c:pt idx="5030">
                  <c:v>5040.0</c:v>
                </c:pt>
                <c:pt idx="5031">
                  <c:v>5041.0</c:v>
                </c:pt>
                <c:pt idx="5032">
                  <c:v>5042.0</c:v>
                </c:pt>
                <c:pt idx="5033">
                  <c:v>5043.0</c:v>
                </c:pt>
                <c:pt idx="5034">
                  <c:v>5044.0</c:v>
                </c:pt>
                <c:pt idx="5035">
                  <c:v>5045.0</c:v>
                </c:pt>
                <c:pt idx="5036">
                  <c:v>5046.0</c:v>
                </c:pt>
                <c:pt idx="5037">
                  <c:v>5047.0</c:v>
                </c:pt>
                <c:pt idx="5038">
                  <c:v>5048.0</c:v>
                </c:pt>
                <c:pt idx="5039">
                  <c:v>5049.0</c:v>
                </c:pt>
                <c:pt idx="5040">
                  <c:v>5050.0</c:v>
                </c:pt>
                <c:pt idx="5041">
                  <c:v>5051.0</c:v>
                </c:pt>
                <c:pt idx="5042">
                  <c:v>5052.0</c:v>
                </c:pt>
                <c:pt idx="5043">
                  <c:v>5053.0</c:v>
                </c:pt>
                <c:pt idx="5044">
                  <c:v>5054.0</c:v>
                </c:pt>
                <c:pt idx="5045">
                  <c:v>5055.0</c:v>
                </c:pt>
                <c:pt idx="5046">
                  <c:v>5056.0</c:v>
                </c:pt>
                <c:pt idx="5047">
                  <c:v>5057.0</c:v>
                </c:pt>
                <c:pt idx="5048">
                  <c:v>5058.0</c:v>
                </c:pt>
                <c:pt idx="5049">
                  <c:v>5059.0</c:v>
                </c:pt>
                <c:pt idx="5050">
                  <c:v>5060.0</c:v>
                </c:pt>
                <c:pt idx="5051">
                  <c:v>5061.0</c:v>
                </c:pt>
                <c:pt idx="5052">
                  <c:v>5062.0</c:v>
                </c:pt>
                <c:pt idx="5053">
                  <c:v>5063.0</c:v>
                </c:pt>
                <c:pt idx="5054">
                  <c:v>5064.0</c:v>
                </c:pt>
                <c:pt idx="5055">
                  <c:v>5065.0</c:v>
                </c:pt>
                <c:pt idx="5056">
                  <c:v>5066.0</c:v>
                </c:pt>
                <c:pt idx="5057">
                  <c:v>5067.0</c:v>
                </c:pt>
                <c:pt idx="5058">
                  <c:v>5068.0</c:v>
                </c:pt>
                <c:pt idx="5059">
                  <c:v>5069.0</c:v>
                </c:pt>
                <c:pt idx="5060">
                  <c:v>5070.0</c:v>
                </c:pt>
                <c:pt idx="5061">
                  <c:v>5071.0</c:v>
                </c:pt>
                <c:pt idx="5062">
                  <c:v>5072.0</c:v>
                </c:pt>
                <c:pt idx="5063">
                  <c:v>5073.0</c:v>
                </c:pt>
                <c:pt idx="5064">
                  <c:v>5074.0</c:v>
                </c:pt>
                <c:pt idx="5065">
                  <c:v>5075.0</c:v>
                </c:pt>
                <c:pt idx="5066">
                  <c:v>5076.0</c:v>
                </c:pt>
                <c:pt idx="5067">
                  <c:v>5077.0</c:v>
                </c:pt>
                <c:pt idx="5068">
                  <c:v>5078.0</c:v>
                </c:pt>
                <c:pt idx="5069">
                  <c:v>5079.0</c:v>
                </c:pt>
                <c:pt idx="5070">
                  <c:v>5080.0</c:v>
                </c:pt>
                <c:pt idx="5071">
                  <c:v>5081.0</c:v>
                </c:pt>
                <c:pt idx="5072">
                  <c:v>5082.0</c:v>
                </c:pt>
                <c:pt idx="5073">
                  <c:v>5083.0</c:v>
                </c:pt>
                <c:pt idx="5074">
                  <c:v>5084.0</c:v>
                </c:pt>
                <c:pt idx="5075">
                  <c:v>5085.0</c:v>
                </c:pt>
                <c:pt idx="5076">
                  <c:v>5086.0</c:v>
                </c:pt>
                <c:pt idx="5077">
                  <c:v>5087.0</c:v>
                </c:pt>
                <c:pt idx="5078">
                  <c:v>5088.0</c:v>
                </c:pt>
                <c:pt idx="5079">
                  <c:v>5089.0</c:v>
                </c:pt>
                <c:pt idx="5080">
                  <c:v>5090.0</c:v>
                </c:pt>
                <c:pt idx="5081">
                  <c:v>5091.0</c:v>
                </c:pt>
                <c:pt idx="5082">
                  <c:v>5092.0</c:v>
                </c:pt>
                <c:pt idx="5083">
                  <c:v>5093.0</c:v>
                </c:pt>
                <c:pt idx="5084">
                  <c:v>5094.0</c:v>
                </c:pt>
                <c:pt idx="5085">
                  <c:v>5095.0</c:v>
                </c:pt>
                <c:pt idx="5086">
                  <c:v>5096.0</c:v>
                </c:pt>
                <c:pt idx="5087">
                  <c:v>5097.0</c:v>
                </c:pt>
                <c:pt idx="5088">
                  <c:v>5098.0</c:v>
                </c:pt>
                <c:pt idx="5089">
                  <c:v>5099.0</c:v>
                </c:pt>
                <c:pt idx="5090">
                  <c:v>5100.0</c:v>
                </c:pt>
                <c:pt idx="5091">
                  <c:v>5101.0</c:v>
                </c:pt>
                <c:pt idx="5092">
                  <c:v>5102.0</c:v>
                </c:pt>
                <c:pt idx="5093">
                  <c:v>5103.0</c:v>
                </c:pt>
                <c:pt idx="5094">
                  <c:v>5104.0</c:v>
                </c:pt>
                <c:pt idx="5095">
                  <c:v>5105.0</c:v>
                </c:pt>
                <c:pt idx="5096">
                  <c:v>5106.0</c:v>
                </c:pt>
                <c:pt idx="5097">
                  <c:v>5107.0</c:v>
                </c:pt>
                <c:pt idx="5098">
                  <c:v>5108.0</c:v>
                </c:pt>
                <c:pt idx="5099">
                  <c:v>5109.0</c:v>
                </c:pt>
                <c:pt idx="5100">
                  <c:v>5110.0</c:v>
                </c:pt>
                <c:pt idx="5101">
                  <c:v>5111.0</c:v>
                </c:pt>
                <c:pt idx="5102">
                  <c:v>5112.0</c:v>
                </c:pt>
                <c:pt idx="5103">
                  <c:v>5113.0</c:v>
                </c:pt>
                <c:pt idx="5104">
                  <c:v>5114.0</c:v>
                </c:pt>
                <c:pt idx="5105">
                  <c:v>5115.0</c:v>
                </c:pt>
                <c:pt idx="5106">
                  <c:v>5116.0</c:v>
                </c:pt>
                <c:pt idx="5107">
                  <c:v>5117.0</c:v>
                </c:pt>
                <c:pt idx="5108">
                  <c:v>5118.0</c:v>
                </c:pt>
                <c:pt idx="5109">
                  <c:v>5119.0</c:v>
                </c:pt>
                <c:pt idx="5110">
                  <c:v>5120.0</c:v>
                </c:pt>
                <c:pt idx="5111">
                  <c:v>5121.0</c:v>
                </c:pt>
                <c:pt idx="5112">
                  <c:v>5122.0</c:v>
                </c:pt>
                <c:pt idx="5113">
                  <c:v>5123.0</c:v>
                </c:pt>
                <c:pt idx="5114">
                  <c:v>5124.0</c:v>
                </c:pt>
                <c:pt idx="5115">
                  <c:v>5125.0</c:v>
                </c:pt>
                <c:pt idx="5116">
                  <c:v>5126.0</c:v>
                </c:pt>
                <c:pt idx="5117">
                  <c:v>5127.0</c:v>
                </c:pt>
                <c:pt idx="5118">
                  <c:v>5128.0</c:v>
                </c:pt>
                <c:pt idx="5119">
                  <c:v>5129.0</c:v>
                </c:pt>
                <c:pt idx="5120">
                  <c:v>5130.0</c:v>
                </c:pt>
                <c:pt idx="5121">
                  <c:v>5131.0</c:v>
                </c:pt>
                <c:pt idx="5122">
                  <c:v>5132.0</c:v>
                </c:pt>
                <c:pt idx="5123">
                  <c:v>5133.0</c:v>
                </c:pt>
                <c:pt idx="5124">
                  <c:v>5134.0</c:v>
                </c:pt>
                <c:pt idx="5125">
                  <c:v>5135.0</c:v>
                </c:pt>
                <c:pt idx="5126">
                  <c:v>5136.0</c:v>
                </c:pt>
                <c:pt idx="5127">
                  <c:v>5137.0</c:v>
                </c:pt>
                <c:pt idx="5128">
                  <c:v>5138.0</c:v>
                </c:pt>
                <c:pt idx="5129">
                  <c:v>5139.0</c:v>
                </c:pt>
                <c:pt idx="5130">
                  <c:v>5140.0</c:v>
                </c:pt>
                <c:pt idx="5131">
                  <c:v>5141.0</c:v>
                </c:pt>
                <c:pt idx="5132">
                  <c:v>5142.0</c:v>
                </c:pt>
                <c:pt idx="5133">
                  <c:v>5143.0</c:v>
                </c:pt>
                <c:pt idx="5134">
                  <c:v>5144.0</c:v>
                </c:pt>
                <c:pt idx="5135">
                  <c:v>5145.0</c:v>
                </c:pt>
                <c:pt idx="5136">
                  <c:v>5146.0</c:v>
                </c:pt>
                <c:pt idx="5137">
                  <c:v>5147.0</c:v>
                </c:pt>
                <c:pt idx="5138">
                  <c:v>5148.0</c:v>
                </c:pt>
                <c:pt idx="5139">
                  <c:v>5149.0</c:v>
                </c:pt>
                <c:pt idx="5140">
                  <c:v>5150.0</c:v>
                </c:pt>
                <c:pt idx="5141">
                  <c:v>5151.0</c:v>
                </c:pt>
                <c:pt idx="5142">
                  <c:v>5152.0</c:v>
                </c:pt>
                <c:pt idx="5143">
                  <c:v>5153.0</c:v>
                </c:pt>
                <c:pt idx="5144">
                  <c:v>5154.0</c:v>
                </c:pt>
                <c:pt idx="5145">
                  <c:v>5155.0</c:v>
                </c:pt>
                <c:pt idx="5146">
                  <c:v>5156.0</c:v>
                </c:pt>
                <c:pt idx="5147">
                  <c:v>5157.0</c:v>
                </c:pt>
                <c:pt idx="5148">
                  <c:v>5158.0</c:v>
                </c:pt>
                <c:pt idx="5149">
                  <c:v>5159.0</c:v>
                </c:pt>
                <c:pt idx="5150">
                  <c:v>5160.0</c:v>
                </c:pt>
                <c:pt idx="5151">
                  <c:v>5161.0</c:v>
                </c:pt>
                <c:pt idx="5152">
                  <c:v>5162.0</c:v>
                </c:pt>
                <c:pt idx="5153">
                  <c:v>5163.0</c:v>
                </c:pt>
                <c:pt idx="5154">
                  <c:v>5164.0</c:v>
                </c:pt>
                <c:pt idx="5155">
                  <c:v>5165.0</c:v>
                </c:pt>
                <c:pt idx="5156">
                  <c:v>5166.0</c:v>
                </c:pt>
                <c:pt idx="5157">
                  <c:v>5167.0</c:v>
                </c:pt>
                <c:pt idx="5158">
                  <c:v>5168.0</c:v>
                </c:pt>
                <c:pt idx="5159">
                  <c:v>5169.0</c:v>
                </c:pt>
                <c:pt idx="5160">
                  <c:v>5170.0</c:v>
                </c:pt>
                <c:pt idx="5161">
                  <c:v>5171.0</c:v>
                </c:pt>
                <c:pt idx="5162">
                  <c:v>5172.0</c:v>
                </c:pt>
                <c:pt idx="5163">
                  <c:v>5173.0</c:v>
                </c:pt>
                <c:pt idx="5164">
                  <c:v>5174.0</c:v>
                </c:pt>
                <c:pt idx="5165">
                  <c:v>5175.0</c:v>
                </c:pt>
                <c:pt idx="5166">
                  <c:v>5176.0</c:v>
                </c:pt>
                <c:pt idx="5167">
                  <c:v>5177.0</c:v>
                </c:pt>
                <c:pt idx="5168">
                  <c:v>5178.0</c:v>
                </c:pt>
                <c:pt idx="5169">
                  <c:v>5179.0</c:v>
                </c:pt>
                <c:pt idx="5170">
                  <c:v>5180.0</c:v>
                </c:pt>
                <c:pt idx="5171">
                  <c:v>5181.0</c:v>
                </c:pt>
                <c:pt idx="5172">
                  <c:v>5182.0</c:v>
                </c:pt>
                <c:pt idx="5173">
                  <c:v>5183.0</c:v>
                </c:pt>
                <c:pt idx="5174">
                  <c:v>5184.0</c:v>
                </c:pt>
                <c:pt idx="5175">
                  <c:v>5185.0</c:v>
                </c:pt>
                <c:pt idx="5176">
                  <c:v>5186.0</c:v>
                </c:pt>
                <c:pt idx="5177">
                  <c:v>5187.0</c:v>
                </c:pt>
                <c:pt idx="5178">
                  <c:v>5188.0</c:v>
                </c:pt>
                <c:pt idx="5179">
                  <c:v>5189.0</c:v>
                </c:pt>
                <c:pt idx="5180">
                  <c:v>5190.0</c:v>
                </c:pt>
                <c:pt idx="5181">
                  <c:v>5191.0</c:v>
                </c:pt>
                <c:pt idx="5182">
                  <c:v>5192.0</c:v>
                </c:pt>
                <c:pt idx="5183">
                  <c:v>5193.0</c:v>
                </c:pt>
                <c:pt idx="5184">
                  <c:v>5194.0</c:v>
                </c:pt>
                <c:pt idx="5185">
                  <c:v>5195.0</c:v>
                </c:pt>
                <c:pt idx="5186">
                  <c:v>5196.0</c:v>
                </c:pt>
                <c:pt idx="5187">
                  <c:v>5197.0</c:v>
                </c:pt>
                <c:pt idx="5188">
                  <c:v>5198.0</c:v>
                </c:pt>
                <c:pt idx="5189">
                  <c:v>5199.0</c:v>
                </c:pt>
                <c:pt idx="5190">
                  <c:v>5200.0</c:v>
                </c:pt>
                <c:pt idx="5191">
                  <c:v>5201.0</c:v>
                </c:pt>
                <c:pt idx="5192">
                  <c:v>5202.0</c:v>
                </c:pt>
                <c:pt idx="5193">
                  <c:v>5203.0</c:v>
                </c:pt>
                <c:pt idx="5194">
                  <c:v>5204.0</c:v>
                </c:pt>
                <c:pt idx="5195">
                  <c:v>5205.0</c:v>
                </c:pt>
                <c:pt idx="5196">
                  <c:v>5206.0</c:v>
                </c:pt>
                <c:pt idx="5197">
                  <c:v>5207.0</c:v>
                </c:pt>
                <c:pt idx="5198">
                  <c:v>5208.0</c:v>
                </c:pt>
                <c:pt idx="5199">
                  <c:v>5209.0</c:v>
                </c:pt>
                <c:pt idx="5200">
                  <c:v>5210.0</c:v>
                </c:pt>
                <c:pt idx="5201">
                  <c:v>5211.0</c:v>
                </c:pt>
                <c:pt idx="5202">
                  <c:v>5212.0</c:v>
                </c:pt>
                <c:pt idx="5203">
                  <c:v>5213.0</c:v>
                </c:pt>
                <c:pt idx="5204">
                  <c:v>5214.0</c:v>
                </c:pt>
                <c:pt idx="5205">
                  <c:v>5215.0</c:v>
                </c:pt>
                <c:pt idx="5206">
                  <c:v>5216.0</c:v>
                </c:pt>
                <c:pt idx="5207">
                  <c:v>5217.0</c:v>
                </c:pt>
                <c:pt idx="5208">
                  <c:v>5218.0</c:v>
                </c:pt>
                <c:pt idx="5209">
                  <c:v>5219.0</c:v>
                </c:pt>
                <c:pt idx="5210">
                  <c:v>5220.0</c:v>
                </c:pt>
                <c:pt idx="5211">
                  <c:v>5221.0</c:v>
                </c:pt>
                <c:pt idx="5212">
                  <c:v>5222.0</c:v>
                </c:pt>
                <c:pt idx="5213">
                  <c:v>5223.0</c:v>
                </c:pt>
                <c:pt idx="5214">
                  <c:v>5224.0</c:v>
                </c:pt>
                <c:pt idx="5215">
                  <c:v>5225.0</c:v>
                </c:pt>
                <c:pt idx="5216">
                  <c:v>5226.0</c:v>
                </c:pt>
                <c:pt idx="5217">
                  <c:v>5227.0</c:v>
                </c:pt>
                <c:pt idx="5218">
                  <c:v>5228.0</c:v>
                </c:pt>
                <c:pt idx="5219">
                  <c:v>5229.0</c:v>
                </c:pt>
                <c:pt idx="5220">
                  <c:v>5230.0</c:v>
                </c:pt>
                <c:pt idx="5221">
                  <c:v>5231.0</c:v>
                </c:pt>
                <c:pt idx="5222">
                  <c:v>5232.0</c:v>
                </c:pt>
                <c:pt idx="5223">
                  <c:v>5233.0</c:v>
                </c:pt>
                <c:pt idx="5224">
                  <c:v>5234.0</c:v>
                </c:pt>
                <c:pt idx="5225">
                  <c:v>5235.0</c:v>
                </c:pt>
                <c:pt idx="5226">
                  <c:v>5236.0</c:v>
                </c:pt>
                <c:pt idx="5227">
                  <c:v>5237.0</c:v>
                </c:pt>
                <c:pt idx="5228">
                  <c:v>5238.0</c:v>
                </c:pt>
                <c:pt idx="5229">
                  <c:v>5239.0</c:v>
                </c:pt>
                <c:pt idx="5230">
                  <c:v>5240.0</c:v>
                </c:pt>
                <c:pt idx="5231">
                  <c:v>5241.0</c:v>
                </c:pt>
                <c:pt idx="5232">
                  <c:v>5242.0</c:v>
                </c:pt>
                <c:pt idx="5233">
                  <c:v>5243.0</c:v>
                </c:pt>
                <c:pt idx="5234">
                  <c:v>5244.0</c:v>
                </c:pt>
                <c:pt idx="5235">
                  <c:v>5245.0</c:v>
                </c:pt>
                <c:pt idx="5236">
                  <c:v>5246.0</c:v>
                </c:pt>
                <c:pt idx="5237">
                  <c:v>5247.0</c:v>
                </c:pt>
                <c:pt idx="5238">
                  <c:v>5248.0</c:v>
                </c:pt>
                <c:pt idx="5239">
                  <c:v>5249.0</c:v>
                </c:pt>
                <c:pt idx="5240">
                  <c:v>5250.0</c:v>
                </c:pt>
                <c:pt idx="5241">
                  <c:v>5251.0</c:v>
                </c:pt>
                <c:pt idx="5242">
                  <c:v>5252.0</c:v>
                </c:pt>
                <c:pt idx="5243">
                  <c:v>5253.0</c:v>
                </c:pt>
                <c:pt idx="5244">
                  <c:v>5254.0</c:v>
                </c:pt>
                <c:pt idx="5245">
                  <c:v>5255.0</c:v>
                </c:pt>
                <c:pt idx="5246">
                  <c:v>5256.0</c:v>
                </c:pt>
                <c:pt idx="5247">
                  <c:v>5257.0</c:v>
                </c:pt>
                <c:pt idx="5248">
                  <c:v>5258.0</c:v>
                </c:pt>
                <c:pt idx="5249">
                  <c:v>5259.0</c:v>
                </c:pt>
                <c:pt idx="5250">
                  <c:v>5260.0</c:v>
                </c:pt>
                <c:pt idx="5251">
                  <c:v>5261.0</c:v>
                </c:pt>
                <c:pt idx="5252">
                  <c:v>5262.0</c:v>
                </c:pt>
                <c:pt idx="5253">
                  <c:v>5263.0</c:v>
                </c:pt>
                <c:pt idx="5254">
                  <c:v>5264.0</c:v>
                </c:pt>
                <c:pt idx="5255">
                  <c:v>5265.0</c:v>
                </c:pt>
                <c:pt idx="5256">
                  <c:v>5266.0</c:v>
                </c:pt>
                <c:pt idx="5257">
                  <c:v>5267.0</c:v>
                </c:pt>
                <c:pt idx="5258">
                  <c:v>5268.0</c:v>
                </c:pt>
                <c:pt idx="5259">
                  <c:v>5269.0</c:v>
                </c:pt>
                <c:pt idx="5260">
                  <c:v>5270.0</c:v>
                </c:pt>
                <c:pt idx="5261">
                  <c:v>5271.0</c:v>
                </c:pt>
                <c:pt idx="5262">
                  <c:v>5272.0</c:v>
                </c:pt>
                <c:pt idx="5263">
                  <c:v>5273.0</c:v>
                </c:pt>
                <c:pt idx="5264">
                  <c:v>5274.0</c:v>
                </c:pt>
                <c:pt idx="5265">
                  <c:v>5275.0</c:v>
                </c:pt>
                <c:pt idx="5266">
                  <c:v>5276.0</c:v>
                </c:pt>
                <c:pt idx="5267">
                  <c:v>5277.0</c:v>
                </c:pt>
                <c:pt idx="5268">
                  <c:v>5278.0</c:v>
                </c:pt>
                <c:pt idx="5269">
                  <c:v>5279.0</c:v>
                </c:pt>
                <c:pt idx="5270">
                  <c:v>5280.0</c:v>
                </c:pt>
                <c:pt idx="5271">
                  <c:v>5281.0</c:v>
                </c:pt>
                <c:pt idx="5272">
                  <c:v>5282.0</c:v>
                </c:pt>
                <c:pt idx="5273">
                  <c:v>5283.0</c:v>
                </c:pt>
                <c:pt idx="5274">
                  <c:v>5284.0</c:v>
                </c:pt>
                <c:pt idx="5275">
                  <c:v>5285.0</c:v>
                </c:pt>
                <c:pt idx="5276">
                  <c:v>5286.0</c:v>
                </c:pt>
                <c:pt idx="5277">
                  <c:v>5287.0</c:v>
                </c:pt>
                <c:pt idx="5278">
                  <c:v>5288.0</c:v>
                </c:pt>
                <c:pt idx="5279">
                  <c:v>5289.0</c:v>
                </c:pt>
                <c:pt idx="5280">
                  <c:v>5290.0</c:v>
                </c:pt>
                <c:pt idx="5281">
                  <c:v>5291.0</c:v>
                </c:pt>
                <c:pt idx="5282">
                  <c:v>5292.0</c:v>
                </c:pt>
                <c:pt idx="5283">
                  <c:v>5293.0</c:v>
                </c:pt>
                <c:pt idx="5284">
                  <c:v>5294.0</c:v>
                </c:pt>
                <c:pt idx="5285">
                  <c:v>5295.0</c:v>
                </c:pt>
                <c:pt idx="5286">
                  <c:v>5296.0</c:v>
                </c:pt>
                <c:pt idx="5287">
                  <c:v>5297.0</c:v>
                </c:pt>
                <c:pt idx="5288">
                  <c:v>5298.0</c:v>
                </c:pt>
                <c:pt idx="5289">
                  <c:v>5299.0</c:v>
                </c:pt>
                <c:pt idx="5290">
                  <c:v>5300.0</c:v>
                </c:pt>
                <c:pt idx="5291">
                  <c:v>5301.0</c:v>
                </c:pt>
                <c:pt idx="5292">
                  <c:v>5302.0</c:v>
                </c:pt>
                <c:pt idx="5293">
                  <c:v>5303.0</c:v>
                </c:pt>
                <c:pt idx="5294">
                  <c:v>5304.0</c:v>
                </c:pt>
                <c:pt idx="5295">
                  <c:v>5305.0</c:v>
                </c:pt>
                <c:pt idx="5296">
                  <c:v>5306.0</c:v>
                </c:pt>
                <c:pt idx="5297">
                  <c:v>5307.0</c:v>
                </c:pt>
                <c:pt idx="5298">
                  <c:v>5308.0</c:v>
                </c:pt>
                <c:pt idx="5299">
                  <c:v>5309.0</c:v>
                </c:pt>
                <c:pt idx="5300">
                  <c:v>5310.0</c:v>
                </c:pt>
                <c:pt idx="5301">
                  <c:v>5311.0</c:v>
                </c:pt>
                <c:pt idx="5302">
                  <c:v>5312.0</c:v>
                </c:pt>
                <c:pt idx="5303">
                  <c:v>5313.0</c:v>
                </c:pt>
                <c:pt idx="5304">
                  <c:v>5314.0</c:v>
                </c:pt>
                <c:pt idx="5305">
                  <c:v>5315.0</c:v>
                </c:pt>
                <c:pt idx="5306">
                  <c:v>5316.0</c:v>
                </c:pt>
                <c:pt idx="5307">
                  <c:v>5317.0</c:v>
                </c:pt>
                <c:pt idx="5308">
                  <c:v>5318.0</c:v>
                </c:pt>
                <c:pt idx="5309">
                  <c:v>5319.0</c:v>
                </c:pt>
                <c:pt idx="5310">
                  <c:v>5320.0</c:v>
                </c:pt>
                <c:pt idx="5311">
                  <c:v>5321.0</c:v>
                </c:pt>
                <c:pt idx="5312">
                  <c:v>5322.0</c:v>
                </c:pt>
                <c:pt idx="5313">
                  <c:v>5323.0</c:v>
                </c:pt>
                <c:pt idx="5314">
                  <c:v>5324.0</c:v>
                </c:pt>
                <c:pt idx="5315">
                  <c:v>5325.0</c:v>
                </c:pt>
                <c:pt idx="5316">
                  <c:v>5326.0</c:v>
                </c:pt>
                <c:pt idx="5317">
                  <c:v>5327.0</c:v>
                </c:pt>
                <c:pt idx="5318">
                  <c:v>5328.0</c:v>
                </c:pt>
                <c:pt idx="5319">
                  <c:v>5329.0</c:v>
                </c:pt>
                <c:pt idx="5320">
                  <c:v>5330.0</c:v>
                </c:pt>
                <c:pt idx="5321">
                  <c:v>5331.0</c:v>
                </c:pt>
                <c:pt idx="5322">
                  <c:v>5332.0</c:v>
                </c:pt>
                <c:pt idx="5323">
                  <c:v>5333.0</c:v>
                </c:pt>
                <c:pt idx="5324">
                  <c:v>5334.0</c:v>
                </c:pt>
                <c:pt idx="5325">
                  <c:v>5335.0</c:v>
                </c:pt>
                <c:pt idx="5326">
                  <c:v>5336.0</c:v>
                </c:pt>
                <c:pt idx="5327">
                  <c:v>5337.0</c:v>
                </c:pt>
                <c:pt idx="5328">
                  <c:v>5338.0</c:v>
                </c:pt>
                <c:pt idx="5329">
                  <c:v>5339.0</c:v>
                </c:pt>
                <c:pt idx="5330">
                  <c:v>5340.0</c:v>
                </c:pt>
                <c:pt idx="5331">
                  <c:v>5341.0</c:v>
                </c:pt>
                <c:pt idx="5332">
                  <c:v>5342.0</c:v>
                </c:pt>
                <c:pt idx="5333">
                  <c:v>5343.0</c:v>
                </c:pt>
                <c:pt idx="5334">
                  <c:v>5344.0</c:v>
                </c:pt>
                <c:pt idx="5335">
                  <c:v>5345.0</c:v>
                </c:pt>
                <c:pt idx="5336">
                  <c:v>5346.0</c:v>
                </c:pt>
                <c:pt idx="5337">
                  <c:v>5347.0</c:v>
                </c:pt>
                <c:pt idx="5338">
                  <c:v>5348.0</c:v>
                </c:pt>
                <c:pt idx="5339">
                  <c:v>5349.0</c:v>
                </c:pt>
                <c:pt idx="5340">
                  <c:v>5350.0</c:v>
                </c:pt>
                <c:pt idx="5341">
                  <c:v>5351.0</c:v>
                </c:pt>
                <c:pt idx="5342">
                  <c:v>5352.0</c:v>
                </c:pt>
                <c:pt idx="5343">
                  <c:v>5353.0</c:v>
                </c:pt>
                <c:pt idx="5344">
                  <c:v>5354.0</c:v>
                </c:pt>
                <c:pt idx="5345">
                  <c:v>5355.0</c:v>
                </c:pt>
                <c:pt idx="5346">
                  <c:v>5356.0</c:v>
                </c:pt>
                <c:pt idx="5347">
                  <c:v>5357.0</c:v>
                </c:pt>
                <c:pt idx="5348">
                  <c:v>5358.0</c:v>
                </c:pt>
                <c:pt idx="5349">
                  <c:v>5359.0</c:v>
                </c:pt>
                <c:pt idx="5350">
                  <c:v>5360.0</c:v>
                </c:pt>
                <c:pt idx="5351">
                  <c:v>5361.0</c:v>
                </c:pt>
                <c:pt idx="5352">
                  <c:v>5362.0</c:v>
                </c:pt>
                <c:pt idx="5353">
                  <c:v>5363.0</c:v>
                </c:pt>
                <c:pt idx="5354">
                  <c:v>5364.0</c:v>
                </c:pt>
                <c:pt idx="5355">
                  <c:v>5365.0</c:v>
                </c:pt>
                <c:pt idx="5356">
                  <c:v>5366.0</c:v>
                </c:pt>
                <c:pt idx="5357">
                  <c:v>5367.0</c:v>
                </c:pt>
                <c:pt idx="5358">
                  <c:v>5368.0</c:v>
                </c:pt>
                <c:pt idx="5359">
                  <c:v>5369.0</c:v>
                </c:pt>
                <c:pt idx="5360">
                  <c:v>5370.0</c:v>
                </c:pt>
                <c:pt idx="5361">
                  <c:v>5371.0</c:v>
                </c:pt>
                <c:pt idx="5362">
                  <c:v>5372.0</c:v>
                </c:pt>
                <c:pt idx="5363">
                  <c:v>5373.0</c:v>
                </c:pt>
                <c:pt idx="5364">
                  <c:v>5374.0</c:v>
                </c:pt>
                <c:pt idx="5365">
                  <c:v>5375.0</c:v>
                </c:pt>
                <c:pt idx="5366">
                  <c:v>5376.0</c:v>
                </c:pt>
                <c:pt idx="5367">
                  <c:v>5377.0</c:v>
                </c:pt>
                <c:pt idx="5368">
                  <c:v>5378.0</c:v>
                </c:pt>
                <c:pt idx="5369">
                  <c:v>5379.0</c:v>
                </c:pt>
                <c:pt idx="5370">
                  <c:v>5380.0</c:v>
                </c:pt>
                <c:pt idx="5371">
                  <c:v>5381.0</c:v>
                </c:pt>
                <c:pt idx="5372">
                  <c:v>5382.0</c:v>
                </c:pt>
                <c:pt idx="5373">
                  <c:v>5383.0</c:v>
                </c:pt>
                <c:pt idx="5374">
                  <c:v>5384.0</c:v>
                </c:pt>
                <c:pt idx="5375">
                  <c:v>5385.0</c:v>
                </c:pt>
                <c:pt idx="5376">
                  <c:v>5386.0</c:v>
                </c:pt>
                <c:pt idx="5377">
                  <c:v>5387.0</c:v>
                </c:pt>
                <c:pt idx="5378">
                  <c:v>5388.0</c:v>
                </c:pt>
                <c:pt idx="5379">
                  <c:v>5389.0</c:v>
                </c:pt>
                <c:pt idx="5380">
                  <c:v>5390.0</c:v>
                </c:pt>
                <c:pt idx="5381">
                  <c:v>5391.0</c:v>
                </c:pt>
                <c:pt idx="5382">
                  <c:v>5392.0</c:v>
                </c:pt>
                <c:pt idx="5383">
                  <c:v>5393.0</c:v>
                </c:pt>
                <c:pt idx="5384">
                  <c:v>5394.0</c:v>
                </c:pt>
                <c:pt idx="5385">
                  <c:v>5395.0</c:v>
                </c:pt>
                <c:pt idx="5386">
                  <c:v>5396.0</c:v>
                </c:pt>
                <c:pt idx="5387">
                  <c:v>5397.0</c:v>
                </c:pt>
                <c:pt idx="5388">
                  <c:v>5398.0</c:v>
                </c:pt>
                <c:pt idx="5389">
                  <c:v>5399.0</c:v>
                </c:pt>
                <c:pt idx="5390">
                  <c:v>5400.0</c:v>
                </c:pt>
                <c:pt idx="5391">
                  <c:v>5401.0</c:v>
                </c:pt>
                <c:pt idx="5392">
                  <c:v>5402.0</c:v>
                </c:pt>
                <c:pt idx="5393">
                  <c:v>5403.0</c:v>
                </c:pt>
                <c:pt idx="5394">
                  <c:v>5404.0</c:v>
                </c:pt>
                <c:pt idx="5395">
                  <c:v>5405.0</c:v>
                </c:pt>
                <c:pt idx="5396">
                  <c:v>5406.0</c:v>
                </c:pt>
                <c:pt idx="5397">
                  <c:v>5407.0</c:v>
                </c:pt>
                <c:pt idx="5398">
                  <c:v>5408.0</c:v>
                </c:pt>
                <c:pt idx="5399">
                  <c:v>5409.0</c:v>
                </c:pt>
                <c:pt idx="5400">
                  <c:v>5410.0</c:v>
                </c:pt>
                <c:pt idx="5401">
                  <c:v>5411.0</c:v>
                </c:pt>
                <c:pt idx="5402">
                  <c:v>5412.0</c:v>
                </c:pt>
                <c:pt idx="5403">
                  <c:v>5413.0</c:v>
                </c:pt>
                <c:pt idx="5404">
                  <c:v>5414.0</c:v>
                </c:pt>
                <c:pt idx="5405">
                  <c:v>5415.0</c:v>
                </c:pt>
                <c:pt idx="5406">
                  <c:v>5416.0</c:v>
                </c:pt>
                <c:pt idx="5407">
                  <c:v>5417.0</c:v>
                </c:pt>
                <c:pt idx="5408">
                  <c:v>5418.0</c:v>
                </c:pt>
                <c:pt idx="5409">
                  <c:v>5419.0</c:v>
                </c:pt>
                <c:pt idx="5410">
                  <c:v>5420.0</c:v>
                </c:pt>
                <c:pt idx="5411">
                  <c:v>5421.0</c:v>
                </c:pt>
                <c:pt idx="5412">
                  <c:v>5422.0</c:v>
                </c:pt>
                <c:pt idx="5413">
                  <c:v>5423.0</c:v>
                </c:pt>
                <c:pt idx="5414">
                  <c:v>5424.0</c:v>
                </c:pt>
                <c:pt idx="5415">
                  <c:v>5425.0</c:v>
                </c:pt>
                <c:pt idx="5416">
                  <c:v>5426.0</c:v>
                </c:pt>
                <c:pt idx="5417">
                  <c:v>5427.0</c:v>
                </c:pt>
                <c:pt idx="5418">
                  <c:v>5428.0</c:v>
                </c:pt>
                <c:pt idx="5419">
                  <c:v>5429.0</c:v>
                </c:pt>
                <c:pt idx="5420">
                  <c:v>5430.0</c:v>
                </c:pt>
                <c:pt idx="5421">
                  <c:v>5431.0</c:v>
                </c:pt>
                <c:pt idx="5422">
                  <c:v>5432.0</c:v>
                </c:pt>
                <c:pt idx="5423">
                  <c:v>5433.0</c:v>
                </c:pt>
                <c:pt idx="5424">
                  <c:v>5434.0</c:v>
                </c:pt>
                <c:pt idx="5425">
                  <c:v>5435.0</c:v>
                </c:pt>
                <c:pt idx="5426">
                  <c:v>5436.0</c:v>
                </c:pt>
                <c:pt idx="5427">
                  <c:v>5437.0</c:v>
                </c:pt>
                <c:pt idx="5428">
                  <c:v>5438.0</c:v>
                </c:pt>
                <c:pt idx="5429">
                  <c:v>5439.0</c:v>
                </c:pt>
                <c:pt idx="5430">
                  <c:v>5440.0</c:v>
                </c:pt>
                <c:pt idx="5431">
                  <c:v>5441.0</c:v>
                </c:pt>
                <c:pt idx="5432">
                  <c:v>5442.0</c:v>
                </c:pt>
                <c:pt idx="5433">
                  <c:v>5443.0</c:v>
                </c:pt>
                <c:pt idx="5434">
                  <c:v>5444.0</c:v>
                </c:pt>
                <c:pt idx="5435">
                  <c:v>5445.0</c:v>
                </c:pt>
                <c:pt idx="5436">
                  <c:v>5446.0</c:v>
                </c:pt>
                <c:pt idx="5437">
                  <c:v>5447.0</c:v>
                </c:pt>
                <c:pt idx="5438">
                  <c:v>5448.0</c:v>
                </c:pt>
                <c:pt idx="5439">
                  <c:v>5449.0</c:v>
                </c:pt>
                <c:pt idx="5440">
                  <c:v>5450.0</c:v>
                </c:pt>
                <c:pt idx="5441">
                  <c:v>5451.0</c:v>
                </c:pt>
                <c:pt idx="5442">
                  <c:v>5452.0</c:v>
                </c:pt>
                <c:pt idx="5443">
                  <c:v>5453.0</c:v>
                </c:pt>
                <c:pt idx="5444">
                  <c:v>5454.0</c:v>
                </c:pt>
                <c:pt idx="5445">
                  <c:v>5455.0</c:v>
                </c:pt>
                <c:pt idx="5446">
                  <c:v>5456.0</c:v>
                </c:pt>
                <c:pt idx="5447">
                  <c:v>5457.0</c:v>
                </c:pt>
                <c:pt idx="5448">
                  <c:v>5458.0</c:v>
                </c:pt>
                <c:pt idx="5449">
                  <c:v>5459.0</c:v>
                </c:pt>
                <c:pt idx="5450">
                  <c:v>5460.0</c:v>
                </c:pt>
                <c:pt idx="5451">
                  <c:v>5461.0</c:v>
                </c:pt>
                <c:pt idx="5452">
                  <c:v>5462.0</c:v>
                </c:pt>
                <c:pt idx="5453">
                  <c:v>5463.0</c:v>
                </c:pt>
                <c:pt idx="5454">
                  <c:v>5464.0</c:v>
                </c:pt>
                <c:pt idx="5455">
                  <c:v>5465.0</c:v>
                </c:pt>
                <c:pt idx="5456">
                  <c:v>5466.0</c:v>
                </c:pt>
                <c:pt idx="5457">
                  <c:v>5467.0</c:v>
                </c:pt>
                <c:pt idx="5458">
                  <c:v>5468.0</c:v>
                </c:pt>
                <c:pt idx="5459">
                  <c:v>5469.0</c:v>
                </c:pt>
                <c:pt idx="5460">
                  <c:v>5470.0</c:v>
                </c:pt>
                <c:pt idx="5461">
                  <c:v>5471.0</c:v>
                </c:pt>
                <c:pt idx="5462">
                  <c:v>5472.0</c:v>
                </c:pt>
                <c:pt idx="5463">
                  <c:v>5473.0</c:v>
                </c:pt>
                <c:pt idx="5464">
                  <c:v>5474.0</c:v>
                </c:pt>
                <c:pt idx="5465">
                  <c:v>5475.0</c:v>
                </c:pt>
                <c:pt idx="5466">
                  <c:v>5476.0</c:v>
                </c:pt>
                <c:pt idx="5467">
                  <c:v>5477.0</c:v>
                </c:pt>
                <c:pt idx="5468">
                  <c:v>5478.0</c:v>
                </c:pt>
                <c:pt idx="5469">
                  <c:v>5479.0</c:v>
                </c:pt>
                <c:pt idx="5470">
                  <c:v>5480.0</c:v>
                </c:pt>
                <c:pt idx="5471">
                  <c:v>5481.0</c:v>
                </c:pt>
                <c:pt idx="5472">
                  <c:v>5482.0</c:v>
                </c:pt>
                <c:pt idx="5473">
                  <c:v>5483.0</c:v>
                </c:pt>
                <c:pt idx="5474">
                  <c:v>5484.0</c:v>
                </c:pt>
                <c:pt idx="5475">
                  <c:v>5485.0</c:v>
                </c:pt>
                <c:pt idx="5476">
                  <c:v>5486.0</c:v>
                </c:pt>
                <c:pt idx="5477">
                  <c:v>5487.0</c:v>
                </c:pt>
                <c:pt idx="5478">
                  <c:v>5488.0</c:v>
                </c:pt>
                <c:pt idx="5479">
                  <c:v>5489.0</c:v>
                </c:pt>
                <c:pt idx="5480">
                  <c:v>5490.0</c:v>
                </c:pt>
                <c:pt idx="5481">
                  <c:v>5491.0</c:v>
                </c:pt>
                <c:pt idx="5482">
                  <c:v>5492.0</c:v>
                </c:pt>
                <c:pt idx="5483">
                  <c:v>5493.0</c:v>
                </c:pt>
                <c:pt idx="5484">
                  <c:v>5494.0</c:v>
                </c:pt>
                <c:pt idx="5485">
                  <c:v>5495.0</c:v>
                </c:pt>
                <c:pt idx="5486">
                  <c:v>5496.0</c:v>
                </c:pt>
                <c:pt idx="5487">
                  <c:v>5497.0</c:v>
                </c:pt>
                <c:pt idx="5488">
                  <c:v>5498.0</c:v>
                </c:pt>
                <c:pt idx="5489">
                  <c:v>5499.0</c:v>
                </c:pt>
                <c:pt idx="5490">
                  <c:v>5500.0</c:v>
                </c:pt>
                <c:pt idx="5491">
                  <c:v>5501.0</c:v>
                </c:pt>
                <c:pt idx="5492">
                  <c:v>5502.0</c:v>
                </c:pt>
                <c:pt idx="5493">
                  <c:v>5503.0</c:v>
                </c:pt>
                <c:pt idx="5494">
                  <c:v>5504.0</c:v>
                </c:pt>
                <c:pt idx="5495">
                  <c:v>5505.0</c:v>
                </c:pt>
                <c:pt idx="5496">
                  <c:v>5506.0</c:v>
                </c:pt>
                <c:pt idx="5497">
                  <c:v>5507.0</c:v>
                </c:pt>
                <c:pt idx="5498">
                  <c:v>5508.0</c:v>
                </c:pt>
                <c:pt idx="5499">
                  <c:v>5509.0</c:v>
                </c:pt>
                <c:pt idx="5500">
                  <c:v>5510.0</c:v>
                </c:pt>
                <c:pt idx="5501">
                  <c:v>5511.0</c:v>
                </c:pt>
                <c:pt idx="5502">
                  <c:v>5512.0</c:v>
                </c:pt>
                <c:pt idx="5503">
                  <c:v>5513.0</c:v>
                </c:pt>
                <c:pt idx="5504">
                  <c:v>5514.0</c:v>
                </c:pt>
                <c:pt idx="5505">
                  <c:v>5515.0</c:v>
                </c:pt>
                <c:pt idx="5506">
                  <c:v>5516.0</c:v>
                </c:pt>
                <c:pt idx="5507">
                  <c:v>5517.0</c:v>
                </c:pt>
                <c:pt idx="5508">
                  <c:v>5518.0</c:v>
                </c:pt>
                <c:pt idx="5509">
                  <c:v>5519.0</c:v>
                </c:pt>
                <c:pt idx="5510">
                  <c:v>5520.0</c:v>
                </c:pt>
                <c:pt idx="5511">
                  <c:v>5521.0</c:v>
                </c:pt>
                <c:pt idx="5512">
                  <c:v>5522.0</c:v>
                </c:pt>
                <c:pt idx="5513">
                  <c:v>5523.0</c:v>
                </c:pt>
                <c:pt idx="5514">
                  <c:v>5524.0</c:v>
                </c:pt>
                <c:pt idx="5515">
                  <c:v>5525.0</c:v>
                </c:pt>
                <c:pt idx="5516">
                  <c:v>5526.0</c:v>
                </c:pt>
                <c:pt idx="5517">
                  <c:v>5527.0</c:v>
                </c:pt>
                <c:pt idx="5518">
                  <c:v>5528.0</c:v>
                </c:pt>
                <c:pt idx="5519">
                  <c:v>5529.0</c:v>
                </c:pt>
                <c:pt idx="5520">
                  <c:v>5530.0</c:v>
                </c:pt>
                <c:pt idx="5521">
                  <c:v>5531.0</c:v>
                </c:pt>
                <c:pt idx="5522">
                  <c:v>5532.0</c:v>
                </c:pt>
                <c:pt idx="5523">
                  <c:v>5533.0</c:v>
                </c:pt>
                <c:pt idx="5524">
                  <c:v>5534.0</c:v>
                </c:pt>
                <c:pt idx="5525">
                  <c:v>5535.0</c:v>
                </c:pt>
                <c:pt idx="5526">
                  <c:v>5536.0</c:v>
                </c:pt>
                <c:pt idx="5527">
                  <c:v>5537.0</c:v>
                </c:pt>
                <c:pt idx="5528">
                  <c:v>5538.0</c:v>
                </c:pt>
                <c:pt idx="5529">
                  <c:v>5539.0</c:v>
                </c:pt>
                <c:pt idx="5530">
                  <c:v>5540.0</c:v>
                </c:pt>
                <c:pt idx="5531">
                  <c:v>5541.0</c:v>
                </c:pt>
                <c:pt idx="5532">
                  <c:v>5542.0</c:v>
                </c:pt>
                <c:pt idx="5533">
                  <c:v>5543.0</c:v>
                </c:pt>
                <c:pt idx="5534">
                  <c:v>5544.0</c:v>
                </c:pt>
                <c:pt idx="5535">
                  <c:v>5545.0</c:v>
                </c:pt>
                <c:pt idx="5536">
                  <c:v>5546.0</c:v>
                </c:pt>
                <c:pt idx="5537">
                  <c:v>5547.0</c:v>
                </c:pt>
                <c:pt idx="5538">
                  <c:v>5548.0</c:v>
                </c:pt>
                <c:pt idx="5539">
                  <c:v>5549.0</c:v>
                </c:pt>
                <c:pt idx="5540">
                  <c:v>5550.0</c:v>
                </c:pt>
                <c:pt idx="5541">
                  <c:v>5551.0</c:v>
                </c:pt>
                <c:pt idx="5542">
                  <c:v>5552.0</c:v>
                </c:pt>
                <c:pt idx="5543">
                  <c:v>5553.0</c:v>
                </c:pt>
                <c:pt idx="5544">
                  <c:v>5554.0</c:v>
                </c:pt>
                <c:pt idx="5545">
                  <c:v>5555.0</c:v>
                </c:pt>
                <c:pt idx="5546">
                  <c:v>5556.0</c:v>
                </c:pt>
                <c:pt idx="5547">
                  <c:v>5557.0</c:v>
                </c:pt>
                <c:pt idx="5548">
                  <c:v>5558.0</c:v>
                </c:pt>
                <c:pt idx="5549">
                  <c:v>5559.0</c:v>
                </c:pt>
                <c:pt idx="5550">
                  <c:v>5560.0</c:v>
                </c:pt>
                <c:pt idx="5551">
                  <c:v>5561.0</c:v>
                </c:pt>
                <c:pt idx="5552">
                  <c:v>5562.0</c:v>
                </c:pt>
                <c:pt idx="5553">
                  <c:v>5563.0</c:v>
                </c:pt>
                <c:pt idx="5554">
                  <c:v>5564.0</c:v>
                </c:pt>
                <c:pt idx="5555">
                  <c:v>5565.0</c:v>
                </c:pt>
                <c:pt idx="5556">
                  <c:v>5566.0</c:v>
                </c:pt>
                <c:pt idx="5557">
                  <c:v>5567.0</c:v>
                </c:pt>
                <c:pt idx="5558">
                  <c:v>5568.0</c:v>
                </c:pt>
                <c:pt idx="5559">
                  <c:v>5569.0</c:v>
                </c:pt>
                <c:pt idx="5560">
                  <c:v>5570.0</c:v>
                </c:pt>
                <c:pt idx="5561">
                  <c:v>5571.0</c:v>
                </c:pt>
                <c:pt idx="5562">
                  <c:v>5572.0</c:v>
                </c:pt>
                <c:pt idx="5563">
                  <c:v>5573.0</c:v>
                </c:pt>
                <c:pt idx="5564">
                  <c:v>5574.0</c:v>
                </c:pt>
                <c:pt idx="5565">
                  <c:v>5575.0</c:v>
                </c:pt>
                <c:pt idx="5566">
                  <c:v>5576.0</c:v>
                </c:pt>
                <c:pt idx="5567">
                  <c:v>5577.0</c:v>
                </c:pt>
                <c:pt idx="5568">
                  <c:v>5578.0</c:v>
                </c:pt>
                <c:pt idx="5569">
                  <c:v>5579.0</c:v>
                </c:pt>
                <c:pt idx="5570">
                  <c:v>5580.0</c:v>
                </c:pt>
                <c:pt idx="5571">
                  <c:v>5581.0</c:v>
                </c:pt>
                <c:pt idx="5572">
                  <c:v>5582.0</c:v>
                </c:pt>
                <c:pt idx="5573">
                  <c:v>5583.0</c:v>
                </c:pt>
                <c:pt idx="5574">
                  <c:v>5584.0</c:v>
                </c:pt>
                <c:pt idx="5575">
                  <c:v>5585.0</c:v>
                </c:pt>
                <c:pt idx="5576">
                  <c:v>5586.0</c:v>
                </c:pt>
                <c:pt idx="5577">
                  <c:v>5587.0</c:v>
                </c:pt>
                <c:pt idx="5578">
                  <c:v>5588.0</c:v>
                </c:pt>
                <c:pt idx="5579">
                  <c:v>5589.0</c:v>
                </c:pt>
                <c:pt idx="5580">
                  <c:v>5590.0</c:v>
                </c:pt>
                <c:pt idx="5581">
                  <c:v>5591.0</c:v>
                </c:pt>
                <c:pt idx="5582">
                  <c:v>5592.0</c:v>
                </c:pt>
                <c:pt idx="5583">
                  <c:v>5593.0</c:v>
                </c:pt>
                <c:pt idx="5584">
                  <c:v>5594.0</c:v>
                </c:pt>
                <c:pt idx="5585">
                  <c:v>5595.0</c:v>
                </c:pt>
                <c:pt idx="5586">
                  <c:v>5596.0</c:v>
                </c:pt>
                <c:pt idx="5587">
                  <c:v>5597.0</c:v>
                </c:pt>
                <c:pt idx="5588">
                  <c:v>5598.0</c:v>
                </c:pt>
                <c:pt idx="5589">
                  <c:v>5599.0</c:v>
                </c:pt>
                <c:pt idx="5590">
                  <c:v>5600.0</c:v>
                </c:pt>
                <c:pt idx="5591">
                  <c:v>5601.0</c:v>
                </c:pt>
                <c:pt idx="5592">
                  <c:v>5602.0</c:v>
                </c:pt>
                <c:pt idx="5593">
                  <c:v>5603.0</c:v>
                </c:pt>
                <c:pt idx="5594">
                  <c:v>5604.0</c:v>
                </c:pt>
                <c:pt idx="5595">
                  <c:v>5605.0</c:v>
                </c:pt>
                <c:pt idx="5596">
                  <c:v>5606.0</c:v>
                </c:pt>
                <c:pt idx="5597">
                  <c:v>5607.0</c:v>
                </c:pt>
                <c:pt idx="5598">
                  <c:v>5608.0</c:v>
                </c:pt>
                <c:pt idx="5599">
                  <c:v>5609.0</c:v>
                </c:pt>
                <c:pt idx="5600">
                  <c:v>5610.0</c:v>
                </c:pt>
                <c:pt idx="5601">
                  <c:v>5611.0</c:v>
                </c:pt>
                <c:pt idx="5602">
                  <c:v>5612.0</c:v>
                </c:pt>
                <c:pt idx="5603">
                  <c:v>5613.0</c:v>
                </c:pt>
                <c:pt idx="5604">
                  <c:v>5614.0</c:v>
                </c:pt>
                <c:pt idx="5605">
                  <c:v>5615.0</c:v>
                </c:pt>
                <c:pt idx="5606">
                  <c:v>5616.0</c:v>
                </c:pt>
                <c:pt idx="5607">
                  <c:v>5617.0</c:v>
                </c:pt>
                <c:pt idx="5608">
                  <c:v>5618.0</c:v>
                </c:pt>
                <c:pt idx="5609">
                  <c:v>5619.0</c:v>
                </c:pt>
                <c:pt idx="5610">
                  <c:v>5620.0</c:v>
                </c:pt>
                <c:pt idx="5611">
                  <c:v>5621.0</c:v>
                </c:pt>
                <c:pt idx="5612">
                  <c:v>5622.0</c:v>
                </c:pt>
                <c:pt idx="5613">
                  <c:v>5623.0</c:v>
                </c:pt>
                <c:pt idx="5614">
                  <c:v>5624.0</c:v>
                </c:pt>
                <c:pt idx="5615">
                  <c:v>5625.0</c:v>
                </c:pt>
                <c:pt idx="5616">
                  <c:v>5626.0</c:v>
                </c:pt>
                <c:pt idx="5617">
                  <c:v>5627.0</c:v>
                </c:pt>
                <c:pt idx="5618">
                  <c:v>5628.0</c:v>
                </c:pt>
                <c:pt idx="5619">
                  <c:v>5629.0</c:v>
                </c:pt>
                <c:pt idx="5620">
                  <c:v>5630.0</c:v>
                </c:pt>
                <c:pt idx="5621">
                  <c:v>5631.0</c:v>
                </c:pt>
                <c:pt idx="5622">
                  <c:v>5632.0</c:v>
                </c:pt>
                <c:pt idx="5623">
                  <c:v>5633.0</c:v>
                </c:pt>
                <c:pt idx="5624">
                  <c:v>5634.0</c:v>
                </c:pt>
                <c:pt idx="5625">
                  <c:v>5635.0</c:v>
                </c:pt>
                <c:pt idx="5626">
                  <c:v>5636.0</c:v>
                </c:pt>
                <c:pt idx="5627">
                  <c:v>5637.0</c:v>
                </c:pt>
                <c:pt idx="5628">
                  <c:v>5638.0</c:v>
                </c:pt>
                <c:pt idx="5629">
                  <c:v>5639.0</c:v>
                </c:pt>
                <c:pt idx="5630">
                  <c:v>5640.0</c:v>
                </c:pt>
                <c:pt idx="5631">
                  <c:v>5641.0</c:v>
                </c:pt>
                <c:pt idx="5632">
                  <c:v>5642.0</c:v>
                </c:pt>
                <c:pt idx="5633">
                  <c:v>5643.0</c:v>
                </c:pt>
                <c:pt idx="5634">
                  <c:v>5644.0</c:v>
                </c:pt>
                <c:pt idx="5635">
                  <c:v>5645.0</c:v>
                </c:pt>
                <c:pt idx="5636">
                  <c:v>5646.0</c:v>
                </c:pt>
                <c:pt idx="5637">
                  <c:v>5647.0</c:v>
                </c:pt>
                <c:pt idx="5638">
                  <c:v>5648.0</c:v>
                </c:pt>
                <c:pt idx="5639">
                  <c:v>5649.0</c:v>
                </c:pt>
                <c:pt idx="5640">
                  <c:v>5650.0</c:v>
                </c:pt>
                <c:pt idx="5641">
                  <c:v>5651.0</c:v>
                </c:pt>
                <c:pt idx="5642">
                  <c:v>5652.0</c:v>
                </c:pt>
                <c:pt idx="5643">
                  <c:v>5653.0</c:v>
                </c:pt>
                <c:pt idx="5644">
                  <c:v>5654.0</c:v>
                </c:pt>
                <c:pt idx="5645">
                  <c:v>5655.0</c:v>
                </c:pt>
                <c:pt idx="5646">
                  <c:v>5656.0</c:v>
                </c:pt>
                <c:pt idx="5647">
                  <c:v>5657.0</c:v>
                </c:pt>
                <c:pt idx="5648">
                  <c:v>5658.0</c:v>
                </c:pt>
                <c:pt idx="5649">
                  <c:v>5659.0</c:v>
                </c:pt>
                <c:pt idx="5650">
                  <c:v>5660.0</c:v>
                </c:pt>
                <c:pt idx="5651">
                  <c:v>5661.0</c:v>
                </c:pt>
                <c:pt idx="5652">
                  <c:v>5662.0</c:v>
                </c:pt>
                <c:pt idx="5653">
                  <c:v>5663.0</c:v>
                </c:pt>
                <c:pt idx="5654">
                  <c:v>5664.0</c:v>
                </c:pt>
                <c:pt idx="5655">
                  <c:v>5665.0</c:v>
                </c:pt>
                <c:pt idx="5656">
                  <c:v>5666.0</c:v>
                </c:pt>
                <c:pt idx="5657">
                  <c:v>5667.0</c:v>
                </c:pt>
                <c:pt idx="5658">
                  <c:v>5668.0</c:v>
                </c:pt>
                <c:pt idx="5659">
                  <c:v>5669.0</c:v>
                </c:pt>
                <c:pt idx="5660">
                  <c:v>5670.0</c:v>
                </c:pt>
                <c:pt idx="5661">
                  <c:v>5671.0</c:v>
                </c:pt>
                <c:pt idx="5662">
                  <c:v>5672.0</c:v>
                </c:pt>
                <c:pt idx="5663">
                  <c:v>5673.0</c:v>
                </c:pt>
                <c:pt idx="5664">
                  <c:v>5674.0</c:v>
                </c:pt>
                <c:pt idx="5665">
                  <c:v>5675.0</c:v>
                </c:pt>
                <c:pt idx="5666">
                  <c:v>5676.0</c:v>
                </c:pt>
                <c:pt idx="5667">
                  <c:v>5677.0</c:v>
                </c:pt>
                <c:pt idx="5668">
                  <c:v>5678.0</c:v>
                </c:pt>
                <c:pt idx="5669">
                  <c:v>5679.0</c:v>
                </c:pt>
                <c:pt idx="5670">
                  <c:v>5680.0</c:v>
                </c:pt>
                <c:pt idx="5671">
                  <c:v>5681.0</c:v>
                </c:pt>
                <c:pt idx="5672">
                  <c:v>5682.0</c:v>
                </c:pt>
                <c:pt idx="5673">
                  <c:v>5683.0</c:v>
                </c:pt>
                <c:pt idx="5674">
                  <c:v>5684.0</c:v>
                </c:pt>
                <c:pt idx="5675">
                  <c:v>5685.0</c:v>
                </c:pt>
                <c:pt idx="5676">
                  <c:v>5686.0</c:v>
                </c:pt>
                <c:pt idx="5677">
                  <c:v>5687.0</c:v>
                </c:pt>
                <c:pt idx="5678">
                  <c:v>5688.0</c:v>
                </c:pt>
                <c:pt idx="5679">
                  <c:v>5689.0</c:v>
                </c:pt>
                <c:pt idx="5680">
                  <c:v>5690.0</c:v>
                </c:pt>
                <c:pt idx="5681">
                  <c:v>5691.0</c:v>
                </c:pt>
                <c:pt idx="5682">
                  <c:v>5692.0</c:v>
                </c:pt>
                <c:pt idx="5683">
                  <c:v>5693.0</c:v>
                </c:pt>
                <c:pt idx="5684">
                  <c:v>5694.0</c:v>
                </c:pt>
                <c:pt idx="5685">
                  <c:v>5695.0</c:v>
                </c:pt>
                <c:pt idx="5686">
                  <c:v>5696.0</c:v>
                </c:pt>
                <c:pt idx="5687">
                  <c:v>5697.0</c:v>
                </c:pt>
                <c:pt idx="5688">
                  <c:v>5698.0</c:v>
                </c:pt>
                <c:pt idx="5689">
                  <c:v>5699.0</c:v>
                </c:pt>
                <c:pt idx="5690">
                  <c:v>5700.0</c:v>
                </c:pt>
                <c:pt idx="5691">
                  <c:v>5701.0</c:v>
                </c:pt>
                <c:pt idx="5692">
                  <c:v>5702.0</c:v>
                </c:pt>
                <c:pt idx="5693">
                  <c:v>5703.0</c:v>
                </c:pt>
                <c:pt idx="5694">
                  <c:v>5704.0</c:v>
                </c:pt>
                <c:pt idx="5695">
                  <c:v>5705.0</c:v>
                </c:pt>
                <c:pt idx="5696">
                  <c:v>5706.0</c:v>
                </c:pt>
                <c:pt idx="5697">
                  <c:v>5707.0</c:v>
                </c:pt>
                <c:pt idx="5698">
                  <c:v>5708.0</c:v>
                </c:pt>
                <c:pt idx="5699">
                  <c:v>5709.0</c:v>
                </c:pt>
                <c:pt idx="5700">
                  <c:v>5710.0</c:v>
                </c:pt>
                <c:pt idx="5701">
                  <c:v>5711.0</c:v>
                </c:pt>
                <c:pt idx="5702">
                  <c:v>5712.0</c:v>
                </c:pt>
                <c:pt idx="5703">
                  <c:v>5713.0</c:v>
                </c:pt>
                <c:pt idx="5704">
                  <c:v>5714.0</c:v>
                </c:pt>
                <c:pt idx="5705">
                  <c:v>5715.0</c:v>
                </c:pt>
                <c:pt idx="5706">
                  <c:v>5716.0</c:v>
                </c:pt>
                <c:pt idx="5707">
                  <c:v>5717.0</c:v>
                </c:pt>
                <c:pt idx="5708">
                  <c:v>5718.0</c:v>
                </c:pt>
                <c:pt idx="5709">
                  <c:v>5719.0</c:v>
                </c:pt>
                <c:pt idx="5710">
                  <c:v>5720.0</c:v>
                </c:pt>
                <c:pt idx="5711">
                  <c:v>5721.0</c:v>
                </c:pt>
                <c:pt idx="5712">
                  <c:v>5722.0</c:v>
                </c:pt>
                <c:pt idx="5713">
                  <c:v>5723.0</c:v>
                </c:pt>
                <c:pt idx="5714">
                  <c:v>5724.0</c:v>
                </c:pt>
                <c:pt idx="5715">
                  <c:v>5725.0</c:v>
                </c:pt>
                <c:pt idx="5716">
                  <c:v>5726.0</c:v>
                </c:pt>
                <c:pt idx="5717">
                  <c:v>5727.0</c:v>
                </c:pt>
                <c:pt idx="5718">
                  <c:v>5728.0</c:v>
                </c:pt>
                <c:pt idx="5719">
                  <c:v>5729.0</c:v>
                </c:pt>
                <c:pt idx="5720">
                  <c:v>5730.0</c:v>
                </c:pt>
                <c:pt idx="5721">
                  <c:v>5731.0</c:v>
                </c:pt>
                <c:pt idx="5722">
                  <c:v>5732.0</c:v>
                </c:pt>
                <c:pt idx="5723">
                  <c:v>5733.0</c:v>
                </c:pt>
                <c:pt idx="5724">
                  <c:v>5734.0</c:v>
                </c:pt>
                <c:pt idx="5725">
                  <c:v>5735.0</c:v>
                </c:pt>
                <c:pt idx="5726">
                  <c:v>5736.0</c:v>
                </c:pt>
                <c:pt idx="5727">
                  <c:v>5737.0</c:v>
                </c:pt>
                <c:pt idx="5728">
                  <c:v>5738.0</c:v>
                </c:pt>
                <c:pt idx="5729">
                  <c:v>5739.0</c:v>
                </c:pt>
                <c:pt idx="5730">
                  <c:v>5740.0</c:v>
                </c:pt>
                <c:pt idx="5731">
                  <c:v>5741.0</c:v>
                </c:pt>
                <c:pt idx="5732">
                  <c:v>5742.0</c:v>
                </c:pt>
                <c:pt idx="5733">
                  <c:v>5743.0</c:v>
                </c:pt>
                <c:pt idx="5734">
                  <c:v>5744.0</c:v>
                </c:pt>
                <c:pt idx="5735">
                  <c:v>5745.0</c:v>
                </c:pt>
                <c:pt idx="5736">
                  <c:v>5746.0</c:v>
                </c:pt>
                <c:pt idx="5737">
                  <c:v>5747.0</c:v>
                </c:pt>
                <c:pt idx="5738">
                  <c:v>5748.0</c:v>
                </c:pt>
                <c:pt idx="5739">
                  <c:v>5749.0</c:v>
                </c:pt>
                <c:pt idx="5740">
                  <c:v>5750.0</c:v>
                </c:pt>
                <c:pt idx="5741">
                  <c:v>5751.0</c:v>
                </c:pt>
                <c:pt idx="5742">
                  <c:v>5752.0</c:v>
                </c:pt>
                <c:pt idx="5743">
                  <c:v>5753.0</c:v>
                </c:pt>
                <c:pt idx="5744">
                  <c:v>5754.0</c:v>
                </c:pt>
                <c:pt idx="5745">
                  <c:v>5755.0</c:v>
                </c:pt>
                <c:pt idx="5746">
                  <c:v>5756.0</c:v>
                </c:pt>
                <c:pt idx="5747">
                  <c:v>5757.0</c:v>
                </c:pt>
                <c:pt idx="5748">
                  <c:v>5758.0</c:v>
                </c:pt>
                <c:pt idx="5749">
                  <c:v>5759.0</c:v>
                </c:pt>
                <c:pt idx="5750">
                  <c:v>5760.0</c:v>
                </c:pt>
                <c:pt idx="5751">
                  <c:v>5761.0</c:v>
                </c:pt>
                <c:pt idx="5752">
                  <c:v>5762.0</c:v>
                </c:pt>
                <c:pt idx="5753">
                  <c:v>5763.0</c:v>
                </c:pt>
                <c:pt idx="5754">
                  <c:v>5764.0</c:v>
                </c:pt>
                <c:pt idx="5755">
                  <c:v>5765.0</c:v>
                </c:pt>
                <c:pt idx="5756">
                  <c:v>5766.0</c:v>
                </c:pt>
                <c:pt idx="5757">
                  <c:v>5767.0</c:v>
                </c:pt>
                <c:pt idx="5758">
                  <c:v>5768.0</c:v>
                </c:pt>
                <c:pt idx="5759">
                  <c:v>5769.0</c:v>
                </c:pt>
                <c:pt idx="5760">
                  <c:v>5770.0</c:v>
                </c:pt>
                <c:pt idx="5761">
                  <c:v>5771.0</c:v>
                </c:pt>
                <c:pt idx="5762">
                  <c:v>5772.0</c:v>
                </c:pt>
                <c:pt idx="5763">
                  <c:v>5773.0</c:v>
                </c:pt>
                <c:pt idx="5764">
                  <c:v>5774.0</c:v>
                </c:pt>
                <c:pt idx="5765">
                  <c:v>5775.0</c:v>
                </c:pt>
                <c:pt idx="5766">
                  <c:v>5776.0</c:v>
                </c:pt>
                <c:pt idx="5767">
                  <c:v>5777.0</c:v>
                </c:pt>
                <c:pt idx="5768">
                  <c:v>5778.0</c:v>
                </c:pt>
                <c:pt idx="5769">
                  <c:v>5779.0</c:v>
                </c:pt>
                <c:pt idx="5770">
                  <c:v>5780.0</c:v>
                </c:pt>
                <c:pt idx="5771">
                  <c:v>5781.0</c:v>
                </c:pt>
                <c:pt idx="5772">
                  <c:v>5782.0</c:v>
                </c:pt>
                <c:pt idx="5773">
                  <c:v>5783.0</c:v>
                </c:pt>
                <c:pt idx="5774">
                  <c:v>5784.0</c:v>
                </c:pt>
                <c:pt idx="5775">
                  <c:v>5785.0</c:v>
                </c:pt>
                <c:pt idx="5776">
                  <c:v>5786.0</c:v>
                </c:pt>
                <c:pt idx="5777">
                  <c:v>5787.0</c:v>
                </c:pt>
                <c:pt idx="5778">
                  <c:v>5788.0</c:v>
                </c:pt>
                <c:pt idx="5779">
                  <c:v>5789.0</c:v>
                </c:pt>
                <c:pt idx="5780">
                  <c:v>5790.0</c:v>
                </c:pt>
                <c:pt idx="5781">
                  <c:v>5791.0</c:v>
                </c:pt>
                <c:pt idx="5782">
                  <c:v>5792.0</c:v>
                </c:pt>
                <c:pt idx="5783">
                  <c:v>5793.0</c:v>
                </c:pt>
                <c:pt idx="5784">
                  <c:v>5794.0</c:v>
                </c:pt>
                <c:pt idx="5785">
                  <c:v>5795.0</c:v>
                </c:pt>
                <c:pt idx="5786">
                  <c:v>5796.0</c:v>
                </c:pt>
                <c:pt idx="5787">
                  <c:v>5797.0</c:v>
                </c:pt>
                <c:pt idx="5788">
                  <c:v>5798.0</c:v>
                </c:pt>
                <c:pt idx="5789">
                  <c:v>5799.0</c:v>
                </c:pt>
                <c:pt idx="5790">
                  <c:v>5800.0</c:v>
                </c:pt>
                <c:pt idx="5791">
                  <c:v>5801.0</c:v>
                </c:pt>
                <c:pt idx="5792">
                  <c:v>5802.0</c:v>
                </c:pt>
                <c:pt idx="5793">
                  <c:v>5803.0</c:v>
                </c:pt>
                <c:pt idx="5794">
                  <c:v>5804.0</c:v>
                </c:pt>
                <c:pt idx="5795">
                  <c:v>5805.0</c:v>
                </c:pt>
                <c:pt idx="5796">
                  <c:v>5806.0</c:v>
                </c:pt>
                <c:pt idx="5797">
                  <c:v>5807.0</c:v>
                </c:pt>
                <c:pt idx="5798">
                  <c:v>5808.0</c:v>
                </c:pt>
                <c:pt idx="5799">
                  <c:v>5809.0</c:v>
                </c:pt>
                <c:pt idx="5800">
                  <c:v>5810.0</c:v>
                </c:pt>
                <c:pt idx="5801">
                  <c:v>5811.0</c:v>
                </c:pt>
                <c:pt idx="5802">
                  <c:v>5812.0</c:v>
                </c:pt>
                <c:pt idx="5803">
                  <c:v>5813.0</c:v>
                </c:pt>
                <c:pt idx="5804">
                  <c:v>5814.0</c:v>
                </c:pt>
                <c:pt idx="5805">
                  <c:v>5815.0</c:v>
                </c:pt>
                <c:pt idx="5806">
                  <c:v>5816.0</c:v>
                </c:pt>
                <c:pt idx="5807">
                  <c:v>5817.0</c:v>
                </c:pt>
                <c:pt idx="5808">
                  <c:v>5818.0</c:v>
                </c:pt>
                <c:pt idx="5809">
                  <c:v>5819.0</c:v>
                </c:pt>
                <c:pt idx="5810">
                  <c:v>5820.0</c:v>
                </c:pt>
                <c:pt idx="5811">
                  <c:v>5821.0</c:v>
                </c:pt>
                <c:pt idx="5812">
                  <c:v>5822.0</c:v>
                </c:pt>
                <c:pt idx="5813">
                  <c:v>5823.0</c:v>
                </c:pt>
                <c:pt idx="5814">
                  <c:v>5824.0</c:v>
                </c:pt>
                <c:pt idx="5815">
                  <c:v>5825.0</c:v>
                </c:pt>
                <c:pt idx="5816">
                  <c:v>5826.0</c:v>
                </c:pt>
                <c:pt idx="5817">
                  <c:v>5827.0</c:v>
                </c:pt>
                <c:pt idx="5818">
                  <c:v>5828.0</c:v>
                </c:pt>
                <c:pt idx="5819">
                  <c:v>5829.0</c:v>
                </c:pt>
                <c:pt idx="5820">
                  <c:v>5830.0</c:v>
                </c:pt>
                <c:pt idx="5821">
                  <c:v>5831.0</c:v>
                </c:pt>
                <c:pt idx="5822">
                  <c:v>5832.0</c:v>
                </c:pt>
                <c:pt idx="5823">
                  <c:v>5833.0</c:v>
                </c:pt>
                <c:pt idx="5824">
                  <c:v>5834.0</c:v>
                </c:pt>
                <c:pt idx="5825">
                  <c:v>5835.0</c:v>
                </c:pt>
                <c:pt idx="5826">
                  <c:v>5836.0</c:v>
                </c:pt>
                <c:pt idx="5827">
                  <c:v>5837.0</c:v>
                </c:pt>
                <c:pt idx="5828">
                  <c:v>5838.0</c:v>
                </c:pt>
                <c:pt idx="5829">
                  <c:v>5839.0</c:v>
                </c:pt>
                <c:pt idx="5830">
                  <c:v>5840.0</c:v>
                </c:pt>
                <c:pt idx="5831">
                  <c:v>5841.0</c:v>
                </c:pt>
                <c:pt idx="5832">
                  <c:v>5842.0</c:v>
                </c:pt>
                <c:pt idx="5833">
                  <c:v>5843.0</c:v>
                </c:pt>
                <c:pt idx="5834">
                  <c:v>5844.0</c:v>
                </c:pt>
                <c:pt idx="5835">
                  <c:v>5845.0</c:v>
                </c:pt>
                <c:pt idx="5836">
                  <c:v>5846.0</c:v>
                </c:pt>
                <c:pt idx="5837">
                  <c:v>5847.0</c:v>
                </c:pt>
                <c:pt idx="5838">
                  <c:v>5848.0</c:v>
                </c:pt>
                <c:pt idx="5839">
                  <c:v>5849.0</c:v>
                </c:pt>
                <c:pt idx="5840">
                  <c:v>5850.0</c:v>
                </c:pt>
              </c:numCache>
            </c:numRef>
          </c:xVal>
          <c:yVal>
            <c:numRef>
              <c:f>'Q2'!$F$4:$F$5844</c:f>
              <c:numCache>
                <c:formatCode>General</c:formatCode>
                <c:ptCount val="5841"/>
                <c:pt idx="0">
                  <c:v>75.564644</c:v>
                </c:pt>
                <c:pt idx="1">
                  <c:v>75.564644</c:v>
                </c:pt>
                <c:pt idx="2">
                  <c:v>75.564644</c:v>
                </c:pt>
                <c:pt idx="3">
                  <c:v>75.564644</c:v>
                </c:pt>
                <c:pt idx="4">
                  <c:v>75.564644</c:v>
                </c:pt>
                <c:pt idx="5">
                  <c:v>75.564644</c:v>
                </c:pt>
                <c:pt idx="6">
                  <c:v>75.564644</c:v>
                </c:pt>
                <c:pt idx="7">
                  <c:v>75.564644</c:v>
                </c:pt>
                <c:pt idx="8">
                  <c:v>75.564644</c:v>
                </c:pt>
                <c:pt idx="9">
                  <c:v>75.564644</c:v>
                </c:pt>
                <c:pt idx="10">
                  <c:v>75.564644</c:v>
                </c:pt>
                <c:pt idx="11">
                  <c:v>75.564644</c:v>
                </c:pt>
                <c:pt idx="12">
                  <c:v>75.564644</c:v>
                </c:pt>
                <c:pt idx="13">
                  <c:v>75.564644</c:v>
                </c:pt>
                <c:pt idx="14">
                  <c:v>75.564644</c:v>
                </c:pt>
                <c:pt idx="15">
                  <c:v>75.564644</c:v>
                </c:pt>
                <c:pt idx="16">
                  <c:v>75.564644</c:v>
                </c:pt>
                <c:pt idx="17">
                  <c:v>75.564644</c:v>
                </c:pt>
                <c:pt idx="18">
                  <c:v>75.564644</c:v>
                </c:pt>
                <c:pt idx="19">
                  <c:v>75.564644</c:v>
                </c:pt>
                <c:pt idx="20">
                  <c:v>75.564644</c:v>
                </c:pt>
                <c:pt idx="21">
                  <c:v>75.564644</c:v>
                </c:pt>
                <c:pt idx="22">
                  <c:v>75.564644</c:v>
                </c:pt>
                <c:pt idx="23">
                  <c:v>75.564644</c:v>
                </c:pt>
                <c:pt idx="24">
                  <c:v>75.564644</c:v>
                </c:pt>
                <c:pt idx="25">
                  <c:v>75.564644</c:v>
                </c:pt>
                <c:pt idx="26">
                  <c:v>75.564644</c:v>
                </c:pt>
                <c:pt idx="27">
                  <c:v>75.564644</c:v>
                </c:pt>
                <c:pt idx="28">
                  <c:v>75.564644</c:v>
                </c:pt>
                <c:pt idx="29">
                  <c:v>75.564644</c:v>
                </c:pt>
                <c:pt idx="30">
                  <c:v>75.564644</c:v>
                </c:pt>
                <c:pt idx="31">
                  <c:v>75.55961</c:v>
                </c:pt>
                <c:pt idx="32">
                  <c:v>75.55457000000001</c:v>
                </c:pt>
                <c:pt idx="33">
                  <c:v>75.549545</c:v>
                </c:pt>
                <c:pt idx="34">
                  <c:v>75.54451</c:v>
                </c:pt>
                <c:pt idx="35">
                  <c:v>75.53948</c:v>
                </c:pt>
                <c:pt idx="36">
                  <c:v>75.53445</c:v>
                </c:pt>
                <c:pt idx="37">
                  <c:v>75.52942</c:v>
                </c:pt>
                <c:pt idx="38">
                  <c:v>75.52438999999998</c:v>
                </c:pt>
                <c:pt idx="39">
                  <c:v>75.519356</c:v>
                </c:pt>
                <c:pt idx="40">
                  <c:v>75.51433</c:v>
                </c:pt>
                <c:pt idx="41">
                  <c:v>75.5093</c:v>
                </c:pt>
                <c:pt idx="42">
                  <c:v>75.50428</c:v>
                </c:pt>
                <c:pt idx="43">
                  <c:v>75.49926</c:v>
                </c:pt>
                <c:pt idx="44">
                  <c:v>75.49424</c:v>
                </c:pt>
                <c:pt idx="45">
                  <c:v>75.48922</c:v>
                </c:pt>
                <c:pt idx="46">
                  <c:v>75.4842</c:v>
                </c:pt>
                <c:pt idx="47">
                  <c:v>75.47918</c:v>
                </c:pt>
                <c:pt idx="48">
                  <c:v>75.47416</c:v>
                </c:pt>
                <c:pt idx="49">
                  <c:v>75.46914</c:v>
                </c:pt>
                <c:pt idx="50">
                  <c:v>75.46413</c:v>
                </c:pt>
                <c:pt idx="51">
                  <c:v>75.459114</c:v>
                </c:pt>
                <c:pt idx="52">
                  <c:v>75.45411</c:v>
                </c:pt>
                <c:pt idx="53">
                  <c:v>75.4491</c:v>
                </c:pt>
                <c:pt idx="54">
                  <c:v>75.44409</c:v>
                </c:pt>
                <c:pt idx="55">
                  <c:v>75.439095</c:v>
                </c:pt>
                <c:pt idx="56">
                  <c:v>75.4341</c:v>
                </c:pt>
                <c:pt idx="57">
                  <c:v>75.4291</c:v>
                </c:pt>
                <c:pt idx="58">
                  <c:v>75.42411</c:v>
                </c:pt>
                <c:pt idx="59">
                  <c:v>75.41913</c:v>
                </c:pt>
                <c:pt idx="60">
                  <c:v>75.41415</c:v>
                </c:pt>
                <c:pt idx="61">
                  <c:v>75.40917</c:v>
                </c:pt>
                <c:pt idx="62">
                  <c:v>75.4042</c:v>
                </c:pt>
                <c:pt idx="63">
                  <c:v>75.39923</c:v>
                </c:pt>
                <c:pt idx="64">
                  <c:v>75.39427</c:v>
                </c:pt>
                <c:pt idx="65">
                  <c:v>75.38932</c:v>
                </c:pt>
                <c:pt idx="66">
                  <c:v>75.38436999999998</c:v>
                </c:pt>
                <c:pt idx="67">
                  <c:v>75.379425</c:v>
                </c:pt>
                <c:pt idx="68">
                  <c:v>75.37448999999998</c:v>
                </c:pt>
                <c:pt idx="69">
                  <c:v>75.36956</c:v>
                </c:pt>
                <c:pt idx="70">
                  <c:v>75.36463</c:v>
                </c:pt>
                <c:pt idx="71">
                  <c:v>75.35970999999999</c:v>
                </c:pt>
                <c:pt idx="72">
                  <c:v>75.35479999999998</c:v>
                </c:pt>
                <c:pt idx="73">
                  <c:v>75.349884</c:v>
                </c:pt>
                <c:pt idx="74">
                  <c:v>75.344986</c:v>
                </c:pt>
                <c:pt idx="75">
                  <c:v>75.340096</c:v>
                </c:pt>
                <c:pt idx="76">
                  <c:v>75.33521</c:v>
                </c:pt>
                <c:pt idx="77">
                  <c:v>75.33032999999998</c:v>
                </c:pt>
                <c:pt idx="78">
                  <c:v>75.32545999999999</c:v>
                </c:pt>
                <c:pt idx="79">
                  <c:v>75.32059499999998</c:v>
                </c:pt>
                <c:pt idx="80">
                  <c:v>75.31573999999999</c:v>
                </c:pt>
                <c:pt idx="81">
                  <c:v>75.31089</c:v>
                </c:pt>
                <c:pt idx="82">
                  <c:v>75.30604599999998</c:v>
                </c:pt>
                <c:pt idx="83">
                  <c:v>75.301216</c:v>
                </c:pt>
                <c:pt idx="84">
                  <c:v>75.296394</c:v>
                </c:pt>
                <c:pt idx="85">
                  <c:v>75.29158</c:v>
                </c:pt>
                <c:pt idx="86">
                  <c:v>75.28676999999998</c:v>
                </c:pt>
                <c:pt idx="87">
                  <c:v>75.281975</c:v>
                </c:pt>
                <c:pt idx="88">
                  <c:v>75.27718</c:v>
                </c:pt>
                <c:pt idx="89">
                  <c:v>75.27240999999998</c:v>
                </c:pt>
                <c:pt idx="90">
                  <c:v>75.26764</c:v>
                </c:pt>
                <c:pt idx="91">
                  <c:v>75.266014</c:v>
                </c:pt>
                <c:pt idx="92">
                  <c:v>75.2644</c:v>
                </c:pt>
                <c:pt idx="93">
                  <c:v>75.26278999999998</c:v>
                </c:pt>
                <c:pt idx="94">
                  <c:v>75.261185</c:v>
                </c:pt>
                <c:pt idx="95">
                  <c:v>75.2596</c:v>
                </c:pt>
                <c:pt idx="96">
                  <c:v>75.25801</c:v>
                </c:pt>
                <c:pt idx="97">
                  <c:v>75.25644</c:v>
                </c:pt>
                <c:pt idx="98">
                  <c:v>75.254875</c:v>
                </c:pt>
                <c:pt idx="99">
                  <c:v>75.25333</c:v>
                </c:pt>
                <c:pt idx="100">
                  <c:v>75.25177999999998</c:v>
                </c:pt>
                <c:pt idx="101">
                  <c:v>75.250244</c:v>
                </c:pt>
                <c:pt idx="102">
                  <c:v>75.24872</c:v>
                </c:pt>
                <c:pt idx="103">
                  <c:v>75.24721</c:v>
                </c:pt>
                <c:pt idx="104">
                  <c:v>75.245705</c:v>
                </c:pt>
                <c:pt idx="105">
                  <c:v>75.24421</c:v>
                </c:pt>
                <c:pt idx="106">
                  <c:v>75.24272</c:v>
                </c:pt>
                <c:pt idx="107">
                  <c:v>75.24124</c:v>
                </c:pt>
                <c:pt idx="108">
                  <c:v>75.23977</c:v>
                </c:pt>
                <c:pt idx="109">
                  <c:v>75.23831</c:v>
                </c:pt>
                <c:pt idx="110">
                  <c:v>75.23686</c:v>
                </c:pt>
                <c:pt idx="111">
                  <c:v>75.23542</c:v>
                </c:pt>
                <c:pt idx="112">
                  <c:v>75.233986</c:v>
                </c:pt>
                <c:pt idx="113">
                  <c:v>75.23256</c:v>
                </c:pt>
                <c:pt idx="114">
                  <c:v>75.23114</c:v>
                </c:pt>
                <c:pt idx="115">
                  <c:v>75.22972999999998</c:v>
                </c:pt>
                <c:pt idx="116">
                  <c:v>75.22832999999998</c:v>
                </c:pt>
                <c:pt idx="117">
                  <c:v>75.226944</c:v>
                </c:pt>
                <c:pt idx="118">
                  <c:v>75.22556</c:v>
                </c:pt>
                <c:pt idx="119">
                  <c:v>75.22419</c:v>
                </c:pt>
                <c:pt idx="120">
                  <c:v>75.222824</c:v>
                </c:pt>
                <c:pt idx="121">
                  <c:v>75.221466</c:v>
                </c:pt>
                <c:pt idx="122">
                  <c:v>75.220116</c:v>
                </c:pt>
                <c:pt idx="123">
                  <c:v>75.21877</c:v>
                </c:pt>
                <c:pt idx="124">
                  <c:v>75.21744</c:v>
                </c:pt>
                <c:pt idx="125">
                  <c:v>75.21612</c:v>
                </c:pt>
                <c:pt idx="126">
                  <c:v>75.2148</c:v>
                </c:pt>
                <c:pt idx="127">
                  <c:v>75.213486</c:v>
                </c:pt>
                <c:pt idx="128">
                  <c:v>75.21218</c:v>
                </c:pt>
                <c:pt idx="129">
                  <c:v>75.210884</c:v>
                </c:pt>
                <c:pt idx="130">
                  <c:v>75.2096</c:v>
                </c:pt>
                <c:pt idx="131">
                  <c:v>75.20832</c:v>
                </c:pt>
                <c:pt idx="132">
                  <c:v>75.20705</c:v>
                </c:pt>
                <c:pt idx="133">
                  <c:v>75.20576999999998</c:v>
                </c:pt>
                <c:pt idx="134">
                  <c:v>75.20451</c:v>
                </c:pt>
                <c:pt idx="135">
                  <c:v>75.203255</c:v>
                </c:pt>
                <c:pt idx="136">
                  <c:v>75.20200000000001</c:v>
                </c:pt>
                <c:pt idx="137">
                  <c:v>75.20076</c:v>
                </c:pt>
                <c:pt idx="138">
                  <c:v>75.199524</c:v>
                </c:pt>
                <c:pt idx="139">
                  <c:v>75.198296</c:v>
                </c:pt>
                <c:pt idx="140">
                  <c:v>75.19707</c:v>
                </c:pt>
                <c:pt idx="141">
                  <c:v>75.19584999999998</c:v>
                </c:pt>
                <c:pt idx="142">
                  <c:v>75.19463</c:v>
                </c:pt>
                <c:pt idx="143">
                  <c:v>75.19343</c:v>
                </c:pt>
                <c:pt idx="144">
                  <c:v>75.19223</c:v>
                </c:pt>
                <c:pt idx="145">
                  <c:v>75.19104</c:v>
                </c:pt>
                <c:pt idx="146">
                  <c:v>75.18985999999998</c:v>
                </c:pt>
                <c:pt idx="147">
                  <c:v>75.18867499999999</c:v>
                </c:pt>
                <c:pt idx="148">
                  <c:v>75.18748999999998</c:v>
                </c:pt>
                <c:pt idx="149">
                  <c:v>75.18631999999998</c:v>
                </c:pt>
                <c:pt idx="150">
                  <c:v>75.18514999999998</c:v>
                </c:pt>
                <c:pt idx="151">
                  <c:v>75.18397999999999</c:v>
                </c:pt>
                <c:pt idx="152">
                  <c:v>75.18281999999999</c:v>
                </c:pt>
                <c:pt idx="153">
                  <c:v>75.18167</c:v>
                </c:pt>
                <c:pt idx="154">
                  <c:v>75.18052</c:v>
                </c:pt>
                <c:pt idx="155">
                  <c:v>75.17937999999997</c:v>
                </c:pt>
                <c:pt idx="156">
                  <c:v>75.17824599999999</c:v>
                </c:pt>
                <c:pt idx="157">
                  <c:v>75.17712</c:v>
                </c:pt>
                <c:pt idx="158">
                  <c:v>75.17598999999998</c:v>
                </c:pt>
                <c:pt idx="159">
                  <c:v>75.17486599999998</c:v>
                </c:pt>
                <c:pt idx="160">
                  <c:v>75.17374399999999</c:v>
                </c:pt>
                <c:pt idx="161">
                  <c:v>75.17263</c:v>
                </c:pt>
                <c:pt idx="162">
                  <c:v>75.17152</c:v>
                </c:pt>
                <c:pt idx="163">
                  <c:v>75.17040999999999</c:v>
                </c:pt>
                <c:pt idx="164">
                  <c:v>75.16930399999998</c:v>
                </c:pt>
                <c:pt idx="165">
                  <c:v>75.168205</c:v>
                </c:pt>
                <c:pt idx="166">
                  <c:v>75.167114</c:v>
                </c:pt>
                <c:pt idx="167">
                  <c:v>75.16602</c:v>
                </c:pt>
                <c:pt idx="168">
                  <c:v>75.16494</c:v>
                </c:pt>
                <c:pt idx="169">
                  <c:v>75.16386</c:v>
                </c:pt>
                <c:pt idx="170">
                  <c:v>75.16277999999998</c:v>
                </c:pt>
                <c:pt idx="171">
                  <c:v>75.161705</c:v>
                </c:pt>
                <c:pt idx="172">
                  <c:v>75.16064</c:v>
                </c:pt>
                <c:pt idx="173">
                  <c:v>75.15956999999998</c:v>
                </c:pt>
                <c:pt idx="174">
                  <c:v>75.15850999999999</c:v>
                </c:pt>
                <c:pt idx="175">
                  <c:v>75.15744999999998</c:v>
                </c:pt>
                <c:pt idx="176">
                  <c:v>75.15639499999999</c:v>
                </c:pt>
                <c:pt idx="177">
                  <c:v>75.15533999999997</c:v>
                </c:pt>
                <c:pt idx="178">
                  <c:v>75.1543</c:v>
                </c:pt>
                <c:pt idx="179">
                  <c:v>75.153244</c:v>
                </c:pt>
                <c:pt idx="180">
                  <c:v>75.15219999999998</c:v>
                </c:pt>
                <c:pt idx="181">
                  <c:v>75.15116</c:v>
                </c:pt>
                <c:pt idx="182">
                  <c:v>75.15012</c:v>
                </c:pt>
                <c:pt idx="183">
                  <c:v>75.14909</c:v>
                </c:pt>
                <c:pt idx="184">
                  <c:v>75.14806</c:v>
                </c:pt>
                <c:pt idx="185">
                  <c:v>75.14703</c:v>
                </c:pt>
                <c:pt idx="186">
                  <c:v>75.14601</c:v>
                </c:pt>
                <c:pt idx="187">
                  <c:v>75.14499</c:v>
                </c:pt>
                <c:pt idx="188">
                  <c:v>75.143974</c:v>
                </c:pt>
                <c:pt idx="189">
                  <c:v>75.14295</c:v>
                </c:pt>
                <c:pt idx="190">
                  <c:v>75.14194</c:v>
                </c:pt>
                <c:pt idx="191">
                  <c:v>75.14093</c:v>
                </c:pt>
                <c:pt idx="192">
                  <c:v>75.13992</c:v>
                </c:pt>
                <c:pt idx="193">
                  <c:v>75.13891599999998</c:v>
                </c:pt>
                <c:pt idx="194">
                  <c:v>75.13792</c:v>
                </c:pt>
                <c:pt idx="195">
                  <c:v>75.13692</c:v>
                </c:pt>
                <c:pt idx="196">
                  <c:v>75.135925</c:v>
                </c:pt>
                <c:pt idx="197">
                  <c:v>75.13493</c:v>
                </c:pt>
                <c:pt idx="198">
                  <c:v>75.13393999999998</c:v>
                </c:pt>
                <c:pt idx="199">
                  <c:v>75.13294999999998</c:v>
                </c:pt>
                <c:pt idx="200">
                  <c:v>75.131966</c:v>
                </c:pt>
                <c:pt idx="201">
                  <c:v>75.13097999999998</c:v>
                </c:pt>
                <c:pt idx="202">
                  <c:v>75.13</c:v>
                </c:pt>
                <c:pt idx="203">
                  <c:v>75.12901999999998</c:v>
                </c:pt>
                <c:pt idx="204">
                  <c:v>75.12804399999999</c:v>
                </c:pt>
                <c:pt idx="205">
                  <c:v>75.12706999999998</c:v>
                </c:pt>
                <c:pt idx="206">
                  <c:v>75.12608999999999</c:v>
                </c:pt>
                <c:pt idx="207">
                  <c:v>75.12511999999998</c:v>
                </c:pt>
                <c:pt idx="208">
                  <c:v>75.12415</c:v>
                </c:pt>
                <c:pt idx="209">
                  <c:v>75.12318999999998</c:v>
                </c:pt>
                <c:pt idx="210">
                  <c:v>75.12222999999998</c:v>
                </c:pt>
                <c:pt idx="211">
                  <c:v>75.12127</c:v>
                </c:pt>
                <c:pt idx="212">
                  <c:v>75.12031599999999</c:v>
                </c:pt>
                <c:pt idx="213">
                  <c:v>75.11936</c:v>
                </c:pt>
                <c:pt idx="214">
                  <c:v>75.11840999999998</c:v>
                </c:pt>
                <c:pt idx="215">
                  <c:v>75.11746</c:v>
                </c:pt>
                <c:pt idx="216">
                  <c:v>75.116516</c:v>
                </c:pt>
                <c:pt idx="217">
                  <c:v>75.11557</c:v>
                </c:pt>
                <c:pt idx="218">
                  <c:v>75.114624</c:v>
                </c:pt>
                <c:pt idx="219">
                  <c:v>75.113686</c:v>
                </c:pt>
                <c:pt idx="220">
                  <c:v>75.11274999999999</c:v>
                </c:pt>
                <c:pt idx="221">
                  <c:v>75.11181</c:v>
                </c:pt>
                <c:pt idx="222">
                  <c:v>75.11087999999998</c:v>
                </c:pt>
                <c:pt idx="223">
                  <c:v>75.10995</c:v>
                </c:pt>
                <c:pt idx="224">
                  <c:v>75.10902</c:v>
                </c:pt>
                <c:pt idx="225">
                  <c:v>75.10808599999999</c:v>
                </c:pt>
                <c:pt idx="226">
                  <c:v>75.10716</c:v>
                </c:pt>
                <c:pt idx="227">
                  <c:v>75.10624</c:v>
                </c:pt>
                <c:pt idx="228">
                  <c:v>75.10531599999999</c:v>
                </c:pt>
                <c:pt idx="229">
                  <c:v>75.10438999999998</c:v>
                </c:pt>
                <c:pt idx="230">
                  <c:v>75.10347999999999</c:v>
                </c:pt>
                <c:pt idx="231">
                  <c:v>75.10255999999998</c:v>
                </c:pt>
                <c:pt idx="232">
                  <c:v>75.10165</c:v>
                </c:pt>
                <c:pt idx="233">
                  <c:v>75.10073999999999</c:v>
                </c:pt>
                <c:pt idx="234">
                  <c:v>75.09983</c:v>
                </c:pt>
                <c:pt idx="235">
                  <c:v>75.09892</c:v>
                </c:pt>
                <c:pt idx="236">
                  <c:v>75.098015</c:v>
                </c:pt>
                <c:pt idx="237">
                  <c:v>75.09711</c:v>
                </c:pt>
                <c:pt idx="238">
                  <c:v>75.09621</c:v>
                </c:pt>
                <c:pt idx="239">
                  <c:v>75.09531</c:v>
                </c:pt>
                <c:pt idx="240">
                  <c:v>75.094406</c:v>
                </c:pt>
                <c:pt idx="241">
                  <c:v>75.09351</c:v>
                </c:pt>
                <c:pt idx="242">
                  <c:v>75.09261</c:v>
                </c:pt>
                <c:pt idx="243">
                  <c:v>75.09172</c:v>
                </c:pt>
                <c:pt idx="244">
                  <c:v>75.09083</c:v>
                </c:pt>
                <c:pt idx="245">
                  <c:v>75.08993499999998</c:v>
                </c:pt>
                <c:pt idx="246">
                  <c:v>75.08903999999998</c:v>
                </c:pt>
                <c:pt idx="247">
                  <c:v>75.08816</c:v>
                </c:pt>
                <c:pt idx="248">
                  <c:v>75.08727</c:v>
                </c:pt>
                <c:pt idx="249">
                  <c:v>75.08638999999998</c:v>
                </c:pt>
                <c:pt idx="250">
                  <c:v>75.08549999999998</c:v>
                </c:pt>
                <c:pt idx="251">
                  <c:v>75.084625</c:v>
                </c:pt>
                <c:pt idx="252">
                  <c:v>75.08374999999998</c:v>
                </c:pt>
                <c:pt idx="253">
                  <c:v>75.08286999999998</c:v>
                </c:pt>
                <c:pt idx="254">
                  <c:v>75.08199</c:v>
                </c:pt>
                <c:pt idx="255">
                  <c:v>75.081116</c:v>
                </c:pt>
                <c:pt idx="256">
                  <c:v>75.080246</c:v>
                </c:pt>
                <c:pt idx="257">
                  <c:v>75.07937999999999</c:v>
                </c:pt>
                <c:pt idx="258">
                  <c:v>75.07850999999998</c:v>
                </c:pt>
                <c:pt idx="259">
                  <c:v>75.077644</c:v>
                </c:pt>
                <c:pt idx="260">
                  <c:v>75.07677999999999</c:v>
                </c:pt>
                <c:pt idx="261">
                  <c:v>75.07591999999998</c:v>
                </c:pt>
                <c:pt idx="262">
                  <c:v>75.07505999999998</c:v>
                </c:pt>
                <c:pt idx="263">
                  <c:v>75.074196</c:v>
                </c:pt>
                <c:pt idx="264">
                  <c:v>75.07333</c:v>
                </c:pt>
                <c:pt idx="265">
                  <c:v>75.07247999999998</c:v>
                </c:pt>
                <c:pt idx="266">
                  <c:v>75.071625</c:v>
                </c:pt>
                <c:pt idx="267">
                  <c:v>75.07076999999998</c:v>
                </c:pt>
                <c:pt idx="268">
                  <c:v>75.069916</c:v>
                </c:pt>
                <c:pt idx="269">
                  <c:v>75.06907</c:v>
                </c:pt>
                <c:pt idx="270">
                  <c:v>75.06822</c:v>
                </c:pt>
                <c:pt idx="271">
                  <c:v>75.067375</c:v>
                </c:pt>
                <c:pt idx="272">
                  <c:v>75.06653</c:v>
                </c:pt>
                <c:pt idx="273">
                  <c:v>75.06568</c:v>
                </c:pt>
                <c:pt idx="274">
                  <c:v>75.064835</c:v>
                </c:pt>
                <c:pt idx="275">
                  <c:v>75.063995</c:v>
                </c:pt>
                <c:pt idx="276">
                  <c:v>75.06315</c:v>
                </c:pt>
                <c:pt idx="277">
                  <c:v>75.06230999999998</c:v>
                </c:pt>
                <c:pt idx="278">
                  <c:v>75.06147</c:v>
                </c:pt>
                <c:pt idx="279">
                  <c:v>75.06063</c:v>
                </c:pt>
                <c:pt idx="280">
                  <c:v>75.05978999999999</c:v>
                </c:pt>
                <c:pt idx="281">
                  <c:v>75.05896</c:v>
                </c:pt>
                <c:pt idx="282">
                  <c:v>75.05813</c:v>
                </c:pt>
                <c:pt idx="283">
                  <c:v>75.05730000000001</c:v>
                </c:pt>
                <c:pt idx="284">
                  <c:v>75.056465</c:v>
                </c:pt>
                <c:pt idx="285">
                  <c:v>75.05563999999998</c:v>
                </c:pt>
                <c:pt idx="286">
                  <c:v>75.05481</c:v>
                </c:pt>
                <c:pt idx="287">
                  <c:v>75.05398599999998</c:v>
                </c:pt>
                <c:pt idx="288">
                  <c:v>75.05316</c:v>
                </c:pt>
                <c:pt idx="289">
                  <c:v>75.05233999999999</c:v>
                </c:pt>
                <c:pt idx="290">
                  <c:v>75.05151</c:v>
                </c:pt>
                <c:pt idx="291">
                  <c:v>75.0507</c:v>
                </c:pt>
                <c:pt idx="292">
                  <c:v>75.04988</c:v>
                </c:pt>
                <c:pt idx="293">
                  <c:v>75.049065</c:v>
                </c:pt>
                <c:pt idx="294">
                  <c:v>75.04825</c:v>
                </c:pt>
                <c:pt idx="295">
                  <c:v>75.04744</c:v>
                </c:pt>
                <c:pt idx="296">
                  <c:v>75.04663</c:v>
                </c:pt>
                <c:pt idx="297">
                  <c:v>75.045815</c:v>
                </c:pt>
                <c:pt idx="298">
                  <c:v>75.045006</c:v>
                </c:pt>
                <c:pt idx="299">
                  <c:v>75.0442</c:v>
                </c:pt>
                <c:pt idx="300">
                  <c:v>75.043396</c:v>
                </c:pt>
                <c:pt idx="301">
                  <c:v>75.042595</c:v>
                </c:pt>
                <c:pt idx="302">
                  <c:v>75.041794</c:v>
                </c:pt>
                <c:pt idx="303">
                  <c:v>75.04099</c:v>
                </c:pt>
                <c:pt idx="304">
                  <c:v>75.04019</c:v>
                </c:pt>
                <c:pt idx="305">
                  <c:v>75.03938999999998</c:v>
                </c:pt>
                <c:pt idx="306">
                  <c:v>75.03859</c:v>
                </c:pt>
                <c:pt idx="307">
                  <c:v>75.03779</c:v>
                </c:pt>
                <c:pt idx="308">
                  <c:v>75.036995</c:v>
                </c:pt>
                <c:pt idx="309">
                  <c:v>75.036194</c:v>
                </c:pt>
                <c:pt idx="310">
                  <c:v>75.03539999999998</c:v>
                </c:pt>
                <c:pt idx="311">
                  <c:v>75.03461</c:v>
                </c:pt>
                <c:pt idx="312">
                  <c:v>75.03381</c:v>
                </c:pt>
                <c:pt idx="313">
                  <c:v>75.03303</c:v>
                </c:pt>
                <c:pt idx="314">
                  <c:v>75.03224</c:v>
                </c:pt>
                <c:pt idx="315">
                  <c:v>75.031456</c:v>
                </c:pt>
                <c:pt idx="316">
                  <c:v>75.03067</c:v>
                </c:pt>
                <c:pt idx="317">
                  <c:v>75.02988399999998</c:v>
                </c:pt>
                <c:pt idx="318">
                  <c:v>75.029106</c:v>
                </c:pt>
                <c:pt idx="319">
                  <c:v>75.02831999999998</c:v>
                </c:pt>
                <c:pt idx="320">
                  <c:v>75.02754</c:v>
                </c:pt>
                <c:pt idx="321">
                  <c:v>75.026764</c:v>
                </c:pt>
                <c:pt idx="322">
                  <c:v>75.02598599999999</c:v>
                </c:pt>
                <c:pt idx="323">
                  <c:v>75.02521</c:v>
                </c:pt>
                <c:pt idx="324">
                  <c:v>75.02444</c:v>
                </c:pt>
                <c:pt idx="325">
                  <c:v>75.02367</c:v>
                </c:pt>
                <c:pt idx="326">
                  <c:v>75.02289599999999</c:v>
                </c:pt>
                <c:pt idx="327">
                  <c:v>75.022125</c:v>
                </c:pt>
                <c:pt idx="328">
                  <c:v>75.021355</c:v>
                </c:pt>
                <c:pt idx="329">
                  <c:v>75.020584</c:v>
                </c:pt>
                <c:pt idx="330">
                  <c:v>75.01981</c:v>
                </c:pt>
                <c:pt idx="331">
                  <c:v>75.01904</c:v>
                </c:pt>
                <c:pt idx="332">
                  <c:v>75.01828</c:v>
                </c:pt>
                <c:pt idx="333">
                  <c:v>75.01752</c:v>
                </c:pt>
                <c:pt idx="334">
                  <c:v>75.016754</c:v>
                </c:pt>
                <c:pt idx="335">
                  <c:v>75.01599</c:v>
                </c:pt>
                <c:pt idx="336">
                  <c:v>75.01523</c:v>
                </c:pt>
                <c:pt idx="337">
                  <c:v>75.014465</c:v>
                </c:pt>
                <c:pt idx="338">
                  <c:v>75.0137</c:v>
                </c:pt>
                <c:pt idx="339">
                  <c:v>75.01294</c:v>
                </c:pt>
                <c:pt idx="340">
                  <c:v>75.012184</c:v>
                </c:pt>
                <c:pt idx="341">
                  <c:v>75.01143</c:v>
                </c:pt>
                <c:pt idx="342">
                  <c:v>75.01067</c:v>
                </c:pt>
                <c:pt idx="343">
                  <c:v>75.00992</c:v>
                </c:pt>
                <c:pt idx="344">
                  <c:v>75.00916</c:v>
                </c:pt>
                <c:pt idx="345">
                  <c:v>75.008415</c:v>
                </c:pt>
                <c:pt idx="346">
                  <c:v>75.00767</c:v>
                </c:pt>
                <c:pt idx="347">
                  <c:v>75.00692</c:v>
                </c:pt>
                <c:pt idx="348">
                  <c:v>75.00617</c:v>
                </c:pt>
                <c:pt idx="349">
                  <c:v>75.005424</c:v>
                </c:pt>
                <c:pt idx="350">
                  <c:v>75.00468</c:v>
                </c:pt>
                <c:pt idx="351">
                  <c:v>75.00394</c:v>
                </c:pt>
                <c:pt idx="352">
                  <c:v>75.0032</c:v>
                </c:pt>
                <c:pt idx="353">
                  <c:v>75.00246</c:v>
                </c:pt>
                <c:pt idx="354">
                  <c:v>75.00172</c:v>
                </c:pt>
                <c:pt idx="355">
                  <c:v>75.00098</c:v>
                </c:pt>
                <c:pt idx="356">
                  <c:v>75.00024</c:v>
                </c:pt>
                <c:pt idx="357">
                  <c:v>74.9995</c:v>
                </c:pt>
                <c:pt idx="358">
                  <c:v>74.99876</c:v>
                </c:pt>
                <c:pt idx="359">
                  <c:v>74.998024</c:v>
                </c:pt>
                <c:pt idx="360">
                  <c:v>74.99729</c:v>
                </c:pt>
                <c:pt idx="361">
                  <c:v>74.99656</c:v>
                </c:pt>
                <c:pt idx="362">
                  <c:v>74.99583000000001</c:v>
                </c:pt>
                <c:pt idx="363">
                  <c:v>74.995094</c:v>
                </c:pt>
                <c:pt idx="364">
                  <c:v>74.99436</c:v>
                </c:pt>
                <c:pt idx="365">
                  <c:v>74.99363</c:v>
                </c:pt>
                <c:pt idx="366">
                  <c:v>74.994774</c:v>
                </c:pt>
                <c:pt idx="367">
                  <c:v>74.99592</c:v>
                </c:pt>
                <c:pt idx="368">
                  <c:v>74.99707</c:v>
                </c:pt>
                <c:pt idx="369">
                  <c:v>74.99822</c:v>
                </c:pt>
                <c:pt idx="370">
                  <c:v>74.999374</c:v>
                </c:pt>
                <c:pt idx="371">
                  <c:v>75.00053000000001</c:v>
                </c:pt>
                <c:pt idx="372">
                  <c:v>75.00168</c:v>
                </c:pt>
                <c:pt idx="373">
                  <c:v>75.00282999999998</c:v>
                </c:pt>
                <c:pt idx="374">
                  <c:v>75.00398</c:v>
                </c:pt>
                <c:pt idx="375">
                  <c:v>75.00513499999998</c:v>
                </c:pt>
                <c:pt idx="376">
                  <c:v>75.006294</c:v>
                </c:pt>
                <c:pt idx="377">
                  <c:v>75.007454</c:v>
                </c:pt>
                <c:pt idx="378">
                  <c:v>75.00861</c:v>
                </c:pt>
                <c:pt idx="379">
                  <c:v>75.00976999999998</c:v>
                </c:pt>
                <c:pt idx="380">
                  <c:v>75.01093</c:v>
                </c:pt>
                <c:pt idx="381">
                  <c:v>75.01209</c:v>
                </c:pt>
                <c:pt idx="382">
                  <c:v>75.01325</c:v>
                </c:pt>
                <c:pt idx="383">
                  <c:v>75.01441</c:v>
                </c:pt>
                <c:pt idx="384">
                  <c:v>75.01557</c:v>
                </c:pt>
                <c:pt idx="385">
                  <c:v>75.01674</c:v>
                </c:pt>
                <c:pt idx="386">
                  <c:v>75.01791</c:v>
                </c:pt>
                <c:pt idx="387">
                  <c:v>75.019066</c:v>
                </c:pt>
                <c:pt idx="388">
                  <c:v>75.020226</c:v>
                </c:pt>
                <c:pt idx="389">
                  <c:v>75.02138499999998</c:v>
                </c:pt>
                <c:pt idx="390">
                  <c:v>75.02254999999998</c:v>
                </c:pt>
                <c:pt idx="391">
                  <c:v>75.02370999999998</c:v>
                </c:pt>
                <c:pt idx="392">
                  <c:v>75.02487</c:v>
                </c:pt>
                <c:pt idx="393">
                  <c:v>75.02603</c:v>
                </c:pt>
                <c:pt idx="394">
                  <c:v>75.02719</c:v>
                </c:pt>
                <c:pt idx="395">
                  <c:v>75.02834999999999</c:v>
                </c:pt>
                <c:pt idx="396">
                  <c:v>75.02451</c:v>
                </c:pt>
                <c:pt idx="397">
                  <c:v>75.02067599999998</c:v>
                </c:pt>
                <c:pt idx="398">
                  <c:v>75.01684</c:v>
                </c:pt>
                <c:pt idx="399">
                  <c:v>75.01299</c:v>
                </c:pt>
                <c:pt idx="400">
                  <c:v>75.00915</c:v>
                </c:pt>
                <c:pt idx="401">
                  <c:v>75.00530999999998</c:v>
                </c:pt>
                <c:pt idx="402">
                  <c:v>75.001465</c:v>
                </c:pt>
                <c:pt idx="403">
                  <c:v>74.99762</c:v>
                </c:pt>
                <c:pt idx="404">
                  <c:v>74.993774</c:v>
                </c:pt>
                <c:pt idx="405">
                  <c:v>74.98993</c:v>
                </c:pt>
                <c:pt idx="406">
                  <c:v>74.986084</c:v>
                </c:pt>
                <c:pt idx="407">
                  <c:v>74.98224</c:v>
                </c:pt>
                <c:pt idx="408">
                  <c:v>74.97838999999999</c:v>
                </c:pt>
                <c:pt idx="409">
                  <c:v>74.97455</c:v>
                </c:pt>
                <c:pt idx="410">
                  <c:v>74.9707</c:v>
                </c:pt>
                <c:pt idx="411">
                  <c:v>74.96685</c:v>
                </c:pt>
                <c:pt idx="412">
                  <c:v>74.963005</c:v>
                </c:pt>
                <c:pt idx="413">
                  <c:v>74.95915</c:v>
                </c:pt>
                <c:pt idx="414">
                  <c:v>74.95530999999998</c:v>
                </c:pt>
                <c:pt idx="415">
                  <c:v>74.95146</c:v>
                </c:pt>
                <c:pt idx="416">
                  <c:v>74.94762</c:v>
                </c:pt>
                <c:pt idx="417">
                  <c:v>74.94377</c:v>
                </c:pt>
                <c:pt idx="418">
                  <c:v>74.939926</c:v>
                </c:pt>
                <c:pt idx="419">
                  <c:v>74.93609</c:v>
                </c:pt>
                <c:pt idx="420">
                  <c:v>74.93224</c:v>
                </c:pt>
                <c:pt idx="421">
                  <c:v>74.92839999999998</c:v>
                </c:pt>
                <c:pt idx="422">
                  <c:v>74.92456</c:v>
                </c:pt>
                <c:pt idx="423">
                  <c:v>74.92072</c:v>
                </c:pt>
                <c:pt idx="424">
                  <c:v>74.916885</c:v>
                </c:pt>
                <c:pt idx="425">
                  <c:v>74.91305</c:v>
                </c:pt>
                <c:pt idx="426">
                  <c:v>74.90922</c:v>
                </c:pt>
                <c:pt idx="427">
                  <c:v>74.90538999999998</c:v>
                </c:pt>
                <c:pt idx="428">
                  <c:v>74.90156</c:v>
                </c:pt>
                <c:pt idx="429">
                  <c:v>74.89773</c:v>
                </c:pt>
                <c:pt idx="430">
                  <c:v>74.893906</c:v>
                </c:pt>
                <c:pt idx="431">
                  <c:v>74.89008</c:v>
                </c:pt>
                <c:pt idx="432">
                  <c:v>74.88626</c:v>
                </c:pt>
                <c:pt idx="433">
                  <c:v>74.88244999999999</c:v>
                </c:pt>
                <c:pt idx="434">
                  <c:v>74.87862999999998</c:v>
                </c:pt>
                <c:pt idx="435">
                  <c:v>74.874825</c:v>
                </c:pt>
                <c:pt idx="436">
                  <c:v>74.87102</c:v>
                </c:pt>
                <c:pt idx="437">
                  <c:v>74.86721</c:v>
                </c:pt>
                <c:pt idx="438">
                  <c:v>74.86341</c:v>
                </c:pt>
                <c:pt idx="439">
                  <c:v>74.85961</c:v>
                </c:pt>
                <c:pt idx="440">
                  <c:v>74.85581999999998</c:v>
                </c:pt>
                <c:pt idx="441">
                  <c:v>74.85203</c:v>
                </c:pt>
                <c:pt idx="442">
                  <c:v>74.84824</c:v>
                </c:pt>
                <c:pt idx="443">
                  <c:v>74.84446</c:v>
                </c:pt>
                <c:pt idx="444">
                  <c:v>74.84068</c:v>
                </c:pt>
                <c:pt idx="445">
                  <c:v>74.83691</c:v>
                </c:pt>
                <c:pt idx="446">
                  <c:v>74.833145</c:v>
                </c:pt>
                <c:pt idx="447">
                  <c:v>74.82938399999999</c:v>
                </c:pt>
                <c:pt idx="448">
                  <c:v>74.82562999999998</c:v>
                </c:pt>
                <c:pt idx="449">
                  <c:v>74.82187999999998</c:v>
                </c:pt>
                <c:pt idx="450">
                  <c:v>74.81813</c:v>
                </c:pt>
                <c:pt idx="451">
                  <c:v>74.814384</c:v>
                </c:pt>
                <c:pt idx="452">
                  <c:v>74.81065</c:v>
                </c:pt>
                <c:pt idx="453">
                  <c:v>74.80692</c:v>
                </c:pt>
                <c:pt idx="454">
                  <c:v>74.8032</c:v>
                </c:pt>
                <c:pt idx="455">
                  <c:v>74.799484</c:v>
                </c:pt>
                <c:pt idx="456">
                  <c:v>74.79889</c:v>
                </c:pt>
                <c:pt idx="457">
                  <c:v>74.798294</c:v>
                </c:pt>
                <c:pt idx="458">
                  <c:v>74.79771</c:v>
                </c:pt>
                <c:pt idx="459">
                  <c:v>74.797134</c:v>
                </c:pt>
                <c:pt idx="460">
                  <c:v>74.79656</c:v>
                </c:pt>
                <c:pt idx="461">
                  <c:v>74.796</c:v>
                </c:pt>
                <c:pt idx="462">
                  <c:v>74.79544</c:v>
                </c:pt>
                <c:pt idx="463">
                  <c:v>74.79488</c:v>
                </c:pt>
                <c:pt idx="464">
                  <c:v>74.79434</c:v>
                </c:pt>
                <c:pt idx="465">
                  <c:v>74.7938</c:v>
                </c:pt>
                <c:pt idx="466">
                  <c:v>74.79327</c:v>
                </c:pt>
                <c:pt idx="467">
                  <c:v>74.79273</c:v>
                </c:pt>
                <c:pt idx="468">
                  <c:v>74.792206</c:v>
                </c:pt>
                <c:pt idx="469">
                  <c:v>74.79169</c:v>
                </c:pt>
                <c:pt idx="470">
                  <c:v>74.791176</c:v>
                </c:pt>
                <c:pt idx="471">
                  <c:v>74.79067</c:v>
                </c:pt>
                <c:pt idx="472">
                  <c:v>74.79017</c:v>
                </c:pt>
                <c:pt idx="473">
                  <c:v>74.78967</c:v>
                </c:pt>
                <c:pt idx="474">
                  <c:v>74.789185</c:v>
                </c:pt>
                <c:pt idx="475">
                  <c:v>74.78870399999998</c:v>
                </c:pt>
                <c:pt idx="476">
                  <c:v>74.78823000000001</c:v>
                </c:pt>
                <c:pt idx="477">
                  <c:v>74.78776</c:v>
                </c:pt>
                <c:pt idx="478">
                  <c:v>74.78729</c:v>
                </c:pt>
                <c:pt idx="479">
                  <c:v>74.78683499999998</c:v>
                </c:pt>
                <c:pt idx="480">
                  <c:v>74.78638499999998</c:v>
                </c:pt>
                <c:pt idx="481">
                  <c:v>74.78593999999998</c:v>
                </c:pt>
                <c:pt idx="482">
                  <c:v>74.78548999999998</c:v>
                </c:pt>
                <c:pt idx="483">
                  <c:v>74.78506</c:v>
                </c:pt>
                <c:pt idx="484">
                  <c:v>74.78462</c:v>
                </c:pt>
                <c:pt idx="485">
                  <c:v>74.784195</c:v>
                </c:pt>
                <c:pt idx="486">
                  <c:v>74.78376999999998</c:v>
                </c:pt>
                <c:pt idx="487">
                  <c:v>74.78335</c:v>
                </c:pt>
                <c:pt idx="488">
                  <c:v>74.78293</c:v>
                </c:pt>
                <c:pt idx="489">
                  <c:v>74.78252</c:v>
                </c:pt>
                <c:pt idx="490">
                  <c:v>74.78211</c:v>
                </c:pt>
                <c:pt idx="491">
                  <c:v>74.781715</c:v>
                </c:pt>
                <c:pt idx="492">
                  <c:v>74.78132</c:v>
                </c:pt>
                <c:pt idx="493">
                  <c:v>74.78093000000001</c:v>
                </c:pt>
                <c:pt idx="494">
                  <c:v>74.78054</c:v>
                </c:pt>
                <c:pt idx="495">
                  <c:v>74.78016</c:v>
                </c:pt>
                <c:pt idx="496">
                  <c:v>74.77977999999999</c:v>
                </c:pt>
                <c:pt idx="497">
                  <c:v>74.77939999999998</c:v>
                </c:pt>
                <c:pt idx="498">
                  <c:v>74.77903</c:v>
                </c:pt>
                <c:pt idx="499">
                  <c:v>74.77866</c:v>
                </c:pt>
                <c:pt idx="500">
                  <c:v>74.77829999999998</c:v>
                </c:pt>
                <c:pt idx="501">
                  <c:v>74.77793000000001</c:v>
                </c:pt>
                <c:pt idx="502">
                  <c:v>74.77757</c:v>
                </c:pt>
                <c:pt idx="503">
                  <c:v>74.77722</c:v>
                </c:pt>
                <c:pt idx="504">
                  <c:v>74.77686999999998</c:v>
                </c:pt>
                <c:pt idx="505">
                  <c:v>74.77652</c:v>
                </c:pt>
                <c:pt idx="506">
                  <c:v>74.77617999999998</c:v>
                </c:pt>
                <c:pt idx="507">
                  <c:v>74.77583</c:v>
                </c:pt>
                <c:pt idx="508">
                  <c:v>74.77549999999998</c:v>
                </c:pt>
                <c:pt idx="509">
                  <c:v>74.77516</c:v>
                </c:pt>
                <c:pt idx="510">
                  <c:v>74.774826</c:v>
                </c:pt>
                <c:pt idx="511">
                  <c:v>74.77449</c:v>
                </c:pt>
                <c:pt idx="512">
                  <c:v>74.77416</c:v>
                </c:pt>
                <c:pt idx="513">
                  <c:v>74.77383399999998</c:v>
                </c:pt>
                <c:pt idx="514">
                  <c:v>74.773506</c:v>
                </c:pt>
                <c:pt idx="515">
                  <c:v>74.77318599999998</c:v>
                </c:pt>
                <c:pt idx="516">
                  <c:v>74.77286499999998</c:v>
                </c:pt>
                <c:pt idx="517">
                  <c:v>74.77254499999998</c:v>
                </c:pt>
                <c:pt idx="518">
                  <c:v>74.772224</c:v>
                </c:pt>
                <c:pt idx="519">
                  <c:v>74.771904</c:v>
                </c:pt>
                <c:pt idx="520">
                  <c:v>74.77159</c:v>
                </c:pt>
                <c:pt idx="521">
                  <c:v>74.77128</c:v>
                </c:pt>
                <c:pt idx="522">
                  <c:v>74.77097</c:v>
                </c:pt>
                <c:pt idx="523">
                  <c:v>74.77066</c:v>
                </c:pt>
                <c:pt idx="524">
                  <c:v>74.77035499999998</c:v>
                </c:pt>
                <c:pt idx="525">
                  <c:v>74.77005</c:v>
                </c:pt>
                <c:pt idx="526">
                  <c:v>74.769745</c:v>
                </c:pt>
                <c:pt idx="527">
                  <c:v>74.76944</c:v>
                </c:pt>
                <c:pt idx="528">
                  <c:v>74.76914</c:v>
                </c:pt>
                <c:pt idx="529">
                  <c:v>74.768845</c:v>
                </c:pt>
                <c:pt idx="530">
                  <c:v>74.76855</c:v>
                </c:pt>
                <c:pt idx="531">
                  <c:v>74.76825</c:v>
                </c:pt>
                <c:pt idx="532">
                  <c:v>74.76796</c:v>
                </c:pt>
                <c:pt idx="533">
                  <c:v>74.76767</c:v>
                </c:pt>
                <c:pt idx="534">
                  <c:v>74.76738</c:v>
                </c:pt>
                <c:pt idx="535">
                  <c:v>74.76709</c:v>
                </c:pt>
                <c:pt idx="536">
                  <c:v>74.7668</c:v>
                </c:pt>
                <c:pt idx="537">
                  <c:v>74.76651</c:v>
                </c:pt>
                <c:pt idx="538">
                  <c:v>74.76623</c:v>
                </c:pt>
                <c:pt idx="539">
                  <c:v>74.765945</c:v>
                </c:pt>
                <c:pt idx="540">
                  <c:v>74.765656</c:v>
                </c:pt>
                <c:pt idx="541">
                  <c:v>74.76537</c:v>
                </c:pt>
                <c:pt idx="542">
                  <c:v>74.76509</c:v>
                </c:pt>
                <c:pt idx="543">
                  <c:v>74.76481</c:v>
                </c:pt>
                <c:pt idx="544">
                  <c:v>74.76453</c:v>
                </c:pt>
                <c:pt idx="545">
                  <c:v>74.764244</c:v>
                </c:pt>
                <c:pt idx="546">
                  <c:v>74.76396</c:v>
                </c:pt>
                <c:pt idx="547">
                  <c:v>74.76368</c:v>
                </c:pt>
                <c:pt idx="548">
                  <c:v>74.7634</c:v>
                </c:pt>
                <c:pt idx="549">
                  <c:v>74.76312</c:v>
                </c:pt>
                <c:pt idx="550">
                  <c:v>74.76283999999998</c:v>
                </c:pt>
                <c:pt idx="551">
                  <c:v>74.762566</c:v>
                </c:pt>
                <c:pt idx="552">
                  <c:v>74.76228</c:v>
                </c:pt>
                <c:pt idx="553">
                  <c:v>74.76201</c:v>
                </c:pt>
                <c:pt idx="554">
                  <c:v>74.761734</c:v>
                </c:pt>
                <c:pt idx="555">
                  <c:v>74.76145</c:v>
                </c:pt>
                <c:pt idx="556">
                  <c:v>74.76118</c:v>
                </c:pt>
                <c:pt idx="557">
                  <c:v>74.7609</c:v>
                </c:pt>
                <c:pt idx="558">
                  <c:v>74.76063</c:v>
                </c:pt>
                <c:pt idx="559">
                  <c:v>74.76035</c:v>
                </c:pt>
                <c:pt idx="560">
                  <c:v>74.76008</c:v>
                </c:pt>
                <c:pt idx="561">
                  <c:v>74.7598</c:v>
                </c:pt>
                <c:pt idx="562">
                  <c:v>74.75953000000001</c:v>
                </c:pt>
                <c:pt idx="563">
                  <c:v>74.759254</c:v>
                </c:pt>
                <c:pt idx="564">
                  <c:v>74.75897999999998</c:v>
                </c:pt>
                <c:pt idx="565">
                  <c:v>74.75870499999999</c:v>
                </c:pt>
                <c:pt idx="566">
                  <c:v>74.75842999999998</c:v>
                </c:pt>
                <c:pt idx="567">
                  <c:v>74.758156</c:v>
                </c:pt>
                <c:pt idx="568">
                  <c:v>74.75788</c:v>
                </c:pt>
                <c:pt idx="569">
                  <c:v>74.75761</c:v>
                </c:pt>
                <c:pt idx="570">
                  <c:v>74.75733</c:v>
                </c:pt>
                <c:pt idx="571">
                  <c:v>74.757065</c:v>
                </c:pt>
                <c:pt idx="572">
                  <c:v>74.75678999999998</c:v>
                </c:pt>
                <c:pt idx="573">
                  <c:v>74.75652</c:v>
                </c:pt>
                <c:pt idx="574">
                  <c:v>74.75625</c:v>
                </c:pt>
                <c:pt idx="575">
                  <c:v>74.75597999999998</c:v>
                </c:pt>
                <c:pt idx="576">
                  <c:v>74.75570999999998</c:v>
                </c:pt>
                <c:pt idx="577">
                  <c:v>74.75543999999998</c:v>
                </c:pt>
                <c:pt idx="578">
                  <c:v>74.755165</c:v>
                </c:pt>
                <c:pt idx="579">
                  <c:v>74.7549</c:v>
                </c:pt>
                <c:pt idx="580">
                  <c:v>74.75462</c:v>
                </c:pt>
                <c:pt idx="581">
                  <c:v>74.75435</c:v>
                </c:pt>
                <c:pt idx="582">
                  <c:v>74.754074</c:v>
                </c:pt>
                <c:pt idx="583">
                  <c:v>74.7538</c:v>
                </c:pt>
                <c:pt idx="584">
                  <c:v>74.753525</c:v>
                </c:pt>
                <c:pt idx="585">
                  <c:v>74.75325</c:v>
                </c:pt>
                <c:pt idx="586">
                  <c:v>74.75297499999999</c:v>
                </c:pt>
                <c:pt idx="587">
                  <c:v>74.7527</c:v>
                </c:pt>
                <c:pt idx="588">
                  <c:v>74.752426</c:v>
                </c:pt>
                <c:pt idx="589">
                  <c:v>74.75215</c:v>
                </c:pt>
                <c:pt idx="590">
                  <c:v>74.75188</c:v>
                </c:pt>
                <c:pt idx="591">
                  <c:v>74.7516</c:v>
                </c:pt>
                <c:pt idx="592">
                  <c:v>74.75133</c:v>
                </c:pt>
                <c:pt idx="593">
                  <c:v>74.75105</c:v>
                </c:pt>
                <c:pt idx="594">
                  <c:v>74.75077999999999</c:v>
                </c:pt>
                <c:pt idx="595">
                  <c:v>74.7505</c:v>
                </c:pt>
                <c:pt idx="596">
                  <c:v>74.75023</c:v>
                </c:pt>
                <c:pt idx="597">
                  <c:v>74.749954</c:v>
                </c:pt>
                <c:pt idx="598">
                  <c:v>74.74968</c:v>
                </c:pt>
                <c:pt idx="599">
                  <c:v>74.749405</c:v>
                </c:pt>
                <c:pt idx="600">
                  <c:v>74.74913</c:v>
                </c:pt>
                <c:pt idx="601">
                  <c:v>74.748856</c:v>
                </c:pt>
                <c:pt idx="602">
                  <c:v>74.74858</c:v>
                </c:pt>
                <c:pt idx="603">
                  <c:v>74.74831</c:v>
                </c:pt>
                <c:pt idx="604">
                  <c:v>74.74803</c:v>
                </c:pt>
                <c:pt idx="605">
                  <c:v>74.74776</c:v>
                </c:pt>
                <c:pt idx="606">
                  <c:v>74.74748</c:v>
                </c:pt>
                <c:pt idx="607">
                  <c:v>74.74721</c:v>
                </c:pt>
                <c:pt idx="608">
                  <c:v>74.74693</c:v>
                </c:pt>
                <c:pt idx="609">
                  <c:v>74.74665</c:v>
                </c:pt>
                <c:pt idx="610">
                  <c:v>74.74637000000001</c:v>
                </c:pt>
                <c:pt idx="611">
                  <c:v>74.746086</c:v>
                </c:pt>
                <c:pt idx="612">
                  <c:v>74.74581</c:v>
                </c:pt>
                <c:pt idx="613">
                  <c:v>74.74554</c:v>
                </c:pt>
                <c:pt idx="614">
                  <c:v>74.745255</c:v>
                </c:pt>
                <c:pt idx="615">
                  <c:v>74.74497</c:v>
                </c:pt>
                <c:pt idx="616">
                  <c:v>74.74469</c:v>
                </c:pt>
                <c:pt idx="617">
                  <c:v>74.744415</c:v>
                </c:pt>
                <c:pt idx="618">
                  <c:v>74.74414</c:v>
                </c:pt>
                <c:pt idx="619">
                  <c:v>74.74386</c:v>
                </c:pt>
                <c:pt idx="620">
                  <c:v>74.743576</c:v>
                </c:pt>
                <c:pt idx="621">
                  <c:v>74.74329</c:v>
                </c:pt>
                <c:pt idx="622">
                  <c:v>74.74301</c:v>
                </c:pt>
                <c:pt idx="623">
                  <c:v>74.74274</c:v>
                </c:pt>
                <c:pt idx="624">
                  <c:v>74.742455</c:v>
                </c:pt>
                <c:pt idx="625">
                  <c:v>74.74217</c:v>
                </c:pt>
                <c:pt idx="626">
                  <c:v>74.74189</c:v>
                </c:pt>
                <c:pt idx="627">
                  <c:v>74.74161</c:v>
                </c:pt>
                <c:pt idx="628">
                  <c:v>74.741325</c:v>
                </c:pt>
                <c:pt idx="629">
                  <c:v>74.74104</c:v>
                </c:pt>
                <c:pt idx="630">
                  <c:v>74.74076</c:v>
                </c:pt>
                <c:pt idx="631">
                  <c:v>74.740486</c:v>
                </c:pt>
                <c:pt idx="632">
                  <c:v>74.740204</c:v>
                </c:pt>
                <c:pt idx="633">
                  <c:v>74.73992</c:v>
                </c:pt>
                <c:pt idx="634">
                  <c:v>74.73964</c:v>
                </c:pt>
                <c:pt idx="635">
                  <c:v>74.73936</c:v>
                </c:pt>
                <c:pt idx="636">
                  <c:v>74.739075</c:v>
                </c:pt>
                <c:pt idx="637">
                  <c:v>74.73878999999998</c:v>
                </c:pt>
                <c:pt idx="638">
                  <c:v>74.73851</c:v>
                </c:pt>
                <c:pt idx="639">
                  <c:v>74.73823</c:v>
                </c:pt>
                <c:pt idx="640">
                  <c:v>74.737946</c:v>
                </c:pt>
                <c:pt idx="641">
                  <c:v>74.73766</c:v>
                </c:pt>
                <c:pt idx="642">
                  <c:v>74.73738</c:v>
                </c:pt>
                <c:pt idx="643">
                  <c:v>74.7371</c:v>
                </c:pt>
                <c:pt idx="644">
                  <c:v>74.73681</c:v>
                </c:pt>
                <c:pt idx="645">
                  <c:v>74.73653</c:v>
                </c:pt>
                <c:pt idx="646">
                  <c:v>74.73624</c:v>
                </c:pt>
                <c:pt idx="647">
                  <c:v>74.735954</c:v>
                </c:pt>
                <c:pt idx="648">
                  <c:v>74.73567000000001</c:v>
                </c:pt>
                <c:pt idx="649">
                  <c:v>74.73537999999999</c:v>
                </c:pt>
                <c:pt idx="650">
                  <c:v>74.7351</c:v>
                </c:pt>
                <c:pt idx="651">
                  <c:v>74.73482</c:v>
                </c:pt>
                <c:pt idx="652">
                  <c:v>74.73453</c:v>
                </c:pt>
                <c:pt idx="653">
                  <c:v>74.73424</c:v>
                </c:pt>
                <c:pt idx="654">
                  <c:v>74.73395</c:v>
                </c:pt>
                <c:pt idx="655">
                  <c:v>74.733665</c:v>
                </c:pt>
                <c:pt idx="656">
                  <c:v>74.73337999999998</c:v>
                </c:pt>
                <c:pt idx="657">
                  <c:v>74.73309</c:v>
                </c:pt>
                <c:pt idx="658">
                  <c:v>74.73281</c:v>
                </c:pt>
                <c:pt idx="659">
                  <c:v>74.73253</c:v>
                </c:pt>
                <c:pt idx="660">
                  <c:v>74.73224</c:v>
                </c:pt>
                <c:pt idx="661">
                  <c:v>74.73195</c:v>
                </c:pt>
                <c:pt idx="662">
                  <c:v>74.73166</c:v>
                </c:pt>
                <c:pt idx="663">
                  <c:v>74.73137000000001</c:v>
                </c:pt>
                <c:pt idx="664">
                  <c:v>74.73108</c:v>
                </c:pt>
                <c:pt idx="665">
                  <c:v>74.73079</c:v>
                </c:pt>
                <c:pt idx="666">
                  <c:v>74.7305</c:v>
                </c:pt>
                <c:pt idx="667">
                  <c:v>74.73021</c:v>
                </c:pt>
                <c:pt idx="668">
                  <c:v>74.72992</c:v>
                </c:pt>
                <c:pt idx="669">
                  <c:v>74.72963</c:v>
                </c:pt>
                <c:pt idx="670">
                  <c:v>74.72933999999998</c:v>
                </c:pt>
                <c:pt idx="671">
                  <c:v>74.72905</c:v>
                </c:pt>
                <c:pt idx="672">
                  <c:v>74.72875999999998</c:v>
                </c:pt>
                <c:pt idx="673">
                  <c:v>74.72846999999998</c:v>
                </c:pt>
                <c:pt idx="674">
                  <c:v>74.72817999999998</c:v>
                </c:pt>
                <c:pt idx="675">
                  <c:v>74.72789</c:v>
                </c:pt>
                <c:pt idx="676">
                  <c:v>74.72759</c:v>
                </c:pt>
                <c:pt idx="677">
                  <c:v>74.7273</c:v>
                </c:pt>
                <c:pt idx="678">
                  <c:v>74.72701</c:v>
                </c:pt>
                <c:pt idx="679">
                  <c:v>74.72672</c:v>
                </c:pt>
                <c:pt idx="680">
                  <c:v>74.726425</c:v>
                </c:pt>
                <c:pt idx="681">
                  <c:v>74.726135</c:v>
                </c:pt>
                <c:pt idx="682">
                  <c:v>74.72584499999999</c:v>
                </c:pt>
                <c:pt idx="683">
                  <c:v>74.725555</c:v>
                </c:pt>
                <c:pt idx="684">
                  <c:v>74.72526</c:v>
                </c:pt>
                <c:pt idx="685">
                  <c:v>74.72497000000001</c:v>
                </c:pt>
                <c:pt idx="686">
                  <c:v>74.72468</c:v>
                </c:pt>
                <c:pt idx="687">
                  <c:v>74.72439</c:v>
                </c:pt>
                <c:pt idx="688">
                  <c:v>74.72409</c:v>
                </c:pt>
                <c:pt idx="689">
                  <c:v>74.72379999999998</c:v>
                </c:pt>
                <c:pt idx="690">
                  <c:v>74.72351</c:v>
                </c:pt>
                <c:pt idx="691">
                  <c:v>74.72322</c:v>
                </c:pt>
                <c:pt idx="692">
                  <c:v>74.72292</c:v>
                </c:pt>
                <c:pt idx="693">
                  <c:v>74.722626</c:v>
                </c:pt>
                <c:pt idx="694">
                  <c:v>74.72233599999998</c:v>
                </c:pt>
                <c:pt idx="695">
                  <c:v>74.72203999999999</c:v>
                </c:pt>
                <c:pt idx="696">
                  <c:v>74.72173999999998</c:v>
                </c:pt>
                <c:pt idx="697">
                  <c:v>74.72144</c:v>
                </c:pt>
                <c:pt idx="698">
                  <c:v>74.721146</c:v>
                </c:pt>
                <c:pt idx="699">
                  <c:v>74.720856</c:v>
                </c:pt>
                <c:pt idx="700">
                  <c:v>74.72056</c:v>
                </c:pt>
                <c:pt idx="701">
                  <c:v>74.72026</c:v>
                </c:pt>
                <c:pt idx="702">
                  <c:v>74.71996</c:v>
                </c:pt>
                <c:pt idx="703">
                  <c:v>74.719666</c:v>
                </c:pt>
                <c:pt idx="704">
                  <c:v>74.71937599999998</c:v>
                </c:pt>
                <c:pt idx="705">
                  <c:v>74.71908</c:v>
                </c:pt>
                <c:pt idx="706">
                  <c:v>74.71877999999998</c:v>
                </c:pt>
                <c:pt idx="707">
                  <c:v>74.71849</c:v>
                </c:pt>
                <c:pt idx="708">
                  <c:v>74.71819</c:v>
                </c:pt>
                <c:pt idx="709">
                  <c:v>74.717896</c:v>
                </c:pt>
                <c:pt idx="710">
                  <c:v>74.7176</c:v>
                </c:pt>
                <c:pt idx="711">
                  <c:v>74.7173</c:v>
                </c:pt>
                <c:pt idx="712">
                  <c:v>74.71701</c:v>
                </c:pt>
                <c:pt idx="713">
                  <c:v>74.71671</c:v>
                </c:pt>
                <c:pt idx="714">
                  <c:v>74.716415</c:v>
                </c:pt>
                <c:pt idx="715">
                  <c:v>74.71612</c:v>
                </c:pt>
                <c:pt idx="716">
                  <c:v>74.71582</c:v>
                </c:pt>
                <c:pt idx="717">
                  <c:v>74.71552</c:v>
                </c:pt>
                <c:pt idx="718">
                  <c:v>74.715225</c:v>
                </c:pt>
                <c:pt idx="719">
                  <c:v>74.71493</c:v>
                </c:pt>
                <c:pt idx="720">
                  <c:v>74.71463</c:v>
                </c:pt>
                <c:pt idx="721">
                  <c:v>74.71433</c:v>
                </c:pt>
                <c:pt idx="722">
                  <c:v>74.714035</c:v>
                </c:pt>
                <c:pt idx="723">
                  <c:v>74.71374</c:v>
                </c:pt>
                <c:pt idx="724">
                  <c:v>74.71344</c:v>
                </c:pt>
                <c:pt idx="725">
                  <c:v>74.71314</c:v>
                </c:pt>
                <c:pt idx="726">
                  <c:v>74.712845</c:v>
                </c:pt>
                <c:pt idx="727">
                  <c:v>74.71255</c:v>
                </c:pt>
                <c:pt idx="728">
                  <c:v>74.71224</c:v>
                </c:pt>
                <c:pt idx="729">
                  <c:v>74.711945</c:v>
                </c:pt>
                <c:pt idx="730">
                  <c:v>74.71165</c:v>
                </c:pt>
                <c:pt idx="731">
                  <c:v>74.71322</c:v>
                </c:pt>
                <c:pt idx="732">
                  <c:v>74.71479</c:v>
                </c:pt>
                <c:pt idx="733">
                  <c:v>74.71636</c:v>
                </c:pt>
                <c:pt idx="734">
                  <c:v>74.717926</c:v>
                </c:pt>
                <c:pt idx="735">
                  <c:v>74.7195</c:v>
                </c:pt>
                <c:pt idx="736">
                  <c:v>74.72106</c:v>
                </c:pt>
                <c:pt idx="737">
                  <c:v>74.72263</c:v>
                </c:pt>
                <c:pt idx="738">
                  <c:v>74.7242</c:v>
                </c:pt>
                <c:pt idx="739">
                  <c:v>74.72576999999998</c:v>
                </c:pt>
                <c:pt idx="740">
                  <c:v>74.72734</c:v>
                </c:pt>
                <c:pt idx="741">
                  <c:v>74.72890499999998</c:v>
                </c:pt>
                <c:pt idx="742">
                  <c:v>74.73048</c:v>
                </c:pt>
                <c:pt idx="743">
                  <c:v>74.73204</c:v>
                </c:pt>
                <c:pt idx="744">
                  <c:v>74.73361</c:v>
                </c:pt>
                <c:pt idx="745">
                  <c:v>74.73517599999998</c:v>
                </c:pt>
                <c:pt idx="746">
                  <c:v>74.73674</c:v>
                </c:pt>
                <c:pt idx="747">
                  <c:v>74.738304</c:v>
                </c:pt>
                <c:pt idx="748">
                  <c:v>74.73987</c:v>
                </c:pt>
                <c:pt idx="749">
                  <c:v>74.74143</c:v>
                </c:pt>
                <c:pt idx="750">
                  <c:v>74.74299</c:v>
                </c:pt>
                <c:pt idx="751">
                  <c:v>74.74455</c:v>
                </c:pt>
                <c:pt idx="752">
                  <c:v>74.74612</c:v>
                </c:pt>
                <c:pt idx="753">
                  <c:v>74.74768</c:v>
                </c:pt>
                <c:pt idx="754">
                  <c:v>74.74924</c:v>
                </c:pt>
                <c:pt idx="755">
                  <c:v>74.75078999999998</c:v>
                </c:pt>
                <c:pt idx="756">
                  <c:v>74.75234999999999</c:v>
                </c:pt>
                <c:pt idx="757">
                  <c:v>74.75391</c:v>
                </c:pt>
                <c:pt idx="758">
                  <c:v>74.75546</c:v>
                </c:pt>
                <c:pt idx="759">
                  <c:v>74.75701</c:v>
                </c:pt>
                <c:pt idx="760">
                  <c:v>74.75857</c:v>
                </c:pt>
                <c:pt idx="761">
                  <c:v>74.75513499999998</c:v>
                </c:pt>
                <c:pt idx="762">
                  <c:v>74.75171</c:v>
                </c:pt>
                <c:pt idx="763">
                  <c:v>74.748276</c:v>
                </c:pt>
                <c:pt idx="764">
                  <c:v>74.744835</c:v>
                </c:pt>
                <c:pt idx="765">
                  <c:v>74.7414</c:v>
                </c:pt>
                <c:pt idx="766">
                  <c:v>74.73796</c:v>
                </c:pt>
                <c:pt idx="767">
                  <c:v>74.73452</c:v>
                </c:pt>
                <c:pt idx="768">
                  <c:v>74.73108</c:v>
                </c:pt>
                <c:pt idx="769">
                  <c:v>74.72764</c:v>
                </c:pt>
                <c:pt idx="770">
                  <c:v>74.72419</c:v>
                </c:pt>
                <c:pt idx="771">
                  <c:v>74.72073999999999</c:v>
                </c:pt>
                <c:pt idx="772">
                  <c:v>74.71729</c:v>
                </c:pt>
                <c:pt idx="773">
                  <c:v>74.713844</c:v>
                </c:pt>
                <c:pt idx="774">
                  <c:v>74.710396</c:v>
                </c:pt>
                <c:pt idx="775">
                  <c:v>74.70695</c:v>
                </c:pt>
                <c:pt idx="776">
                  <c:v>74.7035</c:v>
                </c:pt>
                <c:pt idx="777">
                  <c:v>74.70004</c:v>
                </c:pt>
                <c:pt idx="778">
                  <c:v>74.69659</c:v>
                </c:pt>
                <c:pt idx="779">
                  <c:v>74.69313</c:v>
                </c:pt>
                <c:pt idx="780">
                  <c:v>74.68967</c:v>
                </c:pt>
                <c:pt idx="781">
                  <c:v>74.68621</c:v>
                </c:pt>
                <c:pt idx="782">
                  <c:v>74.68275499999999</c:v>
                </c:pt>
                <c:pt idx="783">
                  <c:v>74.67928999999998</c:v>
                </c:pt>
                <c:pt idx="784">
                  <c:v>74.67583499999998</c:v>
                </c:pt>
                <c:pt idx="785">
                  <c:v>74.67237999999998</c:v>
                </c:pt>
                <c:pt idx="786">
                  <c:v>74.668915</c:v>
                </c:pt>
                <c:pt idx="787">
                  <c:v>74.66544999999999</c:v>
                </c:pt>
                <c:pt idx="788">
                  <c:v>74.661995</c:v>
                </c:pt>
                <c:pt idx="789">
                  <c:v>74.65853</c:v>
                </c:pt>
                <c:pt idx="790">
                  <c:v>74.65507499999997</c:v>
                </c:pt>
                <c:pt idx="791">
                  <c:v>74.65162</c:v>
                </c:pt>
                <c:pt idx="792">
                  <c:v>74.64816</c:v>
                </c:pt>
                <c:pt idx="793">
                  <c:v>74.64471</c:v>
                </c:pt>
                <c:pt idx="794">
                  <c:v>74.64126</c:v>
                </c:pt>
                <c:pt idx="795">
                  <c:v>74.6378</c:v>
                </c:pt>
                <c:pt idx="796">
                  <c:v>74.63435</c:v>
                </c:pt>
                <c:pt idx="797">
                  <c:v>74.630905</c:v>
                </c:pt>
                <c:pt idx="798">
                  <c:v>74.627464</c:v>
                </c:pt>
                <c:pt idx="799">
                  <c:v>74.62401599999998</c:v>
                </c:pt>
                <c:pt idx="800">
                  <c:v>74.62056999999998</c:v>
                </c:pt>
                <c:pt idx="801">
                  <c:v>74.61713</c:v>
                </c:pt>
                <c:pt idx="802">
                  <c:v>74.61369</c:v>
                </c:pt>
                <c:pt idx="803">
                  <c:v>74.61025</c:v>
                </c:pt>
                <c:pt idx="804">
                  <c:v>74.60682</c:v>
                </c:pt>
                <c:pt idx="805">
                  <c:v>74.60338999999999</c:v>
                </c:pt>
                <c:pt idx="806">
                  <c:v>74.59997000000001</c:v>
                </c:pt>
                <c:pt idx="807">
                  <c:v>74.59655</c:v>
                </c:pt>
                <c:pt idx="808">
                  <c:v>74.59313</c:v>
                </c:pt>
                <c:pt idx="809">
                  <c:v>74.589714</c:v>
                </c:pt>
                <c:pt idx="810">
                  <c:v>74.586296</c:v>
                </c:pt>
                <c:pt idx="811">
                  <c:v>74.58288599999999</c:v>
                </c:pt>
                <c:pt idx="812">
                  <c:v>74.57947999999999</c:v>
                </c:pt>
                <c:pt idx="813">
                  <c:v>74.57607999999999</c:v>
                </c:pt>
                <c:pt idx="814">
                  <c:v>74.57268499999999</c:v>
                </c:pt>
                <c:pt idx="815">
                  <c:v>74.56930000000001</c:v>
                </c:pt>
                <c:pt idx="816">
                  <c:v>74.56591</c:v>
                </c:pt>
                <c:pt idx="817">
                  <c:v>74.56253</c:v>
                </c:pt>
                <c:pt idx="818">
                  <c:v>74.55916</c:v>
                </c:pt>
                <c:pt idx="819">
                  <c:v>74.55578599999998</c:v>
                </c:pt>
                <c:pt idx="820">
                  <c:v>74.552414</c:v>
                </c:pt>
                <c:pt idx="821">
                  <c:v>74.552155</c:v>
                </c:pt>
                <c:pt idx="822">
                  <c:v>74.55191</c:v>
                </c:pt>
                <c:pt idx="823">
                  <c:v>74.55166</c:v>
                </c:pt>
                <c:pt idx="824">
                  <c:v>74.551414</c:v>
                </c:pt>
                <c:pt idx="825">
                  <c:v>74.55118</c:v>
                </c:pt>
                <c:pt idx="826">
                  <c:v>74.55095</c:v>
                </c:pt>
                <c:pt idx="827">
                  <c:v>74.55072</c:v>
                </c:pt>
                <c:pt idx="828">
                  <c:v>74.5505</c:v>
                </c:pt>
                <c:pt idx="829">
                  <c:v>74.550285</c:v>
                </c:pt>
                <c:pt idx="830">
                  <c:v>74.55007</c:v>
                </c:pt>
                <c:pt idx="831">
                  <c:v>74.54987000000001</c:v>
                </c:pt>
                <c:pt idx="832">
                  <c:v>74.549675</c:v>
                </c:pt>
                <c:pt idx="833">
                  <c:v>74.54948</c:v>
                </c:pt>
                <c:pt idx="834">
                  <c:v>74.549286</c:v>
                </c:pt>
                <c:pt idx="835">
                  <c:v>74.5491</c:v>
                </c:pt>
                <c:pt idx="836">
                  <c:v>74.54893000000001</c:v>
                </c:pt>
                <c:pt idx="837">
                  <c:v>74.54875</c:v>
                </c:pt>
                <c:pt idx="838">
                  <c:v>74.548584</c:v>
                </c:pt>
                <c:pt idx="839">
                  <c:v>74.54842</c:v>
                </c:pt>
                <c:pt idx="840">
                  <c:v>74.54826</c:v>
                </c:pt>
                <c:pt idx="841">
                  <c:v>74.54811</c:v>
                </c:pt>
                <c:pt idx="842">
                  <c:v>74.54796</c:v>
                </c:pt>
                <c:pt idx="843">
                  <c:v>74.54781</c:v>
                </c:pt>
                <c:pt idx="844">
                  <c:v>74.547676</c:v>
                </c:pt>
                <c:pt idx="845">
                  <c:v>74.54755</c:v>
                </c:pt>
                <c:pt idx="846">
                  <c:v>74.54742</c:v>
                </c:pt>
                <c:pt idx="847">
                  <c:v>74.547295</c:v>
                </c:pt>
                <c:pt idx="848">
                  <c:v>74.54717</c:v>
                </c:pt>
                <c:pt idx="849">
                  <c:v>74.54705</c:v>
                </c:pt>
                <c:pt idx="850">
                  <c:v>74.54694</c:v>
                </c:pt>
                <c:pt idx="851">
                  <c:v>74.54684</c:v>
                </c:pt>
                <c:pt idx="852">
                  <c:v>74.54673</c:v>
                </c:pt>
                <c:pt idx="853">
                  <c:v>74.54663</c:v>
                </c:pt>
                <c:pt idx="854">
                  <c:v>74.54653</c:v>
                </c:pt>
                <c:pt idx="855">
                  <c:v>74.54644</c:v>
                </c:pt>
                <c:pt idx="856">
                  <c:v>74.54635</c:v>
                </c:pt>
                <c:pt idx="857">
                  <c:v>74.54626</c:v>
                </c:pt>
                <c:pt idx="858">
                  <c:v>74.54617</c:v>
                </c:pt>
                <c:pt idx="859">
                  <c:v>74.5461</c:v>
                </c:pt>
                <c:pt idx="860">
                  <c:v>74.54602</c:v>
                </c:pt>
                <c:pt idx="861">
                  <c:v>74.54595</c:v>
                </c:pt>
                <c:pt idx="862">
                  <c:v>74.54587999999998</c:v>
                </c:pt>
                <c:pt idx="863">
                  <c:v>74.545815</c:v>
                </c:pt>
                <c:pt idx="864">
                  <c:v>74.54575</c:v>
                </c:pt>
                <c:pt idx="865">
                  <c:v>74.54569</c:v>
                </c:pt>
                <c:pt idx="866">
                  <c:v>74.54563</c:v>
                </c:pt>
                <c:pt idx="867">
                  <c:v>74.54558</c:v>
                </c:pt>
                <c:pt idx="868">
                  <c:v>74.545525</c:v>
                </c:pt>
                <c:pt idx="869">
                  <c:v>74.54547</c:v>
                </c:pt>
                <c:pt idx="870">
                  <c:v>74.545425</c:v>
                </c:pt>
                <c:pt idx="871">
                  <c:v>74.54539</c:v>
                </c:pt>
                <c:pt idx="872">
                  <c:v>74.54533999999998</c:v>
                </c:pt>
                <c:pt idx="873">
                  <c:v>74.5453</c:v>
                </c:pt>
                <c:pt idx="874">
                  <c:v>74.545265</c:v>
                </c:pt>
                <c:pt idx="875">
                  <c:v>74.54523</c:v>
                </c:pt>
                <c:pt idx="876">
                  <c:v>74.54519</c:v>
                </c:pt>
                <c:pt idx="877">
                  <c:v>74.54516</c:v>
                </c:pt>
                <c:pt idx="878">
                  <c:v>74.54513</c:v>
                </c:pt>
                <c:pt idx="879">
                  <c:v>74.5451</c:v>
                </c:pt>
                <c:pt idx="880">
                  <c:v>74.54507</c:v>
                </c:pt>
                <c:pt idx="881">
                  <c:v>74.54504</c:v>
                </c:pt>
                <c:pt idx="882">
                  <c:v>74.54501</c:v>
                </c:pt>
                <c:pt idx="883">
                  <c:v>74.54499</c:v>
                </c:pt>
                <c:pt idx="884">
                  <c:v>74.54497</c:v>
                </c:pt>
                <c:pt idx="885">
                  <c:v>74.54495</c:v>
                </c:pt>
                <c:pt idx="886">
                  <c:v>74.54493</c:v>
                </c:pt>
                <c:pt idx="887">
                  <c:v>74.544914</c:v>
                </c:pt>
                <c:pt idx="888">
                  <c:v>74.5449</c:v>
                </c:pt>
                <c:pt idx="889">
                  <c:v>74.54488</c:v>
                </c:pt>
                <c:pt idx="890">
                  <c:v>74.54487</c:v>
                </c:pt>
                <c:pt idx="891">
                  <c:v>74.54485</c:v>
                </c:pt>
                <c:pt idx="892">
                  <c:v>74.544846</c:v>
                </c:pt>
                <c:pt idx="893">
                  <c:v>74.54483</c:v>
                </c:pt>
                <c:pt idx="894">
                  <c:v>74.544815</c:v>
                </c:pt>
                <c:pt idx="895">
                  <c:v>74.5448</c:v>
                </c:pt>
                <c:pt idx="896">
                  <c:v>74.544785</c:v>
                </c:pt>
                <c:pt idx="897">
                  <c:v>74.54478</c:v>
                </c:pt>
                <c:pt idx="898">
                  <c:v>74.54477</c:v>
                </c:pt>
                <c:pt idx="899">
                  <c:v>74.54476</c:v>
                </c:pt>
                <c:pt idx="900">
                  <c:v>74.544754</c:v>
                </c:pt>
                <c:pt idx="901">
                  <c:v>74.54475</c:v>
                </c:pt>
                <c:pt idx="902">
                  <c:v>74.54474</c:v>
                </c:pt>
                <c:pt idx="903">
                  <c:v>74.54473</c:v>
                </c:pt>
                <c:pt idx="904">
                  <c:v>74.54472</c:v>
                </c:pt>
                <c:pt idx="905">
                  <c:v>74.544716</c:v>
                </c:pt>
                <c:pt idx="906">
                  <c:v>74.54471</c:v>
                </c:pt>
                <c:pt idx="907">
                  <c:v>74.5447</c:v>
                </c:pt>
                <c:pt idx="908">
                  <c:v>74.54469</c:v>
                </c:pt>
                <c:pt idx="909">
                  <c:v>74.544685</c:v>
                </c:pt>
                <c:pt idx="910">
                  <c:v>74.54468</c:v>
                </c:pt>
                <c:pt idx="911">
                  <c:v>74.54467</c:v>
                </c:pt>
                <c:pt idx="912">
                  <c:v>74.54466</c:v>
                </c:pt>
                <c:pt idx="913">
                  <c:v>74.544655</c:v>
                </c:pt>
                <c:pt idx="914">
                  <c:v>74.544655</c:v>
                </c:pt>
                <c:pt idx="915">
                  <c:v>74.544655</c:v>
                </c:pt>
                <c:pt idx="916">
                  <c:v>74.544655</c:v>
                </c:pt>
                <c:pt idx="917">
                  <c:v>74.544655</c:v>
                </c:pt>
                <c:pt idx="918">
                  <c:v>74.54465</c:v>
                </c:pt>
                <c:pt idx="919">
                  <c:v>74.54464</c:v>
                </c:pt>
                <c:pt idx="920">
                  <c:v>74.54463000000002</c:v>
                </c:pt>
                <c:pt idx="921">
                  <c:v>74.544624</c:v>
                </c:pt>
                <c:pt idx="922">
                  <c:v>74.54462</c:v>
                </c:pt>
                <c:pt idx="923">
                  <c:v>74.54461</c:v>
                </c:pt>
                <c:pt idx="924">
                  <c:v>74.5446</c:v>
                </c:pt>
                <c:pt idx="925">
                  <c:v>74.54459</c:v>
                </c:pt>
                <c:pt idx="926">
                  <c:v>74.544586</c:v>
                </c:pt>
                <c:pt idx="927">
                  <c:v>74.54458</c:v>
                </c:pt>
                <c:pt idx="928">
                  <c:v>74.54456</c:v>
                </c:pt>
                <c:pt idx="929">
                  <c:v>74.544556</c:v>
                </c:pt>
                <c:pt idx="930">
                  <c:v>74.54454</c:v>
                </c:pt>
                <c:pt idx="931">
                  <c:v>74.54453</c:v>
                </c:pt>
                <c:pt idx="932">
                  <c:v>74.544525</c:v>
                </c:pt>
                <c:pt idx="933">
                  <c:v>74.54451</c:v>
                </c:pt>
                <c:pt idx="934">
                  <c:v>74.5445</c:v>
                </c:pt>
                <c:pt idx="935">
                  <c:v>74.54449</c:v>
                </c:pt>
                <c:pt idx="936">
                  <c:v>74.54447</c:v>
                </c:pt>
                <c:pt idx="937">
                  <c:v>74.54446</c:v>
                </c:pt>
                <c:pt idx="938">
                  <c:v>74.54444</c:v>
                </c:pt>
                <c:pt idx="939">
                  <c:v>74.544426</c:v>
                </c:pt>
                <c:pt idx="940">
                  <c:v>74.54442</c:v>
                </c:pt>
                <c:pt idx="941">
                  <c:v>74.5444</c:v>
                </c:pt>
                <c:pt idx="942">
                  <c:v>74.54439</c:v>
                </c:pt>
                <c:pt idx="943">
                  <c:v>74.54437</c:v>
                </c:pt>
                <c:pt idx="944">
                  <c:v>74.54436</c:v>
                </c:pt>
                <c:pt idx="945">
                  <c:v>74.54434</c:v>
                </c:pt>
                <c:pt idx="946">
                  <c:v>74.54433</c:v>
                </c:pt>
                <c:pt idx="947">
                  <c:v>74.54431</c:v>
                </c:pt>
                <c:pt idx="948">
                  <c:v>74.5443</c:v>
                </c:pt>
                <c:pt idx="949">
                  <c:v>74.54427</c:v>
                </c:pt>
                <c:pt idx="950">
                  <c:v>74.54426</c:v>
                </c:pt>
                <c:pt idx="951">
                  <c:v>74.544235</c:v>
                </c:pt>
                <c:pt idx="952">
                  <c:v>74.54422</c:v>
                </c:pt>
                <c:pt idx="953">
                  <c:v>74.5442</c:v>
                </c:pt>
                <c:pt idx="954">
                  <c:v>74.54418</c:v>
                </c:pt>
                <c:pt idx="955">
                  <c:v>74.54416</c:v>
                </c:pt>
                <c:pt idx="956">
                  <c:v>74.544136</c:v>
                </c:pt>
                <c:pt idx="957">
                  <c:v>74.54411</c:v>
                </c:pt>
                <c:pt idx="958">
                  <c:v>74.54409</c:v>
                </c:pt>
                <c:pt idx="959">
                  <c:v>74.54407</c:v>
                </c:pt>
                <c:pt idx="960">
                  <c:v>74.54404</c:v>
                </c:pt>
                <c:pt idx="961">
                  <c:v>74.54401</c:v>
                </c:pt>
                <c:pt idx="962">
                  <c:v>74.54398</c:v>
                </c:pt>
                <c:pt idx="963">
                  <c:v>74.54395</c:v>
                </c:pt>
                <c:pt idx="964">
                  <c:v>74.54392</c:v>
                </c:pt>
                <c:pt idx="965">
                  <c:v>74.54389</c:v>
                </c:pt>
                <c:pt idx="966">
                  <c:v>74.54386</c:v>
                </c:pt>
                <c:pt idx="967">
                  <c:v>74.54383</c:v>
                </c:pt>
                <c:pt idx="968">
                  <c:v>74.5438</c:v>
                </c:pt>
                <c:pt idx="969">
                  <c:v>74.54378</c:v>
                </c:pt>
                <c:pt idx="970">
                  <c:v>74.54375</c:v>
                </c:pt>
                <c:pt idx="971">
                  <c:v>74.54372</c:v>
                </c:pt>
                <c:pt idx="972">
                  <c:v>74.543686</c:v>
                </c:pt>
                <c:pt idx="973">
                  <c:v>74.543655</c:v>
                </c:pt>
                <c:pt idx="974">
                  <c:v>74.543625</c:v>
                </c:pt>
                <c:pt idx="975">
                  <c:v>74.543594</c:v>
                </c:pt>
                <c:pt idx="976">
                  <c:v>74.54356</c:v>
                </c:pt>
                <c:pt idx="977">
                  <c:v>74.54352</c:v>
                </c:pt>
                <c:pt idx="978">
                  <c:v>74.54348</c:v>
                </c:pt>
                <c:pt idx="979">
                  <c:v>74.54344</c:v>
                </c:pt>
                <c:pt idx="980">
                  <c:v>74.5434</c:v>
                </c:pt>
                <c:pt idx="981">
                  <c:v>74.543365</c:v>
                </c:pt>
                <c:pt idx="982">
                  <c:v>74.54333</c:v>
                </c:pt>
                <c:pt idx="983">
                  <c:v>74.54328</c:v>
                </c:pt>
                <c:pt idx="984">
                  <c:v>74.54324</c:v>
                </c:pt>
                <c:pt idx="985">
                  <c:v>74.5432</c:v>
                </c:pt>
                <c:pt idx="986">
                  <c:v>74.54316</c:v>
                </c:pt>
                <c:pt idx="987">
                  <c:v>74.54311</c:v>
                </c:pt>
                <c:pt idx="988">
                  <c:v>74.54307</c:v>
                </c:pt>
                <c:pt idx="989">
                  <c:v>74.54302</c:v>
                </c:pt>
                <c:pt idx="990">
                  <c:v>74.54298</c:v>
                </c:pt>
                <c:pt idx="991">
                  <c:v>74.54293000000001</c:v>
                </c:pt>
                <c:pt idx="992">
                  <c:v>74.542885</c:v>
                </c:pt>
                <c:pt idx="993">
                  <c:v>74.54284</c:v>
                </c:pt>
                <c:pt idx="994">
                  <c:v>74.54278599999999</c:v>
                </c:pt>
                <c:pt idx="995">
                  <c:v>74.54273</c:v>
                </c:pt>
                <c:pt idx="996">
                  <c:v>74.54268</c:v>
                </c:pt>
                <c:pt idx="997">
                  <c:v>74.542625</c:v>
                </c:pt>
                <c:pt idx="998">
                  <c:v>74.54258</c:v>
                </c:pt>
                <c:pt idx="999">
                  <c:v>74.54253000000001</c:v>
                </c:pt>
                <c:pt idx="1000">
                  <c:v>74.54247</c:v>
                </c:pt>
                <c:pt idx="1001">
                  <c:v>74.54242</c:v>
                </c:pt>
                <c:pt idx="1002">
                  <c:v>74.542366</c:v>
                </c:pt>
                <c:pt idx="1003">
                  <c:v>74.54231</c:v>
                </c:pt>
                <c:pt idx="1004">
                  <c:v>74.54226</c:v>
                </c:pt>
                <c:pt idx="1005">
                  <c:v>74.542206</c:v>
                </c:pt>
                <c:pt idx="1006">
                  <c:v>74.542145</c:v>
                </c:pt>
                <c:pt idx="1007">
                  <c:v>74.54209</c:v>
                </c:pt>
                <c:pt idx="1008">
                  <c:v>74.54203</c:v>
                </c:pt>
                <c:pt idx="1009">
                  <c:v>74.54198</c:v>
                </c:pt>
                <c:pt idx="1010">
                  <c:v>74.541916</c:v>
                </c:pt>
                <c:pt idx="1011">
                  <c:v>74.541855</c:v>
                </c:pt>
                <c:pt idx="1012">
                  <c:v>74.541794</c:v>
                </c:pt>
                <c:pt idx="1013">
                  <c:v>74.54173</c:v>
                </c:pt>
                <c:pt idx="1014">
                  <c:v>74.54167</c:v>
                </c:pt>
                <c:pt idx="1015">
                  <c:v>74.5416</c:v>
                </c:pt>
                <c:pt idx="1016">
                  <c:v>74.54154</c:v>
                </c:pt>
                <c:pt idx="1017">
                  <c:v>74.54148</c:v>
                </c:pt>
                <c:pt idx="1018">
                  <c:v>74.54141</c:v>
                </c:pt>
                <c:pt idx="1019">
                  <c:v>74.54135</c:v>
                </c:pt>
                <c:pt idx="1020">
                  <c:v>74.54128</c:v>
                </c:pt>
                <c:pt idx="1021">
                  <c:v>74.541214</c:v>
                </c:pt>
                <c:pt idx="1022">
                  <c:v>74.541145</c:v>
                </c:pt>
                <c:pt idx="1023">
                  <c:v>74.54108</c:v>
                </c:pt>
                <c:pt idx="1024">
                  <c:v>74.54101</c:v>
                </c:pt>
                <c:pt idx="1025">
                  <c:v>74.54094</c:v>
                </c:pt>
                <c:pt idx="1026">
                  <c:v>74.54087000000001</c:v>
                </c:pt>
                <c:pt idx="1027">
                  <c:v>74.5408</c:v>
                </c:pt>
                <c:pt idx="1028">
                  <c:v>74.54073</c:v>
                </c:pt>
                <c:pt idx="1029">
                  <c:v>74.54066</c:v>
                </c:pt>
                <c:pt idx="1030">
                  <c:v>74.54059</c:v>
                </c:pt>
                <c:pt idx="1031">
                  <c:v>74.54051</c:v>
                </c:pt>
                <c:pt idx="1032">
                  <c:v>74.540436</c:v>
                </c:pt>
                <c:pt idx="1033">
                  <c:v>74.54037</c:v>
                </c:pt>
                <c:pt idx="1034">
                  <c:v>74.54029</c:v>
                </c:pt>
                <c:pt idx="1035">
                  <c:v>74.540215</c:v>
                </c:pt>
                <c:pt idx="1036">
                  <c:v>74.54014</c:v>
                </c:pt>
                <c:pt idx="1037">
                  <c:v>74.54006</c:v>
                </c:pt>
                <c:pt idx="1038">
                  <c:v>74.539986</c:v>
                </c:pt>
                <c:pt idx="1039">
                  <c:v>74.53991</c:v>
                </c:pt>
                <c:pt idx="1040">
                  <c:v>74.53983</c:v>
                </c:pt>
                <c:pt idx="1041">
                  <c:v>74.53976</c:v>
                </c:pt>
                <c:pt idx="1042">
                  <c:v>74.53968</c:v>
                </c:pt>
                <c:pt idx="1043">
                  <c:v>74.5396</c:v>
                </c:pt>
                <c:pt idx="1044">
                  <c:v>74.53951</c:v>
                </c:pt>
                <c:pt idx="1045">
                  <c:v>74.53943</c:v>
                </c:pt>
                <c:pt idx="1046">
                  <c:v>74.53934499999998</c:v>
                </c:pt>
                <c:pt idx="1047">
                  <c:v>74.53926</c:v>
                </c:pt>
                <c:pt idx="1048">
                  <c:v>74.53918</c:v>
                </c:pt>
                <c:pt idx="1049">
                  <c:v>74.53909</c:v>
                </c:pt>
                <c:pt idx="1050">
                  <c:v>74.53901</c:v>
                </c:pt>
                <c:pt idx="1051">
                  <c:v>74.538925</c:v>
                </c:pt>
                <c:pt idx="1052">
                  <c:v>74.53883999999998</c:v>
                </c:pt>
                <c:pt idx="1053">
                  <c:v>74.53875999999998</c:v>
                </c:pt>
                <c:pt idx="1054">
                  <c:v>74.53867</c:v>
                </c:pt>
                <c:pt idx="1055">
                  <c:v>74.53859</c:v>
                </c:pt>
                <c:pt idx="1056">
                  <c:v>74.5385</c:v>
                </c:pt>
                <c:pt idx="1057">
                  <c:v>74.53841</c:v>
                </c:pt>
                <c:pt idx="1058">
                  <c:v>74.53831499999998</c:v>
                </c:pt>
                <c:pt idx="1059">
                  <c:v>74.53822</c:v>
                </c:pt>
                <c:pt idx="1060">
                  <c:v>74.53813</c:v>
                </c:pt>
                <c:pt idx="1061">
                  <c:v>74.53803999999998</c:v>
                </c:pt>
                <c:pt idx="1062">
                  <c:v>74.53795</c:v>
                </c:pt>
                <c:pt idx="1063">
                  <c:v>74.53786</c:v>
                </c:pt>
                <c:pt idx="1064">
                  <c:v>74.537766</c:v>
                </c:pt>
                <c:pt idx="1065">
                  <c:v>74.537674</c:v>
                </c:pt>
                <c:pt idx="1066">
                  <c:v>74.53758</c:v>
                </c:pt>
                <c:pt idx="1067">
                  <c:v>74.53749</c:v>
                </c:pt>
                <c:pt idx="1068">
                  <c:v>74.5374</c:v>
                </c:pt>
                <c:pt idx="1069">
                  <c:v>74.5373</c:v>
                </c:pt>
                <c:pt idx="1070">
                  <c:v>74.5372</c:v>
                </c:pt>
                <c:pt idx="1071">
                  <c:v>74.5371</c:v>
                </c:pt>
                <c:pt idx="1072">
                  <c:v>74.537</c:v>
                </c:pt>
                <c:pt idx="1073">
                  <c:v>74.5369</c:v>
                </c:pt>
                <c:pt idx="1074">
                  <c:v>74.536804</c:v>
                </c:pt>
                <c:pt idx="1075">
                  <c:v>74.536705</c:v>
                </c:pt>
                <c:pt idx="1076">
                  <c:v>74.536606</c:v>
                </c:pt>
                <c:pt idx="1077">
                  <c:v>74.53651</c:v>
                </c:pt>
                <c:pt idx="1078">
                  <c:v>74.53641</c:v>
                </c:pt>
                <c:pt idx="1079">
                  <c:v>74.53631</c:v>
                </c:pt>
                <c:pt idx="1080">
                  <c:v>74.53621</c:v>
                </c:pt>
                <c:pt idx="1081">
                  <c:v>74.53611</c:v>
                </c:pt>
                <c:pt idx="1082">
                  <c:v>74.53601</c:v>
                </c:pt>
                <c:pt idx="1083">
                  <c:v>74.53591</c:v>
                </c:pt>
                <c:pt idx="1084">
                  <c:v>74.53580499999998</c:v>
                </c:pt>
                <c:pt idx="1085">
                  <c:v>74.53570599999999</c:v>
                </c:pt>
                <c:pt idx="1086">
                  <c:v>74.53561</c:v>
                </c:pt>
                <c:pt idx="1087">
                  <c:v>74.5355</c:v>
                </c:pt>
                <c:pt idx="1088">
                  <c:v>74.53539999999998</c:v>
                </c:pt>
                <c:pt idx="1089">
                  <c:v>74.53529</c:v>
                </c:pt>
                <c:pt idx="1090">
                  <c:v>74.53519</c:v>
                </c:pt>
                <c:pt idx="1091">
                  <c:v>74.53507999999998</c:v>
                </c:pt>
                <c:pt idx="1092">
                  <c:v>74.53497</c:v>
                </c:pt>
                <c:pt idx="1093">
                  <c:v>74.53487000000001</c:v>
                </c:pt>
                <c:pt idx="1094">
                  <c:v>74.53476</c:v>
                </c:pt>
                <c:pt idx="1095">
                  <c:v>74.53465</c:v>
                </c:pt>
                <c:pt idx="1096">
                  <c:v>74.53641</c:v>
                </c:pt>
                <c:pt idx="1097">
                  <c:v>74.53816</c:v>
                </c:pt>
                <c:pt idx="1098">
                  <c:v>74.53992</c:v>
                </c:pt>
                <c:pt idx="1099">
                  <c:v>74.54167</c:v>
                </c:pt>
                <c:pt idx="1100">
                  <c:v>74.54343</c:v>
                </c:pt>
                <c:pt idx="1101">
                  <c:v>74.54518</c:v>
                </c:pt>
                <c:pt idx="1102">
                  <c:v>74.546936</c:v>
                </c:pt>
                <c:pt idx="1103">
                  <c:v>74.54869</c:v>
                </c:pt>
                <c:pt idx="1104">
                  <c:v>74.55044599999998</c:v>
                </c:pt>
                <c:pt idx="1105">
                  <c:v>74.55218999999998</c:v>
                </c:pt>
                <c:pt idx="1106">
                  <c:v>74.55393999999998</c:v>
                </c:pt>
                <c:pt idx="1107">
                  <c:v>74.55569</c:v>
                </c:pt>
                <c:pt idx="1108">
                  <c:v>74.55744</c:v>
                </c:pt>
                <c:pt idx="1109">
                  <c:v>74.55919</c:v>
                </c:pt>
                <c:pt idx="1110">
                  <c:v>74.560936</c:v>
                </c:pt>
                <c:pt idx="1111">
                  <c:v>74.56269</c:v>
                </c:pt>
                <c:pt idx="1112">
                  <c:v>74.56444</c:v>
                </c:pt>
                <c:pt idx="1113">
                  <c:v>74.566185</c:v>
                </c:pt>
                <c:pt idx="1114">
                  <c:v>74.56793</c:v>
                </c:pt>
                <c:pt idx="1115">
                  <c:v>74.56967</c:v>
                </c:pt>
                <c:pt idx="1116">
                  <c:v>74.57141</c:v>
                </c:pt>
                <c:pt idx="1117">
                  <c:v>74.57315</c:v>
                </c:pt>
                <c:pt idx="1118">
                  <c:v>74.57488999999998</c:v>
                </c:pt>
                <c:pt idx="1119">
                  <c:v>74.57663</c:v>
                </c:pt>
                <c:pt idx="1120">
                  <c:v>74.57836999999998</c:v>
                </c:pt>
                <c:pt idx="1121">
                  <c:v>74.5801</c:v>
                </c:pt>
                <c:pt idx="1122">
                  <c:v>74.58184</c:v>
                </c:pt>
                <c:pt idx="1123">
                  <c:v>74.58357</c:v>
                </c:pt>
                <c:pt idx="1124">
                  <c:v>74.58530999999999</c:v>
                </c:pt>
                <c:pt idx="1125">
                  <c:v>74.58704</c:v>
                </c:pt>
                <c:pt idx="1126">
                  <c:v>74.58379999999998</c:v>
                </c:pt>
                <c:pt idx="1127">
                  <c:v>74.58056</c:v>
                </c:pt>
                <c:pt idx="1128">
                  <c:v>74.57732</c:v>
                </c:pt>
                <c:pt idx="1129">
                  <c:v>74.574066</c:v>
                </c:pt>
                <c:pt idx="1130">
                  <c:v>74.57081599999998</c:v>
                </c:pt>
                <c:pt idx="1131">
                  <c:v>74.567566</c:v>
                </c:pt>
                <c:pt idx="1132">
                  <c:v>74.56431</c:v>
                </c:pt>
                <c:pt idx="1133">
                  <c:v>74.56106</c:v>
                </c:pt>
                <c:pt idx="1134">
                  <c:v>74.5578</c:v>
                </c:pt>
                <c:pt idx="1135">
                  <c:v>74.55454</c:v>
                </c:pt>
                <c:pt idx="1136">
                  <c:v>74.551285</c:v>
                </c:pt>
                <c:pt idx="1137">
                  <c:v>74.54802</c:v>
                </c:pt>
                <c:pt idx="1138">
                  <c:v>74.544754</c:v>
                </c:pt>
                <c:pt idx="1139">
                  <c:v>74.54149</c:v>
                </c:pt>
                <c:pt idx="1140">
                  <c:v>74.53822</c:v>
                </c:pt>
                <c:pt idx="1141">
                  <c:v>74.53495</c:v>
                </c:pt>
                <c:pt idx="1142">
                  <c:v>74.53168</c:v>
                </c:pt>
                <c:pt idx="1143">
                  <c:v>74.52840399999998</c:v>
                </c:pt>
                <c:pt idx="1144">
                  <c:v>74.52513</c:v>
                </c:pt>
                <c:pt idx="1145">
                  <c:v>74.52186</c:v>
                </c:pt>
                <c:pt idx="1146">
                  <c:v>74.51858</c:v>
                </c:pt>
                <c:pt idx="1147">
                  <c:v>74.5153</c:v>
                </c:pt>
                <c:pt idx="1148">
                  <c:v>74.51202</c:v>
                </c:pt>
                <c:pt idx="1149">
                  <c:v>74.50873599999998</c:v>
                </c:pt>
                <c:pt idx="1150">
                  <c:v>74.50546</c:v>
                </c:pt>
                <c:pt idx="1151">
                  <c:v>74.50217999999998</c:v>
                </c:pt>
                <c:pt idx="1152">
                  <c:v>74.4989</c:v>
                </c:pt>
                <c:pt idx="1153">
                  <c:v>74.49562</c:v>
                </c:pt>
                <c:pt idx="1154">
                  <c:v>74.49235</c:v>
                </c:pt>
                <c:pt idx="1155">
                  <c:v>74.48907000000001</c:v>
                </c:pt>
                <c:pt idx="1156">
                  <c:v>74.48578999999998</c:v>
                </c:pt>
                <c:pt idx="1157">
                  <c:v>74.482506</c:v>
                </c:pt>
                <c:pt idx="1158">
                  <c:v>74.479225</c:v>
                </c:pt>
                <c:pt idx="1159">
                  <c:v>74.47594999999998</c:v>
                </c:pt>
                <c:pt idx="1160">
                  <c:v>74.47267999999998</c:v>
                </c:pt>
                <c:pt idx="1161">
                  <c:v>74.469406</c:v>
                </c:pt>
                <c:pt idx="1162">
                  <c:v>74.46614</c:v>
                </c:pt>
                <c:pt idx="1163">
                  <c:v>74.46287</c:v>
                </c:pt>
                <c:pt idx="1164">
                  <c:v>74.4596</c:v>
                </c:pt>
                <c:pt idx="1165">
                  <c:v>74.456345</c:v>
                </c:pt>
                <c:pt idx="1166">
                  <c:v>74.45309</c:v>
                </c:pt>
                <c:pt idx="1167">
                  <c:v>74.44982</c:v>
                </c:pt>
                <c:pt idx="1168">
                  <c:v>74.44656</c:v>
                </c:pt>
                <c:pt idx="1169">
                  <c:v>74.443306</c:v>
                </c:pt>
                <c:pt idx="1170">
                  <c:v>74.44005</c:v>
                </c:pt>
                <c:pt idx="1171">
                  <c:v>74.4368</c:v>
                </c:pt>
                <c:pt idx="1172">
                  <c:v>74.433556</c:v>
                </c:pt>
                <c:pt idx="1173">
                  <c:v>74.43031</c:v>
                </c:pt>
                <c:pt idx="1174">
                  <c:v>74.42707</c:v>
                </c:pt>
                <c:pt idx="1175">
                  <c:v>74.42383599999998</c:v>
                </c:pt>
                <c:pt idx="1176">
                  <c:v>74.4206</c:v>
                </c:pt>
                <c:pt idx="1177">
                  <c:v>74.41737</c:v>
                </c:pt>
                <c:pt idx="1178">
                  <c:v>74.41415</c:v>
                </c:pt>
                <c:pt idx="1179">
                  <c:v>74.41093</c:v>
                </c:pt>
                <c:pt idx="1180">
                  <c:v>74.40771</c:v>
                </c:pt>
                <c:pt idx="1181">
                  <c:v>74.404495</c:v>
                </c:pt>
                <c:pt idx="1182">
                  <c:v>74.40128</c:v>
                </c:pt>
                <c:pt idx="1183">
                  <c:v>74.39807999999998</c:v>
                </c:pt>
                <c:pt idx="1184">
                  <c:v>74.394875</c:v>
                </c:pt>
                <c:pt idx="1185">
                  <c:v>74.39168</c:v>
                </c:pt>
                <c:pt idx="1186">
                  <c:v>74.39159</c:v>
                </c:pt>
                <c:pt idx="1187">
                  <c:v>74.391495</c:v>
                </c:pt>
                <c:pt idx="1188">
                  <c:v>74.3914</c:v>
                </c:pt>
                <c:pt idx="1189">
                  <c:v>74.39132</c:v>
                </c:pt>
                <c:pt idx="1190">
                  <c:v>74.39124</c:v>
                </c:pt>
                <c:pt idx="1191">
                  <c:v>74.391174</c:v>
                </c:pt>
                <c:pt idx="1192">
                  <c:v>74.391106</c:v>
                </c:pt>
                <c:pt idx="1193">
                  <c:v>74.391045</c:v>
                </c:pt>
                <c:pt idx="1194">
                  <c:v>74.39099</c:v>
                </c:pt>
                <c:pt idx="1195">
                  <c:v>74.39094</c:v>
                </c:pt>
                <c:pt idx="1196">
                  <c:v>74.39089</c:v>
                </c:pt>
                <c:pt idx="1197">
                  <c:v>74.390854</c:v>
                </c:pt>
                <c:pt idx="1198">
                  <c:v>74.39082</c:v>
                </c:pt>
                <c:pt idx="1199">
                  <c:v>74.39078999999998</c:v>
                </c:pt>
                <c:pt idx="1200">
                  <c:v>74.39076999999998</c:v>
                </c:pt>
                <c:pt idx="1201">
                  <c:v>74.390755</c:v>
                </c:pt>
                <c:pt idx="1202">
                  <c:v>74.39073999999998</c:v>
                </c:pt>
                <c:pt idx="1203">
                  <c:v>74.39073</c:v>
                </c:pt>
                <c:pt idx="1204">
                  <c:v>74.390724</c:v>
                </c:pt>
                <c:pt idx="1205">
                  <c:v>74.39072</c:v>
                </c:pt>
                <c:pt idx="1206">
                  <c:v>74.39072</c:v>
                </c:pt>
                <c:pt idx="1207">
                  <c:v>74.390724</c:v>
                </c:pt>
                <c:pt idx="1208">
                  <c:v>74.39073</c:v>
                </c:pt>
                <c:pt idx="1209">
                  <c:v>74.39074999999998</c:v>
                </c:pt>
                <c:pt idx="1210">
                  <c:v>74.39076999999998</c:v>
                </c:pt>
                <c:pt idx="1211">
                  <c:v>74.3908</c:v>
                </c:pt>
                <c:pt idx="1212">
                  <c:v>74.39083</c:v>
                </c:pt>
                <c:pt idx="1213">
                  <c:v>74.39086</c:v>
                </c:pt>
                <c:pt idx="1214">
                  <c:v>74.3909</c:v>
                </c:pt>
                <c:pt idx="1215">
                  <c:v>74.39094</c:v>
                </c:pt>
                <c:pt idx="1216">
                  <c:v>74.39098</c:v>
                </c:pt>
                <c:pt idx="1217">
                  <c:v>74.39103</c:v>
                </c:pt>
                <c:pt idx="1218">
                  <c:v>74.39108</c:v>
                </c:pt>
                <c:pt idx="1219">
                  <c:v>74.39114</c:v>
                </c:pt>
                <c:pt idx="1220">
                  <c:v>74.391205</c:v>
                </c:pt>
                <c:pt idx="1221">
                  <c:v>74.391266</c:v>
                </c:pt>
                <c:pt idx="1222">
                  <c:v>74.39133</c:v>
                </c:pt>
                <c:pt idx="1223">
                  <c:v>74.391396</c:v>
                </c:pt>
                <c:pt idx="1224">
                  <c:v>74.39147000000001</c:v>
                </c:pt>
                <c:pt idx="1225">
                  <c:v>74.39155</c:v>
                </c:pt>
                <c:pt idx="1226">
                  <c:v>74.39163</c:v>
                </c:pt>
                <c:pt idx="1227">
                  <c:v>74.391716</c:v>
                </c:pt>
                <c:pt idx="1228">
                  <c:v>74.3918</c:v>
                </c:pt>
                <c:pt idx="1229">
                  <c:v>74.391884</c:v>
                </c:pt>
                <c:pt idx="1230">
                  <c:v>74.391975</c:v>
                </c:pt>
                <c:pt idx="1231">
                  <c:v>74.39206999999998</c:v>
                </c:pt>
                <c:pt idx="1232">
                  <c:v>74.39216</c:v>
                </c:pt>
                <c:pt idx="1233">
                  <c:v>74.39226</c:v>
                </c:pt>
                <c:pt idx="1234">
                  <c:v>74.39235999999998</c:v>
                </c:pt>
                <c:pt idx="1235">
                  <c:v>74.39245599999998</c:v>
                </c:pt>
                <c:pt idx="1236">
                  <c:v>74.39256</c:v>
                </c:pt>
                <c:pt idx="1237">
                  <c:v>74.39267</c:v>
                </c:pt>
                <c:pt idx="1238">
                  <c:v>74.39277999999999</c:v>
                </c:pt>
                <c:pt idx="1239">
                  <c:v>74.39287999999999</c:v>
                </c:pt>
                <c:pt idx="1240">
                  <c:v>74.393</c:v>
                </c:pt>
                <c:pt idx="1241">
                  <c:v>74.39311</c:v>
                </c:pt>
                <c:pt idx="1242">
                  <c:v>74.39323</c:v>
                </c:pt>
                <c:pt idx="1243">
                  <c:v>74.39333999999998</c:v>
                </c:pt>
                <c:pt idx="1244">
                  <c:v>74.39346</c:v>
                </c:pt>
                <c:pt idx="1245">
                  <c:v>74.39358</c:v>
                </c:pt>
                <c:pt idx="1246">
                  <c:v>74.3937</c:v>
                </c:pt>
                <c:pt idx="1247">
                  <c:v>74.39382</c:v>
                </c:pt>
                <c:pt idx="1248">
                  <c:v>74.39395</c:v>
                </c:pt>
                <c:pt idx="1249">
                  <c:v>74.39407000000001</c:v>
                </c:pt>
                <c:pt idx="1250">
                  <c:v>74.3942</c:v>
                </c:pt>
                <c:pt idx="1251">
                  <c:v>74.394325</c:v>
                </c:pt>
                <c:pt idx="1252">
                  <c:v>74.394455</c:v>
                </c:pt>
                <c:pt idx="1253">
                  <c:v>74.394585</c:v>
                </c:pt>
                <c:pt idx="1254">
                  <c:v>74.394714</c:v>
                </c:pt>
                <c:pt idx="1255">
                  <c:v>74.394844</c:v>
                </c:pt>
                <c:pt idx="1256">
                  <c:v>74.39497</c:v>
                </c:pt>
                <c:pt idx="1257">
                  <c:v>74.3951</c:v>
                </c:pt>
                <c:pt idx="1258">
                  <c:v>74.39523000000001</c:v>
                </c:pt>
                <c:pt idx="1259">
                  <c:v>74.39535999999998</c:v>
                </c:pt>
                <c:pt idx="1260">
                  <c:v>74.3955</c:v>
                </c:pt>
                <c:pt idx="1261">
                  <c:v>74.39563</c:v>
                </c:pt>
                <c:pt idx="1262">
                  <c:v>74.39575999999998</c:v>
                </c:pt>
                <c:pt idx="1263">
                  <c:v>74.39589999999998</c:v>
                </c:pt>
                <c:pt idx="1264">
                  <c:v>74.396034</c:v>
                </c:pt>
                <c:pt idx="1265">
                  <c:v>74.396164</c:v>
                </c:pt>
                <c:pt idx="1266">
                  <c:v>74.39629</c:v>
                </c:pt>
                <c:pt idx="1267">
                  <c:v>74.39643</c:v>
                </c:pt>
                <c:pt idx="1268">
                  <c:v>74.39656</c:v>
                </c:pt>
                <c:pt idx="1269">
                  <c:v>74.39669</c:v>
                </c:pt>
                <c:pt idx="1270">
                  <c:v>74.39683</c:v>
                </c:pt>
                <c:pt idx="1271">
                  <c:v>74.39696</c:v>
                </c:pt>
                <c:pt idx="1272">
                  <c:v>74.397095</c:v>
                </c:pt>
                <c:pt idx="1273">
                  <c:v>74.39723</c:v>
                </c:pt>
                <c:pt idx="1274">
                  <c:v>74.39736</c:v>
                </c:pt>
                <c:pt idx="1275">
                  <c:v>74.3975</c:v>
                </c:pt>
                <c:pt idx="1276">
                  <c:v>74.39764</c:v>
                </c:pt>
                <c:pt idx="1277">
                  <c:v>74.39777</c:v>
                </c:pt>
                <c:pt idx="1278">
                  <c:v>74.3979</c:v>
                </c:pt>
                <c:pt idx="1279">
                  <c:v>74.39803</c:v>
                </c:pt>
                <c:pt idx="1280">
                  <c:v>74.39816</c:v>
                </c:pt>
                <c:pt idx="1281">
                  <c:v>74.3983</c:v>
                </c:pt>
                <c:pt idx="1282">
                  <c:v>74.39843</c:v>
                </c:pt>
                <c:pt idx="1283">
                  <c:v>74.39856</c:v>
                </c:pt>
                <c:pt idx="1284">
                  <c:v>74.39869</c:v>
                </c:pt>
                <c:pt idx="1285">
                  <c:v>74.39882</c:v>
                </c:pt>
                <c:pt idx="1286">
                  <c:v>74.39895</c:v>
                </c:pt>
                <c:pt idx="1287">
                  <c:v>74.39908</c:v>
                </c:pt>
                <c:pt idx="1288">
                  <c:v>74.39921</c:v>
                </c:pt>
                <c:pt idx="1289">
                  <c:v>74.39933999999998</c:v>
                </c:pt>
                <c:pt idx="1290">
                  <c:v>74.39947</c:v>
                </c:pt>
                <c:pt idx="1291">
                  <c:v>74.3996</c:v>
                </c:pt>
                <c:pt idx="1292">
                  <c:v>74.39973</c:v>
                </c:pt>
                <c:pt idx="1293">
                  <c:v>74.39986</c:v>
                </c:pt>
                <c:pt idx="1294">
                  <c:v>74.39999</c:v>
                </c:pt>
                <c:pt idx="1295">
                  <c:v>74.400116</c:v>
                </c:pt>
                <c:pt idx="1296">
                  <c:v>74.400246</c:v>
                </c:pt>
                <c:pt idx="1297">
                  <c:v>74.40037499999998</c:v>
                </c:pt>
                <c:pt idx="1298">
                  <c:v>74.400505</c:v>
                </c:pt>
                <c:pt idx="1299">
                  <c:v>74.40063</c:v>
                </c:pt>
                <c:pt idx="1300">
                  <c:v>74.40075</c:v>
                </c:pt>
                <c:pt idx="1301">
                  <c:v>74.40087000000001</c:v>
                </c:pt>
                <c:pt idx="1302">
                  <c:v>74.40099</c:v>
                </c:pt>
                <c:pt idx="1303">
                  <c:v>74.401115</c:v>
                </c:pt>
                <c:pt idx="1304">
                  <c:v>74.40124</c:v>
                </c:pt>
                <c:pt idx="1305">
                  <c:v>74.40136</c:v>
                </c:pt>
                <c:pt idx="1306">
                  <c:v>74.401474</c:v>
                </c:pt>
                <c:pt idx="1307">
                  <c:v>74.40159</c:v>
                </c:pt>
                <c:pt idx="1308">
                  <c:v>74.4017</c:v>
                </c:pt>
                <c:pt idx="1309">
                  <c:v>74.40182</c:v>
                </c:pt>
                <c:pt idx="1310">
                  <c:v>74.40193</c:v>
                </c:pt>
                <c:pt idx="1311">
                  <c:v>74.40205</c:v>
                </c:pt>
                <c:pt idx="1312">
                  <c:v>74.40216</c:v>
                </c:pt>
                <c:pt idx="1313">
                  <c:v>74.402275</c:v>
                </c:pt>
                <c:pt idx="1314">
                  <c:v>74.40238999999998</c:v>
                </c:pt>
                <c:pt idx="1315">
                  <c:v>74.402504</c:v>
                </c:pt>
                <c:pt idx="1316">
                  <c:v>74.40262</c:v>
                </c:pt>
                <c:pt idx="1317">
                  <c:v>74.402725</c:v>
                </c:pt>
                <c:pt idx="1318">
                  <c:v>74.40284</c:v>
                </c:pt>
                <c:pt idx="1319">
                  <c:v>74.402954</c:v>
                </c:pt>
                <c:pt idx="1320">
                  <c:v>74.40306</c:v>
                </c:pt>
                <c:pt idx="1321">
                  <c:v>74.403175</c:v>
                </c:pt>
                <c:pt idx="1322">
                  <c:v>74.40328</c:v>
                </c:pt>
                <c:pt idx="1323">
                  <c:v>74.40339</c:v>
                </c:pt>
                <c:pt idx="1324">
                  <c:v>74.403496</c:v>
                </c:pt>
                <c:pt idx="1325">
                  <c:v>74.4036</c:v>
                </c:pt>
                <c:pt idx="1326">
                  <c:v>74.40371</c:v>
                </c:pt>
                <c:pt idx="1327">
                  <c:v>74.40382</c:v>
                </c:pt>
                <c:pt idx="1328">
                  <c:v>74.403915</c:v>
                </c:pt>
                <c:pt idx="1329">
                  <c:v>74.40402</c:v>
                </c:pt>
                <c:pt idx="1330">
                  <c:v>74.40412</c:v>
                </c:pt>
                <c:pt idx="1331">
                  <c:v>74.40422</c:v>
                </c:pt>
                <c:pt idx="1332">
                  <c:v>74.40432</c:v>
                </c:pt>
                <c:pt idx="1333">
                  <c:v>74.40442</c:v>
                </c:pt>
                <c:pt idx="1334">
                  <c:v>74.40452</c:v>
                </c:pt>
                <c:pt idx="1335">
                  <c:v>74.40461</c:v>
                </c:pt>
                <c:pt idx="1336">
                  <c:v>74.4047</c:v>
                </c:pt>
                <c:pt idx="1337">
                  <c:v>74.40479</c:v>
                </c:pt>
                <c:pt idx="1338">
                  <c:v>74.404884</c:v>
                </c:pt>
                <c:pt idx="1339">
                  <c:v>74.40498</c:v>
                </c:pt>
                <c:pt idx="1340">
                  <c:v>74.40507499999998</c:v>
                </c:pt>
                <c:pt idx="1341">
                  <c:v>74.40517000000001</c:v>
                </c:pt>
                <c:pt idx="1342">
                  <c:v>74.40526</c:v>
                </c:pt>
                <c:pt idx="1343">
                  <c:v>74.40535</c:v>
                </c:pt>
                <c:pt idx="1344">
                  <c:v>74.40543</c:v>
                </c:pt>
                <c:pt idx="1345">
                  <c:v>74.405525</c:v>
                </c:pt>
                <c:pt idx="1346">
                  <c:v>74.40561</c:v>
                </c:pt>
                <c:pt idx="1347">
                  <c:v>74.40569</c:v>
                </c:pt>
                <c:pt idx="1348">
                  <c:v>74.40577999999998</c:v>
                </c:pt>
                <c:pt idx="1349">
                  <c:v>74.40586</c:v>
                </c:pt>
                <c:pt idx="1350">
                  <c:v>74.405945</c:v>
                </c:pt>
                <c:pt idx="1351">
                  <c:v>74.40603</c:v>
                </c:pt>
                <c:pt idx="1352">
                  <c:v>74.406105</c:v>
                </c:pt>
                <c:pt idx="1353">
                  <c:v>74.40619</c:v>
                </c:pt>
                <c:pt idx="1354">
                  <c:v>74.406265</c:v>
                </c:pt>
                <c:pt idx="1355">
                  <c:v>74.40634</c:v>
                </c:pt>
                <c:pt idx="1356">
                  <c:v>74.40642</c:v>
                </c:pt>
                <c:pt idx="1357">
                  <c:v>74.406494</c:v>
                </c:pt>
                <c:pt idx="1358">
                  <c:v>74.40657</c:v>
                </c:pt>
                <c:pt idx="1359">
                  <c:v>74.40665</c:v>
                </c:pt>
                <c:pt idx="1360">
                  <c:v>74.40672</c:v>
                </c:pt>
                <c:pt idx="1361">
                  <c:v>74.40679</c:v>
                </c:pt>
                <c:pt idx="1362">
                  <c:v>74.40687000000001</c:v>
                </c:pt>
                <c:pt idx="1363">
                  <c:v>74.40694</c:v>
                </c:pt>
                <c:pt idx="1364">
                  <c:v>74.40701</c:v>
                </c:pt>
                <c:pt idx="1365">
                  <c:v>74.40708</c:v>
                </c:pt>
                <c:pt idx="1366">
                  <c:v>74.40715</c:v>
                </c:pt>
                <c:pt idx="1367">
                  <c:v>74.40721</c:v>
                </c:pt>
                <c:pt idx="1368">
                  <c:v>74.40728</c:v>
                </c:pt>
                <c:pt idx="1369">
                  <c:v>74.40735</c:v>
                </c:pt>
                <c:pt idx="1370">
                  <c:v>74.40741</c:v>
                </c:pt>
                <c:pt idx="1371">
                  <c:v>74.40747</c:v>
                </c:pt>
                <c:pt idx="1372">
                  <c:v>74.40753</c:v>
                </c:pt>
                <c:pt idx="1373">
                  <c:v>74.40759</c:v>
                </c:pt>
                <c:pt idx="1374">
                  <c:v>74.40766</c:v>
                </c:pt>
                <c:pt idx="1375">
                  <c:v>74.40772</c:v>
                </c:pt>
                <c:pt idx="1376">
                  <c:v>74.40778</c:v>
                </c:pt>
                <c:pt idx="1377">
                  <c:v>74.407845</c:v>
                </c:pt>
                <c:pt idx="1378">
                  <c:v>74.407906</c:v>
                </c:pt>
                <c:pt idx="1379">
                  <c:v>74.40797</c:v>
                </c:pt>
                <c:pt idx="1380">
                  <c:v>74.40802</c:v>
                </c:pt>
                <c:pt idx="1381">
                  <c:v>74.40808</c:v>
                </c:pt>
                <c:pt idx="1382">
                  <c:v>74.408134</c:v>
                </c:pt>
                <c:pt idx="1383">
                  <c:v>74.40819</c:v>
                </c:pt>
                <c:pt idx="1384">
                  <c:v>74.40824</c:v>
                </c:pt>
                <c:pt idx="1385">
                  <c:v>74.408295</c:v>
                </c:pt>
                <c:pt idx="1386">
                  <c:v>74.40835</c:v>
                </c:pt>
                <c:pt idx="1387">
                  <c:v>74.408394</c:v>
                </c:pt>
                <c:pt idx="1388">
                  <c:v>74.40844</c:v>
                </c:pt>
                <c:pt idx="1389">
                  <c:v>74.408485</c:v>
                </c:pt>
                <c:pt idx="1390">
                  <c:v>74.40854</c:v>
                </c:pt>
                <c:pt idx="1391">
                  <c:v>74.408585</c:v>
                </c:pt>
                <c:pt idx="1392">
                  <c:v>74.40863</c:v>
                </c:pt>
                <c:pt idx="1393">
                  <c:v>74.408676</c:v>
                </c:pt>
                <c:pt idx="1394">
                  <c:v>74.40872</c:v>
                </c:pt>
                <c:pt idx="1395">
                  <c:v>74.40876999999998</c:v>
                </c:pt>
                <c:pt idx="1396">
                  <c:v>74.40881</c:v>
                </c:pt>
                <c:pt idx="1397">
                  <c:v>74.40886</c:v>
                </c:pt>
                <c:pt idx="1398">
                  <c:v>74.4089</c:v>
                </c:pt>
                <c:pt idx="1399">
                  <c:v>74.40893599999998</c:v>
                </c:pt>
                <c:pt idx="1400">
                  <c:v>74.40897</c:v>
                </c:pt>
                <c:pt idx="1401">
                  <c:v>74.40901</c:v>
                </c:pt>
                <c:pt idx="1402">
                  <c:v>74.40905</c:v>
                </c:pt>
                <c:pt idx="1403">
                  <c:v>74.40909</c:v>
                </c:pt>
                <c:pt idx="1404">
                  <c:v>74.40913</c:v>
                </c:pt>
                <c:pt idx="1405">
                  <c:v>74.409164</c:v>
                </c:pt>
                <c:pt idx="1406">
                  <c:v>74.4092</c:v>
                </c:pt>
                <c:pt idx="1407">
                  <c:v>74.40923</c:v>
                </c:pt>
                <c:pt idx="1408">
                  <c:v>74.40926</c:v>
                </c:pt>
                <c:pt idx="1409">
                  <c:v>74.409294</c:v>
                </c:pt>
                <c:pt idx="1410">
                  <c:v>74.409325</c:v>
                </c:pt>
                <c:pt idx="1411">
                  <c:v>74.409355</c:v>
                </c:pt>
                <c:pt idx="1412">
                  <c:v>74.409386</c:v>
                </c:pt>
                <c:pt idx="1413">
                  <c:v>74.40942</c:v>
                </c:pt>
                <c:pt idx="1414">
                  <c:v>74.40945</c:v>
                </c:pt>
                <c:pt idx="1415">
                  <c:v>74.40948</c:v>
                </c:pt>
                <c:pt idx="1416">
                  <c:v>74.40951</c:v>
                </c:pt>
                <c:pt idx="1417">
                  <c:v>74.40954</c:v>
                </c:pt>
                <c:pt idx="1418">
                  <c:v>74.40957</c:v>
                </c:pt>
                <c:pt idx="1419">
                  <c:v>74.4096</c:v>
                </c:pt>
                <c:pt idx="1420">
                  <c:v>74.40962</c:v>
                </c:pt>
                <c:pt idx="1421">
                  <c:v>74.409645</c:v>
                </c:pt>
                <c:pt idx="1422">
                  <c:v>74.40967</c:v>
                </c:pt>
                <c:pt idx="1423">
                  <c:v>74.40969</c:v>
                </c:pt>
                <c:pt idx="1424">
                  <c:v>74.40971</c:v>
                </c:pt>
                <c:pt idx="1425">
                  <c:v>74.40973</c:v>
                </c:pt>
                <c:pt idx="1426">
                  <c:v>74.40975</c:v>
                </c:pt>
                <c:pt idx="1427">
                  <c:v>74.40977499999998</c:v>
                </c:pt>
                <c:pt idx="1428">
                  <c:v>74.40979</c:v>
                </c:pt>
                <c:pt idx="1429">
                  <c:v>74.40981</c:v>
                </c:pt>
                <c:pt idx="1430">
                  <c:v>74.409836</c:v>
                </c:pt>
                <c:pt idx="1431">
                  <c:v>74.40985</c:v>
                </c:pt>
                <c:pt idx="1432">
                  <c:v>74.40987000000001</c:v>
                </c:pt>
                <c:pt idx="1433">
                  <c:v>74.40988</c:v>
                </c:pt>
                <c:pt idx="1434">
                  <c:v>74.4099</c:v>
                </c:pt>
                <c:pt idx="1435">
                  <c:v>74.40991</c:v>
                </c:pt>
                <c:pt idx="1436">
                  <c:v>74.40992</c:v>
                </c:pt>
                <c:pt idx="1437">
                  <c:v>74.409935</c:v>
                </c:pt>
                <c:pt idx="1438">
                  <c:v>74.40995</c:v>
                </c:pt>
                <c:pt idx="1439">
                  <c:v>74.409966</c:v>
                </c:pt>
                <c:pt idx="1440">
                  <c:v>74.40998</c:v>
                </c:pt>
                <c:pt idx="1441">
                  <c:v>74.40999</c:v>
                </c:pt>
                <c:pt idx="1442">
                  <c:v>74.41</c:v>
                </c:pt>
                <c:pt idx="1443">
                  <c:v>74.41001</c:v>
                </c:pt>
                <c:pt idx="1444">
                  <c:v>74.41002</c:v>
                </c:pt>
                <c:pt idx="1445">
                  <c:v>74.41003</c:v>
                </c:pt>
                <c:pt idx="1446">
                  <c:v>74.410034</c:v>
                </c:pt>
                <c:pt idx="1447">
                  <c:v>74.41004</c:v>
                </c:pt>
                <c:pt idx="1448">
                  <c:v>74.41005</c:v>
                </c:pt>
                <c:pt idx="1449">
                  <c:v>74.41006</c:v>
                </c:pt>
                <c:pt idx="1450">
                  <c:v>74.41006</c:v>
                </c:pt>
                <c:pt idx="1451">
                  <c:v>74.41006</c:v>
                </c:pt>
                <c:pt idx="1452">
                  <c:v>74.41006</c:v>
                </c:pt>
                <c:pt idx="1453">
                  <c:v>74.41006</c:v>
                </c:pt>
                <c:pt idx="1454">
                  <c:v>74.41006</c:v>
                </c:pt>
                <c:pt idx="1455">
                  <c:v>74.41006</c:v>
                </c:pt>
                <c:pt idx="1456">
                  <c:v>74.41006</c:v>
                </c:pt>
                <c:pt idx="1457">
                  <c:v>74.41006</c:v>
                </c:pt>
                <c:pt idx="1458">
                  <c:v>74.41006</c:v>
                </c:pt>
                <c:pt idx="1459">
                  <c:v>74.41006</c:v>
                </c:pt>
                <c:pt idx="1460">
                  <c:v>74.41006</c:v>
                </c:pt>
                <c:pt idx="1461">
                  <c:v>74.41192</c:v>
                </c:pt>
                <c:pt idx="1462">
                  <c:v>74.41378</c:v>
                </c:pt>
                <c:pt idx="1463">
                  <c:v>74.41564</c:v>
                </c:pt>
                <c:pt idx="1464">
                  <c:v>74.4175</c:v>
                </c:pt>
                <c:pt idx="1465">
                  <c:v>74.41936</c:v>
                </c:pt>
                <c:pt idx="1466">
                  <c:v>74.42121</c:v>
                </c:pt>
                <c:pt idx="1467">
                  <c:v>74.423065</c:v>
                </c:pt>
                <c:pt idx="1468">
                  <c:v>74.42492</c:v>
                </c:pt>
                <c:pt idx="1469">
                  <c:v>74.42677</c:v>
                </c:pt>
                <c:pt idx="1470">
                  <c:v>74.42863000000001</c:v>
                </c:pt>
                <c:pt idx="1471">
                  <c:v>74.43048</c:v>
                </c:pt>
                <c:pt idx="1472">
                  <c:v>74.43233499999998</c:v>
                </c:pt>
                <c:pt idx="1473">
                  <c:v>74.43419</c:v>
                </c:pt>
                <c:pt idx="1474">
                  <c:v>74.43604</c:v>
                </c:pt>
                <c:pt idx="1475">
                  <c:v>74.4379</c:v>
                </c:pt>
                <c:pt idx="1476">
                  <c:v>74.43975</c:v>
                </c:pt>
                <c:pt idx="1477">
                  <c:v>74.4416</c:v>
                </c:pt>
                <c:pt idx="1478">
                  <c:v>74.44344</c:v>
                </c:pt>
                <c:pt idx="1479">
                  <c:v>74.44529</c:v>
                </c:pt>
                <c:pt idx="1480">
                  <c:v>74.447136</c:v>
                </c:pt>
                <c:pt idx="1481">
                  <c:v>74.44898</c:v>
                </c:pt>
                <c:pt idx="1482">
                  <c:v>74.45082</c:v>
                </c:pt>
                <c:pt idx="1483">
                  <c:v>74.45266</c:v>
                </c:pt>
                <c:pt idx="1484">
                  <c:v>74.4545</c:v>
                </c:pt>
                <c:pt idx="1485">
                  <c:v>74.456345</c:v>
                </c:pt>
                <c:pt idx="1486">
                  <c:v>74.45818</c:v>
                </c:pt>
                <c:pt idx="1487">
                  <c:v>74.46002</c:v>
                </c:pt>
                <c:pt idx="1488">
                  <c:v>74.46185</c:v>
                </c:pt>
                <c:pt idx="1489">
                  <c:v>74.463684</c:v>
                </c:pt>
                <c:pt idx="1490">
                  <c:v>74.465515</c:v>
                </c:pt>
                <c:pt idx="1491">
                  <c:v>74.46237999999998</c:v>
                </c:pt>
                <c:pt idx="1492">
                  <c:v>74.45924</c:v>
                </c:pt>
                <c:pt idx="1493">
                  <c:v>74.4561</c:v>
                </c:pt>
                <c:pt idx="1494">
                  <c:v>74.45296</c:v>
                </c:pt>
                <c:pt idx="1495">
                  <c:v>74.449814</c:v>
                </c:pt>
                <c:pt idx="1496">
                  <c:v>74.44667</c:v>
                </c:pt>
                <c:pt idx="1497">
                  <c:v>74.44352</c:v>
                </c:pt>
                <c:pt idx="1498">
                  <c:v>74.44038</c:v>
                </c:pt>
                <c:pt idx="1499">
                  <c:v>74.437225</c:v>
                </c:pt>
                <c:pt idx="1500">
                  <c:v>74.434074</c:v>
                </c:pt>
                <c:pt idx="1501">
                  <c:v>74.430916</c:v>
                </c:pt>
                <c:pt idx="1502">
                  <c:v>74.427765</c:v>
                </c:pt>
                <c:pt idx="1503">
                  <c:v>74.42461</c:v>
                </c:pt>
                <c:pt idx="1504">
                  <c:v>74.42145</c:v>
                </c:pt>
                <c:pt idx="1505">
                  <c:v>74.41829</c:v>
                </c:pt>
                <c:pt idx="1506">
                  <c:v>74.41512</c:v>
                </c:pt>
                <c:pt idx="1507">
                  <c:v>74.41196</c:v>
                </c:pt>
                <c:pt idx="1508">
                  <c:v>74.40878999999998</c:v>
                </c:pt>
                <c:pt idx="1509">
                  <c:v>74.405624</c:v>
                </c:pt>
                <c:pt idx="1510">
                  <c:v>74.40246</c:v>
                </c:pt>
                <c:pt idx="1511">
                  <c:v>74.399284</c:v>
                </c:pt>
                <c:pt idx="1512">
                  <c:v>74.39611</c:v>
                </c:pt>
                <c:pt idx="1513">
                  <c:v>74.39293999999998</c:v>
                </c:pt>
                <c:pt idx="1514">
                  <c:v>74.38975999999998</c:v>
                </c:pt>
                <c:pt idx="1515">
                  <c:v>74.38659</c:v>
                </c:pt>
                <c:pt idx="1516">
                  <c:v>74.38341</c:v>
                </c:pt>
                <c:pt idx="1517">
                  <c:v>74.38023</c:v>
                </c:pt>
                <c:pt idx="1518">
                  <c:v>74.37704999999998</c:v>
                </c:pt>
                <c:pt idx="1519">
                  <c:v>74.37387999999999</c:v>
                </c:pt>
                <c:pt idx="1520">
                  <c:v>74.37070499999999</c:v>
                </c:pt>
                <c:pt idx="1521">
                  <c:v>74.36753</c:v>
                </c:pt>
                <c:pt idx="1522">
                  <c:v>74.36436</c:v>
                </c:pt>
                <c:pt idx="1523">
                  <c:v>74.36118</c:v>
                </c:pt>
                <c:pt idx="1524">
                  <c:v>74.35800999999998</c:v>
                </c:pt>
                <c:pt idx="1525">
                  <c:v>74.35483999999998</c:v>
                </c:pt>
                <c:pt idx="1526">
                  <c:v>74.35168</c:v>
                </c:pt>
                <c:pt idx="1527">
                  <c:v>74.34851</c:v>
                </c:pt>
                <c:pt idx="1528">
                  <c:v>74.34534499999998</c:v>
                </c:pt>
                <c:pt idx="1529">
                  <c:v>74.34218</c:v>
                </c:pt>
                <c:pt idx="1530">
                  <c:v>74.33901</c:v>
                </c:pt>
                <c:pt idx="1531">
                  <c:v>74.33584599999999</c:v>
                </c:pt>
                <c:pt idx="1532">
                  <c:v>74.33269</c:v>
                </c:pt>
                <c:pt idx="1533">
                  <c:v>74.32953</c:v>
                </c:pt>
                <c:pt idx="1534">
                  <c:v>74.32636999999998</c:v>
                </c:pt>
                <c:pt idx="1535">
                  <c:v>74.32321</c:v>
                </c:pt>
                <c:pt idx="1536">
                  <c:v>74.32006</c:v>
                </c:pt>
                <c:pt idx="1537">
                  <c:v>74.31692</c:v>
                </c:pt>
                <c:pt idx="1538">
                  <c:v>74.31377399999998</c:v>
                </c:pt>
                <c:pt idx="1539">
                  <c:v>74.31063</c:v>
                </c:pt>
                <c:pt idx="1540">
                  <c:v>74.30749</c:v>
                </c:pt>
                <c:pt idx="1541">
                  <c:v>74.30435</c:v>
                </c:pt>
                <c:pt idx="1542">
                  <c:v>74.301216</c:v>
                </c:pt>
                <c:pt idx="1543">
                  <c:v>74.29809</c:v>
                </c:pt>
                <c:pt idx="1544">
                  <c:v>74.29496</c:v>
                </c:pt>
                <c:pt idx="1545">
                  <c:v>74.29184</c:v>
                </c:pt>
                <c:pt idx="1546">
                  <c:v>74.28872999999998</c:v>
                </c:pt>
                <c:pt idx="1547">
                  <c:v>74.285614</c:v>
                </c:pt>
                <c:pt idx="1548">
                  <c:v>74.28251</c:v>
                </c:pt>
                <c:pt idx="1549">
                  <c:v>74.27939999999998</c:v>
                </c:pt>
                <c:pt idx="1550">
                  <c:v>74.2763</c:v>
                </c:pt>
                <c:pt idx="1551">
                  <c:v>74.2763</c:v>
                </c:pt>
                <c:pt idx="1552">
                  <c:v>74.2763</c:v>
                </c:pt>
                <c:pt idx="1553">
                  <c:v>74.27630599999999</c:v>
                </c:pt>
                <c:pt idx="1554">
                  <c:v>74.27630999999998</c:v>
                </c:pt>
                <c:pt idx="1555">
                  <c:v>74.27632999999998</c:v>
                </c:pt>
                <c:pt idx="1556">
                  <c:v>74.27634999999998</c:v>
                </c:pt>
                <c:pt idx="1557">
                  <c:v>74.27637499999999</c:v>
                </c:pt>
                <c:pt idx="1558">
                  <c:v>74.27641</c:v>
                </c:pt>
                <c:pt idx="1559">
                  <c:v>74.27644999999998</c:v>
                </c:pt>
                <c:pt idx="1560">
                  <c:v>74.27648999999998</c:v>
                </c:pt>
                <c:pt idx="1561">
                  <c:v>74.27653499999998</c:v>
                </c:pt>
                <c:pt idx="1562">
                  <c:v>74.27659</c:v>
                </c:pt>
                <c:pt idx="1563">
                  <c:v>74.27664</c:v>
                </c:pt>
                <c:pt idx="1564">
                  <c:v>74.2767</c:v>
                </c:pt>
                <c:pt idx="1565">
                  <c:v>74.276764</c:v>
                </c:pt>
                <c:pt idx="1566">
                  <c:v>74.27682999999998</c:v>
                </c:pt>
                <c:pt idx="1567">
                  <c:v>74.27691</c:v>
                </c:pt>
                <c:pt idx="1568">
                  <c:v>74.27698499999998</c:v>
                </c:pt>
                <c:pt idx="1569">
                  <c:v>74.27707</c:v>
                </c:pt>
                <c:pt idx="1570">
                  <c:v>74.27716</c:v>
                </c:pt>
                <c:pt idx="1571">
                  <c:v>74.27725</c:v>
                </c:pt>
                <c:pt idx="1572">
                  <c:v>74.27735</c:v>
                </c:pt>
                <c:pt idx="1573">
                  <c:v>74.27746</c:v>
                </c:pt>
                <c:pt idx="1574">
                  <c:v>74.277565</c:v>
                </c:pt>
                <c:pt idx="1575">
                  <c:v>74.27768</c:v>
                </c:pt>
                <c:pt idx="1576">
                  <c:v>74.277794</c:v>
                </c:pt>
                <c:pt idx="1577">
                  <c:v>74.277916</c:v>
                </c:pt>
                <c:pt idx="1578">
                  <c:v>74.27803999999999</c:v>
                </c:pt>
                <c:pt idx="1579">
                  <c:v>74.27816999999998</c:v>
                </c:pt>
                <c:pt idx="1580">
                  <c:v>74.27829999999998</c:v>
                </c:pt>
                <c:pt idx="1581">
                  <c:v>74.27842999999998</c:v>
                </c:pt>
                <c:pt idx="1582">
                  <c:v>74.278564</c:v>
                </c:pt>
                <c:pt idx="1583">
                  <c:v>74.27870999999999</c:v>
                </c:pt>
                <c:pt idx="1584">
                  <c:v>74.27885399999998</c:v>
                </c:pt>
                <c:pt idx="1585">
                  <c:v>74.27901</c:v>
                </c:pt>
                <c:pt idx="1586">
                  <c:v>74.27916</c:v>
                </c:pt>
                <c:pt idx="1587">
                  <c:v>74.27930999999998</c:v>
                </c:pt>
                <c:pt idx="1588">
                  <c:v>74.27946999999998</c:v>
                </c:pt>
                <c:pt idx="1589">
                  <c:v>74.27963</c:v>
                </c:pt>
                <c:pt idx="1590">
                  <c:v>74.27979999999998</c:v>
                </c:pt>
                <c:pt idx="1591">
                  <c:v>74.27997</c:v>
                </c:pt>
                <c:pt idx="1592">
                  <c:v>74.28014</c:v>
                </c:pt>
                <c:pt idx="1593">
                  <c:v>74.28031</c:v>
                </c:pt>
                <c:pt idx="1594">
                  <c:v>74.28049</c:v>
                </c:pt>
                <c:pt idx="1595">
                  <c:v>74.28066</c:v>
                </c:pt>
                <c:pt idx="1596">
                  <c:v>74.28084599999998</c:v>
                </c:pt>
                <c:pt idx="1597">
                  <c:v>74.28103</c:v>
                </c:pt>
                <c:pt idx="1598">
                  <c:v>74.28121</c:v>
                </c:pt>
                <c:pt idx="1599">
                  <c:v>74.281395</c:v>
                </c:pt>
                <c:pt idx="1600">
                  <c:v>74.281586</c:v>
                </c:pt>
                <c:pt idx="1601">
                  <c:v>74.28178</c:v>
                </c:pt>
                <c:pt idx="1602">
                  <c:v>74.28197</c:v>
                </c:pt>
                <c:pt idx="1603">
                  <c:v>74.282166</c:v>
                </c:pt>
                <c:pt idx="1604">
                  <c:v>74.282364</c:v>
                </c:pt>
                <c:pt idx="1605">
                  <c:v>74.28256</c:v>
                </c:pt>
                <c:pt idx="1606">
                  <c:v>74.28275999999998</c:v>
                </c:pt>
                <c:pt idx="1607">
                  <c:v>74.28296</c:v>
                </c:pt>
                <c:pt idx="1608">
                  <c:v>74.283165</c:v>
                </c:pt>
                <c:pt idx="1609">
                  <c:v>74.28337</c:v>
                </c:pt>
                <c:pt idx="1610">
                  <c:v>74.28358</c:v>
                </c:pt>
                <c:pt idx="1611">
                  <c:v>74.28377999999998</c:v>
                </c:pt>
                <c:pt idx="1612">
                  <c:v>74.28399</c:v>
                </c:pt>
                <c:pt idx="1613">
                  <c:v>74.284195</c:v>
                </c:pt>
                <c:pt idx="1614">
                  <c:v>74.2844</c:v>
                </c:pt>
                <c:pt idx="1615">
                  <c:v>74.28461</c:v>
                </c:pt>
                <c:pt idx="1616">
                  <c:v>74.28482</c:v>
                </c:pt>
                <c:pt idx="1617">
                  <c:v>74.28503399999998</c:v>
                </c:pt>
                <c:pt idx="1618">
                  <c:v>74.28525</c:v>
                </c:pt>
                <c:pt idx="1619">
                  <c:v>74.28546</c:v>
                </c:pt>
                <c:pt idx="1620">
                  <c:v>74.285675</c:v>
                </c:pt>
                <c:pt idx="1621">
                  <c:v>74.28588999999998</c:v>
                </c:pt>
                <c:pt idx="1622">
                  <c:v>74.2861</c:v>
                </c:pt>
                <c:pt idx="1623">
                  <c:v>74.286316</c:v>
                </c:pt>
                <c:pt idx="1624">
                  <c:v>74.28653000000001</c:v>
                </c:pt>
                <c:pt idx="1625">
                  <c:v>74.28675</c:v>
                </c:pt>
                <c:pt idx="1626">
                  <c:v>74.286964</c:v>
                </c:pt>
                <c:pt idx="1627">
                  <c:v>74.28718</c:v>
                </c:pt>
                <c:pt idx="1628">
                  <c:v>74.2874</c:v>
                </c:pt>
                <c:pt idx="1629">
                  <c:v>74.28761</c:v>
                </c:pt>
                <c:pt idx="1630">
                  <c:v>74.287834</c:v>
                </c:pt>
                <c:pt idx="1631">
                  <c:v>74.288055</c:v>
                </c:pt>
                <c:pt idx="1632">
                  <c:v>74.28827</c:v>
                </c:pt>
                <c:pt idx="1633">
                  <c:v>74.28848999999998</c:v>
                </c:pt>
                <c:pt idx="1634">
                  <c:v>74.28870999999998</c:v>
                </c:pt>
                <c:pt idx="1635">
                  <c:v>74.288925</c:v>
                </c:pt>
                <c:pt idx="1636">
                  <c:v>74.28914</c:v>
                </c:pt>
                <c:pt idx="1637">
                  <c:v>74.28935</c:v>
                </c:pt>
                <c:pt idx="1638">
                  <c:v>74.28957000000001</c:v>
                </c:pt>
                <c:pt idx="1639">
                  <c:v>74.28978999999998</c:v>
                </c:pt>
                <c:pt idx="1640">
                  <c:v>74.29</c:v>
                </c:pt>
                <c:pt idx="1641">
                  <c:v>74.290215</c:v>
                </c:pt>
                <c:pt idx="1642">
                  <c:v>74.290436</c:v>
                </c:pt>
                <c:pt idx="1643">
                  <c:v>74.29066</c:v>
                </c:pt>
                <c:pt idx="1644">
                  <c:v>74.29087000000001</c:v>
                </c:pt>
                <c:pt idx="1645">
                  <c:v>74.291084</c:v>
                </c:pt>
                <c:pt idx="1646">
                  <c:v>74.2913</c:v>
                </c:pt>
                <c:pt idx="1647">
                  <c:v>74.29151</c:v>
                </c:pt>
                <c:pt idx="1648">
                  <c:v>74.291725</c:v>
                </c:pt>
                <c:pt idx="1649">
                  <c:v>74.29194</c:v>
                </c:pt>
                <c:pt idx="1650">
                  <c:v>74.29215</c:v>
                </c:pt>
                <c:pt idx="1651">
                  <c:v>74.292366</c:v>
                </c:pt>
                <c:pt idx="1652">
                  <c:v>74.29258</c:v>
                </c:pt>
                <c:pt idx="1653">
                  <c:v>74.29278999999998</c:v>
                </c:pt>
                <c:pt idx="1654">
                  <c:v>74.29301</c:v>
                </c:pt>
                <c:pt idx="1655">
                  <c:v>74.29321</c:v>
                </c:pt>
                <c:pt idx="1656">
                  <c:v>74.29342</c:v>
                </c:pt>
                <c:pt idx="1657">
                  <c:v>74.293625</c:v>
                </c:pt>
                <c:pt idx="1658">
                  <c:v>74.29384</c:v>
                </c:pt>
                <c:pt idx="1659">
                  <c:v>74.294044</c:v>
                </c:pt>
                <c:pt idx="1660">
                  <c:v>74.29425</c:v>
                </c:pt>
                <c:pt idx="1661">
                  <c:v>74.29446</c:v>
                </c:pt>
                <c:pt idx="1662">
                  <c:v>74.29466</c:v>
                </c:pt>
                <c:pt idx="1663">
                  <c:v>74.29487</c:v>
                </c:pt>
                <c:pt idx="1664">
                  <c:v>74.29507</c:v>
                </c:pt>
                <c:pt idx="1665">
                  <c:v>74.295265</c:v>
                </c:pt>
                <c:pt idx="1666">
                  <c:v>74.29546</c:v>
                </c:pt>
                <c:pt idx="1667">
                  <c:v>74.29566</c:v>
                </c:pt>
                <c:pt idx="1668">
                  <c:v>74.29586</c:v>
                </c:pt>
                <c:pt idx="1669">
                  <c:v>74.29607</c:v>
                </c:pt>
                <c:pt idx="1670">
                  <c:v>74.296265</c:v>
                </c:pt>
                <c:pt idx="1671">
                  <c:v>74.29646</c:v>
                </c:pt>
                <c:pt idx="1672">
                  <c:v>74.29666</c:v>
                </c:pt>
                <c:pt idx="1673">
                  <c:v>74.29686</c:v>
                </c:pt>
                <c:pt idx="1674">
                  <c:v>74.29705</c:v>
                </c:pt>
                <c:pt idx="1675">
                  <c:v>74.29725</c:v>
                </c:pt>
                <c:pt idx="1676">
                  <c:v>74.29745</c:v>
                </c:pt>
                <c:pt idx="1677">
                  <c:v>74.297646</c:v>
                </c:pt>
                <c:pt idx="1678">
                  <c:v>74.297844</c:v>
                </c:pt>
                <c:pt idx="1679">
                  <c:v>74.298035</c:v>
                </c:pt>
                <c:pt idx="1680">
                  <c:v>74.298225</c:v>
                </c:pt>
                <c:pt idx="1681">
                  <c:v>74.298416</c:v>
                </c:pt>
                <c:pt idx="1682">
                  <c:v>74.29861</c:v>
                </c:pt>
                <c:pt idx="1683">
                  <c:v>74.2988</c:v>
                </c:pt>
                <c:pt idx="1684">
                  <c:v>74.29898</c:v>
                </c:pt>
                <c:pt idx="1685">
                  <c:v>74.29917</c:v>
                </c:pt>
                <c:pt idx="1686">
                  <c:v>74.299355</c:v>
                </c:pt>
                <c:pt idx="1687">
                  <c:v>74.29954</c:v>
                </c:pt>
                <c:pt idx="1688">
                  <c:v>74.29972</c:v>
                </c:pt>
                <c:pt idx="1689">
                  <c:v>74.299904</c:v>
                </c:pt>
                <c:pt idx="1690">
                  <c:v>74.30008999999998</c:v>
                </c:pt>
                <c:pt idx="1691">
                  <c:v>74.30027000000001</c:v>
                </c:pt>
                <c:pt idx="1692">
                  <c:v>74.30045</c:v>
                </c:pt>
                <c:pt idx="1693">
                  <c:v>74.30063000000001</c:v>
                </c:pt>
                <c:pt idx="1694">
                  <c:v>74.300804</c:v>
                </c:pt>
                <c:pt idx="1695">
                  <c:v>74.30097999999998</c:v>
                </c:pt>
                <c:pt idx="1696">
                  <c:v>74.301155</c:v>
                </c:pt>
                <c:pt idx="1697">
                  <c:v>74.30133</c:v>
                </c:pt>
                <c:pt idx="1698">
                  <c:v>74.301506</c:v>
                </c:pt>
                <c:pt idx="1699">
                  <c:v>74.30168</c:v>
                </c:pt>
                <c:pt idx="1700">
                  <c:v>74.30185</c:v>
                </c:pt>
                <c:pt idx="1701">
                  <c:v>74.30202</c:v>
                </c:pt>
                <c:pt idx="1702">
                  <c:v>74.30218999999998</c:v>
                </c:pt>
                <c:pt idx="1703">
                  <c:v>74.30235999999998</c:v>
                </c:pt>
                <c:pt idx="1704">
                  <c:v>74.30253</c:v>
                </c:pt>
                <c:pt idx="1705">
                  <c:v>74.30269999999998</c:v>
                </c:pt>
                <c:pt idx="1706">
                  <c:v>74.302864</c:v>
                </c:pt>
                <c:pt idx="1707">
                  <c:v>74.30303</c:v>
                </c:pt>
                <c:pt idx="1708">
                  <c:v>74.3032</c:v>
                </c:pt>
                <c:pt idx="1709">
                  <c:v>74.30336999999998</c:v>
                </c:pt>
                <c:pt idx="1710">
                  <c:v>74.30353</c:v>
                </c:pt>
                <c:pt idx="1711">
                  <c:v>74.30369</c:v>
                </c:pt>
                <c:pt idx="1712">
                  <c:v>74.30384999999998</c:v>
                </c:pt>
                <c:pt idx="1713">
                  <c:v>74.30401</c:v>
                </c:pt>
                <c:pt idx="1714">
                  <c:v>74.30417000000001</c:v>
                </c:pt>
                <c:pt idx="1715">
                  <c:v>74.30433</c:v>
                </c:pt>
                <c:pt idx="1716">
                  <c:v>74.30449</c:v>
                </c:pt>
                <c:pt idx="1717">
                  <c:v>74.30465</c:v>
                </c:pt>
                <c:pt idx="1718">
                  <c:v>74.3048</c:v>
                </c:pt>
                <c:pt idx="1719">
                  <c:v>74.304955</c:v>
                </c:pt>
                <c:pt idx="1720">
                  <c:v>74.30511</c:v>
                </c:pt>
                <c:pt idx="1721">
                  <c:v>74.30526</c:v>
                </c:pt>
                <c:pt idx="1722">
                  <c:v>74.30540999999998</c:v>
                </c:pt>
                <c:pt idx="1723">
                  <c:v>74.305565</c:v>
                </c:pt>
                <c:pt idx="1724">
                  <c:v>74.30570999999999</c:v>
                </c:pt>
                <c:pt idx="1725">
                  <c:v>74.30585499999998</c:v>
                </c:pt>
                <c:pt idx="1726">
                  <c:v>74.30599999999998</c:v>
                </c:pt>
                <c:pt idx="1727">
                  <c:v>74.306145</c:v>
                </c:pt>
                <c:pt idx="1728">
                  <c:v>74.30629</c:v>
                </c:pt>
                <c:pt idx="1729">
                  <c:v>74.30643499999998</c:v>
                </c:pt>
                <c:pt idx="1730">
                  <c:v>74.30657999999998</c:v>
                </c:pt>
                <c:pt idx="1731">
                  <c:v>74.306725</c:v>
                </c:pt>
                <c:pt idx="1732">
                  <c:v>74.30686</c:v>
                </c:pt>
                <c:pt idx="1733">
                  <c:v>74.307</c:v>
                </c:pt>
                <c:pt idx="1734">
                  <c:v>74.307144</c:v>
                </c:pt>
                <c:pt idx="1735">
                  <c:v>74.30729</c:v>
                </c:pt>
                <c:pt idx="1736">
                  <c:v>74.30743</c:v>
                </c:pt>
                <c:pt idx="1737">
                  <c:v>74.30756</c:v>
                </c:pt>
                <c:pt idx="1738">
                  <c:v>74.3077</c:v>
                </c:pt>
                <c:pt idx="1739">
                  <c:v>74.30783</c:v>
                </c:pt>
                <c:pt idx="1740">
                  <c:v>74.30796</c:v>
                </c:pt>
                <c:pt idx="1741">
                  <c:v>74.30808999999999</c:v>
                </c:pt>
                <c:pt idx="1742">
                  <c:v>74.30822</c:v>
                </c:pt>
                <c:pt idx="1743">
                  <c:v>74.30834999999999</c:v>
                </c:pt>
                <c:pt idx="1744">
                  <c:v>74.30847999999999</c:v>
                </c:pt>
                <c:pt idx="1745">
                  <c:v>74.30861</c:v>
                </c:pt>
                <c:pt idx="1746">
                  <c:v>74.30872999999998</c:v>
                </c:pt>
                <c:pt idx="1747">
                  <c:v>74.30885999999998</c:v>
                </c:pt>
                <c:pt idx="1748">
                  <c:v>74.30898999999998</c:v>
                </c:pt>
                <c:pt idx="1749">
                  <c:v>74.30911</c:v>
                </c:pt>
                <c:pt idx="1750">
                  <c:v>74.309235</c:v>
                </c:pt>
                <c:pt idx="1751">
                  <c:v>74.30936</c:v>
                </c:pt>
                <c:pt idx="1752">
                  <c:v>74.30947999999998</c:v>
                </c:pt>
                <c:pt idx="1753">
                  <c:v>74.3096</c:v>
                </c:pt>
                <c:pt idx="1754">
                  <c:v>74.30972</c:v>
                </c:pt>
                <c:pt idx="1755">
                  <c:v>74.30983999999998</c:v>
                </c:pt>
                <c:pt idx="1756">
                  <c:v>74.30995</c:v>
                </c:pt>
                <c:pt idx="1757">
                  <c:v>74.31007</c:v>
                </c:pt>
                <c:pt idx="1758">
                  <c:v>74.31018</c:v>
                </c:pt>
                <c:pt idx="1759">
                  <c:v>74.310295</c:v>
                </c:pt>
                <c:pt idx="1760">
                  <c:v>74.31041</c:v>
                </c:pt>
                <c:pt idx="1761">
                  <c:v>74.310524</c:v>
                </c:pt>
                <c:pt idx="1762">
                  <c:v>74.31064</c:v>
                </c:pt>
                <c:pt idx="1763">
                  <c:v>74.31075</c:v>
                </c:pt>
                <c:pt idx="1764">
                  <c:v>74.31087</c:v>
                </c:pt>
                <c:pt idx="1765">
                  <c:v>74.31098</c:v>
                </c:pt>
                <c:pt idx="1766">
                  <c:v>74.31109</c:v>
                </c:pt>
                <c:pt idx="1767">
                  <c:v>74.311195</c:v>
                </c:pt>
                <c:pt idx="1768">
                  <c:v>74.3113</c:v>
                </c:pt>
                <c:pt idx="1769">
                  <c:v>74.31142</c:v>
                </c:pt>
                <c:pt idx="1770">
                  <c:v>74.31152</c:v>
                </c:pt>
                <c:pt idx="1771">
                  <c:v>74.31163</c:v>
                </c:pt>
                <c:pt idx="1772">
                  <c:v>74.31174</c:v>
                </c:pt>
                <c:pt idx="1773">
                  <c:v>74.311844</c:v>
                </c:pt>
                <c:pt idx="1774">
                  <c:v>74.31195</c:v>
                </c:pt>
                <c:pt idx="1775">
                  <c:v>74.31205</c:v>
                </c:pt>
                <c:pt idx="1776">
                  <c:v>74.31215</c:v>
                </c:pt>
                <c:pt idx="1777">
                  <c:v>74.31225</c:v>
                </c:pt>
                <c:pt idx="1778">
                  <c:v>74.31235499999998</c:v>
                </c:pt>
                <c:pt idx="1779">
                  <c:v>74.312454</c:v>
                </c:pt>
                <c:pt idx="1780">
                  <c:v>74.31255</c:v>
                </c:pt>
                <c:pt idx="1781">
                  <c:v>74.31265</c:v>
                </c:pt>
                <c:pt idx="1782">
                  <c:v>74.31274999999998</c:v>
                </c:pt>
                <c:pt idx="1783">
                  <c:v>74.31284999999998</c:v>
                </c:pt>
                <c:pt idx="1784">
                  <c:v>74.31294</c:v>
                </c:pt>
                <c:pt idx="1785">
                  <c:v>74.313034</c:v>
                </c:pt>
                <c:pt idx="1786">
                  <c:v>74.313126</c:v>
                </c:pt>
                <c:pt idx="1787">
                  <c:v>74.31322</c:v>
                </c:pt>
                <c:pt idx="1788">
                  <c:v>74.31332</c:v>
                </c:pt>
                <c:pt idx="1789">
                  <c:v>74.31341</c:v>
                </c:pt>
                <c:pt idx="1790">
                  <c:v>74.3135</c:v>
                </c:pt>
                <c:pt idx="1791">
                  <c:v>74.31359</c:v>
                </c:pt>
                <c:pt idx="1792">
                  <c:v>74.31368</c:v>
                </c:pt>
                <c:pt idx="1793">
                  <c:v>74.31377</c:v>
                </c:pt>
                <c:pt idx="1794">
                  <c:v>74.31386</c:v>
                </c:pt>
                <c:pt idx="1795">
                  <c:v>74.31394</c:v>
                </c:pt>
                <c:pt idx="1796">
                  <c:v>74.314026</c:v>
                </c:pt>
                <c:pt idx="1797">
                  <c:v>74.31411</c:v>
                </c:pt>
                <c:pt idx="1798">
                  <c:v>74.31419</c:v>
                </c:pt>
                <c:pt idx="1799">
                  <c:v>74.31428</c:v>
                </c:pt>
                <c:pt idx="1800">
                  <c:v>74.31436</c:v>
                </c:pt>
                <c:pt idx="1801">
                  <c:v>74.314445</c:v>
                </c:pt>
                <c:pt idx="1802">
                  <c:v>74.31453</c:v>
                </c:pt>
                <c:pt idx="1803">
                  <c:v>74.31461</c:v>
                </c:pt>
                <c:pt idx="1804">
                  <c:v>74.3147</c:v>
                </c:pt>
                <c:pt idx="1805">
                  <c:v>74.31478</c:v>
                </c:pt>
                <c:pt idx="1806">
                  <c:v>74.314865</c:v>
                </c:pt>
                <c:pt idx="1807">
                  <c:v>74.31494</c:v>
                </c:pt>
                <c:pt idx="1808">
                  <c:v>74.31502</c:v>
                </c:pt>
                <c:pt idx="1809">
                  <c:v>74.315094</c:v>
                </c:pt>
                <c:pt idx="1810">
                  <c:v>74.31517</c:v>
                </c:pt>
                <c:pt idx="1811">
                  <c:v>74.31525</c:v>
                </c:pt>
                <c:pt idx="1812">
                  <c:v>74.31532</c:v>
                </c:pt>
                <c:pt idx="1813">
                  <c:v>74.31539999999998</c:v>
                </c:pt>
                <c:pt idx="1814">
                  <c:v>74.31547</c:v>
                </c:pt>
                <c:pt idx="1815">
                  <c:v>74.315544</c:v>
                </c:pt>
                <c:pt idx="1816">
                  <c:v>74.31561</c:v>
                </c:pt>
                <c:pt idx="1817">
                  <c:v>74.31569</c:v>
                </c:pt>
                <c:pt idx="1818">
                  <c:v>74.31575999999998</c:v>
                </c:pt>
                <c:pt idx="1819">
                  <c:v>74.31583</c:v>
                </c:pt>
                <c:pt idx="1820">
                  <c:v>74.315895</c:v>
                </c:pt>
                <c:pt idx="1821">
                  <c:v>74.31596</c:v>
                </c:pt>
                <c:pt idx="1822">
                  <c:v>74.316025</c:v>
                </c:pt>
                <c:pt idx="1823">
                  <c:v>74.31609</c:v>
                </c:pt>
                <c:pt idx="1824">
                  <c:v>74.31616</c:v>
                </c:pt>
                <c:pt idx="1825">
                  <c:v>74.31622</c:v>
                </c:pt>
                <c:pt idx="1826">
                  <c:v>74.318146</c:v>
                </c:pt>
                <c:pt idx="1827">
                  <c:v>74.32006999999998</c:v>
                </c:pt>
                <c:pt idx="1828">
                  <c:v>74.32197999999998</c:v>
                </c:pt>
                <c:pt idx="1829">
                  <c:v>74.32390599999998</c:v>
                </c:pt>
                <c:pt idx="1830">
                  <c:v>74.32582999999998</c:v>
                </c:pt>
                <c:pt idx="1831">
                  <c:v>74.32773999999999</c:v>
                </c:pt>
                <c:pt idx="1832">
                  <c:v>74.32966</c:v>
                </c:pt>
                <c:pt idx="1833">
                  <c:v>74.33157000000001</c:v>
                </c:pt>
                <c:pt idx="1834">
                  <c:v>74.33349599999998</c:v>
                </c:pt>
                <c:pt idx="1835">
                  <c:v>74.33540999999998</c:v>
                </c:pt>
                <c:pt idx="1836">
                  <c:v>74.337326</c:v>
                </c:pt>
                <c:pt idx="1837">
                  <c:v>74.33924</c:v>
                </c:pt>
                <c:pt idx="1838">
                  <c:v>74.341156</c:v>
                </c:pt>
                <c:pt idx="1839">
                  <c:v>74.34307</c:v>
                </c:pt>
                <c:pt idx="1840">
                  <c:v>74.344986</c:v>
                </c:pt>
                <c:pt idx="1841">
                  <c:v>74.3469</c:v>
                </c:pt>
                <c:pt idx="1842">
                  <c:v>74.34881</c:v>
                </c:pt>
                <c:pt idx="1843">
                  <c:v>74.35071599999999</c:v>
                </c:pt>
                <c:pt idx="1844">
                  <c:v>74.35262</c:v>
                </c:pt>
                <c:pt idx="1845">
                  <c:v>74.35453</c:v>
                </c:pt>
                <c:pt idx="1846">
                  <c:v>74.35643999999999</c:v>
                </c:pt>
                <c:pt idx="1847">
                  <c:v>74.35834499999999</c:v>
                </c:pt>
                <c:pt idx="1848">
                  <c:v>74.36025</c:v>
                </c:pt>
                <c:pt idx="1849">
                  <c:v>74.36215</c:v>
                </c:pt>
                <c:pt idx="1850">
                  <c:v>74.36405</c:v>
                </c:pt>
                <c:pt idx="1851">
                  <c:v>74.36595</c:v>
                </c:pt>
                <c:pt idx="1852">
                  <c:v>74.36784</c:v>
                </c:pt>
                <c:pt idx="1853">
                  <c:v>74.36973999999998</c:v>
                </c:pt>
                <c:pt idx="1854">
                  <c:v>74.371635</c:v>
                </c:pt>
                <c:pt idx="1855">
                  <c:v>74.37352999999998</c:v>
                </c:pt>
                <c:pt idx="1856">
                  <c:v>74.37045999999998</c:v>
                </c:pt>
                <c:pt idx="1857">
                  <c:v>74.36739</c:v>
                </c:pt>
                <c:pt idx="1858">
                  <c:v>74.36432</c:v>
                </c:pt>
                <c:pt idx="1859">
                  <c:v>74.361244</c:v>
                </c:pt>
                <c:pt idx="1860">
                  <c:v>74.35816999999998</c:v>
                </c:pt>
                <c:pt idx="1861">
                  <c:v>74.35508999999999</c:v>
                </c:pt>
                <c:pt idx="1862">
                  <c:v>74.35200499999999</c:v>
                </c:pt>
                <c:pt idx="1863">
                  <c:v>74.34892</c:v>
                </c:pt>
                <c:pt idx="1864">
                  <c:v>74.34583999999998</c:v>
                </c:pt>
                <c:pt idx="1865">
                  <c:v>74.34274999999998</c:v>
                </c:pt>
                <c:pt idx="1866">
                  <c:v>74.33966</c:v>
                </c:pt>
                <c:pt idx="1867">
                  <c:v>74.33657</c:v>
                </c:pt>
                <c:pt idx="1868">
                  <c:v>74.33347999999998</c:v>
                </c:pt>
                <c:pt idx="1869">
                  <c:v>74.33037999999999</c:v>
                </c:pt>
                <c:pt idx="1870">
                  <c:v>74.327286</c:v>
                </c:pt>
                <c:pt idx="1871">
                  <c:v>74.32419</c:v>
                </c:pt>
                <c:pt idx="1872">
                  <c:v>74.32109</c:v>
                </c:pt>
                <c:pt idx="1873">
                  <c:v>74.317986</c:v>
                </c:pt>
                <c:pt idx="1874">
                  <c:v>74.31488</c:v>
                </c:pt>
                <c:pt idx="1875">
                  <c:v>74.31177499999998</c:v>
                </c:pt>
                <c:pt idx="1876">
                  <c:v>74.30867</c:v>
                </c:pt>
                <c:pt idx="1877">
                  <c:v>74.305565</c:v>
                </c:pt>
                <c:pt idx="1878">
                  <c:v>74.30245999999998</c:v>
                </c:pt>
                <c:pt idx="1879">
                  <c:v>74.299355</c:v>
                </c:pt>
                <c:pt idx="1880">
                  <c:v>74.29625</c:v>
                </c:pt>
                <c:pt idx="1881">
                  <c:v>74.293144</c:v>
                </c:pt>
                <c:pt idx="1882">
                  <c:v>74.29004</c:v>
                </c:pt>
                <c:pt idx="1883">
                  <c:v>74.28693000000001</c:v>
                </c:pt>
                <c:pt idx="1884">
                  <c:v>74.28382</c:v>
                </c:pt>
                <c:pt idx="1885">
                  <c:v>74.280716</c:v>
                </c:pt>
                <c:pt idx="1886">
                  <c:v>74.2776</c:v>
                </c:pt>
                <c:pt idx="1887">
                  <c:v>74.2745</c:v>
                </c:pt>
                <c:pt idx="1888">
                  <c:v>74.27138499999998</c:v>
                </c:pt>
                <c:pt idx="1889">
                  <c:v>74.26828</c:v>
                </c:pt>
                <c:pt idx="1890">
                  <c:v>74.265175</c:v>
                </c:pt>
                <c:pt idx="1891">
                  <c:v>74.26207</c:v>
                </c:pt>
                <c:pt idx="1892">
                  <c:v>74.258965</c:v>
                </c:pt>
                <c:pt idx="1893">
                  <c:v>74.25586</c:v>
                </c:pt>
                <c:pt idx="1894">
                  <c:v>74.25275399999998</c:v>
                </c:pt>
                <c:pt idx="1895">
                  <c:v>74.24965</c:v>
                </c:pt>
                <c:pt idx="1896">
                  <c:v>74.24655</c:v>
                </c:pt>
                <c:pt idx="1897">
                  <c:v>74.24346</c:v>
                </c:pt>
                <c:pt idx="1898">
                  <c:v>74.240364</c:v>
                </c:pt>
                <c:pt idx="1899">
                  <c:v>74.237274</c:v>
                </c:pt>
                <c:pt idx="1900">
                  <c:v>74.234184</c:v>
                </c:pt>
                <c:pt idx="1901">
                  <c:v>74.231094</c:v>
                </c:pt>
                <c:pt idx="1902">
                  <c:v>74.22801</c:v>
                </c:pt>
                <c:pt idx="1903">
                  <c:v>74.22493</c:v>
                </c:pt>
                <c:pt idx="1904">
                  <c:v>74.221855</c:v>
                </c:pt>
                <c:pt idx="1905">
                  <c:v>74.21877999999998</c:v>
                </c:pt>
                <c:pt idx="1906">
                  <c:v>74.21571</c:v>
                </c:pt>
                <c:pt idx="1907">
                  <c:v>74.21264</c:v>
                </c:pt>
                <c:pt idx="1908">
                  <c:v>74.20957000000001</c:v>
                </c:pt>
                <c:pt idx="1909">
                  <c:v>74.20651</c:v>
                </c:pt>
                <c:pt idx="1910">
                  <c:v>74.20345</c:v>
                </c:pt>
                <c:pt idx="1911">
                  <c:v>74.20039</c:v>
                </c:pt>
                <c:pt idx="1912">
                  <c:v>74.19733999999998</c:v>
                </c:pt>
                <c:pt idx="1913">
                  <c:v>74.19430000000001</c:v>
                </c:pt>
                <c:pt idx="1914">
                  <c:v>74.19126</c:v>
                </c:pt>
                <c:pt idx="1915">
                  <c:v>74.188225</c:v>
                </c:pt>
                <c:pt idx="1916">
                  <c:v>74.18828599999999</c:v>
                </c:pt>
                <c:pt idx="1917">
                  <c:v>74.18834999999999</c:v>
                </c:pt>
                <c:pt idx="1918">
                  <c:v>74.18841599999999</c:v>
                </c:pt>
                <c:pt idx="1919">
                  <c:v>74.18848999999999</c:v>
                </c:pt>
                <c:pt idx="1920">
                  <c:v>74.18857</c:v>
                </c:pt>
                <c:pt idx="1921">
                  <c:v>74.18864399999998</c:v>
                </c:pt>
                <c:pt idx="1922">
                  <c:v>74.18872999999998</c:v>
                </c:pt>
                <c:pt idx="1923">
                  <c:v>74.18881999999999</c:v>
                </c:pt>
                <c:pt idx="1924">
                  <c:v>74.18890999999999</c:v>
                </c:pt>
                <c:pt idx="1925">
                  <c:v>74.18900999999998</c:v>
                </c:pt>
                <c:pt idx="1926">
                  <c:v>74.18912</c:v>
                </c:pt>
                <c:pt idx="1927">
                  <c:v>74.189224</c:v>
                </c:pt>
                <c:pt idx="1928">
                  <c:v>74.18933</c:v>
                </c:pt>
                <c:pt idx="1929">
                  <c:v>74.18944499999999</c:v>
                </c:pt>
                <c:pt idx="1930">
                  <c:v>74.18956999999998</c:v>
                </c:pt>
                <c:pt idx="1931">
                  <c:v>74.18969</c:v>
                </c:pt>
                <c:pt idx="1932">
                  <c:v>74.18981999999998</c:v>
                </c:pt>
                <c:pt idx="1933">
                  <c:v>74.18996</c:v>
                </c:pt>
                <c:pt idx="1934">
                  <c:v>74.1901</c:v>
                </c:pt>
                <c:pt idx="1935">
                  <c:v>74.19025</c:v>
                </c:pt>
                <c:pt idx="1936">
                  <c:v>74.19039999999998</c:v>
                </c:pt>
                <c:pt idx="1937">
                  <c:v>74.19055</c:v>
                </c:pt>
                <c:pt idx="1938">
                  <c:v>74.19070999999998</c:v>
                </c:pt>
                <c:pt idx="1939">
                  <c:v>74.19086999999998</c:v>
                </c:pt>
                <c:pt idx="1940">
                  <c:v>74.19104</c:v>
                </c:pt>
                <c:pt idx="1941">
                  <c:v>74.191216</c:v>
                </c:pt>
                <c:pt idx="1942">
                  <c:v>74.19139</c:v>
                </c:pt>
                <c:pt idx="1943">
                  <c:v>74.19157000000001</c:v>
                </c:pt>
                <c:pt idx="1944">
                  <c:v>74.19175</c:v>
                </c:pt>
                <c:pt idx="1945">
                  <c:v>74.19194</c:v>
                </c:pt>
                <c:pt idx="1946">
                  <c:v>74.19213</c:v>
                </c:pt>
                <c:pt idx="1947">
                  <c:v>74.19233</c:v>
                </c:pt>
                <c:pt idx="1948">
                  <c:v>74.19253</c:v>
                </c:pt>
                <c:pt idx="1949">
                  <c:v>74.19272599999998</c:v>
                </c:pt>
                <c:pt idx="1950">
                  <c:v>74.19292999999998</c:v>
                </c:pt>
                <c:pt idx="1951">
                  <c:v>74.19314</c:v>
                </c:pt>
                <c:pt idx="1952">
                  <c:v>74.19334999999998</c:v>
                </c:pt>
                <c:pt idx="1953">
                  <c:v>74.193565</c:v>
                </c:pt>
                <c:pt idx="1954">
                  <c:v>74.19377999999999</c:v>
                </c:pt>
                <c:pt idx="1955">
                  <c:v>74.194</c:v>
                </c:pt>
                <c:pt idx="1956">
                  <c:v>74.19422</c:v>
                </c:pt>
                <c:pt idx="1957">
                  <c:v>74.19445</c:v>
                </c:pt>
                <c:pt idx="1958">
                  <c:v>74.19468</c:v>
                </c:pt>
                <c:pt idx="1959">
                  <c:v>74.19491</c:v>
                </c:pt>
                <c:pt idx="1960">
                  <c:v>74.19514499999998</c:v>
                </c:pt>
                <c:pt idx="1961">
                  <c:v>74.19537999999999</c:v>
                </c:pt>
                <c:pt idx="1962">
                  <c:v>74.19562</c:v>
                </c:pt>
                <c:pt idx="1963">
                  <c:v>74.19585399999998</c:v>
                </c:pt>
                <c:pt idx="1964">
                  <c:v>74.1961</c:v>
                </c:pt>
                <c:pt idx="1965">
                  <c:v>74.19633999999999</c:v>
                </c:pt>
                <c:pt idx="1966">
                  <c:v>74.196594</c:v>
                </c:pt>
                <c:pt idx="1967">
                  <c:v>74.19683999999998</c:v>
                </c:pt>
                <c:pt idx="1968">
                  <c:v>74.19708</c:v>
                </c:pt>
                <c:pt idx="1969">
                  <c:v>74.197334</c:v>
                </c:pt>
                <c:pt idx="1970">
                  <c:v>74.197586</c:v>
                </c:pt>
                <c:pt idx="1971">
                  <c:v>74.19784</c:v>
                </c:pt>
                <c:pt idx="1972">
                  <c:v>74.19808999999998</c:v>
                </c:pt>
                <c:pt idx="1973">
                  <c:v>74.19834999999999</c:v>
                </c:pt>
                <c:pt idx="1974">
                  <c:v>74.1986</c:v>
                </c:pt>
                <c:pt idx="1975">
                  <c:v>74.19885999999998</c:v>
                </c:pt>
                <c:pt idx="1976">
                  <c:v>74.19912</c:v>
                </c:pt>
                <c:pt idx="1977">
                  <c:v>74.19937999999999</c:v>
                </c:pt>
                <c:pt idx="1978">
                  <c:v>74.19964</c:v>
                </c:pt>
                <c:pt idx="1979">
                  <c:v>74.1999</c:v>
                </c:pt>
                <c:pt idx="1980">
                  <c:v>74.200165</c:v>
                </c:pt>
                <c:pt idx="1981">
                  <c:v>74.20043</c:v>
                </c:pt>
                <c:pt idx="1982">
                  <c:v>74.20070000000001</c:v>
                </c:pt>
                <c:pt idx="1983">
                  <c:v>74.200966</c:v>
                </c:pt>
                <c:pt idx="1984">
                  <c:v>74.20123</c:v>
                </c:pt>
                <c:pt idx="1985">
                  <c:v>74.2015</c:v>
                </c:pt>
                <c:pt idx="1986">
                  <c:v>74.20177</c:v>
                </c:pt>
                <c:pt idx="1987">
                  <c:v>74.202034</c:v>
                </c:pt>
                <c:pt idx="1988">
                  <c:v>74.2023</c:v>
                </c:pt>
                <c:pt idx="1989">
                  <c:v>74.20257599999998</c:v>
                </c:pt>
                <c:pt idx="1990">
                  <c:v>74.20283999999998</c:v>
                </c:pt>
                <c:pt idx="1991">
                  <c:v>74.20312</c:v>
                </c:pt>
                <c:pt idx="1992">
                  <c:v>74.203384</c:v>
                </c:pt>
                <c:pt idx="1993">
                  <c:v>74.20366</c:v>
                </c:pt>
                <c:pt idx="1994">
                  <c:v>74.203926</c:v>
                </c:pt>
                <c:pt idx="1995">
                  <c:v>74.2042</c:v>
                </c:pt>
                <c:pt idx="1996">
                  <c:v>74.20447</c:v>
                </c:pt>
                <c:pt idx="1997">
                  <c:v>74.20474</c:v>
                </c:pt>
                <c:pt idx="1998">
                  <c:v>74.20501</c:v>
                </c:pt>
                <c:pt idx="1999">
                  <c:v>74.205284</c:v>
                </c:pt>
                <c:pt idx="2000">
                  <c:v>74.20555</c:v>
                </c:pt>
                <c:pt idx="2001">
                  <c:v>74.205826</c:v>
                </c:pt>
                <c:pt idx="2002">
                  <c:v>74.20609</c:v>
                </c:pt>
                <c:pt idx="2003">
                  <c:v>74.20637</c:v>
                </c:pt>
                <c:pt idx="2004">
                  <c:v>74.206635</c:v>
                </c:pt>
                <c:pt idx="2005">
                  <c:v>74.20691</c:v>
                </c:pt>
                <c:pt idx="2006">
                  <c:v>74.20718</c:v>
                </c:pt>
                <c:pt idx="2007">
                  <c:v>74.20745</c:v>
                </c:pt>
                <c:pt idx="2008">
                  <c:v>74.20772</c:v>
                </c:pt>
                <c:pt idx="2009">
                  <c:v>74.20799</c:v>
                </c:pt>
                <c:pt idx="2010">
                  <c:v>74.20826</c:v>
                </c:pt>
                <c:pt idx="2011">
                  <c:v>74.20853</c:v>
                </c:pt>
                <c:pt idx="2012">
                  <c:v>74.20878999999998</c:v>
                </c:pt>
                <c:pt idx="2013">
                  <c:v>74.20906</c:v>
                </c:pt>
                <c:pt idx="2014">
                  <c:v>74.20933</c:v>
                </c:pt>
                <c:pt idx="2015">
                  <c:v>74.20959</c:v>
                </c:pt>
                <c:pt idx="2016">
                  <c:v>74.209854</c:v>
                </c:pt>
                <c:pt idx="2017">
                  <c:v>74.21012</c:v>
                </c:pt>
                <c:pt idx="2018">
                  <c:v>74.21039</c:v>
                </c:pt>
                <c:pt idx="2019">
                  <c:v>74.21065</c:v>
                </c:pt>
                <c:pt idx="2020">
                  <c:v>74.21091</c:v>
                </c:pt>
                <c:pt idx="2021">
                  <c:v>74.211174</c:v>
                </c:pt>
                <c:pt idx="2022">
                  <c:v>74.21143</c:v>
                </c:pt>
                <c:pt idx="2023">
                  <c:v>74.21169</c:v>
                </c:pt>
                <c:pt idx="2024">
                  <c:v>74.21195</c:v>
                </c:pt>
                <c:pt idx="2025">
                  <c:v>74.21221</c:v>
                </c:pt>
                <c:pt idx="2026">
                  <c:v>74.21247</c:v>
                </c:pt>
                <c:pt idx="2027">
                  <c:v>74.21273</c:v>
                </c:pt>
                <c:pt idx="2028">
                  <c:v>74.21299</c:v>
                </c:pt>
                <c:pt idx="2029">
                  <c:v>74.21325</c:v>
                </c:pt>
                <c:pt idx="2030">
                  <c:v>74.21351</c:v>
                </c:pt>
                <c:pt idx="2031">
                  <c:v>74.21376</c:v>
                </c:pt>
                <c:pt idx="2032">
                  <c:v>74.21401</c:v>
                </c:pt>
                <c:pt idx="2033">
                  <c:v>74.214264</c:v>
                </c:pt>
                <c:pt idx="2034">
                  <c:v>74.214516</c:v>
                </c:pt>
                <c:pt idx="2035">
                  <c:v>74.21476</c:v>
                </c:pt>
                <c:pt idx="2036">
                  <c:v>74.21501</c:v>
                </c:pt>
                <c:pt idx="2037">
                  <c:v>74.21526</c:v>
                </c:pt>
                <c:pt idx="2038">
                  <c:v>74.21551</c:v>
                </c:pt>
                <c:pt idx="2039">
                  <c:v>74.21575</c:v>
                </c:pt>
                <c:pt idx="2040">
                  <c:v>74.215996</c:v>
                </c:pt>
                <c:pt idx="2041">
                  <c:v>74.21624</c:v>
                </c:pt>
                <c:pt idx="2042">
                  <c:v>74.216484</c:v>
                </c:pt>
                <c:pt idx="2043">
                  <c:v>74.21673000000001</c:v>
                </c:pt>
                <c:pt idx="2044">
                  <c:v>74.21697</c:v>
                </c:pt>
                <c:pt idx="2045">
                  <c:v>74.21722</c:v>
                </c:pt>
                <c:pt idx="2046">
                  <c:v>74.21746</c:v>
                </c:pt>
                <c:pt idx="2047">
                  <c:v>74.217705</c:v>
                </c:pt>
                <c:pt idx="2048">
                  <c:v>74.21794</c:v>
                </c:pt>
                <c:pt idx="2049">
                  <c:v>74.21818</c:v>
                </c:pt>
                <c:pt idx="2050">
                  <c:v>74.218414</c:v>
                </c:pt>
                <c:pt idx="2051">
                  <c:v>74.21865</c:v>
                </c:pt>
                <c:pt idx="2052">
                  <c:v>74.21889</c:v>
                </c:pt>
                <c:pt idx="2053">
                  <c:v>74.219124</c:v>
                </c:pt>
                <c:pt idx="2054">
                  <c:v>74.21936</c:v>
                </c:pt>
                <c:pt idx="2055">
                  <c:v>74.2196</c:v>
                </c:pt>
                <c:pt idx="2056">
                  <c:v>74.219826</c:v>
                </c:pt>
                <c:pt idx="2057">
                  <c:v>74.220055</c:v>
                </c:pt>
                <c:pt idx="2058">
                  <c:v>74.22028</c:v>
                </c:pt>
                <c:pt idx="2059">
                  <c:v>74.22051</c:v>
                </c:pt>
                <c:pt idx="2060">
                  <c:v>74.22073999999999</c:v>
                </c:pt>
                <c:pt idx="2061">
                  <c:v>74.22097</c:v>
                </c:pt>
                <c:pt idx="2062">
                  <c:v>74.2212</c:v>
                </c:pt>
                <c:pt idx="2063">
                  <c:v>74.22142</c:v>
                </c:pt>
                <c:pt idx="2064">
                  <c:v>74.22164</c:v>
                </c:pt>
                <c:pt idx="2065">
                  <c:v>74.22186</c:v>
                </c:pt>
                <c:pt idx="2066">
                  <c:v>74.22208399999998</c:v>
                </c:pt>
                <c:pt idx="2067">
                  <c:v>74.22230499999999</c:v>
                </c:pt>
                <c:pt idx="2068">
                  <c:v>74.22253</c:v>
                </c:pt>
                <c:pt idx="2069">
                  <c:v>74.22273999999999</c:v>
                </c:pt>
                <c:pt idx="2070">
                  <c:v>74.22296</c:v>
                </c:pt>
                <c:pt idx="2071">
                  <c:v>74.223175</c:v>
                </c:pt>
                <c:pt idx="2072">
                  <c:v>74.22338999999998</c:v>
                </c:pt>
                <c:pt idx="2073">
                  <c:v>74.2236</c:v>
                </c:pt>
                <c:pt idx="2074">
                  <c:v>74.223816</c:v>
                </c:pt>
                <c:pt idx="2075">
                  <c:v>74.22403000000001</c:v>
                </c:pt>
                <c:pt idx="2076">
                  <c:v>74.22424</c:v>
                </c:pt>
                <c:pt idx="2077">
                  <c:v>74.22445</c:v>
                </c:pt>
                <c:pt idx="2078">
                  <c:v>74.224655</c:v>
                </c:pt>
                <c:pt idx="2079">
                  <c:v>74.22487</c:v>
                </c:pt>
                <c:pt idx="2080">
                  <c:v>74.22507499999999</c:v>
                </c:pt>
                <c:pt idx="2081">
                  <c:v>74.22528</c:v>
                </c:pt>
                <c:pt idx="2082">
                  <c:v>74.22548999999998</c:v>
                </c:pt>
                <c:pt idx="2083">
                  <c:v>74.22569</c:v>
                </c:pt>
                <c:pt idx="2084">
                  <c:v>74.22588999999999</c:v>
                </c:pt>
                <c:pt idx="2085">
                  <c:v>74.22609</c:v>
                </c:pt>
                <c:pt idx="2086">
                  <c:v>74.226295</c:v>
                </c:pt>
                <c:pt idx="2087">
                  <c:v>74.226494</c:v>
                </c:pt>
                <c:pt idx="2088">
                  <c:v>74.22669</c:v>
                </c:pt>
                <c:pt idx="2089">
                  <c:v>74.22688999999998</c:v>
                </c:pt>
                <c:pt idx="2090">
                  <c:v>74.22708</c:v>
                </c:pt>
                <c:pt idx="2091">
                  <c:v>74.22728</c:v>
                </c:pt>
                <c:pt idx="2092">
                  <c:v>74.22748</c:v>
                </c:pt>
                <c:pt idx="2093">
                  <c:v>74.22768</c:v>
                </c:pt>
                <c:pt idx="2094">
                  <c:v>74.22787499999998</c:v>
                </c:pt>
                <c:pt idx="2095">
                  <c:v>74.228065</c:v>
                </c:pt>
                <c:pt idx="2096">
                  <c:v>74.22826</c:v>
                </c:pt>
                <c:pt idx="2097">
                  <c:v>74.22844999999998</c:v>
                </c:pt>
                <c:pt idx="2098">
                  <c:v>74.22864</c:v>
                </c:pt>
                <c:pt idx="2099">
                  <c:v>74.22882</c:v>
                </c:pt>
                <c:pt idx="2100">
                  <c:v>74.229004</c:v>
                </c:pt>
                <c:pt idx="2101">
                  <c:v>74.22919</c:v>
                </c:pt>
                <c:pt idx="2102">
                  <c:v>74.22937999999999</c:v>
                </c:pt>
                <c:pt idx="2103">
                  <c:v>74.22956</c:v>
                </c:pt>
                <c:pt idx="2104">
                  <c:v>74.22974399999998</c:v>
                </c:pt>
                <c:pt idx="2105">
                  <c:v>74.22993</c:v>
                </c:pt>
                <c:pt idx="2106">
                  <c:v>74.23011</c:v>
                </c:pt>
                <c:pt idx="2107">
                  <c:v>74.230286</c:v>
                </c:pt>
                <c:pt idx="2108">
                  <c:v>74.23046</c:v>
                </c:pt>
                <c:pt idx="2109">
                  <c:v>74.23064</c:v>
                </c:pt>
                <c:pt idx="2110">
                  <c:v>74.23081</c:v>
                </c:pt>
                <c:pt idx="2111">
                  <c:v>74.23099</c:v>
                </c:pt>
                <c:pt idx="2112">
                  <c:v>74.23116</c:v>
                </c:pt>
                <c:pt idx="2113">
                  <c:v>74.23134</c:v>
                </c:pt>
                <c:pt idx="2114">
                  <c:v>74.23151</c:v>
                </c:pt>
                <c:pt idx="2115">
                  <c:v>74.23168</c:v>
                </c:pt>
                <c:pt idx="2116">
                  <c:v>74.23185</c:v>
                </c:pt>
                <c:pt idx="2117">
                  <c:v>74.23202</c:v>
                </c:pt>
                <c:pt idx="2118">
                  <c:v>74.232185</c:v>
                </c:pt>
                <c:pt idx="2119">
                  <c:v>74.23234999999998</c:v>
                </c:pt>
                <c:pt idx="2120">
                  <c:v>74.23252</c:v>
                </c:pt>
                <c:pt idx="2121">
                  <c:v>74.23269</c:v>
                </c:pt>
                <c:pt idx="2122">
                  <c:v>74.23286</c:v>
                </c:pt>
                <c:pt idx="2123">
                  <c:v>74.23302</c:v>
                </c:pt>
                <c:pt idx="2124">
                  <c:v>74.233185</c:v>
                </c:pt>
                <c:pt idx="2125">
                  <c:v>74.233345</c:v>
                </c:pt>
                <c:pt idx="2126">
                  <c:v>74.233505</c:v>
                </c:pt>
                <c:pt idx="2127">
                  <c:v>74.233665</c:v>
                </c:pt>
                <c:pt idx="2128">
                  <c:v>74.233826</c:v>
                </c:pt>
                <c:pt idx="2129">
                  <c:v>74.233986</c:v>
                </c:pt>
                <c:pt idx="2130">
                  <c:v>74.234146</c:v>
                </c:pt>
                <c:pt idx="2131">
                  <c:v>74.23431</c:v>
                </c:pt>
                <c:pt idx="2132">
                  <c:v>74.23446</c:v>
                </c:pt>
                <c:pt idx="2133">
                  <c:v>74.23462</c:v>
                </c:pt>
                <c:pt idx="2134">
                  <c:v>74.23477</c:v>
                </c:pt>
                <c:pt idx="2135">
                  <c:v>74.234924</c:v>
                </c:pt>
                <c:pt idx="2136">
                  <c:v>74.23507999999998</c:v>
                </c:pt>
                <c:pt idx="2137">
                  <c:v>74.23523</c:v>
                </c:pt>
                <c:pt idx="2138">
                  <c:v>74.23537999999999</c:v>
                </c:pt>
                <c:pt idx="2139">
                  <c:v>74.235535</c:v>
                </c:pt>
                <c:pt idx="2140">
                  <c:v>74.23568</c:v>
                </c:pt>
                <c:pt idx="2141">
                  <c:v>74.235825</c:v>
                </c:pt>
                <c:pt idx="2142">
                  <c:v>74.23597</c:v>
                </c:pt>
                <c:pt idx="2143">
                  <c:v>74.236115</c:v>
                </c:pt>
                <c:pt idx="2144">
                  <c:v>74.23626</c:v>
                </c:pt>
                <c:pt idx="2145">
                  <c:v>74.236404</c:v>
                </c:pt>
                <c:pt idx="2146">
                  <c:v>74.23655</c:v>
                </c:pt>
                <c:pt idx="2147">
                  <c:v>74.236694</c:v>
                </c:pt>
                <c:pt idx="2148">
                  <c:v>74.23684</c:v>
                </c:pt>
                <c:pt idx="2149">
                  <c:v>74.23698</c:v>
                </c:pt>
                <c:pt idx="2150">
                  <c:v>74.237114</c:v>
                </c:pt>
                <c:pt idx="2151">
                  <c:v>74.23726</c:v>
                </c:pt>
                <c:pt idx="2152">
                  <c:v>74.237404</c:v>
                </c:pt>
                <c:pt idx="2153">
                  <c:v>74.23754</c:v>
                </c:pt>
                <c:pt idx="2154">
                  <c:v>74.23768</c:v>
                </c:pt>
                <c:pt idx="2155">
                  <c:v>74.237816</c:v>
                </c:pt>
                <c:pt idx="2156">
                  <c:v>74.23795</c:v>
                </c:pt>
                <c:pt idx="2157">
                  <c:v>74.23807999999998</c:v>
                </c:pt>
                <c:pt idx="2158">
                  <c:v>74.23822</c:v>
                </c:pt>
                <c:pt idx="2159">
                  <c:v>74.23834999999998</c:v>
                </c:pt>
                <c:pt idx="2160">
                  <c:v>74.23847999999998</c:v>
                </c:pt>
                <c:pt idx="2161">
                  <c:v>74.23861</c:v>
                </c:pt>
                <c:pt idx="2162">
                  <c:v>74.23873999999999</c:v>
                </c:pt>
                <c:pt idx="2163">
                  <c:v>74.23887</c:v>
                </c:pt>
                <c:pt idx="2164">
                  <c:v>74.239</c:v>
                </c:pt>
                <c:pt idx="2165">
                  <c:v>74.23913</c:v>
                </c:pt>
                <c:pt idx="2166">
                  <c:v>74.23926</c:v>
                </c:pt>
                <c:pt idx="2167">
                  <c:v>74.23937999999998</c:v>
                </c:pt>
                <c:pt idx="2168">
                  <c:v>74.2395</c:v>
                </c:pt>
                <c:pt idx="2169">
                  <c:v>74.239624</c:v>
                </c:pt>
                <c:pt idx="2170">
                  <c:v>74.23975</c:v>
                </c:pt>
                <c:pt idx="2171">
                  <c:v>74.23987599999998</c:v>
                </c:pt>
                <c:pt idx="2172">
                  <c:v>74.24</c:v>
                </c:pt>
                <c:pt idx="2173">
                  <c:v>74.24012</c:v>
                </c:pt>
                <c:pt idx="2174">
                  <c:v>74.24024</c:v>
                </c:pt>
                <c:pt idx="2175">
                  <c:v>74.240364</c:v>
                </c:pt>
                <c:pt idx="2176">
                  <c:v>74.240486</c:v>
                </c:pt>
                <c:pt idx="2177">
                  <c:v>74.24061</c:v>
                </c:pt>
                <c:pt idx="2178">
                  <c:v>74.24072</c:v>
                </c:pt>
                <c:pt idx="2179">
                  <c:v>74.24084</c:v>
                </c:pt>
                <c:pt idx="2180">
                  <c:v>74.24095</c:v>
                </c:pt>
                <c:pt idx="2181">
                  <c:v>74.241066</c:v>
                </c:pt>
                <c:pt idx="2182">
                  <c:v>74.24118</c:v>
                </c:pt>
                <c:pt idx="2183">
                  <c:v>74.241295</c:v>
                </c:pt>
                <c:pt idx="2184">
                  <c:v>74.24141</c:v>
                </c:pt>
                <c:pt idx="2185">
                  <c:v>74.24152</c:v>
                </c:pt>
                <c:pt idx="2186">
                  <c:v>74.24164</c:v>
                </c:pt>
                <c:pt idx="2187">
                  <c:v>74.24175</c:v>
                </c:pt>
                <c:pt idx="2188">
                  <c:v>74.24187</c:v>
                </c:pt>
                <c:pt idx="2189">
                  <c:v>74.241974</c:v>
                </c:pt>
                <c:pt idx="2190">
                  <c:v>74.24208</c:v>
                </c:pt>
                <c:pt idx="2191">
                  <c:v>74.24404</c:v>
                </c:pt>
                <c:pt idx="2192">
                  <c:v>74.24601</c:v>
                </c:pt>
                <c:pt idx="2193">
                  <c:v>74.24798</c:v>
                </c:pt>
                <c:pt idx="2194">
                  <c:v>74.24995</c:v>
                </c:pt>
                <c:pt idx="2195">
                  <c:v>74.25191</c:v>
                </c:pt>
                <c:pt idx="2196">
                  <c:v>74.25387</c:v>
                </c:pt>
                <c:pt idx="2197">
                  <c:v>74.25582999999998</c:v>
                </c:pt>
                <c:pt idx="2198">
                  <c:v>74.25777999999998</c:v>
                </c:pt>
                <c:pt idx="2199">
                  <c:v>74.25973999999998</c:v>
                </c:pt>
                <c:pt idx="2200">
                  <c:v>74.2617</c:v>
                </c:pt>
                <c:pt idx="2201">
                  <c:v>74.26366</c:v>
                </c:pt>
                <c:pt idx="2202">
                  <c:v>74.26562</c:v>
                </c:pt>
                <c:pt idx="2203">
                  <c:v>74.26757</c:v>
                </c:pt>
                <c:pt idx="2204">
                  <c:v>74.26952</c:v>
                </c:pt>
                <c:pt idx="2205">
                  <c:v>74.27147999999998</c:v>
                </c:pt>
                <c:pt idx="2206">
                  <c:v>74.27343</c:v>
                </c:pt>
                <c:pt idx="2207">
                  <c:v>74.27537999999998</c:v>
                </c:pt>
                <c:pt idx="2208">
                  <c:v>74.27733599999999</c:v>
                </c:pt>
                <c:pt idx="2209">
                  <c:v>74.27928</c:v>
                </c:pt>
                <c:pt idx="2210">
                  <c:v>74.281235</c:v>
                </c:pt>
                <c:pt idx="2211">
                  <c:v>74.28318</c:v>
                </c:pt>
                <c:pt idx="2212">
                  <c:v>74.285126</c:v>
                </c:pt>
                <c:pt idx="2213">
                  <c:v>74.28707</c:v>
                </c:pt>
                <c:pt idx="2214">
                  <c:v>74.28902</c:v>
                </c:pt>
                <c:pt idx="2215">
                  <c:v>74.29096</c:v>
                </c:pt>
                <c:pt idx="2216">
                  <c:v>74.2929</c:v>
                </c:pt>
                <c:pt idx="2217">
                  <c:v>74.29484</c:v>
                </c:pt>
                <c:pt idx="2218">
                  <c:v>74.29677</c:v>
                </c:pt>
                <c:pt idx="2219">
                  <c:v>74.29870599999998</c:v>
                </c:pt>
                <c:pt idx="2220">
                  <c:v>74.30064</c:v>
                </c:pt>
                <c:pt idx="2221">
                  <c:v>74.297615</c:v>
                </c:pt>
                <c:pt idx="2222">
                  <c:v>74.29459</c:v>
                </c:pt>
                <c:pt idx="2223">
                  <c:v>74.29157</c:v>
                </c:pt>
                <c:pt idx="2224">
                  <c:v>74.28854</c:v>
                </c:pt>
                <c:pt idx="2225">
                  <c:v>74.285515</c:v>
                </c:pt>
                <c:pt idx="2226">
                  <c:v>74.28247999999999</c:v>
                </c:pt>
                <c:pt idx="2227">
                  <c:v>74.27944999999998</c:v>
                </c:pt>
                <c:pt idx="2228">
                  <c:v>74.27641</c:v>
                </c:pt>
                <c:pt idx="2229">
                  <c:v>74.27337999999999</c:v>
                </c:pt>
                <c:pt idx="2230">
                  <c:v>74.27032999999998</c:v>
                </c:pt>
                <c:pt idx="2231">
                  <c:v>74.267296</c:v>
                </c:pt>
                <c:pt idx="2232">
                  <c:v>74.26425</c:v>
                </c:pt>
                <c:pt idx="2233">
                  <c:v>74.26121</c:v>
                </c:pt>
                <c:pt idx="2234">
                  <c:v>74.25816</c:v>
                </c:pt>
                <c:pt idx="2235">
                  <c:v>74.25511</c:v>
                </c:pt>
                <c:pt idx="2236">
                  <c:v>74.25206</c:v>
                </c:pt>
                <c:pt idx="2237">
                  <c:v>74.249</c:v>
                </c:pt>
                <c:pt idx="2238">
                  <c:v>74.24595</c:v>
                </c:pt>
                <c:pt idx="2239">
                  <c:v>74.24289</c:v>
                </c:pt>
                <c:pt idx="2240">
                  <c:v>74.23983000000001</c:v>
                </c:pt>
                <c:pt idx="2241">
                  <c:v>74.23677</c:v>
                </c:pt>
                <c:pt idx="2242">
                  <c:v>74.23371</c:v>
                </c:pt>
                <c:pt idx="2243">
                  <c:v>74.230644</c:v>
                </c:pt>
                <c:pt idx="2244">
                  <c:v>74.227585</c:v>
                </c:pt>
                <c:pt idx="2245">
                  <c:v>74.22452</c:v>
                </c:pt>
                <c:pt idx="2246">
                  <c:v>74.22145</c:v>
                </c:pt>
                <c:pt idx="2247">
                  <c:v>74.21837999999998</c:v>
                </c:pt>
                <c:pt idx="2248">
                  <c:v>74.215324</c:v>
                </c:pt>
                <c:pt idx="2249">
                  <c:v>74.21226</c:v>
                </c:pt>
                <c:pt idx="2250">
                  <c:v>74.20919</c:v>
                </c:pt>
                <c:pt idx="2251">
                  <c:v>74.20612</c:v>
                </c:pt>
                <c:pt idx="2252">
                  <c:v>74.203064</c:v>
                </c:pt>
                <c:pt idx="2253">
                  <c:v>74.2</c:v>
                </c:pt>
                <c:pt idx="2254">
                  <c:v>74.19693</c:v>
                </c:pt>
                <c:pt idx="2255">
                  <c:v>74.19386</c:v>
                </c:pt>
                <c:pt idx="2256">
                  <c:v>74.19079999999998</c:v>
                </c:pt>
                <c:pt idx="2257">
                  <c:v>74.18774399999998</c:v>
                </c:pt>
                <c:pt idx="2258">
                  <c:v>74.184685</c:v>
                </c:pt>
                <c:pt idx="2259">
                  <c:v>74.181625</c:v>
                </c:pt>
                <c:pt idx="2260">
                  <c:v>74.17856999999998</c:v>
                </c:pt>
                <c:pt idx="2261">
                  <c:v>74.17551999999999</c:v>
                </c:pt>
                <c:pt idx="2262">
                  <c:v>74.17246999999998</c:v>
                </c:pt>
                <c:pt idx="2263">
                  <c:v>74.16942</c:v>
                </c:pt>
                <c:pt idx="2264">
                  <c:v>74.16637399999999</c:v>
                </c:pt>
                <c:pt idx="2265">
                  <c:v>74.16332999999998</c:v>
                </c:pt>
                <c:pt idx="2266">
                  <c:v>74.160286</c:v>
                </c:pt>
                <c:pt idx="2267">
                  <c:v>74.15724</c:v>
                </c:pt>
                <c:pt idx="2268">
                  <c:v>74.154205</c:v>
                </c:pt>
                <c:pt idx="2269">
                  <c:v>74.15117</c:v>
                </c:pt>
                <c:pt idx="2270">
                  <c:v>74.14814</c:v>
                </c:pt>
                <c:pt idx="2271">
                  <c:v>74.14511</c:v>
                </c:pt>
                <c:pt idx="2272">
                  <c:v>74.14208999999998</c:v>
                </c:pt>
                <c:pt idx="2273">
                  <c:v>74.13906999999998</c:v>
                </c:pt>
                <c:pt idx="2274">
                  <c:v>74.13604999999998</c:v>
                </c:pt>
                <c:pt idx="2275">
                  <c:v>74.133026</c:v>
                </c:pt>
                <c:pt idx="2276">
                  <c:v>74.13001</c:v>
                </c:pt>
                <c:pt idx="2277">
                  <c:v>74.12701</c:v>
                </c:pt>
                <c:pt idx="2278">
                  <c:v>74.12401</c:v>
                </c:pt>
                <c:pt idx="2279">
                  <c:v>74.12101</c:v>
                </c:pt>
                <c:pt idx="2280">
                  <c:v>74.11802</c:v>
                </c:pt>
                <c:pt idx="2281">
                  <c:v>74.11812</c:v>
                </c:pt>
                <c:pt idx="2282">
                  <c:v>74.11822</c:v>
                </c:pt>
                <c:pt idx="2283">
                  <c:v>74.118324</c:v>
                </c:pt>
                <c:pt idx="2284">
                  <c:v>74.11843999999999</c:v>
                </c:pt>
                <c:pt idx="2285">
                  <c:v>74.11855</c:v>
                </c:pt>
                <c:pt idx="2286">
                  <c:v>74.11867499999998</c:v>
                </c:pt>
                <c:pt idx="2287">
                  <c:v>74.11879999999998</c:v>
                </c:pt>
                <c:pt idx="2288">
                  <c:v>74.11892</c:v>
                </c:pt>
                <c:pt idx="2289">
                  <c:v>74.11906</c:v>
                </c:pt>
                <c:pt idx="2290">
                  <c:v>74.119194</c:v>
                </c:pt>
                <c:pt idx="2291">
                  <c:v>74.11933999999998</c:v>
                </c:pt>
                <c:pt idx="2292">
                  <c:v>74.119484</c:v>
                </c:pt>
                <c:pt idx="2293">
                  <c:v>74.11964</c:v>
                </c:pt>
                <c:pt idx="2294">
                  <c:v>74.1198</c:v>
                </c:pt>
                <c:pt idx="2295">
                  <c:v>74.11996</c:v>
                </c:pt>
                <c:pt idx="2296">
                  <c:v>74.120125</c:v>
                </c:pt>
                <c:pt idx="2297">
                  <c:v>74.12029999999998</c:v>
                </c:pt>
                <c:pt idx="2298">
                  <c:v>74.12047599999997</c:v>
                </c:pt>
                <c:pt idx="2299">
                  <c:v>74.12066</c:v>
                </c:pt>
                <c:pt idx="2300">
                  <c:v>74.12083999999999</c:v>
                </c:pt>
                <c:pt idx="2301">
                  <c:v>74.12103</c:v>
                </c:pt>
                <c:pt idx="2302">
                  <c:v>74.12122</c:v>
                </c:pt>
                <c:pt idx="2303">
                  <c:v>74.12142</c:v>
                </c:pt>
                <c:pt idx="2304">
                  <c:v>74.12162</c:v>
                </c:pt>
                <c:pt idx="2305">
                  <c:v>74.121826</c:v>
                </c:pt>
                <c:pt idx="2306">
                  <c:v>74.12203999999998</c:v>
                </c:pt>
                <c:pt idx="2307">
                  <c:v>74.12224999999998</c:v>
                </c:pt>
                <c:pt idx="2308">
                  <c:v>74.12247499999997</c:v>
                </c:pt>
                <c:pt idx="2309">
                  <c:v>74.12269599999999</c:v>
                </c:pt>
                <c:pt idx="2310">
                  <c:v>74.12291999999998</c:v>
                </c:pt>
                <c:pt idx="2311">
                  <c:v>74.12314599999999</c:v>
                </c:pt>
                <c:pt idx="2312">
                  <c:v>74.12337999999997</c:v>
                </c:pt>
                <c:pt idx="2313">
                  <c:v>74.12362</c:v>
                </c:pt>
                <c:pt idx="2314">
                  <c:v>74.12385599999999</c:v>
                </c:pt>
                <c:pt idx="2315">
                  <c:v>74.1241</c:v>
                </c:pt>
                <c:pt idx="2316">
                  <c:v>74.12434399999998</c:v>
                </c:pt>
                <c:pt idx="2317">
                  <c:v>74.12459599999998</c:v>
                </c:pt>
                <c:pt idx="2318">
                  <c:v>74.12484999999998</c:v>
                </c:pt>
                <c:pt idx="2319">
                  <c:v>74.12509999999999</c:v>
                </c:pt>
                <c:pt idx="2320">
                  <c:v>74.12535999999999</c:v>
                </c:pt>
                <c:pt idx="2321">
                  <c:v>74.12562</c:v>
                </c:pt>
                <c:pt idx="2322">
                  <c:v>74.12588499999997</c:v>
                </c:pt>
                <c:pt idx="2323">
                  <c:v>74.12614999999998</c:v>
                </c:pt>
                <c:pt idx="2324">
                  <c:v>74.12641999999998</c:v>
                </c:pt>
                <c:pt idx="2325">
                  <c:v>74.12668999999998</c:v>
                </c:pt>
                <c:pt idx="2326">
                  <c:v>74.12696999999998</c:v>
                </c:pt>
                <c:pt idx="2327">
                  <c:v>74.12724</c:v>
                </c:pt>
                <c:pt idx="2328">
                  <c:v>74.12752</c:v>
                </c:pt>
                <c:pt idx="2329">
                  <c:v>74.12779999999998</c:v>
                </c:pt>
                <c:pt idx="2330">
                  <c:v>74.12807999999997</c:v>
                </c:pt>
                <c:pt idx="2331">
                  <c:v>74.12836999999998</c:v>
                </c:pt>
                <c:pt idx="2332">
                  <c:v>74.12865399999998</c:v>
                </c:pt>
                <c:pt idx="2333">
                  <c:v>74.12894399999999</c:v>
                </c:pt>
                <c:pt idx="2334">
                  <c:v>74.12923399999998</c:v>
                </c:pt>
                <c:pt idx="2335">
                  <c:v>74.129524</c:v>
                </c:pt>
                <c:pt idx="2336">
                  <c:v>74.12981399999998</c:v>
                </c:pt>
                <c:pt idx="2337">
                  <c:v>74.130104</c:v>
                </c:pt>
                <c:pt idx="2338">
                  <c:v>74.13039999999998</c:v>
                </c:pt>
                <c:pt idx="2339">
                  <c:v>74.13069</c:v>
                </c:pt>
                <c:pt idx="2340">
                  <c:v>74.13098999999998</c:v>
                </c:pt>
                <c:pt idx="2341">
                  <c:v>74.13129</c:v>
                </c:pt>
                <c:pt idx="2342">
                  <c:v>74.131584</c:v>
                </c:pt>
                <c:pt idx="2343">
                  <c:v>74.13187999999998</c:v>
                </c:pt>
                <c:pt idx="2344">
                  <c:v>74.13217999999999</c:v>
                </c:pt>
                <c:pt idx="2345">
                  <c:v>74.13248399999999</c:v>
                </c:pt>
                <c:pt idx="2346">
                  <c:v>74.13277999999997</c:v>
                </c:pt>
                <c:pt idx="2347">
                  <c:v>74.13308999999998</c:v>
                </c:pt>
                <c:pt idx="2348">
                  <c:v>74.13338999999999</c:v>
                </c:pt>
                <c:pt idx="2349">
                  <c:v>74.1337</c:v>
                </c:pt>
                <c:pt idx="2350">
                  <c:v>74.134</c:v>
                </c:pt>
                <c:pt idx="2351">
                  <c:v>74.13431</c:v>
                </c:pt>
                <c:pt idx="2352">
                  <c:v>74.13461</c:v>
                </c:pt>
                <c:pt idx="2353">
                  <c:v>74.13492</c:v>
                </c:pt>
                <c:pt idx="2354">
                  <c:v>74.13522</c:v>
                </c:pt>
                <c:pt idx="2355">
                  <c:v>74.13552999999998</c:v>
                </c:pt>
                <c:pt idx="2356">
                  <c:v>74.13583</c:v>
                </c:pt>
                <c:pt idx="2357">
                  <c:v>74.13613999999998</c:v>
                </c:pt>
                <c:pt idx="2358">
                  <c:v>74.13644399999998</c:v>
                </c:pt>
                <c:pt idx="2359">
                  <c:v>74.13674999999999</c:v>
                </c:pt>
                <c:pt idx="2360">
                  <c:v>74.13706</c:v>
                </c:pt>
                <c:pt idx="2361">
                  <c:v>74.13736999999998</c:v>
                </c:pt>
                <c:pt idx="2362">
                  <c:v>74.13767</c:v>
                </c:pt>
                <c:pt idx="2363">
                  <c:v>74.13798</c:v>
                </c:pt>
                <c:pt idx="2364">
                  <c:v>74.13829</c:v>
                </c:pt>
                <c:pt idx="2365">
                  <c:v>74.13859999999998</c:v>
                </c:pt>
                <c:pt idx="2366">
                  <c:v>74.13890999999998</c:v>
                </c:pt>
                <c:pt idx="2367">
                  <c:v>74.13921</c:v>
                </c:pt>
                <c:pt idx="2368">
                  <c:v>74.13952</c:v>
                </c:pt>
                <c:pt idx="2369">
                  <c:v>74.139824</c:v>
                </c:pt>
                <c:pt idx="2370">
                  <c:v>74.14013000000001</c:v>
                </c:pt>
                <c:pt idx="2371">
                  <c:v>74.140434</c:v>
                </c:pt>
                <c:pt idx="2372">
                  <c:v>74.14073999999998</c:v>
                </c:pt>
                <c:pt idx="2373">
                  <c:v>74.141045</c:v>
                </c:pt>
                <c:pt idx="2374">
                  <c:v>74.14135</c:v>
                </c:pt>
                <c:pt idx="2375">
                  <c:v>74.141655</c:v>
                </c:pt>
                <c:pt idx="2376">
                  <c:v>74.14196</c:v>
                </c:pt>
                <c:pt idx="2377">
                  <c:v>74.142265</c:v>
                </c:pt>
                <c:pt idx="2378">
                  <c:v>74.14256</c:v>
                </c:pt>
                <c:pt idx="2379">
                  <c:v>74.14286999999998</c:v>
                </c:pt>
                <c:pt idx="2380">
                  <c:v>74.143166</c:v>
                </c:pt>
                <c:pt idx="2381">
                  <c:v>74.14347</c:v>
                </c:pt>
                <c:pt idx="2382">
                  <c:v>74.14376999999998</c:v>
                </c:pt>
                <c:pt idx="2383">
                  <c:v>74.144066</c:v>
                </c:pt>
                <c:pt idx="2384">
                  <c:v>74.14436</c:v>
                </c:pt>
                <c:pt idx="2385">
                  <c:v>74.14467</c:v>
                </c:pt>
                <c:pt idx="2386">
                  <c:v>74.144966</c:v>
                </c:pt>
                <c:pt idx="2387">
                  <c:v>74.14526</c:v>
                </c:pt>
                <c:pt idx="2388">
                  <c:v>74.14556</c:v>
                </c:pt>
                <c:pt idx="2389">
                  <c:v>74.14586</c:v>
                </c:pt>
                <c:pt idx="2390">
                  <c:v>74.14615</c:v>
                </c:pt>
                <c:pt idx="2391">
                  <c:v>74.14644</c:v>
                </c:pt>
                <c:pt idx="2392">
                  <c:v>74.14673599999999</c:v>
                </c:pt>
                <c:pt idx="2393">
                  <c:v>74.147026</c:v>
                </c:pt>
                <c:pt idx="2394">
                  <c:v>74.147316</c:v>
                </c:pt>
                <c:pt idx="2395">
                  <c:v>74.147606</c:v>
                </c:pt>
                <c:pt idx="2396">
                  <c:v>74.147896</c:v>
                </c:pt>
                <c:pt idx="2397">
                  <c:v>74.14818599999998</c:v>
                </c:pt>
                <c:pt idx="2398">
                  <c:v>74.14847599999999</c:v>
                </c:pt>
                <c:pt idx="2399">
                  <c:v>74.14876599999998</c:v>
                </c:pt>
                <c:pt idx="2400">
                  <c:v>74.14905</c:v>
                </c:pt>
                <c:pt idx="2401">
                  <c:v>74.14933999999998</c:v>
                </c:pt>
                <c:pt idx="2402">
                  <c:v>74.14962</c:v>
                </c:pt>
                <c:pt idx="2403">
                  <c:v>74.1499</c:v>
                </c:pt>
                <c:pt idx="2404">
                  <c:v>74.15018499999998</c:v>
                </c:pt>
                <c:pt idx="2405">
                  <c:v>74.15047</c:v>
                </c:pt>
                <c:pt idx="2406">
                  <c:v>74.15074999999999</c:v>
                </c:pt>
                <c:pt idx="2407">
                  <c:v>74.15103</c:v>
                </c:pt>
                <c:pt idx="2408">
                  <c:v>74.15130999999998</c:v>
                </c:pt>
                <c:pt idx="2409">
                  <c:v>74.151596</c:v>
                </c:pt>
                <c:pt idx="2410">
                  <c:v>74.15186999999998</c:v>
                </c:pt>
                <c:pt idx="2411">
                  <c:v>74.15214499999999</c:v>
                </c:pt>
                <c:pt idx="2412">
                  <c:v>74.15241999999999</c:v>
                </c:pt>
                <c:pt idx="2413">
                  <c:v>74.15269499999998</c:v>
                </c:pt>
                <c:pt idx="2414">
                  <c:v>74.15296999999998</c:v>
                </c:pt>
                <c:pt idx="2415">
                  <c:v>74.153244</c:v>
                </c:pt>
                <c:pt idx="2416">
                  <c:v>74.15350999999998</c:v>
                </c:pt>
                <c:pt idx="2417">
                  <c:v>74.15378599999997</c:v>
                </c:pt>
                <c:pt idx="2418">
                  <c:v>74.15405</c:v>
                </c:pt>
                <c:pt idx="2419">
                  <c:v>74.15432</c:v>
                </c:pt>
                <c:pt idx="2420">
                  <c:v>74.15459</c:v>
                </c:pt>
                <c:pt idx="2421">
                  <c:v>74.154854</c:v>
                </c:pt>
                <c:pt idx="2422">
                  <c:v>74.15511999999998</c:v>
                </c:pt>
                <c:pt idx="2423">
                  <c:v>74.15538999999997</c:v>
                </c:pt>
                <c:pt idx="2424">
                  <c:v>74.15565499999998</c:v>
                </c:pt>
                <c:pt idx="2425">
                  <c:v>74.15591999999998</c:v>
                </c:pt>
                <c:pt idx="2426">
                  <c:v>74.15617999999999</c:v>
                </c:pt>
                <c:pt idx="2427">
                  <c:v>74.15643999999999</c:v>
                </c:pt>
                <c:pt idx="2428">
                  <c:v>74.15669999999998</c:v>
                </c:pt>
                <c:pt idx="2429">
                  <c:v>74.15696</c:v>
                </c:pt>
                <c:pt idx="2430">
                  <c:v>74.15722</c:v>
                </c:pt>
                <c:pt idx="2431">
                  <c:v>74.15747999999999</c:v>
                </c:pt>
                <c:pt idx="2432">
                  <c:v>74.15773999999999</c:v>
                </c:pt>
                <c:pt idx="2433">
                  <c:v>74.15799</c:v>
                </c:pt>
                <c:pt idx="2434">
                  <c:v>74.15823999999999</c:v>
                </c:pt>
                <c:pt idx="2435">
                  <c:v>74.15848999999999</c:v>
                </c:pt>
                <c:pt idx="2436">
                  <c:v>74.15874499999997</c:v>
                </c:pt>
                <c:pt idx="2437">
                  <c:v>74.15898999999999</c:v>
                </c:pt>
                <c:pt idx="2438">
                  <c:v>74.15923999999998</c:v>
                </c:pt>
                <c:pt idx="2439">
                  <c:v>74.15948499999999</c:v>
                </c:pt>
                <c:pt idx="2440">
                  <c:v>74.15972999999998</c:v>
                </c:pt>
                <c:pt idx="2441">
                  <c:v>74.15996999999998</c:v>
                </c:pt>
                <c:pt idx="2442">
                  <c:v>74.16022</c:v>
                </c:pt>
                <c:pt idx="2443">
                  <c:v>74.16046</c:v>
                </c:pt>
                <c:pt idx="2444">
                  <c:v>74.16070599999999</c:v>
                </c:pt>
                <c:pt idx="2445">
                  <c:v>74.16095</c:v>
                </c:pt>
                <c:pt idx="2446">
                  <c:v>74.16119</c:v>
                </c:pt>
                <c:pt idx="2447">
                  <c:v>74.16143</c:v>
                </c:pt>
                <c:pt idx="2448">
                  <c:v>74.16167</c:v>
                </c:pt>
                <c:pt idx="2449">
                  <c:v>74.1619</c:v>
                </c:pt>
                <c:pt idx="2450">
                  <c:v>74.16213999999998</c:v>
                </c:pt>
                <c:pt idx="2451">
                  <c:v>74.16236999999998</c:v>
                </c:pt>
                <c:pt idx="2452">
                  <c:v>74.1626</c:v>
                </c:pt>
                <c:pt idx="2453">
                  <c:v>74.16282999999998</c:v>
                </c:pt>
                <c:pt idx="2454">
                  <c:v>74.163055</c:v>
                </c:pt>
                <c:pt idx="2455">
                  <c:v>74.163284</c:v>
                </c:pt>
                <c:pt idx="2456">
                  <c:v>74.16351</c:v>
                </c:pt>
                <c:pt idx="2457">
                  <c:v>74.16373999999999</c:v>
                </c:pt>
                <c:pt idx="2458">
                  <c:v>74.16397</c:v>
                </c:pt>
                <c:pt idx="2459">
                  <c:v>74.1642</c:v>
                </c:pt>
                <c:pt idx="2460">
                  <c:v>74.16443</c:v>
                </c:pt>
                <c:pt idx="2461">
                  <c:v>74.16466</c:v>
                </c:pt>
                <c:pt idx="2462">
                  <c:v>74.16487999999998</c:v>
                </c:pt>
                <c:pt idx="2463">
                  <c:v>74.16509999999998</c:v>
                </c:pt>
                <c:pt idx="2464">
                  <c:v>74.16531999999998</c:v>
                </c:pt>
                <c:pt idx="2465">
                  <c:v>74.16553999999998</c:v>
                </c:pt>
                <c:pt idx="2466">
                  <c:v>74.16576399999998</c:v>
                </c:pt>
                <c:pt idx="2467">
                  <c:v>74.16598499999999</c:v>
                </c:pt>
                <c:pt idx="2468">
                  <c:v>74.1662</c:v>
                </c:pt>
                <c:pt idx="2469">
                  <c:v>74.16642</c:v>
                </c:pt>
                <c:pt idx="2470">
                  <c:v>74.16663000000001</c:v>
                </c:pt>
                <c:pt idx="2471">
                  <c:v>74.16684999999998</c:v>
                </c:pt>
                <c:pt idx="2472">
                  <c:v>74.16706</c:v>
                </c:pt>
                <c:pt idx="2473">
                  <c:v>74.167274</c:v>
                </c:pt>
                <c:pt idx="2474">
                  <c:v>74.16748</c:v>
                </c:pt>
                <c:pt idx="2475">
                  <c:v>74.167694</c:v>
                </c:pt>
                <c:pt idx="2476">
                  <c:v>74.16791</c:v>
                </c:pt>
                <c:pt idx="2477">
                  <c:v>74.16811</c:v>
                </c:pt>
                <c:pt idx="2478">
                  <c:v>74.16832999999998</c:v>
                </c:pt>
                <c:pt idx="2479">
                  <c:v>74.16852999999998</c:v>
                </c:pt>
                <c:pt idx="2480">
                  <c:v>74.16873999999999</c:v>
                </c:pt>
                <c:pt idx="2481">
                  <c:v>74.16894499999998</c:v>
                </c:pt>
                <c:pt idx="2482">
                  <c:v>74.16914</c:v>
                </c:pt>
                <c:pt idx="2483">
                  <c:v>74.16933999999999</c:v>
                </c:pt>
                <c:pt idx="2484">
                  <c:v>74.16955</c:v>
                </c:pt>
                <c:pt idx="2485">
                  <c:v>74.16974999999998</c:v>
                </c:pt>
                <c:pt idx="2486">
                  <c:v>74.169945</c:v>
                </c:pt>
                <c:pt idx="2487">
                  <c:v>74.17013999999999</c:v>
                </c:pt>
                <c:pt idx="2488">
                  <c:v>74.17033999999997</c:v>
                </c:pt>
                <c:pt idx="2489">
                  <c:v>74.17053999999999</c:v>
                </c:pt>
                <c:pt idx="2490">
                  <c:v>74.17072999999998</c:v>
                </c:pt>
                <c:pt idx="2491">
                  <c:v>74.17093</c:v>
                </c:pt>
                <c:pt idx="2492">
                  <c:v>74.17112</c:v>
                </c:pt>
                <c:pt idx="2493">
                  <c:v>74.17130999999999</c:v>
                </c:pt>
                <c:pt idx="2494">
                  <c:v>74.17149999999998</c:v>
                </c:pt>
                <c:pt idx="2495">
                  <c:v>74.17169</c:v>
                </c:pt>
                <c:pt idx="2496">
                  <c:v>74.17187999999999</c:v>
                </c:pt>
                <c:pt idx="2497">
                  <c:v>74.17206999999998</c:v>
                </c:pt>
                <c:pt idx="2498">
                  <c:v>74.172264</c:v>
                </c:pt>
                <c:pt idx="2499">
                  <c:v>74.17244999999998</c:v>
                </c:pt>
                <c:pt idx="2500">
                  <c:v>74.17263999999999</c:v>
                </c:pt>
                <c:pt idx="2501">
                  <c:v>74.17281999999999</c:v>
                </c:pt>
                <c:pt idx="2502">
                  <c:v>74.17300399999999</c:v>
                </c:pt>
                <c:pt idx="2503">
                  <c:v>74.17318999999999</c:v>
                </c:pt>
                <c:pt idx="2504">
                  <c:v>74.17336999999998</c:v>
                </c:pt>
                <c:pt idx="2505">
                  <c:v>74.17354599999999</c:v>
                </c:pt>
                <c:pt idx="2506">
                  <c:v>74.17372999999998</c:v>
                </c:pt>
                <c:pt idx="2507">
                  <c:v>74.17390999999999</c:v>
                </c:pt>
                <c:pt idx="2508">
                  <c:v>74.17408999999999</c:v>
                </c:pt>
                <c:pt idx="2509">
                  <c:v>74.17426</c:v>
                </c:pt>
                <c:pt idx="2510">
                  <c:v>74.17443999999999</c:v>
                </c:pt>
                <c:pt idx="2511">
                  <c:v>74.174614</c:v>
                </c:pt>
                <c:pt idx="2512">
                  <c:v>74.17479999999999</c:v>
                </c:pt>
                <c:pt idx="2513">
                  <c:v>74.17496999999998</c:v>
                </c:pt>
                <c:pt idx="2514">
                  <c:v>74.17514999999999</c:v>
                </c:pt>
                <c:pt idx="2515">
                  <c:v>74.17531999999999</c:v>
                </c:pt>
                <c:pt idx="2516">
                  <c:v>74.17549999999999</c:v>
                </c:pt>
                <c:pt idx="2517">
                  <c:v>74.17567399999999</c:v>
                </c:pt>
                <c:pt idx="2518">
                  <c:v>74.17583999999997</c:v>
                </c:pt>
                <c:pt idx="2519">
                  <c:v>74.17601999999998</c:v>
                </c:pt>
                <c:pt idx="2520">
                  <c:v>74.17618599999999</c:v>
                </c:pt>
                <c:pt idx="2521">
                  <c:v>74.17634999999999</c:v>
                </c:pt>
                <c:pt idx="2522">
                  <c:v>74.17651999999998</c:v>
                </c:pt>
                <c:pt idx="2523">
                  <c:v>74.17668999999998</c:v>
                </c:pt>
                <c:pt idx="2524">
                  <c:v>74.17685999999999</c:v>
                </c:pt>
                <c:pt idx="2525">
                  <c:v>74.17702</c:v>
                </c:pt>
                <c:pt idx="2526">
                  <c:v>74.17717999999999</c:v>
                </c:pt>
                <c:pt idx="2527">
                  <c:v>74.17733999999999</c:v>
                </c:pt>
                <c:pt idx="2528">
                  <c:v>74.17749999999998</c:v>
                </c:pt>
                <c:pt idx="2529">
                  <c:v>74.17766</c:v>
                </c:pt>
                <c:pt idx="2530">
                  <c:v>74.17781999999998</c:v>
                </c:pt>
                <c:pt idx="2531">
                  <c:v>74.17796999999998</c:v>
                </c:pt>
                <c:pt idx="2532">
                  <c:v>74.17812999999998</c:v>
                </c:pt>
                <c:pt idx="2533">
                  <c:v>74.17828999999999</c:v>
                </c:pt>
                <c:pt idx="2534">
                  <c:v>74.17844999999998</c:v>
                </c:pt>
                <c:pt idx="2535">
                  <c:v>74.17860399999999</c:v>
                </c:pt>
                <c:pt idx="2536">
                  <c:v>74.17876399999999</c:v>
                </c:pt>
                <c:pt idx="2537">
                  <c:v>74.17891999999999</c:v>
                </c:pt>
                <c:pt idx="2538">
                  <c:v>74.17906999999998</c:v>
                </c:pt>
                <c:pt idx="2539">
                  <c:v>74.17922</c:v>
                </c:pt>
                <c:pt idx="2540">
                  <c:v>74.17937499999996</c:v>
                </c:pt>
                <c:pt idx="2541">
                  <c:v>74.17952999999998</c:v>
                </c:pt>
                <c:pt idx="2542">
                  <c:v>74.17967999999999</c:v>
                </c:pt>
                <c:pt idx="2543">
                  <c:v>74.17982999999998</c:v>
                </c:pt>
                <c:pt idx="2544">
                  <c:v>74.17998499999999</c:v>
                </c:pt>
                <c:pt idx="2545">
                  <c:v>74.18013</c:v>
                </c:pt>
                <c:pt idx="2546">
                  <c:v>74.18027499999998</c:v>
                </c:pt>
                <c:pt idx="2547">
                  <c:v>74.18042</c:v>
                </c:pt>
                <c:pt idx="2548">
                  <c:v>74.180565</c:v>
                </c:pt>
                <c:pt idx="2549">
                  <c:v>74.18070999999999</c:v>
                </c:pt>
                <c:pt idx="2550">
                  <c:v>74.18085499999998</c:v>
                </c:pt>
                <c:pt idx="2551">
                  <c:v>74.18099999999998</c:v>
                </c:pt>
                <c:pt idx="2552">
                  <c:v>74.181145</c:v>
                </c:pt>
                <c:pt idx="2553">
                  <c:v>74.18129</c:v>
                </c:pt>
                <c:pt idx="2554">
                  <c:v>74.18143</c:v>
                </c:pt>
                <c:pt idx="2555">
                  <c:v>74.18157</c:v>
                </c:pt>
                <c:pt idx="2556">
                  <c:v>74.18356999999998</c:v>
                </c:pt>
                <c:pt idx="2557">
                  <c:v>74.18555999999998</c:v>
                </c:pt>
                <c:pt idx="2558">
                  <c:v>74.18755</c:v>
                </c:pt>
                <c:pt idx="2559">
                  <c:v>74.18954499999998</c:v>
                </c:pt>
                <c:pt idx="2560">
                  <c:v>74.191536</c:v>
                </c:pt>
                <c:pt idx="2561">
                  <c:v>74.19353</c:v>
                </c:pt>
                <c:pt idx="2562">
                  <c:v>74.19552</c:v>
                </c:pt>
                <c:pt idx="2563">
                  <c:v>74.19751</c:v>
                </c:pt>
                <c:pt idx="2564">
                  <c:v>74.1995</c:v>
                </c:pt>
                <c:pt idx="2565">
                  <c:v>74.201485</c:v>
                </c:pt>
                <c:pt idx="2566">
                  <c:v>74.20347</c:v>
                </c:pt>
                <c:pt idx="2567">
                  <c:v>74.20546</c:v>
                </c:pt>
                <c:pt idx="2568">
                  <c:v>74.20744</c:v>
                </c:pt>
                <c:pt idx="2569">
                  <c:v>74.20943000000001</c:v>
                </c:pt>
                <c:pt idx="2570">
                  <c:v>74.21141</c:v>
                </c:pt>
                <c:pt idx="2571">
                  <c:v>74.21339</c:v>
                </c:pt>
                <c:pt idx="2572">
                  <c:v>74.21537</c:v>
                </c:pt>
                <c:pt idx="2573">
                  <c:v>74.21735</c:v>
                </c:pt>
                <c:pt idx="2574">
                  <c:v>74.21932</c:v>
                </c:pt>
                <c:pt idx="2575">
                  <c:v>74.221306</c:v>
                </c:pt>
                <c:pt idx="2576">
                  <c:v>74.22328</c:v>
                </c:pt>
                <c:pt idx="2577">
                  <c:v>74.22526</c:v>
                </c:pt>
                <c:pt idx="2578">
                  <c:v>74.227234</c:v>
                </c:pt>
                <c:pt idx="2579">
                  <c:v>74.2292</c:v>
                </c:pt>
                <c:pt idx="2580">
                  <c:v>74.23117</c:v>
                </c:pt>
                <c:pt idx="2581">
                  <c:v>74.23314</c:v>
                </c:pt>
                <c:pt idx="2582">
                  <c:v>74.23511</c:v>
                </c:pt>
                <c:pt idx="2583">
                  <c:v>74.23707</c:v>
                </c:pt>
                <c:pt idx="2584">
                  <c:v>74.23903</c:v>
                </c:pt>
                <c:pt idx="2585">
                  <c:v>74.24099</c:v>
                </c:pt>
                <c:pt idx="2586">
                  <c:v>74.23801</c:v>
                </c:pt>
                <c:pt idx="2587">
                  <c:v>74.235016</c:v>
                </c:pt>
                <c:pt idx="2588">
                  <c:v>74.23202</c:v>
                </c:pt>
                <c:pt idx="2589">
                  <c:v>74.22902</c:v>
                </c:pt>
                <c:pt idx="2590">
                  <c:v>74.22603</c:v>
                </c:pt>
                <c:pt idx="2591">
                  <c:v>74.22303</c:v>
                </c:pt>
                <c:pt idx="2592">
                  <c:v>74.22003</c:v>
                </c:pt>
                <c:pt idx="2593">
                  <c:v>74.217026</c:v>
                </c:pt>
                <c:pt idx="2594">
                  <c:v>74.21402</c:v>
                </c:pt>
                <c:pt idx="2595">
                  <c:v>74.21101</c:v>
                </c:pt>
                <c:pt idx="2596">
                  <c:v>74.20800000000001</c:v>
                </c:pt>
                <c:pt idx="2597">
                  <c:v>74.20499</c:v>
                </c:pt>
                <c:pt idx="2598">
                  <c:v>74.20197</c:v>
                </c:pt>
                <c:pt idx="2599">
                  <c:v>74.19894999999998</c:v>
                </c:pt>
                <c:pt idx="2600">
                  <c:v>74.19592999999998</c:v>
                </c:pt>
                <c:pt idx="2601">
                  <c:v>74.19291</c:v>
                </c:pt>
                <c:pt idx="2602">
                  <c:v>74.18988999999999</c:v>
                </c:pt>
                <c:pt idx="2603">
                  <c:v>74.18687</c:v>
                </c:pt>
                <c:pt idx="2604">
                  <c:v>74.18383999999999</c:v>
                </c:pt>
                <c:pt idx="2605">
                  <c:v>74.18080999999998</c:v>
                </c:pt>
                <c:pt idx="2606">
                  <c:v>74.17777999999998</c:v>
                </c:pt>
                <c:pt idx="2607">
                  <c:v>74.17474999999999</c:v>
                </c:pt>
                <c:pt idx="2608">
                  <c:v>74.17171999999998</c:v>
                </c:pt>
                <c:pt idx="2609">
                  <c:v>74.16869</c:v>
                </c:pt>
                <c:pt idx="2610">
                  <c:v>74.165665</c:v>
                </c:pt>
                <c:pt idx="2611">
                  <c:v>74.16263</c:v>
                </c:pt>
                <c:pt idx="2612">
                  <c:v>74.15958999999998</c:v>
                </c:pt>
                <c:pt idx="2613">
                  <c:v>74.15655499999998</c:v>
                </c:pt>
                <c:pt idx="2614">
                  <c:v>74.15352999999998</c:v>
                </c:pt>
                <c:pt idx="2615">
                  <c:v>74.15048999999999</c:v>
                </c:pt>
                <c:pt idx="2616">
                  <c:v>74.14746</c:v>
                </c:pt>
                <c:pt idx="2617">
                  <c:v>74.14443</c:v>
                </c:pt>
                <c:pt idx="2618">
                  <c:v>74.141396</c:v>
                </c:pt>
                <c:pt idx="2619">
                  <c:v>74.13836999999998</c:v>
                </c:pt>
                <c:pt idx="2620">
                  <c:v>74.13533999999999</c:v>
                </c:pt>
                <c:pt idx="2621">
                  <c:v>74.13230999999999</c:v>
                </c:pt>
                <c:pt idx="2622">
                  <c:v>74.12927999999998</c:v>
                </c:pt>
                <c:pt idx="2623">
                  <c:v>74.12626</c:v>
                </c:pt>
                <c:pt idx="2624">
                  <c:v>74.12323999999998</c:v>
                </c:pt>
                <c:pt idx="2625">
                  <c:v>74.12021</c:v>
                </c:pt>
                <c:pt idx="2626">
                  <c:v>74.11719</c:v>
                </c:pt>
                <c:pt idx="2627">
                  <c:v>74.11417</c:v>
                </c:pt>
                <c:pt idx="2628">
                  <c:v>74.11115</c:v>
                </c:pt>
                <c:pt idx="2629">
                  <c:v>74.10813999999999</c:v>
                </c:pt>
                <c:pt idx="2630">
                  <c:v>74.105125</c:v>
                </c:pt>
                <c:pt idx="2631">
                  <c:v>74.10210999999998</c:v>
                </c:pt>
                <c:pt idx="2632">
                  <c:v>74.099106</c:v>
                </c:pt>
                <c:pt idx="2633">
                  <c:v>74.0961</c:v>
                </c:pt>
                <c:pt idx="2634">
                  <c:v>74.0931</c:v>
                </c:pt>
                <c:pt idx="2635">
                  <c:v>74.0901</c:v>
                </c:pt>
                <c:pt idx="2636">
                  <c:v>74.08711</c:v>
                </c:pt>
                <c:pt idx="2637">
                  <c:v>74.084114</c:v>
                </c:pt>
                <c:pt idx="2638">
                  <c:v>74.08112</c:v>
                </c:pt>
                <c:pt idx="2639">
                  <c:v>74.07813999999999</c:v>
                </c:pt>
                <c:pt idx="2640">
                  <c:v>74.07515999999998</c:v>
                </c:pt>
                <c:pt idx="2641">
                  <c:v>74.07217399999999</c:v>
                </c:pt>
                <c:pt idx="2642">
                  <c:v>74.0692</c:v>
                </c:pt>
                <c:pt idx="2643">
                  <c:v>74.06623</c:v>
                </c:pt>
                <c:pt idx="2644">
                  <c:v>74.06326</c:v>
                </c:pt>
                <c:pt idx="2645">
                  <c:v>74.060295</c:v>
                </c:pt>
                <c:pt idx="2646">
                  <c:v>74.06042</c:v>
                </c:pt>
                <c:pt idx="2647">
                  <c:v>74.06055</c:v>
                </c:pt>
                <c:pt idx="2648">
                  <c:v>74.06068</c:v>
                </c:pt>
                <c:pt idx="2649">
                  <c:v>74.06082</c:v>
                </c:pt>
                <c:pt idx="2650">
                  <c:v>74.06097000000001</c:v>
                </c:pt>
                <c:pt idx="2651">
                  <c:v>74.06111</c:v>
                </c:pt>
                <c:pt idx="2652">
                  <c:v>74.061264</c:v>
                </c:pt>
                <c:pt idx="2653">
                  <c:v>74.06142</c:v>
                </c:pt>
                <c:pt idx="2654">
                  <c:v>74.061584</c:v>
                </c:pt>
                <c:pt idx="2655">
                  <c:v>74.06175</c:v>
                </c:pt>
                <c:pt idx="2656">
                  <c:v>74.06192</c:v>
                </c:pt>
                <c:pt idx="2657">
                  <c:v>74.06209599999998</c:v>
                </c:pt>
                <c:pt idx="2658">
                  <c:v>74.06228</c:v>
                </c:pt>
                <c:pt idx="2659">
                  <c:v>74.06246</c:v>
                </c:pt>
                <c:pt idx="2660">
                  <c:v>74.06265</c:v>
                </c:pt>
                <c:pt idx="2661">
                  <c:v>74.06284999999998</c:v>
                </c:pt>
                <c:pt idx="2662">
                  <c:v>74.06305</c:v>
                </c:pt>
                <c:pt idx="2663">
                  <c:v>74.063255</c:v>
                </c:pt>
                <c:pt idx="2664">
                  <c:v>74.06346</c:v>
                </c:pt>
                <c:pt idx="2665">
                  <c:v>74.063675</c:v>
                </c:pt>
                <c:pt idx="2666">
                  <c:v>74.06389</c:v>
                </c:pt>
                <c:pt idx="2667">
                  <c:v>74.06411</c:v>
                </c:pt>
                <c:pt idx="2668">
                  <c:v>74.06433000000001</c:v>
                </c:pt>
                <c:pt idx="2669">
                  <c:v>74.06456</c:v>
                </c:pt>
                <c:pt idx="2670">
                  <c:v>74.0648</c:v>
                </c:pt>
                <c:pt idx="2671">
                  <c:v>74.06503</c:v>
                </c:pt>
                <c:pt idx="2672">
                  <c:v>74.06528</c:v>
                </c:pt>
                <c:pt idx="2673">
                  <c:v>74.06552</c:v>
                </c:pt>
                <c:pt idx="2674">
                  <c:v>74.06576999999998</c:v>
                </c:pt>
                <c:pt idx="2675">
                  <c:v>74.066025</c:v>
                </c:pt>
                <c:pt idx="2676">
                  <c:v>74.066284</c:v>
                </c:pt>
                <c:pt idx="2677">
                  <c:v>74.06654</c:v>
                </c:pt>
                <c:pt idx="2678">
                  <c:v>74.06681</c:v>
                </c:pt>
                <c:pt idx="2679">
                  <c:v>74.06708</c:v>
                </c:pt>
                <c:pt idx="2680">
                  <c:v>74.067345</c:v>
                </c:pt>
                <c:pt idx="2681">
                  <c:v>74.06762</c:v>
                </c:pt>
                <c:pt idx="2682">
                  <c:v>74.067894</c:v>
                </c:pt>
                <c:pt idx="2683">
                  <c:v>74.06818</c:v>
                </c:pt>
                <c:pt idx="2684">
                  <c:v>74.06846</c:v>
                </c:pt>
                <c:pt idx="2685">
                  <c:v>74.06874999999998</c:v>
                </c:pt>
                <c:pt idx="2686">
                  <c:v>74.06904</c:v>
                </c:pt>
                <c:pt idx="2687">
                  <c:v>74.06933</c:v>
                </c:pt>
                <c:pt idx="2688">
                  <c:v>74.06962</c:v>
                </c:pt>
                <c:pt idx="2689">
                  <c:v>74.069916</c:v>
                </c:pt>
                <c:pt idx="2690">
                  <c:v>74.07022</c:v>
                </c:pt>
                <c:pt idx="2691">
                  <c:v>74.07052</c:v>
                </c:pt>
                <c:pt idx="2692">
                  <c:v>74.07082</c:v>
                </c:pt>
                <c:pt idx="2693">
                  <c:v>74.07113</c:v>
                </c:pt>
                <c:pt idx="2694">
                  <c:v>74.07143399999998</c:v>
                </c:pt>
                <c:pt idx="2695">
                  <c:v>74.07174999999998</c:v>
                </c:pt>
                <c:pt idx="2696">
                  <c:v>74.07205999999998</c:v>
                </c:pt>
                <c:pt idx="2697">
                  <c:v>74.07236999999998</c:v>
                </c:pt>
                <c:pt idx="2698">
                  <c:v>74.07268499999999</c:v>
                </c:pt>
                <c:pt idx="2699">
                  <c:v>74.07299999999998</c:v>
                </c:pt>
                <c:pt idx="2700">
                  <c:v>74.07330999999999</c:v>
                </c:pt>
                <c:pt idx="2701">
                  <c:v>74.07363</c:v>
                </c:pt>
                <c:pt idx="2702">
                  <c:v>74.07394999999998</c:v>
                </c:pt>
                <c:pt idx="2703">
                  <c:v>74.07427000000001</c:v>
                </c:pt>
                <c:pt idx="2704">
                  <c:v>74.07459</c:v>
                </c:pt>
                <c:pt idx="2705">
                  <c:v>74.07492</c:v>
                </c:pt>
                <c:pt idx="2706">
                  <c:v>74.07523999999998</c:v>
                </c:pt>
                <c:pt idx="2707">
                  <c:v>74.07557</c:v>
                </c:pt>
                <c:pt idx="2708">
                  <c:v>74.07589999999999</c:v>
                </c:pt>
                <c:pt idx="2709">
                  <c:v>74.076225</c:v>
                </c:pt>
                <c:pt idx="2710">
                  <c:v>74.07654999999998</c:v>
                </c:pt>
                <c:pt idx="2711">
                  <c:v>74.07687999999999</c:v>
                </c:pt>
                <c:pt idx="2712">
                  <c:v>74.07721</c:v>
                </c:pt>
                <c:pt idx="2713">
                  <c:v>74.07754</c:v>
                </c:pt>
                <c:pt idx="2714">
                  <c:v>74.07787</c:v>
                </c:pt>
                <c:pt idx="2715">
                  <c:v>74.07821</c:v>
                </c:pt>
                <c:pt idx="2716">
                  <c:v>74.07854499999999</c:v>
                </c:pt>
                <c:pt idx="2717">
                  <c:v>74.07886999999998</c:v>
                </c:pt>
                <c:pt idx="2718">
                  <c:v>74.0792</c:v>
                </c:pt>
                <c:pt idx="2719">
                  <c:v>74.07953</c:v>
                </c:pt>
                <c:pt idx="2720">
                  <c:v>74.079865</c:v>
                </c:pt>
                <c:pt idx="2721">
                  <c:v>74.0802</c:v>
                </c:pt>
                <c:pt idx="2722">
                  <c:v>74.08053599999998</c:v>
                </c:pt>
                <c:pt idx="2723">
                  <c:v>74.080864</c:v>
                </c:pt>
                <c:pt idx="2724">
                  <c:v>74.0812</c:v>
                </c:pt>
                <c:pt idx="2725">
                  <c:v>74.081535</c:v>
                </c:pt>
                <c:pt idx="2726">
                  <c:v>74.08186</c:v>
                </c:pt>
                <c:pt idx="2727">
                  <c:v>74.0822</c:v>
                </c:pt>
                <c:pt idx="2728">
                  <c:v>74.08253499999998</c:v>
                </c:pt>
                <c:pt idx="2729">
                  <c:v>74.08285999999998</c:v>
                </c:pt>
                <c:pt idx="2730">
                  <c:v>74.0832</c:v>
                </c:pt>
                <c:pt idx="2731">
                  <c:v>74.083534</c:v>
                </c:pt>
                <c:pt idx="2732">
                  <c:v>74.08386</c:v>
                </c:pt>
                <c:pt idx="2733">
                  <c:v>74.0842</c:v>
                </c:pt>
                <c:pt idx="2734">
                  <c:v>74.08453</c:v>
                </c:pt>
                <c:pt idx="2735">
                  <c:v>74.08486</c:v>
                </c:pt>
                <c:pt idx="2736">
                  <c:v>74.08518999999998</c:v>
                </c:pt>
                <c:pt idx="2737">
                  <c:v>74.08552</c:v>
                </c:pt>
                <c:pt idx="2738">
                  <c:v>74.08584599999999</c:v>
                </c:pt>
                <c:pt idx="2739">
                  <c:v>74.086174</c:v>
                </c:pt>
                <c:pt idx="2740">
                  <c:v>74.0865</c:v>
                </c:pt>
                <c:pt idx="2741">
                  <c:v>74.08683</c:v>
                </c:pt>
                <c:pt idx="2742">
                  <c:v>74.08716</c:v>
                </c:pt>
                <c:pt idx="2743">
                  <c:v>74.08749</c:v>
                </c:pt>
                <c:pt idx="2744">
                  <c:v>74.087814</c:v>
                </c:pt>
                <c:pt idx="2745">
                  <c:v>74.08813999999998</c:v>
                </c:pt>
                <c:pt idx="2746">
                  <c:v>74.08846999999998</c:v>
                </c:pt>
                <c:pt idx="2747">
                  <c:v>74.08879999999999</c:v>
                </c:pt>
                <c:pt idx="2748">
                  <c:v>74.08913</c:v>
                </c:pt>
                <c:pt idx="2749">
                  <c:v>74.089455</c:v>
                </c:pt>
                <c:pt idx="2750">
                  <c:v>74.08977999999999</c:v>
                </c:pt>
                <c:pt idx="2751">
                  <c:v>74.09011</c:v>
                </c:pt>
                <c:pt idx="2752">
                  <c:v>74.09044</c:v>
                </c:pt>
                <c:pt idx="2753">
                  <c:v>74.09076</c:v>
                </c:pt>
                <c:pt idx="2754">
                  <c:v>74.09109</c:v>
                </c:pt>
                <c:pt idx="2755">
                  <c:v>74.09141</c:v>
                </c:pt>
                <c:pt idx="2756">
                  <c:v>74.09173000000001</c:v>
                </c:pt>
                <c:pt idx="2757">
                  <c:v>74.09205</c:v>
                </c:pt>
                <c:pt idx="2758">
                  <c:v>74.09236999999998</c:v>
                </c:pt>
                <c:pt idx="2759">
                  <c:v>74.09268</c:v>
                </c:pt>
                <c:pt idx="2760">
                  <c:v>74.092995</c:v>
                </c:pt>
                <c:pt idx="2761">
                  <c:v>74.09331</c:v>
                </c:pt>
                <c:pt idx="2762">
                  <c:v>74.09362</c:v>
                </c:pt>
                <c:pt idx="2763">
                  <c:v>74.09393</c:v>
                </c:pt>
                <c:pt idx="2764">
                  <c:v>74.094246</c:v>
                </c:pt>
                <c:pt idx="2765">
                  <c:v>74.09456</c:v>
                </c:pt>
                <c:pt idx="2766">
                  <c:v>74.09487</c:v>
                </c:pt>
                <c:pt idx="2767">
                  <c:v>74.095184</c:v>
                </c:pt>
                <c:pt idx="2768">
                  <c:v>74.0955</c:v>
                </c:pt>
                <c:pt idx="2769">
                  <c:v>74.09581</c:v>
                </c:pt>
                <c:pt idx="2770">
                  <c:v>74.096115</c:v>
                </c:pt>
                <c:pt idx="2771">
                  <c:v>74.09643000000001</c:v>
                </c:pt>
                <c:pt idx="2772">
                  <c:v>74.09673</c:v>
                </c:pt>
                <c:pt idx="2773">
                  <c:v>74.09704</c:v>
                </c:pt>
                <c:pt idx="2774">
                  <c:v>74.09734</c:v>
                </c:pt>
                <c:pt idx="2775">
                  <c:v>74.09765</c:v>
                </c:pt>
                <c:pt idx="2776">
                  <c:v>74.097946</c:v>
                </c:pt>
                <c:pt idx="2777">
                  <c:v>74.09825</c:v>
                </c:pt>
                <c:pt idx="2778">
                  <c:v>74.09855</c:v>
                </c:pt>
                <c:pt idx="2779">
                  <c:v>74.09885</c:v>
                </c:pt>
                <c:pt idx="2780">
                  <c:v>74.099144</c:v>
                </c:pt>
                <c:pt idx="2781">
                  <c:v>74.09944</c:v>
                </c:pt>
                <c:pt idx="2782">
                  <c:v>74.09973999999998</c:v>
                </c:pt>
                <c:pt idx="2783">
                  <c:v>74.10003999999999</c:v>
                </c:pt>
                <c:pt idx="2784">
                  <c:v>74.10032999999998</c:v>
                </c:pt>
                <c:pt idx="2785">
                  <c:v>74.10062</c:v>
                </c:pt>
                <c:pt idx="2786">
                  <c:v>74.10091</c:v>
                </c:pt>
                <c:pt idx="2787">
                  <c:v>74.1012</c:v>
                </c:pt>
                <c:pt idx="2788">
                  <c:v>74.101494</c:v>
                </c:pt>
                <c:pt idx="2789">
                  <c:v>74.10177999999999</c:v>
                </c:pt>
                <c:pt idx="2790">
                  <c:v>74.10207</c:v>
                </c:pt>
                <c:pt idx="2791">
                  <c:v>74.10235999999999</c:v>
                </c:pt>
                <c:pt idx="2792">
                  <c:v>74.10264999999998</c:v>
                </c:pt>
                <c:pt idx="2793">
                  <c:v>74.10293599999999</c:v>
                </c:pt>
                <c:pt idx="2794">
                  <c:v>74.103226</c:v>
                </c:pt>
                <c:pt idx="2795">
                  <c:v>74.10351</c:v>
                </c:pt>
                <c:pt idx="2796">
                  <c:v>74.10378999999999</c:v>
                </c:pt>
                <c:pt idx="2797">
                  <c:v>74.10407</c:v>
                </c:pt>
                <c:pt idx="2798">
                  <c:v>74.104355</c:v>
                </c:pt>
                <c:pt idx="2799">
                  <c:v>74.10464</c:v>
                </c:pt>
                <c:pt idx="2800">
                  <c:v>74.10491</c:v>
                </c:pt>
                <c:pt idx="2801">
                  <c:v>74.10518999999998</c:v>
                </c:pt>
                <c:pt idx="2802">
                  <c:v>74.10545999999998</c:v>
                </c:pt>
                <c:pt idx="2803">
                  <c:v>74.10573599999996</c:v>
                </c:pt>
                <c:pt idx="2804">
                  <c:v>74.10601</c:v>
                </c:pt>
                <c:pt idx="2805">
                  <c:v>74.106285</c:v>
                </c:pt>
                <c:pt idx="2806">
                  <c:v>74.10655</c:v>
                </c:pt>
                <c:pt idx="2807">
                  <c:v>74.10682</c:v>
                </c:pt>
                <c:pt idx="2808">
                  <c:v>74.10708599999998</c:v>
                </c:pt>
                <c:pt idx="2809">
                  <c:v>74.10734999999998</c:v>
                </c:pt>
                <c:pt idx="2810">
                  <c:v>74.10762</c:v>
                </c:pt>
                <c:pt idx="2811">
                  <c:v>74.10787999999998</c:v>
                </c:pt>
                <c:pt idx="2812">
                  <c:v>74.10813999999999</c:v>
                </c:pt>
                <c:pt idx="2813">
                  <c:v>74.10839999999999</c:v>
                </c:pt>
                <c:pt idx="2814">
                  <c:v>74.10866</c:v>
                </c:pt>
                <c:pt idx="2815">
                  <c:v>74.10892</c:v>
                </c:pt>
                <c:pt idx="2816">
                  <c:v>74.10917999999998</c:v>
                </c:pt>
                <c:pt idx="2817">
                  <c:v>74.10943599999999</c:v>
                </c:pt>
                <c:pt idx="2818">
                  <c:v>74.109695</c:v>
                </c:pt>
                <c:pt idx="2819">
                  <c:v>74.109955</c:v>
                </c:pt>
                <c:pt idx="2820">
                  <c:v>74.110214</c:v>
                </c:pt>
                <c:pt idx="2821">
                  <c:v>74.110466</c:v>
                </c:pt>
                <c:pt idx="2822">
                  <c:v>74.11072</c:v>
                </c:pt>
                <c:pt idx="2823">
                  <c:v>74.11097</c:v>
                </c:pt>
                <c:pt idx="2824">
                  <c:v>74.11122</c:v>
                </c:pt>
                <c:pt idx="2825">
                  <c:v>74.11147</c:v>
                </c:pt>
                <c:pt idx="2826">
                  <c:v>74.11172</c:v>
                </c:pt>
                <c:pt idx="2827">
                  <c:v>74.11197000000001</c:v>
                </c:pt>
                <c:pt idx="2828">
                  <c:v>74.11222</c:v>
                </c:pt>
                <c:pt idx="2829">
                  <c:v>74.112465</c:v>
                </c:pt>
                <c:pt idx="2830">
                  <c:v>74.11270999999999</c:v>
                </c:pt>
                <c:pt idx="2831">
                  <c:v>74.11295</c:v>
                </c:pt>
                <c:pt idx="2832">
                  <c:v>74.1132</c:v>
                </c:pt>
                <c:pt idx="2833">
                  <c:v>74.11343999999998</c:v>
                </c:pt>
                <c:pt idx="2834">
                  <c:v>74.11368</c:v>
                </c:pt>
                <c:pt idx="2835">
                  <c:v>74.11392</c:v>
                </c:pt>
                <c:pt idx="2836">
                  <c:v>74.11416</c:v>
                </c:pt>
                <c:pt idx="2837">
                  <c:v>74.114395</c:v>
                </c:pt>
                <c:pt idx="2838">
                  <c:v>74.11463</c:v>
                </c:pt>
                <c:pt idx="2839">
                  <c:v>74.11487</c:v>
                </c:pt>
                <c:pt idx="2840">
                  <c:v>74.115105</c:v>
                </c:pt>
                <c:pt idx="2841">
                  <c:v>74.11533999999999</c:v>
                </c:pt>
                <c:pt idx="2842">
                  <c:v>74.11557</c:v>
                </c:pt>
                <c:pt idx="2843">
                  <c:v>74.11579999999998</c:v>
                </c:pt>
                <c:pt idx="2844">
                  <c:v>74.11603</c:v>
                </c:pt>
                <c:pt idx="2845">
                  <c:v>74.11626</c:v>
                </c:pt>
                <c:pt idx="2846">
                  <c:v>74.11648599999998</c:v>
                </c:pt>
                <c:pt idx="2847">
                  <c:v>74.116714</c:v>
                </c:pt>
                <c:pt idx="2848">
                  <c:v>74.11694</c:v>
                </c:pt>
                <c:pt idx="2849">
                  <c:v>74.117165</c:v>
                </c:pt>
                <c:pt idx="2850">
                  <c:v>74.11738599999998</c:v>
                </c:pt>
                <c:pt idx="2851">
                  <c:v>74.117615</c:v>
                </c:pt>
                <c:pt idx="2852">
                  <c:v>74.11783599999998</c:v>
                </c:pt>
                <c:pt idx="2853">
                  <c:v>74.11806</c:v>
                </c:pt>
                <c:pt idx="2854">
                  <c:v>74.11828</c:v>
                </c:pt>
                <c:pt idx="2855">
                  <c:v>74.11849999999998</c:v>
                </c:pt>
                <c:pt idx="2856">
                  <c:v>74.11871999999998</c:v>
                </c:pt>
                <c:pt idx="2857">
                  <c:v>74.11893999999998</c:v>
                </c:pt>
                <c:pt idx="2858">
                  <c:v>74.119156</c:v>
                </c:pt>
                <c:pt idx="2859">
                  <c:v>74.11937999999999</c:v>
                </c:pt>
                <c:pt idx="2860">
                  <c:v>74.11959</c:v>
                </c:pt>
                <c:pt idx="2861">
                  <c:v>74.119804</c:v>
                </c:pt>
                <c:pt idx="2862">
                  <c:v>74.12001999999998</c:v>
                </c:pt>
                <c:pt idx="2863">
                  <c:v>74.12023</c:v>
                </c:pt>
                <c:pt idx="2864">
                  <c:v>74.12044499999999</c:v>
                </c:pt>
                <c:pt idx="2865">
                  <c:v>74.12065</c:v>
                </c:pt>
                <c:pt idx="2866">
                  <c:v>74.12085999999998</c:v>
                </c:pt>
                <c:pt idx="2867">
                  <c:v>74.12106</c:v>
                </c:pt>
                <c:pt idx="2868">
                  <c:v>74.12127</c:v>
                </c:pt>
                <c:pt idx="2869">
                  <c:v>74.12147999999999</c:v>
                </c:pt>
                <c:pt idx="2870">
                  <c:v>74.12169</c:v>
                </c:pt>
                <c:pt idx="2871">
                  <c:v>74.12189499999998</c:v>
                </c:pt>
                <c:pt idx="2872">
                  <c:v>74.12209999999999</c:v>
                </c:pt>
                <c:pt idx="2873">
                  <c:v>74.12230999999998</c:v>
                </c:pt>
                <c:pt idx="2874">
                  <c:v>74.12250499999999</c:v>
                </c:pt>
                <c:pt idx="2875">
                  <c:v>74.12269999999998</c:v>
                </c:pt>
                <c:pt idx="2876">
                  <c:v>74.12289999999999</c:v>
                </c:pt>
                <c:pt idx="2877">
                  <c:v>74.12309999999998</c:v>
                </c:pt>
                <c:pt idx="2878">
                  <c:v>74.12329999999998</c:v>
                </c:pt>
                <c:pt idx="2879">
                  <c:v>74.12349999999999</c:v>
                </c:pt>
                <c:pt idx="2880">
                  <c:v>74.123695</c:v>
                </c:pt>
                <c:pt idx="2881">
                  <c:v>74.12388999999999</c:v>
                </c:pt>
                <c:pt idx="2882">
                  <c:v>74.12408399999998</c:v>
                </c:pt>
                <c:pt idx="2883">
                  <c:v>74.12428</c:v>
                </c:pt>
                <c:pt idx="2884">
                  <c:v>74.12446999999998</c:v>
                </c:pt>
                <c:pt idx="2885">
                  <c:v>74.124664</c:v>
                </c:pt>
                <c:pt idx="2886">
                  <c:v>74.12485499999998</c:v>
                </c:pt>
                <c:pt idx="2887">
                  <c:v>74.12504599999998</c:v>
                </c:pt>
                <c:pt idx="2888">
                  <c:v>74.12523999999999</c:v>
                </c:pt>
                <c:pt idx="2889">
                  <c:v>74.12542999999998</c:v>
                </c:pt>
                <c:pt idx="2890">
                  <c:v>74.12562</c:v>
                </c:pt>
                <c:pt idx="2891">
                  <c:v>74.12579999999998</c:v>
                </c:pt>
                <c:pt idx="2892">
                  <c:v>74.12598999999999</c:v>
                </c:pt>
                <c:pt idx="2893">
                  <c:v>74.12617499999999</c:v>
                </c:pt>
                <c:pt idx="2894">
                  <c:v>74.12635999999999</c:v>
                </c:pt>
                <c:pt idx="2895">
                  <c:v>74.12653999999999</c:v>
                </c:pt>
                <c:pt idx="2896">
                  <c:v>74.12672399999998</c:v>
                </c:pt>
                <c:pt idx="2897">
                  <c:v>74.12690999999998</c:v>
                </c:pt>
                <c:pt idx="2898">
                  <c:v>74.12708999999998</c:v>
                </c:pt>
                <c:pt idx="2899">
                  <c:v>74.12727</c:v>
                </c:pt>
                <c:pt idx="2900">
                  <c:v>74.12744999999998</c:v>
                </c:pt>
                <c:pt idx="2901">
                  <c:v>74.12763</c:v>
                </c:pt>
                <c:pt idx="2902">
                  <c:v>74.12780999999998</c:v>
                </c:pt>
                <c:pt idx="2903">
                  <c:v>74.12797999999998</c:v>
                </c:pt>
                <c:pt idx="2904">
                  <c:v>74.12815999999998</c:v>
                </c:pt>
                <c:pt idx="2905">
                  <c:v>74.12833399999997</c:v>
                </c:pt>
                <c:pt idx="2906">
                  <c:v>74.12850999999999</c:v>
                </c:pt>
                <c:pt idx="2907">
                  <c:v>74.12868499999999</c:v>
                </c:pt>
                <c:pt idx="2908">
                  <c:v>74.12885999999999</c:v>
                </c:pt>
                <c:pt idx="2909">
                  <c:v>74.12903599999999</c:v>
                </c:pt>
                <c:pt idx="2910">
                  <c:v>74.12919999999998</c:v>
                </c:pt>
                <c:pt idx="2911">
                  <c:v>74.12936999999998</c:v>
                </c:pt>
                <c:pt idx="2912">
                  <c:v>74.12953999999999</c:v>
                </c:pt>
                <c:pt idx="2913">
                  <c:v>74.12970999999999</c:v>
                </c:pt>
                <c:pt idx="2914">
                  <c:v>74.12987999999999</c:v>
                </c:pt>
                <c:pt idx="2915">
                  <c:v>74.13004999999998</c:v>
                </c:pt>
                <c:pt idx="2916">
                  <c:v>74.13022</c:v>
                </c:pt>
                <c:pt idx="2917">
                  <c:v>74.13038999999999</c:v>
                </c:pt>
                <c:pt idx="2918">
                  <c:v>74.130554</c:v>
                </c:pt>
                <c:pt idx="2919">
                  <c:v>74.13071999999998</c:v>
                </c:pt>
                <c:pt idx="2920">
                  <c:v>74.13087999999999</c:v>
                </c:pt>
                <c:pt idx="2921">
                  <c:v>74.13289999999999</c:v>
                </c:pt>
                <c:pt idx="2922">
                  <c:v>74.13491</c:v>
                </c:pt>
                <c:pt idx="2923">
                  <c:v>74.136925</c:v>
                </c:pt>
                <c:pt idx="2924">
                  <c:v>74.13893999999999</c:v>
                </c:pt>
                <c:pt idx="2925">
                  <c:v>74.14095</c:v>
                </c:pt>
                <c:pt idx="2926">
                  <c:v>74.14296</c:v>
                </c:pt>
                <c:pt idx="2927">
                  <c:v>74.14497</c:v>
                </c:pt>
                <c:pt idx="2928">
                  <c:v>74.14698</c:v>
                </c:pt>
                <c:pt idx="2929">
                  <c:v>74.148994</c:v>
                </c:pt>
                <c:pt idx="2930">
                  <c:v>74.15099999999998</c:v>
                </c:pt>
                <c:pt idx="2931">
                  <c:v>74.15300999999998</c:v>
                </c:pt>
                <c:pt idx="2932">
                  <c:v>74.15501399999998</c:v>
                </c:pt>
                <c:pt idx="2933">
                  <c:v>74.15702</c:v>
                </c:pt>
                <c:pt idx="2934">
                  <c:v>74.15902999999998</c:v>
                </c:pt>
                <c:pt idx="2935">
                  <c:v>74.16103</c:v>
                </c:pt>
                <c:pt idx="2936">
                  <c:v>74.16303999999998</c:v>
                </c:pt>
                <c:pt idx="2937">
                  <c:v>74.16504999999998</c:v>
                </c:pt>
                <c:pt idx="2938">
                  <c:v>74.167046</c:v>
                </c:pt>
                <c:pt idx="2939">
                  <c:v>74.169044</c:v>
                </c:pt>
                <c:pt idx="2940">
                  <c:v>74.17103999999999</c:v>
                </c:pt>
                <c:pt idx="2941">
                  <c:v>74.17303999999999</c:v>
                </c:pt>
                <c:pt idx="2942">
                  <c:v>74.17503999999997</c:v>
                </c:pt>
                <c:pt idx="2943">
                  <c:v>74.17703999999999</c:v>
                </c:pt>
                <c:pt idx="2944">
                  <c:v>74.17903999999999</c:v>
                </c:pt>
                <c:pt idx="2945">
                  <c:v>74.18103</c:v>
                </c:pt>
                <c:pt idx="2946">
                  <c:v>74.18302</c:v>
                </c:pt>
                <c:pt idx="2947">
                  <c:v>74.18500999999999</c:v>
                </c:pt>
                <c:pt idx="2948">
                  <c:v>74.187</c:v>
                </c:pt>
                <c:pt idx="2949">
                  <c:v>74.18897999999999</c:v>
                </c:pt>
                <c:pt idx="2950">
                  <c:v>74.19096</c:v>
                </c:pt>
                <c:pt idx="2951">
                  <c:v>74.187996</c:v>
                </c:pt>
                <c:pt idx="2952">
                  <c:v>74.18503</c:v>
                </c:pt>
                <c:pt idx="2953">
                  <c:v>74.18205999999999</c:v>
                </c:pt>
                <c:pt idx="2954">
                  <c:v>74.17908999999999</c:v>
                </c:pt>
                <c:pt idx="2955">
                  <c:v>74.176125</c:v>
                </c:pt>
                <c:pt idx="2956">
                  <c:v>74.17314999999999</c:v>
                </c:pt>
                <c:pt idx="2957">
                  <c:v>74.17017</c:v>
                </c:pt>
                <c:pt idx="2958">
                  <c:v>74.16719</c:v>
                </c:pt>
                <c:pt idx="2959">
                  <c:v>74.16421</c:v>
                </c:pt>
                <c:pt idx="2960">
                  <c:v>74.161224</c:v>
                </c:pt>
                <c:pt idx="2961">
                  <c:v>74.15822999999998</c:v>
                </c:pt>
                <c:pt idx="2962">
                  <c:v>74.15523999999999</c:v>
                </c:pt>
                <c:pt idx="2963">
                  <c:v>74.15224999999998</c:v>
                </c:pt>
                <c:pt idx="2964">
                  <c:v>74.14926</c:v>
                </c:pt>
                <c:pt idx="2965">
                  <c:v>74.14627</c:v>
                </c:pt>
                <c:pt idx="2966">
                  <c:v>74.14328</c:v>
                </c:pt>
                <c:pt idx="2967">
                  <c:v>74.14028</c:v>
                </c:pt>
                <c:pt idx="2968">
                  <c:v>74.13728</c:v>
                </c:pt>
                <c:pt idx="2969">
                  <c:v>74.134285</c:v>
                </c:pt>
                <c:pt idx="2970">
                  <c:v>74.13128</c:v>
                </c:pt>
                <c:pt idx="2971">
                  <c:v>74.12826999999998</c:v>
                </c:pt>
                <c:pt idx="2972">
                  <c:v>74.12526999999998</c:v>
                </c:pt>
                <c:pt idx="2973">
                  <c:v>74.12225999999998</c:v>
                </c:pt>
                <c:pt idx="2974">
                  <c:v>74.119255</c:v>
                </c:pt>
                <c:pt idx="2975">
                  <c:v>74.11624</c:v>
                </c:pt>
                <c:pt idx="2976">
                  <c:v>74.113235</c:v>
                </c:pt>
                <c:pt idx="2977">
                  <c:v>74.11023</c:v>
                </c:pt>
                <c:pt idx="2978">
                  <c:v>74.10722</c:v>
                </c:pt>
                <c:pt idx="2979">
                  <c:v>74.10421</c:v>
                </c:pt>
                <c:pt idx="2980">
                  <c:v>74.101204</c:v>
                </c:pt>
                <c:pt idx="2981">
                  <c:v>74.09819</c:v>
                </c:pt>
                <c:pt idx="2982">
                  <c:v>74.095184</c:v>
                </c:pt>
                <c:pt idx="2983">
                  <c:v>74.09218</c:v>
                </c:pt>
                <c:pt idx="2984">
                  <c:v>74.08917</c:v>
                </c:pt>
                <c:pt idx="2985">
                  <c:v>74.08616</c:v>
                </c:pt>
                <c:pt idx="2986">
                  <c:v>74.08315</c:v>
                </c:pt>
                <c:pt idx="2987">
                  <c:v>74.08015</c:v>
                </c:pt>
                <c:pt idx="2988">
                  <c:v>74.07715</c:v>
                </c:pt>
                <c:pt idx="2989">
                  <c:v>74.07414</c:v>
                </c:pt>
                <c:pt idx="2990">
                  <c:v>74.071144</c:v>
                </c:pt>
                <c:pt idx="2991">
                  <c:v>74.068146</c:v>
                </c:pt>
                <c:pt idx="2992">
                  <c:v>74.065155</c:v>
                </c:pt>
                <c:pt idx="2993">
                  <c:v>74.062164</c:v>
                </c:pt>
                <c:pt idx="2994">
                  <c:v>74.05917</c:v>
                </c:pt>
                <c:pt idx="2995">
                  <c:v>74.05618</c:v>
                </c:pt>
                <c:pt idx="2996">
                  <c:v>74.05319</c:v>
                </c:pt>
                <c:pt idx="2997">
                  <c:v>74.0502</c:v>
                </c:pt>
                <c:pt idx="2998">
                  <c:v>74.04722</c:v>
                </c:pt>
                <c:pt idx="2999">
                  <c:v>74.04424</c:v>
                </c:pt>
                <c:pt idx="3000">
                  <c:v>74.04127</c:v>
                </c:pt>
                <c:pt idx="3001">
                  <c:v>74.03829</c:v>
                </c:pt>
                <c:pt idx="3002">
                  <c:v>74.035324</c:v>
                </c:pt>
                <c:pt idx="3003">
                  <c:v>74.03235999999998</c:v>
                </c:pt>
                <c:pt idx="3004">
                  <c:v>74.02939599999999</c:v>
                </c:pt>
                <c:pt idx="3005">
                  <c:v>74.02643599999999</c:v>
                </c:pt>
                <c:pt idx="3006">
                  <c:v>74.02347999999999</c:v>
                </c:pt>
                <c:pt idx="3007">
                  <c:v>74.02053</c:v>
                </c:pt>
                <c:pt idx="3008">
                  <c:v>74.017586</c:v>
                </c:pt>
                <c:pt idx="3009">
                  <c:v>74.01464</c:v>
                </c:pt>
                <c:pt idx="3010">
                  <c:v>74.011696</c:v>
                </c:pt>
                <c:pt idx="3011">
                  <c:v>74.01184</c:v>
                </c:pt>
                <c:pt idx="3012">
                  <c:v>74.01199</c:v>
                </c:pt>
                <c:pt idx="3013">
                  <c:v>74.012146</c:v>
                </c:pt>
                <c:pt idx="3014">
                  <c:v>74.01231</c:v>
                </c:pt>
                <c:pt idx="3015">
                  <c:v>74.01247</c:v>
                </c:pt>
                <c:pt idx="3016">
                  <c:v>74.012634</c:v>
                </c:pt>
                <c:pt idx="3017">
                  <c:v>74.01281</c:v>
                </c:pt>
                <c:pt idx="3018">
                  <c:v>74.012985</c:v>
                </c:pt>
                <c:pt idx="3019">
                  <c:v>74.01317</c:v>
                </c:pt>
                <c:pt idx="3020">
                  <c:v>74.01336</c:v>
                </c:pt>
                <c:pt idx="3021">
                  <c:v>74.01355</c:v>
                </c:pt>
                <c:pt idx="3022">
                  <c:v>74.01375</c:v>
                </c:pt>
                <c:pt idx="3023">
                  <c:v>74.01395</c:v>
                </c:pt>
                <c:pt idx="3024">
                  <c:v>74.01416</c:v>
                </c:pt>
                <c:pt idx="3025">
                  <c:v>74.01437</c:v>
                </c:pt>
                <c:pt idx="3026">
                  <c:v>74.014595</c:v>
                </c:pt>
                <c:pt idx="3027">
                  <c:v>74.01482</c:v>
                </c:pt>
                <c:pt idx="3028">
                  <c:v>74.01504</c:v>
                </c:pt>
                <c:pt idx="3029">
                  <c:v>74.01527</c:v>
                </c:pt>
                <c:pt idx="3030">
                  <c:v>74.015495</c:v>
                </c:pt>
                <c:pt idx="3031">
                  <c:v>74.01573</c:v>
                </c:pt>
                <c:pt idx="3032">
                  <c:v>74.01597599999998</c:v>
                </c:pt>
                <c:pt idx="3033">
                  <c:v>74.01622</c:v>
                </c:pt>
                <c:pt idx="3034">
                  <c:v>74.01647000000001</c:v>
                </c:pt>
                <c:pt idx="3035">
                  <c:v>74.01672</c:v>
                </c:pt>
                <c:pt idx="3036">
                  <c:v>74.01698</c:v>
                </c:pt>
                <c:pt idx="3037">
                  <c:v>74.01724</c:v>
                </c:pt>
                <c:pt idx="3038">
                  <c:v>74.01751</c:v>
                </c:pt>
                <c:pt idx="3039">
                  <c:v>74.017784</c:v>
                </c:pt>
                <c:pt idx="3040">
                  <c:v>74.01806</c:v>
                </c:pt>
                <c:pt idx="3041">
                  <c:v>74.01833999999998</c:v>
                </c:pt>
                <c:pt idx="3042">
                  <c:v>74.01862</c:v>
                </c:pt>
                <c:pt idx="3043">
                  <c:v>74.01891</c:v>
                </c:pt>
                <c:pt idx="3044">
                  <c:v>74.0192</c:v>
                </c:pt>
                <c:pt idx="3045">
                  <c:v>74.01949</c:v>
                </c:pt>
                <c:pt idx="3046">
                  <c:v>74.01977999999998</c:v>
                </c:pt>
                <c:pt idx="3047">
                  <c:v>74.02007999999998</c:v>
                </c:pt>
                <c:pt idx="3048">
                  <c:v>74.02037999999999</c:v>
                </c:pt>
                <c:pt idx="3049">
                  <c:v>74.02068</c:v>
                </c:pt>
                <c:pt idx="3050">
                  <c:v>74.02099</c:v>
                </c:pt>
                <c:pt idx="3051">
                  <c:v>74.0213</c:v>
                </c:pt>
                <c:pt idx="3052">
                  <c:v>74.021614</c:v>
                </c:pt>
                <c:pt idx="3053">
                  <c:v>74.02193000000001</c:v>
                </c:pt>
                <c:pt idx="3054">
                  <c:v>74.02225</c:v>
                </c:pt>
                <c:pt idx="3055">
                  <c:v>74.02256999999998</c:v>
                </c:pt>
                <c:pt idx="3056">
                  <c:v>74.02288999999999</c:v>
                </c:pt>
                <c:pt idx="3057">
                  <c:v>74.02321</c:v>
                </c:pt>
                <c:pt idx="3058">
                  <c:v>74.02353999999998</c:v>
                </c:pt>
                <c:pt idx="3059">
                  <c:v>74.02386</c:v>
                </c:pt>
                <c:pt idx="3060">
                  <c:v>74.024185</c:v>
                </c:pt>
                <c:pt idx="3061">
                  <c:v>74.02451</c:v>
                </c:pt>
                <c:pt idx="3062">
                  <c:v>74.02485</c:v>
                </c:pt>
                <c:pt idx="3063">
                  <c:v>74.02518499999998</c:v>
                </c:pt>
                <c:pt idx="3064">
                  <c:v>74.02552</c:v>
                </c:pt>
                <c:pt idx="3065">
                  <c:v>74.02585999999998</c:v>
                </c:pt>
                <c:pt idx="3066">
                  <c:v>74.02621</c:v>
                </c:pt>
                <c:pt idx="3067">
                  <c:v>74.02655</c:v>
                </c:pt>
                <c:pt idx="3068">
                  <c:v>74.02688999999998</c:v>
                </c:pt>
                <c:pt idx="3069">
                  <c:v>74.02724</c:v>
                </c:pt>
                <c:pt idx="3070">
                  <c:v>74.02758</c:v>
                </c:pt>
                <c:pt idx="3071">
                  <c:v>74.02792</c:v>
                </c:pt>
                <c:pt idx="3072">
                  <c:v>74.02827</c:v>
                </c:pt>
                <c:pt idx="3073">
                  <c:v>74.02862</c:v>
                </c:pt>
                <c:pt idx="3074">
                  <c:v>74.02896</c:v>
                </c:pt>
                <c:pt idx="3075">
                  <c:v>74.02930999999998</c:v>
                </c:pt>
                <c:pt idx="3076">
                  <c:v>74.02966</c:v>
                </c:pt>
                <c:pt idx="3077">
                  <c:v>74.030014</c:v>
                </c:pt>
                <c:pt idx="3078">
                  <c:v>74.030365</c:v>
                </c:pt>
                <c:pt idx="3079">
                  <c:v>74.030716</c:v>
                </c:pt>
                <c:pt idx="3080">
                  <c:v>74.03107</c:v>
                </c:pt>
                <c:pt idx="3081">
                  <c:v>74.03142</c:v>
                </c:pt>
                <c:pt idx="3082">
                  <c:v>74.03177</c:v>
                </c:pt>
                <c:pt idx="3083">
                  <c:v>74.03212</c:v>
                </c:pt>
                <c:pt idx="3084">
                  <c:v>74.03246999999998</c:v>
                </c:pt>
                <c:pt idx="3085">
                  <c:v>74.03282</c:v>
                </c:pt>
                <c:pt idx="3086">
                  <c:v>74.03318</c:v>
                </c:pt>
                <c:pt idx="3087">
                  <c:v>74.03353000000001</c:v>
                </c:pt>
                <c:pt idx="3088">
                  <c:v>74.03389</c:v>
                </c:pt>
                <c:pt idx="3089">
                  <c:v>74.03424</c:v>
                </c:pt>
                <c:pt idx="3090">
                  <c:v>74.03459</c:v>
                </c:pt>
                <c:pt idx="3091">
                  <c:v>74.03494</c:v>
                </c:pt>
                <c:pt idx="3092">
                  <c:v>74.03529</c:v>
                </c:pt>
                <c:pt idx="3093">
                  <c:v>74.035645</c:v>
                </c:pt>
                <c:pt idx="3094">
                  <c:v>74.036</c:v>
                </c:pt>
                <c:pt idx="3095">
                  <c:v>74.036354</c:v>
                </c:pt>
                <c:pt idx="3096">
                  <c:v>74.03671</c:v>
                </c:pt>
                <c:pt idx="3097">
                  <c:v>74.03706</c:v>
                </c:pt>
                <c:pt idx="3098">
                  <c:v>74.037415</c:v>
                </c:pt>
                <c:pt idx="3099">
                  <c:v>74.037766</c:v>
                </c:pt>
                <c:pt idx="3100">
                  <c:v>74.03812</c:v>
                </c:pt>
                <c:pt idx="3101">
                  <c:v>74.03846999999998</c:v>
                </c:pt>
                <c:pt idx="3102">
                  <c:v>74.038826</c:v>
                </c:pt>
                <c:pt idx="3103">
                  <c:v>74.03918</c:v>
                </c:pt>
                <c:pt idx="3104">
                  <c:v>74.03953000000001</c:v>
                </c:pt>
                <c:pt idx="3105">
                  <c:v>74.03987999999998</c:v>
                </c:pt>
                <c:pt idx="3106">
                  <c:v>74.04023</c:v>
                </c:pt>
                <c:pt idx="3107">
                  <c:v>74.04058</c:v>
                </c:pt>
                <c:pt idx="3108">
                  <c:v>74.04093</c:v>
                </c:pt>
                <c:pt idx="3109">
                  <c:v>74.041275</c:v>
                </c:pt>
                <c:pt idx="3110">
                  <c:v>74.04162</c:v>
                </c:pt>
                <c:pt idx="3111">
                  <c:v>74.04196</c:v>
                </c:pt>
                <c:pt idx="3112">
                  <c:v>74.042305</c:v>
                </c:pt>
                <c:pt idx="3113">
                  <c:v>74.04265</c:v>
                </c:pt>
                <c:pt idx="3114">
                  <c:v>74.04299</c:v>
                </c:pt>
                <c:pt idx="3115">
                  <c:v>74.043335</c:v>
                </c:pt>
                <c:pt idx="3116">
                  <c:v>74.04368</c:v>
                </c:pt>
                <c:pt idx="3117">
                  <c:v>74.04402</c:v>
                </c:pt>
                <c:pt idx="3118">
                  <c:v>74.044365</c:v>
                </c:pt>
                <c:pt idx="3119">
                  <c:v>74.04471</c:v>
                </c:pt>
                <c:pt idx="3120">
                  <c:v>74.04505</c:v>
                </c:pt>
                <c:pt idx="3121">
                  <c:v>74.045395</c:v>
                </c:pt>
                <c:pt idx="3122">
                  <c:v>74.04573999999998</c:v>
                </c:pt>
                <c:pt idx="3123">
                  <c:v>74.04608</c:v>
                </c:pt>
                <c:pt idx="3124">
                  <c:v>74.046425</c:v>
                </c:pt>
                <c:pt idx="3125">
                  <c:v>74.04676</c:v>
                </c:pt>
                <c:pt idx="3126">
                  <c:v>74.0471</c:v>
                </c:pt>
                <c:pt idx="3127">
                  <c:v>74.04743</c:v>
                </c:pt>
                <c:pt idx="3128">
                  <c:v>74.04776</c:v>
                </c:pt>
                <c:pt idx="3129">
                  <c:v>74.048096</c:v>
                </c:pt>
                <c:pt idx="3130">
                  <c:v>74.04843</c:v>
                </c:pt>
                <c:pt idx="3131">
                  <c:v>74.04876</c:v>
                </c:pt>
                <c:pt idx="3132">
                  <c:v>74.049095</c:v>
                </c:pt>
                <c:pt idx="3133">
                  <c:v>74.04942</c:v>
                </c:pt>
                <c:pt idx="3134">
                  <c:v>74.04975</c:v>
                </c:pt>
                <c:pt idx="3135">
                  <c:v>74.05007999999998</c:v>
                </c:pt>
                <c:pt idx="3136">
                  <c:v>74.05041</c:v>
                </c:pt>
                <c:pt idx="3137">
                  <c:v>74.05073499999999</c:v>
                </c:pt>
                <c:pt idx="3138">
                  <c:v>74.05106</c:v>
                </c:pt>
                <c:pt idx="3139">
                  <c:v>74.051384</c:v>
                </c:pt>
                <c:pt idx="3140">
                  <c:v>74.05171</c:v>
                </c:pt>
                <c:pt idx="3141">
                  <c:v>74.05202999999998</c:v>
                </c:pt>
                <c:pt idx="3142">
                  <c:v>74.05234999999999</c:v>
                </c:pt>
                <c:pt idx="3143">
                  <c:v>74.05267</c:v>
                </c:pt>
                <c:pt idx="3144">
                  <c:v>74.05298999999998</c:v>
                </c:pt>
                <c:pt idx="3145">
                  <c:v>74.05330999999998</c:v>
                </c:pt>
                <c:pt idx="3146">
                  <c:v>74.05362</c:v>
                </c:pt>
                <c:pt idx="3147">
                  <c:v>74.05393</c:v>
                </c:pt>
                <c:pt idx="3148">
                  <c:v>74.054245</c:v>
                </c:pt>
                <c:pt idx="3149">
                  <c:v>74.05456</c:v>
                </c:pt>
                <c:pt idx="3150">
                  <c:v>74.05487</c:v>
                </c:pt>
                <c:pt idx="3151">
                  <c:v>74.05517999999998</c:v>
                </c:pt>
                <c:pt idx="3152">
                  <c:v>74.05549999999998</c:v>
                </c:pt>
                <c:pt idx="3153">
                  <c:v>74.05580999999998</c:v>
                </c:pt>
                <c:pt idx="3154">
                  <c:v>74.056114</c:v>
                </c:pt>
                <c:pt idx="3155">
                  <c:v>74.05642</c:v>
                </c:pt>
                <c:pt idx="3156">
                  <c:v>74.056725</c:v>
                </c:pt>
                <c:pt idx="3157">
                  <c:v>74.05703</c:v>
                </c:pt>
                <c:pt idx="3158">
                  <c:v>74.05733499999998</c:v>
                </c:pt>
                <c:pt idx="3159">
                  <c:v>74.05764</c:v>
                </c:pt>
                <c:pt idx="3160">
                  <c:v>74.05794</c:v>
                </c:pt>
                <c:pt idx="3161">
                  <c:v>74.05824</c:v>
                </c:pt>
                <c:pt idx="3162">
                  <c:v>74.05853999999998</c:v>
                </c:pt>
                <c:pt idx="3163">
                  <c:v>74.05883999999999</c:v>
                </c:pt>
                <c:pt idx="3164">
                  <c:v>74.059135</c:v>
                </c:pt>
                <c:pt idx="3165">
                  <c:v>74.05943</c:v>
                </c:pt>
                <c:pt idx="3166">
                  <c:v>74.05972</c:v>
                </c:pt>
                <c:pt idx="3167">
                  <c:v>74.06001</c:v>
                </c:pt>
                <c:pt idx="3168">
                  <c:v>74.06030000000001</c:v>
                </c:pt>
                <c:pt idx="3169">
                  <c:v>74.0606</c:v>
                </c:pt>
                <c:pt idx="3170">
                  <c:v>74.06089</c:v>
                </c:pt>
                <c:pt idx="3171">
                  <c:v>74.06118</c:v>
                </c:pt>
                <c:pt idx="3172">
                  <c:v>74.06147</c:v>
                </c:pt>
                <c:pt idx="3173">
                  <c:v>74.06176</c:v>
                </c:pt>
                <c:pt idx="3174">
                  <c:v>74.06205</c:v>
                </c:pt>
                <c:pt idx="3175">
                  <c:v>74.06232999999998</c:v>
                </c:pt>
                <c:pt idx="3176">
                  <c:v>74.06262</c:v>
                </c:pt>
                <c:pt idx="3177">
                  <c:v>74.062904</c:v>
                </c:pt>
                <c:pt idx="3178">
                  <c:v>74.06319</c:v>
                </c:pt>
                <c:pt idx="3179">
                  <c:v>74.06347</c:v>
                </c:pt>
                <c:pt idx="3180">
                  <c:v>74.06375</c:v>
                </c:pt>
                <c:pt idx="3181">
                  <c:v>74.06403</c:v>
                </c:pt>
                <c:pt idx="3182">
                  <c:v>74.06431</c:v>
                </c:pt>
                <c:pt idx="3183">
                  <c:v>74.06458</c:v>
                </c:pt>
                <c:pt idx="3184">
                  <c:v>74.06486</c:v>
                </c:pt>
                <c:pt idx="3185">
                  <c:v>74.06513</c:v>
                </c:pt>
                <c:pt idx="3186">
                  <c:v>74.06541</c:v>
                </c:pt>
                <c:pt idx="3187">
                  <c:v>74.06568</c:v>
                </c:pt>
                <c:pt idx="3188">
                  <c:v>74.06595</c:v>
                </c:pt>
                <c:pt idx="3189">
                  <c:v>74.06622</c:v>
                </c:pt>
                <c:pt idx="3190">
                  <c:v>74.06649</c:v>
                </c:pt>
                <c:pt idx="3191">
                  <c:v>74.06676</c:v>
                </c:pt>
                <c:pt idx="3192">
                  <c:v>74.067024</c:v>
                </c:pt>
                <c:pt idx="3193">
                  <c:v>74.06729</c:v>
                </c:pt>
                <c:pt idx="3194">
                  <c:v>74.06756</c:v>
                </c:pt>
                <c:pt idx="3195">
                  <c:v>74.067825</c:v>
                </c:pt>
                <c:pt idx="3196">
                  <c:v>74.06808499999998</c:v>
                </c:pt>
                <c:pt idx="3197">
                  <c:v>74.06834399999998</c:v>
                </c:pt>
                <c:pt idx="3198">
                  <c:v>74.0686</c:v>
                </c:pt>
                <c:pt idx="3199">
                  <c:v>74.06886</c:v>
                </c:pt>
                <c:pt idx="3200">
                  <c:v>74.06912</c:v>
                </c:pt>
                <c:pt idx="3201">
                  <c:v>74.06937999999998</c:v>
                </c:pt>
                <c:pt idx="3202">
                  <c:v>74.06964</c:v>
                </c:pt>
                <c:pt idx="3203">
                  <c:v>74.06989</c:v>
                </c:pt>
                <c:pt idx="3204">
                  <c:v>74.07014499999998</c:v>
                </c:pt>
                <c:pt idx="3205">
                  <c:v>74.07040399999998</c:v>
                </c:pt>
                <c:pt idx="3206">
                  <c:v>74.070656</c:v>
                </c:pt>
                <c:pt idx="3207">
                  <c:v>74.07091</c:v>
                </c:pt>
                <c:pt idx="3208">
                  <c:v>74.07116</c:v>
                </c:pt>
                <c:pt idx="3209">
                  <c:v>74.07139999999998</c:v>
                </c:pt>
                <c:pt idx="3210">
                  <c:v>74.07165</c:v>
                </c:pt>
                <c:pt idx="3211">
                  <c:v>74.07188999999998</c:v>
                </c:pt>
                <c:pt idx="3212">
                  <c:v>74.07213599999999</c:v>
                </c:pt>
                <c:pt idx="3213">
                  <c:v>74.07237999999997</c:v>
                </c:pt>
                <c:pt idx="3214">
                  <c:v>74.072624</c:v>
                </c:pt>
                <c:pt idx="3215">
                  <c:v>74.07286999999998</c:v>
                </c:pt>
                <c:pt idx="3216">
                  <c:v>74.07311</c:v>
                </c:pt>
                <c:pt idx="3217">
                  <c:v>74.07335999999998</c:v>
                </c:pt>
                <c:pt idx="3218">
                  <c:v>74.07358999999998</c:v>
                </c:pt>
                <c:pt idx="3219">
                  <c:v>74.07383999999999</c:v>
                </c:pt>
                <c:pt idx="3220">
                  <c:v>74.07407</c:v>
                </c:pt>
                <c:pt idx="3221">
                  <c:v>74.07430999999998</c:v>
                </c:pt>
                <c:pt idx="3222">
                  <c:v>74.07455</c:v>
                </c:pt>
                <c:pt idx="3223">
                  <c:v>74.07477999999999</c:v>
                </c:pt>
                <c:pt idx="3224">
                  <c:v>74.07501999999998</c:v>
                </c:pt>
                <c:pt idx="3225">
                  <c:v>74.07526</c:v>
                </c:pt>
                <c:pt idx="3226">
                  <c:v>74.07548999999999</c:v>
                </c:pt>
                <c:pt idx="3227">
                  <c:v>74.07571999999999</c:v>
                </c:pt>
                <c:pt idx="3228">
                  <c:v>74.07594999999999</c:v>
                </c:pt>
                <c:pt idx="3229">
                  <c:v>74.07617999999998</c:v>
                </c:pt>
                <c:pt idx="3230">
                  <c:v>74.07640999999998</c:v>
                </c:pt>
                <c:pt idx="3231">
                  <c:v>74.07664</c:v>
                </c:pt>
                <c:pt idx="3232">
                  <c:v>74.07686599999998</c:v>
                </c:pt>
                <c:pt idx="3233">
                  <c:v>74.077095</c:v>
                </c:pt>
                <c:pt idx="3234">
                  <c:v>74.07732</c:v>
                </c:pt>
                <c:pt idx="3235">
                  <c:v>74.07754</c:v>
                </c:pt>
                <c:pt idx="3236">
                  <c:v>74.07776</c:v>
                </c:pt>
                <c:pt idx="3237">
                  <c:v>74.07799</c:v>
                </c:pt>
                <c:pt idx="3238">
                  <c:v>74.07821</c:v>
                </c:pt>
                <c:pt idx="3239">
                  <c:v>74.07842999999998</c:v>
                </c:pt>
                <c:pt idx="3240">
                  <c:v>74.07864999999998</c:v>
                </c:pt>
                <c:pt idx="3241">
                  <c:v>74.07886499999998</c:v>
                </c:pt>
                <c:pt idx="3242">
                  <c:v>74.07908999999998</c:v>
                </c:pt>
                <c:pt idx="3243">
                  <c:v>74.07929999999998</c:v>
                </c:pt>
                <c:pt idx="3244">
                  <c:v>74.07951</c:v>
                </c:pt>
                <c:pt idx="3245">
                  <c:v>74.07973</c:v>
                </c:pt>
                <c:pt idx="3246">
                  <c:v>74.07993999999998</c:v>
                </c:pt>
                <c:pt idx="3247">
                  <c:v>74.080154</c:v>
                </c:pt>
                <c:pt idx="3248">
                  <c:v>74.08036999999998</c:v>
                </c:pt>
                <c:pt idx="3249">
                  <c:v>74.080574</c:v>
                </c:pt>
                <c:pt idx="3250">
                  <c:v>74.08078999999998</c:v>
                </c:pt>
                <c:pt idx="3251">
                  <c:v>74.081</c:v>
                </c:pt>
                <c:pt idx="3252">
                  <c:v>74.08121</c:v>
                </c:pt>
                <c:pt idx="3253">
                  <c:v>74.08142</c:v>
                </c:pt>
                <c:pt idx="3254">
                  <c:v>74.08163</c:v>
                </c:pt>
                <c:pt idx="3255">
                  <c:v>74.08183</c:v>
                </c:pt>
                <c:pt idx="3256">
                  <c:v>74.08203999999999</c:v>
                </c:pt>
                <c:pt idx="3257">
                  <c:v>74.082245</c:v>
                </c:pt>
                <c:pt idx="3258">
                  <c:v>74.08243999999999</c:v>
                </c:pt>
                <c:pt idx="3259">
                  <c:v>74.08264</c:v>
                </c:pt>
                <c:pt idx="3260">
                  <c:v>74.08284999999998</c:v>
                </c:pt>
                <c:pt idx="3261">
                  <c:v>74.08304599999998</c:v>
                </c:pt>
                <c:pt idx="3262">
                  <c:v>74.083244</c:v>
                </c:pt>
                <c:pt idx="3263">
                  <c:v>74.08343999999998</c:v>
                </c:pt>
                <c:pt idx="3264">
                  <c:v>74.08364</c:v>
                </c:pt>
                <c:pt idx="3265">
                  <c:v>74.08383999999998</c:v>
                </c:pt>
                <c:pt idx="3266">
                  <c:v>74.08404</c:v>
                </c:pt>
                <c:pt idx="3267">
                  <c:v>74.084236</c:v>
                </c:pt>
                <c:pt idx="3268">
                  <c:v>74.084435</c:v>
                </c:pt>
                <c:pt idx="3269">
                  <c:v>74.084625</c:v>
                </c:pt>
                <c:pt idx="3270">
                  <c:v>74.08482</c:v>
                </c:pt>
                <c:pt idx="3271">
                  <c:v>74.085014</c:v>
                </c:pt>
                <c:pt idx="3272">
                  <c:v>74.085205</c:v>
                </c:pt>
                <c:pt idx="3273">
                  <c:v>74.08539599999999</c:v>
                </c:pt>
                <c:pt idx="3274">
                  <c:v>74.08558999999998</c:v>
                </c:pt>
                <c:pt idx="3275">
                  <c:v>74.08577999999999</c:v>
                </c:pt>
                <c:pt idx="3276">
                  <c:v>74.08596999999998</c:v>
                </c:pt>
                <c:pt idx="3277">
                  <c:v>74.08616</c:v>
                </c:pt>
                <c:pt idx="3278">
                  <c:v>74.08633999999999</c:v>
                </c:pt>
                <c:pt idx="3279">
                  <c:v>74.086525</c:v>
                </c:pt>
                <c:pt idx="3280">
                  <c:v>74.08670999999998</c:v>
                </c:pt>
                <c:pt idx="3281">
                  <c:v>74.0869</c:v>
                </c:pt>
                <c:pt idx="3282">
                  <c:v>74.08708</c:v>
                </c:pt>
                <c:pt idx="3283">
                  <c:v>74.087265</c:v>
                </c:pt>
                <c:pt idx="3284">
                  <c:v>74.08745</c:v>
                </c:pt>
                <c:pt idx="3285">
                  <c:v>74.08763</c:v>
                </c:pt>
                <c:pt idx="3286">
                  <c:v>74.08967000000001</c:v>
                </c:pt>
                <c:pt idx="3287">
                  <c:v>74.0917</c:v>
                </c:pt>
                <c:pt idx="3288">
                  <c:v>74.09373</c:v>
                </c:pt>
                <c:pt idx="3289">
                  <c:v>74.09576</c:v>
                </c:pt>
                <c:pt idx="3290">
                  <c:v>74.097786</c:v>
                </c:pt>
                <c:pt idx="3291">
                  <c:v>74.099815</c:v>
                </c:pt>
                <c:pt idx="3292">
                  <c:v>74.10184499999998</c:v>
                </c:pt>
                <c:pt idx="3293">
                  <c:v>74.10387399999999</c:v>
                </c:pt>
                <c:pt idx="3294">
                  <c:v>74.10589999999999</c:v>
                </c:pt>
                <c:pt idx="3295">
                  <c:v>74.107925</c:v>
                </c:pt>
                <c:pt idx="3296">
                  <c:v>74.109955</c:v>
                </c:pt>
                <c:pt idx="3297">
                  <c:v>74.11198</c:v>
                </c:pt>
                <c:pt idx="3298">
                  <c:v>74.114</c:v>
                </c:pt>
                <c:pt idx="3299">
                  <c:v>74.11603</c:v>
                </c:pt>
                <c:pt idx="3300">
                  <c:v>74.11804999999998</c:v>
                </c:pt>
                <c:pt idx="3301">
                  <c:v>74.12007</c:v>
                </c:pt>
                <c:pt idx="3302">
                  <c:v>74.12208999999999</c:v>
                </c:pt>
                <c:pt idx="3303">
                  <c:v>74.124115</c:v>
                </c:pt>
                <c:pt idx="3304">
                  <c:v>74.12612999999998</c:v>
                </c:pt>
                <c:pt idx="3305">
                  <c:v>74.12813999999999</c:v>
                </c:pt>
                <c:pt idx="3306">
                  <c:v>74.13016</c:v>
                </c:pt>
                <c:pt idx="3307">
                  <c:v>74.13216999999998</c:v>
                </c:pt>
                <c:pt idx="3308">
                  <c:v>74.13418</c:v>
                </c:pt>
                <c:pt idx="3309">
                  <c:v>74.13619</c:v>
                </c:pt>
                <c:pt idx="3310">
                  <c:v>74.1382</c:v>
                </c:pt>
                <c:pt idx="3311">
                  <c:v>74.140205</c:v>
                </c:pt>
                <c:pt idx="3312">
                  <c:v>74.14221</c:v>
                </c:pt>
                <c:pt idx="3313">
                  <c:v>74.14421</c:v>
                </c:pt>
                <c:pt idx="3314">
                  <c:v>74.14621</c:v>
                </c:pt>
                <c:pt idx="3315">
                  <c:v>74.14821</c:v>
                </c:pt>
                <c:pt idx="3316">
                  <c:v>74.14526</c:v>
                </c:pt>
                <c:pt idx="3317">
                  <c:v>74.14232</c:v>
                </c:pt>
                <c:pt idx="3318">
                  <c:v>74.13936999999998</c:v>
                </c:pt>
                <c:pt idx="3319">
                  <c:v>74.13643</c:v>
                </c:pt>
                <c:pt idx="3320">
                  <c:v>74.13347999999999</c:v>
                </c:pt>
                <c:pt idx="3321">
                  <c:v>74.130516</c:v>
                </c:pt>
                <c:pt idx="3322">
                  <c:v>74.127556</c:v>
                </c:pt>
                <c:pt idx="3323">
                  <c:v>74.12459599999998</c:v>
                </c:pt>
                <c:pt idx="3324">
                  <c:v>74.121635</c:v>
                </c:pt>
                <c:pt idx="3325">
                  <c:v>74.11867499999998</c:v>
                </c:pt>
                <c:pt idx="3326">
                  <c:v>74.11570999999999</c:v>
                </c:pt>
                <c:pt idx="3327">
                  <c:v>74.11273999999999</c:v>
                </c:pt>
                <c:pt idx="3328">
                  <c:v>74.10976999999998</c:v>
                </c:pt>
                <c:pt idx="3329">
                  <c:v>74.10679999999999</c:v>
                </c:pt>
                <c:pt idx="3330">
                  <c:v>74.10382</c:v>
                </c:pt>
                <c:pt idx="3331">
                  <c:v>74.10084499999999</c:v>
                </c:pt>
                <c:pt idx="3332">
                  <c:v>74.09787</c:v>
                </c:pt>
                <c:pt idx="3333">
                  <c:v>74.09489</c:v>
                </c:pt>
                <c:pt idx="3334">
                  <c:v>74.0919</c:v>
                </c:pt>
                <c:pt idx="3335">
                  <c:v>74.08892</c:v>
                </c:pt>
                <c:pt idx="3336">
                  <c:v>74.08593</c:v>
                </c:pt>
                <c:pt idx="3337">
                  <c:v>74.08293999999998</c:v>
                </c:pt>
                <c:pt idx="3338">
                  <c:v>74.07995599999998</c:v>
                </c:pt>
                <c:pt idx="3339">
                  <c:v>74.076965</c:v>
                </c:pt>
                <c:pt idx="3340">
                  <c:v>74.07397499999999</c:v>
                </c:pt>
                <c:pt idx="3341">
                  <c:v>74.07098399999998</c:v>
                </c:pt>
                <c:pt idx="3342">
                  <c:v>74.06799</c:v>
                </c:pt>
                <c:pt idx="3343">
                  <c:v>74.06500000000001</c:v>
                </c:pt>
                <c:pt idx="3344">
                  <c:v>74.06201</c:v>
                </c:pt>
                <c:pt idx="3345">
                  <c:v>74.05902</c:v>
                </c:pt>
                <c:pt idx="3346">
                  <c:v>74.05603</c:v>
                </c:pt>
                <c:pt idx="3347">
                  <c:v>74.05305</c:v>
                </c:pt>
                <c:pt idx="3348">
                  <c:v>74.05006</c:v>
                </c:pt>
                <c:pt idx="3349">
                  <c:v>74.047066</c:v>
                </c:pt>
                <c:pt idx="3350">
                  <c:v>74.044075</c:v>
                </c:pt>
                <c:pt idx="3351">
                  <c:v>74.04109</c:v>
                </c:pt>
                <c:pt idx="3352">
                  <c:v>74.03811</c:v>
                </c:pt>
                <c:pt idx="3353">
                  <c:v>74.035126</c:v>
                </c:pt>
                <c:pt idx="3354">
                  <c:v>74.03214</c:v>
                </c:pt>
                <c:pt idx="3355">
                  <c:v>74.02916</c:v>
                </c:pt>
                <c:pt idx="3356">
                  <c:v>74.02617999999998</c:v>
                </c:pt>
                <c:pt idx="3357">
                  <c:v>74.0232</c:v>
                </c:pt>
                <c:pt idx="3358">
                  <c:v>74.020226</c:v>
                </c:pt>
                <c:pt idx="3359">
                  <c:v>74.01725</c:v>
                </c:pt>
                <c:pt idx="3360">
                  <c:v>74.01428</c:v>
                </c:pt>
                <c:pt idx="3361">
                  <c:v>74.011314</c:v>
                </c:pt>
                <c:pt idx="3362">
                  <c:v>74.00834999999998</c:v>
                </c:pt>
                <c:pt idx="3363">
                  <c:v>74.00537999999999</c:v>
                </c:pt>
                <c:pt idx="3364">
                  <c:v>74.00242</c:v>
                </c:pt>
                <c:pt idx="3365">
                  <c:v>73.99946</c:v>
                </c:pt>
                <c:pt idx="3366">
                  <c:v>73.996506</c:v>
                </c:pt>
                <c:pt idx="3367">
                  <c:v>73.99355</c:v>
                </c:pt>
                <c:pt idx="3368">
                  <c:v>73.99061</c:v>
                </c:pt>
                <c:pt idx="3369">
                  <c:v>73.98766</c:v>
                </c:pt>
                <c:pt idx="3370">
                  <c:v>73.984726</c:v>
                </c:pt>
                <c:pt idx="3371">
                  <c:v>73.98179</c:v>
                </c:pt>
                <c:pt idx="3372">
                  <c:v>73.97884999999998</c:v>
                </c:pt>
                <c:pt idx="3373">
                  <c:v>73.97592</c:v>
                </c:pt>
                <c:pt idx="3374">
                  <c:v>73.97298999999998</c:v>
                </c:pt>
                <c:pt idx="3375">
                  <c:v>73.97007</c:v>
                </c:pt>
                <c:pt idx="3376">
                  <c:v>73.97024</c:v>
                </c:pt>
                <c:pt idx="3377">
                  <c:v>73.97040599999998</c:v>
                </c:pt>
                <c:pt idx="3378">
                  <c:v>73.97058</c:v>
                </c:pt>
                <c:pt idx="3379">
                  <c:v>73.97076</c:v>
                </c:pt>
                <c:pt idx="3380">
                  <c:v>73.97094</c:v>
                </c:pt>
                <c:pt idx="3381">
                  <c:v>73.97112</c:v>
                </c:pt>
                <c:pt idx="3382">
                  <c:v>73.97131</c:v>
                </c:pt>
                <c:pt idx="3383">
                  <c:v>73.97151</c:v>
                </c:pt>
                <c:pt idx="3384">
                  <c:v>73.97171</c:v>
                </c:pt>
                <c:pt idx="3385">
                  <c:v>73.97192</c:v>
                </c:pt>
                <c:pt idx="3386">
                  <c:v>73.97213</c:v>
                </c:pt>
                <c:pt idx="3387">
                  <c:v>73.97233999999999</c:v>
                </c:pt>
                <c:pt idx="3388">
                  <c:v>73.972565</c:v>
                </c:pt>
                <c:pt idx="3389">
                  <c:v>73.97278599999999</c:v>
                </c:pt>
                <c:pt idx="3390">
                  <c:v>73.97301</c:v>
                </c:pt>
                <c:pt idx="3391">
                  <c:v>73.973236</c:v>
                </c:pt>
                <c:pt idx="3392">
                  <c:v>73.97347</c:v>
                </c:pt>
                <c:pt idx="3393">
                  <c:v>73.97370999999998</c:v>
                </c:pt>
                <c:pt idx="3394">
                  <c:v>73.97395</c:v>
                </c:pt>
                <c:pt idx="3395">
                  <c:v>73.974205</c:v>
                </c:pt>
                <c:pt idx="3396">
                  <c:v>73.97446</c:v>
                </c:pt>
                <c:pt idx="3397">
                  <c:v>73.974724</c:v>
                </c:pt>
                <c:pt idx="3398">
                  <c:v>73.97498</c:v>
                </c:pt>
                <c:pt idx="3399">
                  <c:v>73.97525</c:v>
                </c:pt>
                <c:pt idx="3400">
                  <c:v>73.975525</c:v>
                </c:pt>
                <c:pt idx="3401">
                  <c:v>73.97579999999999</c:v>
                </c:pt>
                <c:pt idx="3402">
                  <c:v>73.97607999999998</c:v>
                </c:pt>
                <c:pt idx="3403">
                  <c:v>73.97636999999998</c:v>
                </c:pt>
                <c:pt idx="3404">
                  <c:v>73.97666</c:v>
                </c:pt>
                <c:pt idx="3405">
                  <c:v>73.97695</c:v>
                </c:pt>
                <c:pt idx="3406">
                  <c:v>73.97724</c:v>
                </c:pt>
                <c:pt idx="3407">
                  <c:v>73.97754</c:v>
                </c:pt>
                <c:pt idx="3408">
                  <c:v>73.97784</c:v>
                </c:pt>
                <c:pt idx="3409">
                  <c:v>73.97813999999998</c:v>
                </c:pt>
                <c:pt idx="3410">
                  <c:v>73.97844999999998</c:v>
                </c:pt>
                <c:pt idx="3411">
                  <c:v>73.97875999999998</c:v>
                </c:pt>
                <c:pt idx="3412">
                  <c:v>73.97907</c:v>
                </c:pt>
                <c:pt idx="3413">
                  <c:v>73.97938999999998</c:v>
                </c:pt>
                <c:pt idx="3414">
                  <c:v>73.97970999999998</c:v>
                </c:pt>
                <c:pt idx="3415">
                  <c:v>73.980034</c:v>
                </c:pt>
                <c:pt idx="3416">
                  <c:v>73.98036</c:v>
                </c:pt>
                <c:pt idx="3417">
                  <c:v>73.98069</c:v>
                </c:pt>
                <c:pt idx="3418">
                  <c:v>73.98102</c:v>
                </c:pt>
                <c:pt idx="3419">
                  <c:v>73.981346</c:v>
                </c:pt>
                <c:pt idx="3420">
                  <c:v>73.98168</c:v>
                </c:pt>
                <c:pt idx="3421">
                  <c:v>73.98202</c:v>
                </c:pt>
                <c:pt idx="3422">
                  <c:v>73.98234999999998</c:v>
                </c:pt>
                <c:pt idx="3423">
                  <c:v>73.9827</c:v>
                </c:pt>
                <c:pt idx="3424">
                  <c:v>73.98304</c:v>
                </c:pt>
                <c:pt idx="3425">
                  <c:v>73.98337999999998</c:v>
                </c:pt>
                <c:pt idx="3426">
                  <c:v>73.98373</c:v>
                </c:pt>
                <c:pt idx="3427">
                  <c:v>73.98408</c:v>
                </c:pt>
                <c:pt idx="3428">
                  <c:v>73.98443</c:v>
                </c:pt>
                <c:pt idx="3429">
                  <c:v>73.98478</c:v>
                </c:pt>
                <c:pt idx="3430">
                  <c:v>73.98513000000001</c:v>
                </c:pt>
                <c:pt idx="3431">
                  <c:v>73.98547999999998</c:v>
                </c:pt>
                <c:pt idx="3432">
                  <c:v>73.98583999999998</c:v>
                </c:pt>
                <c:pt idx="3433">
                  <c:v>73.9862</c:v>
                </c:pt>
                <c:pt idx="3434">
                  <c:v>73.98656</c:v>
                </c:pt>
                <c:pt idx="3435">
                  <c:v>73.986916</c:v>
                </c:pt>
                <c:pt idx="3436">
                  <c:v>73.98728</c:v>
                </c:pt>
                <c:pt idx="3437">
                  <c:v>73.98765</c:v>
                </c:pt>
                <c:pt idx="3438">
                  <c:v>73.98801</c:v>
                </c:pt>
                <c:pt idx="3439">
                  <c:v>73.98836999999998</c:v>
                </c:pt>
                <c:pt idx="3440">
                  <c:v>73.98873999999999</c:v>
                </c:pt>
                <c:pt idx="3441">
                  <c:v>73.989105</c:v>
                </c:pt>
                <c:pt idx="3442">
                  <c:v>73.98947</c:v>
                </c:pt>
                <c:pt idx="3443">
                  <c:v>73.98984</c:v>
                </c:pt>
                <c:pt idx="3444">
                  <c:v>73.990204</c:v>
                </c:pt>
                <c:pt idx="3445">
                  <c:v>73.99057</c:v>
                </c:pt>
                <c:pt idx="3446">
                  <c:v>73.99094</c:v>
                </c:pt>
                <c:pt idx="3447">
                  <c:v>73.99131</c:v>
                </c:pt>
                <c:pt idx="3448">
                  <c:v>73.99168</c:v>
                </c:pt>
                <c:pt idx="3449">
                  <c:v>73.99205</c:v>
                </c:pt>
                <c:pt idx="3450">
                  <c:v>73.99242</c:v>
                </c:pt>
                <c:pt idx="3451">
                  <c:v>73.99279</c:v>
                </c:pt>
                <c:pt idx="3452">
                  <c:v>73.993164</c:v>
                </c:pt>
                <c:pt idx="3453">
                  <c:v>73.99353</c:v>
                </c:pt>
                <c:pt idx="3454">
                  <c:v>73.993904</c:v>
                </c:pt>
                <c:pt idx="3455">
                  <c:v>73.99427</c:v>
                </c:pt>
                <c:pt idx="3456">
                  <c:v>73.994644</c:v>
                </c:pt>
                <c:pt idx="3457">
                  <c:v>73.99502</c:v>
                </c:pt>
                <c:pt idx="3458">
                  <c:v>73.995384</c:v>
                </c:pt>
                <c:pt idx="3459">
                  <c:v>73.99576</c:v>
                </c:pt>
                <c:pt idx="3460">
                  <c:v>73.996124</c:v>
                </c:pt>
                <c:pt idx="3461">
                  <c:v>73.99649</c:v>
                </c:pt>
                <c:pt idx="3462">
                  <c:v>73.99686</c:v>
                </c:pt>
                <c:pt idx="3463">
                  <c:v>73.99722</c:v>
                </c:pt>
                <c:pt idx="3464">
                  <c:v>73.99759</c:v>
                </c:pt>
                <c:pt idx="3465">
                  <c:v>73.997955</c:v>
                </c:pt>
                <c:pt idx="3466">
                  <c:v>73.99832</c:v>
                </c:pt>
                <c:pt idx="3467">
                  <c:v>73.99869</c:v>
                </c:pt>
                <c:pt idx="3468">
                  <c:v>73.999054</c:v>
                </c:pt>
                <c:pt idx="3469">
                  <c:v>73.99942</c:v>
                </c:pt>
                <c:pt idx="3470">
                  <c:v>73.99979</c:v>
                </c:pt>
                <c:pt idx="3471">
                  <c:v>74.000145</c:v>
                </c:pt>
                <c:pt idx="3472">
                  <c:v>74.00051</c:v>
                </c:pt>
                <c:pt idx="3473">
                  <c:v>74.00087999999998</c:v>
                </c:pt>
                <c:pt idx="3474">
                  <c:v>74.00124</c:v>
                </c:pt>
                <c:pt idx="3475">
                  <c:v>74.0016</c:v>
                </c:pt>
                <c:pt idx="3476">
                  <c:v>74.00196</c:v>
                </c:pt>
                <c:pt idx="3477">
                  <c:v>74.00231999999998</c:v>
                </c:pt>
                <c:pt idx="3478">
                  <c:v>74.00268</c:v>
                </c:pt>
                <c:pt idx="3479">
                  <c:v>74.00304</c:v>
                </c:pt>
                <c:pt idx="3480">
                  <c:v>74.003395</c:v>
                </c:pt>
                <c:pt idx="3481">
                  <c:v>74.00376</c:v>
                </c:pt>
                <c:pt idx="3482">
                  <c:v>74.00412</c:v>
                </c:pt>
                <c:pt idx="3483">
                  <c:v>74.00448</c:v>
                </c:pt>
                <c:pt idx="3484">
                  <c:v>74.00484</c:v>
                </c:pt>
                <c:pt idx="3485">
                  <c:v>74.005196</c:v>
                </c:pt>
                <c:pt idx="3486">
                  <c:v>74.00555</c:v>
                </c:pt>
                <c:pt idx="3487">
                  <c:v>74.00589999999998</c:v>
                </c:pt>
                <c:pt idx="3488">
                  <c:v>74.006256</c:v>
                </c:pt>
                <c:pt idx="3489">
                  <c:v>74.00661</c:v>
                </c:pt>
                <c:pt idx="3490">
                  <c:v>74.00696</c:v>
                </c:pt>
                <c:pt idx="3491">
                  <c:v>74.00731</c:v>
                </c:pt>
                <c:pt idx="3492">
                  <c:v>74.00766</c:v>
                </c:pt>
                <c:pt idx="3493">
                  <c:v>74.00801</c:v>
                </c:pt>
                <c:pt idx="3494">
                  <c:v>74.00835999999998</c:v>
                </c:pt>
                <c:pt idx="3495">
                  <c:v>74.00870999999998</c:v>
                </c:pt>
                <c:pt idx="3496">
                  <c:v>74.009056</c:v>
                </c:pt>
                <c:pt idx="3497">
                  <c:v>74.0094</c:v>
                </c:pt>
                <c:pt idx="3498">
                  <c:v>74.00973999999998</c:v>
                </c:pt>
                <c:pt idx="3499">
                  <c:v>74.010086</c:v>
                </c:pt>
                <c:pt idx="3500">
                  <c:v>74.01043000000001</c:v>
                </c:pt>
                <c:pt idx="3501">
                  <c:v>74.01077</c:v>
                </c:pt>
                <c:pt idx="3502">
                  <c:v>74.011116</c:v>
                </c:pt>
                <c:pt idx="3503">
                  <c:v>74.01146</c:v>
                </c:pt>
                <c:pt idx="3504">
                  <c:v>74.011795</c:v>
                </c:pt>
                <c:pt idx="3505">
                  <c:v>74.01213000000001</c:v>
                </c:pt>
                <c:pt idx="3506">
                  <c:v>74.01247</c:v>
                </c:pt>
                <c:pt idx="3507">
                  <c:v>74.0128</c:v>
                </c:pt>
                <c:pt idx="3508">
                  <c:v>74.01314</c:v>
                </c:pt>
                <c:pt idx="3509">
                  <c:v>74.01347000000001</c:v>
                </c:pt>
                <c:pt idx="3510">
                  <c:v>74.0138</c:v>
                </c:pt>
                <c:pt idx="3511">
                  <c:v>74.01414</c:v>
                </c:pt>
                <c:pt idx="3512">
                  <c:v>74.014465</c:v>
                </c:pt>
                <c:pt idx="3513">
                  <c:v>74.01479</c:v>
                </c:pt>
                <c:pt idx="3514">
                  <c:v>74.01512</c:v>
                </c:pt>
                <c:pt idx="3515">
                  <c:v>74.01545</c:v>
                </c:pt>
                <c:pt idx="3516">
                  <c:v>74.01577999999999</c:v>
                </c:pt>
                <c:pt idx="3517">
                  <c:v>74.016106</c:v>
                </c:pt>
                <c:pt idx="3518">
                  <c:v>74.01643</c:v>
                </c:pt>
                <c:pt idx="3519">
                  <c:v>74.016754</c:v>
                </c:pt>
                <c:pt idx="3520">
                  <c:v>74.017075</c:v>
                </c:pt>
                <c:pt idx="3521">
                  <c:v>74.017395</c:v>
                </c:pt>
                <c:pt idx="3522">
                  <c:v>74.017715</c:v>
                </c:pt>
                <c:pt idx="3523">
                  <c:v>74.01803599999998</c:v>
                </c:pt>
                <c:pt idx="3524">
                  <c:v>74.01835</c:v>
                </c:pt>
                <c:pt idx="3525">
                  <c:v>74.01866</c:v>
                </c:pt>
                <c:pt idx="3526">
                  <c:v>74.018974</c:v>
                </c:pt>
                <c:pt idx="3527">
                  <c:v>74.01929</c:v>
                </c:pt>
                <c:pt idx="3528">
                  <c:v>74.0196</c:v>
                </c:pt>
                <c:pt idx="3529">
                  <c:v>74.01991</c:v>
                </c:pt>
                <c:pt idx="3530">
                  <c:v>74.020226</c:v>
                </c:pt>
                <c:pt idx="3531">
                  <c:v>74.02053999999998</c:v>
                </c:pt>
                <c:pt idx="3532">
                  <c:v>74.02084999999998</c:v>
                </c:pt>
                <c:pt idx="3533">
                  <c:v>74.02116</c:v>
                </c:pt>
                <c:pt idx="3534">
                  <c:v>74.02147</c:v>
                </c:pt>
                <c:pt idx="3535">
                  <c:v>74.02177399999998</c:v>
                </c:pt>
                <c:pt idx="3536">
                  <c:v>74.02207999999999</c:v>
                </c:pt>
                <c:pt idx="3537">
                  <c:v>74.02238499999999</c:v>
                </c:pt>
                <c:pt idx="3538">
                  <c:v>74.02268999999998</c:v>
                </c:pt>
                <c:pt idx="3539">
                  <c:v>74.02298999999998</c:v>
                </c:pt>
                <c:pt idx="3540">
                  <c:v>74.023285</c:v>
                </c:pt>
                <c:pt idx="3541">
                  <c:v>74.02357999999998</c:v>
                </c:pt>
                <c:pt idx="3542">
                  <c:v>74.02387999999999</c:v>
                </c:pt>
                <c:pt idx="3543">
                  <c:v>74.02418</c:v>
                </c:pt>
                <c:pt idx="3544">
                  <c:v>74.02447499999998</c:v>
                </c:pt>
                <c:pt idx="3545">
                  <c:v>74.02476999999998</c:v>
                </c:pt>
                <c:pt idx="3546">
                  <c:v>74.02507</c:v>
                </c:pt>
                <c:pt idx="3547">
                  <c:v>74.02535999999999</c:v>
                </c:pt>
                <c:pt idx="3548">
                  <c:v>74.02565</c:v>
                </c:pt>
                <c:pt idx="3549">
                  <c:v>74.02593999999999</c:v>
                </c:pt>
                <c:pt idx="3550">
                  <c:v>74.02623000000001</c:v>
                </c:pt>
                <c:pt idx="3551">
                  <c:v>74.02652</c:v>
                </c:pt>
                <c:pt idx="3552">
                  <c:v>74.02681</c:v>
                </c:pt>
                <c:pt idx="3553">
                  <c:v>74.02709</c:v>
                </c:pt>
                <c:pt idx="3554">
                  <c:v>74.02737999999998</c:v>
                </c:pt>
                <c:pt idx="3555">
                  <c:v>74.027664</c:v>
                </c:pt>
                <c:pt idx="3556">
                  <c:v>74.02795</c:v>
                </c:pt>
                <c:pt idx="3557">
                  <c:v>74.02823</c:v>
                </c:pt>
                <c:pt idx="3558">
                  <c:v>74.02850999999998</c:v>
                </c:pt>
                <c:pt idx="3559">
                  <c:v>74.02878999999999</c:v>
                </c:pt>
                <c:pt idx="3560">
                  <c:v>74.02907</c:v>
                </c:pt>
                <c:pt idx="3561">
                  <c:v>74.02933999999999</c:v>
                </c:pt>
                <c:pt idx="3562">
                  <c:v>74.029625</c:v>
                </c:pt>
                <c:pt idx="3563">
                  <c:v>74.0299</c:v>
                </c:pt>
                <c:pt idx="3564">
                  <c:v>74.030174</c:v>
                </c:pt>
                <c:pt idx="3565">
                  <c:v>74.03045</c:v>
                </c:pt>
                <c:pt idx="3566">
                  <c:v>74.03072</c:v>
                </c:pt>
                <c:pt idx="3567">
                  <c:v>74.03099</c:v>
                </c:pt>
                <c:pt idx="3568">
                  <c:v>74.03126</c:v>
                </c:pt>
                <c:pt idx="3569">
                  <c:v>74.031525</c:v>
                </c:pt>
                <c:pt idx="3570">
                  <c:v>74.03179</c:v>
                </c:pt>
                <c:pt idx="3571">
                  <c:v>74.03206</c:v>
                </c:pt>
                <c:pt idx="3572">
                  <c:v>74.032326</c:v>
                </c:pt>
                <c:pt idx="3573">
                  <c:v>74.03259</c:v>
                </c:pt>
                <c:pt idx="3574">
                  <c:v>74.03286</c:v>
                </c:pt>
                <c:pt idx="3575">
                  <c:v>74.03312</c:v>
                </c:pt>
                <c:pt idx="3576">
                  <c:v>74.03337999999998</c:v>
                </c:pt>
                <c:pt idx="3577">
                  <c:v>74.03364</c:v>
                </c:pt>
                <c:pt idx="3578">
                  <c:v>74.0339</c:v>
                </c:pt>
                <c:pt idx="3579">
                  <c:v>74.03416</c:v>
                </c:pt>
                <c:pt idx="3580">
                  <c:v>74.03442</c:v>
                </c:pt>
                <c:pt idx="3581">
                  <c:v>74.034676</c:v>
                </c:pt>
                <c:pt idx="3582">
                  <c:v>74.034935</c:v>
                </c:pt>
                <c:pt idx="3583">
                  <c:v>74.03519</c:v>
                </c:pt>
                <c:pt idx="3584">
                  <c:v>74.03544599999998</c:v>
                </c:pt>
                <c:pt idx="3585">
                  <c:v>74.03570599999999</c:v>
                </c:pt>
                <c:pt idx="3586">
                  <c:v>74.03596</c:v>
                </c:pt>
                <c:pt idx="3587">
                  <c:v>74.03621</c:v>
                </c:pt>
                <c:pt idx="3588">
                  <c:v>74.03646</c:v>
                </c:pt>
                <c:pt idx="3589">
                  <c:v>74.036705</c:v>
                </c:pt>
                <c:pt idx="3590">
                  <c:v>74.03695</c:v>
                </c:pt>
                <c:pt idx="3591">
                  <c:v>74.03719</c:v>
                </c:pt>
                <c:pt idx="3592">
                  <c:v>74.03744</c:v>
                </c:pt>
                <c:pt idx="3593">
                  <c:v>74.03768</c:v>
                </c:pt>
                <c:pt idx="3594">
                  <c:v>74.037926</c:v>
                </c:pt>
                <c:pt idx="3595">
                  <c:v>74.03817</c:v>
                </c:pt>
                <c:pt idx="3596">
                  <c:v>74.038414</c:v>
                </c:pt>
                <c:pt idx="3597">
                  <c:v>74.03865</c:v>
                </c:pt>
                <c:pt idx="3598">
                  <c:v>74.03888999999998</c:v>
                </c:pt>
                <c:pt idx="3599">
                  <c:v>74.03912</c:v>
                </c:pt>
                <c:pt idx="3600">
                  <c:v>74.03937</c:v>
                </c:pt>
                <c:pt idx="3601">
                  <c:v>74.039604</c:v>
                </c:pt>
                <c:pt idx="3602">
                  <c:v>74.03984</c:v>
                </c:pt>
                <c:pt idx="3603">
                  <c:v>74.04008</c:v>
                </c:pt>
                <c:pt idx="3604">
                  <c:v>74.040306</c:v>
                </c:pt>
                <c:pt idx="3605">
                  <c:v>74.040535</c:v>
                </c:pt>
                <c:pt idx="3606">
                  <c:v>74.040764</c:v>
                </c:pt>
                <c:pt idx="3607">
                  <c:v>74.04099</c:v>
                </c:pt>
                <c:pt idx="3608">
                  <c:v>74.04122</c:v>
                </c:pt>
                <c:pt idx="3609">
                  <c:v>74.04145</c:v>
                </c:pt>
                <c:pt idx="3610">
                  <c:v>74.04168</c:v>
                </c:pt>
                <c:pt idx="3611">
                  <c:v>74.04191</c:v>
                </c:pt>
                <c:pt idx="3612">
                  <c:v>74.04214</c:v>
                </c:pt>
                <c:pt idx="3613">
                  <c:v>74.042366</c:v>
                </c:pt>
                <c:pt idx="3614">
                  <c:v>74.042595</c:v>
                </c:pt>
                <c:pt idx="3615">
                  <c:v>74.04282</c:v>
                </c:pt>
                <c:pt idx="3616">
                  <c:v>74.043045</c:v>
                </c:pt>
                <c:pt idx="3617">
                  <c:v>74.04327</c:v>
                </c:pt>
                <c:pt idx="3618">
                  <c:v>74.04349</c:v>
                </c:pt>
                <c:pt idx="3619">
                  <c:v>74.04371</c:v>
                </c:pt>
                <c:pt idx="3620">
                  <c:v>74.04393</c:v>
                </c:pt>
                <c:pt idx="3621">
                  <c:v>74.04415</c:v>
                </c:pt>
                <c:pt idx="3622">
                  <c:v>74.044365</c:v>
                </c:pt>
                <c:pt idx="3623">
                  <c:v>74.044586</c:v>
                </c:pt>
                <c:pt idx="3624">
                  <c:v>74.0448</c:v>
                </c:pt>
                <c:pt idx="3625">
                  <c:v>74.04501</c:v>
                </c:pt>
                <c:pt idx="3626">
                  <c:v>74.04523</c:v>
                </c:pt>
                <c:pt idx="3627">
                  <c:v>74.04544</c:v>
                </c:pt>
                <c:pt idx="3628">
                  <c:v>74.045654</c:v>
                </c:pt>
                <c:pt idx="3629">
                  <c:v>74.04587</c:v>
                </c:pt>
                <c:pt idx="3630">
                  <c:v>74.04608</c:v>
                </c:pt>
                <c:pt idx="3631">
                  <c:v>74.046295</c:v>
                </c:pt>
                <c:pt idx="3632">
                  <c:v>74.0465</c:v>
                </c:pt>
                <c:pt idx="3633">
                  <c:v>74.046715</c:v>
                </c:pt>
                <c:pt idx="3634">
                  <c:v>74.04693</c:v>
                </c:pt>
                <c:pt idx="3635">
                  <c:v>74.047134</c:v>
                </c:pt>
                <c:pt idx="3636">
                  <c:v>74.04735</c:v>
                </c:pt>
                <c:pt idx="3637">
                  <c:v>74.047554</c:v>
                </c:pt>
                <c:pt idx="3638">
                  <c:v>74.04776</c:v>
                </c:pt>
                <c:pt idx="3639">
                  <c:v>74.047966</c:v>
                </c:pt>
                <c:pt idx="3640">
                  <c:v>74.04817000000001</c:v>
                </c:pt>
                <c:pt idx="3641">
                  <c:v>74.04837</c:v>
                </c:pt>
                <c:pt idx="3642">
                  <c:v>74.04857000000001</c:v>
                </c:pt>
                <c:pt idx="3643">
                  <c:v>74.04877499999999</c:v>
                </c:pt>
                <c:pt idx="3644">
                  <c:v>74.04897</c:v>
                </c:pt>
                <c:pt idx="3645">
                  <c:v>74.04917</c:v>
                </c:pt>
                <c:pt idx="3646">
                  <c:v>74.04937</c:v>
                </c:pt>
                <c:pt idx="3647">
                  <c:v>74.04957</c:v>
                </c:pt>
                <c:pt idx="3648">
                  <c:v>74.04976</c:v>
                </c:pt>
                <c:pt idx="3649">
                  <c:v>74.04996</c:v>
                </c:pt>
                <c:pt idx="3650">
                  <c:v>74.050156</c:v>
                </c:pt>
                <c:pt idx="3651">
                  <c:v>74.0522</c:v>
                </c:pt>
                <c:pt idx="3652">
                  <c:v>74.054245</c:v>
                </c:pt>
                <c:pt idx="3653">
                  <c:v>74.05629</c:v>
                </c:pt>
                <c:pt idx="3654">
                  <c:v>74.05833399999999</c:v>
                </c:pt>
                <c:pt idx="3655">
                  <c:v>74.06037999999998</c:v>
                </c:pt>
                <c:pt idx="3656">
                  <c:v>74.062416</c:v>
                </c:pt>
                <c:pt idx="3657">
                  <c:v>74.06446</c:v>
                </c:pt>
                <c:pt idx="3658">
                  <c:v>74.0665</c:v>
                </c:pt>
                <c:pt idx="3659">
                  <c:v>74.06853499999998</c:v>
                </c:pt>
                <c:pt idx="3660">
                  <c:v>74.07056999999998</c:v>
                </c:pt>
                <c:pt idx="3661">
                  <c:v>74.07262</c:v>
                </c:pt>
                <c:pt idx="3662">
                  <c:v>74.07465</c:v>
                </c:pt>
                <c:pt idx="3663">
                  <c:v>74.07669</c:v>
                </c:pt>
                <c:pt idx="3664">
                  <c:v>74.07872999999998</c:v>
                </c:pt>
                <c:pt idx="3665">
                  <c:v>74.080765</c:v>
                </c:pt>
                <c:pt idx="3666">
                  <c:v>74.08279399999999</c:v>
                </c:pt>
                <c:pt idx="3667">
                  <c:v>74.08483</c:v>
                </c:pt>
                <c:pt idx="3668">
                  <c:v>74.08686</c:v>
                </c:pt>
                <c:pt idx="3669">
                  <c:v>74.08888999999999</c:v>
                </c:pt>
                <c:pt idx="3670">
                  <c:v>74.09092</c:v>
                </c:pt>
                <c:pt idx="3671">
                  <c:v>74.09295</c:v>
                </c:pt>
                <c:pt idx="3672">
                  <c:v>74.09498</c:v>
                </c:pt>
                <c:pt idx="3673">
                  <c:v>74.09701</c:v>
                </c:pt>
                <c:pt idx="3674">
                  <c:v>74.09903000000001</c:v>
                </c:pt>
                <c:pt idx="3675">
                  <c:v>74.10105</c:v>
                </c:pt>
                <c:pt idx="3676">
                  <c:v>74.10306999999998</c:v>
                </c:pt>
                <c:pt idx="3677">
                  <c:v>74.10509499999999</c:v>
                </c:pt>
                <c:pt idx="3678">
                  <c:v>74.10711</c:v>
                </c:pt>
                <c:pt idx="3679">
                  <c:v>74.10912</c:v>
                </c:pt>
                <c:pt idx="3680">
                  <c:v>74.11114</c:v>
                </c:pt>
                <c:pt idx="3681">
                  <c:v>74.10821</c:v>
                </c:pt>
                <c:pt idx="3682">
                  <c:v>74.10527999999998</c:v>
                </c:pt>
                <c:pt idx="3683">
                  <c:v>74.10233999999998</c:v>
                </c:pt>
                <c:pt idx="3684">
                  <c:v>74.0994</c:v>
                </c:pt>
                <c:pt idx="3685">
                  <c:v>74.096466</c:v>
                </c:pt>
                <c:pt idx="3686">
                  <c:v>74.09353</c:v>
                </c:pt>
                <c:pt idx="3687">
                  <c:v>74.09058</c:v>
                </c:pt>
                <c:pt idx="3688">
                  <c:v>74.08764</c:v>
                </c:pt>
                <c:pt idx="3689">
                  <c:v>74.08469</c:v>
                </c:pt>
                <c:pt idx="3690">
                  <c:v>74.08173999999998</c:v>
                </c:pt>
                <c:pt idx="3691">
                  <c:v>74.07878999999998</c:v>
                </c:pt>
                <c:pt idx="3692">
                  <c:v>74.07583599999997</c:v>
                </c:pt>
                <c:pt idx="3693">
                  <c:v>74.07287599999997</c:v>
                </c:pt>
                <c:pt idx="3694">
                  <c:v>74.069916</c:v>
                </c:pt>
                <c:pt idx="3695">
                  <c:v>74.066956</c:v>
                </c:pt>
                <c:pt idx="3696">
                  <c:v>74.063995</c:v>
                </c:pt>
                <c:pt idx="3697">
                  <c:v>74.06103</c:v>
                </c:pt>
                <c:pt idx="3698">
                  <c:v>74.05806999999998</c:v>
                </c:pt>
                <c:pt idx="3699">
                  <c:v>74.05509999999998</c:v>
                </c:pt>
                <c:pt idx="3700">
                  <c:v>74.05213</c:v>
                </c:pt>
                <c:pt idx="3701">
                  <c:v>74.049164</c:v>
                </c:pt>
                <c:pt idx="3702">
                  <c:v>74.046196</c:v>
                </c:pt>
                <c:pt idx="3703">
                  <c:v>74.04322</c:v>
                </c:pt>
                <c:pt idx="3704">
                  <c:v>74.040245</c:v>
                </c:pt>
                <c:pt idx="3705">
                  <c:v>74.03727</c:v>
                </c:pt>
                <c:pt idx="3706">
                  <c:v>74.0343</c:v>
                </c:pt>
                <c:pt idx="3707">
                  <c:v>74.03133</c:v>
                </c:pt>
                <c:pt idx="3708">
                  <c:v>74.02834999999999</c:v>
                </c:pt>
                <c:pt idx="3709">
                  <c:v>74.02537499999997</c:v>
                </c:pt>
                <c:pt idx="3710">
                  <c:v>74.02239999999999</c:v>
                </c:pt>
                <c:pt idx="3711">
                  <c:v>74.019424</c:v>
                </c:pt>
                <c:pt idx="3712">
                  <c:v>74.01645</c:v>
                </c:pt>
                <c:pt idx="3713">
                  <c:v>74.01347000000001</c:v>
                </c:pt>
                <c:pt idx="3714">
                  <c:v>74.0105</c:v>
                </c:pt>
                <c:pt idx="3715">
                  <c:v>74.00752</c:v>
                </c:pt>
                <c:pt idx="3716">
                  <c:v>74.004555</c:v>
                </c:pt>
                <c:pt idx="3717">
                  <c:v>74.00159</c:v>
                </c:pt>
                <c:pt idx="3718">
                  <c:v>73.99862</c:v>
                </c:pt>
                <c:pt idx="3719">
                  <c:v>73.99565</c:v>
                </c:pt>
                <c:pt idx="3720">
                  <c:v>73.99268</c:v>
                </c:pt>
                <c:pt idx="3721">
                  <c:v>73.98972</c:v>
                </c:pt>
                <c:pt idx="3722">
                  <c:v>73.986755</c:v>
                </c:pt>
                <c:pt idx="3723">
                  <c:v>73.983795</c:v>
                </c:pt>
                <c:pt idx="3724">
                  <c:v>73.980835</c:v>
                </c:pt>
                <c:pt idx="3725">
                  <c:v>73.97788</c:v>
                </c:pt>
                <c:pt idx="3726">
                  <c:v>73.97493</c:v>
                </c:pt>
                <c:pt idx="3727">
                  <c:v>73.97198</c:v>
                </c:pt>
                <c:pt idx="3728">
                  <c:v>73.969025</c:v>
                </c:pt>
                <c:pt idx="3729">
                  <c:v>73.96608</c:v>
                </c:pt>
                <c:pt idx="3730">
                  <c:v>73.963135</c:v>
                </c:pt>
                <c:pt idx="3731">
                  <c:v>73.9602</c:v>
                </c:pt>
                <c:pt idx="3732">
                  <c:v>73.95726</c:v>
                </c:pt>
                <c:pt idx="3733">
                  <c:v>73.95433000000001</c:v>
                </c:pt>
                <c:pt idx="3734">
                  <c:v>73.9514</c:v>
                </c:pt>
                <c:pt idx="3735">
                  <c:v>73.94847</c:v>
                </c:pt>
                <c:pt idx="3736">
                  <c:v>73.94555</c:v>
                </c:pt>
                <c:pt idx="3737">
                  <c:v>73.94263</c:v>
                </c:pt>
                <c:pt idx="3738">
                  <c:v>73.93971</c:v>
                </c:pt>
                <c:pt idx="3739">
                  <c:v>73.9368</c:v>
                </c:pt>
                <c:pt idx="3740">
                  <c:v>73.93389</c:v>
                </c:pt>
                <c:pt idx="3741">
                  <c:v>73.93407</c:v>
                </c:pt>
                <c:pt idx="3742">
                  <c:v>73.93425</c:v>
                </c:pt>
                <c:pt idx="3743">
                  <c:v>73.93444</c:v>
                </c:pt>
                <c:pt idx="3744">
                  <c:v>73.93463000000002</c:v>
                </c:pt>
                <c:pt idx="3745">
                  <c:v>73.93483</c:v>
                </c:pt>
                <c:pt idx="3746">
                  <c:v>73.93503000000001</c:v>
                </c:pt>
                <c:pt idx="3747">
                  <c:v>73.935234</c:v>
                </c:pt>
                <c:pt idx="3748">
                  <c:v>73.93544</c:v>
                </c:pt>
                <c:pt idx="3749">
                  <c:v>73.93565</c:v>
                </c:pt>
                <c:pt idx="3750">
                  <c:v>73.93587499999998</c:v>
                </c:pt>
                <c:pt idx="3751">
                  <c:v>73.9361</c:v>
                </c:pt>
                <c:pt idx="3752">
                  <c:v>73.936325</c:v>
                </c:pt>
                <c:pt idx="3753">
                  <c:v>73.936554</c:v>
                </c:pt>
                <c:pt idx="3754">
                  <c:v>73.93679</c:v>
                </c:pt>
                <c:pt idx="3755">
                  <c:v>73.937035</c:v>
                </c:pt>
                <c:pt idx="3756">
                  <c:v>73.93728</c:v>
                </c:pt>
                <c:pt idx="3757">
                  <c:v>73.93753</c:v>
                </c:pt>
                <c:pt idx="3758">
                  <c:v>73.93779</c:v>
                </c:pt>
                <c:pt idx="3759">
                  <c:v>73.93805</c:v>
                </c:pt>
                <c:pt idx="3760">
                  <c:v>73.93831</c:v>
                </c:pt>
                <c:pt idx="3761">
                  <c:v>73.938576</c:v>
                </c:pt>
                <c:pt idx="3762">
                  <c:v>73.93885</c:v>
                </c:pt>
                <c:pt idx="3763">
                  <c:v>73.939125</c:v>
                </c:pt>
                <c:pt idx="3764">
                  <c:v>73.93941</c:v>
                </c:pt>
                <c:pt idx="3765">
                  <c:v>73.93969</c:v>
                </c:pt>
                <c:pt idx="3766">
                  <c:v>73.93998</c:v>
                </c:pt>
                <c:pt idx="3767">
                  <c:v>73.94027000000002</c:v>
                </c:pt>
                <c:pt idx="3768">
                  <c:v>73.94057</c:v>
                </c:pt>
                <c:pt idx="3769">
                  <c:v>73.940865</c:v>
                </c:pt>
                <c:pt idx="3770">
                  <c:v>73.94117</c:v>
                </c:pt>
                <c:pt idx="3771">
                  <c:v>73.941475</c:v>
                </c:pt>
                <c:pt idx="3772">
                  <c:v>73.94179</c:v>
                </c:pt>
                <c:pt idx="3773">
                  <c:v>73.9421</c:v>
                </c:pt>
                <c:pt idx="3774">
                  <c:v>73.94242</c:v>
                </c:pt>
                <c:pt idx="3775">
                  <c:v>73.94274</c:v>
                </c:pt>
                <c:pt idx="3776">
                  <c:v>73.94306</c:v>
                </c:pt>
                <c:pt idx="3777">
                  <c:v>73.94339</c:v>
                </c:pt>
                <c:pt idx="3778">
                  <c:v>73.94372</c:v>
                </c:pt>
                <c:pt idx="3779">
                  <c:v>73.94405</c:v>
                </c:pt>
                <c:pt idx="3780">
                  <c:v>73.94439</c:v>
                </c:pt>
                <c:pt idx="3781">
                  <c:v>73.944725</c:v>
                </c:pt>
                <c:pt idx="3782">
                  <c:v>73.94507</c:v>
                </c:pt>
                <c:pt idx="3783">
                  <c:v>73.945404</c:v>
                </c:pt>
                <c:pt idx="3784">
                  <c:v>73.94575</c:v>
                </c:pt>
                <c:pt idx="3785">
                  <c:v>73.94609</c:v>
                </c:pt>
                <c:pt idx="3786">
                  <c:v>73.94644</c:v>
                </c:pt>
                <c:pt idx="3787">
                  <c:v>73.94679</c:v>
                </c:pt>
                <c:pt idx="3788">
                  <c:v>73.94714</c:v>
                </c:pt>
                <c:pt idx="3789">
                  <c:v>73.947495</c:v>
                </c:pt>
                <c:pt idx="3790">
                  <c:v>73.94785</c:v>
                </c:pt>
                <c:pt idx="3791">
                  <c:v>73.94821</c:v>
                </c:pt>
                <c:pt idx="3792">
                  <c:v>73.94857</c:v>
                </c:pt>
                <c:pt idx="3793">
                  <c:v>73.94894</c:v>
                </c:pt>
                <c:pt idx="3794">
                  <c:v>73.9493</c:v>
                </c:pt>
                <c:pt idx="3795">
                  <c:v>73.94967000000002</c:v>
                </c:pt>
                <c:pt idx="3796">
                  <c:v>73.950035</c:v>
                </c:pt>
                <c:pt idx="3797">
                  <c:v>73.9504</c:v>
                </c:pt>
                <c:pt idx="3798">
                  <c:v>73.95077</c:v>
                </c:pt>
                <c:pt idx="3799">
                  <c:v>73.95114</c:v>
                </c:pt>
                <c:pt idx="3800">
                  <c:v>73.95151</c:v>
                </c:pt>
                <c:pt idx="3801">
                  <c:v>73.95188</c:v>
                </c:pt>
                <c:pt idx="3802">
                  <c:v>73.952255</c:v>
                </c:pt>
                <c:pt idx="3803">
                  <c:v>73.95263000000001</c:v>
                </c:pt>
                <c:pt idx="3804">
                  <c:v>73.953</c:v>
                </c:pt>
                <c:pt idx="3805">
                  <c:v>73.95337999999998</c:v>
                </c:pt>
                <c:pt idx="3806">
                  <c:v>73.95376</c:v>
                </c:pt>
                <c:pt idx="3807">
                  <c:v>73.95414</c:v>
                </c:pt>
                <c:pt idx="3808">
                  <c:v>73.95451</c:v>
                </c:pt>
                <c:pt idx="3809">
                  <c:v>73.954895</c:v>
                </c:pt>
                <c:pt idx="3810">
                  <c:v>73.95528</c:v>
                </c:pt>
                <c:pt idx="3811">
                  <c:v>73.95566</c:v>
                </c:pt>
                <c:pt idx="3812">
                  <c:v>73.95604</c:v>
                </c:pt>
                <c:pt idx="3813">
                  <c:v>73.95642</c:v>
                </c:pt>
                <c:pt idx="3814">
                  <c:v>73.9568</c:v>
                </c:pt>
                <c:pt idx="3815">
                  <c:v>73.957184</c:v>
                </c:pt>
                <c:pt idx="3816">
                  <c:v>73.957565</c:v>
                </c:pt>
                <c:pt idx="3817">
                  <c:v>73.95795</c:v>
                </c:pt>
                <c:pt idx="3818">
                  <c:v>73.95833599999999</c:v>
                </c:pt>
                <c:pt idx="3819">
                  <c:v>73.95872</c:v>
                </c:pt>
                <c:pt idx="3820">
                  <c:v>73.95911</c:v>
                </c:pt>
                <c:pt idx="3821">
                  <c:v>73.95949</c:v>
                </c:pt>
                <c:pt idx="3822">
                  <c:v>73.95988</c:v>
                </c:pt>
                <c:pt idx="3823">
                  <c:v>73.96026</c:v>
                </c:pt>
                <c:pt idx="3824">
                  <c:v>73.96064</c:v>
                </c:pt>
                <c:pt idx="3825">
                  <c:v>73.96102</c:v>
                </c:pt>
                <c:pt idx="3826">
                  <c:v>73.9614</c:v>
                </c:pt>
                <c:pt idx="3827">
                  <c:v>73.961784</c:v>
                </c:pt>
                <c:pt idx="3828">
                  <c:v>73.962166</c:v>
                </c:pt>
                <c:pt idx="3829">
                  <c:v>73.96255</c:v>
                </c:pt>
                <c:pt idx="3830">
                  <c:v>73.96292</c:v>
                </c:pt>
                <c:pt idx="3831">
                  <c:v>73.963295</c:v>
                </c:pt>
                <c:pt idx="3832">
                  <c:v>73.96368</c:v>
                </c:pt>
                <c:pt idx="3833">
                  <c:v>73.96406</c:v>
                </c:pt>
                <c:pt idx="3834">
                  <c:v>73.96443</c:v>
                </c:pt>
                <c:pt idx="3835">
                  <c:v>73.964806</c:v>
                </c:pt>
                <c:pt idx="3836">
                  <c:v>73.96518</c:v>
                </c:pt>
                <c:pt idx="3837">
                  <c:v>73.96556</c:v>
                </c:pt>
                <c:pt idx="3838">
                  <c:v>73.96594</c:v>
                </c:pt>
                <c:pt idx="3839">
                  <c:v>73.96632</c:v>
                </c:pt>
                <c:pt idx="3840">
                  <c:v>73.96669</c:v>
                </c:pt>
                <c:pt idx="3841">
                  <c:v>73.967064</c:v>
                </c:pt>
                <c:pt idx="3842">
                  <c:v>73.96744</c:v>
                </c:pt>
                <c:pt idx="3843">
                  <c:v>73.96781</c:v>
                </c:pt>
                <c:pt idx="3844">
                  <c:v>73.968185</c:v>
                </c:pt>
                <c:pt idx="3845">
                  <c:v>73.96856</c:v>
                </c:pt>
                <c:pt idx="3846">
                  <c:v>73.96893</c:v>
                </c:pt>
                <c:pt idx="3847">
                  <c:v>73.9693</c:v>
                </c:pt>
                <c:pt idx="3848">
                  <c:v>73.96967</c:v>
                </c:pt>
                <c:pt idx="3849">
                  <c:v>73.97003999999998</c:v>
                </c:pt>
                <c:pt idx="3850">
                  <c:v>73.97040599999998</c:v>
                </c:pt>
                <c:pt idx="3851">
                  <c:v>73.97077999999999</c:v>
                </c:pt>
                <c:pt idx="3852">
                  <c:v>73.971146</c:v>
                </c:pt>
                <c:pt idx="3853">
                  <c:v>73.97151</c:v>
                </c:pt>
                <c:pt idx="3854">
                  <c:v>73.97188</c:v>
                </c:pt>
                <c:pt idx="3855">
                  <c:v>73.972244</c:v>
                </c:pt>
                <c:pt idx="3856">
                  <c:v>73.9726</c:v>
                </c:pt>
                <c:pt idx="3857">
                  <c:v>73.97296999999998</c:v>
                </c:pt>
                <c:pt idx="3858">
                  <c:v>73.97333499999999</c:v>
                </c:pt>
                <c:pt idx="3859">
                  <c:v>73.973694</c:v>
                </c:pt>
                <c:pt idx="3860">
                  <c:v>73.97405</c:v>
                </c:pt>
                <c:pt idx="3861">
                  <c:v>73.97441</c:v>
                </c:pt>
                <c:pt idx="3862">
                  <c:v>73.97477</c:v>
                </c:pt>
                <c:pt idx="3863">
                  <c:v>73.97513</c:v>
                </c:pt>
                <c:pt idx="3864">
                  <c:v>73.97548999999998</c:v>
                </c:pt>
                <c:pt idx="3865">
                  <c:v>73.97583999999999</c:v>
                </c:pt>
                <c:pt idx="3866">
                  <c:v>73.97619</c:v>
                </c:pt>
                <c:pt idx="3867">
                  <c:v>73.97654</c:v>
                </c:pt>
                <c:pt idx="3868">
                  <c:v>73.97688999999998</c:v>
                </c:pt>
                <c:pt idx="3869">
                  <c:v>73.97724</c:v>
                </c:pt>
                <c:pt idx="3870">
                  <c:v>73.97759</c:v>
                </c:pt>
                <c:pt idx="3871">
                  <c:v>73.97794</c:v>
                </c:pt>
                <c:pt idx="3872">
                  <c:v>73.97829</c:v>
                </c:pt>
                <c:pt idx="3873">
                  <c:v>73.97863</c:v>
                </c:pt>
                <c:pt idx="3874">
                  <c:v>73.97896999999998</c:v>
                </c:pt>
                <c:pt idx="3875">
                  <c:v>73.97932</c:v>
                </c:pt>
                <c:pt idx="3876">
                  <c:v>73.97966</c:v>
                </c:pt>
                <c:pt idx="3877">
                  <c:v>73.98</c:v>
                </c:pt>
                <c:pt idx="3878">
                  <c:v>73.98035</c:v>
                </c:pt>
                <c:pt idx="3879">
                  <c:v>73.98069</c:v>
                </c:pt>
                <c:pt idx="3880">
                  <c:v>73.98103</c:v>
                </c:pt>
                <c:pt idx="3881">
                  <c:v>73.98137000000001</c:v>
                </c:pt>
                <c:pt idx="3882">
                  <c:v>73.981705</c:v>
                </c:pt>
                <c:pt idx="3883">
                  <c:v>73.98204</c:v>
                </c:pt>
                <c:pt idx="3884">
                  <c:v>73.98237999999999</c:v>
                </c:pt>
                <c:pt idx="3885">
                  <c:v>73.98272</c:v>
                </c:pt>
                <c:pt idx="3886">
                  <c:v>73.983055</c:v>
                </c:pt>
                <c:pt idx="3887">
                  <c:v>73.98337999999998</c:v>
                </c:pt>
                <c:pt idx="3888">
                  <c:v>73.98371</c:v>
                </c:pt>
                <c:pt idx="3889">
                  <c:v>73.98404</c:v>
                </c:pt>
                <c:pt idx="3890">
                  <c:v>73.98437000000001</c:v>
                </c:pt>
                <c:pt idx="3891">
                  <c:v>73.984695</c:v>
                </c:pt>
                <c:pt idx="3892">
                  <c:v>73.98502</c:v>
                </c:pt>
                <c:pt idx="3893">
                  <c:v>73.98534999999998</c:v>
                </c:pt>
                <c:pt idx="3894">
                  <c:v>73.98568</c:v>
                </c:pt>
                <c:pt idx="3895">
                  <c:v>73.986</c:v>
                </c:pt>
                <c:pt idx="3896">
                  <c:v>73.98633</c:v>
                </c:pt>
                <c:pt idx="3897">
                  <c:v>73.98665</c:v>
                </c:pt>
                <c:pt idx="3898">
                  <c:v>73.98697000000001</c:v>
                </c:pt>
                <c:pt idx="3899">
                  <c:v>73.98729</c:v>
                </c:pt>
                <c:pt idx="3900">
                  <c:v>73.9876</c:v>
                </c:pt>
                <c:pt idx="3901">
                  <c:v>73.987915</c:v>
                </c:pt>
                <c:pt idx="3902">
                  <c:v>73.988235</c:v>
                </c:pt>
                <c:pt idx="3903">
                  <c:v>73.98855</c:v>
                </c:pt>
                <c:pt idx="3904">
                  <c:v>73.98886</c:v>
                </c:pt>
                <c:pt idx="3905">
                  <c:v>73.989174</c:v>
                </c:pt>
                <c:pt idx="3906">
                  <c:v>73.98949</c:v>
                </c:pt>
                <c:pt idx="3907">
                  <c:v>73.9898</c:v>
                </c:pt>
                <c:pt idx="3908">
                  <c:v>73.990105</c:v>
                </c:pt>
                <c:pt idx="3909">
                  <c:v>73.99042</c:v>
                </c:pt>
                <c:pt idx="3910">
                  <c:v>73.99072</c:v>
                </c:pt>
                <c:pt idx="3911">
                  <c:v>73.99103</c:v>
                </c:pt>
                <c:pt idx="3912">
                  <c:v>73.99133</c:v>
                </c:pt>
                <c:pt idx="3913">
                  <c:v>73.99164</c:v>
                </c:pt>
                <c:pt idx="3914">
                  <c:v>73.99194</c:v>
                </c:pt>
                <c:pt idx="3915">
                  <c:v>73.99224</c:v>
                </c:pt>
                <c:pt idx="3916">
                  <c:v>73.99254</c:v>
                </c:pt>
                <c:pt idx="3917">
                  <c:v>73.99283599999998</c:v>
                </c:pt>
                <c:pt idx="3918">
                  <c:v>73.99313</c:v>
                </c:pt>
                <c:pt idx="3919">
                  <c:v>73.99343</c:v>
                </c:pt>
                <c:pt idx="3920">
                  <c:v>73.99373000000001</c:v>
                </c:pt>
                <c:pt idx="3921">
                  <c:v>73.994026</c:v>
                </c:pt>
                <c:pt idx="3922">
                  <c:v>73.994316</c:v>
                </c:pt>
                <c:pt idx="3923">
                  <c:v>73.994606</c:v>
                </c:pt>
                <c:pt idx="3924">
                  <c:v>73.994896</c:v>
                </c:pt>
                <c:pt idx="3925">
                  <c:v>73.995186</c:v>
                </c:pt>
                <c:pt idx="3926">
                  <c:v>73.99547599999998</c:v>
                </c:pt>
                <c:pt idx="3927">
                  <c:v>73.995766</c:v>
                </c:pt>
                <c:pt idx="3928">
                  <c:v>73.99605</c:v>
                </c:pt>
                <c:pt idx="3929">
                  <c:v>73.99634</c:v>
                </c:pt>
                <c:pt idx="3930">
                  <c:v>73.99662</c:v>
                </c:pt>
                <c:pt idx="3931">
                  <c:v>73.9969</c:v>
                </c:pt>
                <c:pt idx="3932">
                  <c:v>73.997185</c:v>
                </c:pt>
                <c:pt idx="3933">
                  <c:v>73.99747</c:v>
                </c:pt>
                <c:pt idx="3934">
                  <c:v>73.99775</c:v>
                </c:pt>
                <c:pt idx="3935">
                  <c:v>73.99803</c:v>
                </c:pt>
                <c:pt idx="3936">
                  <c:v>73.998314</c:v>
                </c:pt>
                <c:pt idx="3937">
                  <c:v>73.9986</c:v>
                </c:pt>
                <c:pt idx="3938">
                  <c:v>73.99887</c:v>
                </c:pt>
                <c:pt idx="3939">
                  <c:v>73.999146</c:v>
                </c:pt>
                <c:pt idx="3940">
                  <c:v>73.99942</c:v>
                </c:pt>
                <c:pt idx="3941">
                  <c:v>73.999695</c:v>
                </c:pt>
                <c:pt idx="3942">
                  <c:v>73.99997</c:v>
                </c:pt>
                <c:pt idx="3943">
                  <c:v>74.000244</c:v>
                </c:pt>
                <c:pt idx="3944">
                  <c:v>74.00051</c:v>
                </c:pt>
                <c:pt idx="3945">
                  <c:v>74.00078599999999</c:v>
                </c:pt>
                <c:pt idx="3946">
                  <c:v>74.00105</c:v>
                </c:pt>
                <c:pt idx="3947">
                  <c:v>74.00132</c:v>
                </c:pt>
                <c:pt idx="3948">
                  <c:v>74.00159</c:v>
                </c:pt>
                <c:pt idx="3949">
                  <c:v>74.001854</c:v>
                </c:pt>
                <c:pt idx="3950">
                  <c:v>74.00212</c:v>
                </c:pt>
                <c:pt idx="3951">
                  <c:v>74.00238999999999</c:v>
                </c:pt>
                <c:pt idx="3952">
                  <c:v>74.00265</c:v>
                </c:pt>
                <c:pt idx="3953">
                  <c:v>74.00291</c:v>
                </c:pt>
                <c:pt idx="3954">
                  <c:v>74.00317</c:v>
                </c:pt>
                <c:pt idx="3955">
                  <c:v>74.003426</c:v>
                </c:pt>
                <c:pt idx="3956">
                  <c:v>74.003685</c:v>
                </c:pt>
                <c:pt idx="3957">
                  <c:v>74.003944</c:v>
                </c:pt>
                <c:pt idx="3958">
                  <c:v>74.0042</c:v>
                </c:pt>
                <c:pt idx="3959">
                  <c:v>74.004456</c:v>
                </c:pt>
                <c:pt idx="3960">
                  <c:v>74.00471</c:v>
                </c:pt>
                <c:pt idx="3961">
                  <c:v>74.00497</c:v>
                </c:pt>
                <c:pt idx="3962">
                  <c:v>74.00522</c:v>
                </c:pt>
                <c:pt idx="3963">
                  <c:v>74.00546999999998</c:v>
                </c:pt>
                <c:pt idx="3964">
                  <c:v>74.00571999999998</c:v>
                </c:pt>
                <c:pt idx="3965">
                  <c:v>74.00597399999998</c:v>
                </c:pt>
                <c:pt idx="3966">
                  <c:v>74.00622</c:v>
                </c:pt>
                <c:pt idx="3967">
                  <c:v>74.00647</c:v>
                </c:pt>
                <c:pt idx="3968">
                  <c:v>74.006714</c:v>
                </c:pt>
                <c:pt idx="3969">
                  <c:v>74.00696</c:v>
                </c:pt>
                <c:pt idx="3970">
                  <c:v>74.0072</c:v>
                </c:pt>
                <c:pt idx="3971">
                  <c:v>74.00745</c:v>
                </c:pt>
                <c:pt idx="3972">
                  <c:v>74.00769</c:v>
                </c:pt>
                <c:pt idx="3973">
                  <c:v>74.007935</c:v>
                </c:pt>
                <c:pt idx="3974">
                  <c:v>74.00817999999998</c:v>
                </c:pt>
                <c:pt idx="3975">
                  <c:v>74.00842</c:v>
                </c:pt>
                <c:pt idx="3976">
                  <c:v>74.00866</c:v>
                </c:pt>
                <c:pt idx="3977">
                  <c:v>74.00889599999998</c:v>
                </c:pt>
                <c:pt idx="3978">
                  <c:v>74.00913000000001</c:v>
                </c:pt>
                <c:pt idx="3979">
                  <c:v>74.00936999999998</c:v>
                </c:pt>
                <c:pt idx="3980">
                  <c:v>74.009605</c:v>
                </c:pt>
                <c:pt idx="3981">
                  <c:v>74.00983999999998</c:v>
                </c:pt>
                <c:pt idx="3982">
                  <c:v>74.01008</c:v>
                </c:pt>
                <c:pt idx="3983">
                  <c:v>74.01031</c:v>
                </c:pt>
                <c:pt idx="3984">
                  <c:v>74.01054</c:v>
                </c:pt>
                <c:pt idx="3985">
                  <c:v>74.010765</c:v>
                </c:pt>
                <c:pt idx="3986">
                  <c:v>74.010994</c:v>
                </c:pt>
                <c:pt idx="3987">
                  <c:v>74.01122</c:v>
                </c:pt>
                <c:pt idx="3988">
                  <c:v>74.01145</c:v>
                </c:pt>
                <c:pt idx="3989">
                  <c:v>74.01168</c:v>
                </c:pt>
                <c:pt idx="3990">
                  <c:v>74.01191</c:v>
                </c:pt>
                <c:pt idx="3991">
                  <c:v>74.01214</c:v>
                </c:pt>
                <c:pt idx="3992">
                  <c:v>74.01236999999998</c:v>
                </c:pt>
                <c:pt idx="3993">
                  <c:v>74.01259</c:v>
                </c:pt>
                <c:pt idx="3994">
                  <c:v>74.01281</c:v>
                </c:pt>
                <c:pt idx="3995">
                  <c:v>74.01303</c:v>
                </c:pt>
                <c:pt idx="3996">
                  <c:v>74.01326</c:v>
                </c:pt>
                <c:pt idx="3997">
                  <c:v>74.01348</c:v>
                </c:pt>
                <c:pt idx="3998">
                  <c:v>74.0137</c:v>
                </c:pt>
                <c:pt idx="3999">
                  <c:v>74.01392</c:v>
                </c:pt>
                <c:pt idx="4000">
                  <c:v>74.014145</c:v>
                </c:pt>
                <c:pt idx="4001">
                  <c:v>74.014366</c:v>
                </c:pt>
                <c:pt idx="4002">
                  <c:v>74.01459</c:v>
                </c:pt>
                <c:pt idx="4003">
                  <c:v>74.0148</c:v>
                </c:pt>
                <c:pt idx="4004">
                  <c:v>74.01502</c:v>
                </c:pt>
                <c:pt idx="4005">
                  <c:v>74.015236</c:v>
                </c:pt>
                <c:pt idx="4006">
                  <c:v>74.01545</c:v>
                </c:pt>
                <c:pt idx="4007">
                  <c:v>74.01566</c:v>
                </c:pt>
                <c:pt idx="4008">
                  <c:v>74.01587999999998</c:v>
                </c:pt>
                <c:pt idx="4009">
                  <c:v>74.01609</c:v>
                </c:pt>
                <c:pt idx="4010">
                  <c:v>74.016304</c:v>
                </c:pt>
                <c:pt idx="4011">
                  <c:v>74.01652</c:v>
                </c:pt>
                <c:pt idx="4012">
                  <c:v>74.01672</c:v>
                </c:pt>
                <c:pt idx="4013">
                  <c:v>74.01693</c:v>
                </c:pt>
                <c:pt idx="4014">
                  <c:v>74.017136</c:v>
                </c:pt>
                <c:pt idx="4015">
                  <c:v>74.01734</c:v>
                </c:pt>
                <c:pt idx="4016">
                  <c:v>74.019394</c:v>
                </c:pt>
                <c:pt idx="4017">
                  <c:v>74.02145</c:v>
                </c:pt>
                <c:pt idx="4018">
                  <c:v>74.023506</c:v>
                </c:pt>
                <c:pt idx="4019">
                  <c:v>74.02556</c:v>
                </c:pt>
                <c:pt idx="4020">
                  <c:v>74.02761</c:v>
                </c:pt>
                <c:pt idx="4021">
                  <c:v>74.02966</c:v>
                </c:pt>
                <c:pt idx="4022">
                  <c:v>74.031715</c:v>
                </c:pt>
                <c:pt idx="4023">
                  <c:v>74.03376999999998</c:v>
                </c:pt>
                <c:pt idx="4024">
                  <c:v>74.03582</c:v>
                </c:pt>
                <c:pt idx="4025">
                  <c:v>74.03787000000001</c:v>
                </c:pt>
                <c:pt idx="4026">
                  <c:v>74.03992</c:v>
                </c:pt>
                <c:pt idx="4027">
                  <c:v>74.04197</c:v>
                </c:pt>
                <c:pt idx="4028">
                  <c:v>74.044014</c:v>
                </c:pt>
                <c:pt idx="4029">
                  <c:v>74.04606</c:v>
                </c:pt>
                <c:pt idx="4030">
                  <c:v>74.0481</c:v>
                </c:pt>
                <c:pt idx="4031">
                  <c:v>74.05015</c:v>
                </c:pt>
                <c:pt idx="4032">
                  <c:v>74.05218999999998</c:v>
                </c:pt>
                <c:pt idx="4033">
                  <c:v>74.05423</c:v>
                </c:pt>
                <c:pt idx="4034">
                  <c:v>74.056274</c:v>
                </c:pt>
                <c:pt idx="4035">
                  <c:v>74.05830999999999</c:v>
                </c:pt>
                <c:pt idx="4036">
                  <c:v>74.060356</c:v>
                </c:pt>
                <c:pt idx="4037">
                  <c:v>74.06238999999998</c:v>
                </c:pt>
                <c:pt idx="4038">
                  <c:v>74.06443</c:v>
                </c:pt>
                <c:pt idx="4039">
                  <c:v>74.06646</c:v>
                </c:pt>
                <c:pt idx="4040">
                  <c:v>74.06848999999998</c:v>
                </c:pt>
                <c:pt idx="4041">
                  <c:v>74.07052</c:v>
                </c:pt>
                <c:pt idx="4042">
                  <c:v>74.07254999999999</c:v>
                </c:pt>
                <c:pt idx="4043">
                  <c:v>74.07457999999998</c:v>
                </c:pt>
                <c:pt idx="4044">
                  <c:v>74.0766</c:v>
                </c:pt>
                <c:pt idx="4045">
                  <c:v>74.07862</c:v>
                </c:pt>
                <c:pt idx="4046">
                  <c:v>74.07570999999999</c:v>
                </c:pt>
                <c:pt idx="4047">
                  <c:v>74.07278399999998</c:v>
                </c:pt>
                <c:pt idx="4048">
                  <c:v>74.06986</c:v>
                </c:pt>
                <c:pt idx="4049">
                  <c:v>74.06694</c:v>
                </c:pt>
                <c:pt idx="4050">
                  <c:v>74.06401</c:v>
                </c:pt>
                <c:pt idx="4051">
                  <c:v>74.06109</c:v>
                </c:pt>
                <c:pt idx="4052">
                  <c:v>74.05816</c:v>
                </c:pt>
                <c:pt idx="4053">
                  <c:v>74.05523</c:v>
                </c:pt>
                <c:pt idx="4054">
                  <c:v>74.05229999999998</c:v>
                </c:pt>
                <c:pt idx="4055">
                  <c:v>74.04936</c:v>
                </c:pt>
                <c:pt idx="4056">
                  <c:v>74.046425</c:v>
                </c:pt>
                <c:pt idx="4057">
                  <c:v>74.04348</c:v>
                </c:pt>
                <c:pt idx="4058">
                  <c:v>74.040535</c:v>
                </c:pt>
                <c:pt idx="4059">
                  <c:v>74.03759</c:v>
                </c:pt>
                <c:pt idx="4060">
                  <c:v>74.034645</c:v>
                </c:pt>
                <c:pt idx="4061">
                  <c:v>74.0317</c:v>
                </c:pt>
                <c:pt idx="4062">
                  <c:v>74.02874999999999</c:v>
                </c:pt>
                <c:pt idx="4063">
                  <c:v>74.02579499999999</c:v>
                </c:pt>
                <c:pt idx="4064">
                  <c:v>74.02283999999999</c:v>
                </c:pt>
                <c:pt idx="4065">
                  <c:v>74.01989</c:v>
                </c:pt>
                <c:pt idx="4066">
                  <c:v>74.01693</c:v>
                </c:pt>
                <c:pt idx="4067">
                  <c:v>74.01397</c:v>
                </c:pt>
                <c:pt idx="4068">
                  <c:v>74.01101</c:v>
                </c:pt>
                <c:pt idx="4069">
                  <c:v>74.00804999999998</c:v>
                </c:pt>
                <c:pt idx="4070">
                  <c:v>74.00508999999998</c:v>
                </c:pt>
                <c:pt idx="4071">
                  <c:v>74.00212</c:v>
                </c:pt>
                <c:pt idx="4072">
                  <c:v>73.99916</c:v>
                </c:pt>
                <c:pt idx="4073">
                  <c:v>73.99619</c:v>
                </c:pt>
                <c:pt idx="4074">
                  <c:v>73.993225</c:v>
                </c:pt>
                <c:pt idx="4075">
                  <c:v>73.990265</c:v>
                </c:pt>
                <c:pt idx="4076">
                  <c:v>73.987305</c:v>
                </c:pt>
                <c:pt idx="4077">
                  <c:v>73.984344</c:v>
                </c:pt>
                <c:pt idx="4078">
                  <c:v>73.981384</c:v>
                </c:pt>
                <c:pt idx="4079">
                  <c:v>73.978424</c:v>
                </c:pt>
                <c:pt idx="4080">
                  <c:v>73.975464</c:v>
                </c:pt>
                <c:pt idx="4081">
                  <c:v>73.97249999999998</c:v>
                </c:pt>
                <c:pt idx="4082">
                  <c:v>73.96954</c:v>
                </c:pt>
                <c:pt idx="4083">
                  <c:v>73.96658</c:v>
                </c:pt>
                <c:pt idx="4084">
                  <c:v>73.96363</c:v>
                </c:pt>
                <c:pt idx="4085">
                  <c:v>73.96067</c:v>
                </c:pt>
                <c:pt idx="4086">
                  <c:v>73.95772</c:v>
                </c:pt>
                <c:pt idx="4087">
                  <c:v>73.95477</c:v>
                </c:pt>
                <c:pt idx="4088">
                  <c:v>73.95183</c:v>
                </c:pt>
                <c:pt idx="4089">
                  <c:v>73.948875</c:v>
                </c:pt>
                <c:pt idx="4090">
                  <c:v>73.94593</c:v>
                </c:pt>
                <c:pt idx="4091">
                  <c:v>73.942986</c:v>
                </c:pt>
                <c:pt idx="4092">
                  <c:v>73.94005</c:v>
                </c:pt>
                <c:pt idx="4093">
                  <c:v>73.93711</c:v>
                </c:pt>
                <c:pt idx="4094">
                  <c:v>73.93418</c:v>
                </c:pt>
                <c:pt idx="4095">
                  <c:v>73.93125</c:v>
                </c:pt>
                <c:pt idx="4096">
                  <c:v>73.92832</c:v>
                </c:pt>
                <c:pt idx="4097">
                  <c:v>73.92539999999998</c:v>
                </c:pt>
                <c:pt idx="4098">
                  <c:v>73.92247999999998</c:v>
                </c:pt>
                <c:pt idx="4099">
                  <c:v>73.91956</c:v>
                </c:pt>
                <c:pt idx="4100">
                  <c:v>73.91665</c:v>
                </c:pt>
                <c:pt idx="4101">
                  <c:v>73.913734</c:v>
                </c:pt>
                <c:pt idx="4102">
                  <c:v>73.91083</c:v>
                </c:pt>
                <c:pt idx="4103">
                  <c:v>73.90792</c:v>
                </c:pt>
                <c:pt idx="4104">
                  <c:v>73.90502</c:v>
                </c:pt>
                <c:pt idx="4105">
                  <c:v>73.90213</c:v>
                </c:pt>
                <c:pt idx="4106">
                  <c:v>73.90231</c:v>
                </c:pt>
                <c:pt idx="4107">
                  <c:v>73.902504</c:v>
                </c:pt>
                <c:pt idx="4108">
                  <c:v>73.9027</c:v>
                </c:pt>
                <c:pt idx="4109">
                  <c:v>73.9029</c:v>
                </c:pt>
                <c:pt idx="4110">
                  <c:v>73.90311</c:v>
                </c:pt>
                <c:pt idx="4111">
                  <c:v>73.90331</c:v>
                </c:pt>
                <c:pt idx="4112">
                  <c:v>73.90353</c:v>
                </c:pt>
                <c:pt idx="4113">
                  <c:v>73.90374</c:v>
                </c:pt>
                <c:pt idx="4114">
                  <c:v>73.90397</c:v>
                </c:pt>
                <c:pt idx="4115">
                  <c:v>73.9042</c:v>
                </c:pt>
                <c:pt idx="4116">
                  <c:v>73.904434</c:v>
                </c:pt>
                <c:pt idx="4117">
                  <c:v>73.90467</c:v>
                </c:pt>
                <c:pt idx="4118">
                  <c:v>73.90491</c:v>
                </c:pt>
                <c:pt idx="4119">
                  <c:v>73.90516</c:v>
                </c:pt>
                <c:pt idx="4120">
                  <c:v>73.90541</c:v>
                </c:pt>
                <c:pt idx="4121">
                  <c:v>73.90566</c:v>
                </c:pt>
                <c:pt idx="4122">
                  <c:v>73.90592</c:v>
                </c:pt>
                <c:pt idx="4123">
                  <c:v>73.90618</c:v>
                </c:pt>
                <c:pt idx="4124">
                  <c:v>73.90645</c:v>
                </c:pt>
                <c:pt idx="4125">
                  <c:v>73.90672</c:v>
                </c:pt>
                <c:pt idx="4126">
                  <c:v>73.907</c:v>
                </c:pt>
                <c:pt idx="4127">
                  <c:v>73.90728</c:v>
                </c:pt>
                <c:pt idx="4128">
                  <c:v>73.90757</c:v>
                </c:pt>
                <c:pt idx="4129">
                  <c:v>73.90786</c:v>
                </c:pt>
                <c:pt idx="4130">
                  <c:v>73.90815</c:v>
                </c:pt>
                <c:pt idx="4131">
                  <c:v>73.90845</c:v>
                </c:pt>
                <c:pt idx="4132">
                  <c:v>73.90875</c:v>
                </c:pt>
                <c:pt idx="4133">
                  <c:v>73.90906</c:v>
                </c:pt>
                <c:pt idx="4134">
                  <c:v>73.90936</c:v>
                </c:pt>
                <c:pt idx="4135">
                  <c:v>73.909676</c:v>
                </c:pt>
                <c:pt idx="4136">
                  <c:v>73.909996</c:v>
                </c:pt>
                <c:pt idx="4137">
                  <c:v>73.91032</c:v>
                </c:pt>
                <c:pt idx="4138">
                  <c:v>73.910645</c:v>
                </c:pt>
                <c:pt idx="4139">
                  <c:v>73.91098</c:v>
                </c:pt>
                <c:pt idx="4140">
                  <c:v>73.911316</c:v>
                </c:pt>
                <c:pt idx="4141">
                  <c:v>73.91165</c:v>
                </c:pt>
                <c:pt idx="4142">
                  <c:v>73.91199</c:v>
                </c:pt>
                <c:pt idx="4143">
                  <c:v>73.91232</c:v>
                </c:pt>
                <c:pt idx="4144">
                  <c:v>73.91267</c:v>
                </c:pt>
                <c:pt idx="4145">
                  <c:v>73.91302</c:v>
                </c:pt>
                <c:pt idx="4146">
                  <c:v>73.91337</c:v>
                </c:pt>
                <c:pt idx="4147">
                  <c:v>73.91372</c:v>
                </c:pt>
                <c:pt idx="4148">
                  <c:v>73.91407</c:v>
                </c:pt>
                <c:pt idx="4149">
                  <c:v>73.91443</c:v>
                </c:pt>
                <c:pt idx="4150">
                  <c:v>73.91479</c:v>
                </c:pt>
                <c:pt idx="4151">
                  <c:v>73.915146</c:v>
                </c:pt>
                <c:pt idx="4152">
                  <c:v>73.91551</c:v>
                </c:pt>
                <c:pt idx="4153">
                  <c:v>73.91588</c:v>
                </c:pt>
                <c:pt idx="4154">
                  <c:v>73.916245</c:v>
                </c:pt>
                <c:pt idx="4155">
                  <c:v>73.91661</c:v>
                </c:pt>
                <c:pt idx="4156">
                  <c:v>73.91698</c:v>
                </c:pt>
                <c:pt idx="4157">
                  <c:v>73.91735</c:v>
                </c:pt>
                <c:pt idx="4158">
                  <c:v>73.917725</c:v>
                </c:pt>
                <c:pt idx="4159">
                  <c:v>73.9181</c:v>
                </c:pt>
                <c:pt idx="4160">
                  <c:v>73.91847000000001</c:v>
                </c:pt>
                <c:pt idx="4161">
                  <c:v>73.918846</c:v>
                </c:pt>
                <c:pt idx="4162">
                  <c:v>73.91923000000002</c:v>
                </c:pt>
                <c:pt idx="4163">
                  <c:v>73.91961</c:v>
                </c:pt>
                <c:pt idx="4164">
                  <c:v>73.91999</c:v>
                </c:pt>
                <c:pt idx="4165">
                  <c:v>73.92037</c:v>
                </c:pt>
                <c:pt idx="4166">
                  <c:v>73.92075</c:v>
                </c:pt>
                <c:pt idx="4167">
                  <c:v>73.921135</c:v>
                </c:pt>
                <c:pt idx="4168">
                  <c:v>73.921524</c:v>
                </c:pt>
                <c:pt idx="4169">
                  <c:v>73.921906</c:v>
                </c:pt>
                <c:pt idx="4170">
                  <c:v>73.922295</c:v>
                </c:pt>
                <c:pt idx="4171">
                  <c:v>73.92268</c:v>
                </c:pt>
                <c:pt idx="4172">
                  <c:v>73.92307</c:v>
                </c:pt>
                <c:pt idx="4173">
                  <c:v>73.92346</c:v>
                </c:pt>
                <c:pt idx="4174">
                  <c:v>73.92385</c:v>
                </c:pt>
                <c:pt idx="4175">
                  <c:v>73.92424</c:v>
                </c:pt>
                <c:pt idx="4176">
                  <c:v>73.92463</c:v>
                </c:pt>
                <c:pt idx="4177">
                  <c:v>73.92502</c:v>
                </c:pt>
                <c:pt idx="4178">
                  <c:v>73.92541</c:v>
                </c:pt>
                <c:pt idx="4179">
                  <c:v>73.92579999999998</c:v>
                </c:pt>
                <c:pt idx="4180">
                  <c:v>73.926186</c:v>
                </c:pt>
                <c:pt idx="4181">
                  <c:v>73.926575</c:v>
                </c:pt>
                <c:pt idx="4182">
                  <c:v>73.92696</c:v>
                </c:pt>
                <c:pt idx="4183">
                  <c:v>73.92735</c:v>
                </c:pt>
                <c:pt idx="4184">
                  <c:v>73.92775</c:v>
                </c:pt>
                <c:pt idx="4185">
                  <c:v>73.92815</c:v>
                </c:pt>
                <c:pt idx="4186">
                  <c:v>73.92854</c:v>
                </c:pt>
                <c:pt idx="4187">
                  <c:v>73.92893</c:v>
                </c:pt>
                <c:pt idx="4188">
                  <c:v>73.92932</c:v>
                </c:pt>
                <c:pt idx="4189">
                  <c:v>73.92972</c:v>
                </c:pt>
                <c:pt idx="4190">
                  <c:v>73.930115</c:v>
                </c:pt>
                <c:pt idx="4191">
                  <c:v>73.930504</c:v>
                </c:pt>
                <c:pt idx="4192">
                  <c:v>73.93089</c:v>
                </c:pt>
                <c:pt idx="4193">
                  <c:v>73.93128</c:v>
                </c:pt>
                <c:pt idx="4194">
                  <c:v>73.93167</c:v>
                </c:pt>
                <c:pt idx="4195">
                  <c:v>73.93206</c:v>
                </c:pt>
                <c:pt idx="4196">
                  <c:v>73.93245</c:v>
                </c:pt>
                <c:pt idx="4197">
                  <c:v>73.93284</c:v>
                </c:pt>
                <c:pt idx="4198">
                  <c:v>73.93323</c:v>
                </c:pt>
                <c:pt idx="4199">
                  <c:v>73.93362</c:v>
                </c:pt>
                <c:pt idx="4200">
                  <c:v>73.934006</c:v>
                </c:pt>
                <c:pt idx="4201">
                  <c:v>73.93439</c:v>
                </c:pt>
                <c:pt idx="4202">
                  <c:v>73.93478</c:v>
                </c:pt>
                <c:pt idx="4203">
                  <c:v>73.93516</c:v>
                </c:pt>
                <c:pt idx="4204">
                  <c:v>73.93555</c:v>
                </c:pt>
                <c:pt idx="4205">
                  <c:v>73.93593000000001</c:v>
                </c:pt>
                <c:pt idx="4206">
                  <c:v>73.93632</c:v>
                </c:pt>
                <c:pt idx="4207">
                  <c:v>73.9367</c:v>
                </c:pt>
                <c:pt idx="4208">
                  <c:v>73.93709</c:v>
                </c:pt>
                <c:pt idx="4209">
                  <c:v>73.93747</c:v>
                </c:pt>
                <c:pt idx="4210">
                  <c:v>73.93785</c:v>
                </c:pt>
                <c:pt idx="4211">
                  <c:v>73.93823</c:v>
                </c:pt>
                <c:pt idx="4212">
                  <c:v>73.938614</c:v>
                </c:pt>
                <c:pt idx="4213">
                  <c:v>73.938995</c:v>
                </c:pt>
                <c:pt idx="4214">
                  <c:v>73.93937</c:v>
                </c:pt>
                <c:pt idx="4215">
                  <c:v>73.93974</c:v>
                </c:pt>
                <c:pt idx="4216">
                  <c:v>73.940125</c:v>
                </c:pt>
                <c:pt idx="4217">
                  <c:v>73.940506</c:v>
                </c:pt>
                <c:pt idx="4218">
                  <c:v>73.94088</c:v>
                </c:pt>
                <c:pt idx="4219">
                  <c:v>73.94125</c:v>
                </c:pt>
                <c:pt idx="4220">
                  <c:v>73.94163</c:v>
                </c:pt>
                <c:pt idx="4221">
                  <c:v>73.942</c:v>
                </c:pt>
                <c:pt idx="4222">
                  <c:v>73.942375</c:v>
                </c:pt>
                <c:pt idx="4223">
                  <c:v>73.94275</c:v>
                </c:pt>
                <c:pt idx="4224">
                  <c:v>73.94312</c:v>
                </c:pt>
                <c:pt idx="4225">
                  <c:v>73.94349</c:v>
                </c:pt>
                <c:pt idx="4226">
                  <c:v>73.94386</c:v>
                </c:pt>
                <c:pt idx="4227">
                  <c:v>73.94424</c:v>
                </c:pt>
                <c:pt idx="4228">
                  <c:v>73.9446</c:v>
                </c:pt>
                <c:pt idx="4229">
                  <c:v>73.94497000000002</c:v>
                </c:pt>
                <c:pt idx="4230">
                  <c:v>73.945335</c:v>
                </c:pt>
                <c:pt idx="4231">
                  <c:v>73.9457</c:v>
                </c:pt>
                <c:pt idx="4232">
                  <c:v>73.94606</c:v>
                </c:pt>
                <c:pt idx="4233">
                  <c:v>73.94642</c:v>
                </c:pt>
                <c:pt idx="4234">
                  <c:v>73.94678</c:v>
                </c:pt>
                <c:pt idx="4235">
                  <c:v>73.947136</c:v>
                </c:pt>
                <c:pt idx="4236">
                  <c:v>73.947495</c:v>
                </c:pt>
                <c:pt idx="4237">
                  <c:v>73.94785</c:v>
                </c:pt>
                <c:pt idx="4238">
                  <c:v>73.94821</c:v>
                </c:pt>
                <c:pt idx="4239">
                  <c:v>73.94856</c:v>
                </c:pt>
                <c:pt idx="4240">
                  <c:v>73.94892</c:v>
                </c:pt>
                <c:pt idx="4241">
                  <c:v>73.94927000000002</c:v>
                </c:pt>
                <c:pt idx="4242">
                  <c:v>73.94962</c:v>
                </c:pt>
                <c:pt idx="4243">
                  <c:v>73.949974</c:v>
                </c:pt>
                <c:pt idx="4244">
                  <c:v>73.950325</c:v>
                </c:pt>
                <c:pt idx="4245">
                  <c:v>73.950676</c:v>
                </c:pt>
                <c:pt idx="4246">
                  <c:v>73.95103</c:v>
                </c:pt>
                <c:pt idx="4247">
                  <c:v>73.95138</c:v>
                </c:pt>
                <c:pt idx="4248">
                  <c:v>73.95172</c:v>
                </c:pt>
                <c:pt idx="4249">
                  <c:v>73.952065</c:v>
                </c:pt>
                <c:pt idx="4250">
                  <c:v>73.95241</c:v>
                </c:pt>
                <c:pt idx="4251">
                  <c:v>73.95274999999998</c:v>
                </c:pt>
                <c:pt idx="4252">
                  <c:v>73.953094</c:v>
                </c:pt>
                <c:pt idx="4253">
                  <c:v>73.95344</c:v>
                </c:pt>
                <c:pt idx="4254">
                  <c:v>73.95377999999998</c:v>
                </c:pt>
                <c:pt idx="4255">
                  <c:v>73.954124</c:v>
                </c:pt>
                <c:pt idx="4256">
                  <c:v>73.95446</c:v>
                </c:pt>
                <c:pt idx="4257">
                  <c:v>73.954796</c:v>
                </c:pt>
                <c:pt idx="4258">
                  <c:v>73.95513</c:v>
                </c:pt>
                <c:pt idx="4259">
                  <c:v>73.95547</c:v>
                </c:pt>
                <c:pt idx="4260">
                  <c:v>73.95579999999998</c:v>
                </c:pt>
                <c:pt idx="4261">
                  <c:v>73.95614</c:v>
                </c:pt>
                <c:pt idx="4262">
                  <c:v>73.95647</c:v>
                </c:pt>
                <c:pt idx="4263">
                  <c:v>73.956795</c:v>
                </c:pt>
                <c:pt idx="4264">
                  <c:v>73.95712</c:v>
                </c:pt>
                <c:pt idx="4265">
                  <c:v>73.95745</c:v>
                </c:pt>
                <c:pt idx="4266">
                  <c:v>73.95778</c:v>
                </c:pt>
                <c:pt idx="4267">
                  <c:v>73.9581</c:v>
                </c:pt>
                <c:pt idx="4268">
                  <c:v>73.95842</c:v>
                </c:pt>
                <c:pt idx="4269">
                  <c:v>73.95873999999999</c:v>
                </c:pt>
                <c:pt idx="4270">
                  <c:v>73.95906</c:v>
                </c:pt>
                <c:pt idx="4271">
                  <c:v>73.95937999999998</c:v>
                </c:pt>
                <c:pt idx="4272">
                  <c:v>73.95970000000001</c:v>
                </c:pt>
                <c:pt idx="4273">
                  <c:v>73.96002</c:v>
                </c:pt>
                <c:pt idx="4274">
                  <c:v>73.96034</c:v>
                </c:pt>
                <c:pt idx="4275">
                  <c:v>73.96066</c:v>
                </c:pt>
                <c:pt idx="4276">
                  <c:v>73.960976</c:v>
                </c:pt>
                <c:pt idx="4277">
                  <c:v>73.96129</c:v>
                </c:pt>
                <c:pt idx="4278">
                  <c:v>73.9616</c:v>
                </c:pt>
                <c:pt idx="4279">
                  <c:v>73.961914</c:v>
                </c:pt>
                <c:pt idx="4280">
                  <c:v>73.96223</c:v>
                </c:pt>
                <c:pt idx="4281">
                  <c:v>73.96253</c:v>
                </c:pt>
                <c:pt idx="4282">
                  <c:v>73.962845</c:v>
                </c:pt>
                <c:pt idx="4283">
                  <c:v>73.96315</c:v>
                </c:pt>
                <c:pt idx="4284">
                  <c:v>73.963455</c:v>
                </c:pt>
                <c:pt idx="4285">
                  <c:v>73.96376</c:v>
                </c:pt>
                <c:pt idx="4286">
                  <c:v>73.964066</c:v>
                </c:pt>
                <c:pt idx="4287">
                  <c:v>73.96437</c:v>
                </c:pt>
                <c:pt idx="4288">
                  <c:v>73.964676</c:v>
                </c:pt>
                <c:pt idx="4289">
                  <c:v>73.96498</c:v>
                </c:pt>
                <c:pt idx="4290">
                  <c:v>73.96528</c:v>
                </c:pt>
                <c:pt idx="4291">
                  <c:v>73.965576</c:v>
                </c:pt>
                <c:pt idx="4292">
                  <c:v>73.96587</c:v>
                </c:pt>
                <c:pt idx="4293">
                  <c:v>73.96617</c:v>
                </c:pt>
                <c:pt idx="4294">
                  <c:v>73.96647</c:v>
                </c:pt>
                <c:pt idx="4295">
                  <c:v>73.96677</c:v>
                </c:pt>
                <c:pt idx="4296">
                  <c:v>73.96706</c:v>
                </c:pt>
                <c:pt idx="4297">
                  <c:v>73.96735</c:v>
                </c:pt>
                <c:pt idx="4298">
                  <c:v>73.967636</c:v>
                </c:pt>
                <c:pt idx="4299">
                  <c:v>73.967926</c:v>
                </c:pt>
                <c:pt idx="4300">
                  <c:v>73.968216</c:v>
                </c:pt>
                <c:pt idx="4301">
                  <c:v>73.968506</c:v>
                </c:pt>
                <c:pt idx="4302">
                  <c:v>73.96879</c:v>
                </c:pt>
                <c:pt idx="4303">
                  <c:v>73.96908</c:v>
                </c:pt>
                <c:pt idx="4304">
                  <c:v>73.96936</c:v>
                </c:pt>
                <c:pt idx="4305">
                  <c:v>73.96965</c:v>
                </c:pt>
                <c:pt idx="4306">
                  <c:v>73.96993</c:v>
                </c:pt>
                <c:pt idx="4307">
                  <c:v>73.970215</c:v>
                </c:pt>
                <c:pt idx="4308">
                  <c:v>73.9705</c:v>
                </c:pt>
                <c:pt idx="4309">
                  <c:v>73.97077999999999</c:v>
                </c:pt>
                <c:pt idx="4310">
                  <c:v>73.97106</c:v>
                </c:pt>
                <c:pt idx="4311">
                  <c:v>73.971344</c:v>
                </c:pt>
                <c:pt idx="4312">
                  <c:v>73.97163</c:v>
                </c:pt>
                <c:pt idx="4313">
                  <c:v>73.9719</c:v>
                </c:pt>
                <c:pt idx="4314">
                  <c:v>73.97217599999999</c:v>
                </c:pt>
                <c:pt idx="4315">
                  <c:v>73.97244999999998</c:v>
                </c:pt>
                <c:pt idx="4316">
                  <c:v>73.97272499999998</c:v>
                </c:pt>
                <c:pt idx="4317">
                  <c:v>73.973</c:v>
                </c:pt>
                <c:pt idx="4318">
                  <c:v>73.973274</c:v>
                </c:pt>
                <c:pt idx="4319">
                  <c:v>73.97354</c:v>
                </c:pt>
                <c:pt idx="4320">
                  <c:v>73.973816</c:v>
                </c:pt>
                <c:pt idx="4321">
                  <c:v>73.97408</c:v>
                </c:pt>
                <c:pt idx="4322">
                  <c:v>73.97435</c:v>
                </c:pt>
                <c:pt idx="4323">
                  <c:v>73.97462</c:v>
                </c:pt>
                <c:pt idx="4324">
                  <c:v>73.974884</c:v>
                </c:pt>
                <c:pt idx="4325">
                  <c:v>73.97515</c:v>
                </c:pt>
                <c:pt idx="4326">
                  <c:v>73.97540999999998</c:v>
                </c:pt>
                <c:pt idx="4327">
                  <c:v>73.97567</c:v>
                </c:pt>
                <c:pt idx="4328">
                  <c:v>73.97593</c:v>
                </c:pt>
                <c:pt idx="4329">
                  <c:v>73.97619</c:v>
                </c:pt>
                <c:pt idx="4330">
                  <c:v>73.97645</c:v>
                </c:pt>
                <c:pt idx="4331">
                  <c:v>73.97670999999998</c:v>
                </c:pt>
                <c:pt idx="4332">
                  <c:v>73.97697</c:v>
                </c:pt>
                <c:pt idx="4333">
                  <c:v>73.97722</c:v>
                </c:pt>
                <c:pt idx="4334">
                  <c:v>73.97748</c:v>
                </c:pt>
                <c:pt idx="4335">
                  <c:v>73.97773999999998</c:v>
                </c:pt>
                <c:pt idx="4336">
                  <c:v>73.97799</c:v>
                </c:pt>
                <c:pt idx="4337">
                  <c:v>73.97824</c:v>
                </c:pt>
                <c:pt idx="4338">
                  <c:v>73.97848999999998</c:v>
                </c:pt>
                <c:pt idx="4339">
                  <c:v>73.97874499999999</c:v>
                </c:pt>
                <c:pt idx="4340">
                  <c:v>73.97898999999998</c:v>
                </c:pt>
                <c:pt idx="4341">
                  <c:v>73.97924</c:v>
                </c:pt>
                <c:pt idx="4342">
                  <c:v>73.97949</c:v>
                </c:pt>
                <c:pt idx="4343">
                  <c:v>73.97973999999999</c:v>
                </c:pt>
                <c:pt idx="4344">
                  <c:v>73.97998</c:v>
                </c:pt>
                <c:pt idx="4345">
                  <c:v>73.980225</c:v>
                </c:pt>
                <c:pt idx="4346">
                  <c:v>73.98047</c:v>
                </c:pt>
                <c:pt idx="4347">
                  <c:v>73.98071</c:v>
                </c:pt>
                <c:pt idx="4348">
                  <c:v>73.98096</c:v>
                </c:pt>
                <c:pt idx="4349">
                  <c:v>73.9812</c:v>
                </c:pt>
                <c:pt idx="4350">
                  <c:v>73.98144</c:v>
                </c:pt>
                <c:pt idx="4351">
                  <c:v>73.98168</c:v>
                </c:pt>
                <c:pt idx="4352">
                  <c:v>73.98192</c:v>
                </c:pt>
                <c:pt idx="4353">
                  <c:v>73.982155</c:v>
                </c:pt>
                <c:pt idx="4354">
                  <c:v>73.9824</c:v>
                </c:pt>
                <c:pt idx="4355">
                  <c:v>73.982635</c:v>
                </c:pt>
                <c:pt idx="4356">
                  <c:v>73.98287</c:v>
                </c:pt>
                <c:pt idx="4357">
                  <c:v>73.98311</c:v>
                </c:pt>
                <c:pt idx="4358">
                  <c:v>73.98334</c:v>
                </c:pt>
                <c:pt idx="4359">
                  <c:v>73.98357</c:v>
                </c:pt>
                <c:pt idx="4360">
                  <c:v>73.983795</c:v>
                </c:pt>
                <c:pt idx="4361">
                  <c:v>73.984024</c:v>
                </c:pt>
                <c:pt idx="4362">
                  <c:v>73.98425</c:v>
                </c:pt>
                <c:pt idx="4363">
                  <c:v>73.98448</c:v>
                </c:pt>
                <c:pt idx="4364">
                  <c:v>73.98471</c:v>
                </c:pt>
                <c:pt idx="4365">
                  <c:v>73.98494</c:v>
                </c:pt>
                <c:pt idx="4366">
                  <c:v>73.98517</c:v>
                </c:pt>
                <c:pt idx="4367">
                  <c:v>73.9854</c:v>
                </c:pt>
                <c:pt idx="4368">
                  <c:v>73.98563</c:v>
                </c:pt>
                <c:pt idx="4369">
                  <c:v>73.985855</c:v>
                </c:pt>
                <c:pt idx="4370">
                  <c:v>73.986084</c:v>
                </c:pt>
                <c:pt idx="4371">
                  <c:v>73.98631</c:v>
                </c:pt>
                <c:pt idx="4372">
                  <c:v>73.98654</c:v>
                </c:pt>
                <c:pt idx="4373">
                  <c:v>73.98676</c:v>
                </c:pt>
                <c:pt idx="4374">
                  <c:v>73.986984</c:v>
                </c:pt>
                <c:pt idx="4375">
                  <c:v>73.987206</c:v>
                </c:pt>
                <c:pt idx="4376">
                  <c:v>73.98743</c:v>
                </c:pt>
                <c:pt idx="4377">
                  <c:v>73.98765</c:v>
                </c:pt>
                <c:pt idx="4378">
                  <c:v>73.98787</c:v>
                </c:pt>
                <c:pt idx="4379">
                  <c:v>73.98807999999998</c:v>
                </c:pt>
                <c:pt idx="4380">
                  <c:v>73.988304</c:v>
                </c:pt>
                <c:pt idx="4381">
                  <c:v>73.99037000000001</c:v>
                </c:pt>
                <c:pt idx="4382">
                  <c:v>73.99243000000001</c:v>
                </c:pt>
                <c:pt idx="4383">
                  <c:v>73.99449</c:v>
                </c:pt>
                <c:pt idx="4384">
                  <c:v>73.99655</c:v>
                </c:pt>
                <c:pt idx="4385">
                  <c:v>73.99862</c:v>
                </c:pt>
                <c:pt idx="4386">
                  <c:v>74.00068</c:v>
                </c:pt>
                <c:pt idx="4387">
                  <c:v>74.00273999999999</c:v>
                </c:pt>
                <c:pt idx="4388">
                  <c:v>74.0048</c:v>
                </c:pt>
                <c:pt idx="4389">
                  <c:v>74.00686</c:v>
                </c:pt>
                <c:pt idx="4390">
                  <c:v>74.00891</c:v>
                </c:pt>
                <c:pt idx="4391">
                  <c:v>74.01096</c:v>
                </c:pt>
                <c:pt idx="4392">
                  <c:v>74.013016</c:v>
                </c:pt>
                <c:pt idx="4393">
                  <c:v>74.01507</c:v>
                </c:pt>
                <c:pt idx="4394">
                  <c:v>74.01712</c:v>
                </c:pt>
                <c:pt idx="4395">
                  <c:v>74.01917</c:v>
                </c:pt>
                <c:pt idx="4396">
                  <c:v>74.021225</c:v>
                </c:pt>
                <c:pt idx="4397">
                  <c:v>74.02328</c:v>
                </c:pt>
                <c:pt idx="4398">
                  <c:v>74.02532999999998</c:v>
                </c:pt>
                <c:pt idx="4399">
                  <c:v>74.02737999999998</c:v>
                </c:pt>
                <c:pt idx="4400">
                  <c:v>74.02943399999998</c:v>
                </c:pt>
                <c:pt idx="4401">
                  <c:v>74.03148</c:v>
                </c:pt>
                <c:pt idx="4402">
                  <c:v>74.03352</c:v>
                </c:pt>
                <c:pt idx="4403">
                  <c:v>74.03557</c:v>
                </c:pt>
                <c:pt idx="4404">
                  <c:v>74.037605</c:v>
                </c:pt>
                <c:pt idx="4405">
                  <c:v>74.03965</c:v>
                </c:pt>
                <c:pt idx="4406">
                  <c:v>74.04169</c:v>
                </c:pt>
                <c:pt idx="4407">
                  <c:v>74.043724</c:v>
                </c:pt>
                <c:pt idx="4408">
                  <c:v>74.04575</c:v>
                </c:pt>
                <c:pt idx="4409">
                  <c:v>74.04778</c:v>
                </c:pt>
                <c:pt idx="4410">
                  <c:v>74.04981</c:v>
                </c:pt>
                <c:pt idx="4411">
                  <c:v>74.046906</c:v>
                </c:pt>
                <c:pt idx="4412">
                  <c:v>74.044</c:v>
                </c:pt>
                <c:pt idx="4413">
                  <c:v>74.04109</c:v>
                </c:pt>
                <c:pt idx="4414">
                  <c:v>74.03817999999998</c:v>
                </c:pt>
                <c:pt idx="4415">
                  <c:v>74.03526</c:v>
                </c:pt>
                <c:pt idx="4416">
                  <c:v>74.03234999999998</c:v>
                </c:pt>
                <c:pt idx="4417">
                  <c:v>74.02943</c:v>
                </c:pt>
                <c:pt idx="4418">
                  <c:v>74.026505</c:v>
                </c:pt>
                <c:pt idx="4419">
                  <c:v>74.02357999999998</c:v>
                </c:pt>
                <c:pt idx="4420">
                  <c:v>74.02066</c:v>
                </c:pt>
                <c:pt idx="4421">
                  <c:v>74.01773</c:v>
                </c:pt>
                <c:pt idx="4422">
                  <c:v>74.0148</c:v>
                </c:pt>
                <c:pt idx="4423">
                  <c:v>74.01187</c:v>
                </c:pt>
                <c:pt idx="4424">
                  <c:v>74.00893399999998</c:v>
                </c:pt>
                <c:pt idx="4425">
                  <c:v>74.006</c:v>
                </c:pt>
                <c:pt idx="4426">
                  <c:v>74.00306</c:v>
                </c:pt>
                <c:pt idx="4427">
                  <c:v>74.00012</c:v>
                </c:pt>
                <c:pt idx="4428">
                  <c:v>73.99718</c:v>
                </c:pt>
                <c:pt idx="4429">
                  <c:v>73.99423</c:v>
                </c:pt>
                <c:pt idx="4430">
                  <c:v>73.99129</c:v>
                </c:pt>
                <c:pt idx="4431">
                  <c:v>73.98833499999999</c:v>
                </c:pt>
                <c:pt idx="4432">
                  <c:v>73.98538999999998</c:v>
                </c:pt>
                <c:pt idx="4433">
                  <c:v>73.98243999999998</c:v>
                </c:pt>
                <c:pt idx="4434">
                  <c:v>73.97949</c:v>
                </c:pt>
                <c:pt idx="4435">
                  <c:v>73.97654</c:v>
                </c:pt>
                <c:pt idx="4436">
                  <c:v>73.97359</c:v>
                </c:pt>
                <c:pt idx="4437">
                  <c:v>73.970634</c:v>
                </c:pt>
                <c:pt idx="4438">
                  <c:v>73.96769</c:v>
                </c:pt>
                <c:pt idx="4439">
                  <c:v>73.96474</c:v>
                </c:pt>
                <c:pt idx="4440">
                  <c:v>73.961784</c:v>
                </c:pt>
                <c:pt idx="4441">
                  <c:v>73.95883</c:v>
                </c:pt>
                <c:pt idx="4442">
                  <c:v>73.95588999999998</c:v>
                </c:pt>
                <c:pt idx="4443">
                  <c:v>73.952934</c:v>
                </c:pt>
                <c:pt idx="4444">
                  <c:v>73.94998</c:v>
                </c:pt>
                <c:pt idx="4445">
                  <c:v>73.94703000000002</c:v>
                </c:pt>
                <c:pt idx="4446">
                  <c:v>73.94408</c:v>
                </c:pt>
                <c:pt idx="4447">
                  <c:v>73.941124</c:v>
                </c:pt>
                <c:pt idx="4448">
                  <c:v>73.93818</c:v>
                </c:pt>
                <c:pt idx="4449">
                  <c:v>73.935234</c:v>
                </c:pt>
                <c:pt idx="4450">
                  <c:v>73.93229</c:v>
                </c:pt>
                <c:pt idx="4451">
                  <c:v>73.929344</c:v>
                </c:pt>
                <c:pt idx="4452">
                  <c:v>73.92641</c:v>
                </c:pt>
                <c:pt idx="4453">
                  <c:v>73.92347</c:v>
                </c:pt>
                <c:pt idx="4454">
                  <c:v>73.92053000000001</c:v>
                </c:pt>
                <c:pt idx="4455">
                  <c:v>73.9176</c:v>
                </c:pt>
                <c:pt idx="4456">
                  <c:v>73.91467</c:v>
                </c:pt>
                <c:pt idx="4457">
                  <c:v>73.91174</c:v>
                </c:pt>
                <c:pt idx="4458">
                  <c:v>73.90881</c:v>
                </c:pt>
                <c:pt idx="4459">
                  <c:v>73.90589</c:v>
                </c:pt>
                <c:pt idx="4460">
                  <c:v>73.90297</c:v>
                </c:pt>
                <c:pt idx="4461">
                  <c:v>73.900055</c:v>
                </c:pt>
                <c:pt idx="4462">
                  <c:v>73.89714</c:v>
                </c:pt>
                <c:pt idx="4463">
                  <c:v>73.894226</c:v>
                </c:pt>
                <c:pt idx="4464">
                  <c:v>73.89132</c:v>
                </c:pt>
                <c:pt idx="4465">
                  <c:v>73.88840999999998</c:v>
                </c:pt>
                <c:pt idx="4466">
                  <c:v>73.88550999999998</c:v>
                </c:pt>
                <c:pt idx="4467">
                  <c:v>73.882614</c:v>
                </c:pt>
                <c:pt idx="4468">
                  <c:v>73.87971999999999</c:v>
                </c:pt>
                <c:pt idx="4469">
                  <c:v>73.87683</c:v>
                </c:pt>
                <c:pt idx="4470">
                  <c:v>73.87394999999998</c:v>
                </c:pt>
                <c:pt idx="4471">
                  <c:v>73.87414599999998</c:v>
                </c:pt>
                <c:pt idx="4472">
                  <c:v>73.87434999999999</c:v>
                </c:pt>
                <c:pt idx="4473">
                  <c:v>73.87456</c:v>
                </c:pt>
                <c:pt idx="4474">
                  <c:v>73.87475999999998</c:v>
                </c:pt>
                <c:pt idx="4475">
                  <c:v>73.87497999999998</c:v>
                </c:pt>
                <c:pt idx="4476">
                  <c:v>73.87519999999999</c:v>
                </c:pt>
                <c:pt idx="4477">
                  <c:v>73.87542999999998</c:v>
                </c:pt>
                <c:pt idx="4478">
                  <c:v>73.87565599999999</c:v>
                </c:pt>
                <c:pt idx="4479">
                  <c:v>73.87588999999998</c:v>
                </c:pt>
                <c:pt idx="4480">
                  <c:v>73.87612999999998</c:v>
                </c:pt>
                <c:pt idx="4481">
                  <c:v>73.87636599999999</c:v>
                </c:pt>
                <c:pt idx="4482">
                  <c:v>73.87661</c:v>
                </c:pt>
                <c:pt idx="4483">
                  <c:v>73.87685399999998</c:v>
                </c:pt>
                <c:pt idx="4484">
                  <c:v>73.87711</c:v>
                </c:pt>
                <c:pt idx="4485">
                  <c:v>73.87737</c:v>
                </c:pt>
                <c:pt idx="4486">
                  <c:v>73.87764</c:v>
                </c:pt>
                <c:pt idx="4487">
                  <c:v>73.87791</c:v>
                </c:pt>
                <c:pt idx="4488">
                  <c:v>73.87817999999999</c:v>
                </c:pt>
                <c:pt idx="4489">
                  <c:v>73.87845599999999</c:v>
                </c:pt>
                <c:pt idx="4490">
                  <c:v>73.87873999999996</c:v>
                </c:pt>
                <c:pt idx="4491">
                  <c:v>73.87902999999998</c:v>
                </c:pt>
                <c:pt idx="4492">
                  <c:v>73.87931999999999</c:v>
                </c:pt>
                <c:pt idx="4493">
                  <c:v>73.87961</c:v>
                </c:pt>
                <c:pt idx="4494">
                  <c:v>73.87990599999999</c:v>
                </c:pt>
                <c:pt idx="4495">
                  <c:v>73.88021</c:v>
                </c:pt>
                <c:pt idx="4496">
                  <c:v>73.880516</c:v>
                </c:pt>
                <c:pt idx="4497">
                  <c:v>73.88082999999998</c:v>
                </c:pt>
                <c:pt idx="4498">
                  <c:v>73.88114</c:v>
                </c:pt>
                <c:pt idx="4499">
                  <c:v>73.88146</c:v>
                </c:pt>
                <c:pt idx="4500">
                  <c:v>73.88177999999999</c:v>
                </c:pt>
                <c:pt idx="4501">
                  <c:v>73.88210999999998</c:v>
                </c:pt>
                <c:pt idx="4502">
                  <c:v>73.88243999999999</c:v>
                </c:pt>
                <c:pt idx="4503">
                  <c:v>73.88277399999998</c:v>
                </c:pt>
                <c:pt idx="4504">
                  <c:v>73.88311</c:v>
                </c:pt>
                <c:pt idx="4505">
                  <c:v>73.88344599999999</c:v>
                </c:pt>
                <c:pt idx="4506">
                  <c:v>73.88378999999999</c:v>
                </c:pt>
                <c:pt idx="4507">
                  <c:v>73.88413000000001</c:v>
                </c:pt>
                <c:pt idx="4508">
                  <c:v>73.88447999999998</c:v>
                </c:pt>
                <c:pt idx="4509">
                  <c:v>73.884834</c:v>
                </c:pt>
                <c:pt idx="4510">
                  <c:v>73.88518999999998</c:v>
                </c:pt>
                <c:pt idx="4511">
                  <c:v>73.88554399999998</c:v>
                </c:pt>
                <c:pt idx="4512">
                  <c:v>73.88589999999999</c:v>
                </c:pt>
                <c:pt idx="4513">
                  <c:v>73.88627</c:v>
                </c:pt>
                <c:pt idx="4514">
                  <c:v>73.886635</c:v>
                </c:pt>
                <c:pt idx="4515">
                  <c:v>73.887</c:v>
                </c:pt>
                <c:pt idx="4516">
                  <c:v>73.88736999999998</c:v>
                </c:pt>
                <c:pt idx="4517">
                  <c:v>73.88773999999998</c:v>
                </c:pt>
                <c:pt idx="4518">
                  <c:v>73.888115</c:v>
                </c:pt>
                <c:pt idx="4519">
                  <c:v>73.88848999999999</c:v>
                </c:pt>
                <c:pt idx="4520">
                  <c:v>73.88886999999998</c:v>
                </c:pt>
                <c:pt idx="4521">
                  <c:v>73.889244</c:v>
                </c:pt>
                <c:pt idx="4522">
                  <c:v>73.88962</c:v>
                </c:pt>
                <c:pt idx="4523">
                  <c:v>73.89</c:v>
                </c:pt>
                <c:pt idx="4524">
                  <c:v>73.89038999999998</c:v>
                </c:pt>
                <c:pt idx="4525">
                  <c:v>73.89076999999998</c:v>
                </c:pt>
                <c:pt idx="4526">
                  <c:v>73.89116</c:v>
                </c:pt>
                <c:pt idx="4527">
                  <c:v>73.89155</c:v>
                </c:pt>
                <c:pt idx="4528">
                  <c:v>73.89194</c:v>
                </c:pt>
                <c:pt idx="4529">
                  <c:v>73.89232999999998</c:v>
                </c:pt>
                <c:pt idx="4530">
                  <c:v>73.89271499999998</c:v>
                </c:pt>
                <c:pt idx="4531">
                  <c:v>73.893105</c:v>
                </c:pt>
                <c:pt idx="4532">
                  <c:v>73.8935</c:v>
                </c:pt>
                <c:pt idx="4533">
                  <c:v>73.8939</c:v>
                </c:pt>
                <c:pt idx="4534">
                  <c:v>73.894295</c:v>
                </c:pt>
                <c:pt idx="4535">
                  <c:v>73.89469</c:v>
                </c:pt>
                <c:pt idx="4536">
                  <c:v>73.89508999999998</c:v>
                </c:pt>
                <c:pt idx="4537">
                  <c:v>73.89548499999998</c:v>
                </c:pt>
                <c:pt idx="4538">
                  <c:v>73.89587999999999</c:v>
                </c:pt>
                <c:pt idx="4539">
                  <c:v>73.89628</c:v>
                </c:pt>
                <c:pt idx="4540">
                  <c:v>73.896675</c:v>
                </c:pt>
                <c:pt idx="4541">
                  <c:v>73.89707000000001</c:v>
                </c:pt>
                <c:pt idx="4542">
                  <c:v>73.89748</c:v>
                </c:pt>
                <c:pt idx="4543">
                  <c:v>73.89787000000001</c:v>
                </c:pt>
                <c:pt idx="4544">
                  <c:v>73.89827</c:v>
                </c:pt>
                <c:pt idx="4545">
                  <c:v>73.898674</c:v>
                </c:pt>
                <c:pt idx="4546">
                  <c:v>73.89907</c:v>
                </c:pt>
                <c:pt idx="4547">
                  <c:v>73.89947</c:v>
                </c:pt>
                <c:pt idx="4548">
                  <c:v>73.89987</c:v>
                </c:pt>
                <c:pt idx="4549">
                  <c:v>73.90027</c:v>
                </c:pt>
                <c:pt idx="4550">
                  <c:v>73.900665</c:v>
                </c:pt>
                <c:pt idx="4551">
                  <c:v>73.90107</c:v>
                </c:pt>
                <c:pt idx="4552">
                  <c:v>73.901474</c:v>
                </c:pt>
                <c:pt idx="4553">
                  <c:v>73.90187</c:v>
                </c:pt>
                <c:pt idx="4554">
                  <c:v>73.902275</c:v>
                </c:pt>
                <c:pt idx="4555">
                  <c:v>73.90267</c:v>
                </c:pt>
                <c:pt idx="4556">
                  <c:v>73.90307</c:v>
                </c:pt>
                <c:pt idx="4557">
                  <c:v>73.90347000000001</c:v>
                </c:pt>
                <c:pt idx="4558">
                  <c:v>73.90387000000001</c:v>
                </c:pt>
                <c:pt idx="4559">
                  <c:v>73.90427</c:v>
                </c:pt>
                <c:pt idx="4560">
                  <c:v>73.90466</c:v>
                </c:pt>
                <c:pt idx="4561">
                  <c:v>73.90506</c:v>
                </c:pt>
                <c:pt idx="4562">
                  <c:v>73.90546</c:v>
                </c:pt>
                <c:pt idx="4563">
                  <c:v>73.90585</c:v>
                </c:pt>
                <c:pt idx="4564">
                  <c:v>73.90625</c:v>
                </c:pt>
                <c:pt idx="4565">
                  <c:v>73.90665</c:v>
                </c:pt>
                <c:pt idx="4566">
                  <c:v>73.90704</c:v>
                </c:pt>
                <c:pt idx="4567">
                  <c:v>73.90744</c:v>
                </c:pt>
                <c:pt idx="4568">
                  <c:v>73.90784</c:v>
                </c:pt>
                <c:pt idx="4569">
                  <c:v>73.90823</c:v>
                </c:pt>
                <c:pt idx="4570">
                  <c:v>73.90862</c:v>
                </c:pt>
                <c:pt idx="4571">
                  <c:v>73.90902</c:v>
                </c:pt>
                <c:pt idx="4572">
                  <c:v>73.90942</c:v>
                </c:pt>
                <c:pt idx="4573">
                  <c:v>73.90981</c:v>
                </c:pt>
                <c:pt idx="4574">
                  <c:v>73.9102</c:v>
                </c:pt>
                <c:pt idx="4575">
                  <c:v>73.91059</c:v>
                </c:pt>
                <c:pt idx="4576">
                  <c:v>73.91098</c:v>
                </c:pt>
                <c:pt idx="4577">
                  <c:v>73.91137</c:v>
                </c:pt>
                <c:pt idx="4578">
                  <c:v>73.91176</c:v>
                </c:pt>
                <c:pt idx="4579">
                  <c:v>73.91215</c:v>
                </c:pt>
                <c:pt idx="4580">
                  <c:v>73.91254</c:v>
                </c:pt>
                <c:pt idx="4581">
                  <c:v>73.91292</c:v>
                </c:pt>
                <c:pt idx="4582">
                  <c:v>73.91331</c:v>
                </c:pt>
                <c:pt idx="4583">
                  <c:v>73.91369</c:v>
                </c:pt>
                <c:pt idx="4584">
                  <c:v>73.91407</c:v>
                </c:pt>
                <c:pt idx="4585">
                  <c:v>73.91445</c:v>
                </c:pt>
                <c:pt idx="4586">
                  <c:v>73.91483</c:v>
                </c:pt>
                <c:pt idx="4587">
                  <c:v>73.915215</c:v>
                </c:pt>
                <c:pt idx="4588">
                  <c:v>73.915596</c:v>
                </c:pt>
                <c:pt idx="4589">
                  <c:v>73.91598</c:v>
                </c:pt>
                <c:pt idx="4590">
                  <c:v>73.91636</c:v>
                </c:pt>
                <c:pt idx="4591">
                  <c:v>73.91673</c:v>
                </c:pt>
                <c:pt idx="4592">
                  <c:v>73.91711</c:v>
                </c:pt>
                <c:pt idx="4593">
                  <c:v>73.91748</c:v>
                </c:pt>
                <c:pt idx="4594">
                  <c:v>73.917854</c:v>
                </c:pt>
                <c:pt idx="4595">
                  <c:v>73.91823</c:v>
                </c:pt>
                <c:pt idx="4596">
                  <c:v>73.9186</c:v>
                </c:pt>
                <c:pt idx="4597">
                  <c:v>73.91897</c:v>
                </c:pt>
                <c:pt idx="4598">
                  <c:v>73.91934</c:v>
                </c:pt>
                <c:pt idx="4599">
                  <c:v>73.919716</c:v>
                </c:pt>
                <c:pt idx="4600">
                  <c:v>73.92008</c:v>
                </c:pt>
                <c:pt idx="4601">
                  <c:v>73.920456</c:v>
                </c:pt>
                <c:pt idx="4602">
                  <c:v>73.92082</c:v>
                </c:pt>
                <c:pt idx="4603">
                  <c:v>73.92119</c:v>
                </c:pt>
                <c:pt idx="4604">
                  <c:v>73.921555</c:v>
                </c:pt>
                <c:pt idx="4605">
                  <c:v>73.92191</c:v>
                </c:pt>
                <c:pt idx="4606">
                  <c:v>73.92227</c:v>
                </c:pt>
                <c:pt idx="4607">
                  <c:v>73.92263000000001</c:v>
                </c:pt>
                <c:pt idx="4608">
                  <c:v>73.92299</c:v>
                </c:pt>
                <c:pt idx="4609">
                  <c:v>73.92335</c:v>
                </c:pt>
                <c:pt idx="4610">
                  <c:v>73.92370599999998</c:v>
                </c:pt>
                <c:pt idx="4611">
                  <c:v>73.924065</c:v>
                </c:pt>
                <c:pt idx="4612">
                  <c:v>73.92442</c:v>
                </c:pt>
                <c:pt idx="4613">
                  <c:v>73.924774</c:v>
                </c:pt>
                <c:pt idx="4614">
                  <c:v>73.925125</c:v>
                </c:pt>
                <c:pt idx="4615">
                  <c:v>73.92547599999999</c:v>
                </c:pt>
                <c:pt idx="4616">
                  <c:v>73.92583</c:v>
                </c:pt>
                <c:pt idx="4617">
                  <c:v>73.92618</c:v>
                </c:pt>
                <c:pt idx="4618">
                  <c:v>73.92653</c:v>
                </c:pt>
                <c:pt idx="4619">
                  <c:v>73.92687</c:v>
                </c:pt>
                <c:pt idx="4620">
                  <c:v>73.927216</c:v>
                </c:pt>
                <c:pt idx="4621">
                  <c:v>73.92756</c:v>
                </c:pt>
                <c:pt idx="4622">
                  <c:v>73.9279</c:v>
                </c:pt>
                <c:pt idx="4623">
                  <c:v>73.928246</c:v>
                </c:pt>
                <c:pt idx="4624">
                  <c:v>73.92859</c:v>
                </c:pt>
                <c:pt idx="4625">
                  <c:v>73.928925</c:v>
                </c:pt>
                <c:pt idx="4626">
                  <c:v>73.92927</c:v>
                </c:pt>
                <c:pt idx="4627">
                  <c:v>73.9296</c:v>
                </c:pt>
                <c:pt idx="4628">
                  <c:v>73.92995</c:v>
                </c:pt>
                <c:pt idx="4629">
                  <c:v>73.93029</c:v>
                </c:pt>
                <c:pt idx="4630">
                  <c:v>73.930626</c:v>
                </c:pt>
                <c:pt idx="4631">
                  <c:v>73.93096</c:v>
                </c:pt>
                <c:pt idx="4632">
                  <c:v>73.9313</c:v>
                </c:pt>
                <c:pt idx="4633">
                  <c:v>73.931625</c:v>
                </c:pt>
                <c:pt idx="4634">
                  <c:v>73.93196</c:v>
                </c:pt>
                <c:pt idx="4635">
                  <c:v>73.93229</c:v>
                </c:pt>
                <c:pt idx="4636">
                  <c:v>73.93262</c:v>
                </c:pt>
                <c:pt idx="4637">
                  <c:v>73.932945</c:v>
                </c:pt>
                <c:pt idx="4638">
                  <c:v>73.93327</c:v>
                </c:pt>
                <c:pt idx="4639">
                  <c:v>73.9336</c:v>
                </c:pt>
                <c:pt idx="4640">
                  <c:v>73.93392</c:v>
                </c:pt>
                <c:pt idx="4641">
                  <c:v>73.93424</c:v>
                </c:pt>
                <c:pt idx="4642">
                  <c:v>73.93456</c:v>
                </c:pt>
                <c:pt idx="4643">
                  <c:v>73.93488</c:v>
                </c:pt>
                <c:pt idx="4644">
                  <c:v>73.9352</c:v>
                </c:pt>
                <c:pt idx="4645">
                  <c:v>73.935524</c:v>
                </c:pt>
                <c:pt idx="4646">
                  <c:v>73.935844</c:v>
                </c:pt>
                <c:pt idx="4647">
                  <c:v>73.936165</c:v>
                </c:pt>
                <c:pt idx="4648">
                  <c:v>73.93648</c:v>
                </c:pt>
                <c:pt idx="4649">
                  <c:v>73.9368</c:v>
                </c:pt>
                <c:pt idx="4650">
                  <c:v>73.93711</c:v>
                </c:pt>
                <c:pt idx="4651">
                  <c:v>73.93742</c:v>
                </c:pt>
                <c:pt idx="4652">
                  <c:v>73.93774</c:v>
                </c:pt>
                <c:pt idx="4653">
                  <c:v>73.93805</c:v>
                </c:pt>
                <c:pt idx="4654">
                  <c:v>73.938354</c:v>
                </c:pt>
                <c:pt idx="4655">
                  <c:v>73.93867</c:v>
                </c:pt>
                <c:pt idx="4656">
                  <c:v>73.93897000000001</c:v>
                </c:pt>
                <c:pt idx="4657">
                  <c:v>73.93928</c:v>
                </c:pt>
                <c:pt idx="4658">
                  <c:v>73.93958</c:v>
                </c:pt>
                <c:pt idx="4659">
                  <c:v>73.93989</c:v>
                </c:pt>
                <c:pt idx="4660">
                  <c:v>73.94019</c:v>
                </c:pt>
                <c:pt idx="4661">
                  <c:v>73.94049</c:v>
                </c:pt>
                <c:pt idx="4662">
                  <c:v>73.940796</c:v>
                </c:pt>
                <c:pt idx="4663">
                  <c:v>73.94109</c:v>
                </c:pt>
                <c:pt idx="4664">
                  <c:v>73.94139</c:v>
                </c:pt>
                <c:pt idx="4665">
                  <c:v>73.94169</c:v>
                </c:pt>
                <c:pt idx="4666">
                  <c:v>73.941986</c:v>
                </c:pt>
                <c:pt idx="4667">
                  <c:v>73.94228</c:v>
                </c:pt>
                <c:pt idx="4668">
                  <c:v>73.94258</c:v>
                </c:pt>
                <c:pt idx="4669">
                  <c:v>73.94287000000001</c:v>
                </c:pt>
                <c:pt idx="4670">
                  <c:v>73.94317</c:v>
                </c:pt>
                <c:pt idx="4671">
                  <c:v>73.94346</c:v>
                </c:pt>
                <c:pt idx="4672">
                  <c:v>73.94375</c:v>
                </c:pt>
                <c:pt idx="4673">
                  <c:v>73.94404</c:v>
                </c:pt>
                <c:pt idx="4674">
                  <c:v>73.94433</c:v>
                </c:pt>
                <c:pt idx="4675">
                  <c:v>73.94461</c:v>
                </c:pt>
                <c:pt idx="4676">
                  <c:v>73.9449</c:v>
                </c:pt>
                <c:pt idx="4677">
                  <c:v>73.94518</c:v>
                </c:pt>
                <c:pt idx="4678">
                  <c:v>73.945465</c:v>
                </c:pt>
                <c:pt idx="4679">
                  <c:v>73.94575</c:v>
                </c:pt>
                <c:pt idx="4680">
                  <c:v>73.94603</c:v>
                </c:pt>
                <c:pt idx="4681">
                  <c:v>73.94631</c:v>
                </c:pt>
                <c:pt idx="4682">
                  <c:v>73.946594</c:v>
                </c:pt>
                <c:pt idx="4683">
                  <c:v>73.94688</c:v>
                </c:pt>
                <c:pt idx="4684">
                  <c:v>73.94715</c:v>
                </c:pt>
                <c:pt idx="4685">
                  <c:v>73.947426</c:v>
                </c:pt>
                <c:pt idx="4686">
                  <c:v>73.94771</c:v>
                </c:pt>
                <c:pt idx="4687">
                  <c:v>73.94798</c:v>
                </c:pt>
                <c:pt idx="4688">
                  <c:v>73.94826</c:v>
                </c:pt>
                <c:pt idx="4689">
                  <c:v>73.94853</c:v>
                </c:pt>
                <c:pt idx="4690">
                  <c:v>73.94881</c:v>
                </c:pt>
                <c:pt idx="4691">
                  <c:v>73.94907</c:v>
                </c:pt>
                <c:pt idx="4692">
                  <c:v>73.94935</c:v>
                </c:pt>
                <c:pt idx="4693">
                  <c:v>73.949615</c:v>
                </c:pt>
                <c:pt idx="4694">
                  <c:v>73.94988</c:v>
                </c:pt>
                <c:pt idx="4695">
                  <c:v>73.95015</c:v>
                </c:pt>
                <c:pt idx="4696">
                  <c:v>73.95042</c:v>
                </c:pt>
                <c:pt idx="4697">
                  <c:v>73.95068</c:v>
                </c:pt>
                <c:pt idx="4698">
                  <c:v>73.95095</c:v>
                </c:pt>
                <c:pt idx="4699">
                  <c:v>73.95121</c:v>
                </c:pt>
                <c:pt idx="4700">
                  <c:v>73.95148</c:v>
                </c:pt>
                <c:pt idx="4701">
                  <c:v>73.95174</c:v>
                </c:pt>
                <c:pt idx="4702">
                  <c:v>73.951996</c:v>
                </c:pt>
                <c:pt idx="4703">
                  <c:v>73.952255</c:v>
                </c:pt>
                <c:pt idx="4704">
                  <c:v>73.952515</c:v>
                </c:pt>
                <c:pt idx="4705">
                  <c:v>73.95277399999999</c:v>
                </c:pt>
                <c:pt idx="4706">
                  <c:v>73.95303000000001</c:v>
                </c:pt>
                <c:pt idx="4707">
                  <c:v>73.95329</c:v>
                </c:pt>
                <c:pt idx="4708">
                  <c:v>73.95355</c:v>
                </c:pt>
                <c:pt idx="4709">
                  <c:v>73.95381</c:v>
                </c:pt>
                <c:pt idx="4710">
                  <c:v>73.95406</c:v>
                </c:pt>
                <c:pt idx="4711">
                  <c:v>73.954315</c:v>
                </c:pt>
                <c:pt idx="4712">
                  <c:v>73.95457</c:v>
                </c:pt>
                <c:pt idx="4713">
                  <c:v>73.95482</c:v>
                </c:pt>
                <c:pt idx="4714">
                  <c:v>73.95507</c:v>
                </c:pt>
                <c:pt idx="4715">
                  <c:v>73.955315</c:v>
                </c:pt>
                <c:pt idx="4716">
                  <c:v>73.95556</c:v>
                </c:pt>
                <c:pt idx="4717">
                  <c:v>73.95579999999998</c:v>
                </c:pt>
                <c:pt idx="4718">
                  <c:v>73.95605</c:v>
                </c:pt>
                <c:pt idx="4719">
                  <c:v>73.95629</c:v>
                </c:pt>
                <c:pt idx="4720">
                  <c:v>73.956535</c:v>
                </c:pt>
                <c:pt idx="4721">
                  <c:v>73.95677999999998</c:v>
                </c:pt>
                <c:pt idx="4722">
                  <c:v>73.95702</c:v>
                </c:pt>
                <c:pt idx="4723">
                  <c:v>73.95727</c:v>
                </c:pt>
                <c:pt idx="4724">
                  <c:v>73.95751</c:v>
                </c:pt>
                <c:pt idx="4725">
                  <c:v>73.95775</c:v>
                </c:pt>
                <c:pt idx="4726">
                  <c:v>73.95799</c:v>
                </c:pt>
                <c:pt idx="4727">
                  <c:v>73.95823</c:v>
                </c:pt>
                <c:pt idx="4728">
                  <c:v>73.958466</c:v>
                </c:pt>
                <c:pt idx="4729">
                  <c:v>73.9587</c:v>
                </c:pt>
                <c:pt idx="4730">
                  <c:v>73.95894</c:v>
                </c:pt>
                <c:pt idx="4731">
                  <c:v>73.959175</c:v>
                </c:pt>
                <c:pt idx="4732">
                  <c:v>73.95941</c:v>
                </c:pt>
                <c:pt idx="4733">
                  <c:v>73.95964</c:v>
                </c:pt>
                <c:pt idx="4734">
                  <c:v>73.95987</c:v>
                </c:pt>
                <c:pt idx="4735">
                  <c:v>73.9601</c:v>
                </c:pt>
                <c:pt idx="4736">
                  <c:v>73.96033000000001</c:v>
                </c:pt>
                <c:pt idx="4737">
                  <c:v>73.960556</c:v>
                </c:pt>
                <c:pt idx="4738">
                  <c:v>73.960785</c:v>
                </c:pt>
                <c:pt idx="4739">
                  <c:v>73.96101</c:v>
                </c:pt>
                <c:pt idx="4740">
                  <c:v>73.96124</c:v>
                </c:pt>
                <c:pt idx="4741">
                  <c:v>73.96147</c:v>
                </c:pt>
                <c:pt idx="4742">
                  <c:v>73.9617</c:v>
                </c:pt>
                <c:pt idx="4743">
                  <c:v>73.96193</c:v>
                </c:pt>
                <c:pt idx="4744">
                  <c:v>73.96216</c:v>
                </c:pt>
                <c:pt idx="4745">
                  <c:v>73.96237999999998</c:v>
                </c:pt>
                <c:pt idx="4746">
                  <c:v>73.96445</c:v>
                </c:pt>
                <c:pt idx="4747">
                  <c:v>73.96652</c:v>
                </c:pt>
                <c:pt idx="4748">
                  <c:v>73.96859</c:v>
                </c:pt>
                <c:pt idx="4749">
                  <c:v>73.97066</c:v>
                </c:pt>
                <c:pt idx="4750">
                  <c:v>73.97272499999998</c:v>
                </c:pt>
                <c:pt idx="4751">
                  <c:v>73.97479</c:v>
                </c:pt>
                <c:pt idx="4752">
                  <c:v>73.97686</c:v>
                </c:pt>
                <c:pt idx="4753">
                  <c:v>73.97893</c:v>
                </c:pt>
                <c:pt idx="4754">
                  <c:v>73.980995</c:v>
                </c:pt>
                <c:pt idx="4755">
                  <c:v>73.983055</c:v>
                </c:pt>
                <c:pt idx="4756">
                  <c:v>73.98512</c:v>
                </c:pt>
                <c:pt idx="4757">
                  <c:v>73.98718</c:v>
                </c:pt>
                <c:pt idx="4758">
                  <c:v>73.98924</c:v>
                </c:pt>
                <c:pt idx="4759">
                  <c:v>73.9913</c:v>
                </c:pt>
                <c:pt idx="4760">
                  <c:v>73.99337000000001</c:v>
                </c:pt>
                <c:pt idx="4761">
                  <c:v>73.99543000000001</c:v>
                </c:pt>
                <c:pt idx="4762">
                  <c:v>73.99749</c:v>
                </c:pt>
                <c:pt idx="4763">
                  <c:v>73.99955</c:v>
                </c:pt>
                <c:pt idx="4764">
                  <c:v>74.0016</c:v>
                </c:pt>
                <c:pt idx="4765">
                  <c:v>74.003654</c:v>
                </c:pt>
                <c:pt idx="4766">
                  <c:v>74.005714</c:v>
                </c:pt>
                <c:pt idx="4767">
                  <c:v>74.00777</c:v>
                </c:pt>
                <c:pt idx="4768">
                  <c:v>74.00982</c:v>
                </c:pt>
                <c:pt idx="4769">
                  <c:v>74.01187</c:v>
                </c:pt>
                <c:pt idx="4770">
                  <c:v>74.013916</c:v>
                </c:pt>
                <c:pt idx="4771">
                  <c:v>74.01596</c:v>
                </c:pt>
                <c:pt idx="4772">
                  <c:v>74.018005</c:v>
                </c:pt>
                <c:pt idx="4773">
                  <c:v>74.02003999999998</c:v>
                </c:pt>
                <c:pt idx="4774">
                  <c:v>74.02208999999999</c:v>
                </c:pt>
                <c:pt idx="4775">
                  <c:v>74.024124</c:v>
                </c:pt>
                <c:pt idx="4776">
                  <c:v>74.02123</c:v>
                </c:pt>
                <c:pt idx="4777">
                  <c:v>74.01833</c:v>
                </c:pt>
                <c:pt idx="4778">
                  <c:v>74.015434</c:v>
                </c:pt>
                <c:pt idx="4779">
                  <c:v>74.01253000000001</c:v>
                </c:pt>
                <c:pt idx="4780">
                  <c:v>74.00962</c:v>
                </c:pt>
                <c:pt idx="4781">
                  <c:v>74.006714</c:v>
                </c:pt>
                <c:pt idx="4782">
                  <c:v>74.0038</c:v>
                </c:pt>
                <c:pt idx="4783">
                  <c:v>74.00088499999998</c:v>
                </c:pt>
                <c:pt idx="4784">
                  <c:v>73.99797</c:v>
                </c:pt>
                <c:pt idx="4785">
                  <c:v>73.995056</c:v>
                </c:pt>
                <c:pt idx="4786">
                  <c:v>73.992134</c:v>
                </c:pt>
                <c:pt idx="4787">
                  <c:v>73.98921</c:v>
                </c:pt>
                <c:pt idx="4788">
                  <c:v>73.98629</c:v>
                </c:pt>
                <c:pt idx="4789">
                  <c:v>73.98337</c:v>
                </c:pt>
                <c:pt idx="4790">
                  <c:v>73.98044</c:v>
                </c:pt>
                <c:pt idx="4791">
                  <c:v>73.97751</c:v>
                </c:pt>
                <c:pt idx="4792">
                  <c:v>73.97458</c:v>
                </c:pt>
                <c:pt idx="4793">
                  <c:v>73.97164</c:v>
                </c:pt>
                <c:pt idx="4794">
                  <c:v>73.968704</c:v>
                </c:pt>
                <c:pt idx="4795">
                  <c:v>73.96577</c:v>
                </c:pt>
                <c:pt idx="4796">
                  <c:v>73.96283</c:v>
                </c:pt>
                <c:pt idx="4797">
                  <c:v>73.95989</c:v>
                </c:pt>
                <c:pt idx="4798">
                  <c:v>73.956955</c:v>
                </c:pt>
                <c:pt idx="4799">
                  <c:v>73.95402</c:v>
                </c:pt>
                <c:pt idx="4800">
                  <c:v>73.95107</c:v>
                </c:pt>
                <c:pt idx="4801">
                  <c:v>73.948135</c:v>
                </c:pt>
                <c:pt idx="4802">
                  <c:v>73.9452</c:v>
                </c:pt>
                <c:pt idx="4803">
                  <c:v>73.94225</c:v>
                </c:pt>
                <c:pt idx="4804">
                  <c:v>73.93931</c:v>
                </c:pt>
                <c:pt idx="4805">
                  <c:v>73.93636</c:v>
                </c:pt>
                <c:pt idx="4806">
                  <c:v>73.933426</c:v>
                </c:pt>
                <c:pt idx="4807">
                  <c:v>73.93049</c:v>
                </c:pt>
                <c:pt idx="4808">
                  <c:v>73.92755</c:v>
                </c:pt>
                <c:pt idx="4809">
                  <c:v>73.924614</c:v>
                </c:pt>
                <c:pt idx="4810">
                  <c:v>73.92168</c:v>
                </c:pt>
                <c:pt idx="4811">
                  <c:v>73.91874</c:v>
                </c:pt>
                <c:pt idx="4812">
                  <c:v>73.9158</c:v>
                </c:pt>
                <c:pt idx="4813">
                  <c:v>73.912865</c:v>
                </c:pt>
                <c:pt idx="4814">
                  <c:v>73.90993</c:v>
                </c:pt>
                <c:pt idx="4815">
                  <c:v>73.90699</c:v>
                </c:pt>
                <c:pt idx="4816">
                  <c:v>73.90405</c:v>
                </c:pt>
                <c:pt idx="4817">
                  <c:v>73.90112</c:v>
                </c:pt>
                <c:pt idx="4818">
                  <c:v>73.89819</c:v>
                </c:pt>
                <c:pt idx="4819">
                  <c:v>73.89526</c:v>
                </c:pt>
                <c:pt idx="4820">
                  <c:v>73.89233399999999</c:v>
                </c:pt>
                <c:pt idx="4821">
                  <c:v>73.88941</c:v>
                </c:pt>
                <c:pt idx="4822">
                  <c:v>73.88648999999998</c:v>
                </c:pt>
                <c:pt idx="4823">
                  <c:v>73.88357499999998</c:v>
                </c:pt>
                <c:pt idx="4824">
                  <c:v>73.88066</c:v>
                </c:pt>
                <c:pt idx="4825">
                  <c:v>73.87774999999999</c:v>
                </c:pt>
                <c:pt idx="4826">
                  <c:v>73.87483999999999</c:v>
                </c:pt>
                <c:pt idx="4827">
                  <c:v>73.87193</c:v>
                </c:pt>
                <c:pt idx="4828">
                  <c:v>73.869026</c:v>
                </c:pt>
                <c:pt idx="4829">
                  <c:v>73.86612</c:v>
                </c:pt>
                <c:pt idx="4830">
                  <c:v>73.86322</c:v>
                </c:pt>
                <c:pt idx="4831">
                  <c:v>73.86033</c:v>
                </c:pt>
                <c:pt idx="4832">
                  <c:v>73.85743999999998</c:v>
                </c:pt>
                <c:pt idx="4833">
                  <c:v>73.85455</c:v>
                </c:pt>
                <c:pt idx="4834">
                  <c:v>73.85167000000001</c:v>
                </c:pt>
                <c:pt idx="4835">
                  <c:v>73.84878999999998</c:v>
                </c:pt>
                <c:pt idx="4836">
                  <c:v>73.849</c:v>
                </c:pt>
                <c:pt idx="4837">
                  <c:v>73.84921</c:v>
                </c:pt>
                <c:pt idx="4838">
                  <c:v>73.84943000000001</c:v>
                </c:pt>
                <c:pt idx="4839">
                  <c:v>73.84965</c:v>
                </c:pt>
                <c:pt idx="4840">
                  <c:v>73.84987</c:v>
                </c:pt>
                <c:pt idx="4841">
                  <c:v>73.85008999999998</c:v>
                </c:pt>
                <c:pt idx="4842">
                  <c:v>73.85031999999998</c:v>
                </c:pt>
                <c:pt idx="4843">
                  <c:v>73.850555</c:v>
                </c:pt>
                <c:pt idx="4844">
                  <c:v>73.85078999999999</c:v>
                </c:pt>
                <c:pt idx="4845">
                  <c:v>73.85103599999998</c:v>
                </c:pt>
                <c:pt idx="4846">
                  <c:v>73.85128</c:v>
                </c:pt>
                <c:pt idx="4847">
                  <c:v>73.85154</c:v>
                </c:pt>
                <c:pt idx="4848">
                  <c:v>73.85179999999998</c:v>
                </c:pt>
                <c:pt idx="4849">
                  <c:v>73.85205999999998</c:v>
                </c:pt>
                <c:pt idx="4850">
                  <c:v>73.85232499999998</c:v>
                </c:pt>
                <c:pt idx="4851">
                  <c:v>73.85259999999998</c:v>
                </c:pt>
                <c:pt idx="4852">
                  <c:v>73.85287499999997</c:v>
                </c:pt>
                <c:pt idx="4853">
                  <c:v>73.85316</c:v>
                </c:pt>
                <c:pt idx="4854">
                  <c:v>73.85343999999999</c:v>
                </c:pt>
                <c:pt idx="4855">
                  <c:v>73.85373</c:v>
                </c:pt>
                <c:pt idx="4856">
                  <c:v>73.85403</c:v>
                </c:pt>
                <c:pt idx="4857">
                  <c:v>73.854324</c:v>
                </c:pt>
                <c:pt idx="4858">
                  <c:v>73.85463</c:v>
                </c:pt>
                <c:pt idx="4859">
                  <c:v>73.854935</c:v>
                </c:pt>
                <c:pt idx="4860">
                  <c:v>73.85525</c:v>
                </c:pt>
                <c:pt idx="4861">
                  <c:v>73.85555999999998</c:v>
                </c:pt>
                <c:pt idx="4862">
                  <c:v>73.85587999999998</c:v>
                </c:pt>
                <c:pt idx="4863">
                  <c:v>73.8562</c:v>
                </c:pt>
                <c:pt idx="4864">
                  <c:v>73.85652</c:v>
                </c:pt>
                <c:pt idx="4865">
                  <c:v>73.85684999999998</c:v>
                </c:pt>
                <c:pt idx="4866">
                  <c:v>73.85718</c:v>
                </c:pt>
                <c:pt idx="4867">
                  <c:v>73.85751</c:v>
                </c:pt>
                <c:pt idx="4868">
                  <c:v>73.85786</c:v>
                </c:pt>
                <c:pt idx="4869">
                  <c:v>73.85819999999998</c:v>
                </c:pt>
                <c:pt idx="4870">
                  <c:v>73.85853999999999</c:v>
                </c:pt>
                <c:pt idx="4871">
                  <c:v>73.85889399999999</c:v>
                </c:pt>
                <c:pt idx="4872">
                  <c:v>73.85925</c:v>
                </c:pt>
                <c:pt idx="4873">
                  <c:v>73.859604</c:v>
                </c:pt>
                <c:pt idx="4874">
                  <c:v>73.85996</c:v>
                </c:pt>
                <c:pt idx="4875">
                  <c:v>73.86032</c:v>
                </c:pt>
                <c:pt idx="4876">
                  <c:v>73.86069</c:v>
                </c:pt>
                <c:pt idx="4877">
                  <c:v>73.86105</c:v>
                </c:pt>
                <c:pt idx="4878">
                  <c:v>73.86142</c:v>
                </c:pt>
                <c:pt idx="4879">
                  <c:v>73.86179</c:v>
                </c:pt>
                <c:pt idx="4880">
                  <c:v>73.86217</c:v>
                </c:pt>
                <c:pt idx="4881">
                  <c:v>73.86253999999998</c:v>
                </c:pt>
                <c:pt idx="4882">
                  <c:v>73.86292</c:v>
                </c:pt>
                <c:pt idx="4883">
                  <c:v>73.8633</c:v>
                </c:pt>
                <c:pt idx="4884">
                  <c:v>73.86368</c:v>
                </c:pt>
                <c:pt idx="4885">
                  <c:v>73.86406</c:v>
                </c:pt>
                <c:pt idx="4886">
                  <c:v>73.86445</c:v>
                </c:pt>
                <c:pt idx="4887">
                  <c:v>73.86484</c:v>
                </c:pt>
                <c:pt idx="4888">
                  <c:v>73.86523</c:v>
                </c:pt>
                <c:pt idx="4889">
                  <c:v>73.865616</c:v>
                </c:pt>
                <c:pt idx="4890">
                  <c:v>73.866005</c:v>
                </c:pt>
                <c:pt idx="4891">
                  <c:v>73.866394</c:v>
                </c:pt>
                <c:pt idx="4892">
                  <c:v>73.86678999999998</c:v>
                </c:pt>
                <c:pt idx="4893">
                  <c:v>73.86719</c:v>
                </c:pt>
                <c:pt idx="4894">
                  <c:v>73.867584</c:v>
                </c:pt>
                <c:pt idx="4895">
                  <c:v>73.86798</c:v>
                </c:pt>
                <c:pt idx="4896">
                  <c:v>73.86837999999999</c:v>
                </c:pt>
                <c:pt idx="4897">
                  <c:v>73.86877399999999</c:v>
                </c:pt>
                <c:pt idx="4898">
                  <c:v>73.86917</c:v>
                </c:pt>
                <c:pt idx="4899">
                  <c:v>73.86957599999998</c:v>
                </c:pt>
                <c:pt idx="4900">
                  <c:v>73.86998</c:v>
                </c:pt>
                <c:pt idx="4901">
                  <c:v>73.87038399999999</c:v>
                </c:pt>
                <c:pt idx="4902">
                  <c:v>73.87078999999999</c:v>
                </c:pt>
                <c:pt idx="4903">
                  <c:v>73.87119</c:v>
                </c:pt>
                <c:pt idx="4904">
                  <c:v>73.8716</c:v>
                </c:pt>
                <c:pt idx="4905">
                  <c:v>73.87199999999998</c:v>
                </c:pt>
                <c:pt idx="4906">
                  <c:v>73.87240599999998</c:v>
                </c:pt>
                <c:pt idx="4907">
                  <c:v>73.87281999999999</c:v>
                </c:pt>
                <c:pt idx="4908">
                  <c:v>73.87322</c:v>
                </c:pt>
                <c:pt idx="4909">
                  <c:v>73.87363</c:v>
                </c:pt>
                <c:pt idx="4910">
                  <c:v>73.87403</c:v>
                </c:pt>
                <c:pt idx="4911">
                  <c:v>73.87443999999999</c:v>
                </c:pt>
                <c:pt idx="4912">
                  <c:v>73.87484999999998</c:v>
                </c:pt>
                <c:pt idx="4913">
                  <c:v>73.87524999999998</c:v>
                </c:pt>
                <c:pt idx="4914">
                  <c:v>73.87565999999998</c:v>
                </c:pt>
                <c:pt idx="4915">
                  <c:v>73.87607599999998</c:v>
                </c:pt>
                <c:pt idx="4916">
                  <c:v>73.87647999999999</c:v>
                </c:pt>
                <c:pt idx="4917">
                  <c:v>73.87688999999999</c:v>
                </c:pt>
                <c:pt idx="4918">
                  <c:v>73.87730399999998</c:v>
                </c:pt>
                <c:pt idx="4919">
                  <c:v>73.87770999999998</c:v>
                </c:pt>
                <c:pt idx="4920">
                  <c:v>73.87811999999998</c:v>
                </c:pt>
                <c:pt idx="4921">
                  <c:v>73.87852499999998</c:v>
                </c:pt>
                <c:pt idx="4922">
                  <c:v>73.87892999999998</c:v>
                </c:pt>
                <c:pt idx="4923">
                  <c:v>73.87932999999998</c:v>
                </c:pt>
                <c:pt idx="4924">
                  <c:v>73.87974499999999</c:v>
                </c:pt>
                <c:pt idx="4925">
                  <c:v>73.88015</c:v>
                </c:pt>
                <c:pt idx="4926">
                  <c:v>73.880554</c:v>
                </c:pt>
                <c:pt idx="4927">
                  <c:v>73.88096</c:v>
                </c:pt>
                <c:pt idx="4928">
                  <c:v>73.88136</c:v>
                </c:pt>
                <c:pt idx="4929">
                  <c:v>73.88176999999998</c:v>
                </c:pt>
                <c:pt idx="4930">
                  <c:v>73.88216999999998</c:v>
                </c:pt>
                <c:pt idx="4931">
                  <c:v>73.88257599999999</c:v>
                </c:pt>
                <c:pt idx="4932">
                  <c:v>73.88297999999999</c:v>
                </c:pt>
                <c:pt idx="4933">
                  <c:v>73.88338499999999</c:v>
                </c:pt>
                <c:pt idx="4934">
                  <c:v>73.88378999999999</c:v>
                </c:pt>
                <c:pt idx="4935">
                  <c:v>73.884186</c:v>
                </c:pt>
                <c:pt idx="4936">
                  <c:v>73.88459</c:v>
                </c:pt>
                <c:pt idx="4937">
                  <c:v>73.88499</c:v>
                </c:pt>
                <c:pt idx="4938">
                  <c:v>73.88537999999998</c:v>
                </c:pt>
                <c:pt idx="4939">
                  <c:v>73.88577999999997</c:v>
                </c:pt>
                <c:pt idx="4940">
                  <c:v>73.88617999999998</c:v>
                </c:pt>
                <c:pt idx="4941">
                  <c:v>73.88657</c:v>
                </c:pt>
                <c:pt idx="4942">
                  <c:v>73.88697</c:v>
                </c:pt>
                <c:pt idx="4943">
                  <c:v>73.88736999999998</c:v>
                </c:pt>
                <c:pt idx="4944">
                  <c:v>73.887764</c:v>
                </c:pt>
                <c:pt idx="4945">
                  <c:v>73.88814999999998</c:v>
                </c:pt>
                <c:pt idx="4946">
                  <c:v>73.88853999999999</c:v>
                </c:pt>
                <c:pt idx="4947">
                  <c:v>73.88893999999999</c:v>
                </c:pt>
                <c:pt idx="4948">
                  <c:v>73.88932999999998</c:v>
                </c:pt>
                <c:pt idx="4949">
                  <c:v>73.88971999999998</c:v>
                </c:pt>
                <c:pt idx="4950">
                  <c:v>73.890114</c:v>
                </c:pt>
                <c:pt idx="4951">
                  <c:v>73.8905</c:v>
                </c:pt>
                <c:pt idx="4952">
                  <c:v>73.89089</c:v>
                </c:pt>
                <c:pt idx="4953">
                  <c:v>73.89128</c:v>
                </c:pt>
                <c:pt idx="4954">
                  <c:v>73.89167</c:v>
                </c:pt>
                <c:pt idx="4955">
                  <c:v>73.89205</c:v>
                </c:pt>
                <c:pt idx="4956">
                  <c:v>73.89243999999998</c:v>
                </c:pt>
                <c:pt idx="4957">
                  <c:v>73.89282</c:v>
                </c:pt>
                <c:pt idx="4958">
                  <c:v>73.8932</c:v>
                </c:pt>
                <c:pt idx="4959">
                  <c:v>73.89358</c:v>
                </c:pt>
                <c:pt idx="4960">
                  <c:v>73.89395</c:v>
                </c:pt>
                <c:pt idx="4961">
                  <c:v>73.89433</c:v>
                </c:pt>
                <c:pt idx="4962">
                  <c:v>73.894714</c:v>
                </c:pt>
                <c:pt idx="4963">
                  <c:v>73.89508999999998</c:v>
                </c:pt>
                <c:pt idx="4964">
                  <c:v>73.89546</c:v>
                </c:pt>
                <c:pt idx="4965">
                  <c:v>73.89583599999999</c:v>
                </c:pt>
                <c:pt idx="4966">
                  <c:v>73.89621</c:v>
                </c:pt>
                <c:pt idx="4967">
                  <c:v>73.89658</c:v>
                </c:pt>
                <c:pt idx="4968">
                  <c:v>73.89696</c:v>
                </c:pt>
                <c:pt idx="4969">
                  <c:v>73.89733</c:v>
                </c:pt>
                <c:pt idx="4970">
                  <c:v>73.8977</c:v>
                </c:pt>
                <c:pt idx="4971">
                  <c:v>73.89806999999998</c:v>
                </c:pt>
                <c:pt idx="4972">
                  <c:v>73.89844499999998</c:v>
                </c:pt>
                <c:pt idx="4973">
                  <c:v>73.89880999999998</c:v>
                </c:pt>
                <c:pt idx="4974">
                  <c:v>73.89918</c:v>
                </c:pt>
                <c:pt idx="4975">
                  <c:v>73.89954</c:v>
                </c:pt>
                <c:pt idx="4976">
                  <c:v>73.8999</c:v>
                </c:pt>
                <c:pt idx="4977">
                  <c:v>73.90026</c:v>
                </c:pt>
                <c:pt idx="4978">
                  <c:v>73.90062</c:v>
                </c:pt>
                <c:pt idx="4979">
                  <c:v>73.90098</c:v>
                </c:pt>
                <c:pt idx="4980">
                  <c:v>73.90134</c:v>
                </c:pt>
                <c:pt idx="4981">
                  <c:v>73.901695</c:v>
                </c:pt>
                <c:pt idx="4982">
                  <c:v>73.902054</c:v>
                </c:pt>
                <c:pt idx="4983">
                  <c:v>73.90241</c:v>
                </c:pt>
                <c:pt idx="4984">
                  <c:v>73.90276999999998</c:v>
                </c:pt>
                <c:pt idx="4985">
                  <c:v>73.90312</c:v>
                </c:pt>
                <c:pt idx="4986">
                  <c:v>73.90347000000001</c:v>
                </c:pt>
                <c:pt idx="4987">
                  <c:v>73.903824</c:v>
                </c:pt>
                <c:pt idx="4988">
                  <c:v>73.904175</c:v>
                </c:pt>
                <c:pt idx="4989">
                  <c:v>73.904526</c:v>
                </c:pt>
                <c:pt idx="4990">
                  <c:v>73.90487</c:v>
                </c:pt>
                <c:pt idx="4991">
                  <c:v>73.90521</c:v>
                </c:pt>
                <c:pt idx="4992">
                  <c:v>73.905556</c:v>
                </c:pt>
                <c:pt idx="4993">
                  <c:v>73.9059</c:v>
                </c:pt>
                <c:pt idx="4994">
                  <c:v>73.90624</c:v>
                </c:pt>
                <c:pt idx="4995">
                  <c:v>73.906586</c:v>
                </c:pt>
                <c:pt idx="4996">
                  <c:v>73.90693</c:v>
                </c:pt>
                <c:pt idx="4997">
                  <c:v>73.90727</c:v>
                </c:pt>
                <c:pt idx="4998">
                  <c:v>73.907616</c:v>
                </c:pt>
                <c:pt idx="4999">
                  <c:v>73.90795</c:v>
                </c:pt>
                <c:pt idx="5000">
                  <c:v>73.90829</c:v>
                </c:pt>
                <c:pt idx="5001">
                  <c:v>73.90862</c:v>
                </c:pt>
                <c:pt idx="5002">
                  <c:v>73.90896</c:v>
                </c:pt>
                <c:pt idx="5003">
                  <c:v>73.909294</c:v>
                </c:pt>
                <c:pt idx="5004">
                  <c:v>73.90962</c:v>
                </c:pt>
                <c:pt idx="5005">
                  <c:v>73.90995</c:v>
                </c:pt>
                <c:pt idx="5006">
                  <c:v>73.91028</c:v>
                </c:pt>
                <c:pt idx="5007">
                  <c:v>73.91061</c:v>
                </c:pt>
                <c:pt idx="5008">
                  <c:v>73.910934</c:v>
                </c:pt>
                <c:pt idx="5009">
                  <c:v>73.91126</c:v>
                </c:pt>
                <c:pt idx="5010">
                  <c:v>73.91159</c:v>
                </c:pt>
                <c:pt idx="5011">
                  <c:v>73.91192</c:v>
                </c:pt>
                <c:pt idx="5012">
                  <c:v>73.91224</c:v>
                </c:pt>
                <c:pt idx="5013">
                  <c:v>73.91257</c:v>
                </c:pt>
                <c:pt idx="5014">
                  <c:v>73.91289</c:v>
                </c:pt>
                <c:pt idx="5015">
                  <c:v>73.91321</c:v>
                </c:pt>
                <c:pt idx="5016">
                  <c:v>73.91353</c:v>
                </c:pt>
                <c:pt idx="5017">
                  <c:v>73.91385</c:v>
                </c:pt>
                <c:pt idx="5018">
                  <c:v>73.91416</c:v>
                </c:pt>
                <c:pt idx="5019">
                  <c:v>73.914474</c:v>
                </c:pt>
                <c:pt idx="5020">
                  <c:v>73.91479</c:v>
                </c:pt>
                <c:pt idx="5021">
                  <c:v>73.9151</c:v>
                </c:pt>
                <c:pt idx="5022">
                  <c:v>73.91541</c:v>
                </c:pt>
                <c:pt idx="5023">
                  <c:v>73.915726</c:v>
                </c:pt>
                <c:pt idx="5024">
                  <c:v>73.91604</c:v>
                </c:pt>
                <c:pt idx="5025">
                  <c:v>73.91635</c:v>
                </c:pt>
                <c:pt idx="5026">
                  <c:v>73.91666</c:v>
                </c:pt>
                <c:pt idx="5027">
                  <c:v>73.91697</c:v>
                </c:pt>
                <c:pt idx="5028">
                  <c:v>73.917274</c:v>
                </c:pt>
                <c:pt idx="5029">
                  <c:v>73.91758</c:v>
                </c:pt>
                <c:pt idx="5030">
                  <c:v>73.917885</c:v>
                </c:pt>
                <c:pt idx="5031">
                  <c:v>73.91819</c:v>
                </c:pt>
                <c:pt idx="5032">
                  <c:v>73.918495</c:v>
                </c:pt>
                <c:pt idx="5033">
                  <c:v>73.91879</c:v>
                </c:pt>
                <c:pt idx="5034">
                  <c:v>73.9191</c:v>
                </c:pt>
                <c:pt idx="5035">
                  <c:v>73.919395</c:v>
                </c:pt>
                <c:pt idx="5036">
                  <c:v>73.91969</c:v>
                </c:pt>
                <c:pt idx="5037">
                  <c:v>73.91999</c:v>
                </c:pt>
                <c:pt idx="5038">
                  <c:v>73.92029</c:v>
                </c:pt>
                <c:pt idx="5039">
                  <c:v>73.920586</c:v>
                </c:pt>
                <c:pt idx="5040">
                  <c:v>73.92087999999998</c:v>
                </c:pt>
                <c:pt idx="5041">
                  <c:v>73.92117</c:v>
                </c:pt>
                <c:pt idx="5042">
                  <c:v>73.92146</c:v>
                </c:pt>
                <c:pt idx="5043">
                  <c:v>73.92175</c:v>
                </c:pt>
                <c:pt idx="5044">
                  <c:v>73.92203999999998</c:v>
                </c:pt>
                <c:pt idx="5045">
                  <c:v>73.92232999999998</c:v>
                </c:pt>
                <c:pt idx="5046">
                  <c:v>73.92262</c:v>
                </c:pt>
                <c:pt idx="5047">
                  <c:v>73.92291</c:v>
                </c:pt>
                <c:pt idx="5048">
                  <c:v>73.9232</c:v>
                </c:pt>
                <c:pt idx="5049">
                  <c:v>73.923485</c:v>
                </c:pt>
                <c:pt idx="5050">
                  <c:v>73.92377</c:v>
                </c:pt>
                <c:pt idx="5051">
                  <c:v>73.92405</c:v>
                </c:pt>
                <c:pt idx="5052">
                  <c:v>73.92433000000001</c:v>
                </c:pt>
                <c:pt idx="5053">
                  <c:v>73.924614</c:v>
                </c:pt>
                <c:pt idx="5054">
                  <c:v>73.9249</c:v>
                </c:pt>
                <c:pt idx="5055">
                  <c:v>73.92517999999998</c:v>
                </c:pt>
                <c:pt idx="5056">
                  <c:v>73.92546</c:v>
                </c:pt>
                <c:pt idx="5057">
                  <c:v>73.92573499999999</c:v>
                </c:pt>
                <c:pt idx="5058">
                  <c:v>73.92601</c:v>
                </c:pt>
                <c:pt idx="5059">
                  <c:v>73.926285</c:v>
                </c:pt>
                <c:pt idx="5060">
                  <c:v>73.92656</c:v>
                </c:pt>
                <c:pt idx="5061">
                  <c:v>73.926834</c:v>
                </c:pt>
                <c:pt idx="5062">
                  <c:v>73.92711</c:v>
                </c:pt>
                <c:pt idx="5063">
                  <c:v>73.92737599999998</c:v>
                </c:pt>
                <c:pt idx="5064">
                  <c:v>73.92765</c:v>
                </c:pt>
                <c:pt idx="5065">
                  <c:v>73.92792</c:v>
                </c:pt>
                <c:pt idx="5066">
                  <c:v>73.928185</c:v>
                </c:pt>
                <c:pt idx="5067">
                  <c:v>73.92845</c:v>
                </c:pt>
                <c:pt idx="5068">
                  <c:v>73.92872</c:v>
                </c:pt>
                <c:pt idx="5069">
                  <c:v>73.92898599999998</c:v>
                </c:pt>
                <c:pt idx="5070">
                  <c:v>73.92925</c:v>
                </c:pt>
                <c:pt idx="5071">
                  <c:v>73.92952</c:v>
                </c:pt>
                <c:pt idx="5072">
                  <c:v>73.92978999999998</c:v>
                </c:pt>
                <c:pt idx="5073">
                  <c:v>73.930046</c:v>
                </c:pt>
                <c:pt idx="5074">
                  <c:v>73.930305</c:v>
                </c:pt>
                <c:pt idx="5075">
                  <c:v>73.930565</c:v>
                </c:pt>
                <c:pt idx="5076">
                  <c:v>73.930824</c:v>
                </c:pt>
                <c:pt idx="5077">
                  <c:v>73.93108</c:v>
                </c:pt>
                <c:pt idx="5078">
                  <c:v>73.93134</c:v>
                </c:pt>
                <c:pt idx="5079">
                  <c:v>73.9316</c:v>
                </c:pt>
                <c:pt idx="5080">
                  <c:v>73.93186</c:v>
                </c:pt>
                <c:pt idx="5081">
                  <c:v>73.93211</c:v>
                </c:pt>
                <c:pt idx="5082">
                  <c:v>73.93237</c:v>
                </c:pt>
                <c:pt idx="5083">
                  <c:v>73.932625</c:v>
                </c:pt>
                <c:pt idx="5084">
                  <c:v>73.93287999999998</c:v>
                </c:pt>
                <c:pt idx="5085">
                  <c:v>73.93313</c:v>
                </c:pt>
                <c:pt idx="5086">
                  <c:v>73.93338</c:v>
                </c:pt>
                <c:pt idx="5087">
                  <c:v>73.933624</c:v>
                </c:pt>
                <c:pt idx="5088">
                  <c:v>73.933876</c:v>
                </c:pt>
                <c:pt idx="5089">
                  <c:v>73.93413</c:v>
                </c:pt>
                <c:pt idx="5090">
                  <c:v>73.93437</c:v>
                </c:pt>
                <c:pt idx="5091">
                  <c:v>73.934616</c:v>
                </c:pt>
                <c:pt idx="5092">
                  <c:v>73.93486</c:v>
                </c:pt>
                <c:pt idx="5093">
                  <c:v>73.935104</c:v>
                </c:pt>
                <c:pt idx="5094">
                  <c:v>73.93535</c:v>
                </c:pt>
                <c:pt idx="5095">
                  <c:v>73.935585</c:v>
                </c:pt>
                <c:pt idx="5096">
                  <c:v>73.93583</c:v>
                </c:pt>
                <c:pt idx="5097">
                  <c:v>73.93607</c:v>
                </c:pt>
                <c:pt idx="5098">
                  <c:v>73.93632</c:v>
                </c:pt>
                <c:pt idx="5099">
                  <c:v>73.936554</c:v>
                </c:pt>
                <c:pt idx="5100">
                  <c:v>73.93679</c:v>
                </c:pt>
                <c:pt idx="5101">
                  <c:v>73.937035</c:v>
                </c:pt>
                <c:pt idx="5102">
                  <c:v>73.93727000000002</c:v>
                </c:pt>
                <c:pt idx="5103">
                  <c:v>73.93751</c:v>
                </c:pt>
                <c:pt idx="5104">
                  <c:v>73.937744</c:v>
                </c:pt>
                <c:pt idx="5105">
                  <c:v>73.93797</c:v>
                </c:pt>
                <c:pt idx="5106">
                  <c:v>73.9382</c:v>
                </c:pt>
                <c:pt idx="5107">
                  <c:v>73.93843</c:v>
                </c:pt>
                <c:pt idx="5108">
                  <c:v>73.93866</c:v>
                </c:pt>
                <c:pt idx="5109">
                  <c:v>73.93889</c:v>
                </c:pt>
                <c:pt idx="5110">
                  <c:v>73.93912</c:v>
                </c:pt>
                <c:pt idx="5111">
                  <c:v>73.94119</c:v>
                </c:pt>
                <c:pt idx="5112">
                  <c:v>73.94327000000002</c:v>
                </c:pt>
                <c:pt idx="5113">
                  <c:v>73.94534</c:v>
                </c:pt>
                <c:pt idx="5114">
                  <c:v>73.947426</c:v>
                </c:pt>
                <c:pt idx="5115">
                  <c:v>73.94951</c:v>
                </c:pt>
                <c:pt idx="5116">
                  <c:v>73.951584</c:v>
                </c:pt>
                <c:pt idx="5117">
                  <c:v>73.95366</c:v>
                </c:pt>
                <c:pt idx="5118">
                  <c:v>73.95573399999999</c:v>
                </c:pt>
                <c:pt idx="5119">
                  <c:v>73.9578</c:v>
                </c:pt>
                <c:pt idx="5120">
                  <c:v>73.95988</c:v>
                </c:pt>
                <c:pt idx="5121">
                  <c:v>73.961945</c:v>
                </c:pt>
                <c:pt idx="5122">
                  <c:v>73.96401</c:v>
                </c:pt>
                <c:pt idx="5123">
                  <c:v>73.96608</c:v>
                </c:pt>
                <c:pt idx="5124">
                  <c:v>73.96815</c:v>
                </c:pt>
                <c:pt idx="5125">
                  <c:v>73.970215</c:v>
                </c:pt>
                <c:pt idx="5126">
                  <c:v>73.97228</c:v>
                </c:pt>
                <c:pt idx="5127">
                  <c:v>73.97435</c:v>
                </c:pt>
                <c:pt idx="5128">
                  <c:v>73.97642</c:v>
                </c:pt>
                <c:pt idx="5129">
                  <c:v>73.97847999999999</c:v>
                </c:pt>
                <c:pt idx="5130">
                  <c:v>73.980545</c:v>
                </c:pt>
                <c:pt idx="5131">
                  <c:v>73.982605</c:v>
                </c:pt>
                <c:pt idx="5132">
                  <c:v>73.984665</c:v>
                </c:pt>
                <c:pt idx="5133">
                  <c:v>73.986725</c:v>
                </c:pt>
                <c:pt idx="5134">
                  <c:v>73.98877999999999</c:v>
                </c:pt>
                <c:pt idx="5135">
                  <c:v>73.99083</c:v>
                </c:pt>
                <c:pt idx="5136">
                  <c:v>73.99288</c:v>
                </c:pt>
                <c:pt idx="5137">
                  <c:v>73.994934</c:v>
                </c:pt>
                <c:pt idx="5138">
                  <c:v>73.99698</c:v>
                </c:pt>
                <c:pt idx="5139">
                  <c:v>73.99902</c:v>
                </c:pt>
                <c:pt idx="5140">
                  <c:v>74.00107000000001</c:v>
                </c:pt>
                <c:pt idx="5141">
                  <c:v>73.99818</c:v>
                </c:pt>
                <c:pt idx="5142">
                  <c:v>73.995285</c:v>
                </c:pt>
                <c:pt idx="5143">
                  <c:v>73.99238599999998</c:v>
                </c:pt>
                <c:pt idx="5144">
                  <c:v>73.989494</c:v>
                </c:pt>
                <c:pt idx="5145">
                  <c:v>73.986595</c:v>
                </c:pt>
                <c:pt idx="5146">
                  <c:v>73.983696</c:v>
                </c:pt>
                <c:pt idx="5147">
                  <c:v>73.98079</c:v>
                </c:pt>
                <c:pt idx="5148">
                  <c:v>73.97788</c:v>
                </c:pt>
                <c:pt idx="5149">
                  <c:v>73.974976</c:v>
                </c:pt>
                <c:pt idx="5150">
                  <c:v>73.97206999999998</c:v>
                </c:pt>
                <c:pt idx="5151">
                  <c:v>73.969154</c:v>
                </c:pt>
                <c:pt idx="5152">
                  <c:v>73.96624</c:v>
                </c:pt>
                <c:pt idx="5153">
                  <c:v>73.963326</c:v>
                </c:pt>
                <c:pt idx="5154">
                  <c:v>73.9604</c:v>
                </c:pt>
                <c:pt idx="5155">
                  <c:v>73.95748</c:v>
                </c:pt>
                <c:pt idx="5156">
                  <c:v>73.95456</c:v>
                </c:pt>
                <c:pt idx="5157">
                  <c:v>73.95164</c:v>
                </c:pt>
                <c:pt idx="5158">
                  <c:v>73.94871</c:v>
                </c:pt>
                <c:pt idx="5159">
                  <c:v>73.945786</c:v>
                </c:pt>
                <c:pt idx="5160">
                  <c:v>73.942856</c:v>
                </c:pt>
                <c:pt idx="5161">
                  <c:v>73.939926</c:v>
                </c:pt>
                <c:pt idx="5162">
                  <c:v>73.937</c:v>
                </c:pt>
                <c:pt idx="5163">
                  <c:v>73.93407</c:v>
                </c:pt>
                <c:pt idx="5164">
                  <c:v>73.93113</c:v>
                </c:pt>
                <c:pt idx="5165">
                  <c:v>73.92819</c:v>
                </c:pt>
                <c:pt idx="5166">
                  <c:v>73.925255</c:v>
                </c:pt>
                <c:pt idx="5167">
                  <c:v>73.92232</c:v>
                </c:pt>
                <c:pt idx="5168">
                  <c:v>73.91938</c:v>
                </c:pt>
                <c:pt idx="5169">
                  <c:v>73.91644</c:v>
                </c:pt>
                <c:pt idx="5170">
                  <c:v>73.913506</c:v>
                </c:pt>
                <c:pt idx="5171">
                  <c:v>73.91057</c:v>
                </c:pt>
                <c:pt idx="5172">
                  <c:v>73.90763</c:v>
                </c:pt>
                <c:pt idx="5173">
                  <c:v>73.90469</c:v>
                </c:pt>
                <c:pt idx="5174">
                  <c:v>73.901764</c:v>
                </c:pt>
                <c:pt idx="5175">
                  <c:v>73.89882999999998</c:v>
                </c:pt>
                <c:pt idx="5176">
                  <c:v>73.89589999999998</c:v>
                </c:pt>
                <c:pt idx="5177">
                  <c:v>73.89297</c:v>
                </c:pt>
                <c:pt idx="5178">
                  <c:v>73.89004</c:v>
                </c:pt>
                <c:pt idx="5179">
                  <c:v>73.88711</c:v>
                </c:pt>
                <c:pt idx="5180">
                  <c:v>73.88418</c:v>
                </c:pt>
                <c:pt idx="5181">
                  <c:v>73.881256</c:v>
                </c:pt>
                <c:pt idx="5182">
                  <c:v>73.87833399999997</c:v>
                </c:pt>
                <c:pt idx="5183">
                  <c:v>73.87540999999999</c:v>
                </c:pt>
                <c:pt idx="5184">
                  <c:v>73.87248999999998</c:v>
                </c:pt>
                <c:pt idx="5185">
                  <c:v>73.86957599999998</c:v>
                </c:pt>
                <c:pt idx="5186">
                  <c:v>73.86666</c:v>
                </c:pt>
                <c:pt idx="5187">
                  <c:v>73.86374999999998</c:v>
                </c:pt>
                <c:pt idx="5188">
                  <c:v>73.86083</c:v>
                </c:pt>
                <c:pt idx="5189">
                  <c:v>73.857925</c:v>
                </c:pt>
                <c:pt idx="5190">
                  <c:v>73.85503</c:v>
                </c:pt>
                <c:pt idx="5191">
                  <c:v>73.85212</c:v>
                </c:pt>
                <c:pt idx="5192">
                  <c:v>73.84922</c:v>
                </c:pt>
                <c:pt idx="5193">
                  <c:v>73.84633</c:v>
                </c:pt>
                <c:pt idx="5194">
                  <c:v>73.84343000000001</c:v>
                </c:pt>
                <c:pt idx="5195">
                  <c:v>73.84054</c:v>
                </c:pt>
                <c:pt idx="5196">
                  <c:v>73.837654</c:v>
                </c:pt>
                <c:pt idx="5197">
                  <c:v>73.83477</c:v>
                </c:pt>
                <c:pt idx="5198">
                  <c:v>73.831894</c:v>
                </c:pt>
                <c:pt idx="5199">
                  <c:v>73.82902</c:v>
                </c:pt>
                <c:pt idx="5200">
                  <c:v>73.82615</c:v>
                </c:pt>
                <c:pt idx="5201">
                  <c:v>73.82635999999998</c:v>
                </c:pt>
                <c:pt idx="5202">
                  <c:v>73.82657999999999</c:v>
                </c:pt>
                <c:pt idx="5203">
                  <c:v>73.82679999999999</c:v>
                </c:pt>
                <c:pt idx="5204">
                  <c:v>73.82702</c:v>
                </c:pt>
                <c:pt idx="5205">
                  <c:v>73.82725</c:v>
                </c:pt>
                <c:pt idx="5206">
                  <c:v>73.82747999999998</c:v>
                </c:pt>
                <c:pt idx="5207">
                  <c:v>73.82770999999998</c:v>
                </c:pt>
                <c:pt idx="5208">
                  <c:v>73.82795</c:v>
                </c:pt>
                <c:pt idx="5209">
                  <c:v>73.82818999999999</c:v>
                </c:pt>
                <c:pt idx="5210">
                  <c:v>73.82844499999999</c:v>
                </c:pt>
                <c:pt idx="5211">
                  <c:v>73.82870499999999</c:v>
                </c:pt>
                <c:pt idx="5212">
                  <c:v>73.828964</c:v>
                </c:pt>
                <c:pt idx="5213">
                  <c:v>73.82922</c:v>
                </c:pt>
                <c:pt idx="5214">
                  <c:v>73.82948999999999</c:v>
                </c:pt>
                <c:pt idx="5215">
                  <c:v>73.82976499999998</c:v>
                </c:pt>
                <c:pt idx="5216">
                  <c:v>73.83003999999998</c:v>
                </c:pt>
                <c:pt idx="5217">
                  <c:v>73.83032999999998</c:v>
                </c:pt>
                <c:pt idx="5218">
                  <c:v>73.83062</c:v>
                </c:pt>
                <c:pt idx="5219">
                  <c:v>73.83091</c:v>
                </c:pt>
                <c:pt idx="5220">
                  <c:v>73.83121</c:v>
                </c:pt>
                <c:pt idx="5221">
                  <c:v>73.83151</c:v>
                </c:pt>
                <c:pt idx="5222">
                  <c:v>73.83182</c:v>
                </c:pt>
                <c:pt idx="5223">
                  <c:v>73.83212</c:v>
                </c:pt>
                <c:pt idx="5224">
                  <c:v>73.83243599999999</c:v>
                </c:pt>
                <c:pt idx="5225">
                  <c:v>73.83274999999999</c:v>
                </c:pt>
                <c:pt idx="5226">
                  <c:v>73.83307999999998</c:v>
                </c:pt>
                <c:pt idx="5227">
                  <c:v>73.83339999999998</c:v>
                </c:pt>
                <c:pt idx="5228">
                  <c:v>73.833725</c:v>
                </c:pt>
                <c:pt idx="5229">
                  <c:v>73.83406</c:v>
                </c:pt>
                <c:pt idx="5230">
                  <c:v>73.8344</c:v>
                </c:pt>
                <c:pt idx="5231">
                  <c:v>73.83473999999998</c:v>
                </c:pt>
                <c:pt idx="5232">
                  <c:v>73.83507999999999</c:v>
                </c:pt>
                <c:pt idx="5233">
                  <c:v>73.83543399999999</c:v>
                </c:pt>
                <c:pt idx="5234">
                  <c:v>73.83578499999999</c:v>
                </c:pt>
                <c:pt idx="5235">
                  <c:v>73.83613599999998</c:v>
                </c:pt>
                <c:pt idx="5236">
                  <c:v>73.836494</c:v>
                </c:pt>
                <c:pt idx="5237">
                  <c:v>73.83684499999998</c:v>
                </c:pt>
                <c:pt idx="5238">
                  <c:v>73.837204</c:v>
                </c:pt>
                <c:pt idx="5239">
                  <c:v>73.83757000000001</c:v>
                </c:pt>
                <c:pt idx="5240">
                  <c:v>73.83794</c:v>
                </c:pt>
                <c:pt idx="5241">
                  <c:v>73.83830999999999</c:v>
                </c:pt>
                <c:pt idx="5242">
                  <c:v>73.838684</c:v>
                </c:pt>
                <c:pt idx="5243">
                  <c:v>73.83906</c:v>
                </c:pt>
                <c:pt idx="5244">
                  <c:v>73.83943</c:v>
                </c:pt>
                <c:pt idx="5245">
                  <c:v>73.83980599999998</c:v>
                </c:pt>
                <c:pt idx="5246">
                  <c:v>73.84019</c:v>
                </c:pt>
                <c:pt idx="5247">
                  <c:v>73.840576</c:v>
                </c:pt>
                <c:pt idx="5248">
                  <c:v>73.84096</c:v>
                </c:pt>
                <c:pt idx="5249">
                  <c:v>73.84135</c:v>
                </c:pt>
                <c:pt idx="5250">
                  <c:v>73.84173599999998</c:v>
                </c:pt>
                <c:pt idx="5251">
                  <c:v>73.842125</c:v>
                </c:pt>
                <c:pt idx="5252">
                  <c:v>73.84252</c:v>
                </c:pt>
                <c:pt idx="5253">
                  <c:v>73.84292</c:v>
                </c:pt>
                <c:pt idx="5254">
                  <c:v>73.843315</c:v>
                </c:pt>
                <c:pt idx="5255">
                  <c:v>73.84371</c:v>
                </c:pt>
                <c:pt idx="5256">
                  <c:v>73.84411</c:v>
                </c:pt>
                <c:pt idx="5257">
                  <c:v>73.844505</c:v>
                </c:pt>
                <c:pt idx="5258">
                  <c:v>73.8449</c:v>
                </c:pt>
                <c:pt idx="5259">
                  <c:v>73.84531</c:v>
                </c:pt>
                <c:pt idx="5260">
                  <c:v>73.84570999999998</c:v>
                </c:pt>
                <c:pt idx="5261">
                  <c:v>73.846115</c:v>
                </c:pt>
                <c:pt idx="5262">
                  <c:v>73.84652</c:v>
                </c:pt>
                <c:pt idx="5263">
                  <c:v>73.84693</c:v>
                </c:pt>
                <c:pt idx="5264">
                  <c:v>73.847336</c:v>
                </c:pt>
                <c:pt idx="5265">
                  <c:v>73.84775</c:v>
                </c:pt>
                <c:pt idx="5266">
                  <c:v>73.84816</c:v>
                </c:pt>
                <c:pt idx="5267">
                  <c:v>73.84857</c:v>
                </c:pt>
                <c:pt idx="5268">
                  <c:v>73.84897999999998</c:v>
                </c:pt>
                <c:pt idx="5269">
                  <c:v>73.849396</c:v>
                </c:pt>
                <c:pt idx="5270">
                  <c:v>73.84981</c:v>
                </c:pt>
                <c:pt idx="5271">
                  <c:v>73.85022</c:v>
                </c:pt>
                <c:pt idx="5272">
                  <c:v>73.85063</c:v>
                </c:pt>
                <c:pt idx="5273">
                  <c:v>73.85104</c:v>
                </c:pt>
                <c:pt idx="5274">
                  <c:v>73.851456</c:v>
                </c:pt>
                <c:pt idx="5275">
                  <c:v>73.85187</c:v>
                </c:pt>
                <c:pt idx="5276">
                  <c:v>73.85227999999998</c:v>
                </c:pt>
                <c:pt idx="5277">
                  <c:v>73.8527</c:v>
                </c:pt>
                <c:pt idx="5278">
                  <c:v>73.85311</c:v>
                </c:pt>
                <c:pt idx="5279">
                  <c:v>73.85352</c:v>
                </c:pt>
                <c:pt idx="5280">
                  <c:v>73.85393499999999</c:v>
                </c:pt>
                <c:pt idx="5281">
                  <c:v>73.85434999999998</c:v>
                </c:pt>
                <c:pt idx="5282">
                  <c:v>73.85476</c:v>
                </c:pt>
                <c:pt idx="5283">
                  <c:v>73.85517999999999</c:v>
                </c:pt>
                <c:pt idx="5284">
                  <c:v>73.85558999999999</c:v>
                </c:pt>
                <c:pt idx="5285">
                  <c:v>73.85599999999998</c:v>
                </c:pt>
                <c:pt idx="5286">
                  <c:v>73.856415</c:v>
                </c:pt>
                <c:pt idx="5287">
                  <c:v>73.85682999999998</c:v>
                </c:pt>
                <c:pt idx="5288">
                  <c:v>73.85724</c:v>
                </c:pt>
                <c:pt idx="5289">
                  <c:v>73.85765</c:v>
                </c:pt>
                <c:pt idx="5290">
                  <c:v>73.85805999999998</c:v>
                </c:pt>
                <c:pt idx="5291">
                  <c:v>73.85847499999998</c:v>
                </c:pt>
                <c:pt idx="5292">
                  <c:v>73.85887999999998</c:v>
                </c:pt>
                <c:pt idx="5293">
                  <c:v>73.85929</c:v>
                </c:pt>
                <c:pt idx="5294">
                  <c:v>73.85969999999998</c:v>
                </c:pt>
                <c:pt idx="5295">
                  <c:v>73.86011</c:v>
                </c:pt>
                <c:pt idx="5296">
                  <c:v>73.86052</c:v>
                </c:pt>
                <c:pt idx="5297">
                  <c:v>73.86093</c:v>
                </c:pt>
                <c:pt idx="5298">
                  <c:v>73.86133599999998</c:v>
                </c:pt>
                <c:pt idx="5299">
                  <c:v>73.86174</c:v>
                </c:pt>
                <c:pt idx="5300">
                  <c:v>73.86215</c:v>
                </c:pt>
                <c:pt idx="5301">
                  <c:v>73.86256</c:v>
                </c:pt>
                <c:pt idx="5302">
                  <c:v>73.86296</c:v>
                </c:pt>
                <c:pt idx="5303">
                  <c:v>73.863365</c:v>
                </c:pt>
                <c:pt idx="5304">
                  <c:v>73.86376999999998</c:v>
                </c:pt>
                <c:pt idx="5305">
                  <c:v>73.864174</c:v>
                </c:pt>
                <c:pt idx="5306">
                  <c:v>73.86458</c:v>
                </c:pt>
                <c:pt idx="5307">
                  <c:v>73.864975</c:v>
                </c:pt>
                <c:pt idx="5308">
                  <c:v>73.86537999999999</c:v>
                </c:pt>
                <c:pt idx="5309">
                  <c:v>73.86577599999997</c:v>
                </c:pt>
                <c:pt idx="5310">
                  <c:v>73.86617</c:v>
                </c:pt>
                <c:pt idx="5311">
                  <c:v>73.86658</c:v>
                </c:pt>
                <c:pt idx="5312">
                  <c:v>73.866974</c:v>
                </c:pt>
                <c:pt idx="5313">
                  <c:v>73.86737</c:v>
                </c:pt>
                <c:pt idx="5314">
                  <c:v>73.86777</c:v>
                </c:pt>
                <c:pt idx="5315">
                  <c:v>73.868164</c:v>
                </c:pt>
                <c:pt idx="5316">
                  <c:v>73.86856</c:v>
                </c:pt>
                <c:pt idx="5317">
                  <c:v>73.86896</c:v>
                </c:pt>
                <c:pt idx="5318">
                  <c:v>73.869354</c:v>
                </c:pt>
                <c:pt idx="5319">
                  <c:v>73.86974999999998</c:v>
                </c:pt>
                <c:pt idx="5320">
                  <c:v>73.87013999999999</c:v>
                </c:pt>
                <c:pt idx="5321">
                  <c:v>73.87052999999998</c:v>
                </c:pt>
                <c:pt idx="5322">
                  <c:v>73.87092</c:v>
                </c:pt>
                <c:pt idx="5323">
                  <c:v>73.87130999999998</c:v>
                </c:pt>
                <c:pt idx="5324">
                  <c:v>73.87169</c:v>
                </c:pt>
                <c:pt idx="5325">
                  <c:v>73.87207999999997</c:v>
                </c:pt>
                <c:pt idx="5326">
                  <c:v>73.87245999999999</c:v>
                </c:pt>
                <c:pt idx="5327">
                  <c:v>73.87283999999997</c:v>
                </c:pt>
                <c:pt idx="5328">
                  <c:v>73.87322</c:v>
                </c:pt>
                <c:pt idx="5329">
                  <c:v>73.873604</c:v>
                </c:pt>
                <c:pt idx="5330">
                  <c:v>73.87398499999999</c:v>
                </c:pt>
                <c:pt idx="5331">
                  <c:v>73.87437</c:v>
                </c:pt>
                <c:pt idx="5332">
                  <c:v>73.87474999999999</c:v>
                </c:pt>
                <c:pt idx="5333">
                  <c:v>73.87513</c:v>
                </c:pt>
                <c:pt idx="5334">
                  <c:v>73.87549999999999</c:v>
                </c:pt>
                <c:pt idx="5335">
                  <c:v>73.87587999999997</c:v>
                </c:pt>
                <c:pt idx="5336">
                  <c:v>73.87625</c:v>
                </c:pt>
                <c:pt idx="5337">
                  <c:v>73.876625</c:v>
                </c:pt>
                <c:pt idx="5338">
                  <c:v>73.87699999999998</c:v>
                </c:pt>
                <c:pt idx="5339">
                  <c:v>73.87737</c:v>
                </c:pt>
                <c:pt idx="5340">
                  <c:v>73.87773999999999</c:v>
                </c:pt>
                <c:pt idx="5341">
                  <c:v>73.87810999999999</c:v>
                </c:pt>
                <c:pt idx="5342">
                  <c:v>73.87847999999997</c:v>
                </c:pt>
                <c:pt idx="5343">
                  <c:v>73.87884499999998</c:v>
                </c:pt>
                <c:pt idx="5344">
                  <c:v>73.87921</c:v>
                </c:pt>
                <c:pt idx="5345">
                  <c:v>73.87957999999999</c:v>
                </c:pt>
                <c:pt idx="5346">
                  <c:v>73.87993999999999</c:v>
                </c:pt>
                <c:pt idx="5347">
                  <c:v>73.8803</c:v>
                </c:pt>
                <c:pt idx="5348">
                  <c:v>73.88067</c:v>
                </c:pt>
                <c:pt idx="5349">
                  <c:v>73.88103</c:v>
                </c:pt>
                <c:pt idx="5350">
                  <c:v>73.88138599999999</c:v>
                </c:pt>
                <c:pt idx="5351">
                  <c:v>73.881744</c:v>
                </c:pt>
                <c:pt idx="5352">
                  <c:v>73.88209499999999</c:v>
                </c:pt>
                <c:pt idx="5353">
                  <c:v>73.88245399999998</c:v>
                </c:pt>
                <c:pt idx="5354">
                  <c:v>73.88280499999999</c:v>
                </c:pt>
                <c:pt idx="5355">
                  <c:v>73.883156</c:v>
                </c:pt>
                <c:pt idx="5356">
                  <c:v>73.883514</c:v>
                </c:pt>
                <c:pt idx="5357">
                  <c:v>73.883865</c:v>
                </c:pt>
                <c:pt idx="5358">
                  <c:v>73.88422</c:v>
                </c:pt>
                <c:pt idx="5359">
                  <c:v>73.88457</c:v>
                </c:pt>
                <c:pt idx="5360">
                  <c:v>73.88491</c:v>
                </c:pt>
                <c:pt idx="5361">
                  <c:v>73.885254</c:v>
                </c:pt>
                <c:pt idx="5362">
                  <c:v>73.88559999999998</c:v>
                </c:pt>
                <c:pt idx="5363">
                  <c:v>73.88593999999999</c:v>
                </c:pt>
                <c:pt idx="5364">
                  <c:v>73.886284</c:v>
                </c:pt>
                <c:pt idx="5365">
                  <c:v>73.88663</c:v>
                </c:pt>
                <c:pt idx="5366">
                  <c:v>73.88697</c:v>
                </c:pt>
                <c:pt idx="5367">
                  <c:v>73.887314</c:v>
                </c:pt>
                <c:pt idx="5368">
                  <c:v>73.88766</c:v>
                </c:pt>
                <c:pt idx="5369">
                  <c:v>73.88799</c:v>
                </c:pt>
                <c:pt idx="5370">
                  <c:v>73.88832999999998</c:v>
                </c:pt>
                <c:pt idx="5371">
                  <c:v>73.888664</c:v>
                </c:pt>
                <c:pt idx="5372">
                  <c:v>73.88899999999998</c:v>
                </c:pt>
                <c:pt idx="5373">
                  <c:v>73.88933599999999</c:v>
                </c:pt>
                <c:pt idx="5374">
                  <c:v>73.88967</c:v>
                </c:pt>
                <c:pt idx="5375">
                  <c:v>73.89</c:v>
                </c:pt>
                <c:pt idx="5376">
                  <c:v>73.89033499999998</c:v>
                </c:pt>
                <c:pt idx="5377">
                  <c:v>73.89066</c:v>
                </c:pt>
                <c:pt idx="5378">
                  <c:v>73.89099</c:v>
                </c:pt>
                <c:pt idx="5379">
                  <c:v>73.89132</c:v>
                </c:pt>
                <c:pt idx="5380">
                  <c:v>73.89165</c:v>
                </c:pt>
                <c:pt idx="5381">
                  <c:v>73.891975</c:v>
                </c:pt>
                <c:pt idx="5382">
                  <c:v>73.892296</c:v>
                </c:pt>
                <c:pt idx="5383">
                  <c:v>73.89262</c:v>
                </c:pt>
                <c:pt idx="5384">
                  <c:v>73.89293999999998</c:v>
                </c:pt>
                <c:pt idx="5385">
                  <c:v>73.89326</c:v>
                </c:pt>
                <c:pt idx="5386">
                  <c:v>73.89358</c:v>
                </c:pt>
                <c:pt idx="5387">
                  <c:v>73.89389</c:v>
                </c:pt>
                <c:pt idx="5388">
                  <c:v>73.8942</c:v>
                </c:pt>
                <c:pt idx="5389">
                  <c:v>73.894516</c:v>
                </c:pt>
                <c:pt idx="5390">
                  <c:v>73.89483000000001</c:v>
                </c:pt>
                <c:pt idx="5391">
                  <c:v>73.89514</c:v>
                </c:pt>
                <c:pt idx="5392">
                  <c:v>73.895454</c:v>
                </c:pt>
                <c:pt idx="5393">
                  <c:v>73.89577</c:v>
                </c:pt>
                <c:pt idx="5394">
                  <c:v>73.89608</c:v>
                </c:pt>
                <c:pt idx="5395">
                  <c:v>73.89638999999998</c:v>
                </c:pt>
                <c:pt idx="5396">
                  <c:v>73.89670599999998</c:v>
                </c:pt>
                <c:pt idx="5397">
                  <c:v>73.89701</c:v>
                </c:pt>
                <c:pt idx="5398">
                  <c:v>73.89732</c:v>
                </c:pt>
                <c:pt idx="5399">
                  <c:v>73.89763</c:v>
                </c:pt>
                <c:pt idx="5400">
                  <c:v>73.897934</c:v>
                </c:pt>
                <c:pt idx="5401">
                  <c:v>73.89824</c:v>
                </c:pt>
                <c:pt idx="5402">
                  <c:v>73.898544</c:v>
                </c:pt>
                <c:pt idx="5403">
                  <c:v>73.89884999999998</c:v>
                </c:pt>
                <c:pt idx="5404">
                  <c:v>73.89915</c:v>
                </c:pt>
                <c:pt idx="5405">
                  <c:v>73.89945</c:v>
                </c:pt>
                <c:pt idx="5406">
                  <c:v>73.89974999999998</c:v>
                </c:pt>
                <c:pt idx="5407">
                  <c:v>73.90005</c:v>
                </c:pt>
                <c:pt idx="5408">
                  <c:v>73.900345</c:v>
                </c:pt>
                <c:pt idx="5409">
                  <c:v>73.90064</c:v>
                </c:pt>
                <c:pt idx="5410">
                  <c:v>73.90094</c:v>
                </c:pt>
                <c:pt idx="5411">
                  <c:v>73.90124</c:v>
                </c:pt>
                <c:pt idx="5412">
                  <c:v>73.90153</c:v>
                </c:pt>
                <c:pt idx="5413">
                  <c:v>73.90182</c:v>
                </c:pt>
                <c:pt idx="5414">
                  <c:v>73.90211</c:v>
                </c:pt>
                <c:pt idx="5415">
                  <c:v>73.9024</c:v>
                </c:pt>
                <c:pt idx="5416">
                  <c:v>73.90269</c:v>
                </c:pt>
                <c:pt idx="5417">
                  <c:v>73.90298</c:v>
                </c:pt>
                <c:pt idx="5418">
                  <c:v>73.90327</c:v>
                </c:pt>
                <c:pt idx="5419">
                  <c:v>73.90356</c:v>
                </c:pt>
                <c:pt idx="5420">
                  <c:v>73.90384</c:v>
                </c:pt>
                <c:pt idx="5421">
                  <c:v>73.90412</c:v>
                </c:pt>
                <c:pt idx="5422">
                  <c:v>73.9044</c:v>
                </c:pt>
                <c:pt idx="5423">
                  <c:v>73.904686</c:v>
                </c:pt>
                <c:pt idx="5424">
                  <c:v>73.90497</c:v>
                </c:pt>
                <c:pt idx="5425">
                  <c:v>73.90525</c:v>
                </c:pt>
                <c:pt idx="5426">
                  <c:v>73.90553000000001</c:v>
                </c:pt>
                <c:pt idx="5427">
                  <c:v>73.90581</c:v>
                </c:pt>
                <c:pt idx="5428">
                  <c:v>73.90608</c:v>
                </c:pt>
                <c:pt idx="5429">
                  <c:v>73.906364</c:v>
                </c:pt>
                <c:pt idx="5430">
                  <c:v>73.90664</c:v>
                </c:pt>
                <c:pt idx="5431">
                  <c:v>73.90691</c:v>
                </c:pt>
                <c:pt idx="5432">
                  <c:v>73.90719</c:v>
                </c:pt>
                <c:pt idx="5433">
                  <c:v>73.90746</c:v>
                </c:pt>
                <c:pt idx="5434">
                  <c:v>73.90773</c:v>
                </c:pt>
                <c:pt idx="5435">
                  <c:v>73.908005</c:v>
                </c:pt>
                <c:pt idx="5436">
                  <c:v>73.90827</c:v>
                </c:pt>
                <c:pt idx="5437">
                  <c:v>73.90854</c:v>
                </c:pt>
                <c:pt idx="5438">
                  <c:v>73.908806</c:v>
                </c:pt>
                <c:pt idx="5439">
                  <c:v>73.90907</c:v>
                </c:pt>
                <c:pt idx="5440">
                  <c:v>73.90934</c:v>
                </c:pt>
                <c:pt idx="5441">
                  <c:v>73.90961</c:v>
                </c:pt>
                <c:pt idx="5442">
                  <c:v>73.909874</c:v>
                </c:pt>
                <c:pt idx="5443">
                  <c:v>73.91014</c:v>
                </c:pt>
                <c:pt idx="5444">
                  <c:v>73.9104</c:v>
                </c:pt>
                <c:pt idx="5445">
                  <c:v>73.91066</c:v>
                </c:pt>
                <c:pt idx="5446">
                  <c:v>73.91092</c:v>
                </c:pt>
                <c:pt idx="5447">
                  <c:v>73.91118</c:v>
                </c:pt>
                <c:pt idx="5448">
                  <c:v>73.91144</c:v>
                </c:pt>
                <c:pt idx="5449">
                  <c:v>73.9117</c:v>
                </c:pt>
                <c:pt idx="5450">
                  <c:v>73.91196</c:v>
                </c:pt>
                <c:pt idx="5451">
                  <c:v>73.91222</c:v>
                </c:pt>
                <c:pt idx="5452">
                  <c:v>73.91247000000001</c:v>
                </c:pt>
                <c:pt idx="5453">
                  <c:v>73.91273</c:v>
                </c:pt>
                <c:pt idx="5454">
                  <c:v>73.91298</c:v>
                </c:pt>
                <c:pt idx="5455">
                  <c:v>73.91323000000002</c:v>
                </c:pt>
                <c:pt idx="5456">
                  <c:v>73.91348</c:v>
                </c:pt>
                <c:pt idx="5457">
                  <c:v>73.913734</c:v>
                </c:pt>
                <c:pt idx="5458">
                  <c:v>73.91398</c:v>
                </c:pt>
                <c:pt idx="5459">
                  <c:v>73.91423</c:v>
                </c:pt>
                <c:pt idx="5460">
                  <c:v>73.91448</c:v>
                </c:pt>
                <c:pt idx="5461">
                  <c:v>73.91473</c:v>
                </c:pt>
                <c:pt idx="5462">
                  <c:v>73.91497</c:v>
                </c:pt>
                <c:pt idx="5463">
                  <c:v>73.915215</c:v>
                </c:pt>
                <c:pt idx="5464">
                  <c:v>73.91546</c:v>
                </c:pt>
                <c:pt idx="5465">
                  <c:v>73.9157</c:v>
                </c:pt>
                <c:pt idx="5466">
                  <c:v>73.91595</c:v>
                </c:pt>
                <c:pt idx="5467">
                  <c:v>73.91619</c:v>
                </c:pt>
                <c:pt idx="5468">
                  <c:v>73.916435</c:v>
                </c:pt>
                <c:pt idx="5469">
                  <c:v>73.91667</c:v>
                </c:pt>
                <c:pt idx="5470">
                  <c:v>73.91691</c:v>
                </c:pt>
                <c:pt idx="5471">
                  <c:v>73.917145</c:v>
                </c:pt>
                <c:pt idx="5472">
                  <c:v>73.91739</c:v>
                </c:pt>
                <c:pt idx="5473">
                  <c:v>73.917625</c:v>
                </c:pt>
                <c:pt idx="5474">
                  <c:v>73.91786</c:v>
                </c:pt>
                <c:pt idx="5475">
                  <c:v>73.9181</c:v>
                </c:pt>
                <c:pt idx="5476">
                  <c:v>73.92018</c:v>
                </c:pt>
                <c:pt idx="5477">
                  <c:v>73.922264</c:v>
                </c:pt>
                <c:pt idx="5478">
                  <c:v>73.92435</c:v>
                </c:pt>
                <c:pt idx="5479">
                  <c:v>73.92643</c:v>
                </c:pt>
                <c:pt idx="5480">
                  <c:v>73.92851</c:v>
                </c:pt>
                <c:pt idx="5481">
                  <c:v>73.93059</c:v>
                </c:pt>
                <c:pt idx="5482">
                  <c:v>73.93266</c:v>
                </c:pt>
                <c:pt idx="5483">
                  <c:v>73.93474</c:v>
                </c:pt>
                <c:pt idx="5484">
                  <c:v>73.93682</c:v>
                </c:pt>
                <c:pt idx="5485">
                  <c:v>73.938896</c:v>
                </c:pt>
                <c:pt idx="5486">
                  <c:v>73.94097</c:v>
                </c:pt>
                <c:pt idx="5487">
                  <c:v>73.94305</c:v>
                </c:pt>
                <c:pt idx="5488">
                  <c:v>73.945114</c:v>
                </c:pt>
                <c:pt idx="5489">
                  <c:v>73.94719</c:v>
                </c:pt>
                <c:pt idx="5490">
                  <c:v>73.949265</c:v>
                </c:pt>
                <c:pt idx="5491">
                  <c:v>73.95133000000001</c:v>
                </c:pt>
                <c:pt idx="5492">
                  <c:v>73.95341</c:v>
                </c:pt>
                <c:pt idx="5493">
                  <c:v>73.95547499999999</c:v>
                </c:pt>
                <c:pt idx="5494">
                  <c:v>73.95754</c:v>
                </c:pt>
                <c:pt idx="5495">
                  <c:v>73.95961</c:v>
                </c:pt>
                <c:pt idx="5496">
                  <c:v>73.96167000000002</c:v>
                </c:pt>
                <c:pt idx="5497">
                  <c:v>73.96373000000001</c:v>
                </c:pt>
                <c:pt idx="5498">
                  <c:v>73.9658</c:v>
                </c:pt>
                <c:pt idx="5499">
                  <c:v>73.96786</c:v>
                </c:pt>
                <c:pt idx="5500">
                  <c:v>73.96992</c:v>
                </c:pt>
                <c:pt idx="5501">
                  <c:v>73.97198</c:v>
                </c:pt>
                <c:pt idx="5502">
                  <c:v>73.97403000000001</c:v>
                </c:pt>
                <c:pt idx="5503">
                  <c:v>73.97609</c:v>
                </c:pt>
                <c:pt idx="5504">
                  <c:v>73.97813999999998</c:v>
                </c:pt>
                <c:pt idx="5505">
                  <c:v>73.980194</c:v>
                </c:pt>
                <c:pt idx="5506">
                  <c:v>73.97731</c:v>
                </c:pt>
                <c:pt idx="5507">
                  <c:v>73.97443000000001</c:v>
                </c:pt>
                <c:pt idx="5508">
                  <c:v>73.97154</c:v>
                </c:pt>
                <c:pt idx="5509">
                  <c:v>73.96865</c:v>
                </c:pt>
                <c:pt idx="5510">
                  <c:v>73.96575</c:v>
                </c:pt>
                <c:pt idx="5511">
                  <c:v>73.96286</c:v>
                </c:pt>
                <c:pt idx="5512">
                  <c:v>73.95996</c:v>
                </c:pt>
                <c:pt idx="5513">
                  <c:v>73.95706</c:v>
                </c:pt>
                <c:pt idx="5514">
                  <c:v>73.95416</c:v>
                </c:pt>
                <c:pt idx="5515">
                  <c:v>73.95126</c:v>
                </c:pt>
                <c:pt idx="5516">
                  <c:v>73.94836</c:v>
                </c:pt>
                <c:pt idx="5517">
                  <c:v>73.94545</c:v>
                </c:pt>
                <c:pt idx="5518">
                  <c:v>73.94254</c:v>
                </c:pt>
                <c:pt idx="5519">
                  <c:v>73.93963</c:v>
                </c:pt>
                <c:pt idx="5520">
                  <c:v>73.936714</c:v>
                </c:pt>
                <c:pt idx="5521">
                  <c:v>73.93379</c:v>
                </c:pt>
                <c:pt idx="5522">
                  <c:v>73.93088</c:v>
                </c:pt>
                <c:pt idx="5523">
                  <c:v>73.927956</c:v>
                </c:pt>
                <c:pt idx="5524">
                  <c:v>73.92503</c:v>
                </c:pt>
                <c:pt idx="5525">
                  <c:v>73.92211</c:v>
                </c:pt>
                <c:pt idx="5526">
                  <c:v>73.91919</c:v>
                </c:pt>
                <c:pt idx="5527">
                  <c:v>73.91627</c:v>
                </c:pt>
                <c:pt idx="5528">
                  <c:v>73.91334</c:v>
                </c:pt>
                <c:pt idx="5529">
                  <c:v>73.91041</c:v>
                </c:pt>
                <c:pt idx="5530">
                  <c:v>73.90748</c:v>
                </c:pt>
                <c:pt idx="5531">
                  <c:v>73.90456</c:v>
                </c:pt>
                <c:pt idx="5532">
                  <c:v>73.90163</c:v>
                </c:pt>
                <c:pt idx="5533">
                  <c:v>73.8987</c:v>
                </c:pt>
                <c:pt idx="5534">
                  <c:v>73.89577</c:v>
                </c:pt>
                <c:pt idx="5535">
                  <c:v>73.89283999999999</c:v>
                </c:pt>
                <c:pt idx="5536">
                  <c:v>73.88991</c:v>
                </c:pt>
                <c:pt idx="5537">
                  <c:v>73.88697999999998</c:v>
                </c:pt>
                <c:pt idx="5538">
                  <c:v>73.88405</c:v>
                </c:pt>
                <c:pt idx="5539">
                  <c:v>73.88112</c:v>
                </c:pt>
                <c:pt idx="5540">
                  <c:v>73.87818999999999</c:v>
                </c:pt>
                <c:pt idx="5541">
                  <c:v>73.87526999999998</c:v>
                </c:pt>
                <c:pt idx="5542">
                  <c:v>73.87234499999997</c:v>
                </c:pt>
                <c:pt idx="5543">
                  <c:v>73.86942</c:v>
                </c:pt>
                <c:pt idx="5544">
                  <c:v>73.8665</c:v>
                </c:pt>
                <c:pt idx="5545">
                  <c:v>73.86358</c:v>
                </c:pt>
                <c:pt idx="5546">
                  <c:v>73.86066</c:v>
                </c:pt>
                <c:pt idx="5547">
                  <c:v>73.85773999999999</c:v>
                </c:pt>
                <c:pt idx="5548">
                  <c:v>73.85483</c:v>
                </c:pt>
                <c:pt idx="5549">
                  <c:v>73.85191</c:v>
                </c:pt>
                <c:pt idx="5550">
                  <c:v>73.849</c:v>
                </c:pt>
                <c:pt idx="5551">
                  <c:v>73.84609</c:v>
                </c:pt>
                <c:pt idx="5552">
                  <c:v>73.843185</c:v>
                </c:pt>
                <c:pt idx="5553">
                  <c:v>73.84028</c:v>
                </c:pt>
                <c:pt idx="5554">
                  <c:v>73.83737999999998</c:v>
                </c:pt>
                <c:pt idx="5555">
                  <c:v>73.83448</c:v>
                </c:pt>
                <c:pt idx="5556">
                  <c:v>73.83158</c:v>
                </c:pt>
                <c:pt idx="5557">
                  <c:v>73.82868999999998</c:v>
                </c:pt>
                <c:pt idx="5558">
                  <c:v>73.82579999999999</c:v>
                </c:pt>
                <c:pt idx="5559">
                  <c:v>73.82291399999998</c:v>
                </c:pt>
                <c:pt idx="5560">
                  <c:v>73.82002999999998</c:v>
                </c:pt>
                <c:pt idx="5561">
                  <c:v>73.817154</c:v>
                </c:pt>
                <c:pt idx="5562">
                  <c:v>73.81428</c:v>
                </c:pt>
                <c:pt idx="5563">
                  <c:v>73.81141</c:v>
                </c:pt>
                <c:pt idx="5564">
                  <c:v>73.80853999999998</c:v>
                </c:pt>
                <c:pt idx="5565">
                  <c:v>73.80567999999998</c:v>
                </c:pt>
                <c:pt idx="5566">
                  <c:v>73.80588999999999</c:v>
                </c:pt>
                <c:pt idx="5567">
                  <c:v>73.806114</c:v>
                </c:pt>
                <c:pt idx="5568">
                  <c:v>73.80633999999999</c:v>
                </c:pt>
                <c:pt idx="5569">
                  <c:v>73.80657</c:v>
                </c:pt>
                <c:pt idx="5570">
                  <c:v>73.80681</c:v>
                </c:pt>
                <c:pt idx="5571">
                  <c:v>73.807045</c:v>
                </c:pt>
                <c:pt idx="5572">
                  <c:v>73.80728</c:v>
                </c:pt>
                <c:pt idx="5573">
                  <c:v>73.807526</c:v>
                </c:pt>
                <c:pt idx="5574">
                  <c:v>73.80777999999998</c:v>
                </c:pt>
                <c:pt idx="5575">
                  <c:v>73.80803999999999</c:v>
                </c:pt>
                <c:pt idx="5576">
                  <c:v>73.80829999999998</c:v>
                </c:pt>
                <c:pt idx="5577">
                  <c:v>73.80855599999998</c:v>
                </c:pt>
                <c:pt idx="5578">
                  <c:v>73.80881999999998</c:v>
                </c:pt>
                <c:pt idx="5579">
                  <c:v>73.8091</c:v>
                </c:pt>
                <c:pt idx="5580">
                  <c:v>73.80936999999998</c:v>
                </c:pt>
                <c:pt idx="5581">
                  <c:v>73.809654</c:v>
                </c:pt>
                <c:pt idx="5582">
                  <c:v>73.809944</c:v>
                </c:pt>
                <c:pt idx="5583">
                  <c:v>73.810234</c:v>
                </c:pt>
                <c:pt idx="5584">
                  <c:v>73.81053</c:v>
                </c:pt>
                <c:pt idx="5585">
                  <c:v>73.81084</c:v>
                </c:pt>
                <c:pt idx="5586">
                  <c:v>73.81114</c:v>
                </c:pt>
                <c:pt idx="5587">
                  <c:v>73.811455</c:v>
                </c:pt>
                <c:pt idx="5588">
                  <c:v>73.81177</c:v>
                </c:pt>
                <c:pt idx="5589">
                  <c:v>73.81209</c:v>
                </c:pt>
                <c:pt idx="5590">
                  <c:v>73.81241</c:v>
                </c:pt>
                <c:pt idx="5591">
                  <c:v>73.81273999999999</c:v>
                </c:pt>
                <c:pt idx="5592">
                  <c:v>73.813065</c:v>
                </c:pt>
                <c:pt idx="5593">
                  <c:v>73.8134</c:v>
                </c:pt>
                <c:pt idx="5594">
                  <c:v>73.81373599999999</c:v>
                </c:pt>
                <c:pt idx="5595">
                  <c:v>73.81408</c:v>
                </c:pt>
                <c:pt idx="5596">
                  <c:v>73.81442</c:v>
                </c:pt>
                <c:pt idx="5597">
                  <c:v>73.814766</c:v>
                </c:pt>
                <c:pt idx="5598">
                  <c:v>73.81512</c:v>
                </c:pt>
                <c:pt idx="5599">
                  <c:v>73.81547</c:v>
                </c:pt>
                <c:pt idx="5600">
                  <c:v>73.81583</c:v>
                </c:pt>
                <c:pt idx="5601">
                  <c:v>73.816185</c:v>
                </c:pt>
                <c:pt idx="5602">
                  <c:v>73.81655</c:v>
                </c:pt>
                <c:pt idx="5603">
                  <c:v>73.81692</c:v>
                </c:pt>
                <c:pt idx="5604">
                  <c:v>73.81729</c:v>
                </c:pt>
                <c:pt idx="5605">
                  <c:v>73.817665</c:v>
                </c:pt>
                <c:pt idx="5606">
                  <c:v>73.81805</c:v>
                </c:pt>
                <c:pt idx="5607">
                  <c:v>73.81842</c:v>
                </c:pt>
                <c:pt idx="5608">
                  <c:v>73.81879999999998</c:v>
                </c:pt>
                <c:pt idx="5609">
                  <c:v>73.81918</c:v>
                </c:pt>
                <c:pt idx="5610">
                  <c:v>73.81957000000001</c:v>
                </c:pt>
                <c:pt idx="5611">
                  <c:v>73.81996</c:v>
                </c:pt>
                <c:pt idx="5612">
                  <c:v>73.82034999999999</c:v>
                </c:pt>
                <c:pt idx="5613">
                  <c:v>73.82073999999999</c:v>
                </c:pt>
                <c:pt idx="5614">
                  <c:v>73.82114</c:v>
                </c:pt>
                <c:pt idx="5615">
                  <c:v>73.82153</c:v>
                </c:pt>
                <c:pt idx="5616">
                  <c:v>73.82193</c:v>
                </c:pt>
                <c:pt idx="5617">
                  <c:v>73.82232999999998</c:v>
                </c:pt>
                <c:pt idx="5618">
                  <c:v>73.82271999999999</c:v>
                </c:pt>
                <c:pt idx="5619">
                  <c:v>73.82312</c:v>
                </c:pt>
                <c:pt idx="5620">
                  <c:v>73.82352</c:v>
                </c:pt>
                <c:pt idx="5621">
                  <c:v>73.82392</c:v>
                </c:pt>
                <c:pt idx="5622">
                  <c:v>73.824326</c:v>
                </c:pt>
                <c:pt idx="5623">
                  <c:v>73.82472999999998</c:v>
                </c:pt>
                <c:pt idx="5624">
                  <c:v>73.82513999999999</c:v>
                </c:pt>
                <c:pt idx="5625">
                  <c:v>73.82555399999998</c:v>
                </c:pt>
                <c:pt idx="5626">
                  <c:v>73.82596599999998</c:v>
                </c:pt>
                <c:pt idx="5627">
                  <c:v>73.82637999999999</c:v>
                </c:pt>
                <c:pt idx="5628">
                  <c:v>73.82678999999999</c:v>
                </c:pt>
                <c:pt idx="5629">
                  <c:v>73.8272</c:v>
                </c:pt>
                <c:pt idx="5630">
                  <c:v>73.827614</c:v>
                </c:pt>
                <c:pt idx="5631">
                  <c:v>73.82803</c:v>
                </c:pt>
                <c:pt idx="5632">
                  <c:v>73.82844499999999</c:v>
                </c:pt>
                <c:pt idx="5633">
                  <c:v>73.82885999999999</c:v>
                </c:pt>
                <c:pt idx="5634">
                  <c:v>73.82927</c:v>
                </c:pt>
                <c:pt idx="5635">
                  <c:v>73.82969</c:v>
                </c:pt>
                <c:pt idx="5636">
                  <c:v>73.83011</c:v>
                </c:pt>
                <c:pt idx="5637">
                  <c:v>73.83052</c:v>
                </c:pt>
                <c:pt idx="5638">
                  <c:v>73.83094</c:v>
                </c:pt>
                <c:pt idx="5639">
                  <c:v>73.83136</c:v>
                </c:pt>
                <c:pt idx="5640">
                  <c:v>73.83177</c:v>
                </c:pt>
                <c:pt idx="5641">
                  <c:v>73.83218999999998</c:v>
                </c:pt>
                <c:pt idx="5642">
                  <c:v>73.83261</c:v>
                </c:pt>
                <c:pt idx="5643">
                  <c:v>73.83303</c:v>
                </c:pt>
                <c:pt idx="5644">
                  <c:v>73.83345</c:v>
                </c:pt>
                <c:pt idx="5645">
                  <c:v>73.83387</c:v>
                </c:pt>
                <c:pt idx="5646">
                  <c:v>73.83428</c:v>
                </c:pt>
                <c:pt idx="5647">
                  <c:v>73.83470000000001</c:v>
                </c:pt>
                <c:pt idx="5648">
                  <c:v>73.83512</c:v>
                </c:pt>
                <c:pt idx="5649">
                  <c:v>73.83553999999998</c:v>
                </c:pt>
                <c:pt idx="5650">
                  <c:v>73.83596</c:v>
                </c:pt>
                <c:pt idx="5651">
                  <c:v>73.83637999999999</c:v>
                </c:pt>
                <c:pt idx="5652">
                  <c:v>73.83678999999998</c:v>
                </c:pt>
                <c:pt idx="5653">
                  <c:v>73.83721</c:v>
                </c:pt>
                <c:pt idx="5654">
                  <c:v>73.83762</c:v>
                </c:pt>
                <c:pt idx="5655">
                  <c:v>73.83803999999999</c:v>
                </c:pt>
                <c:pt idx="5656">
                  <c:v>73.83846</c:v>
                </c:pt>
                <c:pt idx="5657">
                  <c:v>73.83887499999999</c:v>
                </c:pt>
                <c:pt idx="5658">
                  <c:v>73.839294</c:v>
                </c:pt>
                <c:pt idx="5659">
                  <c:v>73.83970999999998</c:v>
                </c:pt>
                <c:pt idx="5660">
                  <c:v>73.84012</c:v>
                </c:pt>
                <c:pt idx="5661">
                  <c:v>73.84053</c:v>
                </c:pt>
                <c:pt idx="5662">
                  <c:v>73.84095</c:v>
                </c:pt>
                <c:pt idx="5663">
                  <c:v>73.84136</c:v>
                </c:pt>
                <c:pt idx="5664">
                  <c:v>73.841774</c:v>
                </c:pt>
                <c:pt idx="5665">
                  <c:v>73.842186</c:v>
                </c:pt>
                <c:pt idx="5666">
                  <c:v>73.8426</c:v>
                </c:pt>
                <c:pt idx="5667">
                  <c:v>73.84301</c:v>
                </c:pt>
                <c:pt idx="5668">
                  <c:v>73.84342</c:v>
                </c:pt>
                <c:pt idx="5669">
                  <c:v>73.84383</c:v>
                </c:pt>
                <c:pt idx="5670">
                  <c:v>73.84423</c:v>
                </c:pt>
                <c:pt idx="5671">
                  <c:v>73.84464</c:v>
                </c:pt>
                <c:pt idx="5672">
                  <c:v>73.84505</c:v>
                </c:pt>
                <c:pt idx="5673">
                  <c:v>73.84545</c:v>
                </c:pt>
                <c:pt idx="5674">
                  <c:v>73.845856</c:v>
                </c:pt>
                <c:pt idx="5675">
                  <c:v>73.84626</c:v>
                </c:pt>
                <c:pt idx="5676">
                  <c:v>73.846664</c:v>
                </c:pt>
                <c:pt idx="5677">
                  <c:v>73.84707</c:v>
                </c:pt>
                <c:pt idx="5678">
                  <c:v>73.84747</c:v>
                </c:pt>
                <c:pt idx="5679">
                  <c:v>73.84787</c:v>
                </c:pt>
                <c:pt idx="5680">
                  <c:v>73.84827000000001</c:v>
                </c:pt>
                <c:pt idx="5681">
                  <c:v>73.84867000000001</c:v>
                </c:pt>
                <c:pt idx="5682">
                  <c:v>73.84907000000001</c:v>
                </c:pt>
                <c:pt idx="5683">
                  <c:v>73.849464</c:v>
                </c:pt>
                <c:pt idx="5684">
                  <c:v>73.84986</c:v>
                </c:pt>
                <c:pt idx="5685">
                  <c:v>73.85026</c:v>
                </c:pt>
                <c:pt idx="5686">
                  <c:v>73.850655</c:v>
                </c:pt>
                <c:pt idx="5687">
                  <c:v>73.85105</c:v>
                </c:pt>
                <c:pt idx="5688">
                  <c:v>73.85145</c:v>
                </c:pt>
                <c:pt idx="5689">
                  <c:v>73.85184499999998</c:v>
                </c:pt>
                <c:pt idx="5690">
                  <c:v>73.85223399999998</c:v>
                </c:pt>
                <c:pt idx="5691">
                  <c:v>73.85262</c:v>
                </c:pt>
                <c:pt idx="5692">
                  <c:v>73.85301</c:v>
                </c:pt>
                <c:pt idx="5693">
                  <c:v>73.85339999999998</c:v>
                </c:pt>
                <c:pt idx="5694">
                  <c:v>73.85377999999999</c:v>
                </c:pt>
                <c:pt idx="5695">
                  <c:v>73.85417</c:v>
                </c:pt>
                <c:pt idx="5696">
                  <c:v>73.85455</c:v>
                </c:pt>
                <c:pt idx="5697">
                  <c:v>73.854935</c:v>
                </c:pt>
                <c:pt idx="5698">
                  <c:v>73.85531599999999</c:v>
                </c:pt>
                <c:pt idx="5699">
                  <c:v>73.8557</c:v>
                </c:pt>
                <c:pt idx="5700">
                  <c:v>73.85607999999999</c:v>
                </c:pt>
                <c:pt idx="5701">
                  <c:v>73.85646</c:v>
                </c:pt>
                <c:pt idx="5702">
                  <c:v>73.85683999999999</c:v>
                </c:pt>
                <c:pt idx="5703">
                  <c:v>73.85722</c:v>
                </c:pt>
                <c:pt idx="5704">
                  <c:v>73.8576</c:v>
                </c:pt>
                <c:pt idx="5705">
                  <c:v>73.85797</c:v>
                </c:pt>
                <c:pt idx="5706">
                  <c:v>73.85834499999999</c:v>
                </c:pt>
                <c:pt idx="5707">
                  <c:v>73.85871999999999</c:v>
                </c:pt>
                <c:pt idx="5708">
                  <c:v>73.85908999999998</c:v>
                </c:pt>
                <c:pt idx="5709">
                  <c:v>73.85946999999998</c:v>
                </c:pt>
                <c:pt idx="5710">
                  <c:v>73.85982999999998</c:v>
                </c:pt>
                <c:pt idx="5711">
                  <c:v>73.86021</c:v>
                </c:pt>
                <c:pt idx="5712">
                  <c:v>73.86058</c:v>
                </c:pt>
                <c:pt idx="5713">
                  <c:v>73.86095</c:v>
                </c:pt>
                <c:pt idx="5714">
                  <c:v>73.86131</c:v>
                </c:pt>
                <c:pt idx="5715">
                  <c:v>73.86168</c:v>
                </c:pt>
                <c:pt idx="5716">
                  <c:v>73.86203999999998</c:v>
                </c:pt>
                <c:pt idx="5717">
                  <c:v>73.86239999999998</c:v>
                </c:pt>
                <c:pt idx="5718">
                  <c:v>73.86275499999999</c:v>
                </c:pt>
                <c:pt idx="5719">
                  <c:v>73.86311</c:v>
                </c:pt>
                <c:pt idx="5720">
                  <c:v>73.86347</c:v>
                </c:pt>
                <c:pt idx="5721">
                  <c:v>73.86383</c:v>
                </c:pt>
                <c:pt idx="5722">
                  <c:v>73.86419</c:v>
                </c:pt>
                <c:pt idx="5723">
                  <c:v>73.86455</c:v>
                </c:pt>
                <c:pt idx="5724">
                  <c:v>73.86491</c:v>
                </c:pt>
                <c:pt idx="5725">
                  <c:v>73.86526</c:v>
                </c:pt>
                <c:pt idx="5726">
                  <c:v>73.86561</c:v>
                </c:pt>
                <c:pt idx="5727">
                  <c:v>73.86596</c:v>
                </c:pt>
                <c:pt idx="5728">
                  <c:v>73.86631</c:v>
                </c:pt>
                <c:pt idx="5729">
                  <c:v>73.86666</c:v>
                </c:pt>
                <c:pt idx="5730">
                  <c:v>73.867004</c:v>
                </c:pt>
                <c:pt idx="5731">
                  <c:v>73.86735</c:v>
                </c:pt>
                <c:pt idx="5732">
                  <c:v>73.86769</c:v>
                </c:pt>
                <c:pt idx="5733">
                  <c:v>73.86803399999998</c:v>
                </c:pt>
                <c:pt idx="5734">
                  <c:v>73.86837999999999</c:v>
                </c:pt>
                <c:pt idx="5735">
                  <c:v>73.86871999999998</c:v>
                </c:pt>
                <c:pt idx="5736">
                  <c:v>73.869064</c:v>
                </c:pt>
                <c:pt idx="5737">
                  <c:v>73.86941</c:v>
                </c:pt>
                <c:pt idx="5738">
                  <c:v>73.86974999999998</c:v>
                </c:pt>
                <c:pt idx="5739">
                  <c:v>73.87008999999999</c:v>
                </c:pt>
                <c:pt idx="5740">
                  <c:v>73.87041999999998</c:v>
                </c:pt>
                <c:pt idx="5741">
                  <c:v>73.87075999999999</c:v>
                </c:pt>
                <c:pt idx="5742">
                  <c:v>73.87108999999998</c:v>
                </c:pt>
                <c:pt idx="5743">
                  <c:v>73.87142999999998</c:v>
                </c:pt>
                <c:pt idx="5744">
                  <c:v>73.87175999999998</c:v>
                </c:pt>
                <c:pt idx="5745">
                  <c:v>73.87208599999997</c:v>
                </c:pt>
                <c:pt idx="5746">
                  <c:v>73.87240999999999</c:v>
                </c:pt>
                <c:pt idx="5747">
                  <c:v>73.87273999999996</c:v>
                </c:pt>
                <c:pt idx="5748">
                  <c:v>73.87307</c:v>
                </c:pt>
                <c:pt idx="5749">
                  <c:v>73.87339999999999</c:v>
                </c:pt>
                <c:pt idx="5750">
                  <c:v>73.87372599999999</c:v>
                </c:pt>
                <c:pt idx="5751">
                  <c:v>73.874054</c:v>
                </c:pt>
                <c:pt idx="5752">
                  <c:v>73.87437399999999</c:v>
                </c:pt>
                <c:pt idx="5753">
                  <c:v>73.87469999999998</c:v>
                </c:pt>
                <c:pt idx="5754">
                  <c:v>73.87501999999999</c:v>
                </c:pt>
                <c:pt idx="5755">
                  <c:v>73.87533999999997</c:v>
                </c:pt>
                <c:pt idx="5756">
                  <c:v>73.87565999999998</c:v>
                </c:pt>
                <c:pt idx="5757">
                  <c:v>73.87598399999999</c:v>
                </c:pt>
                <c:pt idx="5758">
                  <c:v>73.87629999999998</c:v>
                </c:pt>
                <c:pt idx="5759">
                  <c:v>73.87661</c:v>
                </c:pt>
                <c:pt idx="5760">
                  <c:v>73.87692</c:v>
                </c:pt>
                <c:pt idx="5761">
                  <c:v>73.877235</c:v>
                </c:pt>
                <c:pt idx="5762">
                  <c:v>73.87755</c:v>
                </c:pt>
                <c:pt idx="5763">
                  <c:v>73.87786</c:v>
                </c:pt>
                <c:pt idx="5764">
                  <c:v>73.87817399999999</c:v>
                </c:pt>
                <c:pt idx="5765">
                  <c:v>73.87848999999999</c:v>
                </c:pt>
                <c:pt idx="5766">
                  <c:v>73.87879999999998</c:v>
                </c:pt>
                <c:pt idx="5767">
                  <c:v>73.87910499999998</c:v>
                </c:pt>
                <c:pt idx="5768">
                  <c:v>73.87940999999998</c:v>
                </c:pt>
                <c:pt idx="5769">
                  <c:v>73.87971499999999</c:v>
                </c:pt>
                <c:pt idx="5770">
                  <c:v>73.88002</c:v>
                </c:pt>
                <c:pt idx="5771">
                  <c:v>73.880325</c:v>
                </c:pt>
                <c:pt idx="5772">
                  <c:v>73.88063</c:v>
                </c:pt>
                <c:pt idx="5773">
                  <c:v>73.88093</c:v>
                </c:pt>
                <c:pt idx="5774">
                  <c:v>73.88123</c:v>
                </c:pt>
                <c:pt idx="5775">
                  <c:v>73.88153000000001</c:v>
                </c:pt>
                <c:pt idx="5776">
                  <c:v>73.88183</c:v>
                </c:pt>
                <c:pt idx="5777">
                  <c:v>73.882126</c:v>
                </c:pt>
                <c:pt idx="5778">
                  <c:v>73.88241999999998</c:v>
                </c:pt>
                <c:pt idx="5779">
                  <c:v>73.88271999999999</c:v>
                </c:pt>
                <c:pt idx="5780">
                  <c:v>73.88302</c:v>
                </c:pt>
                <c:pt idx="5781">
                  <c:v>73.88330999999998</c:v>
                </c:pt>
                <c:pt idx="5782">
                  <c:v>73.883606</c:v>
                </c:pt>
                <c:pt idx="5783">
                  <c:v>73.88389599999998</c:v>
                </c:pt>
                <c:pt idx="5784">
                  <c:v>73.884186</c:v>
                </c:pt>
                <c:pt idx="5785">
                  <c:v>73.88447599999999</c:v>
                </c:pt>
                <c:pt idx="5786">
                  <c:v>73.884766</c:v>
                </c:pt>
                <c:pt idx="5787">
                  <c:v>73.88504999999999</c:v>
                </c:pt>
                <c:pt idx="5788">
                  <c:v>73.88533999999999</c:v>
                </c:pt>
                <c:pt idx="5789">
                  <c:v>73.88562</c:v>
                </c:pt>
                <c:pt idx="5790">
                  <c:v>73.88589999999999</c:v>
                </c:pt>
                <c:pt idx="5791">
                  <c:v>73.886185</c:v>
                </c:pt>
                <c:pt idx="5792">
                  <c:v>73.88646999999998</c:v>
                </c:pt>
                <c:pt idx="5793">
                  <c:v>73.88675999999998</c:v>
                </c:pt>
                <c:pt idx="5794">
                  <c:v>73.88704</c:v>
                </c:pt>
                <c:pt idx="5795">
                  <c:v>73.88732</c:v>
                </c:pt>
                <c:pt idx="5796">
                  <c:v>73.8876</c:v>
                </c:pt>
                <c:pt idx="5797">
                  <c:v>73.88788599999998</c:v>
                </c:pt>
                <c:pt idx="5798">
                  <c:v>73.88816</c:v>
                </c:pt>
                <c:pt idx="5799">
                  <c:v>73.88843499999999</c:v>
                </c:pt>
                <c:pt idx="5800">
                  <c:v>73.88870999999999</c:v>
                </c:pt>
                <c:pt idx="5801">
                  <c:v>73.88898499999999</c:v>
                </c:pt>
                <c:pt idx="5802">
                  <c:v>73.88925</c:v>
                </c:pt>
                <c:pt idx="5803">
                  <c:v>73.88953</c:v>
                </c:pt>
                <c:pt idx="5804">
                  <c:v>73.88978999999999</c:v>
                </c:pt>
                <c:pt idx="5805">
                  <c:v>73.89007</c:v>
                </c:pt>
                <c:pt idx="5806">
                  <c:v>73.89033499999998</c:v>
                </c:pt>
                <c:pt idx="5807">
                  <c:v>73.8906</c:v>
                </c:pt>
                <c:pt idx="5808">
                  <c:v>73.89087</c:v>
                </c:pt>
                <c:pt idx="5809">
                  <c:v>73.891136</c:v>
                </c:pt>
                <c:pt idx="5810">
                  <c:v>73.8914</c:v>
                </c:pt>
                <c:pt idx="5811">
                  <c:v>73.89167</c:v>
                </c:pt>
                <c:pt idx="5812">
                  <c:v>73.89194</c:v>
                </c:pt>
                <c:pt idx="5813">
                  <c:v>73.892204</c:v>
                </c:pt>
                <c:pt idx="5814">
                  <c:v>73.89246999999998</c:v>
                </c:pt>
                <c:pt idx="5815">
                  <c:v>73.89272999999998</c:v>
                </c:pt>
                <c:pt idx="5816">
                  <c:v>73.89299</c:v>
                </c:pt>
                <c:pt idx="5817">
                  <c:v>73.89326</c:v>
                </c:pt>
                <c:pt idx="5818">
                  <c:v>73.89352</c:v>
                </c:pt>
                <c:pt idx="5819">
                  <c:v>73.89377599999999</c:v>
                </c:pt>
                <c:pt idx="5820">
                  <c:v>73.894035</c:v>
                </c:pt>
                <c:pt idx="5821">
                  <c:v>73.894295</c:v>
                </c:pt>
                <c:pt idx="5822">
                  <c:v>73.89455</c:v>
                </c:pt>
                <c:pt idx="5823">
                  <c:v>73.8948</c:v>
                </c:pt>
                <c:pt idx="5824">
                  <c:v>73.89506</c:v>
                </c:pt>
                <c:pt idx="5825">
                  <c:v>73.89530999999998</c:v>
                </c:pt>
                <c:pt idx="5826">
                  <c:v>73.89556</c:v>
                </c:pt>
                <c:pt idx="5827">
                  <c:v>73.89582</c:v>
                </c:pt>
                <c:pt idx="5828">
                  <c:v>73.89607</c:v>
                </c:pt>
                <c:pt idx="5829">
                  <c:v>73.896324</c:v>
                </c:pt>
                <c:pt idx="5830">
                  <c:v>73.89657599999998</c:v>
                </c:pt>
                <c:pt idx="5831">
                  <c:v>73.89683</c:v>
                </c:pt>
                <c:pt idx="5832">
                  <c:v>73.89707000000001</c:v>
                </c:pt>
                <c:pt idx="5833">
                  <c:v>73.89732</c:v>
                </c:pt>
                <c:pt idx="5834">
                  <c:v>73.89757</c:v>
                </c:pt>
                <c:pt idx="5835">
                  <c:v>73.89781</c:v>
                </c:pt>
                <c:pt idx="5836">
                  <c:v>73.89805599999998</c:v>
                </c:pt>
                <c:pt idx="5837">
                  <c:v>73.8983</c:v>
                </c:pt>
                <c:pt idx="5838">
                  <c:v>73.898544</c:v>
                </c:pt>
                <c:pt idx="5839">
                  <c:v>73.89878999999999</c:v>
                </c:pt>
                <c:pt idx="5840">
                  <c:v>73.89903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AAE-4254-A507-9146529EDA95}"/>
            </c:ext>
          </c:extLst>
        </c:ser>
        <c:ser>
          <c:idx val="1"/>
          <c:order val="1"/>
          <c:tx>
            <c:v>sim_yr =30 </c:v>
          </c:tx>
          <c:spPr>
            <a:ln w="19050" cap="rnd">
              <a:solidFill>
                <a:srgbClr val="0F1AF9"/>
              </a:solidFill>
              <a:round/>
            </a:ln>
            <a:effectLst/>
          </c:spPr>
          <c:marker>
            <c:symbol val="none"/>
          </c:marker>
          <c:xVal>
            <c:numRef>
              <c:f>'Q2'!$G$4:$G$2194</c:f>
              <c:numCache>
                <c:formatCode>General</c:formatCode>
                <c:ptCount val="2191"/>
                <c:pt idx="0">
                  <c:v>10.0</c:v>
                </c:pt>
                <c:pt idx="1">
                  <c:v>15.0</c:v>
                </c:pt>
                <c:pt idx="2">
                  <c:v>20.0</c:v>
                </c:pt>
                <c:pt idx="3">
                  <c:v>25.0</c:v>
                </c:pt>
                <c:pt idx="4">
                  <c:v>30.0</c:v>
                </c:pt>
                <c:pt idx="5">
                  <c:v>35.0</c:v>
                </c:pt>
                <c:pt idx="6">
                  <c:v>40.0</c:v>
                </c:pt>
                <c:pt idx="7">
                  <c:v>45.0</c:v>
                </c:pt>
                <c:pt idx="8">
                  <c:v>50.0</c:v>
                </c:pt>
                <c:pt idx="9">
                  <c:v>55.0</c:v>
                </c:pt>
                <c:pt idx="10">
                  <c:v>60.0</c:v>
                </c:pt>
                <c:pt idx="11">
                  <c:v>65.0</c:v>
                </c:pt>
                <c:pt idx="12">
                  <c:v>70.0</c:v>
                </c:pt>
                <c:pt idx="13">
                  <c:v>75.0</c:v>
                </c:pt>
                <c:pt idx="14">
                  <c:v>80.0</c:v>
                </c:pt>
                <c:pt idx="15">
                  <c:v>85.0</c:v>
                </c:pt>
                <c:pt idx="16">
                  <c:v>90.0</c:v>
                </c:pt>
                <c:pt idx="17">
                  <c:v>95.0</c:v>
                </c:pt>
                <c:pt idx="18">
                  <c:v>100.0</c:v>
                </c:pt>
                <c:pt idx="19">
                  <c:v>105.0</c:v>
                </c:pt>
                <c:pt idx="20">
                  <c:v>110.0</c:v>
                </c:pt>
                <c:pt idx="21">
                  <c:v>115.0</c:v>
                </c:pt>
                <c:pt idx="22">
                  <c:v>120.0</c:v>
                </c:pt>
                <c:pt idx="23">
                  <c:v>125.0</c:v>
                </c:pt>
                <c:pt idx="24">
                  <c:v>130.0</c:v>
                </c:pt>
                <c:pt idx="25">
                  <c:v>135.0</c:v>
                </c:pt>
                <c:pt idx="26">
                  <c:v>140.0</c:v>
                </c:pt>
                <c:pt idx="27">
                  <c:v>145.0</c:v>
                </c:pt>
                <c:pt idx="28">
                  <c:v>150.0</c:v>
                </c:pt>
                <c:pt idx="29">
                  <c:v>155.0</c:v>
                </c:pt>
                <c:pt idx="30">
                  <c:v>160.0</c:v>
                </c:pt>
                <c:pt idx="31">
                  <c:v>165.0</c:v>
                </c:pt>
                <c:pt idx="32">
                  <c:v>170.0</c:v>
                </c:pt>
                <c:pt idx="33">
                  <c:v>175.0</c:v>
                </c:pt>
                <c:pt idx="34">
                  <c:v>180.0</c:v>
                </c:pt>
                <c:pt idx="35">
                  <c:v>185.0</c:v>
                </c:pt>
                <c:pt idx="36">
                  <c:v>190.0</c:v>
                </c:pt>
                <c:pt idx="37">
                  <c:v>195.0</c:v>
                </c:pt>
                <c:pt idx="38">
                  <c:v>200.0</c:v>
                </c:pt>
                <c:pt idx="39">
                  <c:v>205.0</c:v>
                </c:pt>
                <c:pt idx="40">
                  <c:v>210.0</c:v>
                </c:pt>
                <c:pt idx="41">
                  <c:v>215.0</c:v>
                </c:pt>
                <c:pt idx="42">
                  <c:v>220.0</c:v>
                </c:pt>
                <c:pt idx="43">
                  <c:v>225.0</c:v>
                </c:pt>
                <c:pt idx="44">
                  <c:v>230.0</c:v>
                </c:pt>
                <c:pt idx="45">
                  <c:v>235.0</c:v>
                </c:pt>
                <c:pt idx="46">
                  <c:v>240.0</c:v>
                </c:pt>
                <c:pt idx="47">
                  <c:v>245.0</c:v>
                </c:pt>
                <c:pt idx="48">
                  <c:v>250.0</c:v>
                </c:pt>
                <c:pt idx="49">
                  <c:v>255.0</c:v>
                </c:pt>
                <c:pt idx="50">
                  <c:v>260.0</c:v>
                </c:pt>
                <c:pt idx="51">
                  <c:v>265.0</c:v>
                </c:pt>
                <c:pt idx="52">
                  <c:v>270.0</c:v>
                </c:pt>
                <c:pt idx="53">
                  <c:v>275.0</c:v>
                </c:pt>
                <c:pt idx="54">
                  <c:v>280.0</c:v>
                </c:pt>
                <c:pt idx="55">
                  <c:v>285.0</c:v>
                </c:pt>
                <c:pt idx="56">
                  <c:v>290.0</c:v>
                </c:pt>
                <c:pt idx="57">
                  <c:v>295.0</c:v>
                </c:pt>
                <c:pt idx="58">
                  <c:v>300.0</c:v>
                </c:pt>
                <c:pt idx="59">
                  <c:v>305.0</c:v>
                </c:pt>
                <c:pt idx="60">
                  <c:v>310.0</c:v>
                </c:pt>
                <c:pt idx="61">
                  <c:v>315.0</c:v>
                </c:pt>
                <c:pt idx="62">
                  <c:v>320.0</c:v>
                </c:pt>
                <c:pt idx="63">
                  <c:v>325.0</c:v>
                </c:pt>
                <c:pt idx="64">
                  <c:v>330.0</c:v>
                </c:pt>
                <c:pt idx="65">
                  <c:v>335.0</c:v>
                </c:pt>
                <c:pt idx="66">
                  <c:v>340.0</c:v>
                </c:pt>
                <c:pt idx="67">
                  <c:v>345.0</c:v>
                </c:pt>
                <c:pt idx="68">
                  <c:v>350.0</c:v>
                </c:pt>
                <c:pt idx="69">
                  <c:v>355.0</c:v>
                </c:pt>
                <c:pt idx="70">
                  <c:v>360.0</c:v>
                </c:pt>
                <c:pt idx="71">
                  <c:v>365.0</c:v>
                </c:pt>
                <c:pt idx="72">
                  <c:v>370.0</c:v>
                </c:pt>
                <c:pt idx="73">
                  <c:v>375.0</c:v>
                </c:pt>
                <c:pt idx="74">
                  <c:v>380.0</c:v>
                </c:pt>
                <c:pt idx="75">
                  <c:v>385.0</c:v>
                </c:pt>
                <c:pt idx="76">
                  <c:v>390.0</c:v>
                </c:pt>
                <c:pt idx="77">
                  <c:v>395.0</c:v>
                </c:pt>
                <c:pt idx="78">
                  <c:v>400.0</c:v>
                </c:pt>
                <c:pt idx="79">
                  <c:v>405.0</c:v>
                </c:pt>
                <c:pt idx="80">
                  <c:v>410.0</c:v>
                </c:pt>
                <c:pt idx="81">
                  <c:v>415.0</c:v>
                </c:pt>
                <c:pt idx="82">
                  <c:v>420.0</c:v>
                </c:pt>
                <c:pt idx="83">
                  <c:v>425.0</c:v>
                </c:pt>
                <c:pt idx="84">
                  <c:v>430.0</c:v>
                </c:pt>
                <c:pt idx="85">
                  <c:v>435.0</c:v>
                </c:pt>
                <c:pt idx="86">
                  <c:v>440.0</c:v>
                </c:pt>
                <c:pt idx="87">
                  <c:v>445.0</c:v>
                </c:pt>
                <c:pt idx="88">
                  <c:v>450.0</c:v>
                </c:pt>
                <c:pt idx="89">
                  <c:v>455.0</c:v>
                </c:pt>
                <c:pt idx="90">
                  <c:v>460.0</c:v>
                </c:pt>
                <c:pt idx="91">
                  <c:v>465.0</c:v>
                </c:pt>
                <c:pt idx="92">
                  <c:v>470.0</c:v>
                </c:pt>
                <c:pt idx="93">
                  <c:v>475.0</c:v>
                </c:pt>
                <c:pt idx="94">
                  <c:v>480.0</c:v>
                </c:pt>
                <c:pt idx="95">
                  <c:v>485.0</c:v>
                </c:pt>
                <c:pt idx="96">
                  <c:v>490.0</c:v>
                </c:pt>
                <c:pt idx="97">
                  <c:v>495.0</c:v>
                </c:pt>
                <c:pt idx="98">
                  <c:v>500.0</c:v>
                </c:pt>
                <c:pt idx="99">
                  <c:v>505.0</c:v>
                </c:pt>
                <c:pt idx="100">
                  <c:v>510.0</c:v>
                </c:pt>
                <c:pt idx="101">
                  <c:v>515.0</c:v>
                </c:pt>
                <c:pt idx="102">
                  <c:v>520.0</c:v>
                </c:pt>
                <c:pt idx="103">
                  <c:v>525.0</c:v>
                </c:pt>
                <c:pt idx="104">
                  <c:v>530.0</c:v>
                </c:pt>
                <c:pt idx="105">
                  <c:v>535.0</c:v>
                </c:pt>
                <c:pt idx="106">
                  <c:v>540.0</c:v>
                </c:pt>
                <c:pt idx="107">
                  <c:v>545.0</c:v>
                </c:pt>
                <c:pt idx="108">
                  <c:v>550.0</c:v>
                </c:pt>
                <c:pt idx="109">
                  <c:v>555.0</c:v>
                </c:pt>
                <c:pt idx="110">
                  <c:v>560.0</c:v>
                </c:pt>
                <c:pt idx="111">
                  <c:v>565.0</c:v>
                </c:pt>
                <c:pt idx="112">
                  <c:v>570.0</c:v>
                </c:pt>
                <c:pt idx="113">
                  <c:v>575.0</c:v>
                </c:pt>
                <c:pt idx="114">
                  <c:v>580.0</c:v>
                </c:pt>
                <c:pt idx="115">
                  <c:v>585.0</c:v>
                </c:pt>
                <c:pt idx="116">
                  <c:v>590.0</c:v>
                </c:pt>
                <c:pt idx="117">
                  <c:v>595.0</c:v>
                </c:pt>
                <c:pt idx="118">
                  <c:v>600.0</c:v>
                </c:pt>
                <c:pt idx="119">
                  <c:v>605.0</c:v>
                </c:pt>
                <c:pt idx="120">
                  <c:v>610.0</c:v>
                </c:pt>
                <c:pt idx="121">
                  <c:v>615.0</c:v>
                </c:pt>
                <c:pt idx="122">
                  <c:v>620.0</c:v>
                </c:pt>
                <c:pt idx="123">
                  <c:v>625.0</c:v>
                </c:pt>
                <c:pt idx="124">
                  <c:v>630.0</c:v>
                </c:pt>
                <c:pt idx="125">
                  <c:v>635.0</c:v>
                </c:pt>
                <c:pt idx="126">
                  <c:v>640.0</c:v>
                </c:pt>
                <c:pt idx="127">
                  <c:v>645.0</c:v>
                </c:pt>
                <c:pt idx="128">
                  <c:v>650.0</c:v>
                </c:pt>
                <c:pt idx="129">
                  <c:v>655.0</c:v>
                </c:pt>
                <c:pt idx="130">
                  <c:v>660.0</c:v>
                </c:pt>
                <c:pt idx="131">
                  <c:v>665.0</c:v>
                </c:pt>
                <c:pt idx="132">
                  <c:v>670.0</c:v>
                </c:pt>
                <c:pt idx="133">
                  <c:v>675.0</c:v>
                </c:pt>
                <c:pt idx="134">
                  <c:v>680.0</c:v>
                </c:pt>
                <c:pt idx="135">
                  <c:v>685.0</c:v>
                </c:pt>
                <c:pt idx="136">
                  <c:v>690.0</c:v>
                </c:pt>
                <c:pt idx="137">
                  <c:v>695.0</c:v>
                </c:pt>
                <c:pt idx="138">
                  <c:v>700.0</c:v>
                </c:pt>
                <c:pt idx="139">
                  <c:v>705.0</c:v>
                </c:pt>
                <c:pt idx="140">
                  <c:v>710.0</c:v>
                </c:pt>
                <c:pt idx="141">
                  <c:v>715.0</c:v>
                </c:pt>
                <c:pt idx="142">
                  <c:v>720.0</c:v>
                </c:pt>
                <c:pt idx="143">
                  <c:v>725.0</c:v>
                </c:pt>
                <c:pt idx="144">
                  <c:v>730.0</c:v>
                </c:pt>
                <c:pt idx="145">
                  <c:v>735.0</c:v>
                </c:pt>
                <c:pt idx="146">
                  <c:v>740.0</c:v>
                </c:pt>
                <c:pt idx="147">
                  <c:v>745.0</c:v>
                </c:pt>
                <c:pt idx="148">
                  <c:v>750.0</c:v>
                </c:pt>
                <c:pt idx="149">
                  <c:v>755.0</c:v>
                </c:pt>
                <c:pt idx="150">
                  <c:v>760.0</c:v>
                </c:pt>
                <c:pt idx="151">
                  <c:v>765.0</c:v>
                </c:pt>
                <c:pt idx="152">
                  <c:v>770.0</c:v>
                </c:pt>
                <c:pt idx="153">
                  <c:v>775.0</c:v>
                </c:pt>
                <c:pt idx="154">
                  <c:v>780.0</c:v>
                </c:pt>
                <c:pt idx="155">
                  <c:v>785.0</c:v>
                </c:pt>
                <c:pt idx="156">
                  <c:v>790.0</c:v>
                </c:pt>
                <c:pt idx="157">
                  <c:v>795.0</c:v>
                </c:pt>
                <c:pt idx="158">
                  <c:v>800.0</c:v>
                </c:pt>
                <c:pt idx="159">
                  <c:v>805.0</c:v>
                </c:pt>
                <c:pt idx="160">
                  <c:v>810.0</c:v>
                </c:pt>
                <c:pt idx="161">
                  <c:v>815.0</c:v>
                </c:pt>
                <c:pt idx="162">
                  <c:v>820.0</c:v>
                </c:pt>
                <c:pt idx="163">
                  <c:v>825.0</c:v>
                </c:pt>
                <c:pt idx="164">
                  <c:v>830.0</c:v>
                </c:pt>
                <c:pt idx="165">
                  <c:v>835.0</c:v>
                </c:pt>
                <c:pt idx="166">
                  <c:v>840.0</c:v>
                </c:pt>
                <c:pt idx="167">
                  <c:v>845.0</c:v>
                </c:pt>
                <c:pt idx="168">
                  <c:v>850.0</c:v>
                </c:pt>
                <c:pt idx="169">
                  <c:v>855.0</c:v>
                </c:pt>
                <c:pt idx="170">
                  <c:v>860.0</c:v>
                </c:pt>
                <c:pt idx="171">
                  <c:v>865.0</c:v>
                </c:pt>
                <c:pt idx="172">
                  <c:v>870.0</c:v>
                </c:pt>
                <c:pt idx="173">
                  <c:v>875.0</c:v>
                </c:pt>
                <c:pt idx="174">
                  <c:v>880.0</c:v>
                </c:pt>
                <c:pt idx="175">
                  <c:v>885.0</c:v>
                </c:pt>
                <c:pt idx="176">
                  <c:v>890.0</c:v>
                </c:pt>
                <c:pt idx="177">
                  <c:v>895.0</c:v>
                </c:pt>
                <c:pt idx="178">
                  <c:v>900.0</c:v>
                </c:pt>
                <c:pt idx="179">
                  <c:v>905.0</c:v>
                </c:pt>
                <c:pt idx="180">
                  <c:v>910.0</c:v>
                </c:pt>
                <c:pt idx="181">
                  <c:v>915.0</c:v>
                </c:pt>
                <c:pt idx="182">
                  <c:v>920.0</c:v>
                </c:pt>
                <c:pt idx="183">
                  <c:v>925.0</c:v>
                </c:pt>
                <c:pt idx="184">
                  <c:v>930.0</c:v>
                </c:pt>
                <c:pt idx="185">
                  <c:v>935.0</c:v>
                </c:pt>
                <c:pt idx="186">
                  <c:v>940.0</c:v>
                </c:pt>
                <c:pt idx="187">
                  <c:v>945.0</c:v>
                </c:pt>
                <c:pt idx="188">
                  <c:v>950.0</c:v>
                </c:pt>
                <c:pt idx="189">
                  <c:v>955.0</c:v>
                </c:pt>
                <c:pt idx="190">
                  <c:v>960.0</c:v>
                </c:pt>
                <c:pt idx="191">
                  <c:v>965.0</c:v>
                </c:pt>
                <c:pt idx="192">
                  <c:v>970.0</c:v>
                </c:pt>
                <c:pt idx="193">
                  <c:v>975.0</c:v>
                </c:pt>
                <c:pt idx="194">
                  <c:v>980.0</c:v>
                </c:pt>
                <c:pt idx="195">
                  <c:v>985.0</c:v>
                </c:pt>
                <c:pt idx="196">
                  <c:v>990.0</c:v>
                </c:pt>
                <c:pt idx="197">
                  <c:v>995.0</c:v>
                </c:pt>
                <c:pt idx="198">
                  <c:v>1000.0</c:v>
                </c:pt>
                <c:pt idx="199">
                  <c:v>1005.0</c:v>
                </c:pt>
                <c:pt idx="200">
                  <c:v>1010.0</c:v>
                </c:pt>
                <c:pt idx="201">
                  <c:v>1015.0</c:v>
                </c:pt>
                <c:pt idx="202">
                  <c:v>1020.0</c:v>
                </c:pt>
                <c:pt idx="203">
                  <c:v>1025.0</c:v>
                </c:pt>
                <c:pt idx="204">
                  <c:v>1030.0</c:v>
                </c:pt>
                <c:pt idx="205">
                  <c:v>1035.0</c:v>
                </c:pt>
                <c:pt idx="206">
                  <c:v>1040.0</c:v>
                </c:pt>
                <c:pt idx="207">
                  <c:v>1045.0</c:v>
                </c:pt>
                <c:pt idx="208">
                  <c:v>1050.0</c:v>
                </c:pt>
                <c:pt idx="209">
                  <c:v>1055.0</c:v>
                </c:pt>
                <c:pt idx="210">
                  <c:v>1060.0</c:v>
                </c:pt>
                <c:pt idx="211">
                  <c:v>1065.0</c:v>
                </c:pt>
                <c:pt idx="212">
                  <c:v>1070.0</c:v>
                </c:pt>
                <c:pt idx="213">
                  <c:v>1075.0</c:v>
                </c:pt>
                <c:pt idx="214">
                  <c:v>1080.0</c:v>
                </c:pt>
                <c:pt idx="215">
                  <c:v>1085.0</c:v>
                </c:pt>
                <c:pt idx="216">
                  <c:v>1090.0</c:v>
                </c:pt>
                <c:pt idx="217">
                  <c:v>1095.0</c:v>
                </c:pt>
                <c:pt idx="218">
                  <c:v>1100.0</c:v>
                </c:pt>
                <c:pt idx="219">
                  <c:v>1105.0</c:v>
                </c:pt>
                <c:pt idx="220">
                  <c:v>1110.0</c:v>
                </c:pt>
                <c:pt idx="221">
                  <c:v>1115.0</c:v>
                </c:pt>
                <c:pt idx="222">
                  <c:v>1120.0</c:v>
                </c:pt>
                <c:pt idx="223">
                  <c:v>1125.0</c:v>
                </c:pt>
                <c:pt idx="224">
                  <c:v>1130.0</c:v>
                </c:pt>
                <c:pt idx="225">
                  <c:v>1135.0</c:v>
                </c:pt>
                <c:pt idx="226">
                  <c:v>1140.0</c:v>
                </c:pt>
                <c:pt idx="227">
                  <c:v>1145.0</c:v>
                </c:pt>
                <c:pt idx="228">
                  <c:v>1150.0</c:v>
                </c:pt>
                <c:pt idx="229">
                  <c:v>1155.0</c:v>
                </c:pt>
                <c:pt idx="230">
                  <c:v>1160.0</c:v>
                </c:pt>
                <c:pt idx="231">
                  <c:v>1165.0</c:v>
                </c:pt>
                <c:pt idx="232">
                  <c:v>1170.0</c:v>
                </c:pt>
                <c:pt idx="233">
                  <c:v>1175.0</c:v>
                </c:pt>
                <c:pt idx="234">
                  <c:v>1180.0</c:v>
                </c:pt>
                <c:pt idx="235">
                  <c:v>1185.0</c:v>
                </c:pt>
                <c:pt idx="236">
                  <c:v>1190.0</c:v>
                </c:pt>
                <c:pt idx="237">
                  <c:v>1195.0</c:v>
                </c:pt>
                <c:pt idx="238">
                  <c:v>1200.0</c:v>
                </c:pt>
                <c:pt idx="239">
                  <c:v>1205.0</c:v>
                </c:pt>
                <c:pt idx="240">
                  <c:v>1210.0</c:v>
                </c:pt>
                <c:pt idx="241">
                  <c:v>1215.0</c:v>
                </c:pt>
                <c:pt idx="242">
                  <c:v>1220.0</c:v>
                </c:pt>
                <c:pt idx="243">
                  <c:v>1225.0</c:v>
                </c:pt>
                <c:pt idx="244">
                  <c:v>1230.0</c:v>
                </c:pt>
                <c:pt idx="245">
                  <c:v>1235.0</c:v>
                </c:pt>
                <c:pt idx="246">
                  <c:v>1240.0</c:v>
                </c:pt>
                <c:pt idx="247">
                  <c:v>1245.0</c:v>
                </c:pt>
                <c:pt idx="248">
                  <c:v>1250.0</c:v>
                </c:pt>
                <c:pt idx="249">
                  <c:v>1255.0</c:v>
                </c:pt>
                <c:pt idx="250">
                  <c:v>1260.0</c:v>
                </c:pt>
                <c:pt idx="251">
                  <c:v>1265.0</c:v>
                </c:pt>
                <c:pt idx="252">
                  <c:v>1270.0</c:v>
                </c:pt>
                <c:pt idx="253">
                  <c:v>1275.0</c:v>
                </c:pt>
                <c:pt idx="254">
                  <c:v>1280.0</c:v>
                </c:pt>
                <c:pt idx="255">
                  <c:v>1285.0</c:v>
                </c:pt>
                <c:pt idx="256">
                  <c:v>1290.0</c:v>
                </c:pt>
                <c:pt idx="257">
                  <c:v>1295.0</c:v>
                </c:pt>
                <c:pt idx="258">
                  <c:v>1300.0</c:v>
                </c:pt>
                <c:pt idx="259">
                  <c:v>1305.0</c:v>
                </c:pt>
                <c:pt idx="260">
                  <c:v>1310.0</c:v>
                </c:pt>
                <c:pt idx="261">
                  <c:v>1315.0</c:v>
                </c:pt>
                <c:pt idx="262">
                  <c:v>1320.0</c:v>
                </c:pt>
                <c:pt idx="263">
                  <c:v>1325.0</c:v>
                </c:pt>
                <c:pt idx="264">
                  <c:v>1330.0</c:v>
                </c:pt>
                <c:pt idx="265">
                  <c:v>1335.0</c:v>
                </c:pt>
                <c:pt idx="266">
                  <c:v>1340.0</c:v>
                </c:pt>
                <c:pt idx="267">
                  <c:v>1345.0</c:v>
                </c:pt>
                <c:pt idx="268">
                  <c:v>1350.0</c:v>
                </c:pt>
                <c:pt idx="269">
                  <c:v>1355.0</c:v>
                </c:pt>
                <c:pt idx="270">
                  <c:v>1360.0</c:v>
                </c:pt>
                <c:pt idx="271">
                  <c:v>1365.0</c:v>
                </c:pt>
                <c:pt idx="272">
                  <c:v>1370.0</c:v>
                </c:pt>
                <c:pt idx="273">
                  <c:v>1375.0</c:v>
                </c:pt>
                <c:pt idx="274">
                  <c:v>1380.0</c:v>
                </c:pt>
                <c:pt idx="275">
                  <c:v>1385.0</c:v>
                </c:pt>
                <c:pt idx="276">
                  <c:v>1390.0</c:v>
                </c:pt>
                <c:pt idx="277">
                  <c:v>1395.0</c:v>
                </c:pt>
                <c:pt idx="278">
                  <c:v>1400.0</c:v>
                </c:pt>
                <c:pt idx="279">
                  <c:v>1405.0</c:v>
                </c:pt>
                <c:pt idx="280">
                  <c:v>1410.0</c:v>
                </c:pt>
                <c:pt idx="281">
                  <c:v>1415.0</c:v>
                </c:pt>
                <c:pt idx="282">
                  <c:v>1420.0</c:v>
                </c:pt>
                <c:pt idx="283">
                  <c:v>1425.0</c:v>
                </c:pt>
                <c:pt idx="284">
                  <c:v>1430.0</c:v>
                </c:pt>
                <c:pt idx="285">
                  <c:v>1435.0</c:v>
                </c:pt>
                <c:pt idx="286">
                  <c:v>1440.0</c:v>
                </c:pt>
                <c:pt idx="287">
                  <c:v>1445.0</c:v>
                </c:pt>
                <c:pt idx="288">
                  <c:v>1450.0</c:v>
                </c:pt>
                <c:pt idx="289">
                  <c:v>1455.0</c:v>
                </c:pt>
                <c:pt idx="290">
                  <c:v>1460.0</c:v>
                </c:pt>
                <c:pt idx="291">
                  <c:v>1465.0</c:v>
                </c:pt>
                <c:pt idx="292">
                  <c:v>1470.0</c:v>
                </c:pt>
                <c:pt idx="293">
                  <c:v>1475.0</c:v>
                </c:pt>
                <c:pt idx="294">
                  <c:v>1480.0</c:v>
                </c:pt>
                <c:pt idx="295">
                  <c:v>1485.0</c:v>
                </c:pt>
                <c:pt idx="296">
                  <c:v>1490.0</c:v>
                </c:pt>
                <c:pt idx="297">
                  <c:v>1495.0</c:v>
                </c:pt>
                <c:pt idx="298">
                  <c:v>1500.0</c:v>
                </c:pt>
                <c:pt idx="299">
                  <c:v>1505.0</c:v>
                </c:pt>
                <c:pt idx="300">
                  <c:v>1510.0</c:v>
                </c:pt>
                <c:pt idx="301">
                  <c:v>1515.0</c:v>
                </c:pt>
                <c:pt idx="302">
                  <c:v>1520.0</c:v>
                </c:pt>
                <c:pt idx="303">
                  <c:v>1525.0</c:v>
                </c:pt>
                <c:pt idx="304">
                  <c:v>1530.0</c:v>
                </c:pt>
                <c:pt idx="305">
                  <c:v>1535.0</c:v>
                </c:pt>
                <c:pt idx="306">
                  <c:v>1540.0</c:v>
                </c:pt>
                <c:pt idx="307">
                  <c:v>1545.0</c:v>
                </c:pt>
                <c:pt idx="308">
                  <c:v>1550.0</c:v>
                </c:pt>
                <c:pt idx="309">
                  <c:v>1555.0</c:v>
                </c:pt>
                <c:pt idx="310">
                  <c:v>1560.0</c:v>
                </c:pt>
                <c:pt idx="311">
                  <c:v>1565.0</c:v>
                </c:pt>
                <c:pt idx="312">
                  <c:v>1570.0</c:v>
                </c:pt>
                <c:pt idx="313">
                  <c:v>1575.0</c:v>
                </c:pt>
                <c:pt idx="314">
                  <c:v>1580.0</c:v>
                </c:pt>
                <c:pt idx="315">
                  <c:v>1585.0</c:v>
                </c:pt>
                <c:pt idx="316">
                  <c:v>1590.0</c:v>
                </c:pt>
                <c:pt idx="317">
                  <c:v>1595.0</c:v>
                </c:pt>
                <c:pt idx="318">
                  <c:v>1600.0</c:v>
                </c:pt>
                <c:pt idx="319">
                  <c:v>1605.0</c:v>
                </c:pt>
                <c:pt idx="320">
                  <c:v>1610.0</c:v>
                </c:pt>
                <c:pt idx="321">
                  <c:v>1615.0</c:v>
                </c:pt>
                <c:pt idx="322">
                  <c:v>1620.0</c:v>
                </c:pt>
                <c:pt idx="323">
                  <c:v>1625.0</c:v>
                </c:pt>
                <c:pt idx="324">
                  <c:v>1630.0</c:v>
                </c:pt>
                <c:pt idx="325">
                  <c:v>1635.0</c:v>
                </c:pt>
                <c:pt idx="326">
                  <c:v>1640.0</c:v>
                </c:pt>
                <c:pt idx="327">
                  <c:v>1645.0</c:v>
                </c:pt>
                <c:pt idx="328">
                  <c:v>1650.0</c:v>
                </c:pt>
                <c:pt idx="329">
                  <c:v>1655.0</c:v>
                </c:pt>
                <c:pt idx="330">
                  <c:v>1660.0</c:v>
                </c:pt>
                <c:pt idx="331">
                  <c:v>1665.0</c:v>
                </c:pt>
                <c:pt idx="332">
                  <c:v>1670.0</c:v>
                </c:pt>
                <c:pt idx="333">
                  <c:v>1675.0</c:v>
                </c:pt>
                <c:pt idx="334">
                  <c:v>1680.0</c:v>
                </c:pt>
                <c:pt idx="335">
                  <c:v>1685.0</c:v>
                </c:pt>
                <c:pt idx="336">
                  <c:v>1690.0</c:v>
                </c:pt>
                <c:pt idx="337">
                  <c:v>1695.0</c:v>
                </c:pt>
                <c:pt idx="338">
                  <c:v>1700.0</c:v>
                </c:pt>
                <c:pt idx="339">
                  <c:v>1705.0</c:v>
                </c:pt>
                <c:pt idx="340">
                  <c:v>1710.0</c:v>
                </c:pt>
                <c:pt idx="341">
                  <c:v>1715.0</c:v>
                </c:pt>
                <c:pt idx="342">
                  <c:v>1720.0</c:v>
                </c:pt>
                <c:pt idx="343">
                  <c:v>1725.0</c:v>
                </c:pt>
                <c:pt idx="344">
                  <c:v>1730.0</c:v>
                </c:pt>
                <c:pt idx="345">
                  <c:v>1735.0</c:v>
                </c:pt>
                <c:pt idx="346">
                  <c:v>1740.0</c:v>
                </c:pt>
                <c:pt idx="347">
                  <c:v>1745.0</c:v>
                </c:pt>
                <c:pt idx="348">
                  <c:v>1750.0</c:v>
                </c:pt>
                <c:pt idx="349">
                  <c:v>1755.0</c:v>
                </c:pt>
                <c:pt idx="350">
                  <c:v>1760.0</c:v>
                </c:pt>
                <c:pt idx="351">
                  <c:v>1765.0</c:v>
                </c:pt>
                <c:pt idx="352">
                  <c:v>1770.0</c:v>
                </c:pt>
                <c:pt idx="353">
                  <c:v>1775.0</c:v>
                </c:pt>
                <c:pt idx="354">
                  <c:v>1780.0</c:v>
                </c:pt>
                <c:pt idx="355">
                  <c:v>1785.0</c:v>
                </c:pt>
                <c:pt idx="356">
                  <c:v>1790.0</c:v>
                </c:pt>
                <c:pt idx="357">
                  <c:v>1795.0</c:v>
                </c:pt>
                <c:pt idx="358">
                  <c:v>1800.0</c:v>
                </c:pt>
                <c:pt idx="359">
                  <c:v>1805.0</c:v>
                </c:pt>
                <c:pt idx="360">
                  <c:v>1810.0</c:v>
                </c:pt>
                <c:pt idx="361">
                  <c:v>1815.0</c:v>
                </c:pt>
                <c:pt idx="362">
                  <c:v>1820.0</c:v>
                </c:pt>
                <c:pt idx="363">
                  <c:v>1825.0</c:v>
                </c:pt>
                <c:pt idx="364">
                  <c:v>1830.0</c:v>
                </c:pt>
                <c:pt idx="365">
                  <c:v>1835.0</c:v>
                </c:pt>
                <c:pt idx="366">
                  <c:v>1840.0</c:v>
                </c:pt>
                <c:pt idx="367">
                  <c:v>1845.0</c:v>
                </c:pt>
                <c:pt idx="368">
                  <c:v>1850.0</c:v>
                </c:pt>
                <c:pt idx="369">
                  <c:v>1855.0</c:v>
                </c:pt>
                <c:pt idx="370">
                  <c:v>1860.0</c:v>
                </c:pt>
                <c:pt idx="371">
                  <c:v>1865.0</c:v>
                </c:pt>
                <c:pt idx="372">
                  <c:v>1870.0</c:v>
                </c:pt>
                <c:pt idx="373">
                  <c:v>1875.0</c:v>
                </c:pt>
                <c:pt idx="374">
                  <c:v>1880.0</c:v>
                </c:pt>
                <c:pt idx="375">
                  <c:v>1885.0</c:v>
                </c:pt>
                <c:pt idx="376">
                  <c:v>1890.0</c:v>
                </c:pt>
                <c:pt idx="377">
                  <c:v>1895.0</c:v>
                </c:pt>
                <c:pt idx="378">
                  <c:v>1900.0</c:v>
                </c:pt>
                <c:pt idx="379">
                  <c:v>1905.0</c:v>
                </c:pt>
                <c:pt idx="380">
                  <c:v>1910.0</c:v>
                </c:pt>
                <c:pt idx="381">
                  <c:v>1915.0</c:v>
                </c:pt>
                <c:pt idx="382">
                  <c:v>1920.0</c:v>
                </c:pt>
                <c:pt idx="383">
                  <c:v>1925.0</c:v>
                </c:pt>
                <c:pt idx="384">
                  <c:v>1930.0</c:v>
                </c:pt>
                <c:pt idx="385">
                  <c:v>1935.0</c:v>
                </c:pt>
                <c:pt idx="386">
                  <c:v>1940.0</c:v>
                </c:pt>
                <c:pt idx="387">
                  <c:v>1945.0</c:v>
                </c:pt>
                <c:pt idx="388">
                  <c:v>1950.0</c:v>
                </c:pt>
                <c:pt idx="389">
                  <c:v>1955.0</c:v>
                </c:pt>
                <c:pt idx="390">
                  <c:v>1960.0</c:v>
                </c:pt>
                <c:pt idx="391">
                  <c:v>1965.0</c:v>
                </c:pt>
                <c:pt idx="392">
                  <c:v>1970.0</c:v>
                </c:pt>
                <c:pt idx="393">
                  <c:v>1975.0</c:v>
                </c:pt>
                <c:pt idx="394">
                  <c:v>1980.0</c:v>
                </c:pt>
                <c:pt idx="395">
                  <c:v>1985.0</c:v>
                </c:pt>
                <c:pt idx="396">
                  <c:v>1990.0</c:v>
                </c:pt>
                <c:pt idx="397">
                  <c:v>1995.0</c:v>
                </c:pt>
                <c:pt idx="398">
                  <c:v>2000.0</c:v>
                </c:pt>
                <c:pt idx="399">
                  <c:v>2005.0</c:v>
                </c:pt>
                <c:pt idx="400">
                  <c:v>2010.0</c:v>
                </c:pt>
                <c:pt idx="401">
                  <c:v>2015.0</c:v>
                </c:pt>
                <c:pt idx="402">
                  <c:v>2020.0</c:v>
                </c:pt>
                <c:pt idx="403">
                  <c:v>2025.0</c:v>
                </c:pt>
                <c:pt idx="404">
                  <c:v>2030.0</c:v>
                </c:pt>
                <c:pt idx="405">
                  <c:v>2035.0</c:v>
                </c:pt>
                <c:pt idx="406">
                  <c:v>2040.0</c:v>
                </c:pt>
                <c:pt idx="407">
                  <c:v>2045.0</c:v>
                </c:pt>
                <c:pt idx="408">
                  <c:v>2050.0</c:v>
                </c:pt>
                <c:pt idx="409">
                  <c:v>2055.0</c:v>
                </c:pt>
                <c:pt idx="410">
                  <c:v>2060.0</c:v>
                </c:pt>
                <c:pt idx="411">
                  <c:v>2065.0</c:v>
                </c:pt>
                <c:pt idx="412">
                  <c:v>2070.0</c:v>
                </c:pt>
                <c:pt idx="413">
                  <c:v>2075.0</c:v>
                </c:pt>
                <c:pt idx="414">
                  <c:v>2080.0</c:v>
                </c:pt>
                <c:pt idx="415">
                  <c:v>2085.0</c:v>
                </c:pt>
                <c:pt idx="416">
                  <c:v>2090.0</c:v>
                </c:pt>
                <c:pt idx="417">
                  <c:v>2095.0</c:v>
                </c:pt>
                <c:pt idx="418">
                  <c:v>2100.0</c:v>
                </c:pt>
                <c:pt idx="419">
                  <c:v>2105.0</c:v>
                </c:pt>
                <c:pt idx="420">
                  <c:v>2110.0</c:v>
                </c:pt>
                <c:pt idx="421">
                  <c:v>2115.0</c:v>
                </c:pt>
                <c:pt idx="422">
                  <c:v>2120.0</c:v>
                </c:pt>
                <c:pt idx="423">
                  <c:v>2125.0</c:v>
                </c:pt>
                <c:pt idx="424">
                  <c:v>2130.0</c:v>
                </c:pt>
                <c:pt idx="425">
                  <c:v>2135.0</c:v>
                </c:pt>
                <c:pt idx="426">
                  <c:v>2140.0</c:v>
                </c:pt>
                <c:pt idx="427">
                  <c:v>2145.0</c:v>
                </c:pt>
                <c:pt idx="428">
                  <c:v>2150.0</c:v>
                </c:pt>
                <c:pt idx="429">
                  <c:v>2155.0</c:v>
                </c:pt>
                <c:pt idx="430">
                  <c:v>2160.0</c:v>
                </c:pt>
                <c:pt idx="431">
                  <c:v>2165.0</c:v>
                </c:pt>
                <c:pt idx="432">
                  <c:v>2170.0</c:v>
                </c:pt>
                <c:pt idx="433">
                  <c:v>2175.0</c:v>
                </c:pt>
                <c:pt idx="434">
                  <c:v>2180.0</c:v>
                </c:pt>
                <c:pt idx="435">
                  <c:v>2185.0</c:v>
                </c:pt>
                <c:pt idx="436">
                  <c:v>2190.0</c:v>
                </c:pt>
                <c:pt idx="437">
                  <c:v>2195.0</c:v>
                </c:pt>
                <c:pt idx="438">
                  <c:v>2200.0</c:v>
                </c:pt>
                <c:pt idx="439">
                  <c:v>2205.0</c:v>
                </c:pt>
                <c:pt idx="440">
                  <c:v>2210.0</c:v>
                </c:pt>
                <c:pt idx="441">
                  <c:v>2215.0</c:v>
                </c:pt>
                <c:pt idx="442">
                  <c:v>2220.0</c:v>
                </c:pt>
                <c:pt idx="443">
                  <c:v>2225.0</c:v>
                </c:pt>
                <c:pt idx="444">
                  <c:v>2230.0</c:v>
                </c:pt>
                <c:pt idx="445">
                  <c:v>2235.0</c:v>
                </c:pt>
                <c:pt idx="446">
                  <c:v>2240.0</c:v>
                </c:pt>
                <c:pt idx="447">
                  <c:v>2245.0</c:v>
                </c:pt>
                <c:pt idx="448">
                  <c:v>2250.0</c:v>
                </c:pt>
                <c:pt idx="449">
                  <c:v>2255.0</c:v>
                </c:pt>
                <c:pt idx="450">
                  <c:v>2260.0</c:v>
                </c:pt>
                <c:pt idx="451">
                  <c:v>2265.0</c:v>
                </c:pt>
                <c:pt idx="452">
                  <c:v>2270.0</c:v>
                </c:pt>
                <c:pt idx="453">
                  <c:v>2275.0</c:v>
                </c:pt>
                <c:pt idx="454">
                  <c:v>2280.0</c:v>
                </c:pt>
                <c:pt idx="455">
                  <c:v>2285.0</c:v>
                </c:pt>
                <c:pt idx="456">
                  <c:v>2290.0</c:v>
                </c:pt>
                <c:pt idx="457">
                  <c:v>2295.0</c:v>
                </c:pt>
                <c:pt idx="458">
                  <c:v>2300.0</c:v>
                </c:pt>
                <c:pt idx="459">
                  <c:v>2305.0</c:v>
                </c:pt>
                <c:pt idx="460">
                  <c:v>2310.0</c:v>
                </c:pt>
                <c:pt idx="461">
                  <c:v>2315.0</c:v>
                </c:pt>
                <c:pt idx="462">
                  <c:v>2320.0</c:v>
                </c:pt>
                <c:pt idx="463">
                  <c:v>2325.0</c:v>
                </c:pt>
                <c:pt idx="464">
                  <c:v>2330.0</c:v>
                </c:pt>
                <c:pt idx="465">
                  <c:v>2335.0</c:v>
                </c:pt>
                <c:pt idx="466">
                  <c:v>2340.0</c:v>
                </c:pt>
                <c:pt idx="467">
                  <c:v>2345.0</c:v>
                </c:pt>
                <c:pt idx="468">
                  <c:v>2350.0</c:v>
                </c:pt>
                <c:pt idx="469">
                  <c:v>2355.0</c:v>
                </c:pt>
                <c:pt idx="470">
                  <c:v>2360.0</c:v>
                </c:pt>
                <c:pt idx="471">
                  <c:v>2365.0</c:v>
                </c:pt>
                <c:pt idx="472">
                  <c:v>2370.0</c:v>
                </c:pt>
                <c:pt idx="473">
                  <c:v>2375.0</c:v>
                </c:pt>
                <c:pt idx="474">
                  <c:v>2380.0</c:v>
                </c:pt>
                <c:pt idx="475">
                  <c:v>2385.0</c:v>
                </c:pt>
                <c:pt idx="476">
                  <c:v>2390.0</c:v>
                </c:pt>
                <c:pt idx="477">
                  <c:v>2395.0</c:v>
                </c:pt>
                <c:pt idx="478">
                  <c:v>2400.0</c:v>
                </c:pt>
                <c:pt idx="479">
                  <c:v>2405.0</c:v>
                </c:pt>
                <c:pt idx="480">
                  <c:v>2410.0</c:v>
                </c:pt>
                <c:pt idx="481">
                  <c:v>2415.0</c:v>
                </c:pt>
                <c:pt idx="482">
                  <c:v>2420.0</c:v>
                </c:pt>
                <c:pt idx="483">
                  <c:v>2425.0</c:v>
                </c:pt>
                <c:pt idx="484">
                  <c:v>2430.0</c:v>
                </c:pt>
                <c:pt idx="485">
                  <c:v>2435.0</c:v>
                </c:pt>
                <c:pt idx="486">
                  <c:v>2440.0</c:v>
                </c:pt>
                <c:pt idx="487">
                  <c:v>2445.0</c:v>
                </c:pt>
                <c:pt idx="488">
                  <c:v>2450.0</c:v>
                </c:pt>
                <c:pt idx="489">
                  <c:v>2455.0</c:v>
                </c:pt>
                <c:pt idx="490">
                  <c:v>2460.0</c:v>
                </c:pt>
                <c:pt idx="491">
                  <c:v>2465.0</c:v>
                </c:pt>
                <c:pt idx="492">
                  <c:v>2470.0</c:v>
                </c:pt>
                <c:pt idx="493">
                  <c:v>2475.0</c:v>
                </c:pt>
                <c:pt idx="494">
                  <c:v>2480.0</c:v>
                </c:pt>
                <c:pt idx="495">
                  <c:v>2485.0</c:v>
                </c:pt>
                <c:pt idx="496">
                  <c:v>2490.0</c:v>
                </c:pt>
                <c:pt idx="497">
                  <c:v>2495.0</c:v>
                </c:pt>
                <c:pt idx="498">
                  <c:v>2500.0</c:v>
                </c:pt>
                <c:pt idx="499">
                  <c:v>2505.0</c:v>
                </c:pt>
                <c:pt idx="500">
                  <c:v>2510.0</c:v>
                </c:pt>
                <c:pt idx="501">
                  <c:v>2515.0</c:v>
                </c:pt>
                <c:pt idx="502">
                  <c:v>2520.0</c:v>
                </c:pt>
                <c:pt idx="503">
                  <c:v>2525.0</c:v>
                </c:pt>
                <c:pt idx="504">
                  <c:v>2530.0</c:v>
                </c:pt>
                <c:pt idx="505">
                  <c:v>2535.0</c:v>
                </c:pt>
                <c:pt idx="506">
                  <c:v>2540.0</c:v>
                </c:pt>
                <c:pt idx="507">
                  <c:v>2545.0</c:v>
                </c:pt>
                <c:pt idx="508">
                  <c:v>2550.0</c:v>
                </c:pt>
                <c:pt idx="509">
                  <c:v>2555.0</c:v>
                </c:pt>
                <c:pt idx="510">
                  <c:v>2560.0</c:v>
                </c:pt>
                <c:pt idx="511">
                  <c:v>2565.0</c:v>
                </c:pt>
                <c:pt idx="512">
                  <c:v>2570.0</c:v>
                </c:pt>
                <c:pt idx="513">
                  <c:v>2575.0</c:v>
                </c:pt>
                <c:pt idx="514">
                  <c:v>2580.0</c:v>
                </c:pt>
                <c:pt idx="515">
                  <c:v>2585.0</c:v>
                </c:pt>
                <c:pt idx="516">
                  <c:v>2590.0</c:v>
                </c:pt>
                <c:pt idx="517">
                  <c:v>2595.0</c:v>
                </c:pt>
                <c:pt idx="518">
                  <c:v>2600.0</c:v>
                </c:pt>
                <c:pt idx="519">
                  <c:v>2605.0</c:v>
                </c:pt>
                <c:pt idx="520">
                  <c:v>2610.0</c:v>
                </c:pt>
                <c:pt idx="521">
                  <c:v>2615.0</c:v>
                </c:pt>
                <c:pt idx="522">
                  <c:v>2620.0</c:v>
                </c:pt>
                <c:pt idx="523">
                  <c:v>2625.0</c:v>
                </c:pt>
                <c:pt idx="524">
                  <c:v>2630.0</c:v>
                </c:pt>
                <c:pt idx="525">
                  <c:v>2635.0</c:v>
                </c:pt>
                <c:pt idx="526">
                  <c:v>2640.0</c:v>
                </c:pt>
                <c:pt idx="527">
                  <c:v>2645.0</c:v>
                </c:pt>
                <c:pt idx="528">
                  <c:v>2650.0</c:v>
                </c:pt>
                <c:pt idx="529">
                  <c:v>2655.0</c:v>
                </c:pt>
                <c:pt idx="530">
                  <c:v>2660.0</c:v>
                </c:pt>
                <c:pt idx="531">
                  <c:v>2665.0</c:v>
                </c:pt>
                <c:pt idx="532">
                  <c:v>2670.0</c:v>
                </c:pt>
                <c:pt idx="533">
                  <c:v>2675.0</c:v>
                </c:pt>
                <c:pt idx="534">
                  <c:v>2680.0</c:v>
                </c:pt>
                <c:pt idx="535">
                  <c:v>2685.0</c:v>
                </c:pt>
                <c:pt idx="536">
                  <c:v>2690.0</c:v>
                </c:pt>
                <c:pt idx="537">
                  <c:v>2695.0</c:v>
                </c:pt>
                <c:pt idx="538">
                  <c:v>2700.0</c:v>
                </c:pt>
                <c:pt idx="539">
                  <c:v>2705.0</c:v>
                </c:pt>
                <c:pt idx="540">
                  <c:v>2710.0</c:v>
                </c:pt>
                <c:pt idx="541">
                  <c:v>2715.0</c:v>
                </c:pt>
                <c:pt idx="542">
                  <c:v>2720.0</c:v>
                </c:pt>
                <c:pt idx="543">
                  <c:v>2725.0</c:v>
                </c:pt>
                <c:pt idx="544">
                  <c:v>2730.0</c:v>
                </c:pt>
                <c:pt idx="545">
                  <c:v>2735.0</c:v>
                </c:pt>
                <c:pt idx="546">
                  <c:v>2740.0</c:v>
                </c:pt>
                <c:pt idx="547">
                  <c:v>2745.0</c:v>
                </c:pt>
                <c:pt idx="548">
                  <c:v>2750.0</c:v>
                </c:pt>
                <c:pt idx="549">
                  <c:v>2755.0</c:v>
                </c:pt>
                <c:pt idx="550">
                  <c:v>2760.0</c:v>
                </c:pt>
                <c:pt idx="551">
                  <c:v>2765.0</c:v>
                </c:pt>
                <c:pt idx="552">
                  <c:v>2770.0</c:v>
                </c:pt>
                <c:pt idx="553">
                  <c:v>2775.0</c:v>
                </c:pt>
                <c:pt idx="554">
                  <c:v>2780.0</c:v>
                </c:pt>
                <c:pt idx="555">
                  <c:v>2785.0</c:v>
                </c:pt>
                <c:pt idx="556">
                  <c:v>2790.0</c:v>
                </c:pt>
                <c:pt idx="557">
                  <c:v>2795.0</c:v>
                </c:pt>
                <c:pt idx="558">
                  <c:v>2800.0</c:v>
                </c:pt>
                <c:pt idx="559">
                  <c:v>2805.0</c:v>
                </c:pt>
                <c:pt idx="560">
                  <c:v>2810.0</c:v>
                </c:pt>
                <c:pt idx="561">
                  <c:v>2815.0</c:v>
                </c:pt>
                <c:pt idx="562">
                  <c:v>2820.0</c:v>
                </c:pt>
                <c:pt idx="563">
                  <c:v>2825.0</c:v>
                </c:pt>
                <c:pt idx="564">
                  <c:v>2830.0</c:v>
                </c:pt>
                <c:pt idx="565">
                  <c:v>2835.0</c:v>
                </c:pt>
                <c:pt idx="566">
                  <c:v>2840.0</c:v>
                </c:pt>
                <c:pt idx="567">
                  <c:v>2845.0</c:v>
                </c:pt>
                <c:pt idx="568">
                  <c:v>2850.0</c:v>
                </c:pt>
                <c:pt idx="569">
                  <c:v>2855.0</c:v>
                </c:pt>
                <c:pt idx="570">
                  <c:v>2860.0</c:v>
                </c:pt>
                <c:pt idx="571">
                  <c:v>2865.0</c:v>
                </c:pt>
                <c:pt idx="572">
                  <c:v>2870.0</c:v>
                </c:pt>
                <c:pt idx="573">
                  <c:v>2875.0</c:v>
                </c:pt>
                <c:pt idx="574">
                  <c:v>2880.0</c:v>
                </c:pt>
                <c:pt idx="575">
                  <c:v>2885.0</c:v>
                </c:pt>
                <c:pt idx="576">
                  <c:v>2890.0</c:v>
                </c:pt>
                <c:pt idx="577">
                  <c:v>2895.0</c:v>
                </c:pt>
                <c:pt idx="578">
                  <c:v>2900.0</c:v>
                </c:pt>
                <c:pt idx="579">
                  <c:v>2905.0</c:v>
                </c:pt>
                <c:pt idx="580">
                  <c:v>2910.0</c:v>
                </c:pt>
                <c:pt idx="581">
                  <c:v>2915.0</c:v>
                </c:pt>
                <c:pt idx="582">
                  <c:v>2920.0</c:v>
                </c:pt>
                <c:pt idx="583">
                  <c:v>2925.0</c:v>
                </c:pt>
                <c:pt idx="584">
                  <c:v>2930.0</c:v>
                </c:pt>
                <c:pt idx="585">
                  <c:v>2935.0</c:v>
                </c:pt>
                <c:pt idx="586">
                  <c:v>2940.0</c:v>
                </c:pt>
                <c:pt idx="587">
                  <c:v>2945.0</c:v>
                </c:pt>
                <c:pt idx="588">
                  <c:v>2950.0</c:v>
                </c:pt>
                <c:pt idx="589">
                  <c:v>2955.0</c:v>
                </c:pt>
                <c:pt idx="590">
                  <c:v>2960.0</c:v>
                </c:pt>
                <c:pt idx="591">
                  <c:v>2965.0</c:v>
                </c:pt>
                <c:pt idx="592">
                  <c:v>2970.0</c:v>
                </c:pt>
                <c:pt idx="593">
                  <c:v>2975.0</c:v>
                </c:pt>
                <c:pt idx="594">
                  <c:v>2980.0</c:v>
                </c:pt>
                <c:pt idx="595">
                  <c:v>2985.0</c:v>
                </c:pt>
                <c:pt idx="596">
                  <c:v>2990.0</c:v>
                </c:pt>
                <c:pt idx="597">
                  <c:v>2995.0</c:v>
                </c:pt>
                <c:pt idx="598">
                  <c:v>3000.0</c:v>
                </c:pt>
                <c:pt idx="599">
                  <c:v>3005.0</c:v>
                </c:pt>
                <c:pt idx="600">
                  <c:v>3010.0</c:v>
                </c:pt>
                <c:pt idx="601">
                  <c:v>3015.0</c:v>
                </c:pt>
                <c:pt idx="602">
                  <c:v>3020.0</c:v>
                </c:pt>
                <c:pt idx="603">
                  <c:v>3025.0</c:v>
                </c:pt>
                <c:pt idx="604">
                  <c:v>3030.0</c:v>
                </c:pt>
                <c:pt idx="605">
                  <c:v>3035.0</c:v>
                </c:pt>
                <c:pt idx="606">
                  <c:v>3040.0</c:v>
                </c:pt>
                <c:pt idx="607">
                  <c:v>3045.0</c:v>
                </c:pt>
                <c:pt idx="608">
                  <c:v>3050.0</c:v>
                </c:pt>
                <c:pt idx="609">
                  <c:v>3055.0</c:v>
                </c:pt>
                <c:pt idx="610">
                  <c:v>3060.0</c:v>
                </c:pt>
                <c:pt idx="611">
                  <c:v>3065.0</c:v>
                </c:pt>
                <c:pt idx="612">
                  <c:v>3070.0</c:v>
                </c:pt>
                <c:pt idx="613">
                  <c:v>3075.0</c:v>
                </c:pt>
                <c:pt idx="614">
                  <c:v>3080.0</c:v>
                </c:pt>
                <c:pt idx="615">
                  <c:v>3085.0</c:v>
                </c:pt>
                <c:pt idx="616">
                  <c:v>3090.0</c:v>
                </c:pt>
                <c:pt idx="617">
                  <c:v>3095.0</c:v>
                </c:pt>
                <c:pt idx="618">
                  <c:v>3100.0</c:v>
                </c:pt>
                <c:pt idx="619">
                  <c:v>3105.0</c:v>
                </c:pt>
                <c:pt idx="620">
                  <c:v>3110.0</c:v>
                </c:pt>
                <c:pt idx="621">
                  <c:v>3115.0</c:v>
                </c:pt>
                <c:pt idx="622">
                  <c:v>3120.0</c:v>
                </c:pt>
                <c:pt idx="623">
                  <c:v>3125.0</c:v>
                </c:pt>
                <c:pt idx="624">
                  <c:v>3130.0</c:v>
                </c:pt>
                <c:pt idx="625">
                  <c:v>3135.0</c:v>
                </c:pt>
                <c:pt idx="626">
                  <c:v>3140.0</c:v>
                </c:pt>
                <c:pt idx="627">
                  <c:v>3145.0</c:v>
                </c:pt>
                <c:pt idx="628">
                  <c:v>3150.0</c:v>
                </c:pt>
                <c:pt idx="629">
                  <c:v>3155.0</c:v>
                </c:pt>
                <c:pt idx="630">
                  <c:v>3160.0</c:v>
                </c:pt>
                <c:pt idx="631">
                  <c:v>3165.0</c:v>
                </c:pt>
                <c:pt idx="632">
                  <c:v>3170.0</c:v>
                </c:pt>
                <c:pt idx="633">
                  <c:v>3175.0</c:v>
                </c:pt>
                <c:pt idx="634">
                  <c:v>3180.0</c:v>
                </c:pt>
                <c:pt idx="635">
                  <c:v>3185.0</c:v>
                </c:pt>
                <c:pt idx="636">
                  <c:v>3190.0</c:v>
                </c:pt>
                <c:pt idx="637">
                  <c:v>3195.0</c:v>
                </c:pt>
                <c:pt idx="638">
                  <c:v>3200.0</c:v>
                </c:pt>
                <c:pt idx="639">
                  <c:v>3205.0</c:v>
                </c:pt>
                <c:pt idx="640">
                  <c:v>3210.0</c:v>
                </c:pt>
                <c:pt idx="641">
                  <c:v>3215.0</c:v>
                </c:pt>
                <c:pt idx="642">
                  <c:v>3220.0</c:v>
                </c:pt>
                <c:pt idx="643">
                  <c:v>3225.0</c:v>
                </c:pt>
                <c:pt idx="644">
                  <c:v>3230.0</c:v>
                </c:pt>
                <c:pt idx="645">
                  <c:v>3235.0</c:v>
                </c:pt>
                <c:pt idx="646">
                  <c:v>3240.0</c:v>
                </c:pt>
                <c:pt idx="647">
                  <c:v>3245.0</c:v>
                </c:pt>
                <c:pt idx="648">
                  <c:v>3250.0</c:v>
                </c:pt>
                <c:pt idx="649">
                  <c:v>3255.0</c:v>
                </c:pt>
                <c:pt idx="650">
                  <c:v>3260.0</c:v>
                </c:pt>
                <c:pt idx="651">
                  <c:v>3265.0</c:v>
                </c:pt>
                <c:pt idx="652">
                  <c:v>3270.0</c:v>
                </c:pt>
                <c:pt idx="653">
                  <c:v>3275.0</c:v>
                </c:pt>
                <c:pt idx="654">
                  <c:v>3280.0</c:v>
                </c:pt>
                <c:pt idx="655">
                  <c:v>3285.0</c:v>
                </c:pt>
                <c:pt idx="656">
                  <c:v>3290.0</c:v>
                </c:pt>
                <c:pt idx="657">
                  <c:v>3295.0</c:v>
                </c:pt>
                <c:pt idx="658">
                  <c:v>3300.0</c:v>
                </c:pt>
                <c:pt idx="659">
                  <c:v>3305.0</c:v>
                </c:pt>
                <c:pt idx="660">
                  <c:v>3310.0</c:v>
                </c:pt>
                <c:pt idx="661">
                  <c:v>3315.0</c:v>
                </c:pt>
                <c:pt idx="662">
                  <c:v>3320.0</c:v>
                </c:pt>
                <c:pt idx="663">
                  <c:v>3325.0</c:v>
                </c:pt>
                <c:pt idx="664">
                  <c:v>3330.0</c:v>
                </c:pt>
                <c:pt idx="665">
                  <c:v>3335.0</c:v>
                </c:pt>
                <c:pt idx="666">
                  <c:v>3340.0</c:v>
                </c:pt>
                <c:pt idx="667">
                  <c:v>3345.0</c:v>
                </c:pt>
                <c:pt idx="668">
                  <c:v>3350.0</c:v>
                </c:pt>
                <c:pt idx="669">
                  <c:v>3355.0</c:v>
                </c:pt>
                <c:pt idx="670">
                  <c:v>3360.0</c:v>
                </c:pt>
                <c:pt idx="671">
                  <c:v>3365.0</c:v>
                </c:pt>
                <c:pt idx="672">
                  <c:v>3370.0</c:v>
                </c:pt>
                <c:pt idx="673">
                  <c:v>3375.0</c:v>
                </c:pt>
                <c:pt idx="674">
                  <c:v>3380.0</c:v>
                </c:pt>
                <c:pt idx="675">
                  <c:v>3385.0</c:v>
                </c:pt>
                <c:pt idx="676">
                  <c:v>3390.0</c:v>
                </c:pt>
                <c:pt idx="677">
                  <c:v>3395.0</c:v>
                </c:pt>
                <c:pt idx="678">
                  <c:v>3400.0</c:v>
                </c:pt>
                <c:pt idx="679">
                  <c:v>3405.0</c:v>
                </c:pt>
                <c:pt idx="680">
                  <c:v>3410.0</c:v>
                </c:pt>
                <c:pt idx="681">
                  <c:v>3415.0</c:v>
                </c:pt>
                <c:pt idx="682">
                  <c:v>3420.0</c:v>
                </c:pt>
                <c:pt idx="683">
                  <c:v>3425.0</c:v>
                </c:pt>
                <c:pt idx="684">
                  <c:v>3430.0</c:v>
                </c:pt>
                <c:pt idx="685">
                  <c:v>3435.0</c:v>
                </c:pt>
                <c:pt idx="686">
                  <c:v>3440.0</c:v>
                </c:pt>
                <c:pt idx="687">
                  <c:v>3445.0</c:v>
                </c:pt>
                <c:pt idx="688">
                  <c:v>3450.0</c:v>
                </c:pt>
                <c:pt idx="689">
                  <c:v>3455.0</c:v>
                </c:pt>
                <c:pt idx="690">
                  <c:v>3460.0</c:v>
                </c:pt>
                <c:pt idx="691">
                  <c:v>3465.0</c:v>
                </c:pt>
                <c:pt idx="692">
                  <c:v>3470.0</c:v>
                </c:pt>
                <c:pt idx="693">
                  <c:v>3475.0</c:v>
                </c:pt>
                <c:pt idx="694">
                  <c:v>3480.0</c:v>
                </c:pt>
                <c:pt idx="695">
                  <c:v>3485.0</c:v>
                </c:pt>
                <c:pt idx="696">
                  <c:v>3490.0</c:v>
                </c:pt>
                <c:pt idx="697">
                  <c:v>3495.0</c:v>
                </c:pt>
                <c:pt idx="698">
                  <c:v>3500.0</c:v>
                </c:pt>
                <c:pt idx="699">
                  <c:v>3505.0</c:v>
                </c:pt>
                <c:pt idx="700">
                  <c:v>3510.0</c:v>
                </c:pt>
                <c:pt idx="701">
                  <c:v>3515.0</c:v>
                </c:pt>
                <c:pt idx="702">
                  <c:v>3520.0</c:v>
                </c:pt>
                <c:pt idx="703">
                  <c:v>3525.0</c:v>
                </c:pt>
                <c:pt idx="704">
                  <c:v>3530.0</c:v>
                </c:pt>
                <c:pt idx="705">
                  <c:v>3535.0</c:v>
                </c:pt>
                <c:pt idx="706">
                  <c:v>3540.0</c:v>
                </c:pt>
                <c:pt idx="707">
                  <c:v>3545.0</c:v>
                </c:pt>
                <c:pt idx="708">
                  <c:v>3550.0</c:v>
                </c:pt>
                <c:pt idx="709">
                  <c:v>3555.0</c:v>
                </c:pt>
                <c:pt idx="710">
                  <c:v>3560.0</c:v>
                </c:pt>
                <c:pt idx="711">
                  <c:v>3565.0</c:v>
                </c:pt>
                <c:pt idx="712">
                  <c:v>3570.0</c:v>
                </c:pt>
                <c:pt idx="713">
                  <c:v>3575.0</c:v>
                </c:pt>
                <c:pt idx="714">
                  <c:v>3580.0</c:v>
                </c:pt>
                <c:pt idx="715">
                  <c:v>3585.0</c:v>
                </c:pt>
                <c:pt idx="716">
                  <c:v>3590.0</c:v>
                </c:pt>
                <c:pt idx="717">
                  <c:v>3595.0</c:v>
                </c:pt>
                <c:pt idx="718">
                  <c:v>3600.0</c:v>
                </c:pt>
                <c:pt idx="719">
                  <c:v>3605.0</c:v>
                </c:pt>
                <c:pt idx="720">
                  <c:v>3610.0</c:v>
                </c:pt>
                <c:pt idx="721">
                  <c:v>3615.0</c:v>
                </c:pt>
                <c:pt idx="722">
                  <c:v>3620.0</c:v>
                </c:pt>
                <c:pt idx="723">
                  <c:v>3625.0</c:v>
                </c:pt>
                <c:pt idx="724">
                  <c:v>3630.0</c:v>
                </c:pt>
                <c:pt idx="725">
                  <c:v>3635.0</c:v>
                </c:pt>
                <c:pt idx="726">
                  <c:v>3640.0</c:v>
                </c:pt>
                <c:pt idx="727">
                  <c:v>3645.0</c:v>
                </c:pt>
                <c:pt idx="728">
                  <c:v>3650.0</c:v>
                </c:pt>
                <c:pt idx="729">
                  <c:v>3655.0</c:v>
                </c:pt>
                <c:pt idx="730">
                  <c:v>3660.0</c:v>
                </c:pt>
                <c:pt idx="731">
                  <c:v>3665.0</c:v>
                </c:pt>
                <c:pt idx="732">
                  <c:v>3670.0</c:v>
                </c:pt>
                <c:pt idx="733">
                  <c:v>3675.0</c:v>
                </c:pt>
                <c:pt idx="734">
                  <c:v>3680.0</c:v>
                </c:pt>
                <c:pt idx="735">
                  <c:v>3685.0</c:v>
                </c:pt>
                <c:pt idx="736">
                  <c:v>3690.0</c:v>
                </c:pt>
                <c:pt idx="737">
                  <c:v>3695.0</c:v>
                </c:pt>
                <c:pt idx="738">
                  <c:v>3700.0</c:v>
                </c:pt>
                <c:pt idx="739">
                  <c:v>3705.0</c:v>
                </c:pt>
                <c:pt idx="740">
                  <c:v>3710.0</c:v>
                </c:pt>
                <c:pt idx="741">
                  <c:v>3715.0</c:v>
                </c:pt>
                <c:pt idx="742">
                  <c:v>3720.0</c:v>
                </c:pt>
                <c:pt idx="743">
                  <c:v>3725.0</c:v>
                </c:pt>
                <c:pt idx="744">
                  <c:v>3730.0</c:v>
                </c:pt>
                <c:pt idx="745">
                  <c:v>3735.0</c:v>
                </c:pt>
                <c:pt idx="746">
                  <c:v>3740.0</c:v>
                </c:pt>
                <c:pt idx="747">
                  <c:v>3745.0</c:v>
                </c:pt>
                <c:pt idx="748">
                  <c:v>3750.0</c:v>
                </c:pt>
                <c:pt idx="749">
                  <c:v>3755.0</c:v>
                </c:pt>
                <c:pt idx="750">
                  <c:v>3760.0</c:v>
                </c:pt>
                <c:pt idx="751">
                  <c:v>3765.0</c:v>
                </c:pt>
                <c:pt idx="752">
                  <c:v>3770.0</c:v>
                </c:pt>
                <c:pt idx="753">
                  <c:v>3775.0</c:v>
                </c:pt>
                <c:pt idx="754">
                  <c:v>3780.0</c:v>
                </c:pt>
                <c:pt idx="755">
                  <c:v>3785.0</c:v>
                </c:pt>
                <c:pt idx="756">
                  <c:v>3790.0</c:v>
                </c:pt>
                <c:pt idx="757">
                  <c:v>3795.0</c:v>
                </c:pt>
                <c:pt idx="758">
                  <c:v>3800.0</c:v>
                </c:pt>
                <c:pt idx="759">
                  <c:v>3805.0</c:v>
                </c:pt>
                <c:pt idx="760">
                  <c:v>3810.0</c:v>
                </c:pt>
                <c:pt idx="761">
                  <c:v>3815.0</c:v>
                </c:pt>
                <c:pt idx="762">
                  <c:v>3820.0</c:v>
                </c:pt>
                <c:pt idx="763">
                  <c:v>3825.0</c:v>
                </c:pt>
                <c:pt idx="764">
                  <c:v>3830.0</c:v>
                </c:pt>
                <c:pt idx="765">
                  <c:v>3835.0</c:v>
                </c:pt>
                <c:pt idx="766">
                  <c:v>3840.0</c:v>
                </c:pt>
                <c:pt idx="767">
                  <c:v>3845.0</c:v>
                </c:pt>
                <c:pt idx="768">
                  <c:v>3850.0</c:v>
                </c:pt>
                <c:pt idx="769">
                  <c:v>3855.0</c:v>
                </c:pt>
                <c:pt idx="770">
                  <c:v>3860.0</c:v>
                </c:pt>
                <c:pt idx="771">
                  <c:v>3865.0</c:v>
                </c:pt>
                <c:pt idx="772">
                  <c:v>3870.0</c:v>
                </c:pt>
                <c:pt idx="773">
                  <c:v>3875.0</c:v>
                </c:pt>
                <c:pt idx="774">
                  <c:v>3880.0</c:v>
                </c:pt>
                <c:pt idx="775">
                  <c:v>3885.0</c:v>
                </c:pt>
                <c:pt idx="776">
                  <c:v>3890.0</c:v>
                </c:pt>
                <c:pt idx="777">
                  <c:v>3895.0</c:v>
                </c:pt>
                <c:pt idx="778">
                  <c:v>3900.0</c:v>
                </c:pt>
                <c:pt idx="779">
                  <c:v>3905.0</c:v>
                </c:pt>
                <c:pt idx="780">
                  <c:v>3910.0</c:v>
                </c:pt>
                <c:pt idx="781">
                  <c:v>3915.0</c:v>
                </c:pt>
                <c:pt idx="782">
                  <c:v>3920.0</c:v>
                </c:pt>
                <c:pt idx="783">
                  <c:v>3925.0</c:v>
                </c:pt>
                <c:pt idx="784">
                  <c:v>3930.0</c:v>
                </c:pt>
                <c:pt idx="785">
                  <c:v>3935.0</c:v>
                </c:pt>
                <c:pt idx="786">
                  <c:v>3940.0</c:v>
                </c:pt>
                <c:pt idx="787">
                  <c:v>3945.0</c:v>
                </c:pt>
                <c:pt idx="788">
                  <c:v>3950.0</c:v>
                </c:pt>
                <c:pt idx="789">
                  <c:v>3955.0</c:v>
                </c:pt>
                <c:pt idx="790">
                  <c:v>3960.0</c:v>
                </c:pt>
                <c:pt idx="791">
                  <c:v>3965.0</c:v>
                </c:pt>
                <c:pt idx="792">
                  <c:v>3970.0</c:v>
                </c:pt>
                <c:pt idx="793">
                  <c:v>3975.0</c:v>
                </c:pt>
                <c:pt idx="794">
                  <c:v>3980.0</c:v>
                </c:pt>
                <c:pt idx="795">
                  <c:v>3985.0</c:v>
                </c:pt>
                <c:pt idx="796">
                  <c:v>3990.0</c:v>
                </c:pt>
                <c:pt idx="797">
                  <c:v>3995.0</c:v>
                </c:pt>
                <c:pt idx="798">
                  <c:v>4000.0</c:v>
                </c:pt>
                <c:pt idx="799">
                  <c:v>4005.0</c:v>
                </c:pt>
                <c:pt idx="800">
                  <c:v>4010.0</c:v>
                </c:pt>
                <c:pt idx="801">
                  <c:v>4015.0</c:v>
                </c:pt>
                <c:pt idx="802">
                  <c:v>4020.0</c:v>
                </c:pt>
                <c:pt idx="803">
                  <c:v>4025.0</c:v>
                </c:pt>
                <c:pt idx="804">
                  <c:v>4030.0</c:v>
                </c:pt>
                <c:pt idx="805">
                  <c:v>4035.0</c:v>
                </c:pt>
                <c:pt idx="806">
                  <c:v>4040.0</c:v>
                </c:pt>
                <c:pt idx="807">
                  <c:v>4045.0</c:v>
                </c:pt>
                <c:pt idx="808">
                  <c:v>4050.0</c:v>
                </c:pt>
                <c:pt idx="809">
                  <c:v>4055.0</c:v>
                </c:pt>
                <c:pt idx="810">
                  <c:v>4060.0</c:v>
                </c:pt>
                <c:pt idx="811">
                  <c:v>4065.0</c:v>
                </c:pt>
                <c:pt idx="812">
                  <c:v>4070.0</c:v>
                </c:pt>
                <c:pt idx="813">
                  <c:v>4075.0</c:v>
                </c:pt>
                <c:pt idx="814">
                  <c:v>4080.0</c:v>
                </c:pt>
                <c:pt idx="815">
                  <c:v>4085.0</c:v>
                </c:pt>
                <c:pt idx="816">
                  <c:v>4090.0</c:v>
                </c:pt>
                <c:pt idx="817">
                  <c:v>4095.0</c:v>
                </c:pt>
                <c:pt idx="818">
                  <c:v>4100.0</c:v>
                </c:pt>
                <c:pt idx="819">
                  <c:v>4105.0</c:v>
                </c:pt>
                <c:pt idx="820">
                  <c:v>4110.0</c:v>
                </c:pt>
                <c:pt idx="821">
                  <c:v>4115.0</c:v>
                </c:pt>
                <c:pt idx="822">
                  <c:v>4120.0</c:v>
                </c:pt>
                <c:pt idx="823">
                  <c:v>4125.0</c:v>
                </c:pt>
                <c:pt idx="824">
                  <c:v>4130.0</c:v>
                </c:pt>
                <c:pt idx="825">
                  <c:v>4135.0</c:v>
                </c:pt>
                <c:pt idx="826">
                  <c:v>4140.0</c:v>
                </c:pt>
                <c:pt idx="827">
                  <c:v>4145.0</c:v>
                </c:pt>
                <c:pt idx="828">
                  <c:v>4150.0</c:v>
                </c:pt>
                <c:pt idx="829">
                  <c:v>4155.0</c:v>
                </c:pt>
                <c:pt idx="830">
                  <c:v>4160.0</c:v>
                </c:pt>
                <c:pt idx="831">
                  <c:v>4165.0</c:v>
                </c:pt>
                <c:pt idx="832">
                  <c:v>4170.0</c:v>
                </c:pt>
                <c:pt idx="833">
                  <c:v>4175.0</c:v>
                </c:pt>
                <c:pt idx="834">
                  <c:v>4180.0</c:v>
                </c:pt>
                <c:pt idx="835">
                  <c:v>4185.0</c:v>
                </c:pt>
                <c:pt idx="836">
                  <c:v>4190.0</c:v>
                </c:pt>
                <c:pt idx="837">
                  <c:v>4195.0</c:v>
                </c:pt>
                <c:pt idx="838">
                  <c:v>4200.0</c:v>
                </c:pt>
                <c:pt idx="839">
                  <c:v>4205.0</c:v>
                </c:pt>
                <c:pt idx="840">
                  <c:v>4210.0</c:v>
                </c:pt>
                <c:pt idx="841">
                  <c:v>4215.0</c:v>
                </c:pt>
                <c:pt idx="842">
                  <c:v>4220.0</c:v>
                </c:pt>
                <c:pt idx="843">
                  <c:v>4225.0</c:v>
                </c:pt>
                <c:pt idx="844">
                  <c:v>4230.0</c:v>
                </c:pt>
                <c:pt idx="845">
                  <c:v>4235.0</c:v>
                </c:pt>
                <c:pt idx="846">
                  <c:v>4240.0</c:v>
                </c:pt>
                <c:pt idx="847">
                  <c:v>4245.0</c:v>
                </c:pt>
                <c:pt idx="848">
                  <c:v>4250.0</c:v>
                </c:pt>
                <c:pt idx="849">
                  <c:v>4255.0</c:v>
                </c:pt>
                <c:pt idx="850">
                  <c:v>4260.0</c:v>
                </c:pt>
                <c:pt idx="851">
                  <c:v>4265.0</c:v>
                </c:pt>
                <c:pt idx="852">
                  <c:v>4270.0</c:v>
                </c:pt>
                <c:pt idx="853">
                  <c:v>4275.0</c:v>
                </c:pt>
                <c:pt idx="854">
                  <c:v>4280.0</c:v>
                </c:pt>
                <c:pt idx="855">
                  <c:v>4285.0</c:v>
                </c:pt>
                <c:pt idx="856">
                  <c:v>4290.0</c:v>
                </c:pt>
                <c:pt idx="857">
                  <c:v>4295.0</c:v>
                </c:pt>
                <c:pt idx="858">
                  <c:v>4300.0</c:v>
                </c:pt>
                <c:pt idx="859">
                  <c:v>4305.0</c:v>
                </c:pt>
                <c:pt idx="860">
                  <c:v>4310.0</c:v>
                </c:pt>
                <c:pt idx="861">
                  <c:v>4315.0</c:v>
                </c:pt>
                <c:pt idx="862">
                  <c:v>4320.0</c:v>
                </c:pt>
                <c:pt idx="863">
                  <c:v>4325.0</c:v>
                </c:pt>
                <c:pt idx="864">
                  <c:v>4330.0</c:v>
                </c:pt>
                <c:pt idx="865">
                  <c:v>4335.0</c:v>
                </c:pt>
                <c:pt idx="866">
                  <c:v>4340.0</c:v>
                </c:pt>
                <c:pt idx="867">
                  <c:v>4345.0</c:v>
                </c:pt>
                <c:pt idx="868">
                  <c:v>4350.0</c:v>
                </c:pt>
                <c:pt idx="869">
                  <c:v>4355.0</c:v>
                </c:pt>
                <c:pt idx="870">
                  <c:v>4360.0</c:v>
                </c:pt>
                <c:pt idx="871">
                  <c:v>4365.0</c:v>
                </c:pt>
                <c:pt idx="872">
                  <c:v>4370.0</c:v>
                </c:pt>
                <c:pt idx="873">
                  <c:v>4375.0</c:v>
                </c:pt>
                <c:pt idx="874">
                  <c:v>4380.0</c:v>
                </c:pt>
                <c:pt idx="875">
                  <c:v>4385.0</c:v>
                </c:pt>
                <c:pt idx="876">
                  <c:v>4390.0</c:v>
                </c:pt>
                <c:pt idx="877">
                  <c:v>4395.0</c:v>
                </c:pt>
                <c:pt idx="878">
                  <c:v>4400.0</c:v>
                </c:pt>
                <c:pt idx="879">
                  <c:v>4405.0</c:v>
                </c:pt>
                <c:pt idx="880">
                  <c:v>4410.0</c:v>
                </c:pt>
                <c:pt idx="881">
                  <c:v>4415.0</c:v>
                </c:pt>
                <c:pt idx="882">
                  <c:v>4420.0</c:v>
                </c:pt>
                <c:pt idx="883">
                  <c:v>4425.0</c:v>
                </c:pt>
                <c:pt idx="884">
                  <c:v>4430.0</c:v>
                </c:pt>
                <c:pt idx="885">
                  <c:v>4435.0</c:v>
                </c:pt>
                <c:pt idx="886">
                  <c:v>4440.0</c:v>
                </c:pt>
                <c:pt idx="887">
                  <c:v>4445.0</c:v>
                </c:pt>
                <c:pt idx="888">
                  <c:v>4450.0</c:v>
                </c:pt>
                <c:pt idx="889">
                  <c:v>4455.0</c:v>
                </c:pt>
                <c:pt idx="890">
                  <c:v>4460.0</c:v>
                </c:pt>
                <c:pt idx="891">
                  <c:v>4465.0</c:v>
                </c:pt>
                <c:pt idx="892">
                  <c:v>4470.0</c:v>
                </c:pt>
                <c:pt idx="893">
                  <c:v>4475.0</c:v>
                </c:pt>
                <c:pt idx="894">
                  <c:v>4480.0</c:v>
                </c:pt>
                <c:pt idx="895">
                  <c:v>4485.0</c:v>
                </c:pt>
                <c:pt idx="896">
                  <c:v>4490.0</c:v>
                </c:pt>
                <c:pt idx="897">
                  <c:v>4495.0</c:v>
                </c:pt>
                <c:pt idx="898">
                  <c:v>4500.0</c:v>
                </c:pt>
                <c:pt idx="899">
                  <c:v>4505.0</c:v>
                </c:pt>
                <c:pt idx="900">
                  <c:v>4510.0</c:v>
                </c:pt>
                <c:pt idx="901">
                  <c:v>4515.0</c:v>
                </c:pt>
                <c:pt idx="902">
                  <c:v>4520.0</c:v>
                </c:pt>
                <c:pt idx="903">
                  <c:v>4525.0</c:v>
                </c:pt>
                <c:pt idx="904">
                  <c:v>4530.0</c:v>
                </c:pt>
                <c:pt idx="905">
                  <c:v>4535.0</c:v>
                </c:pt>
                <c:pt idx="906">
                  <c:v>4540.0</c:v>
                </c:pt>
                <c:pt idx="907">
                  <c:v>4545.0</c:v>
                </c:pt>
                <c:pt idx="908">
                  <c:v>4550.0</c:v>
                </c:pt>
                <c:pt idx="909">
                  <c:v>4555.0</c:v>
                </c:pt>
                <c:pt idx="910">
                  <c:v>4560.0</c:v>
                </c:pt>
                <c:pt idx="911">
                  <c:v>4565.0</c:v>
                </c:pt>
                <c:pt idx="912">
                  <c:v>4570.0</c:v>
                </c:pt>
                <c:pt idx="913">
                  <c:v>4575.0</c:v>
                </c:pt>
                <c:pt idx="914">
                  <c:v>4580.0</c:v>
                </c:pt>
                <c:pt idx="915">
                  <c:v>4585.0</c:v>
                </c:pt>
                <c:pt idx="916">
                  <c:v>4590.0</c:v>
                </c:pt>
                <c:pt idx="917">
                  <c:v>4595.0</c:v>
                </c:pt>
                <c:pt idx="918">
                  <c:v>4600.0</c:v>
                </c:pt>
                <c:pt idx="919">
                  <c:v>4605.0</c:v>
                </c:pt>
                <c:pt idx="920">
                  <c:v>4610.0</c:v>
                </c:pt>
                <c:pt idx="921">
                  <c:v>4615.0</c:v>
                </c:pt>
                <c:pt idx="922">
                  <c:v>4620.0</c:v>
                </c:pt>
                <c:pt idx="923">
                  <c:v>4625.0</c:v>
                </c:pt>
                <c:pt idx="924">
                  <c:v>4630.0</c:v>
                </c:pt>
                <c:pt idx="925">
                  <c:v>4635.0</c:v>
                </c:pt>
                <c:pt idx="926">
                  <c:v>4640.0</c:v>
                </c:pt>
                <c:pt idx="927">
                  <c:v>4645.0</c:v>
                </c:pt>
                <c:pt idx="928">
                  <c:v>4650.0</c:v>
                </c:pt>
                <c:pt idx="929">
                  <c:v>4655.0</c:v>
                </c:pt>
                <c:pt idx="930">
                  <c:v>4660.0</c:v>
                </c:pt>
                <c:pt idx="931">
                  <c:v>4665.0</c:v>
                </c:pt>
                <c:pt idx="932">
                  <c:v>4670.0</c:v>
                </c:pt>
                <c:pt idx="933">
                  <c:v>4675.0</c:v>
                </c:pt>
                <c:pt idx="934">
                  <c:v>4680.0</c:v>
                </c:pt>
                <c:pt idx="935">
                  <c:v>4685.0</c:v>
                </c:pt>
                <c:pt idx="936">
                  <c:v>4690.0</c:v>
                </c:pt>
                <c:pt idx="937">
                  <c:v>4695.0</c:v>
                </c:pt>
                <c:pt idx="938">
                  <c:v>4700.0</c:v>
                </c:pt>
                <c:pt idx="939">
                  <c:v>4705.0</c:v>
                </c:pt>
                <c:pt idx="940">
                  <c:v>4710.0</c:v>
                </c:pt>
                <c:pt idx="941">
                  <c:v>4715.0</c:v>
                </c:pt>
                <c:pt idx="942">
                  <c:v>4720.0</c:v>
                </c:pt>
                <c:pt idx="943">
                  <c:v>4725.0</c:v>
                </c:pt>
                <c:pt idx="944">
                  <c:v>4730.0</c:v>
                </c:pt>
                <c:pt idx="945">
                  <c:v>4735.0</c:v>
                </c:pt>
                <c:pt idx="946">
                  <c:v>4740.0</c:v>
                </c:pt>
                <c:pt idx="947">
                  <c:v>4745.0</c:v>
                </c:pt>
                <c:pt idx="948">
                  <c:v>4750.0</c:v>
                </c:pt>
                <c:pt idx="949">
                  <c:v>4755.0</c:v>
                </c:pt>
                <c:pt idx="950">
                  <c:v>4760.0</c:v>
                </c:pt>
                <c:pt idx="951">
                  <c:v>4765.0</c:v>
                </c:pt>
                <c:pt idx="952">
                  <c:v>4770.0</c:v>
                </c:pt>
                <c:pt idx="953">
                  <c:v>4775.0</c:v>
                </c:pt>
                <c:pt idx="954">
                  <c:v>4780.0</c:v>
                </c:pt>
                <c:pt idx="955">
                  <c:v>4785.0</c:v>
                </c:pt>
                <c:pt idx="956">
                  <c:v>4790.0</c:v>
                </c:pt>
                <c:pt idx="957">
                  <c:v>4795.0</c:v>
                </c:pt>
                <c:pt idx="958">
                  <c:v>4800.0</c:v>
                </c:pt>
                <c:pt idx="959">
                  <c:v>4805.0</c:v>
                </c:pt>
                <c:pt idx="960">
                  <c:v>4810.0</c:v>
                </c:pt>
                <c:pt idx="961">
                  <c:v>4815.0</c:v>
                </c:pt>
                <c:pt idx="962">
                  <c:v>4820.0</c:v>
                </c:pt>
                <c:pt idx="963">
                  <c:v>4825.0</c:v>
                </c:pt>
                <c:pt idx="964">
                  <c:v>4830.0</c:v>
                </c:pt>
                <c:pt idx="965">
                  <c:v>4835.0</c:v>
                </c:pt>
                <c:pt idx="966">
                  <c:v>4840.0</c:v>
                </c:pt>
                <c:pt idx="967">
                  <c:v>4845.0</c:v>
                </c:pt>
                <c:pt idx="968">
                  <c:v>4850.0</c:v>
                </c:pt>
                <c:pt idx="969">
                  <c:v>4855.0</c:v>
                </c:pt>
                <c:pt idx="970">
                  <c:v>4860.0</c:v>
                </c:pt>
                <c:pt idx="971">
                  <c:v>4865.0</c:v>
                </c:pt>
                <c:pt idx="972">
                  <c:v>4870.0</c:v>
                </c:pt>
                <c:pt idx="973">
                  <c:v>4875.0</c:v>
                </c:pt>
                <c:pt idx="974">
                  <c:v>4880.0</c:v>
                </c:pt>
                <c:pt idx="975">
                  <c:v>4885.0</c:v>
                </c:pt>
                <c:pt idx="976">
                  <c:v>4890.0</c:v>
                </c:pt>
                <c:pt idx="977">
                  <c:v>4895.0</c:v>
                </c:pt>
                <c:pt idx="978">
                  <c:v>4900.0</c:v>
                </c:pt>
                <c:pt idx="979">
                  <c:v>4905.0</c:v>
                </c:pt>
                <c:pt idx="980">
                  <c:v>4910.0</c:v>
                </c:pt>
                <c:pt idx="981">
                  <c:v>4915.0</c:v>
                </c:pt>
                <c:pt idx="982">
                  <c:v>4920.0</c:v>
                </c:pt>
                <c:pt idx="983">
                  <c:v>4925.0</c:v>
                </c:pt>
                <c:pt idx="984">
                  <c:v>4930.0</c:v>
                </c:pt>
                <c:pt idx="985">
                  <c:v>4935.0</c:v>
                </c:pt>
                <c:pt idx="986">
                  <c:v>4940.0</c:v>
                </c:pt>
                <c:pt idx="987">
                  <c:v>4945.0</c:v>
                </c:pt>
                <c:pt idx="988">
                  <c:v>4950.0</c:v>
                </c:pt>
                <c:pt idx="989">
                  <c:v>4955.0</c:v>
                </c:pt>
                <c:pt idx="990">
                  <c:v>4960.0</c:v>
                </c:pt>
                <c:pt idx="991">
                  <c:v>4965.0</c:v>
                </c:pt>
                <c:pt idx="992">
                  <c:v>4970.0</c:v>
                </c:pt>
                <c:pt idx="993">
                  <c:v>4975.0</c:v>
                </c:pt>
                <c:pt idx="994">
                  <c:v>4980.0</c:v>
                </c:pt>
                <c:pt idx="995">
                  <c:v>4985.0</c:v>
                </c:pt>
                <c:pt idx="996">
                  <c:v>4990.0</c:v>
                </c:pt>
                <c:pt idx="997">
                  <c:v>4995.0</c:v>
                </c:pt>
                <c:pt idx="998">
                  <c:v>5000.0</c:v>
                </c:pt>
                <c:pt idx="999">
                  <c:v>5005.0</c:v>
                </c:pt>
                <c:pt idx="1000">
                  <c:v>5010.0</c:v>
                </c:pt>
                <c:pt idx="1001">
                  <c:v>5015.0</c:v>
                </c:pt>
                <c:pt idx="1002">
                  <c:v>5020.0</c:v>
                </c:pt>
                <c:pt idx="1003">
                  <c:v>5025.0</c:v>
                </c:pt>
                <c:pt idx="1004">
                  <c:v>5030.0</c:v>
                </c:pt>
                <c:pt idx="1005">
                  <c:v>5035.0</c:v>
                </c:pt>
                <c:pt idx="1006">
                  <c:v>5040.0</c:v>
                </c:pt>
                <c:pt idx="1007">
                  <c:v>5045.0</c:v>
                </c:pt>
                <c:pt idx="1008">
                  <c:v>5050.0</c:v>
                </c:pt>
                <c:pt idx="1009">
                  <c:v>5055.0</c:v>
                </c:pt>
                <c:pt idx="1010">
                  <c:v>5060.0</c:v>
                </c:pt>
                <c:pt idx="1011">
                  <c:v>5065.0</c:v>
                </c:pt>
                <c:pt idx="1012">
                  <c:v>5070.0</c:v>
                </c:pt>
                <c:pt idx="1013">
                  <c:v>5075.0</c:v>
                </c:pt>
                <c:pt idx="1014">
                  <c:v>5080.0</c:v>
                </c:pt>
                <c:pt idx="1015">
                  <c:v>5085.0</c:v>
                </c:pt>
                <c:pt idx="1016">
                  <c:v>5090.0</c:v>
                </c:pt>
                <c:pt idx="1017">
                  <c:v>5095.0</c:v>
                </c:pt>
                <c:pt idx="1018">
                  <c:v>5100.0</c:v>
                </c:pt>
                <c:pt idx="1019">
                  <c:v>5105.0</c:v>
                </c:pt>
                <c:pt idx="1020">
                  <c:v>5110.0</c:v>
                </c:pt>
                <c:pt idx="1021">
                  <c:v>5115.0</c:v>
                </c:pt>
                <c:pt idx="1022">
                  <c:v>5120.0</c:v>
                </c:pt>
                <c:pt idx="1023">
                  <c:v>5125.0</c:v>
                </c:pt>
                <c:pt idx="1024">
                  <c:v>5130.0</c:v>
                </c:pt>
                <c:pt idx="1025">
                  <c:v>5135.0</c:v>
                </c:pt>
                <c:pt idx="1026">
                  <c:v>5140.0</c:v>
                </c:pt>
                <c:pt idx="1027">
                  <c:v>5145.0</c:v>
                </c:pt>
                <c:pt idx="1028">
                  <c:v>5150.0</c:v>
                </c:pt>
                <c:pt idx="1029">
                  <c:v>5155.0</c:v>
                </c:pt>
                <c:pt idx="1030">
                  <c:v>5160.0</c:v>
                </c:pt>
                <c:pt idx="1031">
                  <c:v>5165.0</c:v>
                </c:pt>
                <c:pt idx="1032">
                  <c:v>5170.0</c:v>
                </c:pt>
                <c:pt idx="1033">
                  <c:v>5175.0</c:v>
                </c:pt>
                <c:pt idx="1034">
                  <c:v>5180.0</c:v>
                </c:pt>
                <c:pt idx="1035">
                  <c:v>5185.0</c:v>
                </c:pt>
                <c:pt idx="1036">
                  <c:v>5190.0</c:v>
                </c:pt>
                <c:pt idx="1037">
                  <c:v>5195.0</c:v>
                </c:pt>
                <c:pt idx="1038">
                  <c:v>5200.0</c:v>
                </c:pt>
                <c:pt idx="1039">
                  <c:v>5205.0</c:v>
                </c:pt>
                <c:pt idx="1040">
                  <c:v>5210.0</c:v>
                </c:pt>
                <c:pt idx="1041">
                  <c:v>5215.0</c:v>
                </c:pt>
                <c:pt idx="1042">
                  <c:v>5220.0</c:v>
                </c:pt>
                <c:pt idx="1043">
                  <c:v>5225.0</c:v>
                </c:pt>
                <c:pt idx="1044">
                  <c:v>5230.0</c:v>
                </c:pt>
                <c:pt idx="1045">
                  <c:v>5235.0</c:v>
                </c:pt>
                <c:pt idx="1046">
                  <c:v>5240.0</c:v>
                </c:pt>
                <c:pt idx="1047">
                  <c:v>5245.0</c:v>
                </c:pt>
                <c:pt idx="1048">
                  <c:v>5250.0</c:v>
                </c:pt>
                <c:pt idx="1049">
                  <c:v>5255.0</c:v>
                </c:pt>
                <c:pt idx="1050">
                  <c:v>5260.0</c:v>
                </c:pt>
                <c:pt idx="1051">
                  <c:v>5265.0</c:v>
                </c:pt>
                <c:pt idx="1052">
                  <c:v>5270.0</c:v>
                </c:pt>
                <c:pt idx="1053">
                  <c:v>5275.0</c:v>
                </c:pt>
                <c:pt idx="1054">
                  <c:v>5280.0</c:v>
                </c:pt>
                <c:pt idx="1055">
                  <c:v>5285.0</c:v>
                </c:pt>
                <c:pt idx="1056">
                  <c:v>5290.0</c:v>
                </c:pt>
                <c:pt idx="1057">
                  <c:v>5295.0</c:v>
                </c:pt>
                <c:pt idx="1058">
                  <c:v>5300.0</c:v>
                </c:pt>
                <c:pt idx="1059">
                  <c:v>5305.0</c:v>
                </c:pt>
                <c:pt idx="1060">
                  <c:v>5310.0</c:v>
                </c:pt>
                <c:pt idx="1061">
                  <c:v>5315.0</c:v>
                </c:pt>
                <c:pt idx="1062">
                  <c:v>5320.0</c:v>
                </c:pt>
                <c:pt idx="1063">
                  <c:v>5325.0</c:v>
                </c:pt>
                <c:pt idx="1064">
                  <c:v>5330.0</c:v>
                </c:pt>
                <c:pt idx="1065">
                  <c:v>5335.0</c:v>
                </c:pt>
                <c:pt idx="1066">
                  <c:v>5340.0</c:v>
                </c:pt>
                <c:pt idx="1067">
                  <c:v>5345.0</c:v>
                </c:pt>
                <c:pt idx="1068">
                  <c:v>5350.0</c:v>
                </c:pt>
                <c:pt idx="1069">
                  <c:v>5355.0</c:v>
                </c:pt>
                <c:pt idx="1070">
                  <c:v>5360.0</c:v>
                </c:pt>
                <c:pt idx="1071">
                  <c:v>5365.0</c:v>
                </c:pt>
                <c:pt idx="1072">
                  <c:v>5370.0</c:v>
                </c:pt>
                <c:pt idx="1073">
                  <c:v>5375.0</c:v>
                </c:pt>
                <c:pt idx="1074">
                  <c:v>5380.0</c:v>
                </c:pt>
                <c:pt idx="1075">
                  <c:v>5385.0</c:v>
                </c:pt>
                <c:pt idx="1076">
                  <c:v>5390.0</c:v>
                </c:pt>
                <c:pt idx="1077">
                  <c:v>5395.0</c:v>
                </c:pt>
                <c:pt idx="1078">
                  <c:v>5400.0</c:v>
                </c:pt>
                <c:pt idx="1079">
                  <c:v>5405.0</c:v>
                </c:pt>
                <c:pt idx="1080">
                  <c:v>5410.0</c:v>
                </c:pt>
                <c:pt idx="1081">
                  <c:v>5415.0</c:v>
                </c:pt>
                <c:pt idx="1082">
                  <c:v>5420.0</c:v>
                </c:pt>
                <c:pt idx="1083">
                  <c:v>5425.0</c:v>
                </c:pt>
                <c:pt idx="1084">
                  <c:v>5430.0</c:v>
                </c:pt>
                <c:pt idx="1085">
                  <c:v>5435.0</c:v>
                </c:pt>
                <c:pt idx="1086">
                  <c:v>5440.0</c:v>
                </c:pt>
                <c:pt idx="1087">
                  <c:v>5445.0</c:v>
                </c:pt>
                <c:pt idx="1088">
                  <c:v>5450.0</c:v>
                </c:pt>
                <c:pt idx="1089">
                  <c:v>5455.0</c:v>
                </c:pt>
                <c:pt idx="1090">
                  <c:v>5460.0</c:v>
                </c:pt>
                <c:pt idx="1091">
                  <c:v>5465.0</c:v>
                </c:pt>
                <c:pt idx="1092">
                  <c:v>5470.0</c:v>
                </c:pt>
                <c:pt idx="1093">
                  <c:v>5475.0</c:v>
                </c:pt>
                <c:pt idx="1094">
                  <c:v>5480.0</c:v>
                </c:pt>
                <c:pt idx="1095">
                  <c:v>5485.0</c:v>
                </c:pt>
                <c:pt idx="1096">
                  <c:v>5490.0</c:v>
                </c:pt>
                <c:pt idx="1097">
                  <c:v>5495.0</c:v>
                </c:pt>
                <c:pt idx="1098">
                  <c:v>5500.0</c:v>
                </c:pt>
                <c:pt idx="1099">
                  <c:v>5505.0</c:v>
                </c:pt>
                <c:pt idx="1100">
                  <c:v>5510.0</c:v>
                </c:pt>
                <c:pt idx="1101">
                  <c:v>5515.0</c:v>
                </c:pt>
                <c:pt idx="1102">
                  <c:v>5520.0</c:v>
                </c:pt>
                <c:pt idx="1103">
                  <c:v>5525.0</c:v>
                </c:pt>
                <c:pt idx="1104">
                  <c:v>5530.0</c:v>
                </c:pt>
                <c:pt idx="1105">
                  <c:v>5535.0</c:v>
                </c:pt>
                <c:pt idx="1106">
                  <c:v>5540.0</c:v>
                </c:pt>
                <c:pt idx="1107">
                  <c:v>5545.0</c:v>
                </c:pt>
                <c:pt idx="1108">
                  <c:v>5550.0</c:v>
                </c:pt>
                <c:pt idx="1109">
                  <c:v>5555.0</c:v>
                </c:pt>
                <c:pt idx="1110">
                  <c:v>5560.0</c:v>
                </c:pt>
                <c:pt idx="1111">
                  <c:v>5565.0</c:v>
                </c:pt>
                <c:pt idx="1112">
                  <c:v>5570.0</c:v>
                </c:pt>
                <c:pt idx="1113">
                  <c:v>5575.0</c:v>
                </c:pt>
                <c:pt idx="1114">
                  <c:v>5580.0</c:v>
                </c:pt>
                <c:pt idx="1115">
                  <c:v>5585.0</c:v>
                </c:pt>
                <c:pt idx="1116">
                  <c:v>5590.0</c:v>
                </c:pt>
                <c:pt idx="1117">
                  <c:v>5595.0</c:v>
                </c:pt>
                <c:pt idx="1118">
                  <c:v>5600.0</c:v>
                </c:pt>
                <c:pt idx="1119">
                  <c:v>5605.0</c:v>
                </c:pt>
                <c:pt idx="1120">
                  <c:v>5610.0</c:v>
                </c:pt>
                <c:pt idx="1121">
                  <c:v>5615.0</c:v>
                </c:pt>
                <c:pt idx="1122">
                  <c:v>5620.0</c:v>
                </c:pt>
                <c:pt idx="1123">
                  <c:v>5625.0</c:v>
                </c:pt>
                <c:pt idx="1124">
                  <c:v>5630.0</c:v>
                </c:pt>
                <c:pt idx="1125">
                  <c:v>5635.0</c:v>
                </c:pt>
                <c:pt idx="1126">
                  <c:v>5640.0</c:v>
                </c:pt>
                <c:pt idx="1127">
                  <c:v>5645.0</c:v>
                </c:pt>
                <c:pt idx="1128">
                  <c:v>5650.0</c:v>
                </c:pt>
                <c:pt idx="1129">
                  <c:v>5655.0</c:v>
                </c:pt>
                <c:pt idx="1130">
                  <c:v>5660.0</c:v>
                </c:pt>
                <c:pt idx="1131">
                  <c:v>5665.0</c:v>
                </c:pt>
                <c:pt idx="1132">
                  <c:v>5670.0</c:v>
                </c:pt>
                <c:pt idx="1133">
                  <c:v>5675.0</c:v>
                </c:pt>
                <c:pt idx="1134">
                  <c:v>5680.0</c:v>
                </c:pt>
                <c:pt idx="1135">
                  <c:v>5685.0</c:v>
                </c:pt>
                <c:pt idx="1136">
                  <c:v>5690.0</c:v>
                </c:pt>
                <c:pt idx="1137">
                  <c:v>5695.0</c:v>
                </c:pt>
                <c:pt idx="1138">
                  <c:v>5700.0</c:v>
                </c:pt>
                <c:pt idx="1139">
                  <c:v>5705.0</c:v>
                </c:pt>
                <c:pt idx="1140">
                  <c:v>5710.0</c:v>
                </c:pt>
                <c:pt idx="1141">
                  <c:v>5715.0</c:v>
                </c:pt>
                <c:pt idx="1142">
                  <c:v>5720.0</c:v>
                </c:pt>
                <c:pt idx="1143">
                  <c:v>5725.0</c:v>
                </c:pt>
                <c:pt idx="1144">
                  <c:v>5730.0</c:v>
                </c:pt>
                <c:pt idx="1145">
                  <c:v>5735.0</c:v>
                </c:pt>
                <c:pt idx="1146">
                  <c:v>5740.0</c:v>
                </c:pt>
                <c:pt idx="1147">
                  <c:v>5745.0</c:v>
                </c:pt>
                <c:pt idx="1148">
                  <c:v>5750.0</c:v>
                </c:pt>
                <c:pt idx="1149">
                  <c:v>5755.0</c:v>
                </c:pt>
                <c:pt idx="1150">
                  <c:v>5760.0</c:v>
                </c:pt>
                <c:pt idx="1151">
                  <c:v>5765.0</c:v>
                </c:pt>
                <c:pt idx="1152">
                  <c:v>5770.0</c:v>
                </c:pt>
                <c:pt idx="1153">
                  <c:v>5775.0</c:v>
                </c:pt>
                <c:pt idx="1154">
                  <c:v>5780.0</c:v>
                </c:pt>
                <c:pt idx="1155">
                  <c:v>5785.0</c:v>
                </c:pt>
                <c:pt idx="1156">
                  <c:v>5790.0</c:v>
                </c:pt>
                <c:pt idx="1157">
                  <c:v>5795.0</c:v>
                </c:pt>
                <c:pt idx="1158">
                  <c:v>5800.0</c:v>
                </c:pt>
                <c:pt idx="1159">
                  <c:v>5805.0</c:v>
                </c:pt>
                <c:pt idx="1160">
                  <c:v>5810.0</c:v>
                </c:pt>
                <c:pt idx="1161">
                  <c:v>5815.0</c:v>
                </c:pt>
                <c:pt idx="1162">
                  <c:v>5820.0</c:v>
                </c:pt>
                <c:pt idx="1163">
                  <c:v>5825.0</c:v>
                </c:pt>
                <c:pt idx="1164">
                  <c:v>5830.0</c:v>
                </c:pt>
                <c:pt idx="1165">
                  <c:v>5835.0</c:v>
                </c:pt>
                <c:pt idx="1166">
                  <c:v>5840.0</c:v>
                </c:pt>
                <c:pt idx="1167">
                  <c:v>5845.0</c:v>
                </c:pt>
                <c:pt idx="1168">
                  <c:v>5850.0</c:v>
                </c:pt>
                <c:pt idx="1169">
                  <c:v>5855.0</c:v>
                </c:pt>
                <c:pt idx="1170">
                  <c:v>5860.0</c:v>
                </c:pt>
                <c:pt idx="1171">
                  <c:v>5865.0</c:v>
                </c:pt>
                <c:pt idx="1172">
                  <c:v>5870.0</c:v>
                </c:pt>
                <c:pt idx="1173">
                  <c:v>5875.0</c:v>
                </c:pt>
                <c:pt idx="1174">
                  <c:v>5880.0</c:v>
                </c:pt>
                <c:pt idx="1175">
                  <c:v>5885.0</c:v>
                </c:pt>
                <c:pt idx="1176">
                  <c:v>5890.0</c:v>
                </c:pt>
                <c:pt idx="1177">
                  <c:v>5895.0</c:v>
                </c:pt>
                <c:pt idx="1178">
                  <c:v>5900.0</c:v>
                </c:pt>
                <c:pt idx="1179">
                  <c:v>5905.0</c:v>
                </c:pt>
                <c:pt idx="1180">
                  <c:v>5910.0</c:v>
                </c:pt>
                <c:pt idx="1181">
                  <c:v>5915.0</c:v>
                </c:pt>
                <c:pt idx="1182">
                  <c:v>5920.0</c:v>
                </c:pt>
                <c:pt idx="1183">
                  <c:v>5925.0</c:v>
                </c:pt>
                <c:pt idx="1184">
                  <c:v>5930.0</c:v>
                </c:pt>
                <c:pt idx="1185">
                  <c:v>5935.0</c:v>
                </c:pt>
                <c:pt idx="1186">
                  <c:v>5940.0</c:v>
                </c:pt>
                <c:pt idx="1187">
                  <c:v>5945.0</c:v>
                </c:pt>
                <c:pt idx="1188">
                  <c:v>5950.0</c:v>
                </c:pt>
                <c:pt idx="1189">
                  <c:v>5955.0</c:v>
                </c:pt>
                <c:pt idx="1190">
                  <c:v>5960.0</c:v>
                </c:pt>
                <c:pt idx="1191">
                  <c:v>5965.0</c:v>
                </c:pt>
                <c:pt idx="1192">
                  <c:v>5970.0</c:v>
                </c:pt>
                <c:pt idx="1193">
                  <c:v>5975.0</c:v>
                </c:pt>
                <c:pt idx="1194">
                  <c:v>5980.0</c:v>
                </c:pt>
                <c:pt idx="1195">
                  <c:v>5985.0</c:v>
                </c:pt>
                <c:pt idx="1196">
                  <c:v>5990.0</c:v>
                </c:pt>
                <c:pt idx="1197">
                  <c:v>5995.0</c:v>
                </c:pt>
                <c:pt idx="1198">
                  <c:v>6000.0</c:v>
                </c:pt>
                <c:pt idx="1199">
                  <c:v>6005.0</c:v>
                </c:pt>
                <c:pt idx="1200">
                  <c:v>6010.0</c:v>
                </c:pt>
                <c:pt idx="1201">
                  <c:v>6015.0</c:v>
                </c:pt>
                <c:pt idx="1202">
                  <c:v>6020.0</c:v>
                </c:pt>
                <c:pt idx="1203">
                  <c:v>6025.0</c:v>
                </c:pt>
                <c:pt idx="1204">
                  <c:v>6030.0</c:v>
                </c:pt>
                <c:pt idx="1205">
                  <c:v>6035.0</c:v>
                </c:pt>
                <c:pt idx="1206">
                  <c:v>6040.0</c:v>
                </c:pt>
                <c:pt idx="1207">
                  <c:v>6045.0</c:v>
                </c:pt>
                <c:pt idx="1208">
                  <c:v>6050.0</c:v>
                </c:pt>
                <c:pt idx="1209">
                  <c:v>6055.0</c:v>
                </c:pt>
                <c:pt idx="1210">
                  <c:v>6060.0</c:v>
                </c:pt>
                <c:pt idx="1211">
                  <c:v>6065.0</c:v>
                </c:pt>
                <c:pt idx="1212">
                  <c:v>6070.0</c:v>
                </c:pt>
                <c:pt idx="1213">
                  <c:v>6075.0</c:v>
                </c:pt>
                <c:pt idx="1214">
                  <c:v>6080.0</c:v>
                </c:pt>
                <c:pt idx="1215">
                  <c:v>6085.0</c:v>
                </c:pt>
                <c:pt idx="1216">
                  <c:v>6090.0</c:v>
                </c:pt>
                <c:pt idx="1217">
                  <c:v>6095.0</c:v>
                </c:pt>
                <c:pt idx="1218">
                  <c:v>6100.0</c:v>
                </c:pt>
                <c:pt idx="1219">
                  <c:v>6105.0</c:v>
                </c:pt>
                <c:pt idx="1220">
                  <c:v>6110.0</c:v>
                </c:pt>
                <c:pt idx="1221">
                  <c:v>6115.0</c:v>
                </c:pt>
                <c:pt idx="1222">
                  <c:v>6120.0</c:v>
                </c:pt>
                <c:pt idx="1223">
                  <c:v>6125.0</c:v>
                </c:pt>
                <c:pt idx="1224">
                  <c:v>6130.0</c:v>
                </c:pt>
                <c:pt idx="1225">
                  <c:v>6135.0</c:v>
                </c:pt>
                <c:pt idx="1226">
                  <c:v>6140.0</c:v>
                </c:pt>
                <c:pt idx="1227">
                  <c:v>6145.0</c:v>
                </c:pt>
                <c:pt idx="1228">
                  <c:v>6150.0</c:v>
                </c:pt>
                <c:pt idx="1229">
                  <c:v>6155.0</c:v>
                </c:pt>
                <c:pt idx="1230">
                  <c:v>6160.0</c:v>
                </c:pt>
                <c:pt idx="1231">
                  <c:v>6165.0</c:v>
                </c:pt>
                <c:pt idx="1232">
                  <c:v>6170.0</c:v>
                </c:pt>
                <c:pt idx="1233">
                  <c:v>6175.0</c:v>
                </c:pt>
                <c:pt idx="1234">
                  <c:v>6180.0</c:v>
                </c:pt>
                <c:pt idx="1235">
                  <c:v>6185.0</c:v>
                </c:pt>
                <c:pt idx="1236">
                  <c:v>6190.0</c:v>
                </c:pt>
                <c:pt idx="1237">
                  <c:v>6195.0</c:v>
                </c:pt>
                <c:pt idx="1238">
                  <c:v>6200.0</c:v>
                </c:pt>
                <c:pt idx="1239">
                  <c:v>6205.0</c:v>
                </c:pt>
                <c:pt idx="1240">
                  <c:v>6210.0</c:v>
                </c:pt>
                <c:pt idx="1241">
                  <c:v>6215.0</c:v>
                </c:pt>
                <c:pt idx="1242">
                  <c:v>6220.0</c:v>
                </c:pt>
                <c:pt idx="1243">
                  <c:v>6225.0</c:v>
                </c:pt>
                <c:pt idx="1244">
                  <c:v>6230.0</c:v>
                </c:pt>
                <c:pt idx="1245">
                  <c:v>6235.0</c:v>
                </c:pt>
                <c:pt idx="1246">
                  <c:v>6240.0</c:v>
                </c:pt>
                <c:pt idx="1247">
                  <c:v>6245.0</c:v>
                </c:pt>
                <c:pt idx="1248">
                  <c:v>6250.0</c:v>
                </c:pt>
                <c:pt idx="1249">
                  <c:v>6255.0</c:v>
                </c:pt>
                <c:pt idx="1250">
                  <c:v>6260.0</c:v>
                </c:pt>
                <c:pt idx="1251">
                  <c:v>6265.0</c:v>
                </c:pt>
                <c:pt idx="1252">
                  <c:v>6270.0</c:v>
                </c:pt>
                <c:pt idx="1253">
                  <c:v>6275.0</c:v>
                </c:pt>
                <c:pt idx="1254">
                  <c:v>6280.0</c:v>
                </c:pt>
                <c:pt idx="1255">
                  <c:v>6285.0</c:v>
                </c:pt>
                <c:pt idx="1256">
                  <c:v>6290.0</c:v>
                </c:pt>
                <c:pt idx="1257">
                  <c:v>6295.0</c:v>
                </c:pt>
                <c:pt idx="1258">
                  <c:v>6300.0</c:v>
                </c:pt>
                <c:pt idx="1259">
                  <c:v>6305.0</c:v>
                </c:pt>
                <c:pt idx="1260">
                  <c:v>6310.0</c:v>
                </c:pt>
                <c:pt idx="1261">
                  <c:v>6315.0</c:v>
                </c:pt>
                <c:pt idx="1262">
                  <c:v>6320.0</c:v>
                </c:pt>
                <c:pt idx="1263">
                  <c:v>6325.0</c:v>
                </c:pt>
                <c:pt idx="1264">
                  <c:v>6330.0</c:v>
                </c:pt>
                <c:pt idx="1265">
                  <c:v>6335.0</c:v>
                </c:pt>
                <c:pt idx="1266">
                  <c:v>6340.0</c:v>
                </c:pt>
                <c:pt idx="1267">
                  <c:v>6345.0</c:v>
                </c:pt>
                <c:pt idx="1268">
                  <c:v>6350.0</c:v>
                </c:pt>
                <c:pt idx="1269">
                  <c:v>6355.0</c:v>
                </c:pt>
                <c:pt idx="1270">
                  <c:v>6360.0</c:v>
                </c:pt>
                <c:pt idx="1271">
                  <c:v>6365.0</c:v>
                </c:pt>
                <c:pt idx="1272">
                  <c:v>6370.0</c:v>
                </c:pt>
                <c:pt idx="1273">
                  <c:v>6375.0</c:v>
                </c:pt>
                <c:pt idx="1274">
                  <c:v>6380.0</c:v>
                </c:pt>
                <c:pt idx="1275">
                  <c:v>6385.0</c:v>
                </c:pt>
                <c:pt idx="1276">
                  <c:v>6390.0</c:v>
                </c:pt>
                <c:pt idx="1277">
                  <c:v>6395.0</c:v>
                </c:pt>
                <c:pt idx="1278">
                  <c:v>6400.0</c:v>
                </c:pt>
                <c:pt idx="1279">
                  <c:v>6405.0</c:v>
                </c:pt>
                <c:pt idx="1280">
                  <c:v>6410.0</c:v>
                </c:pt>
                <c:pt idx="1281">
                  <c:v>6415.0</c:v>
                </c:pt>
                <c:pt idx="1282">
                  <c:v>6420.0</c:v>
                </c:pt>
                <c:pt idx="1283">
                  <c:v>6425.0</c:v>
                </c:pt>
                <c:pt idx="1284">
                  <c:v>6430.0</c:v>
                </c:pt>
                <c:pt idx="1285">
                  <c:v>6435.0</c:v>
                </c:pt>
                <c:pt idx="1286">
                  <c:v>6440.0</c:v>
                </c:pt>
                <c:pt idx="1287">
                  <c:v>6445.0</c:v>
                </c:pt>
                <c:pt idx="1288">
                  <c:v>6450.0</c:v>
                </c:pt>
                <c:pt idx="1289">
                  <c:v>6455.0</c:v>
                </c:pt>
                <c:pt idx="1290">
                  <c:v>6460.0</c:v>
                </c:pt>
                <c:pt idx="1291">
                  <c:v>6465.0</c:v>
                </c:pt>
                <c:pt idx="1292">
                  <c:v>6470.0</c:v>
                </c:pt>
                <c:pt idx="1293">
                  <c:v>6475.0</c:v>
                </c:pt>
                <c:pt idx="1294">
                  <c:v>6480.0</c:v>
                </c:pt>
                <c:pt idx="1295">
                  <c:v>6485.0</c:v>
                </c:pt>
                <c:pt idx="1296">
                  <c:v>6490.0</c:v>
                </c:pt>
                <c:pt idx="1297">
                  <c:v>6495.0</c:v>
                </c:pt>
                <c:pt idx="1298">
                  <c:v>6500.0</c:v>
                </c:pt>
                <c:pt idx="1299">
                  <c:v>6505.0</c:v>
                </c:pt>
                <c:pt idx="1300">
                  <c:v>6510.0</c:v>
                </c:pt>
                <c:pt idx="1301">
                  <c:v>6515.0</c:v>
                </c:pt>
                <c:pt idx="1302">
                  <c:v>6520.0</c:v>
                </c:pt>
                <c:pt idx="1303">
                  <c:v>6525.0</c:v>
                </c:pt>
                <c:pt idx="1304">
                  <c:v>6530.0</c:v>
                </c:pt>
                <c:pt idx="1305">
                  <c:v>6535.0</c:v>
                </c:pt>
                <c:pt idx="1306">
                  <c:v>6540.0</c:v>
                </c:pt>
                <c:pt idx="1307">
                  <c:v>6545.0</c:v>
                </c:pt>
                <c:pt idx="1308">
                  <c:v>6550.0</c:v>
                </c:pt>
                <c:pt idx="1309">
                  <c:v>6555.0</c:v>
                </c:pt>
                <c:pt idx="1310">
                  <c:v>6560.0</c:v>
                </c:pt>
                <c:pt idx="1311">
                  <c:v>6565.0</c:v>
                </c:pt>
                <c:pt idx="1312">
                  <c:v>6570.0</c:v>
                </c:pt>
                <c:pt idx="1313">
                  <c:v>6575.0</c:v>
                </c:pt>
                <c:pt idx="1314">
                  <c:v>6580.0</c:v>
                </c:pt>
                <c:pt idx="1315">
                  <c:v>6585.0</c:v>
                </c:pt>
                <c:pt idx="1316">
                  <c:v>6590.0</c:v>
                </c:pt>
                <c:pt idx="1317">
                  <c:v>6595.0</c:v>
                </c:pt>
                <c:pt idx="1318">
                  <c:v>6600.0</c:v>
                </c:pt>
                <c:pt idx="1319">
                  <c:v>6605.0</c:v>
                </c:pt>
                <c:pt idx="1320">
                  <c:v>6610.0</c:v>
                </c:pt>
                <c:pt idx="1321">
                  <c:v>6615.0</c:v>
                </c:pt>
                <c:pt idx="1322">
                  <c:v>6620.0</c:v>
                </c:pt>
                <c:pt idx="1323">
                  <c:v>6625.0</c:v>
                </c:pt>
                <c:pt idx="1324">
                  <c:v>6630.0</c:v>
                </c:pt>
                <c:pt idx="1325">
                  <c:v>6635.0</c:v>
                </c:pt>
                <c:pt idx="1326">
                  <c:v>6640.0</c:v>
                </c:pt>
                <c:pt idx="1327">
                  <c:v>6645.0</c:v>
                </c:pt>
                <c:pt idx="1328">
                  <c:v>6650.0</c:v>
                </c:pt>
                <c:pt idx="1329">
                  <c:v>6655.0</c:v>
                </c:pt>
                <c:pt idx="1330">
                  <c:v>6660.0</c:v>
                </c:pt>
                <c:pt idx="1331">
                  <c:v>6665.0</c:v>
                </c:pt>
                <c:pt idx="1332">
                  <c:v>6670.0</c:v>
                </c:pt>
                <c:pt idx="1333">
                  <c:v>6675.0</c:v>
                </c:pt>
                <c:pt idx="1334">
                  <c:v>6680.0</c:v>
                </c:pt>
                <c:pt idx="1335">
                  <c:v>6685.0</c:v>
                </c:pt>
                <c:pt idx="1336">
                  <c:v>6690.0</c:v>
                </c:pt>
                <c:pt idx="1337">
                  <c:v>6695.0</c:v>
                </c:pt>
                <c:pt idx="1338">
                  <c:v>6700.0</c:v>
                </c:pt>
                <c:pt idx="1339">
                  <c:v>6705.0</c:v>
                </c:pt>
                <c:pt idx="1340">
                  <c:v>6710.0</c:v>
                </c:pt>
                <c:pt idx="1341">
                  <c:v>6715.0</c:v>
                </c:pt>
                <c:pt idx="1342">
                  <c:v>6720.0</c:v>
                </c:pt>
                <c:pt idx="1343">
                  <c:v>6725.0</c:v>
                </c:pt>
                <c:pt idx="1344">
                  <c:v>6730.0</c:v>
                </c:pt>
                <c:pt idx="1345">
                  <c:v>6735.0</c:v>
                </c:pt>
                <c:pt idx="1346">
                  <c:v>6740.0</c:v>
                </c:pt>
                <c:pt idx="1347">
                  <c:v>6745.0</c:v>
                </c:pt>
                <c:pt idx="1348">
                  <c:v>6750.0</c:v>
                </c:pt>
                <c:pt idx="1349">
                  <c:v>6755.0</c:v>
                </c:pt>
                <c:pt idx="1350">
                  <c:v>6760.0</c:v>
                </c:pt>
                <c:pt idx="1351">
                  <c:v>6765.0</c:v>
                </c:pt>
                <c:pt idx="1352">
                  <c:v>6770.0</c:v>
                </c:pt>
                <c:pt idx="1353">
                  <c:v>6775.0</c:v>
                </c:pt>
                <c:pt idx="1354">
                  <c:v>6780.0</c:v>
                </c:pt>
                <c:pt idx="1355">
                  <c:v>6785.0</c:v>
                </c:pt>
                <c:pt idx="1356">
                  <c:v>6790.0</c:v>
                </c:pt>
                <c:pt idx="1357">
                  <c:v>6795.0</c:v>
                </c:pt>
                <c:pt idx="1358">
                  <c:v>6800.0</c:v>
                </c:pt>
                <c:pt idx="1359">
                  <c:v>6805.0</c:v>
                </c:pt>
                <c:pt idx="1360">
                  <c:v>6810.0</c:v>
                </c:pt>
                <c:pt idx="1361">
                  <c:v>6815.0</c:v>
                </c:pt>
                <c:pt idx="1362">
                  <c:v>6820.0</c:v>
                </c:pt>
                <c:pt idx="1363">
                  <c:v>6825.0</c:v>
                </c:pt>
                <c:pt idx="1364">
                  <c:v>6830.0</c:v>
                </c:pt>
                <c:pt idx="1365">
                  <c:v>6835.0</c:v>
                </c:pt>
                <c:pt idx="1366">
                  <c:v>6840.0</c:v>
                </c:pt>
                <c:pt idx="1367">
                  <c:v>6845.0</c:v>
                </c:pt>
                <c:pt idx="1368">
                  <c:v>6850.0</c:v>
                </c:pt>
                <c:pt idx="1369">
                  <c:v>6855.0</c:v>
                </c:pt>
                <c:pt idx="1370">
                  <c:v>6860.0</c:v>
                </c:pt>
                <c:pt idx="1371">
                  <c:v>6865.0</c:v>
                </c:pt>
                <c:pt idx="1372">
                  <c:v>6870.0</c:v>
                </c:pt>
                <c:pt idx="1373">
                  <c:v>6875.0</c:v>
                </c:pt>
                <c:pt idx="1374">
                  <c:v>6880.0</c:v>
                </c:pt>
                <c:pt idx="1375">
                  <c:v>6885.0</c:v>
                </c:pt>
                <c:pt idx="1376">
                  <c:v>6890.0</c:v>
                </c:pt>
                <c:pt idx="1377">
                  <c:v>6895.0</c:v>
                </c:pt>
                <c:pt idx="1378">
                  <c:v>6900.0</c:v>
                </c:pt>
                <c:pt idx="1379">
                  <c:v>6905.0</c:v>
                </c:pt>
                <c:pt idx="1380">
                  <c:v>6910.0</c:v>
                </c:pt>
                <c:pt idx="1381">
                  <c:v>6915.0</c:v>
                </c:pt>
                <c:pt idx="1382">
                  <c:v>6920.0</c:v>
                </c:pt>
                <c:pt idx="1383">
                  <c:v>6925.0</c:v>
                </c:pt>
                <c:pt idx="1384">
                  <c:v>6930.0</c:v>
                </c:pt>
                <c:pt idx="1385">
                  <c:v>6935.0</c:v>
                </c:pt>
                <c:pt idx="1386">
                  <c:v>6940.0</c:v>
                </c:pt>
                <c:pt idx="1387">
                  <c:v>6945.0</c:v>
                </c:pt>
                <c:pt idx="1388">
                  <c:v>6950.0</c:v>
                </c:pt>
                <c:pt idx="1389">
                  <c:v>6955.0</c:v>
                </c:pt>
                <c:pt idx="1390">
                  <c:v>6960.0</c:v>
                </c:pt>
                <c:pt idx="1391">
                  <c:v>6965.0</c:v>
                </c:pt>
                <c:pt idx="1392">
                  <c:v>6970.0</c:v>
                </c:pt>
                <c:pt idx="1393">
                  <c:v>6975.0</c:v>
                </c:pt>
                <c:pt idx="1394">
                  <c:v>6980.0</c:v>
                </c:pt>
                <c:pt idx="1395">
                  <c:v>6985.0</c:v>
                </c:pt>
                <c:pt idx="1396">
                  <c:v>6990.0</c:v>
                </c:pt>
                <c:pt idx="1397">
                  <c:v>6995.0</c:v>
                </c:pt>
                <c:pt idx="1398">
                  <c:v>7000.0</c:v>
                </c:pt>
                <c:pt idx="1399">
                  <c:v>7005.0</c:v>
                </c:pt>
                <c:pt idx="1400">
                  <c:v>7010.0</c:v>
                </c:pt>
                <c:pt idx="1401">
                  <c:v>7015.0</c:v>
                </c:pt>
                <c:pt idx="1402">
                  <c:v>7020.0</c:v>
                </c:pt>
                <c:pt idx="1403">
                  <c:v>7025.0</c:v>
                </c:pt>
                <c:pt idx="1404">
                  <c:v>7030.0</c:v>
                </c:pt>
                <c:pt idx="1405">
                  <c:v>7035.0</c:v>
                </c:pt>
                <c:pt idx="1406">
                  <c:v>7040.0</c:v>
                </c:pt>
                <c:pt idx="1407">
                  <c:v>7045.0</c:v>
                </c:pt>
                <c:pt idx="1408">
                  <c:v>7050.0</c:v>
                </c:pt>
                <c:pt idx="1409">
                  <c:v>7055.0</c:v>
                </c:pt>
                <c:pt idx="1410">
                  <c:v>7060.0</c:v>
                </c:pt>
                <c:pt idx="1411">
                  <c:v>7065.0</c:v>
                </c:pt>
                <c:pt idx="1412">
                  <c:v>7070.0</c:v>
                </c:pt>
                <c:pt idx="1413">
                  <c:v>7075.0</c:v>
                </c:pt>
                <c:pt idx="1414">
                  <c:v>7080.0</c:v>
                </c:pt>
                <c:pt idx="1415">
                  <c:v>7085.0</c:v>
                </c:pt>
                <c:pt idx="1416">
                  <c:v>7090.0</c:v>
                </c:pt>
                <c:pt idx="1417">
                  <c:v>7095.0</c:v>
                </c:pt>
                <c:pt idx="1418">
                  <c:v>7100.0</c:v>
                </c:pt>
                <c:pt idx="1419">
                  <c:v>7105.0</c:v>
                </c:pt>
                <c:pt idx="1420">
                  <c:v>7110.0</c:v>
                </c:pt>
                <c:pt idx="1421">
                  <c:v>7115.0</c:v>
                </c:pt>
                <c:pt idx="1422">
                  <c:v>7120.0</c:v>
                </c:pt>
                <c:pt idx="1423">
                  <c:v>7125.0</c:v>
                </c:pt>
                <c:pt idx="1424">
                  <c:v>7130.0</c:v>
                </c:pt>
                <c:pt idx="1425">
                  <c:v>7135.0</c:v>
                </c:pt>
                <c:pt idx="1426">
                  <c:v>7140.0</c:v>
                </c:pt>
                <c:pt idx="1427">
                  <c:v>7145.0</c:v>
                </c:pt>
                <c:pt idx="1428">
                  <c:v>7150.0</c:v>
                </c:pt>
                <c:pt idx="1429">
                  <c:v>7155.0</c:v>
                </c:pt>
                <c:pt idx="1430">
                  <c:v>7160.0</c:v>
                </c:pt>
                <c:pt idx="1431">
                  <c:v>7165.0</c:v>
                </c:pt>
                <c:pt idx="1432">
                  <c:v>7170.0</c:v>
                </c:pt>
                <c:pt idx="1433">
                  <c:v>7175.0</c:v>
                </c:pt>
                <c:pt idx="1434">
                  <c:v>7180.0</c:v>
                </c:pt>
                <c:pt idx="1435">
                  <c:v>7185.0</c:v>
                </c:pt>
                <c:pt idx="1436">
                  <c:v>7190.0</c:v>
                </c:pt>
                <c:pt idx="1437">
                  <c:v>7195.0</c:v>
                </c:pt>
                <c:pt idx="1438">
                  <c:v>7200.0</c:v>
                </c:pt>
                <c:pt idx="1439">
                  <c:v>7205.0</c:v>
                </c:pt>
                <c:pt idx="1440">
                  <c:v>7210.0</c:v>
                </c:pt>
                <c:pt idx="1441">
                  <c:v>7215.0</c:v>
                </c:pt>
                <c:pt idx="1442">
                  <c:v>7220.0</c:v>
                </c:pt>
                <c:pt idx="1443">
                  <c:v>7225.0</c:v>
                </c:pt>
                <c:pt idx="1444">
                  <c:v>7230.0</c:v>
                </c:pt>
                <c:pt idx="1445">
                  <c:v>7235.0</c:v>
                </c:pt>
                <c:pt idx="1446">
                  <c:v>7240.0</c:v>
                </c:pt>
                <c:pt idx="1447">
                  <c:v>7245.0</c:v>
                </c:pt>
                <c:pt idx="1448">
                  <c:v>7250.0</c:v>
                </c:pt>
                <c:pt idx="1449">
                  <c:v>7255.0</c:v>
                </c:pt>
                <c:pt idx="1450">
                  <c:v>7260.0</c:v>
                </c:pt>
                <c:pt idx="1451">
                  <c:v>7265.0</c:v>
                </c:pt>
                <c:pt idx="1452">
                  <c:v>7270.0</c:v>
                </c:pt>
                <c:pt idx="1453">
                  <c:v>7275.0</c:v>
                </c:pt>
                <c:pt idx="1454">
                  <c:v>7280.0</c:v>
                </c:pt>
                <c:pt idx="1455">
                  <c:v>7285.0</c:v>
                </c:pt>
                <c:pt idx="1456">
                  <c:v>7290.0</c:v>
                </c:pt>
                <c:pt idx="1457">
                  <c:v>7295.0</c:v>
                </c:pt>
                <c:pt idx="1458">
                  <c:v>7300.0</c:v>
                </c:pt>
                <c:pt idx="1459">
                  <c:v>7305.0</c:v>
                </c:pt>
                <c:pt idx="1460">
                  <c:v>7310.0</c:v>
                </c:pt>
                <c:pt idx="1461">
                  <c:v>7315.0</c:v>
                </c:pt>
                <c:pt idx="1462">
                  <c:v>7320.0</c:v>
                </c:pt>
                <c:pt idx="1463">
                  <c:v>7325.0</c:v>
                </c:pt>
                <c:pt idx="1464">
                  <c:v>7330.0</c:v>
                </c:pt>
                <c:pt idx="1465">
                  <c:v>7335.0</c:v>
                </c:pt>
                <c:pt idx="1466">
                  <c:v>7340.0</c:v>
                </c:pt>
                <c:pt idx="1467">
                  <c:v>7345.0</c:v>
                </c:pt>
                <c:pt idx="1468">
                  <c:v>7350.0</c:v>
                </c:pt>
                <c:pt idx="1469">
                  <c:v>7355.0</c:v>
                </c:pt>
                <c:pt idx="1470">
                  <c:v>7360.0</c:v>
                </c:pt>
                <c:pt idx="1471">
                  <c:v>7365.0</c:v>
                </c:pt>
                <c:pt idx="1472">
                  <c:v>7370.0</c:v>
                </c:pt>
                <c:pt idx="1473">
                  <c:v>7375.0</c:v>
                </c:pt>
                <c:pt idx="1474">
                  <c:v>7380.0</c:v>
                </c:pt>
                <c:pt idx="1475">
                  <c:v>7385.0</c:v>
                </c:pt>
                <c:pt idx="1476">
                  <c:v>7390.0</c:v>
                </c:pt>
                <c:pt idx="1477">
                  <c:v>7395.0</c:v>
                </c:pt>
                <c:pt idx="1478">
                  <c:v>7400.0</c:v>
                </c:pt>
                <c:pt idx="1479">
                  <c:v>7405.0</c:v>
                </c:pt>
                <c:pt idx="1480">
                  <c:v>7410.0</c:v>
                </c:pt>
                <c:pt idx="1481">
                  <c:v>7415.0</c:v>
                </c:pt>
                <c:pt idx="1482">
                  <c:v>7420.0</c:v>
                </c:pt>
                <c:pt idx="1483">
                  <c:v>7425.0</c:v>
                </c:pt>
                <c:pt idx="1484">
                  <c:v>7430.0</c:v>
                </c:pt>
                <c:pt idx="1485">
                  <c:v>7435.0</c:v>
                </c:pt>
                <c:pt idx="1486">
                  <c:v>7440.0</c:v>
                </c:pt>
                <c:pt idx="1487">
                  <c:v>7445.0</c:v>
                </c:pt>
                <c:pt idx="1488">
                  <c:v>7450.0</c:v>
                </c:pt>
                <c:pt idx="1489">
                  <c:v>7455.0</c:v>
                </c:pt>
                <c:pt idx="1490">
                  <c:v>7460.0</c:v>
                </c:pt>
                <c:pt idx="1491">
                  <c:v>7465.0</c:v>
                </c:pt>
                <c:pt idx="1492">
                  <c:v>7470.0</c:v>
                </c:pt>
                <c:pt idx="1493">
                  <c:v>7475.0</c:v>
                </c:pt>
                <c:pt idx="1494">
                  <c:v>7480.0</c:v>
                </c:pt>
                <c:pt idx="1495">
                  <c:v>7485.0</c:v>
                </c:pt>
                <c:pt idx="1496">
                  <c:v>7490.0</c:v>
                </c:pt>
                <c:pt idx="1497">
                  <c:v>7495.0</c:v>
                </c:pt>
                <c:pt idx="1498">
                  <c:v>7500.0</c:v>
                </c:pt>
                <c:pt idx="1499">
                  <c:v>7505.0</c:v>
                </c:pt>
                <c:pt idx="1500">
                  <c:v>7510.0</c:v>
                </c:pt>
                <c:pt idx="1501">
                  <c:v>7515.0</c:v>
                </c:pt>
                <c:pt idx="1502">
                  <c:v>7520.0</c:v>
                </c:pt>
                <c:pt idx="1503">
                  <c:v>7525.0</c:v>
                </c:pt>
                <c:pt idx="1504">
                  <c:v>7530.0</c:v>
                </c:pt>
                <c:pt idx="1505">
                  <c:v>7535.0</c:v>
                </c:pt>
                <c:pt idx="1506">
                  <c:v>7540.0</c:v>
                </c:pt>
                <c:pt idx="1507">
                  <c:v>7545.0</c:v>
                </c:pt>
                <c:pt idx="1508">
                  <c:v>7550.0</c:v>
                </c:pt>
                <c:pt idx="1509">
                  <c:v>7555.0</c:v>
                </c:pt>
                <c:pt idx="1510">
                  <c:v>7560.0</c:v>
                </c:pt>
                <c:pt idx="1511">
                  <c:v>7565.0</c:v>
                </c:pt>
                <c:pt idx="1512">
                  <c:v>7570.0</c:v>
                </c:pt>
                <c:pt idx="1513">
                  <c:v>7575.0</c:v>
                </c:pt>
                <c:pt idx="1514">
                  <c:v>7580.0</c:v>
                </c:pt>
                <c:pt idx="1515">
                  <c:v>7585.0</c:v>
                </c:pt>
                <c:pt idx="1516">
                  <c:v>7590.0</c:v>
                </c:pt>
                <c:pt idx="1517">
                  <c:v>7595.0</c:v>
                </c:pt>
                <c:pt idx="1518">
                  <c:v>7600.0</c:v>
                </c:pt>
                <c:pt idx="1519">
                  <c:v>7605.0</c:v>
                </c:pt>
                <c:pt idx="1520">
                  <c:v>7610.0</c:v>
                </c:pt>
                <c:pt idx="1521">
                  <c:v>7615.0</c:v>
                </c:pt>
                <c:pt idx="1522">
                  <c:v>7620.0</c:v>
                </c:pt>
                <c:pt idx="1523">
                  <c:v>7625.0</c:v>
                </c:pt>
                <c:pt idx="1524">
                  <c:v>7630.0</c:v>
                </c:pt>
                <c:pt idx="1525">
                  <c:v>7635.0</c:v>
                </c:pt>
                <c:pt idx="1526">
                  <c:v>7640.0</c:v>
                </c:pt>
                <c:pt idx="1527">
                  <c:v>7645.0</c:v>
                </c:pt>
                <c:pt idx="1528">
                  <c:v>7650.0</c:v>
                </c:pt>
                <c:pt idx="1529">
                  <c:v>7655.0</c:v>
                </c:pt>
                <c:pt idx="1530">
                  <c:v>7660.0</c:v>
                </c:pt>
                <c:pt idx="1531">
                  <c:v>7665.0</c:v>
                </c:pt>
                <c:pt idx="1532">
                  <c:v>7670.0</c:v>
                </c:pt>
                <c:pt idx="1533">
                  <c:v>7675.0</c:v>
                </c:pt>
                <c:pt idx="1534">
                  <c:v>7680.0</c:v>
                </c:pt>
                <c:pt idx="1535">
                  <c:v>7685.0</c:v>
                </c:pt>
                <c:pt idx="1536">
                  <c:v>7690.0</c:v>
                </c:pt>
                <c:pt idx="1537">
                  <c:v>7695.0</c:v>
                </c:pt>
                <c:pt idx="1538">
                  <c:v>7700.0</c:v>
                </c:pt>
                <c:pt idx="1539">
                  <c:v>7705.0</c:v>
                </c:pt>
                <c:pt idx="1540">
                  <c:v>7710.0</c:v>
                </c:pt>
                <c:pt idx="1541">
                  <c:v>7715.0</c:v>
                </c:pt>
                <c:pt idx="1542">
                  <c:v>7720.0</c:v>
                </c:pt>
                <c:pt idx="1543">
                  <c:v>7725.0</c:v>
                </c:pt>
                <c:pt idx="1544">
                  <c:v>7730.0</c:v>
                </c:pt>
                <c:pt idx="1545">
                  <c:v>7735.0</c:v>
                </c:pt>
                <c:pt idx="1546">
                  <c:v>7740.0</c:v>
                </c:pt>
                <c:pt idx="1547">
                  <c:v>7745.0</c:v>
                </c:pt>
                <c:pt idx="1548">
                  <c:v>7750.0</c:v>
                </c:pt>
                <c:pt idx="1549">
                  <c:v>7755.0</c:v>
                </c:pt>
                <c:pt idx="1550">
                  <c:v>7760.0</c:v>
                </c:pt>
                <c:pt idx="1551">
                  <c:v>7765.0</c:v>
                </c:pt>
                <c:pt idx="1552">
                  <c:v>7770.0</c:v>
                </c:pt>
                <c:pt idx="1553">
                  <c:v>7775.0</c:v>
                </c:pt>
                <c:pt idx="1554">
                  <c:v>7780.0</c:v>
                </c:pt>
                <c:pt idx="1555">
                  <c:v>7785.0</c:v>
                </c:pt>
                <c:pt idx="1556">
                  <c:v>7790.0</c:v>
                </c:pt>
                <c:pt idx="1557">
                  <c:v>7795.0</c:v>
                </c:pt>
                <c:pt idx="1558">
                  <c:v>7800.0</c:v>
                </c:pt>
                <c:pt idx="1559">
                  <c:v>7805.0</c:v>
                </c:pt>
                <c:pt idx="1560">
                  <c:v>7810.0</c:v>
                </c:pt>
                <c:pt idx="1561">
                  <c:v>7815.0</c:v>
                </c:pt>
                <c:pt idx="1562">
                  <c:v>7820.0</c:v>
                </c:pt>
                <c:pt idx="1563">
                  <c:v>7825.0</c:v>
                </c:pt>
                <c:pt idx="1564">
                  <c:v>7830.0</c:v>
                </c:pt>
                <c:pt idx="1565">
                  <c:v>7835.0</c:v>
                </c:pt>
                <c:pt idx="1566">
                  <c:v>7840.0</c:v>
                </c:pt>
                <c:pt idx="1567">
                  <c:v>7845.0</c:v>
                </c:pt>
                <c:pt idx="1568">
                  <c:v>7850.0</c:v>
                </c:pt>
                <c:pt idx="1569">
                  <c:v>7855.0</c:v>
                </c:pt>
                <c:pt idx="1570">
                  <c:v>7860.0</c:v>
                </c:pt>
                <c:pt idx="1571">
                  <c:v>7865.0</c:v>
                </c:pt>
                <c:pt idx="1572">
                  <c:v>7870.0</c:v>
                </c:pt>
                <c:pt idx="1573">
                  <c:v>7875.0</c:v>
                </c:pt>
                <c:pt idx="1574">
                  <c:v>7880.0</c:v>
                </c:pt>
                <c:pt idx="1575">
                  <c:v>7885.0</c:v>
                </c:pt>
                <c:pt idx="1576">
                  <c:v>7890.0</c:v>
                </c:pt>
                <c:pt idx="1577">
                  <c:v>7895.0</c:v>
                </c:pt>
                <c:pt idx="1578">
                  <c:v>7900.0</c:v>
                </c:pt>
                <c:pt idx="1579">
                  <c:v>7905.0</c:v>
                </c:pt>
                <c:pt idx="1580">
                  <c:v>7910.0</c:v>
                </c:pt>
                <c:pt idx="1581">
                  <c:v>7915.0</c:v>
                </c:pt>
                <c:pt idx="1582">
                  <c:v>7920.0</c:v>
                </c:pt>
                <c:pt idx="1583">
                  <c:v>7925.0</c:v>
                </c:pt>
                <c:pt idx="1584">
                  <c:v>7930.0</c:v>
                </c:pt>
                <c:pt idx="1585">
                  <c:v>7935.0</c:v>
                </c:pt>
                <c:pt idx="1586">
                  <c:v>7940.0</c:v>
                </c:pt>
                <c:pt idx="1587">
                  <c:v>7945.0</c:v>
                </c:pt>
                <c:pt idx="1588">
                  <c:v>7950.0</c:v>
                </c:pt>
                <c:pt idx="1589">
                  <c:v>7955.0</c:v>
                </c:pt>
                <c:pt idx="1590">
                  <c:v>7960.0</c:v>
                </c:pt>
                <c:pt idx="1591">
                  <c:v>7965.0</c:v>
                </c:pt>
                <c:pt idx="1592">
                  <c:v>7970.0</c:v>
                </c:pt>
                <c:pt idx="1593">
                  <c:v>7975.0</c:v>
                </c:pt>
                <c:pt idx="1594">
                  <c:v>7980.0</c:v>
                </c:pt>
                <c:pt idx="1595">
                  <c:v>7985.0</c:v>
                </c:pt>
                <c:pt idx="1596">
                  <c:v>7990.0</c:v>
                </c:pt>
                <c:pt idx="1597">
                  <c:v>7995.0</c:v>
                </c:pt>
                <c:pt idx="1598">
                  <c:v>8000.0</c:v>
                </c:pt>
                <c:pt idx="1599">
                  <c:v>8005.0</c:v>
                </c:pt>
                <c:pt idx="1600">
                  <c:v>8010.0</c:v>
                </c:pt>
                <c:pt idx="1601">
                  <c:v>8015.0</c:v>
                </c:pt>
                <c:pt idx="1602">
                  <c:v>8020.0</c:v>
                </c:pt>
                <c:pt idx="1603">
                  <c:v>8025.0</c:v>
                </c:pt>
                <c:pt idx="1604">
                  <c:v>8030.0</c:v>
                </c:pt>
                <c:pt idx="1605">
                  <c:v>8035.0</c:v>
                </c:pt>
                <c:pt idx="1606">
                  <c:v>8040.0</c:v>
                </c:pt>
                <c:pt idx="1607">
                  <c:v>8045.0</c:v>
                </c:pt>
                <c:pt idx="1608">
                  <c:v>8050.0</c:v>
                </c:pt>
                <c:pt idx="1609">
                  <c:v>8055.0</c:v>
                </c:pt>
                <c:pt idx="1610">
                  <c:v>8060.0</c:v>
                </c:pt>
                <c:pt idx="1611">
                  <c:v>8065.0</c:v>
                </c:pt>
                <c:pt idx="1612">
                  <c:v>8070.0</c:v>
                </c:pt>
                <c:pt idx="1613">
                  <c:v>8075.0</c:v>
                </c:pt>
                <c:pt idx="1614">
                  <c:v>8080.0</c:v>
                </c:pt>
                <c:pt idx="1615">
                  <c:v>8085.0</c:v>
                </c:pt>
                <c:pt idx="1616">
                  <c:v>8090.0</c:v>
                </c:pt>
                <c:pt idx="1617">
                  <c:v>8095.0</c:v>
                </c:pt>
                <c:pt idx="1618">
                  <c:v>8100.0</c:v>
                </c:pt>
                <c:pt idx="1619">
                  <c:v>8105.0</c:v>
                </c:pt>
                <c:pt idx="1620">
                  <c:v>8110.0</c:v>
                </c:pt>
                <c:pt idx="1621">
                  <c:v>8115.0</c:v>
                </c:pt>
                <c:pt idx="1622">
                  <c:v>8120.0</c:v>
                </c:pt>
                <c:pt idx="1623">
                  <c:v>8125.0</c:v>
                </c:pt>
                <c:pt idx="1624">
                  <c:v>8130.0</c:v>
                </c:pt>
                <c:pt idx="1625">
                  <c:v>8135.0</c:v>
                </c:pt>
                <c:pt idx="1626">
                  <c:v>8140.0</c:v>
                </c:pt>
                <c:pt idx="1627">
                  <c:v>8145.0</c:v>
                </c:pt>
                <c:pt idx="1628">
                  <c:v>8150.0</c:v>
                </c:pt>
                <c:pt idx="1629">
                  <c:v>8155.0</c:v>
                </c:pt>
                <c:pt idx="1630">
                  <c:v>8160.0</c:v>
                </c:pt>
                <c:pt idx="1631">
                  <c:v>8165.0</c:v>
                </c:pt>
                <c:pt idx="1632">
                  <c:v>8170.0</c:v>
                </c:pt>
                <c:pt idx="1633">
                  <c:v>8175.0</c:v>
                </c:pt>
                <c:pt idx="1634">
                  <c:v>8180.0</c:v>
                </c:pt>
                <c:pt idx="1635">
                  <c:v>8185.0</c:v>
                </c:pt>
                <c:pt idx="1636">
                  <c:v>8190.0</c:v>
                </c:pt>
                <c:pt idx="1637">
                  <c:v>8195.0</c:v>
                </c:pt>
                <c:pt idx="1638">
                  <c:v>8200.0</c:v>
                </c:pt>
                <c:pt idx="1639">
                  <c:v>8205.0</c:v>
                </c:pt>
                <c:pt idx="1640">
                  <c:v>8210.0</c:v>
                </c:pt>
                <c:pt idx="1641">
                  <c:v>8215.0</c:v>
                </c:pt>
                <c:pt idx="1642">
                  <c:v>8220.0</c:v>
                </c:pt>
                <c:pt idx="1643">
                  <c:v>8225.0</c:v>
                </c:pt>
                <c:pt idx="1644">
                  <c:v>8230.0</c:v>
                </c:pt>
                <c:pt idx="1645">
                  <c:v>8235.0</c:v>
                </c:pt>
                <c:pt idx="1646">
                  <c:v>8240.0</c:v>
                </c:pt>
                <c:pt idx="1647">
                  <c:v>8245.0</c:v>
                </c:pt>
                <c:pt idx="1648">
                  <c:v>8250.0</c:v>
                </c:pt>
                <c:pt idx="1649">
                  <c:v>8255.0</c:v>
                </c:pt>
                <c:pt idx="1650">
                  <c:v>8260.0</c:v>
                </c:pt>
                <c:pt idx="1651">
                  <c:v>8265.0</c:v>
                </c:pt>
                <c:pt idx="1652">
                  <c:v>8270.0</c:v>
                </c:pt>
                <c:pt idx="1653">
                  <c:v>8275.0</c:v>
                </c:pt>
                <c:pt idx="1654">
                  <c:v>8280.0</c:v>
                </c:pt>
                <c:pt idx="1655">
                  <c:v>8285.0</c:v>
                </c:pt>
                <c:pt idx="1656">
                  <c:v>8290.0</c:v>
                </c:pt>
                <c:pt idx="1657">
                  <c:v>8295.0</c:v>
                </c:pt>
                <c:pt idx="1658">
                  <c:v>8300.0</c:v>
                </c:pt>
                <c:pt idx="1659">
                  <c:v>8305.0</c:v>
                </c:pt>
                <c:pt idx="1660">
                  <c:v>8310.0</c:v>
                </c:pt>
                <c:pt idx="1661">
                  <c:v>8315.0</c:v>
                </c:pt>
                <c:pt idx="1662">
                  <c:v>8320.0</c:v>
                </c:pt>
                <c:pt idx="1663">
                  <c:v>8325.0</c:v>
                </c:pt>
                <c:pt idx="1664">
                  <c:v>8330.0</c:v>
                </c:pt>
                <c:pt idx="1665">
                  <c:v>8335.0</c:v>
                </c:pt>
                <c:pt idx="1666">
                  <c:v>8340.0</c:v>
                </c:pt>
                <c:pt idx="1667">
                  <c:v>8345.0</c:v>
                </c:pt>
                <c:pt idx="1668">
                  <c:v>8350.0</c:v>
                </c:pt>
                <c:pt idx="1669">
                  <c:v>8355.0</c:v>
                </c:pt>
                <c:pt idx="1670">
                  <c:v>8360.0</c:v>
                </c:pt>
                <c:pt idx="1671">
                  <c:v>8365.0</c:v>
                </c:pt>
                <c:pt idx="1672">
                  <c:v>8370.0</c:v>
                </c:pt>
                <c:pt idx="1673">
                  <c:v>8375.0</c:v>
                </c:pt>
                <c:pt idx="1674">
                  <c:v>8380.0</c:v>
                </c:pt>
                <c:pt idx="1675">
                  <c:v>8385.0</c:v>
                </c:pt>
                <c:pt idx="1676">
                  <c:v>8390.0</c:v>
                </c:pt>
                <c:pt idx="1677">
                  <c:v>8395.0</c:v>
                </c:pt>
                <c:pt idx="1678">
                  <c:v>8400.0</c:v>
                </c:pt>
                <c:pt idx="1679">
                  <c:v>8405.0</c:v>
                </c:pt>
                <c:pt idx="1680">
                  <c:v>8410.0</c:v>
                </c:pt>
                <c:pt idx="1681">
                  <c:v>8415.0</c:v>
                </c:pt>
                <c:pt idx="1682">
                  <c:v>8420.0</c:v>
                </c:pt>
                <c:pt idx="1683">
                  <c:v>8425.0</c:v>
                </c:pt>
                <c:pt idx="1684">
                  <c:v>8430.0</c:v>
                </c:pt>
                <c:pt idx="1685">
                  <c:v>8435.0</c:v>
                </c:pt>
                <c:pt idx="1686">
                  <c:v>8440.0</c:v>
                </c:pt>
                <c:pt idx="1687">
                  <c:v>8445.0</c:v>
                </c:pt>
                <c:pt idx="1688">
                  <c:v>8450.0</c:v>
                </c:pt>
                <c:pt idx="1689">
                  <c:v>8455.0</c:v>
                </c:pt>
                <c:pt idx="1690">
                  <c:v>8460.0</c:v>
                </c:pt>
                <c:pt idx="1691">
                  <c:v>8465.0</c:v>
                </c:pt>
                <c:pt idx="1692">
                  <c:v>8470.0</c:v>
                </c:pt>
                <c:pt idx="1693">
                  <c:v>8475.0</c:v>
                </c:pt>
                <c:pt idx="1694">
                  <c:v>8480.0</c:v>
                </c:pt>
                <c:pt idx="1695">
                  <c:v>8485.0</c:v>
                </c:pt>
                <c:pt idx="1696">
                  <c:v>8490.0</c:v>
                </c:pt>
                <c:pt idx="1697">
                  <c:v>8495.0</c:v>
                </c:pt>
                <c:pt idx="1698">
                  <c:v>8500.0</c:v>
                </c:pt>
                <c:pt idx="1699">
                  <c:v>8505.0</c:v>
                </c:pt>
                <c:pt idx="1700">
                  <c:v>8510.0</c:v>
                </c:pt>
                <c:pt idx="1701">
                  <c:v>8515.0</c:v>
                </c:pt>
                <c:pt idx="1702">
                  <c:v>8520.0</c:v>
                </c:pt>
                <c:pt idx="1703">
                  <c:v>8525.0</c:v>
                </c:pt>
                <c:pt idx="1704">
                  <c:v>8530.0</c:v>
                </c:pt>
                <c:pt idx="1705">
                  <c:v>8535.0</c:v>
                </c:pt>
                <c:pt idx="1706">
                  <c:v>8540.0</c:v>
                </c:pt>
                <c:pt idx="1707">
                  <c:v>8545.0</c:v>
                </c:pt>
                <c:pt idx="1708">
                  <c:v>8550.0</c:v>
                </c:pt>
                <c:pt idx="1709">
                  <c:v>8555.0</c:v>
                </c:pt>
                <c:pt idx="1710">
                  <c:v>8560.0</c:v>
                </c:pt>
                <c:pt idx="1711">
                  <c:v>8565.0</c:v>
                </c:pt>
                <c:pt idx="1712">
                  <c:v>8570.0</c:v>
                </c:pt>
                <c:pt idx="1713">
                  <c:v>8575.0</c:v>
                </c:pt>
                <c:pt idx="1714">
                  <c:v>8580.0</c:v>
                </c:pt>
                <c:pt idx="1715">
                  <c:v>8585.0</c:v>
                </c:pt>
                <c:pt idx="1716">
                  <c:v>8590.0</c:v>
                </c:pt>
                <c:pt idx="1717">
                  <c:v>8595.0</c:v>
                </c:pt>
                <c:pt idx="1718">
                  <c:v>8600.0</c:v>
                </c:pt>
                <c:pt idx="1719">
                  <c:v>8605.0</c:v>
                </c:pt>
                <c:pt idx="1720">
                  <c:v>8610.0</c:v>
                </c:pt>
                <c:pt idx="1721">
                  <c:v>8615.0</c:v>
                </c:pt>
                <c:pt idx="1722">
                  <c:v>8620.0</c:v>
                </c:pt>
                <c:pt idx="1723">
                  <c:v>8625.0</c:v>
                </c:pt>
                <c:pt idx="1724">
                  <c:v>8630.0</c:v>
                </c:pt>
                <c:pt idx="1725">
                  <c:v>8635.0</c:v>
                </c:pt>
                <c:pt idx="1726">
                  <c:v>8640.0</c:v>
                </c:pt>
                <c:pt idx="1727">
                  <c:v>8645.0</c:v>
                </c:pt>
                <c:pt idx="1728">
                  <c:v>8650.0</c:v>
                </c:pt>
                <c:pt idx="1729">
                  <c:v>8655.0</c:v>
                </c:pt>
                <c:pt idx="1730">
                  <c:v>8660.0</c:v>
                </c:pt>
                <c:pt idx="1731">
                  <c:v>8665.0</c:v>
                </c:pt>
                <c:pt idx="1732">
                  <c:v>8670.0</c:v>
                </c:pt>
                <c:pt idx="1733">
                  <c:v>8675.0</c:v>
                </c:pt>
                <c:pt idx="1734">
                  <c:v>8680.0</c:v>
                </c:pt>
                <c:pt idx="1735">
                  <c:v>8685.0</c:v>
                </c:pt>
                <c:pt idx="1736">
                  <c:v>8690.0</c:v>
                </c:pt>
                <c:pt idx="1737">
                  <c:v>8695.0</c:v>
                </c:pt>
                <c:pt idx="1738">
                  <c:v>8700.0</c:v>
                </c:pt>
                <c:pt idx="1739">
                  <c:v>8705.0</c:v>
                </c:pt>
                <c:pt idx="1740">
                  <c:v>8710.0</c:v>
                </c:pt>
                <c:pt idx="1741">
                  <c:v>8715.0</c:v>
                </c:pt>
                <c:pt idx="1742">
                  <c:v>8720.0</c:v>
                </c:pt>
                <c:pt idx="1743">
                  <c:v>8725.0</c:v>
                </c:pt>
                <c:pt idx="1744">
                  <c:v>8730.0</c:v>
                </c:pt>
                <c:pt idx="1745">
                  <c:v>8735.0</c:v>
                </c:pt>
                <c:pt idx="1746">
                  <c:v>8740.0</c:v>
                </c:pt>
                <c:pt idx="1747">
                  <c:v>8745.0</c:v>
                </c:pt>
                <c:pt idx="1748">
                  <c:v>8750.0</c:v>
                </c:pt>
                <c:pt idx="1749">
                  <c:v>8755.0</c:v>
                </c:pt>
                <c:pt idx="1750">
                  <c:v>8760.0</c:v>
                </c:pt>
                <c:pt idx="1751">
                  <c:v>8765.0</c:v>
                </c:pt>
                <c:pt idx="1752">
                  <c:v>8770.0</c:v>
                </c:pt>
                <c:pt idx="1753">
                  <c:v>8775.0</c:v>
                </c:pt>
                <c:pt idx="1754">
                  <c:v>8780.0</c:v>
                </c:pt>
                <c:pt idx="1755">
                  <c:v>8785.0</c:v>
                </c:pt>
                <c:pt idx="1756">
                  <c:v>8790.0</c:v>
                </c:pt>
                <c:pt idx="1757">
                  <c:v>8795.0</c:v>
                </c:pt>
                <c:pt idx="1758">
                  <c:v>8800.0</c:v>
                </c:pt>
                <c:pt idx="1759">
                  <c:v>8805.0</c:v>
                </c:pt>
                <c:pt idx="1760">
                  <c:v>8810.0</c:v>
                </c:pt>
                <c:pt idx="1761">
                  <c:v>8815.0</c:v>
                </c:pt>
                <c:pt idx="1762">
                  <c:v>8820.0</c:v>
                </c:pt>
                <c:pt idx="1763">
                  <c:v>8825.0</c:v>
                </c:pt>
                <c:pt idx="1764">
                  <c:v>8830.0</c:v>
                </c:pt>
                <c:pt idx="1765">
                  <c:v>8835.0</c:v>
                </c:pt>
                <c:pt idx="1766">
                  <c:v>8840.0</c:v>
                </c:pt>
                <c:pt idx="1767">
                  <c:v>8845.0</c:v>
                </c:pt>
                <c:pt idx="1768">
                  <c:v>8850.0</c:v>
                </c:pt>
                <c:pt idx="1769">
                  <c:v>8855.0</c:v>
                </c:pt>
                <c:pt idx="1770">
                  <c:v>8860.0</c:v>
                </c:pt>
                <c:pt idx="1771">
                  <c:v>8865.0</c:v>
                </c:pt>
                <c:pt idx="1772">
                  <c:v>8870.0</c:v>
                </c:pt>
                <c:pt idx="1773">
                  <c:v>8875.0</c:v>
                </c:pt>
                <c:pt idx="1774">
                  <c:v>8880.0</c:v>
                </c:pt>
                <c:pt idx="1775">
                  <c:v>8885.0</c:v>
                </c:pt>
                <c:pt idx="1776">
                  <c:v>8890.0</c:v>
                </c:pt>
                <c:pt idx="1777">
                  <c:v>8895.0</c:v>
                </c:pt>
                <c:pt idx="1778">
                  <c:v>8900.0</c:v>
                </c:pt>
                <c:pt idx="1779">
                  <c:v>8905.0</c:v>
                </c:pt>
                <c:pt idx="1780">
                  <c:v>8910.0</c:v>
                </c:pt>
                <c:pt idx="1781">
                  <c:v>8915.0</c:v>
                </c:pt>
                <c:pt idx="1782">
                  <c:v>8920.0</c:v>
                </c:pt>
                <c:pt idx="1783">
                  <c:v>8925.0</c:v>
                </c:pt>
                <c:pt idx="1784">
                  <c:v>8930.0</c:v>
                </c:pt>
                <c:pt idx="1785">
                  <c:v>8935.0</c:v>
                </c:pt>
                <c:pt idx="1786">
                  <c:v>8940.0</c:v>
                </c:pt>
                <c:pt idx="1787">
                  <c:v>8945.0</c:v>
                </c:pt>
                <c:pt idx="1788">
                  <c:v>8950.0</c:v>
                </c:pt>
                <c:pt idx="1789">
                  <c:v>8955.0</c:v>
                </c:pt>
                <c:pt idx="1790">
                  <c:v>8960.0</c:v>
                </c:pt>
                <c:pt idx="1791">
                  <c:v>8965.0</c:v>
                </c:pt>
                <c:pt idx="1792">
                  <c:v>8970.0</c:v>
                </c:pt>
                <c:pt idx="1793">
                  <c:v>8975.0</c:v>
                </c:pt>
                <c:pt idx="1794">
                  <c:v>8980.0</c:v>
                </c:pt>
                <c:pt idx="1795">
                  <c:v>8985.0</c:v>
                </c:pt>
                <c:pt idx="1796">
                  <c:v>8990.0</c:v>
                </c:pt>
                <c:pt idx="1797">
                  <c:v>8995.0</c:v>
                </c:pt>
                <c:pt idx="1798">
                  <c:v>9000.0</c:v>
                </c:pt>
                <c:pt idx="1799">
                  <c:v>9005.0</c:v>
                </c:pt>
                <c:pt idx="1800">
                  <c:v>9010.0</c:v>
                </c:pt>
                <c:pt idx="1801">
                  <c:v>9015.0</c:v>
                </c:pt>
                <c:pt idx="1802">
                  <c:v>9020.0</c:v>
                </c:pt>
                <c:pt idx="1803">
                  <c:v>9025.0</c:v>
                </c:pt>
                <c:pt idx="1804">
                  <c:v>9030.0</c:v>
                </c:pt>
                <c:pt idx="1805">
                  <c:v>9035.0</c:v>
                </c:pt>
                <c:pt idx="1806">
                  <c:v>9040.0</c:v>
                </c:pt>
                <c:pt idx="1807">
                  <c:v>9045.0</c:v>
                </c:pt>
                <c:pt idx="1808">
                  <c:v>9050.0</c:v>
                </c:pt>
                <c:pt idx="1809">
                  <c:v>9055.0</c:v>
                </c:pt>
                <c:pt idx="1810">
                  <c:v>9060.0</c:v>
                </c:pt>
                <c:pt idx="1811">
                  <c:v>9065.0</c:v>
                </c:pt>
                <c:pt idx="1812">
                  <c:v>9070.0</c:v>
                </c:pt>
                <c:pt idx="1813">
                  <c:v>9075.0</c:v>
                </c:pt>
                <c:pt idx="1814">
                  <c:v>9080.0</c:v>
                </c:pt>
                <c:pt idx="1815">
                  <c:v>9085.0</c:v>
                </c:pt>
                <c:pt idx="1816">
                  <c:v>9090.0</c:v>
                </c:pt>
                <c:pt idx="1817">
                  <c:v>9095.0</c:v>
                </c:pt>
                <c:pt idx="1818">
                  <c:v>9100.0</c:v>
                </c:pt>
                <c:pt idx="1819">
                  <c:v>9105.0</c:v>
                </c:pt>
                <c:pt idx="1820">
                  <c:v>9110.0</c:v>
                </c:pt>
                <c:pt idx="1821">
                  <c:v>9115.0</c:v>
                </c:pt>
                <c:pt idx="1822">
                  <c:v>9120.0</c:v>
                </c:pt>
                <c:pt idx="1823">
                  <c:v>9125.0</c:v>
                </c:pt>
                <c:pt idx="1824">
                  <c:v>9130.0</c:v>
                </c:pt>
                <c:pt idx="1825">
                  <c:v>9135.0</c:v>
                </c:pt>
                <c:pt idx="1826">
                  <c:v>9140.0</c:v>
                </c:pt>
                <c:pt idx="1827">
                  <c:v>9145.0</c:v>
                </c:pt>
                <c:pt idx="1828">
                  <c:v>9150.0</c:v>
                </c:pt>
                <c:pt idx="1829">
                  <c:v>9155.0</c:v>
                </c:pt>
                <c:pt idx="1830">
                  <c:v>9160.0</c:v>
                </c:pt>
                <c:pt idx="1831">
                  <c:v>9165.0</c:v>
                </c:pt>
                <c:pt idx="1832">
                  <c:v>9170.0</c:v>
                </c:pt>
                <c:pt idx="1833">
                  <c:v>9175.0</c:v>
                </c:pt>
                <c:pt idx="1834">
                  <c:v>9180.0</c:v>
                </c:pt>
                <c:pt idx="1835">
                  <c:v>9185.0</c:v>
                </c:pt>
                <c:pt idx="1836">
                  <c:v>9190.0</c:v>
                </c:pt>
                <c:pt idx="1837">
                  <c:v>9195.0</c:v>
                </c:pt>
                <c:pt idx="1838">
                  <c:v>9200.0</c:v>
                </c:pt>
                <c:pt idx="1839">
                  <c:v>9205.0</c:v>
                </c:pt>
                <c:pt idx="1840">
                  <c:v>9210.0</c:v>
                </c:pt>
                <c:pt idx="1841">
                  <c:v>9215.0</c:v>
                </c:pt>
                <c:pt idx="1842">
                  <c:v>9220.0</c:v>
                </c:pt>
                <c:pt idx="1843">
                  <c:v>9225.0</c:v>
                </c:pt>
                <c:pt idx="1844">
                  <c:v>9230.0</c:v>
                </c:pt>
                <c:pt idx="1845">
                  <c:v>9235.0</c:v>
                </c:pt>
                <c:pt idx="1846">
                  <c:v>9240.0</c:v>
                </c:pt>
                <c:pt idx="1847">
                  <c:v>9245.0</c:v>
                </c:pt>
                <c:pt idx="1848">
                  <c:v>9250.0</c:v>
                </c:pt>
                <c:pt idx="1849">
                  <c:v>9255.0</c:v>
                </c:pt>
                <c:pt idx="1850">
                  <c:v>9260.0</c:v>
                </c:pt>
                <c:pt idx="1851">
                  <c:v>9265.0</c:v>
                </c:pt>
                <c:pt idx="1852">
                  <c:v>9270.0</c:v>
                </c:pt>
                <c:pt idx="1853">
                  <c:v>9275.0</c:v>
                </c:pt>
                <c:pt idx="1854">
                  <c:v>9280.0</c:v>
                </c:pt>
                <c:pt idx="1855">
                  <c:v>9285.0</c:v>
                </c:pt>
                <c:pt idx="1856">
                  <c:v>9290.0</c:v>
                </c:pt>
                <c:pt idx="1857">
                  <c:v>9295.0</c:v>
                </c:pt>
                <c:pt idx="1858">
                  <c:v>9300.0</c:v>
                </c:pt>
                <c:pt idx="1859">
                  <c:v>9305.0</c:v>
                </c:pt>
                <c:pt idx="1860">
                  <c:v>9310.0</c:v>
                </c:pt>
                <c:pt idx="1861">
                  <c:v>9315.0</c:v>
                </c:pt>
                <c:pt idx="1862">
                  <c:v>9320.0</c:v>
                </c:pt>
                <c:pt idx="1863">
                  <c:v>9325.0</c:v>
                </c:pt>
                <c:pt idx="1864">
                  <c:v>9330.0</c:v>
                </c:pt>
                <c:pt idx="1865">
                  <c:v>9335.0</c:v>
                </c:pt>
                <c:pt idx="1866">
                  <c:v>9340.0</c:v>
                </c:pt>
                <c:pt idx="1867">
                  <c:v>9345.0</c:v>
                </c:pt>
                <c:pt idx="1868">
                  <c:v>9350.0</c:v>
                </c:pt>
                <c:pt idx="1869">
                  <c:v>9355.0</c:v>
                </c:pt>
                <c:pt idx="1870">
                  <c:v>9360.0</c:v>
                </c:pt>
                <c:pt idx="1871">
                  <c:v>9365.0</c:v>
                </c:pt>
                <c:pt idx="1872">
                  <c:v>9370.0</c:v>
                </c:pt>
                <c:pt idx="1873">
                  <c:v>9375.0</c:v>
                </c:pt>
                <c:pt idx="1874">
                  <c:v>9380.0</c:v>
                </c:pt>
                <c:pt idx="1875">
                  <c:v>9385.0</c:v>
                </c:pt>
                <c:pt idx="1876">
                  <c:v>9390.0</c:v>
                </c:pt>
                <c:pt idx="1877">
                  <c:v>9395.0</c:v>
                </c:pt>
                <c:pt idx="1878">
                  <c:v>9400.0</c:v>
                </c:pt>
                <c:pt idx="1879">
                  <c:v>9405.0</c:v>
                </c:pt>
                <c:pt idx="1880">
                  <c:v>9410.0</c:v>
                </c:pt>
                <c:pt idx="1881">
                  <c:v>9415.0</c:v>
                </c:pt>
                <c:pt idx="1882">
                  <c:v>9420.0</c:v>
                </c:pt>
                <c:pt idx="1883">
                  <c:v>9425.0</c:v>
                </c:pt>
                <c:pt idx="1884">
                  <c:v>9430.0</c:v>
                </c:pt>
                <c:pt idx="1885">
                  <c:v>9435.0</c:v>
                </c:pt>
                <c:pt idx="1886">
                  <c:v>9440.0</c:v>
                </c:pt>
                <c:pt idx="1887">
                  <c:v>9445.0</c:v>
                </c:pt>
                <c:pt idx="1888">
                  <c:v>9450.0</c:v>
                </c:pt>
                <c:pt idx="1889">
                  <c:v>9455.0</c:v>
                </c:pt>
                <c:pt idx="1890">
                  <c:v>9460.0</c:v>
                </c:pt>
                <c:pt idx="1891">
                  <c:v>9465.0</c:v>
                </c:pt>
                <c:pt idx="1892">
                  <c:v>9470.0</c:v>
                </c:pt>
                <c:pt idx="1893">
                  <c:v>9475.0</c:v>
                </c:pt>
                <c:pt idx="1894">
                  <c:v>9480.0</c:v>
                </c:pt>
                <c:pt idx="1895">
                  <c:v>9485.0</c:v>
                </c:pt>
                <c:pt idx="1896">
                  <c:v>9490.0</c:v>
                </c:pt>
                <c:pt idx="1897">
                  <c:v>9495.0</c:v>
                </c:pt>
                <c:pt idx="1898">
                  <c:v>9500.0</c:v>
                </c:pt>
                <c:pt idx="1899">
                  <c:v>9505.0</c:v>
                </c:pt>
                <c:pt idx="1900">
                  <c:v>9510.0</c:v>
                </c:pt>
                <c:pt idx="1901">
                  <c:v>9515.0</c:v>
                </c:pt>
                <c:pt idx="1902">
                  <c:v>9520.0</c:v>
                </c:pt>
                <c:pt idx="1903">
                  <c:v>9525.0</c:v>
                </c:pt>
                <c:pt idx="1904">
                  <c:v>9530.0</c:v>
                </c:pt>
                <c:pt idx="1905">
                  <c:v>9535.0</c:v>
                </c:pt>
                <c:pt idx="1906">
                  <c:v>9540.0</c:v>
                </c:pt>
                <c:pt idx="1907">
                  <c:v>9545.0</c:v>
                </c:pt>
                <c:pt idx="1908">
                  <c:v>9550.0</c:v>
                </c:pt>
                <c:pt idx="1909">
                  <c:v>9555.0</c:v>
                </c:pt>
                <c:pt idx="1910">
                  <c:v>9560.0</c:v>
                </c:pt>
                <c:pt idx="1911">
                  <c:v>9565.0</c:v>
                </c:pt>
                <c:pt idx="1912">
                  <c:v>9570.0</c:v>
                </c:pt>
                <c:pt idx="1913">
                  <c:v>9575.0</c:v>
                </c:pt>
                <c:pt idx="1914">
                  <c:v>9580.0</c:v>
                </c:pt>
                <c:pt idx="1915">
                  <c:v>9585.0</c:v>
                </c:pt>
                <c:pt idx="1916">
                  <c:v>9590.0</c:v>
                </c:pt>
                <c:pt idx="1917">
                  <c:v>9595.0</c:v>
                </c:pt>
                <c:pt idx="1918">
                  <c:v>9600.0</c:v>
                </c:pt>
                <c:pt idx="1919">
                  <c:v>9605.0</c:v>
                </c:pt>
                <c:pt idx="1920">
                  <c:v>9610.0</c:v>
                </c:pt>
                <c:pt idx="1921">
                  <c:v>9615.0</c:v>
                </c:pt>
                <c:pt idx="1922">
                  <c:v>9620.0</c:v>
                </c:pt>
                <c:pt idx="1923">
                  <c:v>9625.0</c:v>
                </c:pt>
                <c:pt idx="1924">
                  <c:v>9630.0</c:v>
                </c:pt>
                <c:pt idx="1925">
                  <c:v>9635.0</c:v>
                </c:pt>
                <c:pt idx="1926">
                  <c:v>9640.0</c:v>
                </c:pt>
                <c:pt idx="1927">
                  <c:v>9645.0</c:v>
                </c:pt>
                <c:pt idx="1928">
                  <c:v>9650.0</c:v>
                </c:pt>
                <c:pt idx="1929">
                  <c:v>9655.0</c:v>
                </c:pt>
                <c:pt idx="1930">
                  <c:v>9660.0</c:v>
                </c:pt>
                <c:pt idx="1931">
                  <c:v>9665.0</c:v>
                </c:pt>
                <c:pt idx="1932">
                  <c:v>9670.0</c:v>
                </c:pt>
                <c:pt idx="1933">
                  <c:v>9675.0</c:v>
                </c:pt>
                <c:pt idx="1934">
                  <c:v>9680.0</c:v>
                </c:pt>
                <c:pt idx="1935">
                  <c:v>9685.0</c:v>
                </c:pt>
                <c:pt idx="1936">
                  <c:v>9690.0</c:v>
                </c:pt>
                <c:pt idx="1937">
                  <c:v>9695.0</c:v>
                </c:pt>
                <c:pt idx="1938">
                  <c:v>9700.0</c:v>
                </c:pt>
                <c:pt idx="1939">
                  <c:v>9705.0</c:v>
                </c:pt>
                <c:pt idx="1940">
                  <c:v>9710.0</c:v>
                </c:pt>
                <c:pt idx="1941">
                  <c:v>9715.0</c:v>
                </c:pt>
                <c:pt idx="1942">
                  <c:v>9720.0</c:v>
                </c:pt>
                <c:pt idx="1943">
                  <c:v>9725.0</c:v>
                </c:pt>
                <c:pt idx="1944">
                  <c:v>9730.0</c:v>
                </c:pt>
                <c:pt idx="1945">
                  <c:v>9735.0</c:v>
                </c:pt>
                <c:pt idx="1946">
                  <c:v>9740.0</c:v>
                </c:pt>
                <c:pt idx="1947">
                  <c:v>9745.0</c:v>
                </c:pt>
                <c:pt idx="1948">
                  <c:v>9750.0</c:v>
                </c:pt>
                <c:pt idx="1949">
                  <c:v>9755.0</c:v>
                </c:pt>
                <c:pt idx="1950">
                  <c:v>9760.0</c:v>
                </c:pt>
                <c:pt idx="1951">
                  <c:v>9765.0</c:v>
                </c:pt>
                <c:pt idx="1952">
                  <c:v>9770.0</c:v>
                </c:pt>
                <c:pt idx="1953">
                  <c:v>9775.0</c:v>
                </c:pt>
                <c:pt idx="1954">
                  <c:v>9780.0</c:v>
                </c:pt>
                <c:pt idx="1955">
                  <c:v>9785.0</c:v>
                </c:pt>
                <c:pt idx="1956">
                  <c:v>9790.0</c:v>
                </c:pt>
                <c:pt idx="1957">
                  <c:v>9795.0</c:v>
                </c:pt>
                <c:pt idx="1958">
                  <c:v>9800.0</c:v>
                </c:pt>
                <c:pt idx="1959">
                  <c:v>9805.0</c:v>
                </c:pt>
                <c:pt idx="1960">
                  <c:v>9810.0</c:v>
                </c:pt>
                <c:pt idx="1961">
                  <c:v>9815.0</c:v>
                </c:pt>
                <c:pt idx="1962">
                  <c:v>9820.0</c:v>
                </c:pt>
                <c:pt idx="1963">
                  <c:v>9825.0</c:v>
                </c:pt>
                <c:pt idx="1964">
                  <c:v>9830.0</c:v>
                </c:pt>
                <c:pt idx="1965">
                  <c:v>9835.0</c:v>
                </c:pt>
                <c:pt idx="1966">
                  <c:v>9840.0</c:v>
                </c:pt>
                <c:pt idx="1967">
                  <c:v>9845.0</c:v>
                </c:pt>
                <c:pt idx="1968">
                  <c:v>9850.0</c:v>
                </c:pt>
                <c:pt idx="1969">
                  <c:v>9855.0</c:v>
                </c:pt>
                <c:pt idx="1970">
                  <c:v>9860.0</c:v>
                </c:pt>
                <c:pt idx="1971">
                  <c:v>9865.0</c:v>
                </c:pt>
                <c:pt idx="1972">
                  <c:v>9870.0</c:v>
                </c:pt>
                <c:pt idx="1973">
                  <c:v>9875.0</c:v>
                </c:pt>
                <c:pt idx="1974">
                  <c:v>9880.0</c:v>
                </c:pt>
                <c:pt idx="1975">
                  <c:v>9885.0</c:v>
                </c:pt>
                <c:pt idx="1976">
                  <c:v>9890.0</c:v>
                </c:pt>
                <c:pt idx="1977">
                  <c:v>9895.0</c:v>
                </c:pt>
                <c:pt idx="1978">
                  <c:v>9900.0</c:v>
                </c:pt>
                <c:pt idx="1979">
                  <c:v>9905.0</c:v>
                </c:pt>
                <c:pt idx="1980">
                  <c:v>9910.0</c:v>
                </c:pt>
                <c:pt idx="1981">
                  <c:v>9915.0</c:v>
                </c:pt>
                <c:pt idx="1982">
                  <c:v>9920.0</c:v>
                </c:pt>
                <c:pt idx="1983">
                  <c:v>9925.0</c:v>
                </c:pt>
                <c:pt idx="1984">
                  <c:v>9930.0</c:v>
                </c:pt>
                <c:pt idx="1985">
                  <c:v>9935.0</c:v>
                </c:pt>
                <c:pt idx="1986">
                  <c:v>9940.0</c:v>
                </c:pt>
                <c:pt idx="1987">
                  <c:v>9945.0</c:v>
                </c:pt>
                <c:pt idx="1988">
                  <c:v>9950.0</c:v>
                </c:pt>
                <c:pt idx="1989">
                  <c:v>9955.0</c:v>
                </c:pt>
                <c:pt idx="1990">
                  <c:v>9960.0</c:v>
                </c:pt>
                <c:pt idx="1991">
                  <c:v>9965.0</c:v>
                </c:pt>
                <c:pt idx="1992">
                  <c:v>9970.0</c:v>
                </c:pt>
                <c:pt idx="1993">
                  <c:v>9975.0</c:v>
                </c:pt>
                <c:pt idx="1994">
                  <c:v>9980.0</c:v>
                </c:pt>
                <c:pt idx="1995">
                  <c:v>9985.0</c:v>
                </c:pt>
                <c:pt idx="1996">
                  <c:v>9990.0</c:v>
                </c:pt>
                <c:pt idx="1997">
                  <c:v>9995.0</c:v>
                </c:pt>
                <c:pt idx="1998">
                  <c:v>10000.0</c:v>
                </c:pt>
                <c:pt idx="1999">
                  <c:v>10005.0</c:v>
                </c:pt>
                <c:pt idx="2000">
                  <c:v>10010.0</c:v>
                </c:pt>
                <c:pt idx="2001">
                  <c:v>10015.0</c:v>
                </c:pt>
                <c:pt idx="2002">
                  <c:v>10020.0</c:v>
                </c:pt>
                <c:pt idx="2003">
                  <c:v>10025.0</c:v>
                </c:pt>
                <c:pt idx="2004">
                  <c:v>10030.0</c:v>
                </c:pt>
                <c:pt idx="2005">
                  <c:v>10035.0</c:v>
                </c:pt>
                <c:pt idx="2006">
                  <c:v>10040.0</c:v>
                </c:pt>
                <c:pt idx="2007">
                  <c:v>10045.0</c:v>
                </c:pt>
                <c:pt idx="2008">
                  <c:v>10050.0</c:v>
                </c:pt>
                <c:pt idx="2009">
                  <c:v>10055.0</c:v>
                </c:pt>
                <c:pt idx="2010">
                  <c:v>10060.0</c:v>
                </c:pt>
                <c:pt idx="2011">
                  <c:v>10065.0</c:v>
                </c:pt>
                <c:pt idx="2012">
                  <c:v>10070.0</c:v>
                </c:pt>
                <c:pt idx="2013">
                  <c:v>10075.0</c:v>
                </c:pt>
                <c:pt idx="2014">
                  <c:v>10080.0</c:v>
                </c:pt>
                <c:pt idx="2015">
                  <c:v>10085.0</c:v>
                </c:pt>
                <c:pt idx="2016">
                  <c:v>10090.0</c:v>
                </c:pt>
                <c:pt idx="2017">
                  <c:v>10095.0</c:v>
                </c:pt>
                <c:pt idx="2018">
                  <c:v>10100.0</c:v>
                </c:pt>
                <c:pt idx="2019">
                  <c:v>10105.0</c:v>
                </c:pt>
                <c:pt idx="2020">
                  <c:v>10110.0</c:v>
                </c:pt>
                <c:pt idx="2021">
                  <c:v>10115.0</c:v>
                </c:pt>
                <c:pt idx="2022">
                  <c:v>10120.0</c:v>
                </c:pt>
                <c:pt idx="2023">
                  <c:v>10125.0</c:v>
                </c:pt>
                <c:pt idx="2024">
                  <c:v>10130.0</c:v>
                </c:pt>
                <c:pt idx="2025">
                  <c:v>10135.0</c:v>
                </c:pt>
                <c:pt idx="2026">
                  <c:v>10140.0</c:v>
                </c:pt>
                <c:pt idx="2027">
                  <c:v>10145.0</c:v>
                </c:pt>
                <c:pt idx="2028">
                  <c:v>10150.0</c:v>
                </c:pt>
                <c:pt idx="2029">
                  <c:v>10155.0</c:v>
                </c:pt>
                <c:pt idx="2030">
                  <c:v>10160.0</c:v>
                </c:pt>
                <c:pt idx="2031">
                  <c:v>10165.0</c:v>
                </c:pt>
                <c:pt idx="2032">
                  <c:v>10170.0</c:v>
                </c:pt>
                <c:pt idx="2033">
                  <c:v>10175.0</c:v>
                </c:pt>
                <c:pt idx="2034">
                  <c:v>10180.0</c:v>
                </c:pt>
                <c:pt idx="2035">
                  <c:v>10185.0</c:v>
                </c:pt>
                <c:pt idx="2036">
                  <c:v>10190.0</c:v>
                </c:pt>
                <c:pt idx="2037">
                  <c:v>10195.0</c:v>
                </c:pt>
                <c:pt idx="2038">
                  <c:v>10200.0</c:v>
                </c:pt>
                <c:pt idx="2039">
                  <c:v>10205.0</c:v>
                </c:pt>
                <c:pt idx="2040">
                  <c:v>10210.0</c:v>
                </c:pt>
                <c:pt idx="2041">
                  <c:v>10215.0</c:v>
                </c:pt>
                <c:pt idx="2042">
                  <c:v>10220.0</c:v>
                </c:pt>
                <c:pt idx="2043">
                  <c:v>10225.0</c:v>
                </c:pt>
                <c:pt idx="2044">
                  <c:v>10230.0</c:v>
                </c:pt>
                <c:pt idx="2045">
                  <c:v>10235.0</c:v>
                </c:pt>
                <c:pt idx="2046">
                  <c:v>10240.0</c:v>
                </c:pt>
                <c:pt idx="2047">
                  <c:v>10245.0</c:v>
                </c:pt>
                <c:pt idx="2048">
                  <c:v>10250.0</c:v>
                </c:pt>
                <c:pt idx="2049">
                  <c:v>10255.0</c:v>
                </c:pt>
                <c:pt idx="2050">
                  <c:v>10260.0</c:v>
                </c:pt>
                <c:pt idx="2051">
                  <c:v>10265.0</c:v>
                </c:pt>
                <c:pt idx="2052">
                  <c:v>10270.0</c:v>
                </c:pt>
                <c:pt idx="2053">
                  <c:v>10275.0</c:v>
                </c:pt>
                <c:pt idx="2054">
                  <c:v>10280.0</c:v>
                </c:pt>
                <c:pt idx="2055">
                  <c:v>10285.0</c:v>
                </c:pt>
                <c:pt idx="2056">
                  <c:v>10290.0</c:v>
                </c:pt>
                <c:pt idx="2057">
                  <c:v>10295.0</c:v>
                </c:pt>
                <c:pt idx="2058">
                  <c:v>10300.0</c:v>
                </c:pt>
                <c:pt idx="2059">
                  <c:v>10305.0</c:v>
                </c:pt>
                <c:pt idx="2060">
                  <c:v>10310.0</c:v>
                </c:pt>
                <c:pt idx="2061">
                  <c:v>10315.0</c:v>
                </c:pt>
                <c:pt idx="2062">
                  <c:v>10320.0</c:v>
                </c:pt>
                <c:pt idx="2063">
                  <c:v>10325.0</c:v>
                </c:pt>
                <c:pt idx="2064">
                  <c:v>10330.0</c:v>
                </c:pt>
                <c:pt idx="2065">
                  <c:v>10335.0</c:v>
                </c:pt>
                <c:pt idx="2066">
                  <c:v>10340.0</c:v>
                </c:pt>
                <c:pt idx="2067">
                  <c:v>10345.0</c:v>
                </c:pt>
                <c:pt idx="2068">
                  <c:v>10350.0</c:v>
                </c:pt>
                <c:pt idx="2069">
                  <c:v>10355.0</c:v>
                </c:pt>
                <c:pt idx="2070">
                  <c:v>10360.0</c:v>
                </c:pt>
                <c:pt idx="2071">
                  <c:v>10365.0</c:v>
                </c:pt>
                <c:pt idx="2072">
                  <c:v>10370.0</c:v>
                </c:pt>
                <c:pt idx="2073">
                  <c:v>10375.0</c:v>
                </c:pt>
                <c:pt idx="2074">
                  <c:v>10380.0</c:v>
                </c:pt>
                <c:pt idx="2075">
                  <c:v>10385.0</c:v>
                </c:pt>
                <c:pt idx="2076">
                  <c:v>10390.0</c:v>
                </c:pt>
                <c:pt idx="2077">
                  <c:v>10395.0</c:v>
                </c:pt>
                <c:pt idx="2078">
                  <c:v>10400.0</c:v>
                </c:pt>
                <c:pt idx="2079">
                  <c:v>10405.0</c:v>
                </c:pt>
                <c:pt idx="2080">
                  <c:v>10410.0</c:v>
                </c:pt>
                <c:pt idx="2081">
                  <c:v>10415.0</c:v>
                </c:pt>
                <c:pt idx="2082">
                  <c:v>10420.0</c:v>
                </c:pt>
                <c:pt idx="2083">
                  <c:v>10425.0</c:v>
                </c:pt>
                <c:pt idx="2084">
                  <c:v>10430.0</c:v>
                </c:pt>
                <c:pt idx="2085">
                  <c:v>10435.0</c:v>
                </c:pt>
                <c:pt idx="2086">
                  <c:v>10440.0</c:v>
                </c:pt>
                <c:pt idx="2087">
                  <c:v>10445.0</c:v>
                </c:pt>
                <c:pt idx="2088">
                  <c:v>10450.0</c:v>
                </c:pt>
                <c:pt idx="2089">
                  <c:v>10455.0</c:v>
                </c:pt>
                <c:pt idx="2090">
                  <c:v>10460.0</c:v>
                </c:pt>
                <c:pt idx="2091">
                  <c:v>10465.0</c:v>
                </c:pt>
                <c:pt idx="2092">
                  <c:v>10470.0</c:v>
                </c:pt>
                <c:pt idx="2093">
                  <c:v>10475.0</c:v>
                </c:pt>
                <c:pt idx="2094">
                  <c:v>10480.0</c:v>
                </c:pt>
                <c:pt idx="2095">
                  <c:v>10485.0</c:v>
                </c:pt>
                <c:pt idx="2096">
                  <c:v>10490.0</c:v>
                </c:pt>
                <c:pt idx="2097">
                  <c:v>10495.0</c:v>
                </c:pt>
                <c:pt idx="2098">
                  <c:v>10500.0</c:v>
                </c:pt>
                <c:pt idx="2099">
                  <c:v>10505.0</c:v>
                </c:pt>
                <c:pt idx="2100">
                  <c:v>10510.0</c:v>
                </c:pt>
                <c:pt idx="2101">
                  <c:v>10515.0</c:v>
                </c:pt>
                <c:pt idx="2102">
                  <c:v>10520.0</c:v>
                </c:pt>
                <c:pt idx="2103">
                  <c:v>10525.0</c:v>
                </c:pt>
                <c:pt idx="2104">
                  <c:v>10530.0</c:v>
                </c:pt>
                <c:pt idx="2105">
                  <c:v>10535.0</c:v>
                </c:pt>
                <c:pt idx="2106">
                  <c:v>10540.0</c:v>
                </c:pt>
                <c:pt idx="2107">
                  <c:v>10545.0</c:v>
                </c:pt>
                <c:pt idx="2108">
                  <c:v>10550.0</c:v>
                </c:pt>
                <c:pt idx="2109">
                  <c:v>10555.0</c:v>
                </c:pt>
                <c:pt idx="2110">
                  <c:v>10560.0</c:v>
                </c:pt>
                <c:pt idx="2111">
                  <c:v>10565.0</c:v>
                </c:pt>
                <c:pt idx="2112">
                  <c:v>10570.0</c:v>
                </c:pt>
                <c:pt idx="2113">
                  <c:v>10575.0</c:v>
                </c:pt>
                <c:pt idx="2114">
                  <c:v>10580.0</c:v>
                </c:pt>
                <c:pt idx="2115">
                  <c:v>10585.0</c:v>
                </c:pt>
                <c:pt idx="2116">
                  <c:v>10590.0</c:v>
                </c:pt>
                <c:pt idx="2117">
                  <c:v>10595.0</c:v>
                </c:pt>
                <c:pt idx="2118">
                  <c:v>10600.0</c:v>
                </c:pt>
                <c:pt idx="2119">
                  <c:v>10605.0</c:v>
                </c:pt>
                <c:pt idx="2120">
                  <c:v>10610.0</c:v>
                </c:pt>
                <c:pt idx="2121">
                  <c:v>10615.0</c:v>
                </c:pt>
                <c:pt idx="2122">
                  <c:v>10620.0</c:v>
                </c:pt>
                <c:pt idx="2123">
                  <c:v>10625.0</c:v>
                </c:pt>
                <c:pt idx="2124">
                  <c:v>10630.0</c:v>
                </c:pt>
                <c:pt idx="2125">
                  <c:v>10635.0</c:v>
                </c:pt>
                <c:pt idx="2126">
                  <c:v>10640.0</c:v>
                </c:pt>
                <c:pt idx="2127">
                  <c:v>10645.0</c:v>
                </c:pt>
                <c:pt idx="2128">
                  <c:v>10650.0</c:v>
                </c:pt>
                <c:pt idx="2129">
                  <c:v>10655.0</c:v>
                </c:pt>
                <c:pt idx="2130">
                  <c:v>10660.0</c:v>
                </c:pt>
                <c:pt idx="2131">
                  <c:v>10665.0</c:v>
                </c:pt>
                <c:pt idx="2132">
                  <c:v>10670.0</c:v>
                </c:pt>
                <c:pt idx="2133">
                  <c:v>10675.0</c:v>
                </c:pt>
                <c:pt idx="2134">
                  <c:v>10680.0</c:v>
                </c:pt>
                <c:pt idx="2135">
                  <c:v>10685.0</c:v>
                </c:pt>
                <c:pt idx="2136">
                  <c:v>10690.0</c:v>
                </c:pt>
                <c:pt idx="2137">
                  <c:v>10695.0</c:v>
                </c:pt>
                <c:pt idx="2138">
                  <c:v>10700.0</c:v>
                </c:pt>
                <c:pt idx="2139">
                  <c:v>10705.0</c:v>
                </c:pt>
                <c:pt idx="2140">
                  <c:v>10710.0</c:v>
                </c:pt>
                <c:pt idx="2141">
                  <c:v>10715.0</c:v>
                </c:pt>
                <c:pt idx="2142">
                  <c:v>10720.0</c:v>
                </c:pt>
                <c:pt idx="2143">
                  <c:v>10725.0</c:v>
                </c:pt>
                <c:pt idx="2144">
                  <c:v>10730.0</c:v>
                </c:pt>
                <c:pt idx="2145">
                  <c:v>10735.0</c:v>
                </c:pt>
                <c:pt idx="2146">
                  <c:v>10740.0</c:v>
                </c:pt>
                <c:pt idx="2147">
                  <c:v>10745.0</c:v>
                </c:pt>
                <c:pt idx="2148">
                  <c:v>10750.0</c:v>
                </c:pt>
                <c:pt idx="2149">
                  <c:v>10755.0</c:v>
                </c:pt>
                <c:pt idx="2150">
                  <c:v>10760.0</c:v>
                </c:pt>
                <c:pt idx="2151">
                  <c:v>10765.0</c:v>
                </c:pt>
                <c:pt idx="2152">
                  <c:v>10770.0</c:v>
                </c:pt>
                <c:pt idx="2153">
                  <c:v>10775.0</c:v>
                </c:pt>
                <c:pt idx="2154">
                  <c:v>10780.0</c:v>
                </c:pt>
                <c:pt idx="2155">
                  <c:v>10785.0</c:v>
                </c:pt>
                <c:pt idx="2156">
                  <c:v>10790.0</c:v>
                </c:pt>
                <c:pt idx="2157">
                  <c:v>10795.0</c:v>
                </c:pt>
                <c:pt idx="2158">
                  <c:v>10800.0</c:v>
                </c:pt>
                <c:pt idx="2159">
                  <c:v>10805.0</c:v>
                </c:pt>
                <c:pt idx="2160">
                  <c:v>10810.0</c:v>
                </c:pt>
                <c:pt idx="2161">
                  <c:v>10815.0</c:v>
                </c:pt>
                <c:pt idx="2162">
                  <c:v>10820.0</c:v>
                </c:pt>
                <c:pt idx="2163">
                  <c:v>10825.0</c:v>
                </c:pt>
                <c:pt idx="2164">
                  <c:v>10830.0</c:v>
                </c:pt>
                <c:pt idx="2165">
                  <c:v>10835.0</c:v>
                </c:pt>
                <c:pt idx="2166">
                  <c:v>10840.0</c:v>
                </c:pt>
                <c:pt idx="2167">
                  <c:v>10845.0</c:v>
                </c:pt>
                <c:pt idx="2168">
                  <c:v>10850.0</c:v>
                </c:pt>
                <c:pt idx="2169">
                  <c:v>10855.0</c:v>
                </c:pt>
                <c:pt idx="2170">
                  <c:v>10860.0</c:v>
                </c:pt>
                <c:pt idx="2171">
                  <c:v>10865.0</c:v>
                </c:pt>
                <c:pt idx="2172">
                  <c:v>10870.0</c:v>
                </c:pt>
                <c:pt idx="2173">
                  <c:v>10875.0</c:v>
                </c:pt>
                <c:pt idx="2174">
                  <c:v>10880.0</c:v>
                </c:pt>
                <c:pt idx="2175">
                  <c:v>10885.0</c:v>
                </c:pt>
                <c:pt idx="2176">
                  <c:v>10890.0</c:v>
                </c:pt>
                <c:pt idx="2177">
                  <c:v>10895.0</c:v>
                </c:pt>
                <c:pt idx="2178">
                  <c:v>10900.0</c:v>
                </c:pt>
                <c:pt idx="2179">
                  <c:v>10905.0</c:v>
                </c:pt>
                <c:pt idx="2180">
                  <c:v>10910.0</c:v>
                </c:pt>
                <c:pt idx="2181">
                  <c:v>10915.0</c:v>
                </c:pt>
                <c:pt idx="2182">
                  <c:v>10920.0</c:v>
                </c:pt>
                <c:pt idx="2183">
                  <c:v>10925.0</c:v>
                </c:pt>
                <c:pt idx="2184">
                  <c:v>10930.0</c:v>
                </c:pt>
                <c:pt idx="2185">
                  <c:v>10935.0</c:v>
                </c:pt>
                <c:pt idx="2186">
                  <c:v>10940.0</c:v>
                </c:pt>
                <c:pt idx="2187">
                  <c:v>10945.0</c:v>
                </c:pt>
                <c:pt idx="2188">
                  <c:v>10950.0</c:v>
                </c:pt>
                <c:pt idx="2189">
                  <c:v>10955.0</c:v>
                </c:pt>
                <c:pt idx="2190">
                  <c:v>10960.0</c:v>
                </c:pt>
              </c:numCache>
            </c:numRef>
          </c:xVal>
          <c:yVal>
            <c:numRef>
              <c:f>'Q2'!$H$4:$H$2194</c:f>
              <c:numCache>
                <c:formatCode>General</c:formatCode>
                <c:ptCount val="2191"/>
                <c:pt idx="0">
                  <c:v>75.564644</c:v>
                </c:pt>
                <c:pt idx="1">
                  <c:v>75.564644</c:v>
                </c:pt>
                <c:pt idx="2">
                  <c:v>75.564644</c:v>
                </c:pt>
                <c:pt idx="3">
                  <c:v>75.564644</c:v>
                </c:pt>
                <c:pt idx="4">
                  <c:v>75.564644</c:v>
                </c:pt>
                <c:pt idx="5">
                  <c:v>75.564644</c:v>
                </c:pt>
                <c:pt idx="6">
                  <c:v>75.564644</c:v>
                </c:pt>
                <c:pt idx="7">
                  <c:v>75.539474</c:v>
                </c:pt>
                <c:pt idx="8">
                  <c:v>75.51433</c:v>
                </c:pt>
                <c:pt idx="9">
                  <c:v>75.48922</c:v>
                </c:pt>
                <c:pt idx="10">
                  <c:v>75.46417</c:v>
                </c:pt>
                <c:pt idx="11">
                  <c:v>75.43921</c:v>
                </c:pt>
                <c:pt idx="12">
                  <c:v>75.41435</c:v>
                </c:pt>
                <c:pt idx="13">
                  <c:v>75.38962</c:v>
                </c:pt>
                <c:pt idx="14">
                  <c:v>75.36503599999999</c:v>
                </c:pt>
                <c:pt idx="15">
                  <c:v>75.34062</c:v>
                </c:pt>
                <c:pt idx="16">
                  <c:v>75.31639</c:v>
                </c:pt>
                <c:pt idx="17">
                  <c:v>75.29236</c:v>
                </c:pt>
                <c:pt idx="18">
                  <c:v>75.26855</c:v>
                </c:pt>
                <c:pt idx="19">
                  <c:v>75.26063</c:v>
                </c:pt>
                <c:pt idx="20">
                  <c:v>75.25293999999998</c:v>
                </c:pt>
                <c:pt idx="21">
                  <c:v>75.24546</c:v>
                </c:pt>
                <c:pt idx="22">
                  <c:v>75.2382</c:v>
                </c:pt>
                <c:pt idx="23">
                  <c:v>75.23115</c:v>
                </c:pt>
                <c:pt idx="24">
                  <c:v>75.22429</c:v>
                </c:pt>
                <c:pt idx="25">
                  <c:v>75.21761</c:v>
                </c:pt>
                <c:pt idx="26">
                  <c:v>75.21112</c:v>
                </c:pt>
                <c:pt idx="27">
                  <c:v>75.20479</c:v>
                </c:pt>
                <c:pt idx="28">
                  <c:v>75.19861</c:v>
                </c:pt>
                <c:pt idx="29">
                  <c:v>75.192566</c:v>
                </c:pt>
                <c:pt idx="30">
                  <c:v>75.18666</c:v>
                </c:pt>
                <c:pt idx="31">
                  <c:v>75.18087999999999</c:v>
                </c:pt>
                <c:pt idx="32">
                  <c:v>75.17519999999999</c:v>
                </c:pt>
                <c:pt idx="33">
                  <c:v>75.16963000000001</c:v>
                </c:pt>
                <c:pt idx="34">
                  <c:v>75.16416</c:v>
                </c:pt>
                <c:pt idx="35">
                  <c:v>75.15878999999997</c:v>
                </c:pt>
                <c:pt idx="36">
                  <c:v>75.15349999999998</c:v>
                </c:pt>
                <c:pt idx="37">
                  <c:v>75.1483</c:v>
                </c:pt>
                <c:pt idx="38">
                  <c:v>75.143166</c:v>
                </c:pt>
                <c:pt idx="39">
                  <c:v>75.13811</c:v>
                </c:pt>
                <c:pt idx="40">
                  <c:v>75.13312</c:v>
                </c:pt>
                <c:pt idx="41">
                  <c:v>75.12818999999999</c:v>
                </c:pt>
                <c:pt idx="42">
                  <c:v>75.12332999999998</c:v>
                </c:pt>
                <c:pt idx="43">
                  <c:v>75.11852</c:v>
                </c:pt>
                <c:pt idx="44">
                  <c:v>75.11376999999998</c:v>
                </c:pt>
                <c:pt idx="45">
                  <c:v>75.10906999999998</c:v>
                </c:pt>
                <c:pt idx="46">
                  <c:v>75.10442</c:v>
                </c:pt>
                <c:pt idx="47">
                  <c:v>75.09983</c:v>
                </c:pt>
                <c:pt idx="48">
                  <c:v>75.09528</c:v>
                </c:pt>
                <c:pt idx="49">
                  <c:v>75.09077999999998</c:v>
                </c:pt>
                <c:pt idx="50">
                  <c:v>75.08632999999998</c:v>
                </c:pt>
                <c:pt idx="51">
                  <c:v>75.08192</c:v>
                </c:pt>
                <c:pt idx="52">
                  <c:v>75.077545</c:v>
                </c:pt>
                <c:pt idx="53">
                  <c:v>75.07321</c:v>
                </c:pt>
                <c:pt idx="54">
                  <c:v>75.06892</c:v>
                </c:pt>
                <c:pt idx="55">
                  <c:v>75.06466</c:v>
                </c:pt>
                <c:pt idx="56">
                  <c:v>75.06044</c:v>
                </c:pt>
                <c:pt idx="57">
                  <c:v>75.05626</c:v>
                </c:pt>
                <c:pt idx="58">
                  <c:v>75.05212</c:v>
                </c:pt>
                <c:pt idx="59">
                  <c:v>75.04801</c:v>
                </c:pt>
                <c:pt idx="60">
                  <c:v>75.04394</c:v>
                </c:pt>
                <c:pt idx="61">
                  <c:v>75.0399</c:v>
                </c:pt>
                <c:pt idx="62">
                  <c:v>75.0359</c:v>
                </c:pt>
                <c:pt idx="63">
                  <c:v>75.03192</c:v>
                </c:pt>
                <c:pt idx="64">
                  <c:v>75.027985</c:v>
                </c:pt>
                <c:pt idx="65">
                  <c:v>75.02407</c:v>
                </c:pt>
                <c:pt idx="66">
                  <c:v>75.020195</c:v>
                </c:pt>
                <c:pt idx="67">
                  <c:v>75.01635</c:v>
                </c:pt>
                <c:pt idx="68">
                  <c:v>75.012535</c:v>
                </c:pt>
                <c:pt idx="69">
                  <c:v>75.00873999999999</c:v>
                </c:pt>
                <c:pt idx="70">
                  <c:v>75.00498</c:v>
                </c:pt>
                <c:pt idx="71">
                  <c:v>75.00125</c:v>
                </c:pt>
                <c:pt idx="72">
                  <c:v>74.99755</c:v>
                </c:pt>
                <c:pt idx="73">
                  <c:v>74.99388</c:v>
                </c:pt>
                <c:pt idx="74">
                  <c:v>74.99961</c:v>
                </c:pt>
                <c:pt idx="75">
                  <c:v>75.00535999999998</c:v>
                </c:pt>
                <c:pt idx="76">
                  <c:v>75.01113</c:v>
                </c:pt>
                <c:pt idx="77">
                  <c:v>75.01691</c:v>
                </c:pt>
                <c:pt idx="78">
                  <c:v>75.02267499999999</c:v>
                </c:pt>
                <c:pt idx="79">
                  <c:v>75.02843499999999</c:v>
                </c:pt>
                <c:pt idx="80">
                  <c:v>75.00918</c:v>
                </c:pt>
                <c:pt idx="81">
                  <c:v>74.98992</c:v>
                </c:pt>
                <c:pt idx="82">
                  <c:v>74.970665</c:v>
                </c:pt>
                <c:pt idx="83">
                  <c:v>74.951416</c:v>
                </c:pt>
                <c:pt idx="84">
                  <c:v>74.9322</c:v>
                </c:pt>
                <c:pt idx="85">
                  <c:v>74.913025</c:v>
                </c:pt>
                <c:pt idx="86">
                  <c:v>74.89391</c:v>
                </c:pt>
                <c:pt idx="87">
                  <c:v>74.87488599999999</c:v>
                </c:pt>
                <c:pt idx="88">
                  <c:v>74.85594999999999</c:v>
                </c:pt>
                <c:pt idx="89">
                  <c:v>74.83713</c:v>
                </c:pt>
                <c:pt idx="90">
                  <c:v>74.81842</c:v>
                </c:pt>
                <c:pt idx="91">
                  <c:v>74.79986</c:v>
                </c:pt>
                <c:pt idx="92">
                  <c:v>74.79701</c:v>
                </c:pt>
                <c:pt idx="93">
                  <c:v>74.79431</c:v>
                </c:pt>
                <c:pt idx="94">
                  <c:v>74.791756</c:v>
                </c:pt>
                <c:pt idx="95">
                  <c:v>74.78933</c:v>
                </c:pt>
                <c:pt idx="96">
                  <c:v>74.78703</c:v>
                </c:pt>
                <c:pt idx="97">
                  <c:v>74.78486</c:v>
                </c:pt>
                <c:pt idx="98">
                  <c:v>74.78278999999999</c:v>
                </c:pt>
                <c:pt idx="99">
                  <c:v>74.78082</c:v>
                </c:pt>
                <c:pt idx="100">
                  <c:v>74.77894599999999</c:v>
                </c:pt>
                <c:pt idx="101">
                  <c:v>74.777145</c:v>
                </c:pt>
                <c:pt idx="102">
                  <c:v>74.77540999999998</c:v>
                </c:pt>
                <c:pt idx="103">
                  <c:v>74.77373499999999</c:v>
                </c:pt>
                <c:pt idx="104">
                  <c:v>74.77211</c:v>
                </c:pt>
                <c:pt idx="105">
                  <c:v>74.77053</c:v>
                </c:pt>
                <c:pt idx="106">
                  <c:v>74.76899</c:v>
                </c:pt>
                <c:pt idx="107">
                  <c:v>74.76747</c:v>
                </c:pt>
                <c:pt idx="108">
                  <c:v>74.76598</c:v>
                </c:pt>
                <c:pt idx="109">
                  <c:v>74.76452</c:v>
                </c:pt>
                <c:pt idx="110">
                  <c:v>74.76307000000001</c:v>
                </c:pt>
                <c:pt idx="111">
                  <c:v>74.761635</c:v>
                </c:pt>
                <c:pt idx="112">
                  <c:v>74.760216</c:v>
                </c:pt>
                <c:pt idx="113">
                  <c:v>74.75879999999998</c:v>
                </c:pt>
                <c:pt idx="114">
                  <c:v>74.757385</c:v>
                </c:pt>
                <c:pt idx="115">
                  <c:v>74.75597999999998</c:v>
                </c:pt>
                <c:pt idx="116">
                  <c:v>74.75457</c:v>
                </c:pt>
                <c:pt idx="117">
                  <c:v>74.75317</c:v>
                </c:pt>
                <c:pt idx="118">
                  <c:v>74.75176</c:v>
                </c:pt>
                <c:pt idx="119">
                  <c:v>74.75034999999998</c:v>
                </c:pt>
                <c:pt idx="120">
                  <c:v>74.74895</c:v>
                </c:pt>
                <c:pt idx="121">
                  <c:v>74.747536</c:v>
                </c:pt>
                <c:pt idx="122">
                  <c:v>74.74612</c:v>
                </c:pt>
                <c:pt idx="123">
                  <c:v>74.7447</c:v>
                </c:pt>
                <c:pt idx="124">
                  <c:v>74.74327</c:v>
                </c:pt>
                <c:pt idx="125">
                  <c:v>74.741844</c:v>
                </c:pt>
                <c:pt idx="126">
                  <c:v>74.74041</c:v>
                </c:pt>
                <c:pt idx="127">
                  <c:v>74.73897</c:v>
                </c:pt>
                <c:pt idx="128">
                  <c:v>74.73752</c:v>
                </c:pt>
                <c:pt idx="129">
                  <c:v>74.73607000000001</c:v>
                </c:pt>
                <c:pt idx="130">
                  <c:v>74.73462</c:v>
                </c:pt>
                <c:pt idx="131">
                  <c:v>74.73316</c:v>
                </c:pt>
                <c:pt idx="132">
                  <c:v>74.7317</c:v>
                </c:pt>
                <c:pt idx="133">
                  <c:v>74.730225</c:v>
                </c:pt>
                <c:pt idx="134">
                  <c:v>74.72874999999999</c:v>
                </c:pt>
                <c:pt idx="135">
                  <c:v>74.72728</c:v>
                </c:pt>
                <c:pt idx="136">
                  <c:v>74.72579999999999</c:v>
                </c:pt>
                <c:pt idx="137">
                  <c:v>74.72431</c:v>
                </c:pt>
                <c:pt idx="138">
                  <c:v>74.722824</c:v>
                </c:pt>
                <c:pt idx="139">
                  <c:v>74.72134</c:v>
                </c:pt>
                <c:pt idx="140">
                  <c:v>74.71984</c:v>
                </c:pt>
                <c:pt idx="141">
                  <c:v>74.71834599999998</c:v>
                </c:pt>
                <c:pt idx="142">
                  <c:v>74.71685</c:v>
                </c:pt>
                <c:pt idx="143">
                  <c:v>74.71535</c:v>
                </c:pt>
                <c:pt idx="144">
                  <c:v>74.713844</c:v>
                </c:pt>
                <c:pt idx="145">
                  <c:v>74.71233</c:v>
                </c:pt>
                <c:pt idx="146">
                  <c:v>74.71082</c:v>
                </c:pt>
                <c:pt idx="147">
                  <c:v>74.71865</c:v>
                </c:pt>
                <c:pt idx="148">
                  <c:v>74.72647</c:v>
                </c:pt>
                <c:pt idx="149">
                  <c:v>74.73429</c:v>
                </c:pt>
                <c:pt idx="150">
                  <c:v>74.74209</c:v>
                </c:pt>
                <c:pt idx="151">
                  <c:v>74.749855</c:v>
                </c:pt>
                <c:pt idx="152">
                  <c:v>74.75759</c:v>
                </c:pt>
                <c:pt idx="153">
                  <c:v>74.74037000000001</c:v>
                </c:pt>
                <c:pt idx="154">
                  <c:v>74.723114</c:v>
                </c:pt>
                <c:pt idx="155">
                  <c:v>74.70583</c:v>
                </c:pt>
                <c:pt idx="156">
                  <c:v>74.68854499999999</c:v>
                </c:pt>
                <c:pt idx="157">
                  <c:v>74.67126</c:v>
                </c:pt>
                <c:pt idx="158">
                  <c:v>74.65398999999998</c:v>
                </c:pt>
                <c:pt idx="159">
                  <c:v>74.63675999999998</c:v>
                </c:pt>
                <c:pt idx="160">
                  <c:v>74.61958</c:v>
                </c:pt>
                <c:pt idx="161">
                  <c:v>74.60247999999999</c:v>
                </c:pt>
                <c:pt idx="162">
                  <c:v>74.58546</c:v>
                </c:pt>
                <c:pt idx="163">
                  <c:v>74.56854</c:v>
                </c:pt>
                <c:pt idx="164">
                  <c:v>74.55173999999998</c:v>
                </c:pt>
                <c:pt idx="165">
                  <c:v>74.55059</c:v>
                </c:pt>
                <c:pt idx="166">
                  <c:v>74.54956</c:v>
                </c:pt>
                <c:pt idx="167">
                  <c:v>74.54865</c:v>
                </c:pt>
                <c:pt idx="168">
                  <c:v>74.54786</c:v>
                </c:pt>
                <c:pt idx="169">
                  <c:v>74.54717</c:v>
                </c:pt>
                <c:pt idx="170">
                  <c:v>74.546585</c:v>
                </c:pt>
                <c:pt idx="171">
                  <c:v>74.5461</c:v>
                </c:pt>
                <c:pt idx="172">
                  <c:v>74.545685</c:v>
                </c:pt>
                <c:pt idx="173">
                  <c:v>74.54533999999998</c:v>
                </c:pt>
                <c:pt idx="174">
                  <c:v>74.54505</c:v>
                </c:pt>
                <c:pt idx="175">
                  <c:v>74.54482</c:v>
                </c:pt>
                <c:pt idx="176">
                  <c:v>74.54463000000002</c:v>
                </c:pt>
                <c:pt idx="177">
                  <c:v>74.54447</c:v>
                </c:pt>
                <c:pt idx="178">
                  <c:v>74.54434</c:v>
                </c:pt>
                <c:pt idx="179">
                  <c:v>74.544235</c:v>
                </c:pt>
                <c:pt idx="180">
                  <c:v>74.54414</c:v>
                </c:pt>
                <c:pt idx="181">
                  <c:v>74.54406</c:v>
                </c:pt>
                <c:pt idx="182">
                  <c:v>74.54398</c:v>
                </c:pt>
                <c:pt idx="183">
                  <c:v>74.543915</c:v>
                </c:pt>
                <c:pt idx="184">
                  <c:v>74.54384</c:v>
                </c:pt>
                <c:pt idx="185">
                  <c:v>74.54376</c:v>
                </c:pt>
                <c:pt idx="186">
                  <c:v>74.54368</c:v>
                </c:pt>
                <c:pt idx="187">
                  <c:v>74.54359</c:v>
                </c:pt>
                <c:pt idx="188">
                  <c:v>74.54348</c:v>
                </c:pt>
                <c:pt idx="189">
                  <c:v>74.543365</c:v>
                </c:pt>
                <c:pt idx="190">
                  <c:v>74.543236</c:v>
                </c:pt>
                <c:pt idx="191">
                  <c:v>74.5431</c:v>
                </c:pt>
                <c:pt idx="192">
                  <c:v>74.542946</c:v>
                </c:pt>
                <c:pt idx="193">
                  <c:v>74.54277999999998</c:v>
                </c:pt>
                <c:pt idx="194">
                  <c:v>74.542595</c:v>
                </c:pt>
                <c:pt idx="195">
                  <c:v>74.5424</c:v>
                </c:pt>
                <c:pt idx="196">
                  <c:v>74.54218</c:v>
                </c:pt>
                <c:pt idx="197">
                  <c:v>74.54195</c:v>
                </c:pt>
                <c:pt idx="198">
                  <c:v>74.541695</c:v>
                </c:pt>
                <c:pt idx="199">
                  <c:v>74.54143</c:v>
                </c:pt>
                <c:pt idx="200">
                  <c:v>74.541145</c:v>
                </c:pt>
                <c:pt idx="201">
                  <c:v>74.54085</c:v>
                </c:pt>
                <c:pt idx="202">
                  <c:v>74.540535</c:v>
                </c:pt>
                <c:pt idx="203">
                  <c:v>74.54021</c:v>
                </c:pt>
                <c:pt idx="204">
                  <c:v>74.53986</c:v>
                </c:pt>
                <c:pt idx="205">
                  <c:v>74.5395</c:v>
                </c:pt>
                <c:pt idx="206">
                  <c:v>74.539116</c:v>
                </c:pt>
                <c:pt idx="207">
                  <c:v>74.53872999999998</c:v>
                </c:pt>
                <c:pt idx="208">
                  <c:v>74.53832</c:v>
                </c:pt>
                <c:pt idx="209">
                  <c:v>74.5379</c:v>
                </c:pt>
                <c:pt idx="210">
                  <c:v>74.53747000000001</c:v>
                </c:pt>
                <c:pt idx="211">
                  <c:v>74.53702</c:v>
                </c:pt>
                <c:pt idx="212">
                  <c:v>74.53656</c:v>
                </c:pt>
                <c:pt idx="213">
                  <c:v>74.53609</c:v>
                </c:pt>
                <c:pt idx="214">
                  <c:v>74.5356</c:v>
                </c:pt>
                <c:pt idx="215">
                  <c:v>74.5351</c:v>
                </c:pt>
                <c:pt idx="216">
                  <c:v>74.5346</c:v>
                </c:pt>
                <c:pt idx="217">
                  <c:v>74.53408</c:v>
                </c:pt>
                <c:pt idx="218">
                  <c:v>74.53355</c:v>
                </c:pt>
                <c:pt idx="219">
                  <c:v>74.533005</c:v>
                </c:pt>
                <c:pt idx="220">
                  <c:v>74.54177</c:v>
                </c:pt>
                <c:pt idx="221">
                  <c:v>74.55052</c:v>
                </c:pt>
                <c:pt idx="222">
                  <c:v>74.55926</c:v>
                </c:pt>
                <c:pt idx="223">
                  <c:v>74.56796</c:v>
                </c:pt>
                <c:pt idx="224">
                  <c:v>74.57664</c:v>
                </c:pt>
                <c:pt idx="225">
                  <c:v>74.585266</c:v>
                </c:pt>
                <c:pt idx="226">
                  <c:v>74.568985</c:v>
                </c:pt>
                <c:pt idx="227">
                  <c:v>74.55267</c:v>
                </c:pt>
                <c:pt idx="228">
                  <c:v>74.53632</c:v>
                </c:pt>
                <c:pt idx="229">
                  <c:v>74.51995</c:v>
                </c:pt>
                <c:pt idx="230">
                  <c:v>74.50357</c:v>
                </c:pt>
                <c:pt idx="231">
                  <c:v>74.487206</c:v>
                </c:pt>
                <c:pt idx="232">
                  <c:v>74.47087</c:v>
                </c:pt>
                <c:pt idx="233">
                  <c:v>74.45458</c:v>
                </c:pt>
                <c:pt idx="234">
                  <c:v>74.43836</c:v>
                </c:pt>
                <c:pt idx="235">
                  <c:v>74.42221</c:v>
                </c:pt>
                <c:pt idx="236">
                  <c:v>74.40616</c:v>
                </c:pt>
                <c:pt idx="237">
                  <c:v>74.39021</c:v>
                </c:pt>
                <c:pt idx="238">
                  <c:v>74.38986999999998</c:v>
                </c:pt>
                <c:pt idx="239">
                  <c:v>74.38965</c:v>
                </c:pt>
                <c:pt idx="240">
                  <c:v>74.389534</c:v>
                </c:pt>
                <c:pt idx="241">
                  <c:v>74.38953</c:v>
                </c:pt>
                <c:pt idx="242">
                  <c:v>74.389626</c:v>
                </c:pt>
                <c:pt idx="243">
                  <c:v>74.38982</c:v>
                </c:pt>
                <c:pt idx="244">
                  <c:v>74.3901</c:v>
                </c:pt>
                <c:pt idx="245">
                  <c:v>74.39045</c:v>
                </c:pt>
                <c:pt idx="246">
                  <c:v>74.39086</c:v>
                </c:pt>
                <c:pt idx="247">
                  <c:v>74.39133</c:v>
                </c:pt>
                <c:pt idx="248">
                  <c:v>74.39184</c:v>
                </c:pt>
                <c:pt idx="249">
                  <c:v>74.39238999999999</c:v>
                </c:pt>
                <c:pt idx="250">
                  <c:v>74.39296</c:v>
                </c:pt>
                <c:pt idx="251">
                  <c:v>74.393555</c:v>
                </c:pt>
                <c:pt idx="252">
                  <c:v>74.39417</c:v>
                </c:pt>
                <c:pt idx="253">
                  <c:v>74.39479</c:v>
                </c:pt>
                <c:pt idx="254">
                  <c:v>74.395424</c:v>
                </c:pt>
                <c:pt idx="255">
                  <c:v>74.39605</c:v>
                </c:pt>
                <c:pt idx="256">
                  <c:v>74.396675</c:v>
                </c:pt>
                <c:pt idx="257">
                  <c:v>74.39729</c:v>
                </c:pt>
                <c:pt idx="258">
                  <c:v>74.3979</c:v>
                </c:pt>
                <c:pt idx="259">
                  <c:v>74.398506</c:v>
                </c:pt>
                <c:pt idx="260">
                  <c:v>74.39909</c:v>
                </c:pt>
                <c:pt idx="261">
                  <c:v>74.399666</c:v>
                </c:pt>
                <c:pt idx="262">
                  <c:v>74.40022</c:v>
                </c:pt>
                <c:pt idx="263">
                  <c:v>74.40076</c:v>
                </c:pt>
                <c:pt idx="264">
                  <c:v>74.401276</c:v>
                </c:pt>
                <c:pt idx="265">
                  <c:v>74.40178</c:v>
                </c:pt>
                <c:pt idx="266">
                  <c:v>74.40226</c:v>
                </c:pt>
                <c:pt idx="267">
                  <c:v>74.40272</c:v>
                </c:pt>
                <c:pt idx="268">
                  <c:v>74.40315</c:v>
                </c:pt>
                <c:pt idx="269">
                  <c:v>74.40357</c:v>
                </c:pt>
                <c:pt idx="270">
                  <c:v>74.40396</c:v>
                </c:pt>
                <c:pt idx="271">
                  <c:v>74.404335</c:v>
                </c:pt>
                <c:pt idx="272">
                  <c:v>74.40469</c:v>
                </c:pt>
                <c:pt idx="273">
                  <c:v>74.40502</c:v>
                </c:pt>
                <c:pt idx="274">
                  <c:v>74.40533399999998</c:v>
                </c:pt>
                <c:pt idx="275">
                  <c:v>74.405624</c:v>
                </c:pt>
                <c:pt idx="276">
                  <c:v>74.4059</c:v>
                </c:pt>
                <c:pt idx="277">
                  <c:v>74.40615</c:v>
                </c:pt>
                <c:pt idx="278">
                  <c:v>74.40638</c:v>
                </c:pt>
                <c:pt idx="279">
                  <c:v>74.40659</c:v>
                </c:pt>
                <c:pt idx="280">
                  <c:v>74.406784</c:v>
                </c:pt>
                <c:pt idx="281">
                  <c:v>74.40696</c:v>
                </c:pt>
                <c:pt idx="282">
                  <c:v>74.40711</c:v>
                </c:pt>
                <c:pt idx="283">
                  <c:v>74.40725</c:v>
                </c:pt>
                <c:pt idx="284">
                  <c:v>74.407364</c:v>
                </c:pt>
                <c:pt idx="285">
                  <c:v>74.40747</c:v>
                </c:pt>
                <c:pt idx="286">
                  <c:v>74.407555</c:v>
                </c:pt>
                <c:pt idx="287">
                  <c:v>74.40762</c:v>
                </c:pt>
                <c:pt idx="288">
                  <c:v>74.40768</c:v>
                </c:pt>
                <c:pt idx="289">
                  <c:v>74.407715</c:v>
                </c:pt>
                <c:pt idx="290">
                  <c:v>74.40774</c:v>
                </c:pt>
                <c:pt idx="291">
                  <c:v>74.407745</c:v>
                </c:pt>
                <c:pt idx="292">
                  <c:v>74.40774</c:v>
                </c:pt>
                <c:pt idx="293">
                  <c:v>74.41702</c:v>
                </c:pt>
                <c:pt idx="294">
                  <c:v>74.426285</c:v>
                </c:pt>
                <c:pt idx="295">
                  <c:v>74.43553</c:v>
                </c:pt>
                <c:pt idx="296">
                  <c:v>74.44474</c:v>
                </c:pt>
                <c:pt idx="297">
                  <c:v>74.45392</c:v>
                </c:pt>
                <c:pt idx="298">
                  <c:v>74.46305</c:v>
                </c:pt>
                <c:pt idx="299">
                  <c:v>74.44731</c:v>
                </c:pt>
                <c:pt idx="300">
                  <c:v>74.431526</c:v>
                </c:pt>
                <c:pt idx="301">
                  <c:v>74.4157</c:v>
                </c:pt>
                <c:pt idx="302">
                  <c:v>74.39986</c:v>
                </c:pt>
                <c:pt idx="303">
                  <c:v>74.384</c:v>
                </c:pt>
                <c:pt idx="304">
                  <c:v>74.36815</c:v>
                </c:pt>
                <c:pt idx="305">
                  <c:v>74.35232499999998</c:v>
                </c:pt>
                <c:pt idx="306">
                  <c:v>74.33655</c:v>
                </c:pt>
                <c:pt idx="307">
                  <c:v>74.32082</c:v>
                </c:pt>
                <c:pt idx="308">
                  <c:v>74.30517599999999</c:v>
                </c:pt>
                <c:pt idx="309">
                  <c:v>74.28962</c:v>
                </c:pt>
                <c:pt idx="310">
                  <c:v>74.27416</c:v>
                </c:pt>
                <c:pt idx="311">
                  <c:v>74.27429</c:v>
                </c:pt>
                <c:pt idx="312">
                  <c:v>74.27453000000001</c:v>
                </c:pt>
                <c:pt idx="313">
                  <c:v>74.27487</c:v>
                </c:pt>
                <c:pt idx="314">
                  <c:v>74.27531999999998</c:v>
                </c:pt>
                <c:pt idx="315">
                  <c:v>74.27587</c:v>
                </c:pt>
                <c:pt idx="316">
                  <c:v>74.27651</c:v>
                </c:pt>
                <c:pt idx="317">
                  <c:v>74.27724</c:v>
                </c:pt>
                <c:pt idx="318">
                  <c:v>74.27802999999998</c:v>
                </c:pt>
                <c:pt idx="319">
                  <c:v>74.27888499999999</c:v>
                </c:pt>
                <c:pt idx="320">
                  <c:v>74.27978499999999</c:v>
                </c:pt>
                <c:pt idx="321">
                  <c:v>74.28072</c:v>
                </c:pt>
                <c:pt idx="322">
                  <c:v>74.2817</c:v>
                </c:pt>
                <c:pt idx="323">
                  <c:v>74.28270999999998</c:v>
                </c:pt>
                <c:pt idx="324">
                  <c:v>74.28373</c:v>
                </c:pt>
                <c:pt idx="325">
                  <c:v>74.28476</c:v>
                </c:pt>
                <c:pt idx="326">
                  <c:v>74.28580499999998</c:v>
                </c:pt>
                <c:pt idx="327">
                  <c:v>74.28685</c:v>
                </c:pt>
                <c:pt idx="328">
                  <c:v>74.287895</c:v>
                </c:pt>
                <c:pt idx="329">
                  <c:v>74.28893</c:v>
                </c:pt>
                <c:pt idx="330">
                  <c:v>74.28996</c:v>
                </c:pt>
                <c:pt idx="331">
                  <c:v>74.290985</c:v>
                </c:pt>
                <c:pt idx="332">
                  <c:v>74.291985</c:v>
                </c:pt>
                <c:pt idx="333">
                  <c:v>74.29297</c:v>
                </c:pt>
                <c:pt idx="334">
                  <c:v>74.293945</c:v>
                </c:pt>
                <c:pt idx="335">
                  <c:v>74.2949</c:v>
                </c:pt>
                <c:pt idx="336">
                  <c:v>74.29583</c:v>
                </c:pt>
                <c:pt idx="337">
                  <c:v>74.29674</c:v>
                </c:pt>
                <c:pt idx="338">
                  <c:v>74.29762</c:v>
                </c:pt>
                <c:pt idx="339">
                  <c:v>74.298485</c:v>
                </c:pt>
                <c:pt idx="340">
                  <c:v>74.29933000000001</c:v>
                </c:pt>
                <c:pt idx="341">
                  <c:v>74.300156</c:v>
                </c:pt>
                <c:pt idx="342">
                  <c:v>74.30096</c:v>
                </c:pt>
                <c:pt idx="343">
                  <c:v>74.30173</c:v>
                </c:pt>
                <c:pt idx="344">
                  <c:v>74.30247499999999</c:v>
                </c:pt>
                <c:pt idx="345">
                  <c:v>74.3032</c:v>
                </c:pt>
                <c:pt idx="346">
                  <c:v>74.3039</c:v>
                </c:pt>
                <c:pt idx="347">
                  <c:v>74.30458</c:v>
                </c:pt>
                <c:pt idx="348">
                  <c:v>74.30524</c:v>
                </c:pt>
                <c:pt idx="349">
                  <c:v>74.30587</c:v>
                </c:pt>
                <c:pt idx="350">
                  <c:v>74.30647999999998</c:v>
                </c:pt>
                <c:pt idx="351">
                  <c:v>74.30707599999998</c:v>
                </c:pt>
                <c:pt idx="352">
                  <c:v>74.30765</c:v>
                </c:pt>
                <c:pt idx="353">
                  <c:v>74.3082</c:v>
                </c:pt>
                <c:pt idx="354">
                  <c:v>74.30871999999998</c:v>
                </c:pt>
                <c:pt idx="355">
                  <c:v>74.309235</c:v>
                </c:pt>
                <c:pt idx="356">
                  <c:v>74.30972</c:v>
                </c:pt>
                <c:pt idx="357">
                  <c:v>74.31019</c:v>
                </c:pt>
                <c:pt idx="358">
                  <c:v>74.31063</c:v>
                </c:pt>
                <c:pt idx="359">
                  <c:v>74.31106</c:v>
                </c:pt>
                <c:pt idx="360">
                  <c:v>74.31147</c:v>
                </c:pt>
                <c:pt idx="361">
                  <c:v>74.31187000000001</c:v>
                </c:pt>
                <c:pt idx="362">
                  <c:v>74.31224</c:v>
                </c:pt>
                <c:pt idx="363">
                  <c:v>74.3126</c:v>
                </c:pt>
                <c:pt idx="364">
                  <c:v>74.31294</c:v>
                </c:pt>
                <c:pt idx="365">
                  <c:v>74.31327</c:v>
                </c:pt>
                <c:pt idx="366">
                  <c:v>74.32286999999998</c:v>
                </c:pt>
                <c:pt idx="367">
                  <c:v>74.33244999999998</c:v>
                </c:pt>
                <c:pt idx="368">
                  <c:v>74.34201</c:v>
                </c:pt>
                <c:pt idx="369">
                  <c:v>74.35153</c:v>
                </c:pt>
                <c:pt idx="370">
                  <c:v>74.36102</c:v>
                </c:pt>
                <c:pt idx="371">
                  <c:v>74.37045999999998</c:v>
                </c:pt>
                <c:pt idx="372">
                  <c:v>74.35505999999998</c:v>
                </c:pt>
                <c:pt idx="373">
                  <c:v>74.33961</c:v>
                </c:pt>
                <c:pt idx="374">
                  <c:v>74.32412</c:v>
                </c:pt>
                <c:pt idx="375">
                  <c:v>74.3086</c:v>
                </c:pt>
                <c:pt idx="376">
                  <c:v>74.293076</c:v>
                </c:pt>
                <c:pt idx="377">
                  <c:v>74.27756</c:v>
                </c:pt>
                <c:pt idx="378">
                  <c:v>74.26206</c:v>
                </c:pt>
                <c:pt idx="379">
                  <c:v>74.246605</c:v>
                </c:pt>
                <c:pt idx="380">
                  <c:v>74.23121</c:v>
                </c:pt>
                <c:pt idx="381">
                  <c:v>74.21588</c:v>
                </c:pt>
                <c:pt idx="382">
                  <c:v>74.200645</c:v>
                </c:pt>
                <c:pt idx="383">
                  <c:v>74.18549999999999</c:v>
                </c:pt>
                <c:pt idx="384">
                  <c:v>74.18591999999998</c:v>
                </c:pt>
                <c:pt idx="385">
                  <c:v>74.18644999999998</c:v>
                </c:pt>
                <c:pt idx="386">
                  <c:v>74.18709</c:v>
                </c:pt>
                <c:pt idx="387">
                  <c:v>74.18783</c:v>
                </c:pt>
                <c:pt idx="388">
                  <c:v>74.18866999999998</c:v>
                </c:pt>
                <c:pt idx="389">
                  <c:v>74.18958999999998</c:v>
                </c:pt>
                <c:pt idx="390">
                  <c:v>74.1906</c:v>
                </c:pt>
                <c:pt idx="391">
                  <c:v>74.19167</c:v>
                </c:pt>
                <c:pt idx="392">
                  <c:v>74.19279999999999</c:v>
                </c:pt>
                <c:pt idx="393">
                  <c:v>74.193985</c:v>
                </c:pt>
                <c:pt idx="394">
                  <c:v>74.195206</c:v>
                </c:pt>
                <c:pt idx="395">
                  <c:v>74.19646</c:v>
                </c:pt>
                <c:pt idx="396">
                  <c:v>74.19773999999998</c:v>
                </c:pt>
                <c:pt idx="397">
                  <c:v>74.19903</c:v>
                </c:pt>
                <c:pt idx="398">
                  <c:v>74.20033</c:v>
                </c:pt>
                <c:pt idx="399">
                  <c:v>74.201645</c:v>
                </c:pt>
                <c:pt idx="400">
                  <c:v>74.20296</c:v>
                </c:pt>
                <c:pt idx="401">
                  <c:v>74.20427</c:v>
                </c:pt>
                <c:pt idx="402">
                  <c:v>74.205574</c:v>
                </c:pt>
                <c:pt idx="403">
                  <c:v>74.20687</c:v>
                </c:pt>
                <c:pt idx="404">
                  <c:v>74.20815</c:v>
                </c:pt>
                <c:pt idx="405">
                  <c:v>74.20942</c:v>
                </c:pt>
                <c:pt idx="406">
                  <c:v>74.21066</c:v>
                </c:pt>
                <c:pt idx="407">
                  <c:v>74.21189</c:v>
                </c:pt>
                <c:pt idx="408">
                  <c:v>74.2131</c:v>
                </c:pt>
                <c:pt idx="409">
                  <c:v>74.21429</c:v>
                </c:pt>
                <c:pt idx="410">
                  <c:v>74.215454</c:v>
                </c:pt>
                <c:pt idx="411">
                  <c:v>74.21659</c:v>
                </c:pt>
                <c:pt idx="412">
                  <c:v>74.21771</c:v>
                </c:pt>
                <c:pt idx="413">
                  <c:v>74.2188</c:v>
                </c:pt>
                <c:pt idx="414">
                  <c:v>74.21987</c:v>
                </c:pt>
                <c:pt idx="415">
                  <c:v>74.22092</c:v>
                </c:pt>
                <c:pt idx="416">
                  <c:v>74.22194</c:v>
                </c:pt>
                <c:pt idx="417">
                  <c:v>74.22293999999998</c:v>
                </c:pt>
                <c:pt idx="418">
                  <c:v>74.22391</c:v>
                </c:pt>
                <c:pt idx="419">
                  <c:v>74.22485</c:v>
                </c:pt>
                <c:pt idx="420">
                  <c:v>74.22577999999999</c:v>
                </c:pt>
                <c:pt idx="421">
                  <c:v>74.22668</c:v>
                </c:pt>
                <c:pt idx="422">
                  <c:v>74.227554</c:v>
                </c:pt>
                <c:pt idx="423">
                  <c:v>74.22840999999998</c:v>
                </c:pt>
                <c:pt idx="424">
                  <c:v>74.22923</c:v>
                </c:pt>
                <c:pt idx="425">
                  <c:v>74.23004</c:v>
                </c:pt>
                <c:pt idx="426">
                  <c:v>74.23083</c:v>
                </c:pt>
                <c:pt idx="427">
                  <c:v>74.23159</c:v>
                </c:pt>
                <c:pt idx="428">
                  <c:v>74.23233</c:v>
                </c:pt>
                <c:pt idx="429">
                  <c:v>74.23305</c:v>
                </c:pt>
                <c:pt idx="430">
                  <c:v>74.23375</c:v>
                </c:pt>
                <c:pt idx="431">
                  <c:v>74.23443</c:v>
                </c:pt>
                <c:pt idx="432">
                  <c:v>74.235085</c:v>
                </c:pt>
                <c:pt idx="433">
                  <c:v>74.23572</c:v>
                </c:pt>
                <c:pt idx="434">
                  <c:v>74.23633599999998</c:v>
                </c:pt>
                <c:pt idx="435">
                  <c:v>74.23694</c:v>
                </c:pt>
                <c:pt idx="436">
                  <c:v>74.23752</c:v>
                </c:pt>
                <c:pt idx="437">
                  <c:v>74.23807999999998</c:v>
                </c:pt>
                <c:pt idx="438">
                  <c:v>74.23863</c:v>
                </c:pt>
                <c:pt idx="439">
                  <c:v>74.24844</c:v>
                </c:pt>
                <c:pt idx="440">
                  <c:v>74.25823000000001</c:v>
                </c:pt>
                <c:pt idx="441">
                  <c:v>74.268</c:v>
                </c:pt>
                <c:pt idx="442">
                  <c:v>74.27773</c:v>
                </c:pt>
                <c:pt idx="443">
                  <c:v>74.28742</c:v>
                </c:pt>
                <c:pt idx="444">
                  <c:v>74.29707</c:v>
                </c:pt>
                <c:pt idx="445">
                  <c:v>74.2819</c:v>
                </c:pt>
                <c:pt idx="446">
                  <c:v>74.26668</c:v>
                </c:pt>
                <c:pt idx="447">
                  <c:v>74.25142</c:v>
                </c:pt>
                <c:pt idx="448">
                  <c:v>74.23613</c:v>
                </c:pt>
                <c:pt idx="449">
                  <c:v>74.22083</c:v>
                </c:pt>
                <c:pt idx="450">
                  <c:v>74.20553599999998</c:v>
                </c:pt>
                <c:pt idx="451">
                  <c:v>74.19026</c:v>
                </c:pt>
                <c:pt idx="452">
                  <c:v>74.17502599999999</c:v>
                </c:pt>
                <c:pt idx="453">
                  <c:v>74.15984999999999</c:v>
                </c:pt>
                <c:pt idx="454">
                  <c:v>74.144745</c:v>
                </c:pt>
                <c:pt idx="455">
                  <c:v>74.12971499999999</c:v>
                </c:pt>
                <c:pt idx="456">
                  <c:v>74.11479</c:v>
                </c:pt>
                <c:pt idx="457">
                  <c:v>74.11540999999998</c:v>
                </c:pt>
                <c:pt idx="458">
                  <c:v>74.116135</c:v>
                </c:pt>
                <c:pt idx="459">
                  <c:v>74.116974</c:v>
                </c:pt>
                <c:pt idx="460">
                  <c:v>74.11791</c:v>
                </c:pt>
                <c:pt idx="461">
                  <c:v>74.11893999999998</c:v>
                </c:pt>
                <c:pt idx="462">
                  <c:v>74.12005999999998</c:v>
                </c:pt>
                <c:pt idx="463">
                  <c:v>74.12126</c:v>
                </c:pt>
                <c:pt idx="464">
                  <c:v>74.12253</c:v>
                </c:pt>
                <c:pt idx="465">
                  <c:v>74.12384999999999</c:v>
                </c:pt>
                <c:pt idx="466">
                  <c:v>74.12522</c:v>
                </c:pt>
                <c:pt idx="467">
                  <c:v>74.12663</c:v>
                </c:pt>
                <c:pt idx="468">
                  <c:v>74.12806999999998</c:v>
                </c:pt>
                <c:pt idx="469">
                  <c:v>74.12952999999998</c:v>
                </c:pt>
                <c:pt idx="470">
                  <c:v>74.13101</c:v>
                </c:pt>
                <c:pt idx="471">
                  <c:v>74.13250999999998</c:v>
                </c:pt>
                <c:pt idx="472">
                  <c:v>74.134</c:v>
                </c:pt>
                <c:pt idx="473">
                  <c:v>74.13549999999998</c:v>
                </c:pt>
                <c:pt idx="474">
                  <c:v>74.13698999999998</c:v>
                </c:pt>
                <c:pt idx="475">
                  <c:v>74.13847999999999</c:v>
                </c:pt>
                <c:pt idx="476">
                  <c:v>74.13995</c:v>
                </c:pt>
                <c:pt idx="477">
                  <c:v>74.14141</c:v>
                </c:pt>
                <c:pt idx="478">
                  <c:v>74.14284999999998</c:v>
                </c:pt>
                <c:pt idx="479">
                  <c:v>74.14429</c:v>
                </c:pt>
                <c:pt idx="480">
                  <c:v>74.1457</c:v>
                </c:pt>
                <c:pt idx="481">
                  <c:v>74.14709</c:v>
                </c:pt>
                <c:pt idx="482">
                  <c:v>74.14844999999998</c:v>
                </c:pt>
                <c:pt idx="483">
                  <c:v>74.14979599999998</c:v>
                </c:pt>
                <c:pt idx="484">
                  <c:v>74.151115</c:v>
                </c:pt>
                <c:pt idx="485">
                  <c:v>74.15240499999999</c:v>
                </c:pt>
                <c:pt idx="486">
                  <c:v>74.15367</c:v>
                </c:pt>
                <c:pt idx="487">
                  <c:v>74.154915</c:v>
                </c:pt>
                <c:pt idx="488">
                  <c:v>74.15613</c:v>
                </c:pt>
                <c:pt idx="489">
                  <c:v>74.157326</c:v>
                </c:pt>
                <c:pt idx="490">
                  <c:v>74.15848999999999</c:v>
                </c:pt>
                <c:pt idx="491">
                  <c:v>74.15963999999998</c:v>
                </c:pt>
                <c:pt idx="492">
                  <c:v>74.16074999999998</c:v>
                </c:pt>
                <c:pt idx="493">
                  <c:v>74.16184</c:v>
                </c:pt>
                <c:pt idx="494">
                  <c:v>74.16290999999998</c:v>
                </c:pt>
                <c:pt idx="495">
                  <c:v>74.163956</c:v>
                </c:pt>
                <c:pt idx="496">
                  <c:v>74.16498</c:v>
                </c:pt>
                <c:pt idx="497">
                  <c:v>74.16596999999998</c:v>
                </c:pt>
                <c:pt idx="498">
                  <c:v>74.16693999999998</c:v>
                </c:pt>
                <c:pt idx="499">
                  <c:v>74.16789</c:v>
                </c:pt>
                <c:pt idx="500">
                  <c:v>74.16881599999999</c:v>
                </c:pt>
                <c:pt idx="501">
                  <c:v>74.16972</c:v>
                </c:pt>
                <c:pt idx="502">
                  <c:v>74.17059999999998</c:v>
                </c:pt>
                <c:pt idx="503">
                  <c:v>74.17145999999998</c:v>
                </c:pt>
                <c:pt idx="504">
                  <c:v>74.17229999999998</c:v>
                </c:pt>
                <c:pt idx="505">
                  <c:v>74.17311999999998</c:v>
                </c:pt>
                <c:pt idx="506">
                  <c:v>74.17390999999999</c:v>
                </c:pt>
                <c:pt idx="507">
                  <c:v>74.17469</c:v>
                </c:pt>
                <c:pt idx="508">
                  <c:v>74.17544999999998</c:v>
                </c:pt>
                <c:pt idx="509">
                  <c:v>74.17618999999999</c:v>
                </c:pt>
                <c:pt idx="510">
                  <c:v>74.17691999999998</c:v>
                </c:pt>
                <c:pt idx="511">
                  <c:v>74.17762</c:v>
                </c:pt>
                <c:pt idx="512">
                  <c:v>74.187584</c:v>
                </c:pt>
                <c:pt idx="513">
                  <c:v>74.197525</c:v>
                </c:pt>
                <c:pt idx="514">
                  <c:v>74.20744</c:v>
                </c:pt>
                <c:pt idx="515">
                  <c:v>74.21732</c:v>
                </c:pt>
                <c:pt idx="516">
                  <c:v>74.22716</c:v>
                </c:pt>
                <c:pt idx="517">
                  <c:v>74.236946</c:v>
                </c:pt>
                <c:pt idx="518">
                  <c:v>74.22194</c:v>
                </c:pt>
                <c:pt idx="519">
                  <c:v>74.20689</c:v>
                </c:pt>
                <c:pt idx="520">
                  <c:v>74.19178999999998</c:v>
                </c:pt>
                <c:pt idx="521">
                  <c:v>74.17666999999998</c:v>
                </c:pt>
                <c:pt idx="522">
                  <c:v>74.16153000000001</c:v>
                </c:pt>
                <c:pt idx="523">
                  <c:v>74.14638999999998</c:v>
                </c:pt>
                <c:pt idx="524">
                  <c:v>74.13128</c:v>
                </c:pt>
                <c:pt idx="525">
                  <c:v>74.1162</c:v>
                </c:pt>
                <c:pt idx="526">
                  <c:v>74.10118</c:v>
                </c:pt>
                <c:pt idx="527">
                  <c:v>74.086235</c:v>
                </c:pt>
                <c:pt idx="528">
                  <c:v>74.071365</c:v>
                </c:pt>
                <c:pt idx="529">
                  <c:v>74.056595</c:v>
                </c:pt>
                <c:pt idx="530">
                  <c:v>74.05736</c:v>
                </c:pt>
                <c:pt idx="531">
                  <c:v>74.05823499999998</c:v>
                </c:pt>
                <c:pt idx="532">
                  <c:v>74.05921</c:v>
                </c:pt>
                <c:pt idx="533">
                  <c:v>74.06029</c:v>
                </c:pt>
                <c:pt idx="534">
                  <c:v>74.06146</c:v>
                </c:pt>
                <c:pt idx="535">
                  <c:v>74.06272</c:v>
                </c:pt>
                <c:pt idx="536">
                  <c:v>74.06406</c:v>
                </c:pt>
                <c:pt idx="537">
                  <c:v>74.06546</c:v>
                </c:pt>
                <c:pt idx="538">
                  <c:v>74.06692</c:v>
                </c:pt>
                <c:pt idx="539">
                  <c:v>74.06843</c:v>
                </c:pt>
                <c:pt idx="540">
                  <c:v>74.06997000000001</c:v>
                </c:pt>
                <c:pt idx="541">
                  <c:v>74.07155</c:v>
                </c:pt>
                <c:pt idx="542">
                  <c:v>74.07315</c:v>
                </c:pt>
                <c:pt idx="543">
                  <c:v>74.07476999999998</c:v>
                </c:pt>
                <c:pt idx="544">
                  <c:v>74.07638999999999</c:v>
                </c:pt>
                <c:pt idx="545">
                  <c:v>74.07802599999998</c:v>
                </c:pt>
                <c:pt idx="546">
                  <c:v>74.07965</c:v>
                </c:pt>
                <c:pt idx="547">
                  <c:v>74.081276</c:v>
                </c:pt>
                <c:pt idx="548">
                  <c:v>74.08289999999998</c:v>
                </c:pt>
                <c:pt idx="549">
                  <c:v>74.0845</c:v>
                </c:pt>
                <c:pt idx="550">
                  <c:v>74.0861</c:v>
                </c:pt>
                <c:pt idx="551">
                  <c:v>74.08768</c:v>
                </c:pt>
                <c:pt idx="552">
                  <c:v>74.08923</c:v>
                </c:pt>
                <c:pt idx="553">
                  <c:v>74.09077499999998</c:v>
                </c:pt>
                <c:pt idx="554">
                  <c:v>74.092285</c:v>
                </c:pt>
                <c:pt idx="555">
                  <c:v>74.09377999999998</c:v>
                </c:pt>
                <c:pt idx="556">
                  <c:v>74.09525</c:v>
                </c:pt>
                <c:pt idx="557">
                  <c:v>74.096695</c:v>
                </c:pt>
                <c:pt idx="558">
                  <c:v>74.098114</c:v>
                </c:pt>
                <c:pt idx="559">
                  <c:v>74.09951</c:v>
                </c:pt>
                <c:pt idx="560">
                  <c:v>74.10087999999999</c:v>
                </c:pt>
                <c:pt idx="561">
                  <c:v>74.10223</c:v>
                </c:pt>
                <c:pt idx="562">
                  <c:v>74.10354599999998</c:v>
                </c:pt>
                <c:pt idx="563">
                  <c:v>74.10483999999998</c:v>
                </c:pt>
                <c:pt idx="564">
                  <c:v>74.10611</c:v>
                </c:pt>
                <c:pt idx="565">
                  <c:v>74.10734999999998</c:v>
                </c:pt>
                <c:pt idx="566">
                  <c:v>74.10856999999998</c:v>
                </c:pt>
                <c:pt idx="567">
                  <c:v>74.109764</c:v>
                </c:pt>
                <c:pt idx="568">
                  <c:v>74.11093</c:v>
                </c:pt>
                <c:pt idx="569">
                  <c:v>74.11207599999999</c:v>
                </c:pt>
                <c:pt idx="570">
                  <c:v>74.11319</c:v>
                </c:pt>
                <c:pt idx="571">
                  <c:v>74.11428</c:v>
                </c:pt>
                <c:pt idx="572">
                  <c:v>74.11534999999999</c:v>
                </c:pt>
                <c:pt idx="573">
                  <c:v>74.116394</c:v>
                </c:pt>
                <c:pt idx="574">
                  <c:v>74.117424</c:v>
                </c:pt>
                <c:pt idx="575">
                  <c:v>74.11842</c:v>
                </c:pt>
                <c:pt idx="576">
                  <c:v>74.11941</c:v>
                </c:pt>
                <c:pt idx="577">
                  <c:v>74.12035999999999</c:v>
                </c:pt>
                <c:pt idx="578">
                  <c:v>74.1213</c:v>
                </c:pt>
                <c:pt idx="579">
                  <c:v>74.12221499999998</c:v>
                </c:pt>
                <c:pt idx="580">
                  <c:v>74.12311599999998</c:v>
                </c:pt>
                <c:pt idx="581">
                  <c:v>74.12398999999999</c:v>
                </c:pt>
                <c:pt idx="582">
                  <c:v>74.12485499999998</c:v>
                </c:pt>
                <c:pt idx="583">
                  <c:v>74.12569399999998</c:v>
                </c:pt>
                <c:pt idx="584">
                  <c:v>74.12650999999998</c:v>
                </c:pt>
                <c:pt idx="585">
                  <c:v>74.13657999999998</c:v>
                </c:pt>
                <c:pt idx="586">
                  <c:v>74.14663</c:v>
                </c:pt>
                <c:pt idx="587">
                  <c:v>74.156654</c:v>
                </c:pt>
                <c:pt idx="588">
                  <c:v>74.16664</c:v>
                </c:pt>
                <c:pt idx="589">
                  <c:v>74.17658999999999</c:v>
                </c:pt>
                <c:pt idx="590">
                  <c:v>74.18648999999999</c:v>
                </c:pt>
                <c:pt idx="591">
                  <c:v>74.17161</c:v>
                </c:pt>
                <c:pt idx="592">
                  <c:v>74.15667</c:v>
                </c:pt>
                <c:pt idx="593">
                  <c:v>74.1417</c:v>
                </c:pt>
                <c:pt idx="594">
                  <c:v>74.12669999999998</c:v>
                </c:pt>
                <c:pt idx="595">
                  <c:v>74.11169</c:v>
                </c:pt>
                <c:pt idx="596">
                  <c:v>74.09667</c:v>
                </c:pt>
                <c:pt idx="597">
                  <c:v>74.08168</c:v>
                </c:pt>
                <c:pt idx="598">
                  <c:v>74.06673</c:v>
                </c:pt>
                <c:pt idx="599">
                  <c:v>74.05183</c:v>
                </c:pt>
                <c:pt idx="600">
                  <c:v>74.036995</c:v>
                </c:pt>
                <c:pt idx="601">
                  <c:v>74.02225</c:v>
                </c:pt>
                <c:pt idx="602">
                  <c:v>74.0076</c:v>
                </c:pt>
                <c:pt idx="603">
                  <c:v>74.00846999999998</c:v>
                </c:pt>
                <c:pt idx="604">
                  <c:v>74.009445</c:v>
                </c:pt>
                <c:pt idx="605">
                  <c:v>74.01053</c:v>
                </c:pt>
                <c:pt idx="606">
                  <c:v>74.01171</c:v>
                </c:pt>
                <c:pt idx="607">
                  <c:v>74.012985</c:v>
                </c:pt>
                <c:pt idx="608">
                  <c:v>74.01435</c:v>
                </c:pt>
                <c:pt idx="609">
                  <c:v>74.01578999999998</c:v>
                </c:pt>
                <c:pt idx="610">
                  <c:v>74.0173</c:v>
                </c:pt>
                <c:pt idx="611">
                  <c:v>74.01887</c:v>
                </c:pt>
                <c:pt idx="612">
                  <c:v>74.02047999999999</c:v>
                </c:pt>
                <c:pt idx="613">
                  <c:v>74.022125</c:v>
                </c:pt>
                <c:pt idx="614">
                  <c:v>74.02379999999998</c:v>
                </c:pt>
                <c:pt idx="615">
                  <c:v>74.02550499999998</c:v>
                </c:pt>
                <c:pt idx="616">
                  <c:v>74.02722</c:v>
                </c:pt>
                <c:pt idx="617">
                  <c:v>74.02894599999999</c:v>
                </c:pt>
                <c:pt idx="618">
                  <c:v>74.03068</c:v>
                </c:pt>
                <c:pt idx="619">
                  <c:v>74.03241</c:v>
                </c:pt>
                <c:pt idx="620">
                  <c:v>74.034134</c:v>
                </c:pt>
                <c:pt idx="621">
                  <c:v>74.03584999999998</c:v>
                </c:pt>
                <c:pt idx="622">
                  <c:v>74.03756</c:v>
                </c:pt>
                <c:pt idx="623">
                  <c:v>74.03925</c:v>
                </c:pt>
                <c:pt idx="624">
                  <c:v>74.04093</c:v>
                </c:pt>
                <c:pt idx="625">
                  <c:v>74.04259</c:v>
                </c:pt>
                <c:pt idx="626">
                  <c:v>74.04423000000002</c:v>
                </c:pt>
                <c:pt idx="627">
                  <c:v>74.04584</c:v>
                </c:pt>
                <c:pt idx="628">
                  <c:v>74.047424</c:v>
                </c:pt>
                <c:pt idx="629">
                  <c:v>74.048996</c:v>
                </c:pt>
                <c:pt idx="630">
                  <c:v>74.050545</c:v>
                </c:pt>
                <c:pt idx="631">
                  <c:v>74.05205499999998</c:v>
                </c:pt>
                <c:pt idx="632">
                  <c:v>74.05354</c:v>
                </c:pt>
                <c:pt idx="633">
                  <c:v>74.05500999999998</c:v>
                </c:pt>
                <c:pt idx="634">
                  <c:v>74.05645</c:v>
                </c:pt>
                <c:pt idx="635">
                  <c:v>74.05786</c:v>
                </c:pt>
                <c:pt idx="636">
                  <c:v>74.05925</c:v>
                </c:pt>
                <c:pt idx="637">
                  <c:v>74.060616</c:v>
                </c:pt>
                <c:pt idx="638">
                  <c:v>74.06195</c:v>
                </c:pt>
                <c:pt idx="639">
                  <c:v>74.06326</c:v>
                </c:pt>
                <c:pt idx="640">
                  <c:v>74.06455</c:v>
                </c:pt>
                <c:pt idx="641">
                  <c:v>74.06581</c:v>
                </c:pt>
                <c:pt idx="642">
                  <c:v>74.06705</c:v>
                </c:pt>
                <c:pt idx="643">
                  <c:v>74.06826</c:v>
                </c:pt>
                <c:pt idx="644">
                  <c:v>74.06944</c:v>
                </c:pt>
                <c:pt idx="645">
                  <c:v>74.0706</c:v>
                </c:pt>
                <c:pt idx="646">
                  <c:v>74.07174999999998</c:v>
                </c:pt>
                <c:pt idx="647">
                  <c:v>74.07285999999999</c:v>
                </c:pt>
                <c:pt idx="648">
                  <c:v>74.07394999999998</c:v>
                </c:pt>
                <c:pt idx="649">
                  <c:v>74.07501999999998</c:v>
                </c:pt>
                <c:pt idx="650">
                  <c:v>74.07606999999998</c:v>
                </c:pt>
                <c:pt idx="651">
                  <c:v>74.0771</c:v>
                </c:pt>
                <c:pt idx="652">
                  <c:v>74.07810999999998</c:v>
                </c:pt>
                <c:pt idx="653">
                  <c:v>74.07909999999998</c:v>
                </c:pt>
                <c:pt idx="654">
                  <c:v>74.08007</c:v>
                </c:pt>
                <c:pt idx="655">
                  <c:v>74.08102</c:v>
                </c:pt>
                <c:pt idx="656">
                  <c:v>74.08195</c:v>
                </c:pt>
                <c:pt idx="657">
                  <c:v>74.08285999999998</c:v>
                </c:pt>
                <c:pt idx="658">
                  <c:v>74.09301</c:v>
                </c:pt>
                <c:pt idx="659">
                  <c:v>74.10313999999998</c:v>
                </c:pt>
                <c:pt idx="660">
                  <c:v>74.11324</c:v>
                </c:pt>
                <c:pt idx="661">
                  <c:v>74.12331999999999</c:v>
                </c:pt>
                <c:pt idx="662">
                  <c:v>74.13335399999998</c:v>
                </c:pt>
                <c:pt idx="663">
                  <c:v>74.14333</c:v>
                </c:pt>
                <c:pt idx="664">
                  <c:v>74.12854999999999</c:v>
                </c:pt>
                <c:pt idx="665">
                  <c:v>74.11371</c:v>
                </c:pt>
                <c:pt idx="666">
                  <c:v>74.09883</c:v>
                </c:pt>
                <c:pt idx="667">
                  <c:v>74.08392</c:v>
                </c:pt>
                <c:pt idx="668">
                  <c:v>74.06901</c:v>
                </c:pt>
                <c:pt idx="669">
                  <c:v>74.05409</c:v>
                </c:pt>
                <c:pt idx="670">
                  <c:v>74.03919</c:v>
                </c:pt>
                <c:pt idx="671">
                  <c:v>74.02433999999998</c:v>
                </c:pt>
                <c:pt idx="672">
                  <c:v>74.00953000000001</c:v>
                </c:pt>
                <c:pt idx="673">
                  <c:v>73.99479</c:v>
                </c:pt>
                <c:pt idx="674">
                  <c:v>73.98013</c:v>
                </c:pt>
                <c:pt idx="675">
                  <c:v>73.965576</c:v>
                </c:pt>
                <c:pt idx="676">
                  <c:v>73.96653</c:v>
                </c:pt>
                <c:pt idx="677">
                  <c:v>73.96758</c:v>
                </c:pt>
                <c:pt idx="678">
                  <c:v>73.96875</c:v>
                </c:pt>
                <c:pt idx="679">
                  <c:v>73.97002</c:v>
                </c:pt>
                <c:pt idx="680">
                  <c:v>73.97137499999998</c:v>
                </c:pt>
                <c:pt idx="681">
                  <c:v>73.972824</c:v>
                </c:pt>
                <c:pt idx="682">
                  <c:v>73.97434</c:v>
                </c:pt>
                <c:pt idx="683">
                  <c:v>73.97593</c:v>
                </c:pt>
                <c:pt idx="684">
                  <c:v>73.97757</c:v>
                </c:pt>
                <c:pt idx="685">
                  <c:v>73.97926</c:v>
                </c:pt>
                <c:pt idx="686">
                  <c:v>73.98099</c:v>
                </c:pt>
                <c:pt idx="687">
                  <c:v>73.98274999999998</c:v>
                </c:pt>
                <c:pt idx="688">
                  <c:v>73.98453</c:v>
                </c:pt>
                <c:pt idx="689">
                  <c:v>73.98633</c:v>
                </c:pt>
                <c:pt idx="690">
                  <c:v>73.98814</c:v>
                </c:pt>
                <c:pt idx="691">
                  <c:v>73.989944</c:v>
                </c:pt>
                <c:pt idx="692">
                  <c:v>73.99175</c:v>
                </c:pt>
                <c:pt idx="693">
                  <c:v>73.99356</c:v>
                </c:pt>
                <c:pt idx="694">
                  <c:v>73.99535</c:v>
                </c:pt>
                <c:pt idx="695">
                  <c:v>73.99714</c:v>
                </c:pt>
                <c:pt idx="696">
                  <c:v>73.99891</c:v>
                </c:pt>
                <c:pt idx="697">
                  <c:v>74.00066</c:v>
                </c:pt>
                <c:pt idx="698">
                  <c:v>74.00239599999999</c:v>
                </c:pt>
                <c:pt idx="699">
                  <c:v>74.00411</c:v>
                </c:pt>
                <c:pt idx="700">
                  <c:v>74.00579999999998</c:v>
                </c:pt>
                <c:pt idx="701">
                  <c:v>74.00747000000001</c:v>
                </c:pt>
                <c:pt idx="702">
                  <c:v>74.00912</c:v>
                </c:pt>
                <c:pt idx="703">
                  <c:v>74.01073499999998</c:v>
                </c:pt>
                <c:pt idx="704">
                  <c:v>74.01233</c:v>
                </c:pt>
                <c:pt idx="705">
                  <c:v>74.01389</c:v>
                </c:pt>
                <c:pt idx="706">
                  <c:v>74.015434</c:v>
                </c:pt>
                <c:pt idx="707">
                  <c:v>74.01695</c:v>
                </c:pt>
                <c:pt idx="708">
                  <c:v>74.01844</c:v>
                </c:pt>
                <c:pt idx="709">
                  <c:v>74.019905</c:v>
                </c:pt>
                <c:pt idx="710">
                  <c:v>74.02133999999998</c:v>
                </c:pt>
                <c:pt idx="711">
                  <c:v>74.02274999999999</c:v>
                </c:pt>
                <c:pt idx="712">
                  <c:v>74.02414</c:v>
                </c:pt>
                <c:pt idx="713">
                  <c:v>74.02549999999998</c:v>
                </c:pt>
                <c:pt idx="714">
                  <c:v>74.02682999999998</c:v>
                </c:pt>
                <c:pt idx="715">
                  <c:v>74.02814499999998</c:v>
                </c:pt>
                <c:pt idx="716">
                  <c:v>74.02943</c:v>
                </c:pt>
                <c:pt idx="717">
                  <c:v>74.030685</c:v>
                </c:pt>
                <c:pt idx="718">
                  <c:v>74.03192</c:v>
                </c:pt>
                <c:pt idx="719">
                  <c:v>74.033134</c:v>
                </c:pt>
                <c:pt idx="720">
                  <c:v>74.034325</c:v>
                </c:pt>
                <c:pt idx="721">
                  <c:v>74.03548999999998</c:v>
                </c:pt>
                <c:pt idx="722">
                  <c:v>74.03664</c:v>
                </c:pt>
                <c:pt idx="723">
                  <c:v>74.03776</c:v>
                </c:pt>
                <c:pt idx="724">
                  <c:v>74.03886</c:v>
                </c:pt>
                <c:pt idx="725">
                  <c:v>74.03994</c:v>
                </c:pt>
                <c:pt idx="726">
                  <c:v>74.04099</c:v>
                </c:pt>
                <c:pt idx="727">
                  <c:v>74.04203</c:v>
                </c:pt>
                <c:pt idx="728">
                  <c:v>74.04305</c:v>
                </c:pt>
                <c:pt idx="729">
                  <c:v>74.04405</c:v>
                </c:pt>
                <c:pt idx="730">
                  <c:v>74.04503</c:v>
                </c:pt>
                <c:pt idx="731">
                  <c:v>74.05525</c:v>
                </c:pt>
                <c:pt idx="732">
                  <c:v>74.06544499999998</c:v>
                </c:pt>
                <c:pt idx="733">
                  <c:v>74.075615</c:v>
                </c:pt>
                <c:pt idx="734">
                  <c:v>74.08575399999998</c:v>
                </c:pt>
                <c:pt idx="735">
                  <c:v>74.095856</c:v>
                </c:pt>
                <c:pt idx="736">
                  <c:v>74.10589999999999</c:v>
                </c:pt>
                <c:pt idx="737">
                  <c:v>74.091194</c:v>
                </c:pt>
                <c:pt idx="738">
                  <c:v>74.07643999999999</c:v>
                </c:pt>
                <c:pt idx="739">
                  <c:v>74.06164</c:v>
                </c:pt>
                <c:pt idx="740">
                  <c:v>74.04681</c:v>
                </c:pt>
                <c:pt idx="741">
                  <c:v>74.03196</c:v>
                </c:pt>
                <c:pt idx="742">
                  <c:v>74.01712</c:v>
                </c:pt>
                <c:pt idx="743">
                  <c:v>74.0023</c:v>
                </c:pt>
                <c:pt idx="744">
                  <c:v>73.98751</c:v>
                </c:pt>
                <c:pt idx="745">
                  <c:v>73.97277999999999</c:v>
                </c:pt>
                <c:pt idx="746">
                  <c:v>73.958115</c:v>
                </c:pt>
                <c:pt idx="747">
                  <c:v>73.943535</c:v>
                </c:pt>
                <c:pt idx="748">
                  <c:v>73.92905</c:v>
                </c:pt>
                <c:pt idx="749">
                  <c:v>73.93007</c:v>
                </c:pt>
                <c:pt idx="750">
                  <c:v>73.93119</c:v>
                </c:pt>
                <c:pt idx="751">
                  <c:v>73.93242</c:v>
                </c:pt>
                <c:pt idx="752">
                  <c:v>73.933754</c:v>
                </c:pt>
                <c:pt idx="753">
                  <c:v>73.93518</c:v>
                </c:pt>
                <c:pt idx="754">
                  <c:v>73.93668</c:v>
                </c:pt>
                <c:pt idx="755">
                  <c:v>73.93827</c:v>
                </c:pt>
                <c:pt idx="756">
                  <c:v>73.93992</c:v>
                </c:pt>
                <c:pt idx="757">
                  <c:v>73.94163</c:v>
                </c:pt>
                <c:pt idx="758">
                  <c:v>73.94338</c:v>
                </c:pt>
                <c:pt idx="759">
                  <c:v>73.945175</c:v>
                </c:pt>
                <c:pt idx="760">
                  <c:v>73.94699</c:v>
                </c:pt>
                <c:pt idx="761">
                  <c:v>73.94884</c:v>
                </c:pt>
                <c:pt idx="762">
                  <c:v>73.95070000000001</c:v>
                </c:pt>
                <c:pt idx="763">
                  <c:v>73.95257</c:v>
                </c:pt>
                <c:pt idx="764">
                  <c:v>73.95444</c:v>
                </c:pt>
                <c:pt idx="765">
                  <c:v>73.95631</c:v>
                </c:pt>
                <c:pt idx="766">
                  <c:v>73.95817599999998</c:v>
                </c:pt>
                <c:pt idx="767">
                  <c:v>73.96003</c:v>
                </c:pt>
                <c:pt idx="768">
                  <c:v>73.961876</c:v>
                </c:pt>
                <c:pt idx="769">
                  <c:v>73.96371</c:v>
                </c:pt>
                <c:pt idx="770">
                  <c:v>73.96552</c:v>
                </c:pt>
                <c:pt idx="771">
                  <c:v>73.96732</c:v>
                </c:pt>
                <c:pt idx="772">
                  <c:v>73.9691</c:v>
                </c:pt>
                <c:pt idx="773">
                  <c:v>73.970856</c:v>
                </c:pt>
                <c:pt idx="774">
                  <c:v>73.97258999999998</c:v>
                </c:pt>
                <c:pt idx="775">
                  <c:v>73.97429</c:v>
                </c:pt>
                <c:pt idx="776">
                  <c:v>73.97596999999998</c:v>
                </c:pt>
                <c:pt idx="777">
                  <c:v>73.97762</c:v>
                </c:pt>
                <c:pt idx="778">
                  <c:v>73.97925</c:v>
                </c:pt>
                <c:pt idx="779">
                  <c:v>73.98085</c:v>
                </c:pt>
                <c:pt idx="780">
                  <c:v>73.98243</c:v>
                </c:pt>
                <c:pt idx="781">
                  <c:v>73.98398</c:v>
                </c:pt>
                <c:pt idx="782">
                  <c:v>73.985504</c:v>
                </c:pt>
                <c:pt idx="783">
                  <c:v>73.987</c:v>
                </c:pt>
                <c:pt idx="784">
                  <c:v>73.98847</c:v>
                </c:pt>
                <c:pt idx="785">
                  <c:v>73.989914</c:v>
                </c:pt>
                <c:pt idx="786">
                  <c:v>73.99133</c:v>
                </c:pt>
                <c:pt idx="787">
                  <c:v>73.99272</c:v>
                </c:pt>
                <c:pt idx="788">
                  <c:v>73.994095</c:v>
                </c:pt>
                <c:pt idx="789">
                  <c:v>73.99544</c:v>
                </c:pt>
                <c:pt idx="790">
                  <c:v>73.99676</c:v>
                </c:pt>
                <c:pt idx="791">
                  <c:v>73.998055</c:v>
                </c:pt>
                <c:pt idx="792">
                  <c:v>73.99933</c:v>
                </c:pt>
                <c:pt idx="793">
                  <c:v>74.00057</c:v>
                </c:pt>
                <c:pt idx="794">
                  <c:v>74.0018</c:v>
                </c:pt>
                <c:pt idx="795">
                  <c:v>74.003</c:v>
                </c:pt>
                <c:pt idx="796">
                  <c:v>74.00418</c:v>
                </c:pt>
                <c:pt idx="797">
                  <c:v>74.00533999999999</c:v>
                </c:pt>
                <c:pt idx="798">
                  <c:v>74.00647999999998</c:v>
                </c:pt>
                <c:pt idx="799">
                  <c:v>74.00759</c:v>
                </c:pt>
                <c:pt idx="800">
                  <c:v>74.00869</c:v>
                </c:pt>
                <c:pt idx="801">
                  <c:v>74.009766</c:v>
                </c:pt>
                <c:pt idx="802">
                  <c:v>74.010826</c:v>
                </c:pt>
                <c:pt idx="803">
                  <c:v>74.01186</c:v>
                </c:pt>
                <c:pt idx="804">
                  <c:v>74.02212999999998</c:v>
                </c:pt>
                <c:pt idx="805">
                  <c:v>74.03237999999999</c:v>
                </c:pt>
                <c:pt idx="806">
                  <c:v>74.0426</c:v>
                </c:pt>
                <c:pt idx="807">
                  <c:v>74.05278999999999</c:v>
                </c:pt>
                <c:pt idx="808">
                  <c:v>74.06294</c:v>
                </c:pt>
                <c:pt idx="809">
                  <c:v>74.07304399999998</c:v>
                </c:pt>
                <c:pt idx="810">
                  <c:v>74.05839499999999</c:v>
                </c:pt>
                <c:pt idx="811">
                  <c:v>74.0437</c:v>
                </c:pt>
                <c:pt idx="812">
                  <c:v>74.02896</c:v>
                </c:pt>
                <c:pt idx="813">
                  <c:v>74.0142</c:v>
                </c:pt>
                <c:pt idx="814">
                  <c:v>73.99941</c:v>
                </c:pt>
                <c:pt idx="815">
                  <c:v>73.984634</c:v>
                </c:pt>
                <c:pt idx="816">
                  <c:v>73.96988</c:v>
                </c:pt>
                <c:pt idx="817">
                  <c:v>73.955154</c:v>
                </c:pt>
                <c:pt idx="818">
                  <c:v>73.94048</c:v>
                </c:pt>
                <c:pt idx="819">
                  <c:v>73.92587999999999</c:v>
                </c:pt>
                <c:pt idx="820">
                  <c:v>73.91136</c:v>
                </c:pt>
                <c:pt idx="821">
                  <c:v>73.89694</c:v>
                </c:pt>
                <c:pt idx="822">
                  <c:v>73.89802</c:v>
                </c:pt>
                <c:pt idx="823">
                  <c:v>73.89919</c:v>
                </c:pt>
                <c:pt idx="824">
                  <c:v>73.900475</c:v>
                </c:pt>
                <c:pt idx="825">
                  <c:v>73.901855</c:v>
                </c:pt>
                <c:pt idx="826">
                  <c:v>73.90333</c:v>
                </c:pt>
                <c:pt idx="827">
                  <c:v>73.90489</c:v>
                </c:pt>
                <c:pt idx="828">
                  <c:v>73.90653</c:v>
                </c:pt>
                <c:pt idx="829">
                  <c:v>73.90823</c:v>
                </c:pt>
                <c:pt idx="830">
                  <c:v>73.90999</c:v>
                </c:pt>
                <c:pt idx="831">
                  <c:v>73.9118</c:v>
                </c:pt>
                <c:pt idx="832">
                  <c:v>73.91364</c:v>
                </c:pt>
                <c:pt idx="833">
                  <c:v>73.91551</c:v>
                </c:pt>
                <c:pt idx="834">
                  <c:v>73.917404</c:v>
                </c:pt>
                <c:pt idx="835">
                  <c:v>73.91932</c:v>
                </c:pt>
                <c:pt idx="836">
                  <c:v>73.92124</c:v>
                </c:pt>
                <c:pt idx="837">
                  <c:v>73.923164</c:v>
                </c:pt>
                <c:pt idx="838">
                  <c:v>73.92508999999998</c:v>
                </c:pt>
                <c:pt idx="839">
                  <c:v>73.927</c:v>
                </c:pt>
                <c:pt idx="840">
                  <c:v>73.92891</c:v>
                </c:pt>
                <c:pt idx="841">
                  <c:v>73.93081</c:v>
                </c:pt>
                <c:pt idx="842">
                  <c:v>73.93269</c:v>
                </c:pt>
                <c:pt idx="843">
                  <c:v>73.934555</c:v>
                </c:pt>
                <c:pt idx="844">
                  <c:v>73.9364</c:v>
                </c:pt>
                <c:pt idx="845">
                  <c:v>73.938225</c:v>
                </c:pt>
                <c:pt idx="846">
                  <c:v>73.940025</c:v>
                </c:pt>
                <c:pt idx="847">
                  <c:v>73.94181</c:v>
                </c:pt>
                <c:pt idx="848">
                  <c:v>73.943565</c:v>
                </c:pt>
                <c:pt idx="849">
                  <c:v>73.9453</c:v>
                </c:pt>
                <c:pt idx="850">
                  <c:v>73.947</c:v>
                </c:pt>
                <c:pt idx="851">
                  <c:v>73.94868</c:v>
                </c:pt>
                <c:pt idx="852">
                  <c:v>73.950325</c:v>
                </c:pt>
                <c:pt idx="853">
                  <c:v>73.95196</c:v>
                </c:pt>
                <c:pt idx="854">
                  <c:v>73.95355</c:v>
                </c:pt>
                <c:pt idx="855">
                  <c:v>73.955124</c:v>
                </c:pt>
                <c:pt idx="856">
                  <c:v>73.956665</c:v>
                </c:pt>
                <c:pt idx="857">
                  <c:v>73.95818</c:v>
                </c:pt>
                <c:pt idx="858">
                  <c:v>73.95968</c:v>
                </c:pt>
                <c:pt idx="859">
                  <c:v>73.96115</c:v>
                </c:pt>
                <c:pt idx="860">
                  <c:v>73.96259</c:v>
                </c:pt>
                <c:pt idx="861">
                  <c:v>73.96401</c:v>
                </c:pt>
                <c:pt idx="862">
                  <c:v>73.96541</c:v>
                </c:pt>
                <c:pt idx="863">
                  <c:v>73.966774</c:v>
                </c:pt>
                <c:pt idx="864">
                  <c:v>73.96812</c:v>
                </c:pt>
                <c:pt idx="865">
                  <c:v>73.96944</c:v>
                </c:pt>
                <c:pt idx="866">
                  <c:v>73.97072999999998</c:v>
                </c:pt>
                <c:pt idx="867">
                  <c:v>73.97200999999998</c:v>
                </c:pt>
                <c:pt idx="868">
                  <c:v>73.97326</c:v>
                </c:pt>
                <c:pt idx="869">
                  <c:v>73.97449</c:v>
                </c:pt>
                <c:pt idx="870">
                  <c:v>73.97569</c:v>
                </c:pt>
                <c:pt idx="871">
                  <c:v>73.97687499999999</c:v>
                </c:pt>
                <c:pt idx="872">
                  <c:v>73.97803999999998</c:v>
                </c:pt>
                <c:pt idx="873">
                  <c:v>73.97919</c:v>
                </c:pt>
                <c:pt idx="874">
                  <c:v>73.98031</c:v>
                </c:pt>
                <c:pt idx="875">
                  <c:v>73.981415</c:v>
                </c:pt>
                <c:pt idx="876">
                  <c:v>73.9825</c:v>
                </c:pt>
                <c:pt idx="877">
                  <c:v>73.99281</c:v>
                </c:pt>
                <c:pt idx="878">
                  <c:v>74.003105</c:v>
                </c:pt>
                <c:pt idx="879">
                  <c:v>74.01337</c:v>
                </c:pt>
                <c:pt idx="880">
                  <c:v>74.0236</c:v>
                </c:pt>
                <c:pt idx="881">
                  <c:v>74.03378999999998</c:v>
                </c:pt>
                <c:pt idx="882">
                  <c:v>74.04394</c:v>
                </c:pt>
                <c:pt idx="883">
                  <c:v>74.02933999999999</c:v>
                </c:pt>
                <c:pt idx="884">
                  <c:v>74.0147</c:v>
                </c:pt>
                <c:pt idx="885">
                  <c:v>74.000015</c:v>
                </c:pt>
                <c:pt idx="886">
                  <c:v>73.9853</c:v>
                </c:pt>
                <c:pt idx="887">
                  <c:v>73.97057</c:v>
                </c:pt>
                <c:pt idx="888">
                  <c:v>73.95585</c:v>
                </c:pt>
                <c:pt idx="889">
                  <c:v>73.94114</c:v>
                </c:pt>
                <c:pt idx="890">
                  <c:v>73.92647</c:v>
                </c:pt>
                <c:pt idx="891">
                  <c:v>73.91185</c:v>
                </c:pt>
                <c:pt idx="892">
                  <c:v>73.8973</c:v>
                </c:pt>
                <c:pt idx="893">
                  <c:v>73.88283</c:v>
                </c:pt>
                <c:pt idx="894">
                  <c:v>73.868454</c:v>
                </c:pt>
                <c:pt idx="895">
                  <c:v>73.86957</c:v>
                </c:pt>
                <c:pt idx="896">
                  <c:v>73.87078999999999</c:v>
                </c:pt>
                <c:pt idx="897">
                  <c:v>73.87211599999999</c:v>
                </c:pt>
                <c:pt idx="898">
                  <c:v>73.87353999999999</c:v>
                </c:pt>
                <c:pt idx="899">
                  <c:v>73.87505999999999</c:v>
                </c:pt>
                <c:pt idx="900">
                  <c:v>73.87666</c:v>
                </c:pt>
                <c:pt idx="901">
                  <c:v>73.87833999999997</c:v>
                </c:pt>
                <c:pt idx="902">
                  <c:v>73.88008999999998</c:v>
                </c:pt>
                <c:pt idx="903">
                  <c:v>73.88189</c:v>
                </c:pt>
                <c:pt idx="904">
                  <c:v>73.88373999999999</c:v>
                </c:pt>
                <c:pt idx="905">
                  <c:v>73.88563</c:v>
                </c:pt>
                <c:pt idx="906">
                  <c:v>73.88754</c:v>
                </c:pt>
                <c:pt idx="907">
                  <c:v>73.88947999999999</c:v>
                </c:pt>
                <c:pt idx="908">
                  <c:v>73.89143</c:v>
                </c:pt>
                <c:pt idx="909">
                  <c:v>73.893394</c:v>
                </c:pt>
                <c:pt idx="910">
                  <c:v>73.89535999999998</c:v>
                </c:pt>
                <c:pt idx="911">
                  <c:v>73.89732</c:v>
                </c:pt>
                <c:pt idx="912">
                  <c:v>73.899284</c:v>
                </c:pt>
                <c:pt idx="913">
                  <c:v>73.90124</c:v>
                </c:pt>
                <c:pt idx="914">
                  <c:v>73.903175</c:v>
                </c:pt>
                <c:pt idx="915">
                  <c:v>73.9051</c:v>
                </c:pt>
                <c:pt idx="916">
                  <c:v>73.907005</c:v>
                </c:pt>
                <c:pt idx="917">
                  <c:v>73.9089</c:v>
                </c:pt>
                <c:pt idx="918">
                  <c:v>73.91076</c:v>
                </c:pt>
                <c:pt idx="919">
                  <c:v>73.912605</c:v>
                </c:pt>
                <c:pt idx="920">
                  <c:v>73.91443</c:v>
                </c:pt>
                <c:pt idx="921">
                  <c:v>73.91622</c:v>
                </c:pt>
                <c:pt idx="922">
                  <c:v>73.91799</c:v>
                </c:pt>
                <c:pt idx="923">
                  <c:v>73.91974</c:v>
                </c:pt>
                <c:pt idx="924">
                  <c:v>73.92146</c:v>
                </c:pt>
                <c:pt idx="925">
                  <c:v>73.92316</c:v>
                </c:pt>
                <c:pt idx="926">
                  <c:v>73.92482</c:v>
                </c:pt>
                <c:pt idx="927">
                  <c:v>73.92646</c:v>
                </c:pt>
                <c:pt idx="928">
                  <c:v>73.92807999999998</c:v>
                </c:pt>
                <c:pt idx="929">
                  <c:v>73.929665</c:v>
                </c:pt>
                <c:pt idx="930">
                  <c:v>73.93123000000002</c:v>
                </c:pt>
                <c:pt idx="931">
                  <c:v>73.93276</c:v>
                </c:pt>
                <c:pt idx="932">
                  <c:v>73.93427000000002</c:v>
                </c:pt>
                <c:pt idx="933">
                  <c:v>73.93575</c:v>
                </c:pt>
                <c:pt idx="934">
                  <c:v>73.93721</c:v>
                </c:pt>
                <c:pt idx="935">
                  <c:v>73.938644</c:v>
                </c:pt>
                <c:pt idx="936">
                  <c:v>73.94005</c:v>
                </c:pt>
                <c:pt idx="937">
                  <c:v>73.94143</c:v>
                </c:pt>
                <c:pt idx="938">
                  <c:v>73.94279</c:v>
                </c:pt>
                <c:pt idx="939">
                  <c:v>73.94412</c:v>
                </c:pt>
                <c:pt idx="940">
                  <c:v>73.945435</c:v>
                </c:pt>
                <c:pt idx="941">
                  <c:v>73.946724</c:v>
                </c:pt>
                <c:pt idx="942">
                  <c:v>73.94799</c:v>
                </c:pt>
                <c:pt idx="943">
                  <c:v>73.94924</c:v>
                </c:pt>
                <c:pt idx="944">
                  <c:v>73.95046</c:v>
                </c:pt>
                <c:pt idx="945">
                  <c:v>73.95167</c:v>
                </c:pt>
                <c:pt idx="946">
                  <c:v>73.95285</c:v>
                </c:pt>
                <c:pt idx="947">
                  <c:v>73.95402</c:v>
                </c:pt>
                <c:pt idx="948">
                  <c:v>73.95516</c:v>
                </c:pt>
                <c:pt idx="949">
                  <c:v>73.95628</c:v>
                </c:pt>
                <c:pt idx="950">
                  <c:v>73.96664</c:v>
                </c:pt>
                <c:pt idx="951">
                  <c:v>73.97697</c:v>
                </c:pt>
                <c:pt idx="952">
                  <c:v>73.98727</c:v>
                </c:pt>
                <c:pt idx="953">
                  <c:v>73.997536</c:v>
                </c:pt>
                <c:pt idx="954">
                  <c:v>74.00776</c:v>
                </c:pt>
                <c:pt idx="955">
                  <c:v>74.01794</c:v>
                </c:pt>
                <c:pt idx="956">
                  <c:v>74.00338999999998</c:v>
                </c:pt>
                <c:pt idx="957">
                  <c:v>73.98878999999998</c:v>
                </c:pt>
                <c:pt idx="958">
                  <c:v>73.97415</c:v>
                </c:pt>
                <c:pt idx="959">
                  <c:v>73.95948</c:v>
                </c:pt>
                <c:pt idx="960">
                  <c:v>73.94479</c:v>
                </c:pt>
                <c:pt idx="961">
                  <c:v>73.93011</c:v>
                </c:pt>
                <c:pt idx="962">
                  <c:v>73.91544</c:v>
                </c:pt>
                <c:pt idx="963">
                  <c:v>73.90082</c:v>
                </c:pt>
                <c:pt idx="964">
                  <c:v>73.88624</c:v>
                </c:pt>
                <c:pt idx="965">
                  <c:v>73.87173499999999</c:v>
                </c:pt>
                <c:pt idx="966">
                  <c:v>73.85731</c:v>
                </c:pt>
                <c:pt idx="967">
                  <c:v>73.84297999999998</c:v>
                </c:pt>
                <c:pt idx="968">
                  <c:v>73.84413</c:v>
                </c:pt>
                <c:pt idx="969">
                  <c:v>73.84538999999998</c:v>
                </c:pt>
                <c:pt idx="970">
                  <c:v>73.846756</c:v>
                </c:pt>
                <c:pt idx="971">
                  <c:v>73.84821</c:v>
                </c:pt>
                <c:pt idx="972">
                  <c:v>73.84977</c:v>
                </c:pt>
                <c:pt idx="973">
                  <c:v>73.85141</c:v>
                </c:pt>
                <c:pt idx="974">
                  <c:v>73.85313</c:v>
                </c:pt>
                <c:pt idx="975">
                  <c:v>73.85491</c:v>
                </c:pt>
                <c:pt idx="976">
                  <c:v>73.85674999999999</c:v>
                </c:pt>
                <c:pt idx="977">
                  <c:v>73.85863499999999</c:v>
                </c:pt>
                <c:pt idx="978">
                  <c:v>73.86056</c:v>
                </c:pt>
                <c:pt idx="979">
                  <c:v>73.86251</c:v>
                </c:pt>
                <c:pt idx="980">
                  <c:v>73.86448</c:v>
                </c:pt>
                <c:pt idx="981">
                  <c:v>73.86647</c:v>
                </c:pt>
                <c:pt idx="982">
                  <c:v>73.86846999999998</c:v>
                </c:pt>
                <c:pt idx="983">
                  <c:v>73.87046999999998</c:v>
                </c:pt>
                <c:pt idx="984">
                  <c:v>73.87246999999998</c:v>
                </c:pt>
                <c:pt idx="985">
                  <c:v>73.87446</c:v>
                </c:pt>
                <c:pt idx="986">
                  <c:v>73.87643999999999</c:v>
                </c:pt>
                <c:pt idx="987">
                  <c:v>73.87841999999999</c:v>
                </c:pt>
                <c:pt idx="988">
                  <c:v>73.88037999999999</c:v>
                </c:pt>
                <c:pt idx="989">
                  <c:v>73.88232399999998</c:v>
                </c:pt>
                <c:pt idx="990">
                  <c:v>73.88424</c:v>
                </c:pt>
                <c:pt idx="991">
                  <c:v>73.88613999999998</c:v>
                </c:pt>
                <c:pt idx="992">
                  <c:v>73.88801599999998</c:v>
                </c:pt>
                <c:pt idx="993">
                  <c:v>73.88987999999999</c:v>
                </c:pt>
                <c:pt idx="994">
                  <c:v>73.89171</c:v>
                </c:pt>
                <c:pt idx="995">
                  <c:v>73.89352</c:v>
                </c:pt>
                <c:pt idx="996">
                  <c:v>73.895294</c:v>
                </c:pt>
                <c:pt idx="997">
                  <c:v>73.89705</c:v>
                </c:pt>
                <c:pt idx="998">
                  <c:v>73.89877</c:v>
                </c:pt>
                <c:pt idx="999">
                  <c:v>73.900475</c:v>
                </c:pt>
                <c:pt idx="1000">
                  <c:v>73.902145</c:v>
                </c:pt>
                <c:pt idx="1001">
                  <c:v>73.90379</c:v>
                </c:pt>
                <c:pt idx="1002">
                  <c:v>73.90542</c:v>
                </c:pt>
                <c:pt idx="1003">
                  <c:v>73.90701</c:v>
                </c:pt>
                <c:pt idx="1004">
                  <c:v>73.908585</c:v>
                </c:pt>
                <c:pt idx="1005">
                  <c:v>73.910126</c:v>
                </c:pt>
                <c:pt idx="1006">
                  <c:v>73.911644</c:v>
                </c:pt>
                <c:pt idx="1007">
                  <c:v>73.91314</c:v>
                </c:pt>
                <c:pt idx="1008">
                  <c:v>73.914604</c:v>
                </c:pt>
                <c:pt idx="1009">
                  <c:v>73.916046</c:v>
                </c:pt>
                <c:pt idx="1010">
                  <c:v>73.917465</c:v>
                </c:pt>
                <c:pt idx="1011">
                  <c:v>73.91885</c:v>
                </c:pt>
                <c:pt idx="1012">
                  <c:v>73.92023</c:v>
                </c:pt>
                <c:pt idx="1013">
                  <c:v>73.92157</c:v>
                </c:pt>
                <c:pt idx="1014">
                  <c:v>73.9229</c:v>
                </c:pt>
                <c:pt idx="1015">
                  <c:v>73.924194</c:v>
                </c:pt>
                <c:pt idx="1016">
                  <c:v>73.92547599999999</c:v>
                </c:pt>
                <c:pt idx="1017">
                  <c:v>73.92673499999998</c:v>
                </c:pt>
                <c:pt idx="1018">
                  <c:v>73.92797</c:v>
                </c:pt>
                <c:pt idx="1019">
                  <c:v>73.929184</c:v>
                </c:pt>
                <c:pt idx="1020">
                  <c:v>73.93038</c:v>
                </c:pt>
                <c:pt idx="1021">
                  <c:v>73.93156</c:v>
                </c:pt>
                <c:pt idx="1022">
                  <c:v>73.93272</c:v>
                </c:pt>
                <c:pt idx="1023">
                  <c:v>73.9431</c:v>
                </c:pt>
                <c:pt idx="1024">
                  <c:v>73.95346</c:v>
                </c:pt>
                <c:pt idx="1025">
                  <c:v>73.96379</c:v>
                </c:pt>
                <c:pt idx="1026">
                  <c:v>73.97409</c:v>
                </c:pt>
                <c:pt idx="1027">
                  <c:v>73.984344</c:v>
                </c:pt>
                <c:pt idx="1028">
                  <c:v>73.99455</c:v>
                </c:pt>
                <c:pt idx="1029">
                  <c:v>73.98004</c:v>
                </c:pt>
                <c:pt idx="1030">
                  <c:v>73.96548</c:v>
                </c:pt>
                <c:pt idx="1031">
                  <c:v>73.950874</c:v>
                </c:pt>
                <c:pt idx="1032">
                  <c:v>73.93624</c:v>
                </c:pt>
                <c:pt idx="1033">
                  <c:v>73.92159</c:v>
                </c:pt>
                <c:pt idx="1034">
                  <c:v>73.906944</c:v>
                </c:pt>
                <c:pt idx="1035">
                  <c:v>73.89232</c:v>
                </c:pt>
                <c:pt idx="1036">
                  <c:v>73.87772999999998</c:v>
                </c:pt>
                <c:pt idx="1037">
                  <c:v>73.86319</c:v>
                </c:pt>
                <c:pt idx="1038">
                  <c:v>73.848724</c:v>
                </c:pt>
                <c:pt idx="1039">
                  <c:v>73.83433499999998</c:v>
                </c:pt>
                <c:pt idx="1040">
                  <c:v>73.82004499999998</c:v>
                </c:pt>
                <c:pt idx="1041">
                  <c:v>73.82123</c:v>
                </c:pt>
                <c:pt idx="1042">
                  <c:v>73.82251999999998</c:v>
                </c:pt>
                <c:pt idx="1043">
                  <c:v>73.82390599999998</c:v>
                </c:pt>
                <c:pt idx="1044">
                  <c:v>73.82539999999999</c:v>
                </c:pt>
                <c:pt idx="1045">
                  <c:v>73.82698999999998</c:v>
                </c:pt>
                <c:pt idx="1046">
                  <c:v>73.82866</c:v>
                </c:pt>
                <c:pt idx="1047">
                  <c:v>73.83041</c:v>
                </c:pt>
                <c:pt idx="1048">
                  <c:v>73.83222</c:v>
                </c:pt>
                <c:pt idx="1049">
                  <c:v>73.83409</c:v>
                </c:pt>
                <c:pt idx="1050">
                  <c:v>73.836006</c:v>
                </c:pt>
                <c:pt idx="1051">
                  <c:v>73.83796</c:v>
                </c:pt>
                <c:pt idx="1052">
                  <c:v>73.83993499999998</c:v>
                </c:pt>
                <c:pt idx="1053">
                  <c:v>73.84194</c:v>
                </c:pt>
                <c:pt idx="1054">
                  <c:v>73.84396</c:v>
                </c:pt>
                <c:pt idx="1055">
                  <c:v>73.845985</c:v>
                </c:pt>
                <c:pt idx="1056">
                  <c:v>73.848015</c:v>
                </c:pt>
                <c:pt idx="1057">
                  <c:v>73.85004399999998</c:v>
                </c:pt>
                <c:pt idx="1058">
                  <c:v>73.85206599999998</c:v>
                </c:pt>
                <c:pt idx="1059">
                  <c:v>73.85409</c:v>
                </c:pt>
                <c:pt idx="1060">
                  <c:v>73.856094</c:v>
                </c:pt>
                <c:pt idx="1061">
                  <c:v>73.85808599999999</c:v>
                </c:pt>
                <c:pt idx="1062">
                  <c:v>73.860054</c:v>
                </c:pt>
                <c:pt idx="1063">
                  <c:v>73.86201</c:v>
                </c:pt>
                <c:pt idx="1064">
                  <c:v>73.86394</c:v>
                </c:pt>
                <c:pt idx="1065">
                  <c:v>73.86584499999998</c:v>
                </c:pt>
                <c:pt idx="1066">
                  <c:v>73.86773</c:v>
                </c:pt>
                <c:pt idx="1067">
                  <c:v>73.86959</c:v>
                </c:pt>
                <c:pt idx="1068">
                  <c:v>73.87142999999998</c:v>
                </c:pt>
                <c:pt idx="1069">
                  <c:v>73.87323999999998</c:v>
                </c:pt>
                <c:pt idx="1070">
                  <c:v>73.87501999999999</c:v>
                </c:pt>
                <c:pt idx="1071">
                  <c:v>73.87677999999997</c:v>
                </c:pt>
                <c:pt idx="1072">
                  <c:v>73.87850999999999</c:v>
                </c:pt>
                <c:pt idx="1073">
                  <c:v>73.88022</c:v>
                </c:pt>
                <c:pt idx="1074">
                  <c:v>73.88189</c:v>
                </c:pt>
                <c:pt idx="1075">
                  <c:v>73.88353999999998</c:v>
                </c:pt>
                <c:pt idx="1076">
                  <c:v>73.88516</c:v>
                </c:pt>
                <c:pt idx="1077">
                  <c:v>73.88675999999998</c:v>
                </c:pt>
                <c:pt idx="1078">
                  <c:v>73.88833599999997</c:v>
                </c:pt>
                <c:pt idx="1079">
                  <c:v>73.88988499999999</c:v>
                </c:pt>
                <c:pt idx="1080">
                  <c:v>73.8914</c:v>
                </c:pt>
                <c:pt idx="1081">
                  <c:v>73.89289999999998</c:v>
                </c:pt>
                <c:pt idx="1082">
                  <c:v>73.89437</c:v>
                </c:pt>
                <c:pt idx="1083">
                  <c:v>73.89580999999998</c:v>
                </c:pt>
                <c:pt idx="1084">
                  <c:v>73.89723</c:v>
                </c:pt>
                <c:pt idx="1085">
                  <c:v>73.89863</c:v>
                </c:pt>
                <c:pt idx="1086">
                  <c:v>73.90001</c:v>
                </c:pt>
                <c:pt idx="1087">
                  <c:v>73.90136</c:v>
                </c:pt>
                <c:pt idx="1088">
                  <c:v>73.90269</c:v>
                </c:pt>
                <c:pt idx="1089">
                  <c:v>73.904</c:v>
                </c:pt>
                <c:pt idx="1090">
                  <c:v>73.90529</c:v>
                </c:pt>
                <c:pt idx="1091">
                  <c:v>73.906555</c:v>
                </c:pt>
                <c:pt idx="1092">
                  <c:v>73.9078</c:v>
                </c:pt>
                <c:pt idx="1093">
                  <c:v>73.90903</c:v>
                </c:pt>
                <c:pt idx="1094">
                  <c:v>73.91023000000002</c:v>
                </c:pt>
                <c:pt idx="1095">
                  <c:v>73.911415</c:v>
                </c:pt>
                <c:pt idx="1096">
                  <c:v>73.92182</c:v>
                </c:pt>
                <c:pt idx="1097">
                  <c:v>73.932205</c:v>
                </c:pt>
                <c:pt idx="1098">
                  <c:v>73.94256</c:v>
                </c:pt>
                <c:pt idx="1099">
                  <c:v>73.95287999999998</c:v>
                </c:pt>
                <c:pt idx="1100">
                  <c:v>73.963165</c:v>
                </c:pt>
                <c:pt idx="1101">
                  <c:v>73.973404</c:v>
                </c:pt>
                <c:pt idx="1102">
                  <c:v>73.95892</c:v>
                </c:pt>
                <c:pt idx="1103">
                  <c:v>73.9444</c:v>
                </c:pt>
                <c:pt idx="1104">
                  <c:v>73.929825</c:v>
                </c:pt>
                <c:pt idx="1105">
                  <c:v>73.91522</c:v>
                </c:pt>
                <c:pt idx="1106">
                  <c:v>73.90061</c:v>
                </c:pt>
                <c:pt idx="1107">
                  <c:v>73.88599999999998</c:v>
                </c:pt>
                <c:pt idx="1108">
                  <c:v>73.87140999999998</c:v>
                </c:pt>
                <c:pt idx="1109">
                  <c:v>73.85684999999998</c:v>
                </c:pt>
                <c:pt idx="1110">
                  <c:v>73.84233999999998</c:v>
                </c:pt>
                <c:pt idx="1111">
                  <c:v>73.82789599999998</c:v>
                </c:pt>
                <c:pt idx="1112">
                  <c:v>73.81354</c:v>
                </c:pt>
                <c:pt idx="1113">
                  <c:v>73.79927</c:v>
                </c:pt>
                <c:pt idx="1114">
                  <c:v>73.80047999999998</c:v>
                </c:pt>
                <c:pt idx="1115">
                  <c:v>73.8018</c:v>
                </c:pt>
                <c:pt idx="1116">
                  <c:v>73.80322</c:v>
                </c:pt>
                <c:pt idx="1117">
                  <c:v>73.80473999999998</c:v>
                </c:pt>
                <c:pt idx="1118">
                  <c:v>73.80636</c:v>
                </c:pt>
                <c:pt idx="1119">
                  <c:v>73.80804999999998</c:v>
                </c:pt>
                <c:pt idx="1120">
                  <c:v>73.80982</c:v>
                </c:pt>
                <c:pt idx="1121">
                  <c:v>73.81166</c:v>
                </c:pt>
                <c:pt idx="1122">
                  <c:v>73.81356</c:v>
                </c:pt>
                <c:pt idx="1123">
                  <c:v>73.8155</c:v>
                </c:pt>
                <c:pt idx="1124">
                  <c:v>73.817474</c:v>
                </c:pt>
                <c:pt idx="1125">
                  <c:v>73.81948</c:v>
                </c:pt>
                <c:pt idx="1126">
                  <c:v>73.82151</c:v>
                </c:pt>
                <c:pt idx="1127">
                  <c:v>73.823555</c:v>
                </c:pt>
                <c:pt idx="1128">
                  <c:v>73.82561</c:v>
                </c:pt>
                <c:pt idx="1129">
                  <c:v>73.82767000000001</c:v>
                </c:pt>
                <c:pt idx="1130">
                  <c:v>73.82971999999998</c:v>
                </c:pt>
                <c:pt idx="1131">
                  <c:v>73.83177</c:v>
                </c:pt>
                <c:pt idx="1132">
                  <c:v>73.83382</c:v>
                </c:pt>
                <c:pt idx="1133">
                  <c:v>73.83584599999999</c:v>
                </c:pt>
                <c:pt idx="1134">
                  <c:v>73.83786</c:v>
                </c:pt>
                <c:pt idx="1135">
                  <c:v>73.83986</c:v>
                </c:pt>
                <c:pt idx="1136">
                  <c:v>73.841835</c:v>
                </c:pt>
                <c:pt idx="1137">
                  <c:v>73.843796</c:v>
                </c:pt>
                <c:pt idx="1138">
                  <c:v>73.845726</c:v>
                </c:pt>
                <c:pt idx="1139">
                  <c:v>73.84763</c:v>
                </c:pt>
                <c:pt idx="1140">
                  <c:v>73.84952</c:v>
                </c:pt>
                <c:pt idx="1141">
                  <c:v>73.85138999999998</c:v>
                </c:pt>
                <c:pt idx="1142">
                  <c:v>73.853226</c:v>
                </c:pt>
                <c:pt idx="1143">
                  <c:v>73.85503399999999</c:v>
                </c:pt>
                <c:pt idx="1144">
                  <c:v>73.85682</c:v>
                </c:pt>
                <c:pt idx="1145">
                  <c:v>73.85857399999999</c:v>
                </c:pt>
                <c:pt idx="1146">
                  <c:v>73.8603</c:v>
                </c:pt>
                <c:pt idx="1147">
                  <c:v>73.86201</c:v>
                </c:pt>
                <c:pt idx="1148">
                  <c:v>73.863686</c:v>
                </c:pt>
                <c:pt idx="1149">
                  <c:v>73.86532999999998</c:v>
                </c:pt>
                <c:pt idx="1150">
                  <c:v>73.86696</c:v>
                </c:pt>
                <c:pt idx="1151">
                  <c:v>73.86855</c:v>
                </c:pt>
                <c:pt idx="1152">
                  <c:v>73.870125</c:v>
                </c:pt>
                <c:pt idx="1153">
                  <c:v>73.87167</c:v>
                </c:pt>
                <c:pt idx="1154">
                  <c:v>73.87318999999998</c:v>
                </c:pt>
                <c:pt idx="1155">
                  <c:v>73.87469</c:v>
                </c:pt>
                <c:pt idx="1156">
                  <c:v>73.87616</c:v>
                </c:pt>
                <c:pt idx="1157">
                  <c:v>73.87761</c:v>
                </c:pt>
                <c:pt idx="1158">
                  <c:v>73.87902999999998</c:v>
                </c:pt>
                <c:pt idx="1159">
                  <c:v>73.880424</c:v>
                </c:pt>
                <c:pt idx="1160">
                  <c:v>73.881805</c:v>
                </c:pt>
                <c:pt idx="1161">
                  <c:v>73.88316</c:v>
                </c:pt>
                <c:pt idx="1162">
                  <c:v>73.8845</c:v>
                </c:pt>
                <c:pt idx="1163">
                  <c:v>73.88579999999999</c:v>
                </c:pt>
                <c:pt idx="1164">
                  <c:v>73.88709</c:v>
                </c:pt>
                <c:pt idx="1165">
                  <c:v>73.88835999999999</c:v>
                </c:pt>
                <c:pt idx="1166">
                  <c:v>73.88961</c:v>
                </c:pt>
                <c:pt idx="1167">
                  <c:v>73.89083999999998</c:v>
                </c:pt>
                <c:pt idx="1168">
                  <c:v>73.892044</c:v>
                </c:pt>
                <c:pt idx="1169">
                  <c:v>73.90247</c:v>
                </c:pt>
                <c:pt idx="1170">
                  <c:v>73.91288</c:v>
                </c:pt>
                <c:pt idx="1171">
                  <c:v>73.92326</c:v>
                </c:pt>
                <c:pt idx="1172">
                  <c:v>73.93361</c:v>
                </c:pt>
                <c:pt idx="1173">
                  <c:v>73.94392</c:v>
                </c:pt>
                <c:pt idx="1174">
                  <c:v>73.95417</c:v>
                </c:pt>
                <c:pt idx="1175">
                  <c:v>73.93972</c:v>
                </c:pt>
                <c:pt idx="1176">
                  <c:v>73.92522</c:v>
                </c:pt>
                <c:pt idx="1177">
                  <c:v>73.910675</c:v>
                </c:pt>
                <c:pt idx="1178">
                  <c:v>73.8961</c:v>
                </c:pt>
                <c:pt idx="1179">
                  <c:v>73.881516</c:v>
                </c:pt>
                <c:pt idx="1180">
                  <c:v>73.86693</c:v>
                </c:pt>
                <c:pt idx="1181">
                  <c:v>73.85235999999999</c:v>
                </c:pt>
                <c:pt idx="1182">
                  <c:v>73.83784</c:v>
                </c:pt>
                <c:pt idx="1183">
                  <c:v>73.82335999999998</c:v>
                </c:pt>
                <c:pt idx="1184">
                  <c:v>73.80894499999998</c:v>
                </c:pt>
                <c:pt idx="1185">
                  <c:v>73.79462</c:v>
                </c:pt>
                <c:pt idx="1186">
                  <c:v>73.78037999999998</c:v>
                </c:pt>
                <c:pt idx="1187">
                  <c:v>73.78162</c:v>
                </c:pt>
                <c:pt idx="1188">
                  <c:v>73.78296</c:v>
                </c:pt>
                <c:pt idx="1189">
                  <c:v>73.7844</c:v>
                </c:pt>
                <c:pt idx="1190">
                  <c:v>73.78593999999998</c:v>
                </c:pt>
                <c:pt idx="1191">
                  <c:v>73.787575</c:v>
                </c:pt>
                <c:pt idx="1192">
                  <c:v>73.78929</c:v>
                </c:pt>
                <c:pt idx="1193">
                  <c:v>73.79109</c:v>
                </c:pt>
                <c:pt idx="1194">
                  <c:v>73.79295</c:v>
                </c:pt>
                <c:pt idx="1195">
                  <c:v>73.79487</c:v>
                </c:pt>
                <c:pt idx="1196">
                  <c:v>73.79684</c:v>
                </c:pt>
                <c:pt idx="1197">
                  <c:v>73.79883599999998</c:v>
                </c:pt>
                <c:pt idx="1198">
                  <c:v>73.800865</c:v>
                </c:pt>
                <c:pt idx="1199">
                  <c:v>73.80292</c:v>
                </c:pt>
                <c:pt idx="1200">
                  <c:v>73.804985</c:v>
                </c:pt>
                <c:pt idx="1201">
                  <c:v>73.80706</c:v>
                </c:pt>
                <c:pt idx="1202">
                  <c:v>73.809135</c:v>
                </c:pt>
                <c:pt idx="1203">
                  <c:v>73.81122</c:v>
                </c:pt>
                <c:pt idx="1204">
                  <c:v>73.81329</c:v>
                </c:pt>
                <c:pt idx="1205">
                  <c:v>73.81536</c:v>
                </c:pt>
                <c:pt idx="1206">
                  <c:v>73.81741</c:v>
                </c:pt>
                <c:pt idx="1207">
                  <c:v>73.81944</c:v>
                </c:pt>
                <c:pt idx="1208">
                  <c:v>73.821465</c:v>
                </c:pt>
                <c:pt idx="1209">
                  <c:v>73.82345999999998</c:v>
                </c:pt>
                <c:pt idx="1210">
                  <c:v>73.82544999999999</c:v>
                </c:pt>
                <c:pt idx="1211">
                  <c:v>73.82739999999998</c:v>
                </c:pt>
                <c:pt idx="1212">
                  <c:v>73.82933</c:v>
                </c:pt>
                <c:pt idx="1213">
                  <c:v>73.83124</c:v>
                </c:pt>
                <c:pt idx="1214">
                  <c:v>73.83312</c:v>
                </c:pt>
                <c:pt idx="1215">
                  <c:v>73.83498</c:v>
                </c:pt>
                <c:pt idx="1216">
                  <c:v>73.83681</c:v>
                </c:pt>
                <c:pt idx="1217">
                  <c:v>73.838615</c:v>
                </c:pt>
                <c:pt idx="1218">
                  <c:v>73.84039</c:v>
                </c:pt>
                <c:pt idx="1219">
                  <c:v>73.84215</c:v>
                </c:pt>
                <c:pt idx="1220">
                  <c:v>73.84387</c:v>
                </c:pt>
                <c:pt idx="1221">
                  <c:v>73.845566</c:v>
                </c:pt>
                <c:pt idx="1222">
                  <c:v>73.84724</c:v>
                </c:pt>
                <c:pt idx="1223">
                  <c:v>73.84888499999998</c:v>
                </c:pt>
                <c:pt idx="1224">
                  <c:v>73.85049999999998</c:v>
                </c:pt>
                <c:pt idx="1225">
                  <c:v>73.85209999999998</c:v>
                </c:pt>
                <c:pt idx="1226">
                  <c:v>73.85367</c:v>
                </c:pt>
                <c:pt idx="1227">
                  <c:v>73.85521</c:v>
                </c:pt>
                <c:pt idx="1228">
                  <c:v>73.85673</c:v>
                </c:pt>
                <c:pt idx="1229">
                  <c:v>73.85822</c:v>
                </c:pt>
                <c:pt idx="1230">
                  <c:v>73.859695</c:v>
                </c:pt>
                <c:pt idx="1231">
                  <c:v>73.86114</c:v>
                </c:pt>
                <c:pt idx="1232">
                  <c:v>73.86256</c:v>
                </c:pt>
                <c:pt idx="1233">
                  <c:v>73.86395</c:v>
                </c:pt>
                <c:pt idx="1234">
                  <c:v>73.86532999999998</c:v>
                </c:pt>
                <c:pt idx="1235">
                  <c:v>73.86669</c:v>
                </c:pt>
                <c:pt idx="1236">
                  <c:v>73.86803</c:v>
                </c:pt>
                <c:pt idx="1237">
                  <c:v>73.86933</c:v>
                </c:pt>
                <c:pt idx="1238">
                  <c:v>73.87062</c:v>
                </c:pt>
                <c:pt idx="1239">
                  <c:v>73.87188999999998</c:v>
                </c:pt>
                <c:pt idx="1240">
                  <c:v>73.87313999999999</c:v>
                </c:pt>
                <c:pt idx="1241">
                  <c:v>73.87437</c:v>
                </c:pt>
                <c:pt idx="1242">
                  <c:v>73.88481</c:v>
                </c:pt>
                <c:pt idx="1243">
                  <c:v>73.89523000000001</c:v>
                </c:pt>
                <c:pt idx="1244">
                  <c:v>73.90564</c:v>
                </c:pt>
                <c:pt idx="1245">
                  <c:v>73.91601</c:v>
                </c:pt>
                <c:pt idx="1246">
                  <c:v>73.92633</c:v>
                </c:pt>
                <c:pt idx="1247">
                  <c:v>73.93661</c:v>
                </c:pt>
                <c:pt idx="1248">
                  <c:v>73.92217999999998</c:v>
                </c:pt>
                <c:pt idx="1249">
                  <c:v>73.9077</c:v>
                </c:pt>
                <c:pt idx="1250">
                  <c:v>73.89318</c:v>
                </c:pt>
                <c:pt idx="1251">
                  <c:v>73.87862999999998</c:v>
                </c:pt>
                <c:pt idx="1252">
                  <c:v>73.864075</c:v>
                </c:pt>
                <c:pt idx="1253">
                  <c:v>73.84952</c:v>
                </c:pt>
                <c:pt idx="1254">
                  <c:v>73.83498</c:v>
                </c:pt>
                <c:pt idx="1255">
                  <c:v>73.82046999999998</c:v>
                </c:pt>
                <c:pt idx="1256">
                  <c:v>73.806015</c:v>
                </c:pt>
                <c:pt idx="1257">
                  <c:v>73.791626</c:v>
                </c:pt>
                <c:pt idx="1258">
                  <c:v>73.77732</c:v>
                </c:pt>
                <c:pt idx="1259">
                  <c:v>73.76311</c:v>
                </c:pt>
                <c:pt idx="1260">
                  <c:v>73.764366</c:v>
                </c:pt>
                <c:pt idx="1261">
                  <c:v>73.765724</c:v>
                </c:pt>
                <c:pt idx="1262">
                  <c:v>73.76719</c:v>
                </c:pt>
                <c:pt idx="1263">
                  <c:v>73.76874999999998</c:v>
                </c:pt>
                <c:pt idx="1264">
                  <c:v>73.77041</c:v>
                </c:pt>
                <c:pt idx="1265">
                  <c:v>73.77214999999998</c:v>
                </c:pt>
                <c:pt idx="1266">
                  <c:v>73.773964</c:v>
                </c:pt>
                <c:pt idx="1267">
                  <c:v>73.77583999999999</c:v>
                </c:pt>
                <c:pt idx="1268">
                  <c:v>73.77777999999999</c:v>
                </c:pt>
                <c:pt idx="1269">
                  <c:v>73.77975999999998</c:v>
                </c:pt>
                <c:pt idx="1270">
                  <c:v>73.781784</c:v>
                </c:pt>
                <c:pt idx="1271">
                  <c:v>73.78384</c:v>
                </c:pt>
                <c:pt idx="1272">
                  <c:v>73.785904</c:v>
                </c:pt>
                <c:pt idx="1273">
                  <c:v>73.78799</c:v>
                </c:pt>
                <c:pt idx="1274">
                  <c:v>73.79008</c:v>
                </c:pt>
                <c:pt idx="1275">
                  <c:v>73.79218</c:v>
                </c:pt>
                <c:pt idx="1276">
                  <c:v>73.79428</c:v>
                </c:pt>
                <c:pt idx="1277">
                  <c:v>73.79637</c:v>
                </c:pt>
                <c:pt idx="1278">
                  <c:v>73.798454</c:v>
                </c:pt>
                <c:pt idx="1279">
                  <c:v>73.80052</c:v>
                </c:pt>
                <c:pt idx="1280">
                  <c:v>73.80257999999999</c:v>
                </c:pt>
                <c:pt idx="1281">
                  <c:v>73.80462</c:v>
                </c:pt>
                <c:pt idx="1282">
                  <c:v>73.80664</c:v>
                </c:pt>
                <c:pt idx="1283">
                  <c:v>73.80863999999998</c:v>
                </c:pt>
                <c:pt idx="1284">
                  <c:v>73.810616</c:v>
                </c:pt>
                <c:pt idx="1285">
                  <c:v>73.81257</c:v>
                </c:pt>
                <c:pt idx="1286">
                  <c:v>73.8145</c:v>
                </c:pt>
                <c:pt idx="1287">
                  <c:v>73.8164</c:v>
                </c:pt>
                <c:pt idx="1288">
                  <c:v>73.818275</c:v>
                </c:pt>
                <c:pt idx="1289">
                  <c:v>73.82013</c:v>
                </c:pt>
                <c:pt idx="1290">
                  <c:v>73.82195</c:v>
                </c:pt>
                <c:pt idx="1291">
                  <c:v>73.82374999999999</c:v>
                </c:pt>
                <c:pt idx="1292">
                  <c:v>73.82551999999998</c:v>
                </c:pt>
                <c:pt idx="1293">
                  <c:v>73.82726</c:v>
                </c:pt>
                <c:pt idx="1294">
                  <c:v>73.82897999999999</c:v>
                </c:pt>
                <c:pt idx="1295">
                  <c:v>73.83067000000001</c:v>
                </c:pt>
                <c:pt idx="1296">
                  <c:v>73.83233999999999</c:v>
                </c:pt>
                <c:pt idx="1297">
                  <c:v>73.83397999999998</c:v>
                </c:pt>
                <c:pt idx="1298">
                  <c:v>73.83558999999998</c:v>
                </c:pt>
                <c:pt idx="1299">
                  <c:v>73.83717</c:v>
                </c:pt>
                <c:pt idx="1300">
                  <c:v>73.83873999999999</c:v>
                </c:pt>
                <c:pt idx="1301">
                  <c:v>73.84028</c:v>
                </c:pt>
                <c:pt idx="1302">
                  <c:v>73.84179</c:v>
                </c:pt>
                <c:pt idx="1303">
                  <c:v>73.84328</c:v>
                </c:pt>
                <c:pt idx="1304">
                  <c:v>73.84474</c:v>
                </c:pt>
                <c:pt idx="1305">
                  <c:v>73.84618</c:v>
                </c:pt>
                <c:pt idx="1306">
                  <c:v>73.8476</c:v>
                </c:pt>
                <c:pt idx="1307">
                  <c:v>73.849</c:v>
                </c:pt>
                <c:pt idx="1308">
                  <c:v>73.85037</c:v>
                </c:pt>
                <c:pt idx="1309">
                  <c:v>73.85172</c:v>
                </c:pt>
                <c:pt idx="1310">
                  <c:v>73.85304999999998</c:v>
                </c:pt>
                <c:pt idx="1311">
                  <c:v>73.854355</c:v>
                </c:pt>
                <c:pt idx="1312">
                  <c:v>73.855644</c:v>
                </c:pt>
                <c:pt idx="1313">
                  <c:v>73.85691</c:v>
                </c:pt>
                <c:pt idx="1314">
                  <c:v>73.85816</c:v>
                </c:pt>
                <c:pt idx="1315">
                  <c:v>73.86862</c:v>
                </c:pt>
                <c:pt idx="1316">
                  <c:v>73.87907</c:v>
                </c:pt>
                <c:pt idx="1317">
                  <c:v>73.88947999999999</c:v>
                </c:pt>
                <c:pt idx="1318">
                  <c:v>73.899864</c:v>
                </c:pt>
                <c:pt idx="1319">
                  <c:v>73.91021</c:v>
                </c:pt>
                <c:pt idx="1320">
                  <c:v>73.9205</c:v>
                </c:pt>
                <c:pt idx="1321">
                  <c:v>73.9061</c:v>
                </c:pt>
                <c:pt idx="1322">
                  <c:v>73.89164</c:v>
                </c:pt>
                <c:pt idx="1323">
                  <c:v>73.877144</c:v>
                </c:pt>
                <c:pt idx="1324">
                  <c:v>73.86262</c:v>
                </c:pt>
                <c:pt idx="1325">
                  <c:v>73.84807999999998</c:v>
                </c:pt>
                <c:pt idx="1326">
                  <c:v>73.83354</c:v>
                </c:pt>
                <c:pt idx="1327">
                  <c:v>73.81902</c:v>
                </c:pt>
                <c:pt idx="1328">
                  <c:v>73.80454</c:v>
                </c:pt>
                <c:pt idx="1329">
                  <c:v>73.79011</c:v>
                </c:pt>
                <c:pt idx="1330">
                  <c:v>73.77573999999998</c:v>
                </c:pt>
                <c:pt idx="1331">
                  <c:v>73.76146</c:v>
                </c:pt>
                <c:pt idx="1332">
                  <c:v>73.74727</c:v>
                </c:pt>
                <c:pt idx="1333">
                  <c:v>73.748535</c:v>
                </c:pt>
                <c:pt idx="1334">
                  <c:v>73.74991</c:v>
                </c:pt>
                <c:pt idx="1335">
                  <c:v>73.75139</c:v>
                </c:pt>
                <c:pt idx="1336">
                  <c:v>73.75297</c:v>
                </c:pt>
                <c:pt idx="1337">
                  <c:v>73.75465</c:v>
                </c:pt>
                <c:pt idx="1338">
                  <c:v>73.7564</c:v>
                </c:pt>
                <c:pt idx="1339">
                  <c:v>73.75823000000001</c:v>
                </c:pt>
                <c:pt idx="1340">
                  <c:v>73.76013</c:v>
                </c:pt>
                <c:pt idx="1341">
                  <c:v>73.762085</c:v>
                </c:pt>
                <c:pt idx="1342">
                  <c:v>73.764084</c:v>
                </c:pt>
                <c:pt idx="1343">
                  <c:v>73.76612</c:v>
                </c:pt>
                <c:pt idx="1344">
                  <c:v>73.76819</c:v>
                </c:pt>
                <c:pt idx="1345">
                  <c:v>73.77027</c:v>
                </c:pt>
                <c:pt idx="1346">
                  <c:v>73.77237999999998</c:v>
                </c:pt>
                <c:pt idx="1347">
                  <c:v>73.77449</c:v>
                </c:pt>
                <c:pt idx="1348">
                  <c:v>73.7766</c:v>
                </c:pt>
                <c:pt idx="1349">
                  <c:v>73.77871999999999</c:v>
                </c:pt>
                <c:pt idx="1350">
                  <c:v>73.78082</c:v>
                </c:pt>
                <c:pt idx="1351">
                  <c:v>73.78293</c:v>
                </c:pt>
                <c:pt idx="1352">
                  <c:v>73.78502</c:v>
                </c:pt>
                <c:pt idx="1353">
                  <c:v>73.78709</c:v>
                </c:pt>
                <c:pt idx="1354">
                  <c:v>73.78915</c:v>
                </c:pt>
                <c:pt idx="1355">
                  <c:v>73.79118</c:v>
                </c:pt>
                <c:pt idx="1356">
                  <c:v>73.7932</c:v>
                </c:pt>
                <c:pt idx="1357">
                  <c:v>73.79519</c:v>
                </c:pt>
                <c:pt idx="1358">
                  <c:v>73.79716</c:v>
                </c:pt>
                <c:pt idx="1359">
                  <c:v>73.7991</c:v>
                </c:pt>
                <c:pt idx="1360">
                  <c:v>73.801025</c:v>
                </c:pt>
                <c:pt idx="1361">
                  <c:v>73.80292</c:v>
                </c:pt>
                <c:pt idx="1362">
                  <c:v>73.80478999999998</c:v>
                </c:pt>
                <c:pt idx="1363">
                  <c:v>73.806625</c:v>
                </c:pt>
                <c:pt idx="1364">
                  <c:v>73.80843999999999</c:v>
                </c:pt>
                <c:pt idx="1365">
                  <c:v>73.81023</c:v>
                </c:pt>
                <c:pt idx="1366">
                  <c:v>73.81199</c:v>
                </c:pt>
                <c:pt idx="1367">
                  <c:v>73.81372</c:v>
                </c:pt>
                <c:pt idx="1368">
                  <c:v>73.81543</c:v>
                </c:pt>
                <c:pt idx="1369">
                  <c:v>73.817116</c:v>
                </c:pt>
                <c:pt idx="1370">
                  <c:v>73.81875999999998</c:v>
                </c:pt>
                <c:pt idx="1371">
                  <c:v>73.82039999999999</c:v>
                </c:pt>
                <c:pt idx="1372">
                  <c:v>73.82199999999998</c:v>
                </c:pt>
                <c:pt idx="1373">
                  <c:v>73.82356999999998</c:v>
                </c:pt>
                <c:pt idx="1374">
                  <c:v>73.82512999999998</c:v>
                </c:pt>
                <c:pt idx="1375">
                  <c:v>73.82665</c:v>
                </c:pt>
                <c:pt idx="1376">
                  <c:v>73.82815999999998</c:v>
                </c:pt>
                <c:pt idx="1377">
                  <c:v>73.82964</c:v>
                </c:pt>
                <c:pt idx="1378">
                  <c:v>73.8311</c:v>
                </c:pt>
                <c:pt idx="1379">
                  <c:v>73.83253499999998</c:v>
                </c:pt>
                <c:pt idx="1380">
                  <c:v>73.83395</c:v>
                </c:pt>
                <c:pt idx="1381">
                  <c:v>73.83533499999999</c:v>
                </c:pt>
                <c:pt idx="1382">
                  <c:v>73.8367</c:v>
                </c:pt>
                <c:pt idx="1383">
                  <c:v>73.83804999999998</c:v>
                </c:pt>
                <c:pt idx="1384">
                  <c:v>73.83937999999999</c:v>
                </c:pt>
                <c:pt idx="1385">
                  <c:v>73.84068</c:v>
                </c:pt>
                <c:pt idx="1386">
                  <c:v>73.841965</c:v>
                </c:pt>
                <c:pt idx="1387">
                  <c:v>73.84323</c:v>
                </c:pt>
                <c:pt idx="1388">
                  <c:v>73.85370999999999</c:v>
                </c:pt>
                <c:pt idx="1389">
                  <c:v>73.86417</c:v>
                </c:pt>
                <c:pt idx="1390">
                  <c:v>73.87459599999998</c:v>
                </c:pt>
                <c:pt idx="1391">
                  <c:v>73.884995</c:v>
                </c:pt>
                <c:pt idx="1392">
                  <c:v>73.89534999999998</c:v>
                </c:pt>
                <c:pt idx="1393">
                  <c:v>73.905655</c:v>
                </c:pt>
                <c:pt idx="1394">
                  <c:v>73.89127</c:v>
                </c:pt>
                <c:pt idx="1395">
                  <c:v>73.87683999999999</c:v>
                </c:pt>
                <c:pt idx="1396">
                  <c:v>73.86235999999998</c:v>
                </c:pt>
                <c:pt idx="1397">
                  <c:v>73.847855</c:v>
                </c:pt>
                <c:pt idx="1398">
                  <c:v>73.83332999999998</c:v>
                </c:pt>
                <c:pt idx="1399">
                  <c:v>73.81881</c:v>
                </c:pt>
                <c:pt idx="1400">
                  <c:v>73.80430599999998</c:v>
                </c:pt>
                <c:pt idx="1401">
                  <c:v>73.78984</c:v>
                </c:pt>
                <c:pt idx="1402">
                  <c:v>73.77542999999998</c:v>
                </c:pt>
                <c:pt idx="1403">
                  <c:v>73.761086</c:v>
                </c:pt>
                <c:pt idx="1404">
                  <c:v>73.74682</c:v>
                </c:pt>
                <c:pt idx="1405">
                  <c:v>73.73264</c:v>
                </c:pt>
                <c:pt idx="1406">
                  <c:v>73.73393</c:v>
                </c:pt>
                <c:pt idx="1407">
                  <c:v>73.73533</c:v>
                </c:pt>
                <c:pt idx="1408">
                  <c:v>73.736824</c:v>
                </c:pt>
                <c:pt idx="1409">
                  <c:v>73.73842</c:v>
                </c:pt>
                <c:pt idx="1410">
                  <c:v>73.740105</c:v>
                </c:pt>
                <c:pt idx="1411">
                  <c:v>73.74188</c:v>
                </c:pt>
                <c:pt idx="1412">
                  <c:v>73.74373000000001</c:v>
                </c:pt>
                <c:pt idx="1413">
                  <c:v>73.74564</c:v>
                </c:pt>
                <c:pt idx="1414">
                  <c:v>73.74761</c:v>
                </c:pt>
                <c:pt idx="1415">
                  <c:v>73.749626</c:v>
                </c:pt>
                <c:pt idx="1416">
                  <c:v>73.75168</c:v>
                </c:pt>
                <c:pt idx="1417">
                  <c:v>73.75376</c:v>
                </c:pt>
                <c:pt idx="1418">
                  <c:v>73.75586</c:v>
                </c:pt>
                <c:pt idx="1419">
                  <c:v>73.75798</c:v>
                </c:pt>
                <c:pt idx="1420">
                  <c:v>73.7601</c:v>
                </c:pt>
                <c:pt idx="1421">
                  <c:v>73.76223</c:v>
                </c:pt>
                <c:pt idx="1422">
                  <c:v>73.76436</c:v>
                </c:pt>
                <c:pt idx="1423">
                  <c:v>73.76649</c:v>
                </c:pt>
                <c:pt idx="1424">
                  <c:v>73.7686</c:v>
                </c:pt>
                <c:pt idx="1425">
                  <c:v>73.7707</c:v>
                </c:pt>
                <c:pt idx="1426">
                  <c:v>73.77278999999999</c:v>
                </c:pt>
                <c:pt idx="1427">
                  <c:v>73.774864</c:v>
                </c:pt>
                <c:pt idx="1428">
                  <c:v>73.77692</c:v>
                </c:pt>
                <c:pt idx="1429">
                  <c:v>73.77894599999999</c:v>
                </c:pt>
                <c:pt idx="1430">
                  <c:v>73.78095</c:v>
                </c:pt>
                <c:pt idx="1431">
                  <c:v>73.78293599999999</c:v>
                </c:pt>
                <c:pt idx="1432">
                  <c:v>73.7849</c:v>
                </c:pt>
                <c:pt idx="1433">
                  <c:v>73.78683499999998</c:v>
                </c:pt>
                <c:pt idx="1434">
                  <c:v>73.78874999999998</c:v>
                </c:pt>
                <c:pt idx="1435">
                  <c:v>73.790634</c:v>
                </c:pt>
                <c:pt idx="1436">
                  <c:v>73.79249</c:v>
                </c:pt>
                <c:pt idx="1437">
                  <c:v>73.79432</c:v>
                </c:pt>
                <c:pt idx="1438">
                  <c:v>73.79612</c:v>
                </c:pt>
                <c:pt idx="1439">
                  <c:v>73.7979</c:v>
                </c:pt>
                <c:pt idx="1440">
                  <c:v>73.799644</c:v>
                </c:pt>
                <c:pt idx="1441">
                  <c:v>73.80137</c:v>
                </c:pt>
                <c:pt idx="1442">
                  <c:v>73.80306</c:v>
                </c:pt>
                <c:pt idx="1443">
                  <c:v>73.80473</c:v>
                </c:pt>
                <c:pt idx="1444">
                  <c:v>73.80636999999998</c:v>
                </c:pt>
                <c:pt idx="1445">
                  <c:v>73.80799</c:v>
                </c:pt>
                <c:pt idx="1446">
                  <c:v>73.80958599999998</c:v>
                </c:pt>
                <c:pt idx="1447">
                  <c:v>73.81115</c:v>
                </c:pt>
                <c:pt idx="1448">
                  <c:v>73.81269</c:v>
                </c:pt>
                <c:pt idx="1449">
                  <c:v>73.81421</c:v>
                </c:pt>
                <c:pt idx="1450">
                  <c:v>73.81570399999998</c:v>
                </c:pt>
                <c:pt idx="1451">
                  <c:v>73.81718</c:v>
                </c:pt>
                <c:pt idx="1452">
                  <c:v>73.81863000000001</c:v>
                </c:pt>
                <c:pt idx="1453">
                  <c:v>73.82004999999998</c:v>
                </c:pt>
                <c:pt idx="1454">
                  <c:v>73.82146</c:v>
                </c:pt>
                <c:pt idx="1455">
                  <c:v>73.82283999999999</c:v>
                </c:pt>
                <c:pt idx="1456">
                  <c:v>73.8242</c:v>
                </c:pt>
                <c:pt idx="1457">
                  <c:v>73.82554999999999</c:v>
                </c:pt>
                <c:pt idx="1458">
                  <c:v>73.82686599999998</c:v>
                </c:pt>
                <c:pt idx="1459">
                  <c:v>73.82815999999998</c:v>
                </c:pt>
                <c:pt idx="1460">
                  <c:v>73.82944499999999</c:v>
                </c:pt>
                <c:pt idx="1461">
                  <c:v>73.83993499999998</c:v>
                </c:pt>
                <c:pt idx="1462">
                  <c:v>73.85039999999998</c:v>
                </c:pt>
                <c:pt idx="1463">
                  <c:v>73.86085</c:v>
                </c:pt>
                <c:pt idx="1464">
                  <c:v>73.871254</c:v>
                </c:pt>
                <c:pt idx="1465">
                  <c:v>73.88162</c:v>
                </c:pt>
                <c:pt idx="1466">
                  <c:v>73.891945</c:v>
                </c:pt>
                <c:pt idx="1467">
                  <c:v>73.87757999999998</c:v>
                </c:pt>
                <c:pt idx="1468">
                  <c:v>73.86316</c:v>
                </c:pt>
                <c:pt idx="1469">
                  <c:v>73.8487</c:v>
                </c:pt>
                <c:pt idx="1470">
                  <c:v>73.83421</c:v>
                </c:pt>
                <c:pt idx="1471">
                  <c:v>73.81971</c:v>
                </c:pt>
                <c:pt idx="1472">
                  <c:v>73.80521</c:v>
                </c:pt>
                <c:pt idx="1473">
                  <c:v>73.79072</c:v>
                </c:pt>
                <c:pt idx="1474">
                  <c:v>73.77627</c:v>
                </c:pt>
                <c:pt idx="1475">
                  <c:v>73.76187</c:v>
                </c:pt>
                <c:pt idx="1476">
                  <c:v>73.74754</c:v>
                </c:pt>
                <c:pt idx="1477">
                  <c:v>73.73329</c:v>
                </c:pt>
                <c:pt idx="1478">
                  <c:v>73.71914</c:v>
                </c:pt>
                <c:pt idx="1479">
                  <c:v>73.72043999999998</c:v>
                </c:pt>
                <c:pt idx="1480">
                  <c:v>73.721855</c:v>
                </c:pt>
                <c:pt idx="1481">
                  <c:v>73.72336</c:v>
                </c:pt>
                <c:pt idx="1482">
                  <c:v>73.72497000000001</c:v>
                </c:pt>
                <c:pt idx="1483">
                  <c:v>73.72667000000001</c:v>
                </c:pt>
                <c:pt idx="1484">
                  <c:v>73.72845499999998</c:v>
                </c:pt>
                <c:pt idx="1485">
                  <c:v>73.730316</c:v>
                </c:pt>
                <c:pt idx="1486">
                  <c:v>73.73225</c:v>
                </c:pt>
                <c:pt idx="1487">
                  <c:v>73.73423</c:v>
                </c:pt>
                <c:pt idx="1488">
                  <c:v>73.73625</c:v>
                </c:pt>
                <c:pt idx="1489">
                  <c:v>73.73832</c:v>
                </c:pt>
                <c:pt idx="1490">
                  <c:v>73.74042</c:v>
                </c:pt>
                <c:pt idx="1491">
                  <c:v>73.74253</c:v>
                </c:pt>
                <c:pt idx="1492">
                  <c:v>73.74466</c:v>
                </c:pt>
                <c:pt idx="1493">
                  <c:v>73.746796</c:v>
                </c:pt>
                <c:pt idx="1494">
                  <c:v>73.74895</c:v>
                </c:pt>
                <c:pt idx="1495">
                  <c:v>73.75109</c:v>
                </c:pt>
                <c:pt idx="1496">
                  <c:v>73.75323</c:v>
                </c:pt>
                <c:pt idx="1497">
                  <c:v>73.75535599999999</c:v>
                </c:pt>
                <c:pt idx="1498">
                  <c:v>73.75747000000001</c:v>
                </c:pt>
                <c:pt idx="1499">
                  <c:v>73.759575</c:v>
                </c:pt>
                <c:pt idx="1500">
                  <c:v>73.76166</c:v>
                </c:pt>
                <c:pt idx="1501">
                  <c:v>73.763725</c:v>
                </c:pt>
                <c:pt idx="1502">
                  <c:v>73.76576999999998</c:v>
                </c:pt>
                <c:pt idx="1503">
                  <c:v>73.76779</c:v>
                </c:pt>
                <c:pt idx="1504">
                  <c:v>73.76977999999998</c:v>
                </c:pt>
                <c:pt idx="1505">
                  <c:v>73.77176</c:v>
                </c:pt>
                <c:pt idx="1506">
                  <c:v>73.77370499999999</c:v>
                </c:pt>
                <c:pt idx="1507">
                  <c:v>73.77563</c:v>
                </c:pt>
                <c:pt idx="1508">
                  <c:v>73.77753000000001</c:v>
                </c:pt>
                <c:pt idx="1509">
                  <c:v>73.77939599999999</c:v>
                </c:pt>
                <c:pt idx="1510">
                  <c:v>73.781235</c:v>
                </c:pt>
                <c:pt idx="1511">
                  <c:v>73.78305</c:v>
                </c:pt>
                <c:pt idx="1512">
                  <c:v>73.784836</c:v>
                </c:pt>
                <c:pt idx="1513">
                  <c:v>73.7866</c:v>
                </c:pt>
                <c:pt idx="1514">
                  <c:v>73.78832999999998</c:v>
                </c:pt>
                <c:pt idx="1515">
                  <c:v>73.79004</c:v>
                </c:pt>
                <c:pt idx="1516">
                  <c:v>73.791725</c:v>
                </c:pt>
                <c:pt idx="1517">
                  <c:v>73.79338</c:v>
                </c:pt>
                <c:pt idx="1518">
                  <c:v>73.79501</c:v>
                </c:pt>
                <c:pt idx="1519">
                  <c:v>73.79662</c:v>
                </c:pt>
                <c:pt idx="1520">
                  <c:v>73.7982</c:v>
                </c:pt>
                <c:pt idx="1521">
                  <c:v>73.79976</c:v>
                </c:pt>
                <c:pt idx="1522">
                  <c:v>73.80129</c:v>
                </c:pt>
                <c:pt idx="1523">
                  <c:v>73.80279999999999</c:v>
                </c:pt>
                <c:pt idx="1524">
                  <c:v>73.80428</c:v>
                </c:pt>
                <c:pt idx="1525">
                  <c:v>73.80574999999999</c:v>
                </c:pt>
                <c:pt idx="1526">
                  <c:v>73.80718</c:v>
                </c:pt>
                <c:pt idx="1527">
                  <c:v>73.8086</c:v>
                </c:pt>
                <c:pt idx="1528">
                  <c:v>73.81</c:v>
                </c:pt>
                <c:pt idx="1529">
                  <c:v>73.81137</c:v>
                </c:pt>
                <c:pt idx="1530">
                  <c:v>73.81272</c:v>
                </c:pt>
                <c:pt idx="1531">
                  <c:v>73.81406</c:v>
                </c:pt>
                <c:pt idx="1532">
                  <c:v>73.81536999999998</c:v>
                </c:pt>
                <c:pt idx="1533">
                  <c:v>73.816666</c:v>
                </c:pt>
                <c:pt idx="1534">
                  <c:v>73.82717</c:v>
                </c:pt>
                <c:pt idx="1535">
                  <c:v>73.837654</c:v>
                </c:pt>
                <c:pt idx="1536">
                  <c:v>73.84811</c:v>
                </c:pt>
                <c:pt idx="1537">
                  <c:v>73.85852999999998</c:v>
                </c:pt>
                <c:pt idx="1538">
                  <c:v>73.86891</c:v>
                </c:pt>
                <c:pt idx="1539">
                  <c:v>73.87923999999998</c:v>
                </c:pt>
                <c:pt idx="1540">
                  <c:v>73.86489</c:v>
                </c:pt>
                <c:pt idx="1541">
                  <c:v>73.85048999999998</c:v>
                </c:pt>
                <c:pt idx="1542">
                  <c:v>73.836044</c:v>
                </c:pt>
                <c:pt idx="1543">
                  <c:v>73.82157</c:v>
                </c:pt>
                <c:pt idx="1544">
                  <c:v>73.80708</c:v>
                </c:pt>
                <c:pt idx="1545">
                  <c:v>73.792595</c:v>
                </c:pt>
                <c:pt idx="1546">
                  <c:v>73.77812</c:v>
                </c:pt>
                <c:pt idx="1547">
                  <c:v>73.76369</c:v>
                </c:pt>
                <c:pt idx="1548">
                  <c:v>73.749306</c:v>
                </c:pt>
                <c:pt idx="1549">
                  <c:v>73.73499</c:v>
                </c:pt>
                <c:pt idx="1550">
                  <c:v>73.72076</c:v>
                </c:pt>
                <c:pt idx="1551">
                  <c:v>73.70662</c:v>
                </c:pt>
                <c:pt idx="1552">
                  <c:v>73.70793</c:v>
                </c:pt>
                <c:pt idx="1553">
                  <c:v>73.70935</c:v>
                </c:pt>
                <c:pt idx="1554">
                  <c:v>73.71088</c:v>
                </c:pt>
                <c:pt idx="1555">
                  <c:v>73.712494</c:v>
                </c:pt>
                <c:pt idx="1556">
                  <c:v>73.71421</c:v>
                </c:pt>
                <c:pt idx="1557">
                  <c:v>73.716</c:v>
                </c:pt>
                <c:pt idx="1558">
                  <c:v>73.71788</c:v>
                </c:pt>
                <c:pt idx="1559">
                  <c:v>73.71982</c:v>
                </c:pt>
                <c:pt idx="1560">
                  <c:v>73.72181</c:v>
                </c:pt>
                <c:pt idx="1561">
                  <c:v>73.723854</c:v>
                </c:pt>
                <c:pt idx="1562">
                  <c:v>73.72593</c:v>
                </c:pt>
                <c:pt idx="1563">
                  <c:v>73.72803499999999</c:v>
                </c:pt>
                <c:pt idx="1564">
                  <c:v>73.73016</c:v>
                </c:pt>
                <c:pt idx="1565">
                  <c:v>73.73231</c:v>
                </c:pt>
                <c:pt idx="1566">
                  <c:v>73.73446</c:v>
                </c:pt>
                <c:pt idx="1567">
                  <c:v>73.73661</c:v>
                </c:pt>
                <c:pt idx="1568">
                  <c:v>73.73876999999998</c:v>
                </c:pt>
                <c:pt idx="1569">
                  <c:v>73.74091</c:v>
                </c:pt>
                <c:pt idx="1570">
                  <c:v>73.74306</c:v>
                </c:pt>
                <c:pt idx="1571">
                  <c:v>73.745186</c:v>
                </c:pt>
                <c:pt idx="1572">
                  <c:v>73.7473</c:v>
                </c:pt>
                <c:pt idx="1573">
                  <c:v>73.7494</c:v>
                </c:pt>
                <c:pt idx="1574">
                  <c:v>73.75147000000001</c:v>
                </c:pt>
                <c:pt idx="1575">
                  <c:v>73.753525</c:v>
                </c:pt>
                <c:pt idx="1576">
                  <c:v>73.75556</c:v>
                </c:pt>
                <c:pt idx="1577">
                  <c:v>73.75757</c:v>
                </c:pt>
                <c:pt idx="1578">
                  <c:v>73.75955</c:v>
                </c:pt>
                <c:pt idx="1579">
                  <c:v>73.76151</c:v>
                </c:pt>
                <c:pt idx="1580">
                  <c:v>73.76345</c:v>
                </c:pt>
                <c:pt idx="1581">
                  <c:v>73.76536</c:v>
                </c:pt>
                <c:pt idx="1582">
                  <c:v>73.767235</c:v>
                </c:pt>
                <c:pt idx="1583">
                  <c:v>73.76909</c:v>
                </c:pt>
                <c:pt idx="1584">
                  <c:v>73.77092</c:v>
                </c:pt>
                <c:pt idx="1585">
                  <c:v>73.77271999999999</c:v>
                </c:pt>
                <c:pt idx="1586">
                  <c:v>73.7745</c:v>
                </c:pt>
                <c:pt idx="1587">
                  <c:v>73.776245</c:v>
                </c:pt>
                <c:pt idx="1588">
                  <c:v>73.77796</c:v>
                </c:pt>
                <c:pt idx="1589">
                  <c:v>73.779655</c:v>
                </c:pt>
                <c:pt idx="1590">
                  <c:v>73.78133</c:v>
                </c:pt>
                <c:pt idx="1591">
                  <c:v>73.78297</c:v>
                </c:pt>
                <c:pt idx="1592">
                  <c:v>73.784584</c:v>
                </c:pt>
                <c:pt idx="1593">
                  <c:v>73.78618</c:v>
                </c:pt>
                <c:pt idx="1594">
                  <c:v>73.78774</c:v>
                </c:pt>
                <c:pt idx="1595">
                  <c:v>73.78929</c:v>
                </c:pt>
                <c:pt idx="1596">
                  <c:v>73.79081</c:v>
                </c:pt>
                <c:pt idx="1597">
                  <c:v>73.792305</c:v>
                </c:pt>
                <c:pt idx="1598">
                  <c:v>73.79378</c:v>
                </c:pt>
                <c:pt idx="1599">
                  <c:v>73.79523</c:v>
                </c:pt>
                <c:pt idx="1600">
                  <c:v>73.79665</c:v>
                </c:pt>
                <c:pt idx="1601">
                  <c:v>73.798065</c:v>
                </c:pt>
                <c:pt idx="1602">
                  <c:v>73.799446</c:v>
                </c:pt>
                <c:pt idx="1603">
                  <c:v>73.80081</c:v>
                </c:pt>
                <c:pt idx="1604">
                  <c:v>73.802155</c:v>
                </c:pt>
                <c:pt idx="1605">
                  <c:v>73.80347399999998</c:v>
                </c:pt>
                <c:pt idx="1606">
                  <c:v>73.80477999999998</c:v>
                </c:pt>
                <c:pt idx="1607">
                  <c:v>73.81529</c:v>
                </c:pt>
                <c:pt idx="1608">
                  <c:v>73.82577999999997</c:v>
                </c:pt>
                <c:pt idx="1609">
                  <c:v>73.83625</c:v>
                </c:pt>
                <c:pt idx="1610">
                  <c:v>73.84668</c:v>
                </c:pt>
                <c:pt idx="1611">
                  <c:v>73.85707</c:v>
                </c:pt>
                <c:pt idx="1612">
                  <c:v>73.86742</c:v>
                </c:pt>
                <c:pt idx="1613">
                  <c:v>73.85307999999999</c:v>
                </c:pt>
                <c:pt idx="1614">
                  <c:v>73.83869</c:v>
                </c:pt>
                <c:pt idx="1615">
                  <c:v>73.824265</c:v>
                </c:pt>
                <c:pt idx="1616">
                  <c:v>73.80979999999998</c:v>
                </c:pt>
                <c:pt idx="1617">
                  <c:v>73.79533</c:v>
                </c:pt>
                <c:pt idx="1618">
                  <c:v>73.78085</c:v>
                </c:pt>
                <c:pt idx="1619">
                  <c:v>73.766396</c:v>
                </c:pt>
                <c:pt idx="1620">
                  <c:v>73.751976</c:v>
                </c:pt>
                <c:pt idx="1621">
                  <c:v>73.73761</c:v>
                </c:pt>
                <c:pt idx="1622">
                  <c:v>73.72330499999998</c:v>
                </c:pt>
                <c:pt idx="1623">
                  <c:v>73.70908</c:v>
                </c:pt>
                <c:pt idx="1624">
                  <c:v>73.694954</c:v>
                </c:pt>
                <c:pt idx="1625">
                  <c:v>73.69628</c:v>
                </c:pt>
                <c:pt idx="1626">
                  <c:v>73.69771</c:v>
                </c:pt>
                <c:pt idx="1627">
                  <c:v>73.69925</c:v>
                </c:pt>
                <c:pt idx="1628">
                  <c:v>73.70088</c:v>
                </c:pt>
                <c:pt idx="1629">
                  <c:v>73.70261</c:v>
                </c:pt>
                <c:pt idx="1630">
                  <c:v>73.704414</c:v>
                </c:pt>
                <c:pt idx="1631">
                  <c:v>73.70630000000001</c:v>
                </c:pt>
                <c:pt idx="1632">
                  <c:v>73.708244</c:v>
                </c:pt>
                <c:pt idx="1633">
                  <c:v>73.71025</c:v>
                </c:pt>
                <c:pt idx="1634">
                  <c:v>73.71230000000001</c:v>
                </c:pt>
                <c:pt idx="1635">
                  <c:v>73.714386</c:v>
                </c:pt>
                <c:pt idx="1636">
                  <c:v>73.71651</c:v>
                </c:pt>
                <c:pt idx="1637">
                  <c:v>73.71864</c:v>
                </c:pt>
                <c:pt idx="1638">
                  <c:v>73.72079499999998</c:v>
                </c:pt>
                <c:pt idx="1639">
                  <c:v>73.72296</c:v>
                </c:pt>
                <c:pt idx="1640">
                  <c:v>73.72513</c:v>
                </c:pt>
                <c:pt idx="1641">
                  <c:v>73.727295</c:v>
                </c:pt>
                <c:pt idx="1642">
                  <c:v>73.729454</c:v>
                </c:pt>
                <c:pt idx="1643">
                  <c:v>73.731606</c:v>
                </c:pt>
                <c:pt idx="1644">
                  <c:v>73.73373999999998</c:v>
                </c:pt>
                <c:pt idx="1645">
                  <c:v>73.73586</c:v>
                </c:pt>
                <c:pt idx="1646">
                  <c:v>73.73797</c:v>
                </c:pt>
                <c:pt idx="1647">
                  <c:v>73.74006</c:v>
                </c:pt>
                <c:pt idx="1648">
                  <c:v>73.74213</c:v>
                </c:pt>
                <c:pt idx="1649">
                  <c:v>73.74417</c:v>
                </c:pt>
                <c:pt idx="1650">
                  <c:v>73.746185</c:v>
                </c:pt>
                <c:pt idx="1651">
                  <c:v>73.748184</c:v>
                </c:pt>
                <c:pt idx="1652">
                  <c:v>73.75015</c:v>
                </c:pt>
                <c:pt idx="1653">
                  <c:v>73.7521</c:v>
                </c:pt>
                <c:pt idx="1654">
                  <c:v>73.75401</c:v>
                </c:pt>
                <c:pt idx="1655">
                  <c:v>73.755905</c:v>
                </c:pt>
                <c:pt idx="1656">
                  <c:v>73.75777</c:v>
                </c:pt>
                <c:pt idx="1657">
                  <c:v>73.759605</c:v>
                </c:pt>
                <c:pt idx="1658">
                  <c:v>73.76141</c:v>
                </c:pt>
                <c:pt idx="1659">
                  <c:v>73.7632</c:v>
                </c:pt>
                <c:pt idx="1660">
                  <c:v>73.76496</c:v>
                </c:pt>
                <c:pt idx="1661">
                  <c:v>73.76669</c:v>
                </c:pt>
                <c:pt idx="1662">
                  <c:v>73.7684</c:v>
                </c:pt>
                <c:pt idx="1663">
                  <c:v>73.77007999999998</c:v>
                </c:pt>
                <c:pt idx="1664">
                  <c:v>73.77173599999999</c:v>
                </c:pt>
                <c:pt idx="1665">
                  <c:v>73.77335999999998</c:v>
                </c:pt>
                <c:pt idx="1666">
                  <c:v>73.77496</c:v>
                </c:pt>
                <c:pt idx="1667">
                  <c:v>73.77653999999998</c:v>
                </c:pt>
                <c:pt idx="1668">
                  <c:v>73.77808999999999</c:v>
                </c:pt>
                <c:pt idx="1669">
                  <c:v>73.77962</c:v>
                </c:pt>
                <c:pt idx="1670">
                  <c:v>73.78113</c:v>
                </c:pt>
                <c:pt idx="1671">
                  <c:v>73.782616</c:v>
                </c:pt>
                <c:pt idx="1672">
                  <c:v>73.78407</c:v>
                </c:pt>
                <c:pt idx="1673">
                  <c:v>73.785515</c:v>
                </c:pt>
                <c:pt idx="1674">
                  <c:v>73.786934</c:v>
                </c:pt>
                <c:pt idx="1675">
                  <c:v>73.78832999999998</c:v>
                </c:pt>
                <c:pt idx="1676">
                  <c:v>73.7897</c:v>
                </c:pt>
                <c:pt idx="1677">
                  <c:v>73.79106</c:v>
                </c:pt>
                <c:pt idx="1678">
                  <c:v>73.7924</c:v>
                </c:pt>
                <c:pt idx="1679">
                  <c:v>73.79371</c:v>
                </c:pt>
                <c:pt idx="1680">
                  <c:v>73.80423</c:v>
                </c:pt>
                <c:pt idx="1681">
                  <c:v>73.81473</c:v>
                </c:pt>
                <c:pt idx="1682">
                  <c:v>73.82519999999998</c:v>
                </c:pt>
                <c:pt idx="1683">
                  <c:v>73.83565</c:v>
                </c:pt>
                <c:pt idx="1684">
                  <c:v>73.84605</c:v>
                </c:pt>
                <c:pt idx="1685">
                  <c:v>73.85638999999999</c:v>
                </c:pt>
                <c:pt idx="1686">
                  <c:v>73.84207</c:v>
                </c:pt>
                <c:pt idx="1687">
                  <c:v>73.8277</c:v>
                </c:pt>
                <c:pt idx="1688">
                  <c:v>73.81328</c:v>
                </c:pt>
                <c:pt idx="1689">
                  <c:v>73.79883</c:v>
                </c:pt>
                <c:pt idx="1690">
                  <c:v>73.78437</c:v>
                </c:pt>
                <c:pt idx="1691">
                  <c:v>73.769905</c:v>
                </c:pt>
                <c:pt idx="1692">
                  <c:v>73.75546</c:v>
                </c:pt>
                <c:pt idx="1693">
                  <c:v>73.74106</c:v>
                </c:pt>
                <c:pt idx="1694">
                  <c:v>73.7267</c:v>
                </c:pt>
                <c:pt idx="1695">
                  <c:v>73.71241</c:v>
                </c:pt>
                <c:pt idx="1696">
                  <c:v>73.698204</c:v>
                </c:pt>
                <c:pt idx="1697">
                  <c:v>73.68409</c:v>
                </c:pt>
                <c:pt idx="1698">
                  <c:v>73.68542499999998</c:v>
                </c:pt>
                <c:pt idx="1699">
                  <c:v>73.68687</c:v>
                </c:pt>
                <c:pt idx="1700">
                  <c:v>73.68840999999999</c:v>
                </c:pt>
                <c:pt idx="1701">
                  <c:v>73.69005</c:v>
                </c:pt>
                <c:pt idx="1702">
                  <c:v>73.69177999999998</c:v>
                </c:pt>
                <c:pt idx="1703">
                  <c:v>73.6936</c:v>
                </c:pt>
                <c:pt idx="1704">
                  <c:v>73.69549599999999</c:v>
                </c:pt>
                <c:pt idx="1705">
                  <c:v>73.69746</c:v>
                </c:pt>
                <c:pt idx="1706">
                  <c:v>73.69947</c:v>
                </c:pt>
                <c:pt idx="1707">
                  <c:v>73.70153</c:v>
                </c:pt>
                <c:pt idx="1708">
                  <c:v>73.70363</c:v>
                </c:pt>
                <c:pt idx="1709">
                  <c:v>73.70574999999998</c:v>
                </c:pt>
                <c:pt idx="1710">
                  <c:v>73.7079</c:v>
                </c:pt>
                <c:pt idx="1711">
                  <c:v>73.71006</c:v>
                </c:pt>
                <c:pt idx="1712">
                  <c:v>73.712234</c:v>
                </c:pt>
                <c:pt idx="1713">
                  <c:v>73.71441</c:v>
                </c:pt>
                <c:pt idx="1714">
                  <c:v>73.71658</c:v>
                </c:pt>
                <c:pt idx="1715">
                  <c:v>73.71875</c:v>
                </c:pt>
                <c:pt idx="1716">
                  <c:v>73.72091</c:v>
                </c:pt>
                <c:pt idx="1717">
                  <c:v>73.72306</c:v>
                </c:pt>
                <c:pt idx="1718">
                  <c:v>73.7252</c:v>
                </c:pt>
                <c:pt idx="1719">
                  <c:v>73.72731</c:v>
                </c:pt>
                <c:pt idx="1720">
                  <c:v>73.72941</c:v>
                </c:pt>
                <c:pt idx="1721">
                  <c:v>73.73148</c:v>
                </c:pt>
                <c:pt idx="1722">
                  <c:v>73.733536</c:v>
                </c:pt>
                <c:pt idx="1723">
                  <c:v>73.735565</c:v>
                </c:pt>
                <c:pt idx="1724">
                  <c:v>73.73757</c:v>
                </c:pt>
                <c:pt idx="1725">
                  <c:v>73.73955</c:v>
                </c:pt>
                <c:pt idx="1726">
                  <c:v>73.7415</c:v>
                </c:pt>
                <c:pt idx="1727">
                  <c:v>73.74343</c:v>
                </c:pt>
                <c:pt idx="1728">
                  <c:v>73.74533</c:v>
                </c:pt>
                <c:pt idx="1729">
                  <c:v>73.7472</c:v>
                </c:pt>
                <c:pt idx="1730">
                  <c:v>73.749054</c:v>
                </c:pt>
                <c:pt idx="1731">
                  <c:v>73.75087</c:v>
                </c:pt>
                <c:pt idx="1732">
                  <c:v>73.75266</c:v>
                </c:pt>
                <c:pt idx="1733">
                  <c:v>73.754425</c:v>
                </c:pt>
                <c:pt idx="1734">
                  <c:v>73.756165</c:v>
                </c:pt>
                <c:pt idx="1735">
                  <c:v>73.75788</c:v>
                </c:pt>
                <c:pt idx="1736">
                  <c:v>73.75957</c:v>
                </c:pt>
                <c:pt idx="1737">
                  <c:v>73.76123000000002</c:v>
                </c:pt>
                <c:pt idx="1738">
                  <c:v>73.76287</c:v>
                </c:pt>
                <c:pt idx="1739">
                  <c:v>73.76448</c:v>
                </c:pt>
                <c:pt idx="1740">
                  <c:v>73.76607000000001</c:v>
                </c:pt>
                <c:pt idx="1741">
                  <c:v>73.76763</c:v>
                </c:pt>
                <c:pt idx="1742">
                  <c:v>73.76917</c:v>
                </c:pt>
                <c:pt idx="1743">
                  <c:v>73.77069</c:v>
                </c:pt>
                <c:pt idx="1744">
                  <c:v>73.77218999999998</c:v>
                </c:pt>
                <c:pt idx="1745">
                  <c:v>73.77366</c:v>
                </c:pt>
                <c:pt idx="1746">
                  <c:v>73.77511</c:v>
                </c:pt>
                <c:pt idx="1747">
                  <c:v>73.77653499999998</c:v>
                </c:pt>
                <c:pt idx="1748">
                  <c:v>73.77794</c:v>
                </c:pt>
                <c:pt idx="1749">
                  <c:v>73.77932</c:v>
                </c:pt>
                <c:pt idx="1750">
                  <c:v>73.780685</c:v>
                </c:pt>
                <c:pt idx="1751">
                  <c:v>73.78203</c:v>
                </c:pt>
                <c:pt idx="1752">
                  <c:v>73.783356</c:v>
                </c:pt>
                <c:pt idx="1753">
                  <c:v>73.793884</c:v>
                </c:pt>
                <c:pt idx="1754">
                  <c:v>73.80439</c:v>
                </c:pt>
                <c:pt idx="1755">
                  <c:v>73.81487000000001</c:v>
                </c:pt>
                <c:pt idx="1756">
                  <c:v>73.82531999999999</c:v>
                </c:pt>
                <c:pt idx="1757">
                  <c:v>73.835724</c:v>
                </c:pt>
                <c:pt idx="1758">
                  <c:v>73.846085</c:v>
                </c:pt>
                <c:pt idx="1759">
                  <c:v>73.83177</c:v>
                </c:pt>
                <c:pt idx="1760">
                  <c:v>73.81741</c:v>
                </c:pt>
                <c:pt idx="1761">
                  <c:v>73.80299999999998</c:v>
                </c:pt>
                <c:pt idx="1762">
                  <c:v>73.78857</c:v>
                </c:pt>
                <c:pt idx="1763">
                  <c:v>73.77412</c:v>
                </c:pt>
                <c:pt idx="1764">
                  <c:v>73.75967</c:v>
                </c:pt>
                <c:pt idx="1765">
                  <c:v>73.74523</c:v>
                </c:pt>
                <c:pt idx="1766">
                  <c:v>73.730835</c:v>
                </c:pt>
                <c:pt idx="1767">
                  <c:v>73.71649</c:v>
                </c:pt>
                <c:pt idx="1768">
                  <c:v>73.70222</c:v>
                </c:pt>
                <c:pt idx="1769">
                  <c:v>73.68801999999998</c:v>
                </c:pt>
                <c:pt idx="1770">
                  <c:v>73.67390999999999</c:v>
                </c:pt>
                <c:pt idx="1771">
                  <c:v>73.67525499999999</c:v>
                </c:pt>
                <c:pt idx="1772">
                  <c:v>73.67670399999999</c:v>
                </c:pt>
                <c:pt idx="1773">
                  <c:v>73.67825999999998</c:v>
                </c:pt>
                <c:pt idx="1774">
                  <c:v>73.67990999999999</c:v>
                </c:pt>
                <c:pt idx="1775">
                  <c:v>73.681656</c:v>
                </c:pt>
                <c:pt idx="1776">
                  <c:v>73.68348999999999</c:v>
                </c:pt>
                <c:pt idx="1777">
                  <c:v>73.68538999999998</c:v>
                </c:pt>
                <c:pt idx="1778">
                  <c:v>73.68735499999998</c:v>
                </c:pt>
                <c:pt idx="1779">
                  <c:v>73.68937999999999</c:v>
                </c:pt>
                <c:pt idx="1780">
                  <c:v>73.691444</c:v>
                </c:pt>
                <c:pt idx="1781">
                  <c:v>73.69355</c:v>
                </c:pt>
                <c:pt idx="1782">
                  <c:v>73.69569</c:v>
                </c:pt>
                <c:pt idx="1783">
                  <c:v>73.697845</c:v>
                </c:pt>
                <c:pt idx="1784">
                  <c:v>73.70002</c:v>
                </c:pt>
                <c:pt idx="1785">
                  <c:v>73.7022</c:v>
                </c:pt>
                <c:pt idx="1786">
                  <c:v>73.704384</c:v>
                </c:pt>
                <c:pt idx="1787">
                  <c:v>73.706566</c:v>
                </c:pt>
                <c:pt idx="1788">
                  <c:v>73.70873999999999</c:v>
                </c:pt>
                <c:pt idx="1789">
                  <c:v>73.71091</c:v>
                </c:pt>
                <c:pt idx="1790">
                  <c:v>73.713066</c:v>
                </c:pt>
                <c:pt idx="1791">
                  <c:v>73.71521</c:v>
                </c:pt>
                <c:pt idx="1792">
                  <c:v>73.71733</c:v>
                </c:pt>
                <c:pt idx="1793">
                  <c:v>73.71944</c:v>
                </c:pt>
                <c:pt idx="1794">
                  <c:v>73.72152</c:v>
                </c:pt>
                <c:pt idx="1795">
                  <c:v>73.72358</c:v>
                </c:pt>
                <c:pt idx="1796">
                  <c:v>73.72562</c:v>
                </c:pt>
                <c:pt idx="1797">
                  <c:v>73.72763</c:v>
                </c:pt>
                <c:pt idx="1798">
                  <c:v>73.72962</c:v>
                </c:pt>
                <c:pt idx="1799">
                  <c:v>73.73158</c:v>
                </c:pt>
                <c:pt idx="1800">
                  <c:v>73.73352</c:v>
                </c:pt>
                <c:pt idx="1801">
                  <c:v>73.73543</c:v>
                </c:pt>
                <c:pt idx="1802">
                  <c:v>73.73731</c:v>
                </c:pt>
                <c:pt idx="1803">
                  <c:v>73.73917</c:v>
                </c:pt>
                <c:pt idx="1804">
                  <c:v>73.741</c:v>
                </c:pt>
                <c:pt idx="1805">
                  <c:v>73.7428</c:v>
                </c:pt>
                <c:pt idx="1806">
                  <c:v>73.744576</c:v>
                </c:pt>
                <c:pt idx="1807">
                  <c:v>73.74632</c:v>
                </c:pt>
                <c:pt idx="1808">
                  <c:v>73.74805</c:v>
                </c:pt>
                <c:pt idx="1809">
                  <c:v>73.74975</c:v>
                </c:pt>
                <c:pt idx="1810">
                  <c:v>73.75142</c:v>
                </c:pt>
                <c:pt idx="1811">
                  <c:v>73.75307</c:v>
                </c:pt>
                <c:pt idx="1812">
                  <c:v>73.754684</c:v>
                </c:pt>
                <c:pt idx="1813">
                  <c:v>73.75628</c:v>
                </c:pt>
                <c:pt idx="1814">
                  <c:v>73.75785</c:v>
                </c:pt>
                <c:pt idx="1815">
                  <c:v>73.7594</c:v>
                </c:pt>
                <c:pt idx="1816">
                  <c:v>73.760925</c:v>
                </c:pt>
                <c:pt idx="1817">
                  <c:v>73.76243</c:v>
                </c:pt>
                <c:pt idx="1818">
                  <c:v>73.7639</c:v>
                </c:pt>
                <c:pt idx="1819">
                  <c:v>73.76536</c:v>
                </c:pt>
                <c:pt idx="1820">
                  <c:v>73.76679</c:v>
                </c:pt>
                <c:pt idx="1821">
                  <c:v>73.76821</c:v>
                </c:pt>
                <c:pt idx="1822">
                  <c:v>73.76961</c:v>
                </c:pt>
                <c:pt idx="1823">
                  <c:v>73.77097999999998</c:v>
                </c:pt>
                <c:pt idx="1824">
                  <c:v>73.77232999999998</c:v>
                </c:pt>
                <c:pt idx="1825">
                  <c:v>73.77367</c:v>
                </c:pt>
                <c:pt idx="1826">
                  <c:v>73.7842</c:v>
                </c:pt>
                <c:pt idx="1827">
                  <c:v>73.794716</c:v>
                </c:pt>
                <c:pt idx="1828">
                  <c:v>73.80521</c:v>
                </c:pt>
                <c:pt idx="1829">
                  <c:v>73.81566</c:v>
                </c:pt>
                <c:pt idx="1830">
                  <c:v>73.82606999999998</c:v>
                </c:pt>
                <c:pt idx="1831">
                  <c:v>73.83643</c:v>
                </c:pt>
                <c:pt idx="1832">
                  <c:v>73.82212999999998</c:v>
                </c:pt>
                <c:pt idx="1833">
                  <c:v>73.80777</c:v>
                </c:pt>
                <c:pt idx="1834">
                  <c:v>73.79337</c:v>
                </c:pt>
                <c:pt idx="1835">
                  <c:v>73.77894999999998</c:v>
                </c:pt>
                <c:pt idx="1836">
                  <c:v>73.76451</c:v>
                </c:pt>
                <c:pt idx="1837">
                  <c:v>73.75007</c:v>
                </c:pt>
                <c:pt idx="1838">
                  <c:v>73.73565</c:v>
                </c:pt>
                <c:pt idx="1839">
                  <c:v>73.72126</c:v>
                </c:pt>
                <c:pt idx="1840">
                  <c:v>73.706924</c:v>
                </c:pt>
                <c:pt idx="1841">
                  <c:v>73.69266</c:v>
                </c:pt>
                <c:pt idx="1842">
                  <c:v>73.67847399999997</c:v>
                </c:pt>
                <c:pt idx="1843">
                  <c:v>73.66437499999999</c:v>
                </c:pt>
                <c:pt idx="1844">
                  <c:v>73.66572599999999</c:v>
                </c:pt>
                <c:pt idx="1845">
                  <c:v>73.66718</c:v>
                </c:pt>
                <c:pt idx="1846">
                  <c:v>73.66874999999999</c:v>
                </c:pt>
                <c:pt idx="1847">
                  <c:v>73.67039999999999</c:v>
                </c:pt>
                <c:pt idx="1848">
                  <c:v>73.67215999999999</c:v>
                </c:pt>
                <c:pt idx="1849">
                  <c:v>73.67398999999999</c:v>
                </c:pt>
                <c:pt idx="1850">
                  <c:v>73.67589599999997</c:v>
                </c:pt>
                <c:pt idx="1851">
                  <c:v>73.67787</c:v>
                </c:pt>
                <c:pt idx="1852">
                  <c:v>73.67989999999999</c:v>
                </c:pt>
                <c:pt idx="1853">
                  <c:v>73.68197999999998</c:v>
                </c:pt>
                <c:pt idx="1854">
                  <c:v>73.68409</c:v>
                </c:pt>
                <c:pt idx="1855">
                  <c:v>73.68623</c:v>
                </c:pt>
                <c:pt idx="1856">
                  <c:v>73.68839999999999</c:v>
                </c:pt>
                <c:pt idx="1857">
                  <c:v>73.69057999999998</c:v>
                </c:pt>
                <c:pt idx="1858">
                  <c:v>73.69276999999998</c:v>
                </c:pt>
                <c:pt idx="1859">
                  <c:v>73.69496</c:v>
                </c:pt>
                <c:pt idx="1860">
                  <c:v>73.69715</c:v>
                </c:pt>
                <c:pt idx="1861">
                  <c:v>73.69933999999999</c:v>
                </c:pt>
                <c:pt idx="1862">
                  <c:v>73.701515</c:v>
                </c:pt>
                <c:pt idx="1863">
                  <c:v>73.70368</c:v>
                </c:pt>
                <c:pt idx="1864">
                  <c:v>73.70583</c:v>
                </c:pt>
                <c:pt idx="1865">
                  <c:v>73.70797</c:v>
                </c:pt>
                <c:pt idx="1866">
                  <c:v>73.71008</c:v>
                </c:pt>
                <c:pt idx="1867">
                  <c:v>73.71217</c:v>
                </c:pt>
                <c:pt idx="1868">
                  <c:v>73.71424</c:v>
                </c:pt>
                <c:pt idx="1869">
                  <c:v>73.716286</c:v>
                </c:pt>
                <c:pt idx="1870">
                  <c:v>73.71831</c:v>
                </c:pt>
                <c:pt idx="1871">
                  <c:v>73.72031</c:v>
                </c:pt>
                <c:pt idx="1872">
                  <c:v>73.72227499999998</c:v>
                </c:pt>
                <c:pt idx="1873">
                  <c:v>73.72422</c:v>
                </c:pt>
                <c:pt idx="1874">
                  <c:v>73.726135</c:v>
                </c:pt>
                <c:pt idx="1875">
                  <c:v>73.72802999999998</c:v>
                </c:pt>
                <c:pt idx="1876">
                  <c:v>73.72988999999998</c:v>
                </c:pt>
                <c:pt idx="1877">
                  <c:v>73.73172</c:v>
                </c:pt>
                <c:pt idx="1878">
                  <c:v>73.73353</c:v>
                </c:pt>
                <c:pt idx="1879">
                  <c:v>73.73531</c:v>
                </c:pt>
                <c:pt idx="1880">
                  <c:v>73.73707</c:v>
                </c:pt>
                <c:pt idx="1881">
                  <c:v>73.7388</c:v>
                </c:pt>
                <c:pt idx="1882">
                  <c:v>73.7405</c:v>
                </c:pt>
                <c:pt idx="1883">
                  <c:v>73.74218</c:v>
                </c:pt>
                <c:pt idx="1884">
                  <c:v>73.743835</c:v>
                </c:pt>
                <c:pt idx="1885">
                  <c:v>73.74547</c:v>
                </c:pt>
                <c:pt idx="1886">
                  <c:v>73.74707</c:v>
                </c:pt>
                <c:pt idx="1887">
                  <c:v>73.74865</c:v>
                </c:pt>
                <c:pt idx="1888">
                  <c:v>73.750206</c:v>
                </c:pt>
                <c:pt idx="1889">
                  <c:v>73.75174</c:v>
                </c:pt>
                <c:pt idx="1890">
                  <c:v>73.75325</c:v>
                </c:pt>
                <c:pt idx="1891">
                  <c:v>73.75474</c:v>
                </c:pt>
                <c:pt idx="1892">
                  <c:v>73.7562</c:v>
                </c:pt>
                <c:pt idx="1893">
                  <c:v>73.757645</c:v>
                </c:pt>
                <c:pt idx="1894">
                  <c:v>73.75906</c:v>
                </c:pt>
                <c:pt idx="1895">
                  <c:v>73.76047000000001</c:v>
                </c:pt>
                <c:pt idx="1896">
                  <c:v>73.76185</c:v>
                </c:pt>
                <c:pt idx="1897">
                  <c:v>73.76321</c:v>
                </c:pt>
                <c:pt idx="1898">
                  <c:v>73.76455</c:v>
                </c:pt>
                <c:pt idx="1899">
                  <c:v>73.77508999999999</c:v>
                </c:pt>
                <c:pt idx="1900">
                  <c:v>73.785614</c:v>
                </c:pt>
                <c:pt idx="1901">
                  <c:v>73.796104</c:v>
                </c:pt>
                <c:pt idx="1902">
                  <c:v>73.806564</c:v>
                </c:pt>
                <c:pt idx="1903">
                  <c:v>73.816986</c:v>
                </c:pt>
                <c:pt idx="1904">
                  <c:v>73.827354</c:v>
                </c:pt>
                <c:pt idx="1905">
                  <c:v>73.813065</c:v>
                </c:pt>
                <c:pt idx="1906">
                  <c:v>73.79872</c:v>
                </c:pt>
                <c:pt idx="1907">
                  <c:v>73.78433</c:v>
                </c:pt>
                <c:pt idx="1908">
                  <c:v>73.76991</c:v>
                </c:pt>
                <c:pt idx="1909">
                  <c:v>73.75547999999999</c:v>
                </c:pt>
                <c:pt idx="1910">
                  <c:v>73.74105</c:v>
                </c:pt>
                <c:pt idx="1911">
                  <c:v>73.72664</c:v>
                </c:pt>
                <c:pt idx="1912">
                  <c:v>73.712265</c:v>
                </c:pt>
                <c:pt idx="1913">
                  <c:v>73.697945</c:v>
                </c:pt>
                <c:pt idx="1914">
                  <c:v>73.68368499999998</c:v>
                </c:pt>
                <c:pt idx="1915">
                  <c:v>73.66951</c:v>
                </c:pt>
                <c:pt idx="1916">
                  <c:v>73.65541999999999</c:v>
                </c:pt>
                <c:pt idx="1917">
                  <c:v>73.65677999999998</c:v>
                </c:pt>
                <c:pt idx="1918">
                  <c:v>73.65823999999999</c:v>
                </c:pt>
                <c:pt idx="1919">
                  <c:v>73.65980999999998</c:v>
                </c:pt>
                <c:pt idx="1920">
                  <c:v>73.66147599999998</c:v>
                </c:pt>
                <c:pt idx="1921">
                  <c:v>73.66323000000001</c:v>
                </c:pt>
                <c:pt idx="1922">
                  <c:v>73.66507999999999</c:v>
                </c:pt>
                <c:pt idx="1923">
                  <c:v>73.66699</c:v>
                </c:pt>
                <c:pt idx="1924">
                  <c:v>73.66897599999999</c:v>
                </c:pt>
                <c:pt idx="1925">
                  <c:v>73.67100999999998</c:v>
                </c:pt>
                <c:pt idx="1926">
                  <c:v>73.67309599999999</c:v>
                </c:pt>
                <c:pt idx="1927">
                  <c:v>73.67521999999998</c:v>
                </c:pt>
                <c:pt idx="1928">
                  <c:v>73.67736999999998</c:v>
                </c:pt>
                <c:pt idx="1929">
                  <c:v>73.67953499999999</c:v>
                </c:pt>
                <c:pt idx="1930">
                  <c:v>73.68172</c:v>
                </c:pt>
                <c:pt idx="1931">
                  <c:v>73.683914</c:v>
                </c:pt>
                <c:pt idx="1932">
                  <c:v>73.68611</c:v>
                </c:pt>
                <c:pt idx="1933">
                  <c:v>73.68830999999999</c:v>
                </c:pt>
                <c:pt idx="1934">
                  <c:v>73.690506</c:v>
                </c:pt>
                <c:pt idx="1935">
                  <c:v>73.69269</c:v>
                </c:pt>
                <c:pt idx="1936">
                  <c:v>73.694855</c:v>
                </c:pt>
                <c:pt idx="1937">
                  <c:v>73.697014</c:v>
                </c:pt>
                <c:pt idx="1938">
                  <c:v>73.69915</c:v>
                </c:pt>
                <c:pt idx="1939">
                  <c:v>73.70127</c:v>
                </c:pt>
                <c:pt idx="1940">
                  <c:v>73.70337</c:v>
                </c:pt>
                <c:pt idx="1941">
                  <c:v>73.705444</c:v>
                </c:pt>
                <c:pt idx="1942">
                  <c:v>73.7075</c:v>
                </c:pt>
                <c:pt idx="1943">
                  <c:v>73.709526</c:v>
                </c:pt>
                <c:pt idx="1944">
                  <c:v>73.71153</c:v>
                </c:pt>
                <c:pt idx="1945">
                  <c:v>73.71351</c:v>
                </c:pt>
                <c:pt idx="1946">
                  <c:v>73.715454</c:v>
                </c:pt>
                <c:pt idx="1947">
                  <c:v>73.71738</c:v>
                </c:pt>
                <c:pt idx="1948">
                  <c:v>73.71928</c:v>
                </c:pt>
                <c:pt idx="1949">
                  <c:v>73.721146</c:v>
                </c:pt>
                <c:pt idx="1950">
                  <c:v>73.72298999999998</c:v>
                </c:pt>
                <c:pt idx="1951">
                  <c:v>73.72481</c:v>
                </c:pt>
                <c:pt idx="1952">
                  <c:v>73.7266</c:v>
                </c:pt>
                <c:pt idx="1953">
                  <c:v>73.72837</c:v>
                </c:pt>
                <c:pt idx="1954">
                  <c:v>73.7301</c:v>
                </c:pt>
                <c:pt idx="1955">
                  <c:v>73.73181</c:v>
                </c:pt>
                <c:pt idx="1956">
                  <c:v>73.7335</c:v>
                </c:pt>
                <c:pt idx="1957">
                  <c:v>73.73516</c:v>
                </c:pt>
                <c:pt idx="1958">
                  <c:v>73.73679</c:v>
                </c:pt>
                <c:pt idx="1959">
                  <c:v>73.7384</c:v>
                </c:pt>
                <c:pt idx="1960">
                  <c:v>73.73999</c:v>
                </c:pt>
                <c:pt idx="1961">
                  <c:v>73.741554</c:v>
                </c:pt>
                <c:pt idx="1962">
                  <c:v>73.743095</c:v>
                </c:pt>
                <c:pt idx="1963">
                  <c:v>73.74461</c:v>
                </c:pt>
                <c:pt idx="1964">
                  <c:v>73.74611</c:v>
                </c:pt>
                <c:pt idx="1965">
                  <c:v>73.74758</c:v>
                </c:pt>
                <c:pt idx="1966">
                  <c:v>73.74903</c:v>
                </c:pt>
                <c:pt idx="1967">
                  <c:v>73.75046</c:v>
                </c:pt>
                <c:pt idx="1968">
                  <c:v>73.75186</c:v>
                </c:pt>
                <c:pt idx="1969">
                  <c:v>73.75325</c:v>
                </c:pt>
                <c:pt idx="1970">
                  <c:v>73.754616</c:v>
                </c:pt>
                <c:pt idx="1971">
                  <c:v>73.75596</c:v>
                </c:pt>
                <c:pt idx="1972">
                  <c:v>73.76651</c:v>
                </c:pt>
                <c:pt idx="1973">
                  <c:v>73.77704</c:v>
                </c:pt>
                <c:pt idx="1974">
                  <c:v>73.78754</c:v>
                </c:pt>
                <c:pt idx="1975">
                  <c:v>73.798004</c:v>
                </c:pt>
                <c:pt idx="1976">
                  <c:v>73.80842599999998</c:v>
                </c:pt>
                <c:pt idx="1977">
                  <c:v>73.81879999999998</c:v>
                </c:pt>
                <c:pt idx="1978">
                  <c:v>73.80452</c:v>
                </c:pt>
                <c:pt idx="1979">
                  <c:v>73.790184</c:v>
                </c:pt>
                <c:pt idx="1980">
                  <c:v>73.77580999999999</c:v>
                </c:pt>
                <c:pt idx="1981">
                  <c:v>73.761406</c:v>
                </c:pt>
                <c:pt idx="1982">
                  <c:v>73.74699</c:v>
                </c:pt>
                <c:pt idx="1983">
                  <c:v>73.73257</c:v>
                </c:pt>
                <c:pt idx="1984">
                  <c:v>73.71816</c:v>
                </c:pt>
                <c:pt idx="1985">
                  <c:v>73.70379</c:v>
                </c:pt>
                <c:pt idx="1986">
                  <c:v>73.68947599999998</c:v>
                </c:pt>
                <c:pt idx="1987">
                  <c:v>73.675224</c:v>
                </c:pt>
                <c:pt idx="1988">
                  <c:v>73.66106</c:v>
                </c:pt>
                <c:pt idx="1989">
                  <c:v>73.64698</c:v>
                </c:pt>
                <c:pt idx="1990">
                  <c:v>73.64834599999999</c:v>
                </c:pt>
                <c:pt idx="1991">
                  <c:v>73.64982</c:v>
                </c:pt>
                <c:pt idx="1992">
                  <c:v>73.65138999999999</c:v>
                </c:pt>
                <c:pt idx="1993">
                  <c:v>73.65305999999998</c:v>
                </c:pt>
                <c:pt idx="1994">
                  <c:v>73.65482</c:v>
                </c:pt>
                <c:pt idx="1995">
                  <c:v>73.65667</c:v>
                </c:pt>
                <c:pt idx="1996">
                  <c:v>73.65858999999999</c:v>
                </c:pt>
                <c:pt idx="1997">
                  <c:v>73.66057599999999</c:v>
                </c:pt>
                <c:pt idx="1998">
                  <c:v>73.66262</c:v>
                </c:pt>
                <c:pt idx="1999">
                  <c:v>73.66471</c:v>
                </c:pt>
                <c:pt idx="2000">
                  <c:v>73.66683999999998</c:v>
                </c:pt>
                <c:pt idx="2001">
                  <c:v>73.66899999999998</c:v>
                </c:pt>
                <c:pt idx="2002">
                  <c:v>73.67116999999998</c:v>
                </c:pt>
                <c:pt idx="2003">
                  <c:v>73.67336999999998</c:v>
                </c:pt>
                <c:pt idx="2004">
                  <c:v>73.67556999999998</c:v>
                </c:pt>
                <c:pt idx="2005">
                  <c:v>73.67776999999998</c:v>
                </c:pt>
                <c:pt idx="2006">
                  <c:v>73.67997999999999</c:v>
                </c:pt>
                <c:pt idx="2007">
                  <c:v>73.68217499999999</c:v>
                </c:pt>
                <c:pt idx="2008">
                  <c:v>73.684364</c:v>
                </c:pt>
                <c:pt idx="2009">
                  <c:v>73.68654999999998</c:v>
                </c:pt>
                <c:pt idx="2010">
                  <c:v>73.68870499999998</c:v>
                </c:pt>
                <c:pt idx="2011">
                  <c:v>73.69085</c:v>
                </c:pt>
                <c:pt idx="2012">
                  <c:v>73.69297999999999</c:v>
                </c:pt>
                <c:pt idx="2013">
                  <c:v>73.69507999999999</c:v>
                </c:pt>
                <c:pt idx="2014">
                  <c:v>73.69717</c:v>
                </c:pt>
                <c:pt idx="2015">
                  <c:v>73.69923</c:v>
                </c:pt>
                <c:pt idx="2016">
                  <c:v>73.70126</c:v>
                </c:pt>
                <c:pt idx="2017">
                  <c:v>73.70327</c:v>
                </c:pt>
                <c:pt idx="2018">
                  <c:v>73.70525</c:v>
                </c:pt>
                <c:pt idx="2019">
                  <c:v>73.70721</c:v>
                </c:pt>
                <c:pt idx="2020">
                  <c:v>73.70914</c:v>
                </c:pt>
                <c:pt idx="2021">
                  <c:v>73.71104</c:v>
                </c:pt>
                <c:pt idx="2022">
                  <c:v>73.71291</c:v>
                </c:pt>
                <c:pt idx="2023">
                  <c:v>73.71476</c:v>
                </c:pt>
                <c:pt idx="2024">
                  <c:v>73.71658</c:v>
                </c:pt>
                <c:pt idx="2025">
                  <c:v>73.71837999999998</c:v>
                </c:pt>
                <c:pt idx="2026">
                  <c:v>73.72015</c:v>
                </c:pt>
                <c:pt idx="2027">
                  <c:v>73.72189</c:v>
                </c:pt>
                <c:pt idx="2028">
                  <c:v>73.72361</c:v>
                </c:pt>
                <c:pt idx="2029">
                  <c:v>73.72529999999998</c:v>
                </c:pt>
                <c:pt idx="2030">
                  <c:v>73.72697</c:v>
                </c:pt>
                <c:pt idx="2031">
                  <c:v>73.728615</c:v>
                </c:pt>
                <c:pt idx="2032">
                  <c:v>73.73023</c:v>
                </c:pt>
                <c:pt idx="2033">
                  <c:v>73.73183</c:v>
                </c:pt>
                <c:pt idx="2034">
                  <c:v>73.73339</c:v>
                </c:pt>
                <c:pt idx="2035">
                  <c:v>73.73493</c:v>
                </c:pt>
                <c:pt idx="2036">
                  <c:v>73.73646</c:v>
                </c:pt>
                <c:pt idx="2037">
                  <c:v>73.73796</c:v>
                </c:pt>
                <c:pt idx="2038">
                  <c:v>73.73944</c:v>
                </c:pt>
                <c:pt idx="2039">
                  <c:v>73.7409</c:v>
                </c:pt>
                <c:pt idx="2040">
                  <c:v>73.74233</c:v>
                </c:pt>
                <c:pt idx="2041">
                  <c:v>73.743744</c:v>
                </c:pt>
                <c:pt idx="2042">
                  <c:v>73.74514</c:v>
                </c:pt>
                <c:pt idx="2043">
                  <c:v>73.74651</c:v>
                </c:pt>
                <c:pt idx="2044">
                  <c:v>73.74786</c:v>
                </c:pt>
                <c:pt idx="2045">
                  <c:v>73.75842</c:v>
                </c:pt>
                <c:pt idx="2046">
                  <c:v>73.76895</c:v>
                </c:pt>
                <c:pt idx="2047">
                  <c:v>73.77946</c:v>
                </c:pt>
                <c:pt idx="2048">
                  <c:v>73.789925</c:v>
                </c:pt>
                <c:pt idx="2049">
                  <c:v>73.800354</c:v>
                </c:pt>
                <c:pt idx="2050">
                  <c:v>73.81073999999998</c:v>
                </c:pt>
                <c:pt idx="2051">
                  <c:v>73.79646</c:v>
                </c:pt>
                <c:pt idx="2052">
                  <c:v>73.78213499999998</c:v>
                </c:pt>
                <c:pt idx="2053">
                  <c:v>73.76777000000001</c:v>
                </c:pt>
                <c:pt idx="2054">
                  <c:v>73.75336999999998</c:v>
                </c:pt>
                <c:pt idx="2055">
                  <c:v>73.73896</c:v>
                </c:pt>
                <c:pt idx="2056">
                  <c:v>73.72454</c:v>
                </c:pt>
                <c:pt idx="2057">
                  <c:v>73.710144</c:v>
                </c:pt>
                <c:pt idx="2058">
                  <c:v>73.69578599999998</c:v>
                </c:pt>
                <c:pt idx="2059">
                  <c:v>73.68147</c:v>
                </c:pt>
                <c:pt idx="2060">
                  <c:v>73.66723</c:v>
                </c:pt>
                <c:pt idx="2061">
                  <c:v>73.65306999999998</c:v>
                </c:pt>
                <c:pt idx="2062">
                  <c:v>73.63899999999998</c:v>
                </c:pt>
                <c:pt idx="2063">
                  <c:v>73.64037</c:v>
                </c:pt>
                <c:pt idx="2064">
                  <c:v>73.641846</c:v>
                </c:pt>
                <c:pt idx="2065">
                  <c:v>73.643425</c:v>
                </c:pt>
                <c:pt idx="2066">
                  <c:v>73.6451</c:v>
                </c:pt>
                <c:pt idx="2067">
                  <c:v>73.64687</c:v>
                </c:pt>
                <c:pt idx="2068">
                  <c:v>73.64872999999998</c:v>
                </c:pt>
                <c:pt idx="2069">
                  <c:v>73.65066</c:v>
                </c:pt>
                <c:pt idx="2070">
                  <c:v>73.65264999999998</c:v>
                </c:pt>
                <c:pt idx="2071">
                  <c:v>73.65469</c:v>
                </c:pt>
                <c:pt idx="2072">
                  <c:v>73.65678999999999</c:v>
                </c:pt>
                <c:pt idx="2073">
                  <c:v>73.65893</c:v>
                </c:pt>
                <c:pt idx="2074">
                  <c:v>73.66109</c:v>
                </c:pt>
                <c:pt idx="2075">
                  <c:v>73.66327</c:v>
                </c:pt>
                <c:pt idx="2076">
                  <c:v>73.66547399999999</c:v>
                </c:pt>
                <c:pt idx="2077">
                  <c:v>73.66768</c:v>
                </c:pt>
                <c:pt idx="2078">
                  <c:v>73.66988999999998</c:v>
                </c:pt>
                <c:pt idx="2079">
                  <c:v>73.67210399999999</c:v>
                </c:pt>
                <c:pt idx="2080">
                  <c:v>73.67430999999999</c:v>
                </c:pt>
                <c:pt idx="2081">
                  <c:v>73.67650599999999</c:v>
                </c:pt>
                <c:pt idx="2082">
                  <c:v>73.67868999999999</c:v>
                </c:pt>
                <c:pt idx="2083">
                  <c:v>73.68085499999998</c:v>
                </c:pt>
                <c:pt idx="2084">
                  <c:v>73.68300999999998</c:v>
                </c:pt>
                <c:pt idx="2085">
                  <c:v>73.68513499999999</c:v>
                </c:pt>
                <c:pt idx="2086">
                  <c:v>73.68724</c:v>
                </c:pt>
                <c:pt idx="2087">
                  <c:v>73.68933</c:v>
                </c:pt>
                <c:pt idx="2088">
                  <c:v>73.6914</c:v>
                </c:pt>
                <c:pt idx="2089">
                  <c:v>73.69343599999999</c:v>
                </c:pt>
                <c:pt idx="2090">
                  <c:v>73.69544999999998</c:v>
                </c:pt>
                <c:pt idx="2091">
                  <c:v>73.69744</c:v>
                </c:pt>
                <c:pt idx="2092">
                  <c:v>73.69939999999998</c:v>
                </c:pt>
                <c:pt idx="2093">
                  <c:v>73.70134</c:v>
                </c:pt>
                <c:pt idx="2094">
                  <c:v>73.70325</c:v>
                </c:pt>
                <c:pt idx="2095">
                  <c:v>73.70513</c:v>
                </c:pt>
                <c:pt idx="2096">
                  <c:v>73.706985</c:v>
                </c:pt>
                <c:pt idx="2097">
                  <c:v>73.70881</c:v>
                </c:pt>
                <c:pt idx="2098">
                  <c:v>73.71062</c:v>
                </c:pt>
                <c:pt idx="2099">
                  <c:v>73.71239</c:v>
                </c:pt>
                <c:pt idx="2100">
                  <c:v>73.714134</c:v>
                </c:pt>
                <c:pt idx="2101">
                  <c:v>73.71586</c:v>
                </c:pt>
                <c:pt idx="2102">
                  <c:v>73.71756</c:v>
                </c:pt>
                <c:pt idx="2103">
                  <c:v>73.71923</c:v>
                </c:pt>
                <c:pt idx="2104">
                  <c:v>73.72087999999998</c:v>
                </c:pt>
                <c:pt idx="2105">
                  <c:v>73.72249599999999</c:v>
                </c:pt>
                <c:pt idx="2106">
                  <c:v>73.7241</c:v>
                </c:pt>
                <c:pt idx="2107">
                  <c:v>73.72567999999998</c:v>
                </c:pt>
                <c:pt idx="2108">
                  <c:v>73.727234</c:v>
                </c:pt>
                <c:pt idx="2109">
                  <c:v>73.72875999999998</c:v>
                </c:pt>
                <c:pt idx="2110">
                  <c:v>73.73026</c:v>
                </c:pt>
                <c:pt idx="2111">
                  <c:v>73.73174</c:v>
                </c:pt>
                <c:pt idx="2112">
                  <c:v>73.73321</c:v>
                </c:pt>
                <c:pt idx="2113">
                  <c:v>73.73465</c:v>
                </c:pt>
                <c:pt idx="2114">
                  <c:v>73.73607000000001</c:v>
                </c:pt>
                <c:pt idx="2115">
                  <c:v>73.737465</c:v>
                </c:pt>
                <c:pt idx="2116">
                  <c:v>73.73884599999998</c:v>
                </c:pt>
                <c:pt idx="2117">
                  <c:v>73.740204</c:v>
                </c:pt>
                <c:pt idx="2118">
                  <c:v>73.75076</c:v>
                </c:pt>
                <c:pt idx="2119">
                  <c:v>73.7613</c:v>
                </c:pt>
                <c:pt idx="2120">
                  <c:v>73.77181</c:v>
                </c:pt>
                <c:pt idx="2121">
                  <c:v>73.78229</c:v>
                </c:pt>
                <c:pt idx="2122">
                  <c:v>73.792725</c:v>
                </c:pt>
                <c:pt idx="2123">
                  <c:v>73.80311</c:v>
                </c:pt>
                <c:pt idx="2124">
                  <c:v>73.78883999999998</c:v>
                </c:pt>
                <c:pt idx="2125">
                  <c:v>73.77452</c:v>
                </c:pt>
                <c:pt idx="2126">
                  <c:v>73.76016</c:v>
                </c:pt>
                <c:pt idx="2127">
                  <c:v>73.745766</c:v>
                </c:pt>
                <c:pt idx="2128">
                  <c:v>73.73135</c:v>
                </c:pt>
                <c:pt idx="2129">
                  <c:v>73.71695</c:v>
                </c:pt>
                <c:pt idx="2130">
                  <c:v>73.70256</c:v>
                </c:pt>
                <c:pt idx="2131">
                  <c:v>73.68821</c:v>
                </c:pt>
                <c:pt idx="2132">
                  <c:v>73.67390399999998</c:v>
                </c:pt>
                <c:pt idx="2133">
                  <c:v>73.65967</c:v>
                </c:pt>
                <c:pt idx="2134">
                  <c:v>73.645515</c:v>
                </c:pt>
                <c:pt idx="2135">
                  <c:v>73.631454</c:v>
                </c:pt>
                <c:pt idx="2136">
                  <c:v>73.63283499999999</c:v>
                </c:pt>
                <c:pt idx="2137">
                  <c:v>73.634315</c:v>
                </c:pt>
                <c:pt idx="2138">
                  <c:v>73.63589499999999</c:v>
                </c:pt>
                <c:pt idx="2139">
                  <c:v>73.63758</c:v>
                </c:pt>
                <c:pt idx="2140">
                  <c:v>73.63935999999998</c:v>
                </c:pt>
                <c:pt idx="2141">
                  <c:v>73.64122</c:v>
                </c:pt>
                <c:pt idx="2142">
                  <c:v>73.64315</c:v>
                </c:pt>
                <c:pt idx="2143">
                  <c:v>73.64515</c:v>
                </c:pt>
                <c:pt idx="2144">
                  <c:v>73.6472</c:v>
                </c:pt>
                <c:pt idx="2145">
                  <c:v>73.6493</c:v>
                </c:pt>
                <c:pt idx="2146">
                  <c:v>73.65143599999999</c:v>
                </c:pt>
                <c:pt idx="2147">
                  <c:v>73.65359999999998</c:v>
                </c:pt>
                <c:pt idx="2148">
                  <c:v>73.65578999999997</c:v>
                </c:pt>
                <c:pt idx="2149">
                  <c:v>73.65799999999998</c:v>
                </c:pt>
                <c:pt idx="2150">
                  <c:v>73.66021</c:v>
                </c:pt>
                <c:pt idx="2151">
                  <c:v>73.66242999999998</c:v>
                </c:pt>
                <c:pt idx="2152">
                  <c:v>73.66464</c:v>
                </c:pt>
                <c:pt idx="2153">
                  <c:v>73.666855</c:v>
                </c:pt>
                <c:pt idx="2154">
                  <c:v>73.66905</c:v>
                </c:pt>
                <c:pt idx="2155">
                  <c:v>73.67123999999998</c:v>
                </c:pt>
                <c:pt idx="2156">
                  <c:v>73.67341599999999</c:v>
                </c:pt>
                <c:pt idx="2157">
                  <c:v>73.67556999999998</c:v>
                </c:pt>
                <c:pt idx="2158">
                  <c:v>73.67770399999999</c:v>
                </c:pt>
                <c:pt idx="2159">
                  <c:v>73.67982499999998</c:v>
                </c:pt>
                <c:pt idx="2160">
                  <c:v>73.681915</c:v>
                </c:pt>
                <c:pt idx="2161">
                  <c:v>73.68397999999999</c:v>
                </c:pt>
                <c:pt idx="2162">
                  <c:v>73.68602999999998</c:v>
                </c:pt>
                <c:pt idx="2163">
                  <c:v>73.68804999999999</c:v>
                </c:pt>
                <c:pt idx="2164">
                  <c:v>73.69005</c:v>
                </c:pt>
                <c:pt idx="2165">
                  <c:v>73.69202</c:v>
                </c:pt>
                <c:pt idx="2166">
                  <c:v>73.693954</c:v>
                </c:pt>
                <c:pt idx="2167">
                  <c:v>73.69587</c:v>
                </c:pt>
                <c:pt idx="2168">
                  <c:v>73.697754</c:v>
                </c:pt>
                <c:pt idx="2169">
                  <c:v>73.699615</c:v>
                </c:pt>
                <c:pt idx="2170">
                  <c:v>73.70145</c:v>
                </c:pt>
                <c:pt idx="2171">
                  <c:v>73.703255</c:v>
                </c:pt>
                <c:pt idx="2172">
                  <c:v>73.70503999999998</c:v>
                </c:pt>
                <c:pt idx="2173">
                  <c:v>73.706795</c:v>
                </c:pt>
                <c:pt idx="2174">
                  <c:v>73.70853</c:v>
                </c:pt>
                <c:pt idx="2175">
                  <c:v>73.71023</c:v>
                </c:pt>
                <c:pt idx="2176">
                  <c:v>73.71191</c:v>
                </c:pt>
                <c:pt idx="2177">
                  <c:v>73.713554</c:v>
                </c:pt>
                <c:pt idx="2178">
                  <c:v>73.71519</c:v>
                </c:pt>
                <c:pt idx="2179">
                  <c:v>73.71679</c:v>
                </c:pt>
                <c:pt idx="2180">
                  <c:v>73.71837</c:v>
                </c:pt>
                <c:pt idx="2181">
                  <c:v>73.719925</c:v>
                </c:pt>
                <c:pt idx="2182">
                  <c:v>73.72146</c:v>
                </c:pt>
                <c:pt idx="2183">
                  <c:v>73.72296999999998</c:v>
                </c:pt>
                <c:pt idx="2184">
                  <c:v>73.72446</c:v>
                </c:pt>
                <c:pt idx="2185">
                  <c:v>73.72592</c:v>
                </c:pt>
                <c:pt idx="2186">
                  <c:v>73.72737</c:v>
                </c:pt>
                <c:pt idx="2187">
                  <c:v>73.72879999999999</c:v>
                </c:pt>
                <c:pt idx="2188">
                  <c:v>73.7302</c:v>
                </c:pt>
                <c:pt idx="2189">
                  <c:v>73.73158</c:v>
                </c:pt>
                <c:pt idx="2190">
                  <c:v>73.73295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EAAE-4254-A507-9146529EDA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5006392"/>
        <c:axId val="-2124999272"/>
      </c:scatterChart>
      <c:valAx>
        <c:axId val="-21250063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t</a:t>
                </a:r>
                <a:r>
                  <a:rPr lang="en-US" sz="1100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 (day</a:t>
                </a:r>
                <a:r>
                  <a:rPr lang="en-US" baseline="0"/>
                  <a:t>)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4999272"/>
        <c:crosses val="autoZero"/>
        <c:crossBetween val="midCat"/>
      </c:valAx>
      <c:valAx>
        <c:axId val="-212499927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>
                    <a:latin typeface="Aparajita" panose="02020603050405020304" pitchFamily="18" charset="0"/>
                    <a:cs typeface="Aparajita" panose="02020603050405020304" pitchFamily="18" charset="0"/>
                  </a:rPr>
                  <a:t>h</a:t>
                </a:r>
                <a:r>
                  <a:rPr lang="en-US" sz="1100" baseline="0">
                    <a:latin typeface="Aparajita" panose="02020603050405020304" pitchFamily="18" charset="0"/>
                    <a:cs typeface="Aparajita" panose="02020603050405020304" pitchFamily="18" charset="0"/>
                  </a:rPr>
                  <a:t> (m)</a:t>
                </a:r>
                <a:endParaRPr lang="en-US" sz="1100">
                  <a:latin typeface="Aparajita" panose="02020603050405020304" pitchFamily="18" charset="0"/>
                  <a:cs typeface="Aparajita" panose="02020603050405020304" pitchFamily="18" charset="0"/>
                </a:endParaRPr>
              </a:p>
            </c:rich>
          </c:tx>
          <c:layout>
            <c:manualLayout>
              <c:xMode val="edge"/>
              <c:yMode val="edge"/>
              <c:x val="0.0277777777777778"/>
              <c:y val="0.395455307669875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500639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1832895888014"/>
          <c:y val="0.190392971711869"/>
          <c:w val="0.200389326334208"/>
          <c:h val="0.15202809108320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974676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1a4345a8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1a4345a8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1a10e4fc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1a10e4fc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1a10e4fcd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1a10e4fcd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1a10e4fc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1a10e4fc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1a10e4fc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1a10e4fc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1a10e4fc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1a10e4fc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6289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1a10e4fc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1a10e4fc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875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1a10e4fc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1a10e4fc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1a10e4fc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1a10e4fc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3890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13335" y="601724"/>
            <a:ext cx="6477805" cy="1906073"/>
          </a:xfrm>
        </p:spPr>
        <p:txBody>
          <a:bodyPr bIns="0" anchor="b">
            <a:normAutofit/>
          </a:bodyPr>
          <a:lstStyle>
            <a:lvl1pPr algn="l">
              <a:defRPr sz="49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3335" y="2648403"/>
            <a:ext cx="6477804" cy="733216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35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12376" y="246981"/>
            <a:ext cx="3730436" cy="2319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8249" y="599230"/>
            <a:ext cx="608264" cy="37768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813335" y="2646407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15182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99893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79333" y="599230"/>
            <a:ext cx="1211807" cy="349491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3504" y="599230"/>
            <a:ext cx="5871623" cy="34949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7079333" y="599230"/>
            <a:ext cx="0" cy="349491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575827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6299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B46264-1D01-4658-919C-4C392EB1EB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4B56952-9568-4FC7-A632-A5A2686867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2FC977F-01D4-4EE5-A7E4-93B872559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15B85D-2897-4F8F-B253-90D7B3273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FD020C5-B730-4FC8-82A5-6E484975B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3602423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807085-0EE7-4B2A-A042-C3486018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9D2FAFA-2F63-4FCC-A041-FA77B8A13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F462D50-4A33-4980-900A-150373114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1526322-D25B-44A3-AAD7-590DC49F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A635964-17A2-425E-96FE-B6EE20DE5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9215594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BECBE0-9C40-475D-AD51-4203AF3E1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50CB80D-498C-428A-845C-E2DD350FA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9885DAF-E6A5-433C-A8C1-63A62C5A9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141155-F1E3-4273-BBD8-DC69B6155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40FD911-A09A-44FC-997E-B12B1AE6C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5066581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482919-8AA0-4566-AD5F-DF3532464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B8B7EFD-9489-4906-8029-CA17A6DF3C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074D225-8930-4E3F-8DFA-965017192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C6B19EB-69ED-4991-8733-79FFDC2FB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EDE4F4D-E66F-4D3C-AB52-CAA2C07B4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F42D48C-3262-4742-96C5-B06BB78A8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4345129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19D2BE-E78C-46F8-96F5-F59450302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0F82FCB-0288-4D10-BA55-0F6AA7676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DA69D4A-BB01-40C2-800F-82F4B157A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AB49368-F7D1-4237-B8CF-5B5914302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4AC3027-9A4C-456D-AAF6-8EF16AA1E9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24CD5D6-4722-4C17-8C2D-E885B2D2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7531C52D-D287-47BF-A5AF-8561CD8B6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4A97027-0802-4D22-9C54-D22A23D0D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402023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9F8FDD-1923-4039-9054-C2F72637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1803CC5-0BD2-4F90-82BD-B752D264F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AAE11C6-25E2-4E7D-BA80-3F3A47A29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6B312E2-7C0D-42F0-8285-A778A7BCC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52378597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AFBEBDA-EDD0-4F8A-8755-BC3379331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6A12CA9-5BA4-40C2-9976-9E7129110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0D9F41B-02C7-4A67-8A8F-9403C2464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36753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94387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ACC9D4-1F88-4A7F-9F73-3BD79F073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1E1ECB1-67AB-47CB-AD60-BDB21F54D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A09A597-E2FB-4EF7-8C49-256771C49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B3B30DA-3254-4373-A718-84FA7E9A4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DDAC21C-755A-4F22-BCD0-90838A421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EE3B01B-2C93-4886-ADD6-71669E02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40051677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18CAB8-4CB0-4DB6-93D9-4E1B779C8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A82AAA55-C1D0-4AD2-9631-E8B53BACEB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DE552D0-F6BC-486E-8C90-8C0CDD6F7D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EE2920B-4BDE-47CA-B113-A12346879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3/19/20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8B4E57C-85C4-41AD-96F3-B61C9299F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E196D99-1C9A-4017-AD06-51349151D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4391851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699247-8EBD-4A20-A846-8CBA43195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6BE8DB0-7510-4AB6-89B5-197857835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57055E4-A39C-411D-9576-B2BAEF5E9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B98E9B2-E9E4-4EEF-AA52-CE561BDDA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74A7CFA-DC94-4C30-BC0C-030838447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90024302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4223779-F54D-4447-B498-F318616DD9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234D94C-EA79-49BD-A92F-05075A781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61FE278-5BB1-4FB8-8D28-A8FEA710F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F7373B5-E141-4285-B67F-1DEE07E04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9A5961A-6285-4914-B699-7D519AE77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9938034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46617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B46264-1D01-4658-919C-4C392EB1EB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4B56952-9568-4FC7-A632-A5A2686867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2FC977F-01D4-4EE5-A7E4-93B872559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15B85D-2897-4F8F-B253-90D7B3273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FD020C5-B730-4FC8-82A5-6E484975B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96859687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807085-0EE7-4B2A-A042-C3486018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9D2FAFA-2F63-4FCC-A041-FA77B8A13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F462D50-4A33-4980-900A-150373114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1526322-D25B-44A3-AAD7-590DC49F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A635964-17A2-425E-96FE-B6EE20DE5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24602808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BECBE0-9C40-475D-AD51-4203AF3E1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50CB80D-498C-428A-845C-E2DD350FA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9885DAF-E6A5-433C-A8C1-63A62C5A9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141155-F1E3-4273-BBD8-DC69B6155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40FD911-A09A-44FC-997E-B12B1AE6C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42665616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482919-8AA0-4566-AD5F-DF3532464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B8B7EFD-9489-4906-8029-CA17A6DF3C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074D225-8930-4E3F-8DFA-965017192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C6B19EB-69ED-4991-8733-79FFDC2FB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EDE4F4D-E66F-4D3C-AB52-CAA2C07B4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F42D48C-3262-4742-96C5-B06BB78A8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82323292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19D2BE-E78C-46F8-96F5-F59450302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0F82FCB-0288-4D10-BA55-0F6AA7676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DA69D4A-BB01-40C2-800F-82F4B157A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AB49368-F7D1-4237-B8CF-5B5914302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4AC3027-9A4C-456D-AAF6-8EF16AA1E9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24CD5D6-4722-4C17-8C2D-E885B2D2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7531C52D-D287-47BF-A5AF-8561CD8B6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4A97027-0802-4D22-9C54-D22A23D0D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68854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679" y="1317097"/>
            <a:ext cx="6482366" cy="1415963"/>
          </a:xfrm>
        </p:spPr>
        <p:txBody>
          <a:bodyPr anchor="b">
            <a:normAutofit/>
          </a:bodyPr>
          <a:lstStyle>
            <a:lvl1pPr algn="l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0679" y="2854647"/>
            <a:ext cx="6472835" cy="759697"/>
          </a:xfrm>
        </p:spPr>
        <p:txBody>
          <a:bodyPr tIns="91440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90679" y="2853739"/>
            <a:ext cx="64728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636569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9F8FDD-1923-4039-9054-C2F72637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1803CC5-0BD2-4F90-82BD-B752D264F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AAE11C6-25E2-4E7D-BA80-3F3A47A29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6B312E2-7C0D-42F0-8285-A778A7BCC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49141015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AFBEBDA-EDD0-4F8A-8755-BC3379331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46A12CA9-5BA4-40C2-9976-9E7129110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0D9F41B-02C7-4A67-8A8F-9403C2464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84815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ACC9D4-1F88-4A7F-9F73-3BD79F073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1E1ECB1-67AB-47CB-AD60-BDB21F54D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A09A597-E2FB-4EF7-8C49-256771C49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B3B30DA-3254-4373-A718-84FA7E9A4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DDAC21C-755A-4F22-BCD0-90838A421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EE3B01B-2C93-4886-ADD6-71669E02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1820921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18CAB8-4CB0-4DB6-93D9-4E1B779C8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A82AAA55-C1D0-4AD2-9631-E8B53BACEB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DE552D0-F6BC-486E-8C90-8C0CDD6F7D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EE2920B-4BDE-47CA-B113-A12346879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3/19/20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8B4E57C-85C4-41AD-96F3-B61C9299F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E196D99-1C9A-4017-AD06-51349151D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4253793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699247-8EBD-4A20-A846-8CBA43195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6BE8DB0-7510-4AB6-89B5-197857835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57055E4-A39C-411D-9576-B2BAEF5E9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B98E9B2-E9E4-4EEF-AA52-CE561BDDA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74A7CFA-DC94-4C30-BC0C-030838447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80627008"/>
      </p:ext>
    </p:extLst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4223779-F54D-4447-B498-F318616DD9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234D94C-EA79-49BD-A92F-05075A781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61FE278-5BB1-4FB8-8D28-A8FEA710F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F7373B5-E141-4285-B67F-1DEE07E04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9A5961A-6285-4914-B699-7D519AE77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52603732"/>
      </p:ext>
    </p:extLst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2411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913" y="603667"/>
            <a:ext cx="7204226" cy="794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498" y="1508159"/>
            <a:ext cx="3483864" cy="25864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0328" y="1513007"/>
            <a:ext cx="3483864" cy="2581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862250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94" y="603123"/>
            <a:ext cx="7205746" cy="7922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393" y="1514662"/>
            <a:ext cx="3483864" cy="60145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393" y="2118202"/>
            <a:ext cx="3483864" cy="19833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9272" y="1517253"/>
            <a:ext cx="3483864" cy="60167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9272" y="2116119"/>
            <a:ext cx="3483864" cy="1978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465679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408080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73851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504" y="599230"/>
            <a:ext cx="2454824" cy="1685338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2785" y="599230"/>
            <a:ext cx="4509353" cy="349412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3504" y="2404119"/>
            <a:ext cx="2456260" cy="1686136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086210" y="2404118"/>
            <a:ext cx="245211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17234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608041" y="361628"/>
            <a:ext cx="3055900" cy="3861826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405" y="847135"/>
            <a:ext cx="4149246" cy="137293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3292" y="841907"/>
            <a:ext cx="2093378" cy="2899745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47" y="2359494"/>
            <a:ext cx="4143303" cy="1502807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5537" y="4102393"/>
            <a:ext cx="4145513" cy="240092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85537" y="238981"/>
            <a:ext cx="4155753" cy="2406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085537" y="2357704"/>
            <a:ext cx="41455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8427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514607"/>
            <a:ext cx="9144000" cy="307945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8685" y="603390"/>
            <a:ext cx="7202456" cy="7869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8685" y="1511799"/>
            <a:ext cx="7202456" cy="2587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65604" y="247778"/>
            <a:ext cx="2625536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684" y="246981"/>
            <a:ext cx="4454127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0046" y="599230"/>
            <a:ext cx="608264" cy="3776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4596310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653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152757D-9C1E-4838-8CEA-3AEEA56F0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83C949C-075C-4E67-8991-47D0378A2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5507CB7-77B1-4EBE-BECC-6410C304F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97FCFFA-8132-40D4-A34C-5E6175FA01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AA15742-0EA2-47F0-886C-CBDC87416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07739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152757D-9C1E-4838-8CEA-3AEEA56F0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83C949C-075C-4E67-8991-47D0378A2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5507CB7-77B1-4EBE-BECC-6410C304F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3/19/20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97FCFFA-8132-40D4-A34C-5E6175FA01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AA15742-0EA2-47F0-886C-CBDC87416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09017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chart" Target="../charts/char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chart" Target="../charts/chart6.xml"/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683E114-0EDC-425E-B9E7-58460C0D7B7E}"/>
              </a:ext>
            </a:extLst>
          </p:cNvPr>
          <p:cNvSpPr txBox="1"/>
          <p:nvPr/>
        </p:nvSpPr>
        <p:spPr>
          <a:xfrm>
            <a:off x="889233" y="171974"/>
            <a:ext cx="6887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Aparajita" panose="02020603050405020304" pitchFamily="18" charset="0"/>
                <a:cs typeface="Aparajita" panose="02020603050405020304" pitchFamily="18" charset="0"/>
              </a:rPr>
              <a:t>Transient Groundwater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995DED65-0B30-4812-9E32-11E7098CB5C1}"/>
              </a:ext>
            </a:extLst>
          </p:cNvPr>
          <p:cNvSpPr txBox="1"/>
          <p:nvPr/>
        </p:nvSpPr>
        <p:spPr>
          <a:xfrm>
            <a:off x="889233" y="1460171"/>
            <a:ext cx="71054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Stress on system</a:t>
            </a:r>
            <a:r>
              <a:rPr lang="en-US" sz="3200" dirty="0"/>
              <a:t>:</a:t>
            </a:r>
          </a:p>
          <a:p>
            <a:r>
              <a:rPr lang="en-US" sz="3200" dirty="0"/>
              <a:t> </a:t>
            </a:r>
            <a:r>
              <a:rPr lang="en-US" sz="3200" dirty="0" smtClean="0"/>
              <a:t>- </a:t>
            </a: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Recharge (uniform &amp; constant)</a:t>
            </a:r>
          </a:p>
          <a:p>
            <a:r>
              <a:rPr lang="en-US" sz="3200" dirty="0"/>
              <a:t> </a:t>
            </a:r>
            <a:r>
              <a:rPr lang="en-US" sz="3200" dirty="0" smtClean="0"/>
              <a:t>- </a:t>
            </a:r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ET (seasonal &amp; spatially variable)</a:t>
            </a:r>
          </a:p>
          <a:p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    * two transient scenarios of ET</a:t>
            </a:r>
          </a:p>
          <a:p>
            <a:r>
              <a:rPr lang="en-US" sz="3200" dirty="0">
                <a:latin typeface="Angsana New" panose="02020603050405020304" pitchFamily="18" charset="-34"/>
                <a:cs typeface="Angsana New" panose="02020603050405020304" pitchFamily="18" charset="-34"/>
              </a:rPr>
              <a:t>                                                                                                                        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7445D6B-F94B-49B0-BFE8-0B71CE364846}"/>
              </a:ext>
            </a:extLst>
          </p:cNvPr>
          <p:cNvSpPr txBox="1"/>
          <p:nvPr/>
        </p:nvSpPr>
        <p:spPr>
          <a:xfrm>
            <a:off x="4127500" y="3691550"/>
            <a:ext cx="4718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Abram Farley</a:t>
            </a:r>
          </a:p>
          <a:p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Tesfa, Gebremeskel</a:t>
            </a:r>
          </a:p>
          <a:p>
            <a:r>
              <a:rPr lang="en-US" dirty="0" smtClean="0">
                <a:latin typeface="Abadi Extra Light" panose="020B0204020104020204" pitchFamily="34" charset="0"/>
                <a:cs typeface="Angsana New" panose="02020603050405020304" pitchFamily="18" charset="-34"/>
              </a:rPr>
              <a:t>Spring </a:t>
            </a:r>
            <a:r>
              <a:rPr lang="en-US" dirty="0">
                <a:latin typeface="Abadi Extra Light" panose="020B0204020104020204" pitchFamily="34" charset="0"/>
                <a:cs typeface="Angsana New" panose="02020603050405020304" pitchFamily="18" charset="-34"/>
              </a:rPr>
              <a:t>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142612" y="348624"/>
            <a:ext cx="8858775" cy="718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Abadi Extra Light" panose="020B0204020104020204" pitchFamily="34" charset="0"/>
              </a:rPr>
              <a:t>SS_ET for the two transient scenarios. 16 </a:t>
            </a:r>
            <a:r>
              <a:rPr lang="en-US" sz="2000" b="1" dirty="0" err="1">
                <a:latin typeface="Abadi Extra Light" panose="020B0204020104020204" pitchFamily="34" charset="0"/>
              </a:rPr>
              <a:t>yr</a:t>
            </a:r>
            <a:r>
              <a:rPr lang="en-US" sz="2000" b="1" dirty="0">
                <a:latin typeface="Abadi Extra Light" panose="020B0204020104020204" pitchFamily="34" charset="0"/>
              </a:rPr>
              <a:t> at center of </a:t>
            </a:r>
            <a:r>
              <a:rPr lang="en-US" sz="2000" b="1" dirty="0" err="1" smtClean="0">
                <a:latin typeface="Abadi Extra Light" panose="020B0204020104020204" pitchFamily="34" charset="0"/>
              </a:rPr>
              <a:t>ET_zone</a:t>
            </a:r>
            <a:r>
              <a:rPr lang="en-US" sz="2000" b="1" dirty="0" smtClean="0">
                <a:latin typeface="Abadi Extra Light" panose="020B0204020104020204" pitchFamily="34" charset="0"/>
              </a:rPr>
              <a:t/>
            </a:r>
            <a:br>
              <a:rPr lang="en-US" sz="2000" b="1" dirty="0" smtClean="0">
                <a:latin typeface="Abadi Extra Light" panose="020B0204020104020204" pitchFamily="34" charset="0"/>
              </a:rPr>
            </a:br>
            <a:r>
              <a:rPr lang="en-US" sz="2000" b="1" dirty="0" smtClean="0">
                <a:latin typeface="Abadi Extra Light" panose="020B0204020104020204" pitchFamily="34" charset="0"/>
              </a:rPr>
              <a:t>(2 stress periods-</a:t>
            </a:r>
            <a:r>
              <a:rPr lang="en-US" sz="2000" b="1" dirty="0" err="1" smtClean="0">
                <a:latin typeface="Abadi Extra Light" panose="020B0204020104020204" pitchFamily="34" charset="0"/>
              </a:rPr>
              <a:t>ie</a:t>
            </a:r>
            <a:r>
              <a:rPr lang="en-US" sz="2000" b="1" dirty="0" smtClean="0">
                <a:latin typeface="Abadi Extra Light" panose="020B0204020104020204" pitchFamily="34" charset="0"/>
              </a:rPr>
              <a:t> transient 1 and 3 stress periods-</a:t>
            </a:r>
            <a:r>
              <a:rPr lang="en-US" sz="2000" b="1" dirty="0" err="1" smtClean="0">
                <a:latin typeface="Abadi Extra Light" panose="020B0204020104020204" pitchFamily="34" charset="0"/>
              </a:rPr>
              <a:t>ie</a:t>
            </a:r>
            <a:r>
              <a:rPr lang="en-US" sz="2000" b="1" dirty="0" smtClean="0">
                <a:latin typeface="Abadi Extra Light" panose="020B0204020104020204" pitchFamily="34" charset="0"/>
              </a:rPr>
              <a:t> transient 2)</a:t>
            </a:r>
            <a:endParaRPr sz="2000" b="1" dirty="0">
              <a:latin typeface="Abadi Extra Light" panose="020B0204020104020204" pitchFamily="34" charset="0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225274" y="100125"/>
            <a:ext cx="1146325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Q2</a:t>
            </a:r>
            <a:r>
              <a:rPr lang="en-US" dirty="0" smtClean="0"/>
              <a:t>&amp;Q3</a:t>
            </a:r>
            <a:endParaRPr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xmlns="" id="{421361F3-FAD7-4F39-AE37-1BAE06AE09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1685590"/>
              </p:ext>
            </p:extLst>
          </p:nvPr>
        </p:nvGraphicFramePr>
        <p:xfrm>
          <a:off x="800100" y="1142998"/>
          <a:ext cx="7569199" cy="40005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578840" y="460752"/>
            <a:ext cx="798632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Aparajita" panose="02020603050405020304" pitchFamily="18" charset="0"/>
                <a:cs typeface="Aparajita" panose="02020603050405020304" pitchFamily="18" charset="0"/>
              </a:rPr>
              <a:t>SS_ET for the two transient scenarios (16 </a:t>
            </a:r>
            <a:r>
              <a:rPr lang="en-US" sz="2400" dirty="0" err="1">
                <a:latin typeface="Aparajita" panose="02020603050405020304" pitchFamily="18" charset="0"/>
                <a:cs typeface="Aparajita" panose="02020603050405020304" pitchFamily="18" charset="0"/>
              </a:rPr>
              <a:t>yr</a:t>
            </a:r>
            <a:r>
              <a:rPr lang="en-US" sz="2400" dirty="0">
                <a:latin typeface="Aparajita" panose="02020603050405020304" pitchFamily="18" charset="0"/>
                <a:cs typeface="Aparajita" panose="02020603050405020304" pitchFamily="18" charset="0"/>
              </a:rPr>
              <a:t> each ) at center of model domain</a:t>
            </a:r>
            <a:endParaRPr sz="2400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225275" y="100125"/>
            <a:ext cx="5883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Q3</a:t>
            </a:r>
            <a:endParaRPr b="1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xmlns="" id="{14F61434-ACF4-4D08-8059-856863E143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7020335"/>
              </p:ext>
            </p:extLst>
          </p:nvPr>
        </p:nvGraphicFramePr>
        <p:xfrm>
          <a:off x="685800" y="1422400"/>
          <a:ext cx="8458200" cy="38233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6592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11700" y="436228"/>
            <a:ext cx="8520600" cy="41326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sp>
        <p:nvSpPr>
          <p:cNvPr id="106" name="Google Shape;106;p20"/>
          <p:cNvSpPr txBox="1"/>
          <p:nvPr/>
        </p:nvSpPr>
        <p:spPr>
          <a:xfrm>
            <a:off x="225275" y="100125"/>
            <a:ext cx="5883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Q3</a:t>
            </a:r>
            <a:endParaRPr b="1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xmlns="" id="{5462F9A2-ED8D-424E-865A-5EB2214745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3215779"/>
              </p:ext>
            </p:extLst>
          </p:nvPr>
        </p:nvGraphicFramePr>
        <p:xfrm>
          <a:off x="-1" y="1011049"/>
          <a:ext cx="4760753" cy="2819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xmlns="" id="{0C616D93-E43E-416F-9185-A1289A56CF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3816587"/>
              </p:ext>
            </p:extLst>
          </p:nvPr>
        </p:nvGraphicFramePr>
        <p:xfrm>
          <a:off x="4346725" y="1011049"/>
          <a:ext cx="4572000" cy="2819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20700" y="3911600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 stress periods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40300" y="3962400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r>
              <a:rPr lang="en-US" dirty="0" smtClean="0"/>
              <a:t> stress periods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56E1508-410E-4BD9-8221-59F5AD4E6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002" y="0"/>
            <a:ext cx="8992998" cy="456887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xmlns="" id="{7BB45B3B-4A72-4E26-BDFB-A30FD1464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528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366" y="1"/>
            <a:ext cx="8882633" cy="4448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bg2">
                <a:tint val="94000"/>
                <a:satMod val="80000"/>
                <a:lumMod val="106000"/>
                <a:alpha val="14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73925" y="696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Python Concepts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143225" y="576800"/>
            <a:ext cx="8520600" cy="4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np.tile(): explain how this was used in the script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970" y="1045711"/>
            <a:ext cx="7155810" cy="2206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293625"/>
            <a:ext cx="3886200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1000" y="3293625"/>
            <a:ext cx="3848100" cy="8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800275" y="704875"/>
            <a:ext cx="7573200" cy="9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 check plots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00" y="1200150"/>
            <a:ext cx="4114800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9600" y="1200150"/>
            <a:ext cx="41148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341825" y="3953500"/>
            <a:ext cx="7708200" cy="9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Downward trend of head values over time due to the initial SS solution not having any ET. Each stress period brings the system close to new SS. </a:t>
            </a:r>
            <a:endParaRPr dirty="0"/>
          </a:p>
        </p:txBody>
      </p:sp>
      <p:sp>
        <p:nvSpPr>
          <p:cNvPr id="73" name="Google Shape;73;p15"/>
          <p:cNvSpPr txBox="1"/>
          <p:nvPr/>
        </p:nvSpPr>
        <p:spPr>
          <a:xfrm>
            <a:off x="2469750" y="50450"/>
            <a:ext cx="36291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Initial Setup from Self Check 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 1 ET_SS = 335/365*etval2 (~0.92)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stress period 1 </a:t>
            </a:r>
            <a:r>
              <a:rPr lang="en-US" dirty="0" err="1" smtClean="0"/>
              <a:t>val</a:t>
            </a:r>
            <a:r>
              <a:rPr lang="en-US" dirty="0" smtClean="0"/>
              <a:t> * 30/365  + stress period 2 </a:t>
            </a:r>
            <a:r>
              <a:rPr lang="en-US" dirty="0" err="1" smtClean="0"/>
              <a:t>val</a:t>
            </a:r>
            <a:r>
              <a:rPr lang="en-US" dirty="0" smtClean="0"/>
              <a:t> * 335/365 = 0.92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300" y="1715452"/>
            <a:ext cx="4000500" cy="289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480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bg2">
                <a:tint val="94000"/>
                <a:satMod val="80000"/>
                <a:lumMod val="0"/>
                <a:alpha val="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8832300" cy="45688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xmlns="" id="{13E184BB-E4B4-4551-A2F3-171F6D8298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8121284"/>
              </p:ext>
            </p:extLst>
          </p:nvPr>
        </p:nvGraphicFramePr>
        <p:xfrm>
          <a:off x="1612900" y="685800"/>
          <a:ext cx="5448300" cy="3581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0" y="4629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ET_SS equals 0 and ET_SS is 0.917*ET_val2 for 30 and 50 years</a:t>
            </a:r>
            <a:endParaRPr sz="2400"/>
          </a:p>
        </p:txBody>
      </p:sp>
      <p:sp>
        <p:nvSpPr>
          <p:cNvPr id="88" name="Google Shape;88;p17"/>
          <p:cNvSpPr txBox="1"/>
          <p:nvPr/>
        </p:nvSpPr>
        <p:spPr>
          <a:xfrm>
            <a:off x="225275" y="100125"/>
            <a:ext cx="5883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Q2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00" y="1689475"/>
            <a:ext cx="4676976" cy="2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5325" y="1689475"/>
            <a:ext cx="4412930" cy="2847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6091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bg2">
                <a:tint val="94000"/>
                <a:satMod val="80000"/>
                <a:lumMod val="0"/>
                <a:alpha val="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144000" cy="44886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xmlns="" id="{7ACAF86E-FC76-44AB-9342-02588200C8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6581546"/>
              </p:ext>
            </p:extLst>
          </p:nvPr>
        </p:nvGraphicFramePr>
        <p:xfrm>
          <a:off x="1470636" y="616764"/>
          <a:ext cx="6117672" cy="3464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709112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Gallery">
      <a:majorFont>
        <a:latin typeface="Gill Sans M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576</TotalTime>
  <Words>270</Words>
  <Application>Microsoft Macintosh PowerPoint</Application>
  <PresentationFormat>On-screen Show (16:9)</PresentationFormat>
  <Paragraphs>50</Paragraphs>
  <Slides>12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Gallery</vt:lpstr>
      <vt:lpstr>Office Theme</vt:lpstr>
      <vt:lpstr>1_Office Theme</vt:lpstr>
      <vt:lpstr>PowerPoint Presentation</vt:lpstr>
      <vt:lpstr>PowerPoint Presentation</vt:lpstr>
      <vt:lpstr>PowerPoint Presentation</vt:lpstr>
      <vt:lpstr>New Python Concepts</vt:lpstr>
      <vt:lpstr>PowerPoint Presentation</vt:lpstr>
      <vt:lpstr>Question 1 ET_SS = 335/365*etval2 (~0.92)</vt:lpstr>
      <vt:lpstr>PowerPoint Presentation</vt:lpstr>
      <vt:lpstr>ET_SS equals 0 and ET_SS is 0.917*ET_val2 for 30 and 50 years</vt:lpstr>
      <vt:lpstr>PowerPoint Presentation</vt:lpstr>
      <vt:lpstr>SS_ET for the two transient scenarios. 16 yr at center of ET_zone (2 stress periods-ie transient 1 and 3 stress periods-ie transient 2)</vt:lpstr>
      <vt:lpstr>SS_ET for the two transient scenarios (16 yr each ) at center of model domain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Abram Farley</cp:lastModifiedBy>
  <cp:revision>19</cp:revision>
  <dcterms:modified xsi:type="dcterms:W3CDTF">2020-03-19T18:07:36Z</dcterms:modified>
</cp:coreProperties>
</file>